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95" r:id="rId2"/>
    <p:sldId id="742" r:id="rId3"/>
    <p:sldId id="743" r:id="rId4"/>
    <p:sldId id="744" r:id="rId5"/>
    <p:sldId id="745" r:id="rId6"/>
    <p:sldId id="277" r:id="rId7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B90F"/>
    <a:srgbClr val="4BACC6"/>
    <a:srgbClr val="C3B996"/>
    <a:srgbClr val="D9D9D9"/>
    <a:srgbClr val="FFFFFF"/>
    <a:srgbClr val="D99694"/>
    <a:srgbClr val="9BBB59"/>
    <a:srgbClr val="8064A2"/>
    <a:srgbClr val="BFBFBF"/>
    <a:srgbClr val="F79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100" d="100"/>
          <a:sy n="100" d="100"/>
        </p:scale>
        <p:origin x="1332" y="5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2026/1/25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15DE1-58F8-8ABE-6520-824F28BD5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B69C8A-BCBD-D10F-5DB6-CDAA190FED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5D2456-2714-7A0F-2151-F35D35CD33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964023-E64F-3A3B-2921-684553A430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2796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56537-748E-6C68-C447-17FAAE6AB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9D04D-AA5A-1066-EF1B-591C5DF04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50 Counties from 18 States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2D236801-207B-77C8-784B-971FDDAF9E7B}"/>
              </a:ext>
            </a:extLst>
          </p:cNvPr>
          <p:cNvSpPr>
            <a:spLocks noEditPoints="1"/>
          </p:cNvSpPr>
          <p:nvPr/>
        </p:nvSpPr>
        <p:spPr bwMode="auto">
          <a:xfrm>
            <a:off x="25597" y="3184322"/>
            <a:ext cx="1540097" cy="1373767"/>
          </a:xfrm>
          <a:custGeom>
            <a:avLst/>
            <a:gdLst>
              <a:gd name="T0" fmla="*/ 81 w 1551"/>
              <a:gd name="T1" fmla="*/ 1356 h 1382"/>
              <a:gd name="T2" fmla="*/ 156 w 1551"/>
              <a:gd name="T3" fmla="*/ 1321 h 1382"/>
              <a:gd name="T4" fmla="*/ 399 w 1551"/>
              <a:gd name="T5" fmla="*/ 1248 h 1382"/>
              <a:gd name="T6" fmla="*/ 432 w 1551"/>
              <a:gd name="T7" fmla="*/ 1221 h 1382"/>
              <a:gd name="T8" fmla="*/ 494 w 1551"/>
              <a:gd name="T9" fmla="*/ 1183 h 1382"/>
              <a:gd name="T10" fmla="*/ 620 w 1551"/>
              <a:gd name="T11" fmla="*/ 1179 h 1382"/>
              <a:gd name="T12" fmla="*/ 603 w 1551"/>
              <a:gd name="T13" fmla="*/ 1165 h 1382"/>
              <a:gd name="T14" fmla="*/ 1494 w 1551"/>
              <a:gd name="T15" fmla="*/ 1154 h 1382"/>
              <a:gd name="T16" fmla="*/ 578 w 1551"/>
              <a:gd name="T17" fmla="*/ 1129 h 1382"/>
              <a:gd name="T18" fmla="*/ 711 w 1551"/>
              <a:gd name="T19" fmla="*/ 1121 h 1382"/>
              <a:gd name="T20" fmla="*/ 1471 w 1551"/>
              <a:gd name="T21" fmla="*/ 1135 h 1382"/>
              <a:gd name="T22" fmla="*/ 1471 w 1551"/>
              <a:gd name="T23" fmla="*/ 1187 h 1382"/>
              <a:gd name="T24" fmla="*/ 1488 w 1551"/>
              <a:gd name="T25" fmla="*/ 1119 h 1382"/>
              <a:gd name="T26" fmla="*/ 1457 w 1551"/>
              <a:gd name="T27" fmla="*/ 1087 h 1382"/>
              <a:gd name="T28" fmla="*/ 1423 w 1551"/>
              <a:gd name="T29" fmla="*/ 1089 h 1382"/>
              <a:gd name="T30" fmla="*/ 1381 w 1551"/>
              <a:gd name="T31" fmla="*/ 1058 h 1382"/>
              <a:gd name="T32" fmla="*/ 1379 w 1551"/>
              <a:gd name="T33" fmla="*/ 1039 h 1382"/>
              <a:gd name="T34" fmla="*/ 814 w 1551"/>
              <a:gd name="T35" fmla="*/ 1025 h 1382"/>
              <a:gd name="T36" fmla="*/ 808 w 1551"/>
              <a:gd name="T37" fmla="*/ 1060 h 1382"/>
              <a:gd name="T38" fmla="*/ 808 w 1551"/>
              <a:gd name="T39" fmla="*/ 1023 h 1382"/>
              <a:gd name="T40" fmla="*/ 1369 w 1551"/>
              <a:gd name="T41" fmla="*/ 1014 h 1382"/>
              <a:gd name="T42" fmla="*/ 1415 w 1551"/>
              <a:gd name="T43" fmla="*/ 996 h 1382"/>
              <a:gd name="T44" fmla="*/ 1413 w 1551"/>
              <a:gd name="T45" fmla="*/ 1050 h 1382"/>
              <a:gd name="T46" fmla="*/ 1365 w 1551"/>
              <a:gd name="T47" fmla="*/ 981 h 1382"/>
              <a:gd name="T48" fmla="*/ 1381 w 1551"/>
              <a:gd name="T49" fmla="*/ 941 h 1382"/>
              <a:gd name="T50" fmla="*/ 985 w 1551"/>
              <a:gd name="T51" fmla="*/ 881 h 1382"/>
              <a:gd name="T52" fmla="*/ 1048 w 1551"/>
              <a:gd name="T53" fmla="*/ 864 h 1382"/>
              <a:gd name="T54" fmla="*/ 1081 w 1551"/>
              <a:gd name="T55" fmla="*/ 858 h 1382"/>
              <a:gd name="T56" fmla="*/ 1023 w 1551"/>
              <a:gd name="T57" fmla="*/ 843 h 1382"/>
              <a:gd name="T58" fmla="*/ 417 w 1551"/>
              <a:gd name="T59" fmla="*/ 755 h 1382"/>
              <a:gd name="T60" fmla="*/ 246 w 1551"/>
              <a:gd name="T61" fmla="*/ 647 h 1382"/>
              <a:gd name="T62" fmla="*/ 378 w 1551"/>
              <a:gd name="T63" fmla="*/ 474 h 1382"/>
              <a:gd name="T64" fmla="*/ 520 w 1551"/>
              <a:gd name="T65" fmla="*/ 134 h 1382"/>
              <a:gd name="T66" fmla="*/ 906 w 1551"/>
              <a:gd name="T67" fmla="*/ 86 h 1382"/>
              <a:gd name="T68" fmla="*/ 1331 w 1551"/>
              <a:gd name="T69" fmla="*/ 956 h 1382"/>
              <a:gd name="T70" fmla="*/ 1248 w 1551"/>
              <a:gd name="T71" fmla="*/ 893 h 1382"/>
              <a:gd name="T72" fmla="*/ 1056 w 1551"/>
              <a:gd name="T73" fmla="*/ 858 h 1382"/>
              <a:gd name="T74" fmla="*/ 991 w 1551"/>
              <a:gd name="T75" fmla="*/ 831 h 1382"/>
              <a:gd name="T76" fmla="*/ 972 w 1551"/>
              <a:gd name="T77" fmla="*/ 877 h 1382"/>
              <a:gd name="T78" fmla="*/ 876 w 1551"/>
              <a:gd name="T79" fmla="*/ 935 h 1382"/>
              <a:gd name="T80" fmla="*/ 941 w 1551"/>
              <a:gd name="T81" fmla="*/ 791 h 1382"/>
              <a:gd name="T82" fmla="*/ 812 w 1551"/>
              <a:gd name="T83" fmla="*/ 956 h 1382"/>
              <a:gd name="T84" fmla="*/ 670 w 1551"/>
              <a:gd name="T85" fmla="*/ 1091 h 1382"/>
              <a:gd name="T86" fmla="*/ 582 w 1551"/>
              <a:gd name="T87" fmla="*/ 1152 h 1382"/>
              <a:gd name="T88" fmla="*/ 557 w 1551"/>
              <a:gd name="T89" fmla="*/ 1129 h 1382"/>
              <a:gd name="T90" fmla="*/ 689 w 1551"/>
              <a:gd name="T91" fmla="*/ 998 h 1382"/>
              <a:gd name="T92" fmla="*/ 613 w 1551"/>
              <a:gd name="T93" fmla="*/ 954 h 1382"/>
              <a:gd name="T94" fmla="*/ 522 w 1551"/>
              <a:gd name="T95" fmla="*/ 889 h 1382"/>
              <a:gd name="T96" fmla="*/ 442 w 1551"/>
              <a:gd name="T97" fmla="*/ 816 h 1382"/>
              <a:gd name="T98" fmla="*/ 471 w 1551"/>
              <a:gd name="T99" fmla="*/ 710 h 1382"/>
              <a:gd name="T100" fmla="*/ 547 w 1551"/>
              <a:gd name="T101" fmla="*/ 564 h 1382"/>
              <a:gd name="T102" fmla="*/ 419 w 1551"/>
              <a:gd name="T103" fmla="*/ 534 h 1382"/>
              <a:gd name="T104" fmla="*/ 513 w 1551"/>
              <a:gd name="T105" fmla="*/ 463 h 1382"/>
              <a:gd name="T106" fmla="*/ 547 w 1551"/>
              <a:gd name="T107" fmla="*/ 409 h 1382"/>
              <a:gd name="T108" fmla="*/ 505 w 1551"/>
              <a:gd name="T109" fmla="*/ 184 h 1382"/>
              <a:gd name="T110" fmla="*/ 615 w 1551"/>
              <a:gd name="T111" fmla="*/ 86 h 1382"/>
              <a:gd name="T112" fmla="*/ 732 w 1551"/>
              <a:gd name="T113" fmla="*/ 54 h 1382"/>
              <a:gd name="T114" fmla="*/ 883 w 1551"/>
              <a:gd name="T115" fmla="*/ 92 h 1382"/>
              <a:gd name="T116" fmla="*/ 1129 w 1551"/>
              <a:gd name="T117" fmla="*/ 123 h 1382"/>
              <a:gd name="T118" fmla="*/ 1204 w 1551"/>
              <a:gd name="T119" fmla="*/ 835 h 1382"/>
              <a:gd name="T120" fmla="*/ 1523 w 1551"/>
              <a:gd name="T121" fmla="*/ 1194 h 1382"/>
              <a:gd name="T122" fmla="*/ 1500 w 1551"/>
              <a:gd name="T123" fmla="*/ 1116 h 1382"/>
              <a:gd name="T124" fmla="*/ 1427 w 1551"/>
              <a:gd name="T125" fmla="*/ 985 h 1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551" h="1382">
                <a:moveTo>
                  <a:pt x="2" y="1377"/>
                </a:moveTo>
                <a:lnTo>
                  <a:pt x="2" y="1379"/>
                </a:lnTo>
                <a:lnTo>
                  <a:pt x="4" y="1379"/>
                </a:lnTo>
                <a:lnTo>
                  <a:pt x="2" y="1379"/>
                </a:lnTo>
                <a:lnTo>
                  <a:pt x="4" y="1379"/>
                </a:lnTo>
                <a:lnTo>
                  <a:pt x="2" y="1379"/>
                </a:lnTo>
                <a:lnTo>
                  <a:pt x="4" y="1379"/>
                </a:lnTo>
                <a:lnTo>
                  <a:pt x="2" y="1379"/>
                </a:lnTo>
                <a:lnTo>
                  <a:pt x="4" y="1379"/>
                </a:lnTo>
                <a:lnTo>
                  <a:pt x="4" y="1381"/>
                </a:lnTo>
                <a:lnTo>
                  <a:pt x="2" y="1381"/>
                </a:lnTo>
                <a:lnTo>
                  <a:pt x="2" y="1382"/>
                </a:lnTo>
                <a:lnTo>
                  <a:pt x="2" y="1381"/>
                </a:lnTo>
                <a:lnTo>
                  <a:pt x="0" y="1381"/>
                </a:lnTo>
                <a:lnTo>
                  <a:pt x="0" y="1379"/>
                </a:lnTo>
                <a:lnTo>
                  <a:pt x="2" y="1379"/>
                </a:lnTo>
                <a:lnTo>
                  <a:pt x="2" y="1377"/>
                </a:lnTo>
                <a:close/>
                <a:moveTo>
                  <a:pt x="6" y="1373"/>
                </a:moveTo>
                <a:lnTo>
                  <a:pt x="8" y="1373"/>
                </a:lnTo>
                <a:lnTo>
                  <a:pt x="8" y="1375"/>
                </a:lnTo>
                <a:lnTo>
                  <a:pt x="6" y="1375"/>
                </a:lnTo>
                <a:lnTo>
                  <a:pt x="6" y="1377"/>
                </a:lnTo>
                <a:lnTo>
                  <a:pt x="6" y="1375"/>
                </a:lnTo>
                <a:lnTo>
                  <a:pt x="6" y="1373"/>
                </a:lnTo>
                <a:close/>
                <a:moveTo>
                  <a:pt x="29" y="1367"/>
                </a:moveTo>
                <a:lnTo>
                  <a:pt x="29" y="1369"/>
                </a:lnTo>
                <a:lnTo>
                  <a:pt x="27" y="1369"/>
                </a:lnTo>
                <a:lnTo>
                  <a:pt x="27" y="1367"/>
                </a:lnTo>
                <a:lnTo>
                  <a:pt x="29" y="1367"/>
                </a:lnTo>
                <a:close/>
                <a:moveTo>
                  <a:pt x="10" y="1363"/>
                </a:moveTo>
                <a:lnTo>
                  <a:pt x="12" y="1363"/>
                </a:lnTo>
                <a:lnTo>
                  <a:pt x="14" y="1363"/>
                </a:lnTo>
                <a:lnTo>
                  <a:pt x="14" y="1365"/>
                </a:lnTo>
                <a:lnTo>
                  <a:pt x="12" y="1365"/>
                </a:lnTo>
                <a:lnTo>
                  <a:pt x="12" y="1363"/>
                </a:lnTo>
                <a:lnTo>
                  <a:pt x="10" y="1363"/>
                </a:lnTo>
                <a:close/>
                <a:moveTo>
                  <a:pt x="19" y="1361"/>
                </a:moveTo>
                <a:lnTo>
                  <a:pt x="19" y="1363"/>
                </a:lnTo>
                <a:lnTo>
                  <a:pt x="17" y="1363"/>
                </a:lnTo>
                <a:lnTo>
                  <a:pt x="17" y="1361"/>
                </a:lnTo>
                <a:lnTo>
                  <a:pt x="19" y="1361"/>
                </a:lnTo>
                <a:close/>
                <a:moveTo>
                  <a:pt x="17" y="1361"/>
                </a:moveTo>
                <a:lnTo>
                  <a:pt x="17" y="1363"/>
                </a:lnTo>
                <a:lnTo>
                  <a:pt x="15" y="1363"/>
                </a:lnTo>
                <a:lnTo>
                  <a:pt x="15" y="1361"/>
                </a:lnTo>
                <a:lnTo>
                  <a:pt x="17" y="1361"/>
                </a:lnTo>
                <a:close/>
                <a:moveTo>
                  <a:pt x="62" y="1356"/>
                </a:moveTo>
                <a:lnTo>
                  <a:pt x="62" y="1357"/>
                </a:lnTo>
                <a:lnTo>
                  <a:pt x="62" y="1356"/>
                </a:lnTo>
                <a:close/>
                <a:moveTo>
                  <a:pt x="75" y="1352"/>
                </a:moveTo>
                <a:lnTo>
                  <a:pt x="73" y="1352"/>
                </a:lnTo>
                <a:lnTo>
                  <a:pt x="75" y="1352"/>
                </a:lnTo>
                <a:close/>
                <a:moveTo>
                  <a:pt x="12" y="1350"/>
                </a:moveTo>
                <a:lnTo>
                  <a:pt x="14" y="1350"/>
                </a:lnTo>
                <a:lnTo>
                  <a:pt x="14" y="1352"/>
                </a:lnTo>
                <a:lnTo>
                  <a:pt x="14" y="1354"/>
                </a:lnTo>
                <a:lnTo>
                  <a:pt x="12" y="1354"/>
                </a:lnTo>
                <a:lnTo>
                  <a:pt x="12" y="1356"/>
                </a:lnTo>
                <a:lnTo>
                  <a:pt x="12" y="1354"/>
                </a:lnTo>
                <a:lnTo>
                  <a:pt x="10" y="1354"/>
                </a:lnTo>
                <a:lnTo>
                  <a:pt x="10" y="1352"/>
                </a:lnTo>
                <a:lnTo>
                  <a:pt x="10" y="1350"/>
                </a:lnTo>
                <a:lnTo>
                  <a:pt x="12" y="1350"/>
                </a:lnTo>
                <a:close/>
                <a:moveTo>
                  <a:pt x="104" y="1350"/>
                </a:moveTo>
                <a:lnTo>
                  <a:pt x="102" y="1350"/>
                </a:lnTo>
                <a:lnTo>
                  <a:pt x="104" y="1350"/>
                </a:lnTo>
                <a:close/>
                <a:moveTo>
                  <a:pt x="90" y="1348"/>
                </a:moveTo>
                <a:lnTo>
                  <a:pt x="90" y="1350"/>
                </a:lnTo>
                <a:lnTo>
                  <a:pt x="88" y="1350"/>
                </a:lnTo>
                <a:lnTo>
                  <a:pt x="90" y="1350"/>
                </a:lnTo>
                <a:lnTo>
                  <a:pt x="90" y="1352"/>
                </a:lnTo>
                <a:lnTo>
                  <a:pt x="90" y="1350"/>
                </a:lnTo>
                <a:lnTo>
                  <a:pt x="90" y="1352"/>
                </a:lnTo>
                <a:lnTo>
                  <a:pt x="92" y="1352"/>
                </a:lnTo>
                <a:lnTo>
                  <a:pt x="90" y="1352"/>
                </a:lnTo>
                <a:lnTo>
                  <a:pt x="92" y="1352"/>
                </a:lnTo>
                <a:lnTo>
                  <a:pt x="90" y="1352"/>
                </a:lnTo>
                <a:lnTo>
                  <a:pt x="92" y="1352"/>
                </a:lnTo>
                <a:lnTo>
                  <a:pt x="92" y="1354"/>
                </a:lnTo>
                <a:lnTo>
                  <a:pt x="90" y="1354"/>
                </a:lnTo>
                <a:lnTo>
                  <a:pt x="90" y="1356"/>
                </a:lnTo>
                <a:lnTo>
                  <a:pt x="90" y="1354"/>
                </a:lnTo>
                <a:lnTo>
                  <a:pt x="90" y="1356"/>
                </a:lnTo>
                <a:lnTo>
                  <a:pt x="88" y="1356"/>
                </a:lnTo>
                <a:lnTo>
                  <a:pt x="88" y="1354"/>
                </a:lnTo>
                <a:lnTo>
                  <a:pt x="88" y="1356"/>
                </a:lnTo>
                <a:lnTo>
                  <a:pt x="88" y="1354"/>
                </a:lnTo>
                <a:lnTo>
                  <a:pt x="88" y="1356"/>
                </a:lnTo>
                <a:lnTo>
                  <a:pt x="86" y="1356"/>
                </a:lnTo>
                <a:lnTo>
                  <a:pt x="86" y="1354"/>
                </a:lnTo>
                <a:lnTo>
                  <a:pt x="88" y="1354"/>
                </a:lnTo>
                <a:lnTo>
                  <a:pt x="86" y="1354"/>
                </a:lnTo>
                <a:lnTo>
                  <a:pt x="86" y="1352"/>
                </a:lnTo>
                <a:lnTo>
                  <a:pt x="86" y="1350"/>
                </a:lnTo>
                <a:lnTo>
                  <a:pt x="88" y="1350"/>
                </a:lnTo>
                <a:lnTo>
                  <a:pt x="86" y="1350"/>
                </a:lnTo>
                <a:lnTo>
                  <a:pt x="86" y="1348"/>
                </a:lnTo>
                <a:lnTo>
                  <a:pt x="88" y="1348"/>
                </a:lnTo>
                <a:lnTo>
                  <a:pt x="90" y="1348"/>
                </a:lnTo>
                <a:close/>
                <a:moveTo>
                  <a:pt x="94" y="1348"/>
                </a:moveTo>
                <a:lnTo>
                  <a:pt x="96" y="1348"/>
                </a:lnTo>
                <a:lnTo>
                  <a:pt x="96" y="1350"/>
                </a:lnTo>
                <a:lnTo>
                  <a:pt x="98" y="1350"/>
                </a:lnTo>
                <a:lnTo>
                  <a:pt x="100" y="1350"/>
                </a:lnTo>
                <a:lnTo>
                  <a:pt x="100" y="1352"/>
                </a:lnTo>
                <a:lnTo>
                  <a:pt x="100" y="1350"/>
                </a:lnTo>
                <a:lnTo>
                  <a:pt x="98" y="1350"/>
                </a:lnTo>
                <a:lnTo>
                  <a:pt x="98" y="1352"/>
                </a:lnTo>
                <a:lnTo>
                  <a:pt x="98" y="1350"/>
                </a:lnTo>
                <a:lnTo>
                  <a:pt x="98" y="1352"/>
                </a:lnTo>
                <a:lnTo>
                  <a:pt x="98" y="1350"/>
                </a:lnTo>
                <a:lnTo>
                  <a:pt x="96" y="1350"/>
                </a:lnTo>
                <a:lnTo>
                  <a:pt x="96" y="1352"/>
                </a:lnTo>
                <a:lnTo>
                  <a:pt x="98" y="1352"/>
                </a:lnTo>
                <a:lnTo>
                  <a:pt x="96" y="1352"/>
                </a:lnTo>
                <a:lnTo>
                  <a:pt x="96" y="1350"/>
                </a:lnTo>
                <a:lnTo>
                  <a:pt x="94" y="1350"/>
                </a:lnTo>
                <a:lnTo>
                  <a:pt x="96" y="1350"/>
                </a:lnTo>
                <a:lnTo>
                  <a:pt x="96" y="1352"/>
                </a:lnTo>
                <a:lnTo>
                  <a:pt x="94" y="1352"/>
                </a:lnTo>
                <a:lnTo>
                  <a:pt x="96" y="1352"/>
                </a:lnTo>
                <a:lnTo>
                  <a:pt x="96" y="1354"/>
                </a:lnTo>
                <a:lnTo>
                  <a:pt x="94" y="1354"/>
                </a:lnTo>
                <a:lnTo>
                  <a:pt x="94" y="1352"/>
                </a:lnTo>
                <a:lnTo>
                  <a:pt x="92" y="1352"/>
                </a:lnTo>
                <a:lnTo>
                  <a:pt x="92" y="1350"/>
                </a:lnTo>
                <a:lnTo>
                  <a:pt x="94" y="1350"/>
                </a:lnTo>
                <a:lnTo>
                  <a:pt x="92" y="1350"/>
                </a:lnTo>
                <a:lnTo>
                  <a:pt x="94" y="1350"/>
                </a:lnTo>
                <a:lnTo>
                  <a:pt x="94" y="1348"/>
                </a:lnTo>
                <a:lnTo>
                  <a:pt x="92" y="1348"/>
                </a:lnTo>
                <a:lnTo>
                  <a:pt x="94" y="1348"/>
                </a:lnTo>
                <a:close/>
                <a:moveTo>
                  <a:pt x="100" y="1346"/>
                </a:moveTo>
                <a:lnTo>
                  <a:pt x="100" y="1348"/>
                </a:lnTo>
                <a:lnTo>
                  <a:pt x="102" y="1348"/>
                </a:lnTo>
                <a:lnTo>
                  <a:pt x="102" y="1350"/>
                </a:lnTo>
                <a:lnTo>
                  <a:pt x="100" y="1350"/>
                </a:lnTo>
                <a:lnTo>
                  <a:pt x="100" y="1348"/>
                </a:lnTo>
                <a:lnTo>
                  <a:pt x="98" y="1348"/>
                </a:lnTo>
                <a:lnTo>
                  <a:pt x="96" y="1348"/>
                </a:lnTo>
                <a:lnTo>
                  <a:pt x="98" y="1348"/>
                </a:lnTo>
                <a:lnTo>
                  <a:pt x="98" y="1346"/>
                </a:lnTo>
                <a:lnTo>
                  <a:pt x="100" y="1346"/>
                </a:lnTo>
                <a:close/>
                <a:moveTo>
                  <a:pt x="35" y="1346"/>
                </a:moveTo>
                <a:lnTo>
                  <a:pt x="37" y="1346"/>
                </a:lnTo>
                <a:lnTo>
                  <a:pt x="38" y="1346"/>
                </a:lnTo>
                <a:lnTo>
                  <a:pt x="38" y="1348"/>
                </a:lnTo>
                <a:lnTo>
                  <a:pt x="40" y="1348"/>
                </a:lnTo>
                <a:lnTo>
                  <a:pt x="38" y="1348"/>
                </a:lnTo>
                <a:lnTo>
                  <a:pt x="38" y="1350"/>
                </a:lnTo>
                <a:lnTo>
                  <a:pt x="40" y="1350"/>
                </a:lnTo>
                <a:lnTo>
                  <a:pt x="42" y="1350"/>
                </a:lnTo>
                <a:lnTo>
                  <a:pt x="40" y="1350"/>
                </a:lnTo>
                <a:lnTo>
                  <a:pt x="42" y="1350"/>
                </a:lnTo>
                <a:lnTo>
                  <a:pt x="44" y="1350"/>
                </a:lnTo>
                <a:lnTo>
                  <a:pt x="46" y="1350"/>
                </a:lnTo>
                <a:lnTo>
                  <a:pt x="48" y="1350"/>
                </a:lnTo>
                <a:lnTo>
                  <a:pt x="48" y="1352"/>
                </a:lnTo>
                <a:lnTo>
                  <a:pt x="46" y="1352"/>
                </a:lnTo>
                <a:lnTo>
                  <a:pt x="44" y="1352"/>
                </a:lnTo>
                <a:lnTo>
                  <a:pt x="42" y="1352"/>
                </a:lnTo>
                <a:lnTo>
                  <a:pt x="42" y="1354"/>
                </a:lnTo>
                <a:lnTo>
                  <a:pt x="44" y="1354"/>
                </a:lnTo>
                <a:lnTo>
                  <a:pt x="42" y="1354"/>
                </a:lnTo>
                <a:lnTo>
                  <a:pt x="42" y="1356"/>
                </a:lnTo>
                <a:lnTo>
                  <a:pt x="42" y="1357"/>
                </a:lnTo>
                <a:lnTo>
                  <a:pt x="42" y="1356"/>
                </a:lnTo>
                <a:lnTo>
                  <a:pt x="42" y="1357"/>
                </a:lnTo>
                <a:lnTo>
                  <a:pt x="40" y="1357"/>
                </a:lnTo>
                <a:lnTo>
                  <a:pt x="38" y="1357"/>
                </a:lnTo>
                <a:lnTo>
                  <a:pt x="38" y="1359"/>
                </a:lnTo>
                <a:lnTo>
                  <a:pt x="40" y="1361"/>
                </a:lnTo>
                <a:lnTo>
                  <a:pt x="38" y="1361"/>
                </a:lnTo>
                <a:lnTo>
                  <a:pt x="38" y="1359"/>
                </a:lnTo>
                <a:lnTo>
                  <a:pt x="37" y="1359"/>
                </a:lnTo>
                <a:lnTo>
                  <a:pt x="37" y="1357"/>
                </a:lnTo>
                <a:lnTo>
                  <a:pt x="35" y="1357"/>
                </a:lnTo>
                <a:lnTo>
                  <a:pt x="35" y="1359"/>
                </a:lnTo>
                <a:lnTo>
                  <a:pt x="33" y="1359"/>
                </a:lnTo>
                <a:lnTo>
                  <a:pt x="33" y="1357"/>
                </a:lnTo>
                <a:lnTo>
                  <a:pt x="35" y="1357"/>
                </a:lnTo>
                <a:lnTo>
                  <a:pt x="37" y="1357"/>
                </a:lnTo>
                <a:lnTo>
                  <a:pt x="37" y="1356"/>
                </a:lnTo>
                <a:lnTo>
                  <a:pt x="38" y="1356"/>
                </a:lnTo>
                <a:lnTo>
                  <a:pt x="38" y="1354"/>
                </a:lnTo>
                <a:lnTo>
                  <a:pt x="37" y="1354"/>
                </a:lnTo>
                <a:lnTo>
                  <a:pt x="37" y="1352"/>
                </a:lnTo>
                <a:lnTo>
                  <a:pt x="37" y="1354"/>
                </a:lnTo>
                <a:lnTo>
                  <a:pt x="35" y="1354"/>
                </a:lnTo>
                <a:lnTo>
                  <a:pt x="35" y="1352"/>
                </a:lnTo>
                <a:lnTo>
                  <a:pt x="33" y="1350"/>
                </a:lnTo>
                <a:lnTo>
                  <a:pt x="31" y="1350"/>
                </a:lnTo>
                <a:lnTo>
                  <a:pt x="31" y="1348"/>
                </a:lnTo>
                <a:lnTo>
                  <a:pt x="29" y="1348"/>
                </a:lnTo>
                <a:lnTo>
                  <a:pt x="31" y="1348"/>
                </a:lnTo>
                <a:lnTo>
                  <a:pt x="31" y="1346"/>
                </a:lnTo>
                <a:lnTo>
                  <a:pt x="33" y="1346"/>
                </a:lnTo>
                <a:lnTo>
                  <a:pt x="35" y="1346"/>
                </a:lnTo>
                <a:close/>
                <a:moveTo>
                  <a:pt x="54" y="1346"/>
                </a:moveTo>
                <a:lnTo>
                  <a:pt x="56" y="1346"/>
                </a:lnTo>
                <a:lnTo>
                  <a:pt x="54" y="1346"/>
                </a:lnTo>
                <a:lnTo>
                  <a:pt x="54" y="1348"/>
                </a:lnTo>
                <a:lnTo>
                  <a:pt x="54" y="1346"/>
                </a:lnTo>
                <a:close/>
                <a:moveTo>
                  <a:pt x="96" y="1346"/>
                </a:moveTo>
                <a:lnTo>
                  <a:pt x="96" y="1344"/>
                </a:lnTo>
                <a:lnTo>
                  <a:pt x="96" y="1346"/>
                </a:lnTo>
                <a:close/>
                <a:moveTo>
                  <a:pt x="62" y="1356"/>
                </a:moveTo>
                <a:lnTo>
                  <a:pt x="62" y="1357"/>
                </a:lnTo>
                <a:lnTo>
                  <a:pt x="60" y="1357"/>
                </a:lnTo>
                <a:lnTo>
                  <a:pt x="58" y="1357"/>
                </a:lnTo>
                <a:lnTo>
                  <a:pt x="58" y="1356"/>
                </a:lnTo>
                <a:lnTo>
                  <a:pt x="56" y="1356"/>
                </a:lnTo>
                <a:lnTo>
                  <a:pt x="54" y="1356"/>
                </a:lnTo>
                <a:lnTo>
                  <a:pt x="54" y="1357"/>
                </a:lnTo>
                <a:lnTo>
                  <a:pt x="52" y="1357"/>
                </a:lnTo>
                <a:lnTo>
                  <a:pt x="50" y="1357"/>
                </a:lnTo>
                <a:lnTo>
                  <a:pt x="48" y="1357"/>
                </a:lnTo>
                <a:lnTo>
                  <a:pt x="48" y="1359"/>
                </a:lnTo>
                <a:lnTo>
                  <a:pt x="48" y="1357"/>
                </a:lnTo>
                <a:lnTo>
                  <a:pt x="46" y="1357"/>
                </a:lnTo>
                <a:lnTo>
                  <a:pt x="46" y="1356"/>
                </a:lnTo>
                <a:lnTo>
                  <a:pt x="48" y="1356"/>
                </a:lnTo>
                <a:lnTo>
                  <a:pt x="50" y="1356"/>
                </a:lnTo>
                <a:lnTo>
                  <a:pt x="52" y="1356"/>
                </a:lnTo>
                <a:lnTo>
                  <a:pt x="54" y="1356"/>
                </a:lnTo>
                <a:lnTo>
                  <a:pt x="54" y="1354"/>
                </a:lnTo>
                <a:lnTo>
                  <a:pt x="56" y="1354"/>
                </a:lnTo>
                <a:lnTo>
                  <a:pt x="58" y="1354"/>
                </a:lnTo>
                <a:lnTo>
                  <a:pt x="60" y="1354"/>
                </a:lnTo>
                <a:lnTo>
                  <a:pt x="60" y="1352"/>
                </a:lnTo>
                <a:lnTo>
                  <a:pt x="62" y="1352"/>
                </a:lnTo>
                <a:lnTo>
                  <a:pt x="62" y="1350"/>
                </a:lnTo>
                <a:lnTo>
                  <a:pt x="62" y="1348"/>
                </a:lnTo>
                <a:lnTo>
                  <a:pt x="62" y="1346"/>
                </a:lnTo>
                <a:lnTo>
                  <a:pt x="62" y="1344"/>
                </a:lnTo>
                <a:lnTo>
                  <a:pt x="63" y="1344"/>
                </a:lnTo>
                <a:lnTo>
                  <a:pt x="65" y="1344"/>
                </a:lnTo>
                <a:lnTo>
                  <a:pt x="65" y="1346"/>
                </a:lnTo>
                <a:lnTo>
                  <a:pt x="65" y="1344"/>
                </a:lnTo>
                <a:lnTo>
                  <a:pt x="65" y="1346"/>
                </a:lnTo>
                <a:lnTo>
                  <a:pt x="67" y="1346"/>
                </a:lnTo>
                <a:lnTo>
                  <a:pt x="67" y="1348"/>
                </a:lnTo>
                <a:lnTo>
                  <a:pt x="65" y="1348"/>
                </a:lnTo>
                <a:lnTo>
                  <a:pt x="67" y="1348"/>
                </a:lnTo>
                <a:lnTo>
                  <a:pt x="65" y="1348"/>
                </a:lnTo>
                <a:lnTo>
                  <a:pt x="65" y="1350"/>
                </a:lnTo>
                <a:lnTo>
                  <a:pt x="63" y="1350"/>
                </a:lnTo>
                <a:lnTo>
                  <a:pt x="63" y="1352"/>
                </a:lnTo>
                <a:lnTo>
                  <a:pt x="65" y="1352"/>
                </a:lnTo>
                <a:lnTo>
                  <a:pt x="65" y="1354"/>
                </a:lnTo>
                <a:lnTo>
                  <a:pt x="63" y="1354"/>
                </a:lnTo>
                <a:lnTo>
                  <a:pt x="65" y="1356"/>
                </a:lnTo>
                <a:lnTo>
                  <a:pt x="63" y="1356"/>
                </a:lnTo>
                <a:lnTo>
                  <a:pt x="63" y="1357"/>
                </a:lnTo>
                <a:lnTo>
                  <a:pt x="63" y="1356"/>
                </a:lnTo>
                <a:lnTo>
                  <a:pt x="63" y="1357"/>
                </a:lnTo>
                <a:lnTo>
                  <a:pt x="63" y="1356"/>
                </a:lnTo>
                <a:lnTo>
                  <a:pt x="63" y="1357"/>
                </a:lnTo>
                <a:lnTo>
                  <a:pt x="62" y="1357"/>
                </a:lnTo>
                <a:lnTo>
                  <a:pt x="62" y="1356"/>
                </a:lnTo>
                <a:close/>
                <a:moveTo>
                  <a:pt x="98" y="1346"/>
                </a:moveTo>
                <a:lnTo>
                  <a:pt x="98" y="1344"/>
                </a:lnTo>
                <a:lnTo>
                  <a:pt x="100" y="1344"/>
                </a:lnTo>
                <a:lnTo>
                  <a:pt x="98" y="1344"/>
                </a:lnTo>
                <a:lnTo>
                  <a:pt x="100" y="1344"/>
                </a:lnTo>
                <a:lnTo>
                  <a:pt x="100" y="1346"/>
                </a:lnTo>
                <a:lnTo>
                  <a:pt x="98" y="1346"/>
                </a:lnTo>
                <a:close/>
                <a:moveTo>
                  <a:pt x="94" y="1344"/>
                </a:moveTo>
                <a:lnTo>
                  <a:pt x="96" y="1344"/>
                </a:lnTo>
                <a:lnTo>
                  <a:pt x="94" y="1344"/>
                </a:lnTo>
                <a:close/>
                <a:moveTo>
                  <a:pt x="106" y="1344"/>
                </a:moveTo>
                <a:lnTo>
                  <a:pt x="108" y="1344"/>
                </a:lnTo>
                <a:lnTo>
                  <a:pt x="108" y="1346"/>
                </a:lnTo>
                <a:lnTo>
                  <a:pt x="106" y="1346"/>
                </a:lnTo>
                <a:lnTo>
                  <a:pt x="106" y="1344"/>
                </a:lnTo>
                <a:lnTo>
                  <a:pt x="104" y="1344"/>
                </a:lnTo>
                <a:lnTo>
                  <a:pt x="106" y="1344"/>
                </a:lnTo>
                <a:close/>
                <a:moveTo>
                  <a:pt x="98" y="1344"/>
                </a:moveTo>
                <a:lnTo>
                  <a:pt x="96" y="1344"/>
                </a:lnTo>
                <a:lnTo>
                  <a:pt x="98" y="1344"/>
                </a:lnTo>
                <a:close/>
                <a:moveTo>
                  <a:pt x="110" y="1344"/>
                </a:moveTo>
                <a:lnTo>
                  <a:pt x="110" y="1342"/>
                </a:lnTo>
                <a:lnTo>
                  <a:pt x="111" y="1344"/>
                </a:lnTo>
                <a:lnTo>
                  <a:pt x="110" y="1344"/>
                </a:lnTo>
                <a:lnTo>
                  <a:pt x="110" y="1346"/>
                </a:lnTo>
                <a:lnTo>
                  <a:pt x="108" y="1344"/>
                </a:lnTo>
                <a:lnTo>
                  <a:pt x="108" y="1342"/>
                </a:lnTo>
                <a:lnTo>
                  <a:pt x="110" y="1342"/>
                </a:lnTo>
                <a:lnTo>
                  <a:pt x="110" y="1344"/>
                </a:lnTo>
                <a:close/>
                <a:moveTo>
                  <a:pt x="104" y="1342"/>
                </a:moveTo>
                <a:lnTo>
                  <a:pt x="106" y="1342"/>
                </a:lnTo>
                <a:lnTo>
                  <a:pt x="104" y="1342"/>
                </a:lnTo>
                <a:lnTo>
                  <a:pt x="104" y="1344"/>
                </a:lnTo>
                <a:lnTo>
                  <a:pt x="102" y="1344"/>
                </a:lnTo>
                <a:lnTo>
                  <a:pt x="102" y="1342"/>
                </a:lnTo>
                <a:lnTo>
                  <a:pt x="104" y="1342"/>
                </a:lnTo>
                <a:close/>
                <a:moveTo>
                  <a:pt x="81" y="1342"/>
                </a:moveTo>
                <a:lnTo>
                  <a:pt x="83" y="1342"/>
                </a:lnTo>
                <a:lnTo>
                  <a:pt x="83" y="1344"/>
                </a:lnTo>
                <a:lnTo>
                  <a:pt x="83" y="1346"/>
                </a:lnTo>
                <a:lnTo>
                  <a:pt x="83" y="1344"/>
                </a:lnTo>
                <a:lnTo>
                  <a:pt x="81" y="1344"/>
                </a:lnTo>
                <a:lnTo>
                  <a:pt x="81" y="1346"/>
                </a:lnTo>
                <a:lnTo>
                  <a:pt x="83" y="1346"/>
                </a:lnTo>
                <a:lnTo>
                  <a:pt x="81" y="1346"/>
                </a:lnTo>
                <a:lnTo>
                  <a:pt x="83" y="1346"/>
                </a:lnTo>
                <a:lnTo>
                  <a:pt x="81" y="1346"/>
                </a:lnTo>
                <a:lnTo>
                  <a:pt x="81" y="1348"/>
                </a:lnTo>
                <a:lnTo>
                  <a:pt x="79" y="1348"/>
                </a:lnTo>
                <a:lnTo>
                  <a:pt x="79" y="1350"/>
                </a:lnTo>
                <a:lnTo>
                  <a:pt x="81" y="1350"/>
                </a:lnTo>
                <a:lnTo>
                  <a:pt x="83" y="1350"/>
                </a:lnTo>
                <a:lnTo>
                  <a:pt x="85" y="1350"/>
                </a:lnTo>
                <a:lnTo>
                  <a:pt x="85" y="1352"/>
                </a:lnTo>
                <a:lnTo>
                  <a:pt x="85" y="1350"/>
                </a:lnTo>
                <a:lnTo>
                  <a:pt x="86" y="1350"/>
                </a:lnTo>
                <a:lnTo>
                  <a:pt x="86" y="1352"/>
                </a:lnTo>
                <a:lnTo>
                  <a:pt x="86" y="1354"/>
                </a:lnTo>
                <a:lnTo>
                  <a:pt x="86" y="1356"/>
                </a:lnTo>
                <a:lnTo>
                  <a:pt x="85" y="1356"/>
                </a:lnTo>
                <a:lnTo>
                  <a:pt x="85" y="1354"/>
                </a:lnTo>
                <a:lnTo>
                  <a:pt x="83" y="1354"/>
                </a:lnTo>
                <a:lnTo>
                  <a:pt x="83" y="1356"/>
                </a:lnTo>
                <a:lnTo>
                  <a:pt x="83" y="1357"/>
                </a:lnTo>
                <a:lnTo>
                  <a:pt x="81" y="1357"/>
                </a:lnTo>
                <a:lnTo>
                  <a:pt x="81" y="1356"/>
                </a:lnTo>
                <a:lnTo>
                  <a:pt x="81" y="1357"/>
                </a:lnTo>
                <a:lnTo>
                  <a:pt x="79" y="1357"/>
                </a:lnTo>
                <a:lnTo>
                  <a:pt x="79" y="1356"/>
                </a:lnTo>
                <a:lnTo>
                  <a:pt x="79" y="1357"/>
                </a:lnTo>
                <a:lnTo>
                  <a:pt x="77" y="1357"/>
                </a:lnTo>
                <a:lnTo>
                  <a:pt x="77" y="1359"/>
                </a:lnTo>
                <a:lnTo>
                  <a:pt x="77" y="1357"/>
                </a:lnTo>
                <a:lnTo>
                  <a:pt x="77" y="1359"/>
                </a:lnTo>
                <a:lnTo>
                  <a:pt x="77" y="1361"/>
                </a:lnTo>
                <a:lnTo>
                  <a:pt x="77" y="1359"/>
                </a:lnTo>
                <a:lnTo>
                  <a:pt x="75" y="1359"/>
                </a:lnTo>
                <a:lnTo>
                  <a:pt x="75" y="1361"/>
                </a:lnTo>
                <a:lnTo>
                  <a:pt x="73" y="1359"/>
                </a:lnTo>
                <a:lnTo>
                  <a:pt x="75" y="1359"/>
                </a:lnTo>
                <a:lnTo>
                  <a:pt x="73" y="1359"/>
                </a:lnTo>
                <a:lnTo>
                  <a:pt x="75" y="1359"/>
                </a:lnTo>
                <a:lnTo>
                  <a:pt x="73" y="1359"/>
                </a:lnTo>
                <a:lnTo>
                  <a:pt x="73" y="1357"/>
                </a:lnTo>
                <a:lnTo>
                  <a:pt x="75" y="1357"/>
                </a:lnTo>
                <a:lnTo>
                  <a:pt x="73" y="1357"/>
                </a:lnTo>
                <a:lnTo>
                  <a:pt x="73" y="1356"/>
                </a:lnTo>
                <a:lnTo>
                  <a:pt x="75" y="1356"/>
                </a:lnTo>
                <a:lnTo>
                  <a:pt x="73" y="1356"/>
                </a:lnTo>
                <a:lnTo>
                  <a:pt x="73" y="1357"/>
                </a:lnTo>
                <a:lnTo>
                  <a:pt x="73" y="1359"/>
                </a:lnTo>
                <a:lnTo>
                  <a:pt x="71" y="1359"/>
                </a:lnTo>
                <a:lnTo>
                  <a:pt x="71" y="1361"/>
                </a:lnTo>
                <a:lnTo>
                  <a:pt x="71" y="1363"/>
                </a:lnTo>
                <a:lnTo>
                  <a:pt x="69" y="1363"/>
                </a:lnTo>
                <a:lnTo>
                  <a:pt x="69" y="1361"/>
                </a:lnTo>
                <a:lnTo>
                  <a:pt x="69" y="1359"/>
                </a:lnTo>
                <a:lnTo>
                  <a:pt x="69" y="1357"/>
                </a:lnTo>
                <a:lnTo>
                  <a:pt x="71" y="1357"/>
                </a:lnTo>
                <a:lnTo>
                  <a:pt x="71" y="1356"/>
                </a:lnTo>
                <a:lnTo>
                  <a:pt x="73" y="1356"/>
                </a:lnTo>
                <a:lnTo>
                  <a:pt x="71" y="1356"/>
                </a:lnTo>
                <a:lnTo>
                  <a:pt x="73" y="1356"/>
                </a:lnTo>
                <a:lnTo>
                  <a:pt x="73" y="1354"/>
                </a:lnTo>
                <a:lnTo>
                  <a:pt x="73" y="1356"/>
                </a:lnTo>
                <a:lnTo>
                  <a:pt x="73" y="1354"/>
                </a:lnTo>
                <a:lnTo>
                  <a:pt x="73" y="1356"/>
                </a:lnTo>
                <a:lnTo>
                  <a:pt x="73" y="1354"/>
                </a:lnTo>
                <a:lnTo>
                  <a:pt x="75" y="1354"/>
                </a:lnTo>
                <a:lnTo>
                  <a:pt x="73" y="1354"/>
                </a:lnTo>
                <a:lnTo>
                  <a:pt x="71" y="1354"/>
                </a:lnTo>
                <a:lnTo>
                  <a:pt x="71" y="1352"/>
                </a:lnTo>
                <a:lnTo>
                  <a:pt x="73" y="1352"/>
                </a:lnTo>
                <a:lnTo>
                  <a:pt x="73" y="1350"/>
                </a:lnTo>
                <a:lnTo>
                  <a:pt x="73" y="1352"/>
                </a:lnTo>
                <a:lnTo>
                  <a:pt x="75" y="1352"/>
                </a:lnTo>
                <a:lnTo>
                  <a:pt x="75" y="1354"/>
                </a:lnTo>
                <a:lnTo>
                  <a:pt x="75" y="1352"/>
                </a:lnTo>
                <a:lnTo>
                  <a:pt x="75" y="1354"/>
                </a:lnTo>
                <a:lnTo>
                  <a:pt x="75" y="1352"/>
                </a:lnTo>
                <a:lnTo>
                  <a:pt x="77" y="1352"/>
                </a:lnTo>
                <a:lnTo>
                  <a:pt x="77" y="1354"/>
                </a:lnTo>
                <a:lnTo>
                  <a:pt x="77" y="1352"/>
                </a:lnTo>
                <a:lnTo>
                  <a:pt x="75" y="1352"/>
                </a:lnTo>
                <a:lnTo>
                  <a:pt x="75" y="1350"/>
                </a:lnTo>
                <a:lnTo>
                  <a:pt x="75" y="1348"/>
                </a:lnTo>
                <a:lnTo>
                  <a:pt x="77" y="1348"/>
                </a:lnTo>
                <a:lnTo>
                  <a:pt x="77" y="1350"/>
                </a:lnTo>
                <a:lnTo>
                  <a:pt x="77" y="1348"/>
                </a:lnTo>
                <a:lnTo>
                  <a:pt x="77" y="1350"/>
                </a:lnTo>
                <a:lnTo>
                  <a:pt x="77" y="1348"/>
                </a:lnTo>
                <a:lnTo>
                  <a:pt x="75" y="1348"/>
                </a:lnTo>
                <a:lnTo>
                  <a:pt x="75" y="1346"/>
                </a:lnTo>
                <a:lnTo>
                  <a:pt x="75" y="1344"/>
                </a:lnTo>
                <a:lnTo>
                  <a:pt x="77" y="1344"/>
                </a:lnTo>
                <a:lnTo>
                  <a:pt x="79" y="1344"/>
                </a:lnTo>
                <a:lnTo>
                  <a:pt x="81" y="1344"/>
                </a:lnTo>
                <a:lnTo>
                  <a:pt x="81" y="1342"/>
                </a:lnTo>
                <a:close/>
                <a:moveTo>
                  <a:pt x="102" y="1340"/>
                </a:moveTo>
                <a:lnTo>
                  <a:pt x="102" y="1338"/>
                </a:lnTo>
                <a:lnTo>
                  <a:pt x="102" y="1340"/>
                </a:lnTo>
                <a:close/>
                <a:moveTo>
                  <a:pt x="96" y="1336"/>
                </a:moveTo>
                <a:lnTo>
                  <a:pt x="98" y="1336"/>
                </a:lnTo>
                <a:lnTo>
                  <a:pt x="100" y="1338"/>
                </a:lnTo>
                <a:lnTo>
                  <a:pt x="100" y="1340"/>
                </a:lnTo>
                <a:lnTo>
                  <a:pt x="98" y="1340"/>
                </a:lnTo>
                <a:lnTo>
                  <a:pt x="98" y="1342"/>
                </a:lnTo>
                <a:lnTo>
                  <a:pt x="100" y="1342"/>
                </a:lnTo>
                <a:lnTo>
                  <a:pt x="98" y="1342"/>
                </a:lnTo>
                <a:lnTo>
                  <a:pt x="98" y="1344"/>
                </a:lnTo>
                <a:lnTo>
                  <a:pt x="98" y="1342"/>
                </a:lnTo>
                <a:lnTo>
                  <a:pt x="96" y="1342"/>
                </a:lnTo>
                <a:lnTo>
                  <a:pt x="94" y="1342"/>
                </a:lnTo>
                <a:lnTo>
                  <a:pt x="94" y="1340"/>
                </a:lnTo>
                <a:lnTo>
                  <a:pt x="94" y="1338"/>
                </a:lnTo>
                <a:lnTo>
                  <a:pt x="94" y="1336"/>
                </a:lnTo>
                <a:lnTo>
                  <a:pt x="96" y="1336"/>
                </a:lnTo>
                <a:close/>
                <a:moveTo>
                  <a:pt x="179" y="1334"/>
                </a:moveTo>
                <a:lnTo>
                  <a:pt x="177" y="1334"/>
                </a:lnTo>
                <a:lnTo>
                  <a:pt x="177" y="1336"/>
                </a:lnTo>
                <a:lnTo>
                  <a:pt x="179" y="1336"/>
                </a:lnTo>
                <a:lnTo>
                  <a:pt x="181" y="1336"/>
                </a:lnTo>
                <a:lnTo>
                  <a:pt x="182" y="1336"/>
                </a:lnTo>
                <a:lnTo>
                  <a:pt x="184" y="1336"/>
                </a:lnTo>
                <a:lnTo>
                  <a:pt x="186" y="1336"/>
                </a:lnTo>
                <a:lnTo>
                  <a:pt x="188" y="1336"/>
                </a:lnTo>
                <a:lnTo>
                  <a:pt x="190" y="1336"/>
                </a:lnTo>
                <a:lnTo>
                  <a:pt x="192" y="1336"/>
                </a:lnTo>
                <a:lnTo>
                  <a:pt x="194" y="1336"/>
                </a:lnTo>
                <a:lnTo>
                  <a:pt x="196" y="1336"/>
                </a:lnTo>
                <a:lnTo>
                  <a:pt x="194" y="1336"/>
                </a:lnTo>
                <a:lnTo>
                  <a:pt x="194" y="1338"/>
                </a:lnTo>
                <a:lnTo>
                  <a:pt x="192" y="1338"/>
                </a:lnTo>
                <a:lnTo>
                  <a:pt x="190" y="1338"/>
                </a:lnTo>
                <a:lnTo>
                  <a:pt x="188" y="1338"/>
                </a:lnTo>
                <a:lnTo>
                  <a:pt x="186" y="1338"/>
                </a:lnTo>
                <a:lnTo>
                  <a:pt x="184" y="1338"/>
                </a:lnTo>
                <a:lnTo>
                  <a:pt x="182" y="1338"/>
                </a:lnTo>
                <a:lnTo>
                  <a:pt x="182" y="1340"/>
                </a:lnTo>
                <a:lnTo>
                  <a:pt x="182" y="1338"/>
                </a:lnTo>
                <a:lnTo>
                  <a:pt x="182" y="1340"/>
                </a:lnTo>
                <a:lnTo>
                  <a:pt x="181" y="1340"/>
                </a:lnTo>
                <a:lnTo>
                  <a:pt x="181" y="1338"/>
                </a:lnTo>
                <a:lnTo>
                  <a:pt x="181" y="1340"/>
                </a:lnTo>
                <a:lnTo>
                  <a:pt x="181" y="1338"/>
                </a:lnTo>
                <a:lnTo>
                  <a:pt x="179" y="1338"/>
                </a:lnTo>
                <a:lnTo>
                  <a:pt x="179" y="1340"/>
                </a:lnTo>
                <a:lnTo>
                  <a:pt x="177" y="1340"/>
                </a:lnTo>
                <a:lnTo>
                  <a:pt x="177" y="1338"/>
                </a:lnTo>
                <a:lnTo>
                  <a:pt x="175" y="1338"/>
                </a:lnTo>
                <a:lnTo>
                  <a:pt x="173" y="1338"/>
                </a:lnTo>
                <a:lnTo>
                  <a:pt x="171" y="1338"/>
                </a:lnTo>
                <a:lnTo>
                  <a:pt x="169" y="1338"/>
                </a:lnTo>
                <a:lnTo>
                  <a:pt x="169" y="1340"/>
                </a:lnTo>
                <a:lnTo>
                  <a:pt x="167" y="1340"/>
                </a:lnTo>
                <a:lnTo>
                  <a:pt x="167" y="1338"/>
                </a:lnTo>
                <a:lnTo>
                  <a:pt x="165" y="1338"/>
                </a:lnTo>
                <a:lnTo>
                  <a:pt x="165" y="1336"/>
                </a:lnTo>
                <a:lnTo>
                  <a:pt x="165" y="1338"/>
                </a:lnTo>
                <a:lnTo>
                  <a:pt x="165" y="1336"/>
                </a:lnTo>
                <a:lnTo>
                  <a:pt x="163" y="1336"/>
                </a:lnTo>
                <a:lnTo>
                  <a:pt x="161" y="1336"/>
                </a:lnTo>
                <a:lnTo>
                  <a:pt x="161" y="1334"/>
                </a:lnTo>
                <a:lnTo>
                  <a:pt x="163" y="1334"/>
                </a:lnTo>
                <a:lnTo>
                  <a:pt x="165" y="1334"/>
                </a:lnTo>
                <a:lnTo>
                  <a:pt x="167" y="1334"/>
                </a:lnTo>
                <a:lnTo>
                  <a:pt x="167" y="1336"/>
                </a:lnTo>
                <a:lnTo>
                  <a:pt x="165" y="1336"/>
                </a:lnTo>
                <a:lnTo>
                  <a:pt x="167" y="1336"/>
                </a:lnTo>
                <a:lnTo>
                  <a:pt x="167" y="1334"/>
                </a:lnTo>
                <a:lnTo>
                  <a:pt x="169" y="1334"/>
                </a:lnTo>
                <a:lnTo>
                  <a:pt x="169" y="1336"/>
                </a:lnTo>
                <a:lnTo>
                  <a:pt x="171" y="1336"/>
                </a:lnTo>
                <a:lnTo>
                  <a:pt x="171" y="1334"/>
                </a:lnTo>
                <a:lnTo>
                  <a:pt x="173" y="1334"/>
                </a:lnTo>
                <a:lnTo>
                  <a:pt x="175" y="1334"/>
                </a:lnTo>
                <a:lnTo>
                  <a:pt x="177" y="1334"/>
                </a:lnTo>
                <a:lnTo>
                  <a:pt x="175" y="1334"/>
                </a:lnTo>
                <a:lnTo>
                  <a:pt x="177" y="1334"/>
                </a:lnTo>
                <a:lnTo>
                  <a:pt x="179" y="1334"/>
                </a:lnTo>
                <a:close/>
                <a:moveTo>
                  <a:pt x="144" y="1333"/>
                </a:moveTo>
                <a:lnTo>
                  <a:pt x="142" y="1333"/>
                </a:lnTo>
                <a:lnTo>
                  <a:pt x="144" y="1333"/>
                </a:lnTo>
                <a:close/>
                <a:moveTo>
                  <a:pt x="213" y="1321"/>
                </a:moveTo>
                <a:lnTo>
                  <a:pt x="213" y="1323"/>
                </a:lnTo>
                <a:lnTo>
                  <a:pt x="215" y="1323"/>
                </a:lnTo>
                <a:lnTo>
                  <a:pt x="217" y="1323"/>
                </a:lnTo>
                <a:lnTo>
                  <a:pt x="217" y="1325"/>
                </a:lnTo>
                <a:lnTo>
                  <a:pt x="215" y="1325"/>
                </a:lnTo>
                <a:lnTo>
                  <a:pt x="215" y="1327"/>
                </a:lnTo>
                <a:lnTo>
                  <a:pt x="213" y="1327"/>
                </a:lnTo>
                <a:lnTo>
                  <a:pt x="211" y="1327"/>
                </a:lnTo>
                <a:lnTo>
                  <a:pt x="211" y="1329"/>
                </a:lnTo>
                <a:lnTo>
                  <a:pt x="209" y="1329"/>
                </a:lnTo>
                <a:lnTo>
                  <a:pt x="207" y="1329"/>
                </a:lnTo>
                <a:lnTo>
                  <a:pt x="206" y="1329"/>
                </a:lnTo>
                <a:lnTo>
                  <a:pt x="206" y="1327"/>
                </a:lnTo>
                <a:lnTo>
                  <a:pt x="207" y="1327"/>
                </a:lnTo>
                <a:lnTo>
                  <a:pt x="207" y="1325"/>
                </a:lnTo>
                <a:lnTo>
                  <a:pt x="207" y="1323"/>
                </a:lnTo>
                <a:lnTo>
                  <a:pt x="209" y="1323"/>
                </a:lnTo>
                <a:lnTo>
                  <a:pt x="211" y="1323"/>
                </a:lnTo>
                <a:lnTo>
                  <a:pt x="211" y="1321"/>
                </a:lnTo>
                <a:lnTo>
                  <a:pt x="213" y="1321"/>
                </a:lnTo>
                <a:close/>
                <a:moveTo>
                  <a:pt x="158" y="1321"/>
                </a:moveTo>
                <a:lnTo>
                  <a:pt x="159" y="1321"/>
                </a:lnTo>
                <a:lnTo>
                  <a:pt x="161" y="1321"/>
                </a:lnTo>
                <a:lnTo>
                  <a:pt x="161" y="1323"/>
                </a:lnTo>
                <a:lnTo>
                  <a:pt x="163" y="1323"/>
                </a:lnTo>
                <a:lnTo>
                  <a:pt x="163" y="1325"/>
                </a:lnTo>
                <a:lnTo>
                  <a:pt x="163" y="1327"/>
                </a:lnTo>
                <a:lnTo>
                  <a:pt x="161" y="1327"/>
                </a:lnTo>
                <a:lnTo>
                  <a:pt x="161" y="1329"/>
                </a:lnTo>
                <a:lnTo>
                  <a:pt x="161" y="1331"/>
                </a:lnTo>
                <a:lnTo>
                  <a:pt x="159" y="1331"/>
                </a:lnTo>
                <a:lnTo>
                  <a:pt x="158" y="1331"/>
                </a:lnTo>
                <a:lnTo>
                  <a:pt x="158" y="1329"/>
                </a:lnTo>
                <a:lnTo>
                  <a:pt x="158" y="1331"/>
                </a:lnTo>
                <a:lnTo>
                  <a:pt x="158" y="1333"/>
                </a:lnTo>
                <a:lnTo>
                  <a:pt x="159" y="1333"/>
                </a:lnTo>
                <a:lnTo>
                  <a:pt x="159" y="1334"/>
                </a:lnTo>
                <a:lnTo>
                  <a:pt x="161" y="1334"/>
                </a:lnTo>
                <a:lnTo>
                  <a:pt x="159" y="1336"/>
                </a:lnTo>
                <a:lnTo>
                  <a:pt x="159" y="1334"/>
                </a:lnTo>
                <a:lnTo>
                  <a:pt x="158" y="1334"/>
                </a:lnTo>
                <a:lnTo>
                  <a:pt x="158" y="1336"/>
                </a:lnTo>
                <a:lnTo>
                  <a:pt x="156" y="1336"/>
                </a:lnTo>
                <a:lnTo>
                  <a:pt x="154" y="1336"/>
                </a:lnTo>
                <a:lnTo>
                  <a:pt x="154" y="1334"/>
                </a:lnTo>
                <a:lnTo>
                  <a:pt x="154" y="1336"/>
                </a:lnTo>
                <a:lnTo>
                  <a:pt x="154" y="1334"/>
                </a:lnTo>
                <a:lnTo>
                  <a:pt x="152" y="1334"/>
                </a:lnTo>
                <a:lnTo>
                  <a:pt x="152" y="1336"/>
                </a:lnTo>
                <a:lnTo>
                  <a:pt x="150" y="1336"/>
                </a:lnTo>
                <a:lnTo>
                  <a:pt x="152" y="1336"/>
                </a:lnTo>
                <a:lnTo>
                  <a:pt x="150" y="1336"/>
                </a:lnTo>
                <a:lnTo>
                  <a:pt x="152" y="1336"/>
                </a:lnTo>
                <a:lnTo>
                  <a:pt x="152" y="1338"/>
                </a:lnTo>
                <a:lnTo>
                  <a:pt x="150" y="1338"/>
                </a:lnTo>
                <a:lnTo>
                  <a:pt x="152" y="1338"/>
                </a:lnTo>
                <a:lnTo>
                  <a:pt x="150" y="1338"/>
                </a:lnTo>
                <a:lnTo>
                  <a:pt x="150" y="1340"/>
                </a:lnTo>
                <a:lnTo>
                  <a:pt x="150" y="1338"/>
                </a:lnTo>
                <a:lnTo>
                  <a:pt x="148" y="1338"/>
                </a:lnTo>
                <a:lnTo>
                  <a:pt x="146" y="1338"/>
                </a:lnTo>
                <a:lnTo>
                  <a:pt x="146" y="1336"/>
                </a:lnTo>
                <a:lnTo>
                  <a:pt x="146" y="1338"/>
                </a:lnTo>
                <a:lnTo>
                  <a:pt x="148" y="1338"/>
                </a:lnTo>
                <a:lnTo>
                  <a:pt x="148" y="1340"/>
                </a:lnTo>
                <a:lnTo>
                  <a:pt x="148" y="1338"/>
                </a:lnTo>
                <a:lnTo>
                  <a:pt x="146" y="1338"/>
                </a:lnTo>
                <a:lnTo>
                  <a:pt x="144" y="1338"/>
                </a:lnTo>
                <a:lnTo>
                  <a:pt x="146" y="1338"/>
                </a:lnTo>
                <a:lnTo>
                  <a:pt x="146" y="1340"/>
                </a:lnTo>
                <a:lnTo>
                  <a:pt x="146" y="1338"/>
                </a:lnTo>
                <a:lnTo>
                  <a:pt x="144" y="1338"/>
                </a:lnTo>
                <a:lnTo>
                  <a:pt x="144" y="1340"/>
                </a:lnTo>
                <a:lnTo>
                  <a:pt x="144" y="1338"/>
                </a:lnTo>
                <a:lnTo>
                  <a:pt x="144" y="1340"/>
                </a:lnTo>
                <a:lnTo>
                  <a:pt x="142" y="1340"/>
                </a:lnTo>
                <a:lnTo>
                  <a:pt x="142" y="1338"/>
                </a:lnTo>
                <a:lnTo>
                  <a:pt x="140" y="1338"/>
                </a:lnTo>
                <a:lnTo>
                  <a:pt x="142" y="1338"/>
                </a:lnTo>
                <a:lnTo>
                  <a:pt x="142" y="1340"/>
                </a:lnTo>
                <a:lnTo>
                  <a:pt x="140" y="1340"/>
                </a:lnTo>
                <a:lnTo>
                  <a:pt x="142" y="1340"/>
                </a:lnTo>
                <a:lnTo>
                  <a:pt x="140" y="1340"/>
                </a:lnTo>
                <a:lnTo>
                  <a:pt x="140" y="1342"/>
                </a:lnTo>
                <a:lnTo>
                  <a:pt x="140" y="1340"/>
                </a:lnTo>
                <a:lnTo>
                  <a:pt x="138" y="1340"/>
                </a:lnTo>
                <a:lnTo>
                  <a:pt x="136" y="1340"/>
                </a:lnTo>
                <a:lnTo>
                  <a:pt x="134" y="1340"/>
                </a:lnTo>
                <a:lnTo>
                  <a:pt x="134" y="1338"/>
                </a:lnTo>
                <a:lnTo>
                  <a:pt x="134" y="1340"/>
                </a:lnTo>
                <a:lnTo>
                  <a:pt x="133" y="1340"/>
                </a:lnTo>
                <a:lnTo>
                  <a:pt x="131" y="1340"/>
                </a:lnTo>
                <a:lnTo>
                  <a:pt x="131" y="1342"/>
                </a:lnTo>
                <a:lnTo>
                  <a:pt x="131" y="1340"/>
                </a:lnTo>
                <a:lnTo>
                  <a:pt x="129" y="1340"/>
                </a:lnTo>
                <a:lnTo>
                  <a:pt x="129" y="1342"/>
                </a:lnTo>
                <a:lnTo>
                  <a:pt x="127" y="1342"/>
                </a:lnTo>
                <a:lnTo>
                  <a:pt x="127" y="1340"/>
                </a:lnTo>
                <a:lnTo>
                  <a:pt x="125" y="1340"/>
                </a:lnTo>
                <a:lnTo>
                  <a:pt x="125" y="1342"/>
                </a:lnTo>
                <a:lnTo>
                  <a:pt x="125" y="1340"/>
                </a:lnTo>
                <a:lnTo>
                  <a:pt x="123" y="1340"/>
                </a:lnTo>
                <a:lnTo>
                  <a:pt x="121" y="1340"/>
                </a:lnTo>
                <a:lnTo>
                  <a:pt x="121" y="1342"/>
                </a:lnTo>
                <a:lnTo>
                  <a:pt x="121" y="1340"/>
                </a:lnTo>
                <a:lnTo>
                  <a:pt x="123" y="1340"/>
                </a:lnTo>
                <a:lnTo>
                  <a:pt x="125" y="1340"/>
                </a:lnTo>
                <a:lnTo>
                  <a:pt x="125" y="1338"/>
                </a:lnTo>
                <a:lnTo>
                  <a:pt x="127" y="1338"/>
                </a:lnTo>
                <a:lnTo>
                  <a:pt x="129" y="1338"/>
                </a:lnTo>
                <a:lnTo>
                  <a:pt x="129" y="1340"/>
                </a:lnTo>
                <a:lnTo>
                  <a:pt x="127" y="1340"/>
                </a:lnTo>
                <a:lnTo>
                  <a:pt x="129" y="1340"/>
                </a:lnTo>
                <a:lnTo>
                  <a:pt x="129" y="1338"/>
                </a:lnTo>
                <a:lnTo>
                  <a:pt x="131" y="1338"/>
                </a:lnTo>
                <a:lnTo>
                  <a:pt x="131" y="1340"/>
                </a:lnTo>
                <a:lnTo>
                  <a:pt x="131" y="1338"/>
                </a:lnTo>
                <a:lnTo>
                  <a:pt x="133" y="1338"/>
                </a:lnTo>
                <a:lnTo>
                  <a:pt x="134" y="1338"/>
                </a:lnTo>
                <a:lnTo>
                  <a:pt x="134" y="1336"/>
                </a:lnTo>
                <a:lnTo>
                  <a:pt x="134" y="1338"/>
                </a:lnTo>
                <a:lnTo>
                  <a:pt x="134" y="1336"/>
                </a:lnTo>
                <a:lnTo>
                  <a:pt x="136" y="1336"/>
                </a:lnTo>
                <a:lnTo>
                  <a:pt x="138" y="1336"/>
                </a:lnTo>
                <a:lnTo>
                  <a:pt x="138" y="1338"/>
                </a:lnTo>
                <a:lnTo>
                  <a:pt x="138" y="1336"/>
                </a:lnTo>
                <a:lnTo>
                  <a:pt x="140" y="1336"/>
                </a:lnTo>
                <a:lnTo>
                  <a:pt x="140" y="1334"/>
                </a:lnTo>
                <a:lnTo>
                  <a:pt x="140" y="1336"/>
                </a:lnTo>
                <a:lnTo>
                  <a:pt x="142" y="1336"/>
                </a:lnTo>
                <a:lnTo>
                  <a:pt x="144" y="1336"/>
                </a:lnTo>
                <a:lnTo>
                  <a:pt x="144" y="1334"/>
                </a:lnTo>
                <a:lnTo>
                  <a:pt x="146" y="1334"/>
                </a:lnTo>
                <a:lnTo>
                  <a:pt x="148" y="1334"/>
                </a:lnTo>
                <a:lnTo>
                  <a:pt x="146" y="1334"/>
                </a:lnTo>
                <a:lnTo>
                  <a:pt x="146" y="1333"/>
                </a:lnTo>
                <a:lnTo>
                  <a:pt x="148" y="1333"/>
                </a:lnTo>
                <a:lnTo>
                  <a:pt x="150" y="1333"/>
                </a:lnTo>
                <a:lnTo>
                  <a:pt x="150" y="1331"/>
                </a:lnTo>
                <a:lnTo>
                  <a:pt x="148" y="1331"/>
                </a:lnTo>
                <a:lnTo>
                  <a:pt x="150" y="1331"/>
                </a:lnTo>
                <a:lnTo>
                  <a:pt x="152" y="1331"/>
                </a:lnTo>
                <a:lnTo>
                  <a:pt x="152" y="1333"/>
                </a:lnTo>
                <a:lnTo>
                  <a:pt x="152" y="1331"/>
                </a:lnTo>
                <a:lnTo>
                  <a:pt x="154" y="1331"/>
                </a:lnTo>
                <a:lnTo>
                  <a:pt x="154" y="1329"/>
                </a:lnTo>
                <a:lnTo>
                  <a:pt x="156" y="1329"/>
                </a:lnTo>
                <a:lnTo>
                  <a:pt x="156" y="1327"/>
                </a:lnTo>
                <a:lnTo>
                  <a:pt x="154" y="1327"/>
                </a:lnTo>
                <a:lnTo>
                  <a:pt x="156" y="1327"/>
                </a:lnTo>
                <a:lnTo>
                  <a:pt x="154" y="1327"/>
                </a:lnTo>
                <a:lnTo>
                  <a:pt x="152" y="1325"/>
                </a:lnTo>
                <a:lnTo>
                  <a:pt x="154" y="1325"/>
                </a:lnTo>
                <a:lnTo>
                  <a:pt x="152" y="1325"/>
                </a:lnTo>
                <a:lnTo>
                  <a:pt x="152" y="1327"/>
                </a:lnTo>
                <a:lnTo>
                  <a:pt x="154" y="1327"/>
                </a:lnTo>
                <a:lnTo>
                  <a:pt x="152" y="1327"/>
                </a:lnTo>
                <a:lnTo>
                  <a:pt x="150" y="1327"/>
                </a:lnTo>
                <a:lnTo>
                  <a:pt x="148" y="1327"/>
                </a:lnTo>
                <a:lnTo>
                  <a:pt x="148" y="1325"/>
                </a:lnTo>
                <a:lnTo>
                  <a:pt x="150" y="1325"/>
                </a:lnTo>
                <a:lnTo>
                  <a:pt x="152" y="1325"/>
                </a:lnTo>
                <a:lnTo>
                  <a:pt x="154" y="1325"/>
                </a:lnTo>
                <a:lnTo>
                  <a:pt x="154" y="1323"/>
                </a:lnTo>
                <a:lnTo>
                  <a:pt x="152" y="1323"/>
                </a:lnTo>
                <a:lnTo>
                  <a:pt x="154" y="1323"/>
                </a:lnTo>
                <a:lnTo>
                  <a:pt x="154" y="1321"/>
                </a:lnTo>
                <a:lnTo>
                  <a:pt x="156" y="1321"/>
                </a:lnTo>
                <a:lnTo>
                  <a:pt x="158" y="1321"/>
                </a:lnTo>
                <a:lnTo>
                  <a:pt x="158" y="1319"/>
                </a:lnTo>
                <a:lnTo>
                  <a:pt x="158" y="1321"/>
                </a:lnTo>
                <a:close/>
                <a:moveTo>
                  <a:pt x="252" y="1317"/>
                </a:moveTo>
                <a:lnTo>
                  <a:pt x="250" y="1317"/>
                </a:lnTo>
                <a:lnTo>
                  <a:pt x="250" y="1319"/>
                </a:lnTo>
                <a:lnTo>
                  <a:pt x="250" y="1317"/>
                </a:lnTo>
                <a:lnTo>
                  <a:pt x="248" y="1317"/>
                </a:lnTo>
                <a:lnTo>
                  <a:pt x="248" y="1319"/>
                </a:lnTo>
                <a:lnTo>
                  <a:pt x="248" y="1317"/>
                </a:lnTo>
                <a:lnTo>
                  <a:pt x="248" y="1315"/>
                </a:lnTo>
                <a:lnTo>
                  <a:pt x="250" y="1315"/>
                </a:lnTo>
                <a:lnTo>
                  <a:pt x="252" y="1315"/>
                </a:lnTo>
                <a:lnTo>
                  <a:pt x="252" y="1317"/>
                </a:lnTo>
                <a:close/>
                <a:moveTo>
                  <a:pt x="254" y="1313"/>
                </a:moveTo>
                <a:lnTo>
                  <a:pt x="252" y="1313"/>
                </a:lnTo>
                <a:lnTo>
                  <a:pt x="252" y="1311"/>
                </a:lnTo>
                <a:lnTo>
                  <a:pt x="254" y="1311"/>
                </a:lnTo>
                <a:lnTo>
                  <a:pt x="254" y="1313"/>
                </a:lnTo>
                <a:close/>
                <a:moveTo>
                  <a:pt x="269" y="1306"/>
                </a:moveTo>
                <a:lnTo>
                  <a:pt x="271" y="1306"/>
                </a:lnTo>
                <a:lnTo>
                  <a:pt x="271" y="1308"/>
                </a:lnTo>
                <a:lnTo>
                  <a:pt x="271" y="1309"/>
                </a:lnTo>
                <a:lnTo>
                  <a:pt x="271" y="1311"/>
                </a:lnTo>
                <a:lnTo>
                  <a:pt x="269" y="1311"/>
                </a:lnTo>
                <a:lnTo>
                  <a:pt x="267" y="1311"/>
                </a:lnTo>
                <a:lnTo>
                  <a:pt x="265" y="1311"/>
                </a:lnTo>
                <a:lnTo>
                  <a:pt x="265" y="1313"/>
                </a:lnTo>
                <a:lnTo>
                  <a:pt x="263" y="1313"/>
                </a:lnTo>
                <a:lnTo>
                  <a:pt x="263" y="1311"/>
                </a:lnTo>
                <a:lnTo>
                  <a:pt x="263" y="1309"/>
                </a:lnTo>
                <a:lnTo>
                  <a:pt x="265" y="1309"/>
                </a:lnTo>
                <a:lnTo>
                  <a:pt x="265" y="1308"/>
                </a:lnTo>
                <a:lnTo>
                  <a:pt x="267" y="1308"/>
                </a:lnTo>
                <a:lnTo>
                  <a:pt x="265" y="1308"/>
                </a:lnTo>
                <a:lnTo>
                  <a:pt x="267" y="1308"/>
                </a:lnTo>
                <a:lnTo>
                  <a:pt x="267" y="1306"/>
                </a:lnTo>
                <a:lnTo>
                  <a:pt x="267" y="1308"/>
                </a:lnTo>
                <a:lnTo>
                  <a:pt x="267" y="1306"/>
                </a:lnTo>
                <a:lnTo>
                  <a:pt x="269" y="1306"/>
                </a:lnTo>
                <a:close/>
                <a:moveTo>
                  <a:pt x="286" y="1302"/>
                </a:moveTo>
                <a:lnTo>
                  <a:pt x="288" y="1302"/>
                </a:lnTo>
                <a:lnTo>
                  <a:pt x="288" y="1304"/>
                </a:lnTo>
                <a:lnTo>
                  <a:pt x="286" y="1304"/>
                </a:lnTo>
                <a:lnTo>
                  <a:pt x="284" y="1304"/>
                </a:lnTo>
                <a:lnTo>
                  <a:pt x="284" y="1302"/>
                </a:lnTo>
                <a:lnTo>
                  <a:pt x="284" y="1300"/>
                </a:lnTo>
                <a:lnTo>
                  <a:pt x="286" y="1300"/>
                </a:lnTo>
                <a:lnTo>
                  <a:pt x="286" y="1302"/>
                </a:lnTo>
                <a:close/>
                <a:moveTo>
                  <a:pt x="315" y="1300"/>
                </a:moveTo>
                <a:lnTo>
                  <a:pt x="315" y="1302"/>
                </a:lnTo>
                <a:lnTo>
                  <a:pt x="313" y="1302"/>
                </a:lnTo>
                <a:lnTo>
                  <a:pt x="315" y="1302"/>
                </a:lnTo>
                <a:lnTo>
                  <a:pt x="315" y="1300"/>
                </a:lnTo>
                <a:close/>
                <a:moveTo>
                  <a:pt x="319" y="1298"/>
                </a:moveTo>
                <a:lnTo>
                  <a:pt x="317" y="1298"/>
                </a:lnTo>
                <a:lnTo>
                  <a:pt x="317" y="1300"/>
                </a:lnTo>
                <a:lnTo>
                  <a:pt x="317" y="1298"/>
                </a:lnTo>
                <a:lnTo>
                  <a:pt x="319" y="1298"/>
                </a:lnTo>
                <a:close/>
                <a:moveTo>
                  <a:pt x="296" y="1296"/>
                </a:moveTo>
                <a:lnTo>
                  <a:pt x="298" y="1296"/>
                </a:lnTo>
                <a:lnTo>
                  <a:pt x="300" y="1296"/>
                </a:lnTo>
                <a:lnTo>
                  <a:pt x="300" y="1298"/>
                </a:lnTo>
                <a:lnTo>
                  <a:pt x="300" y="1300"/>
                </a:lnTo>
                <a:lnTo>
                  <a:pt x="298" y="1300"/>
                </a:lnTo>
                <a:lnTo>
                  <a:pt x="300" y="1302"/>
                </a:lnTo>
                <a:lnTo>
                  <a:pt x="298" y="1302"/>
                </a:lnTo>
                <a:lnTo>
                  <a:pt x="298" y="1300"/>
                </a:lnTo>
                <a:lnTo>
                  <a:pt x="296" y="1300"/>
                </a:lnTo>
                <a:lnTo>
                  <a:pt x="294" y="1300"/>
                </a:lnTo>
                <a:lnTo>
                  <a:pt x="294" y="1298"/>
                </a:lnTo>
                <a:lnTo>
                  <a:pt x="294" y="1300"/>
                </a:lnTo>
                <a:lnTo>
                  <a:pt x="292" y="1300"/>
                </a:lnTo>
                <a:lnTo>
                  <a:pt x="290" y="1300"/>
                </a:lnTo>
                <a:lnTo>
                  <a:pt x="290" y="1302"/>
                </a:lnTo>
                <a:lnTo>
                  <a:pt x="290" y="1300"/>
                </a:lnTo>
                <a:lnTo>
                  <a:pt x="290" y="1298"/>
                </a:lnTo>
                <a:lnTo>
                  <a:pt x="288" y="1298"/>
                </a:lnTo>
                <a:lnTo>
                  <a:pt x="290" y="1298"/>
                </a:lnTo>
                <a:lnTo>
                  <a:pt x="288" y="1298"/>
                </a:lnTo>
                <a:lnTo>
                  <a:pt x="290" y="1298"/>
                </a:lnTo>
                <a:lnTo>
                  <a:pt x="292" y="1298"/>
                </a:lnTo>
                <a:lnTo>
                  <a:pt x="294" y="1298"/>
                </a:lnTo>
                <a:lnTo>
                  <a:pt x="294" y="1296"/>
                </a:lnTo>
                <a:lnTo>
                  <a:pt x="296" y="1296"/>
                </a:lnTo>
                <a:close/>
                <a:moveTo>
                  <a:pt x="315" y="1294"/>
                </a:moveTo>
                <a:lnTo>
                  <a:pt x="317" y="1294"/>
                </a:lnTo>
                <a:lnTo>
                  <a:pt x="315" y="1294"/>
                </a:lnTo>
                <a:close/>
                <a:moveTo>
                  <a:pt x="288" y="1294"/>
                </a:moveTo>
                <a:lnTo>
                  <a:pt x="290" y="1294"/>
                </a:lnTo>
                <a:lnTo>
                  <a:pt x="290" y="1296"/>
                </a:lnTo>
                <a:lnTo>
                  <a:pt x="288" y="1296"/>
                </a:lnTo>
                <a:lnTo>
                  <a:pt x="288" y="1298"/>
                </a:lnTo>
                <a:lnTo>
                  <a:pt x="288" y="1296"/>
                </a:lnTo>
                <a:lnTo>
                  <a:pt x="286" y="1296"/>
                </a:lnTo>
                <a:lnTo>
                  <a:pt x="286" y="1294"/>
                </a:lnTo>
                <a:lnTo>
                  <a:pt x="288" y="1294"/>
                </a:lnTo>
                <a:close/>
                <a:moveTo>
                  <a:pt x="325" y="1290"/>
                </a:moveTo>
                <a:lnTo>
                  <a:pt x="323" y="1290"/>
                </a:lnTo>
                <a:lnTo>
                  <a:pt x="325" y="1290"/>
                </a:lnTo>
                <a:lnTo>
                  <a:pt x="325" y="1288"/>
                </a:lnTo>
                <a:lnTo>
                  <a:pt x="325" y="1290"/>
                </a:lnTo>
                <a:close/>
                <a:moveTo>
                  <a:pt x="300" y="1288"/>
                </a:moveTo>
                <a:lnTo>
                  <a:pt x="300" y="1290"/>
                </a:lnTo>
                <a:lnTo>
                  <a:pt x="300" y="1292"/>
                </a:lnTo>
                <a:lnTo>
                  <a:pt x="298" y="1292"/>
                </a:lnTo>
                <a:lnTo>
                  <a:pt x="298" y="1290"/>
                </a:lnTo>
                <a:lnTo>
                  <a:pt x="296" y="1290"/>
                </a:lnTo>
                <a:lnTo>
                  <a:pt x="298" y="1290"/>
                </a:lnTo>
                <a:lnTo>
                  <a:pt x="298" y="1288"/>
                </a:lnTo>
                <a:lnTo>
                  <a:pt x="300" y="1288"/>
                </a:lnTo>
                <a:close/>
                <a:moveTo>
                  <a:pt x="338" y="1288"/>
                </a:moveTo>
                <a:lnTo>
                  <a:pt x="338" y="1286"/>
                </a:lnTo>
                <a:lnTo>
                  <a:pt x="338" y="1288"/>
                </a:lnTo>
                <a:close/>
                <a:moveTo>
                  <a:pt x="296" y="1286"/>
                </a:moveTo>
                <a:lnTo>
                  <a:pt x="298" y="1286"/>
                </a:lnTo>
                <a:lnTo>
                  <a:pt x="296" y="1286"/>
                </a:lnTo>
                <a:close/>
                <a:moveTo>
                  <a:pt x="388" y="1265"/>
                </a:moveTo>
                <a:lnTo>
                  <a:pt x="388" y="1267"/>
                </a:lnTo>
                <a:lnTo>
                  <a:pt x="388" y="1265"/>
                </a:lnTo>
                <a:close/>
                <a:moveTo>
                  <a:pt x="319" y="1298"/>
                </a:moveTo>
                <a:lnTo>
                  <a:pt x="319" y="1296"/>
                </a:lnTo>
                <a:lnTo>
                  <a:pt x="321" y="1296"/>
                </a:lnTo>
                <a:lnTo>
                  <a:pt x="323" y="1296"/>
                </a:lnTo>
                <a:lnTo>
                  <a:pt x="323" y="1294"/>
                </a:lnTo>
                <a:lnTo>
                  <a:pt x="321" y="1294"/>
                </a:lnTo>
                <a:lnTo>
                  <a:pt x="323" y="1294"/>
                </a:lnTo>
                <a:lnTo>
                  <a:pt x="323" y="1292"/>
                </a:lnTo>
                <a:lnTo>
                  <a:pt x="323" y="1294"/>
                </a:lnTo>
                <a:lnTo>
                  <a:pt x="325" y="1294"/>
                </a:lnTo>
                <a:lnTo>
                  <a:pt x="325" y="1292"/>
                </a:lnTo>
                <a:lnTo>
                  <a:pt x="325" y="1294"/>
                </a:lnTo>
                <a:lnTo>
                  <a:pt x="325" y="1292"/>
                </a:lnTo>
                <a:lnTo>
                  <a:pt x="325" y="1290"/>
                </a:lnTo>
                <a:lnTo>
                  <a:pt x="325" y="1288"/>
                </a:lnTo>
                <a:lnTo>
                  <a:pt x="326" y="1288"/>
                </a:lnTo>
                <a:lnTo>
                  <a:pt x="328" y="1288"/>
                </a:lnTo>
                <a:lnTo>
                  <a:pt x="328" y="1286"/>
                </a:lnTo>
                <a:lnTo>
                  <a:pt x="328" y="1285"/>
                </a:lnTo>
                <a:lnTo>
                  <a:pt x="326" y="1285"/>
                </a:lnTo>
                <a:lnTo>
                  <a:pt x="326" y="1283"/>
                </a:lnTo>
                <a:lnTo>
                  <a:pt x="326" y="1281"/>
                </a:lnTo>
                <a:lnTo>
                  <a:pt x="328" y="1281"/>
                </a:lnTo>
                <a:lnTo>
                  <a:pt x="328" y="1279"/>
                </a:lnTo>
                <a:lnTo>
                  <a:pt x="330" y="1279"/>
                </a:lnTo>
                <a:lnTo>
                  <a:pt x="330" y="1277"/>
                </a:lnTo>
                <a:lnTo>
                  <a:pt x="332" y="1277"/>
                </a:lnTo>
                <a:lnTo>
                  <a:pt x="332" y="1275"/>
                </a:lnTo>
                <a:lnTo>
                  <a:pt x="334" y="1275"/>
                </a:lnTo>
                <a:lnTo>
                  <a:pt x="334" y="1277"/>
                </a:lnTo>
                <a:lnTo>
                  <a:pt x="336" y="1277"/>
                </a:lnTo>
                <a:lnTo>
                  <a:pt x="336" y="1275"/>
                </a:lnTo>
                <a:lnTo>
                  <a:pt x="338" y="1275"/>
                </a:lnTo>
                <a:lnTo>
                  <a:pt x="338" y="1277"/>
                </a:lnTo>
                <a:lnTo>
                  <a:pt x="340" y="1277"/>
                </a:lnTo>
                <a:lnTo>
                  <a:pt x="342" y="1277"/>
                </a:lnTo>
                <a:lnTo>
                  <a:pt x="342" y="1275"/>
                </a:lnTo>
                <a:lnTo>
                  <a:pt x="340" y="1275"/>
                </a:lnTo>
                <a:lnTo>
                  <a:pt x="340" y="1273"/>
                </a:lnTo>
                <a:lnTo>
                  <a:pt x="338" y="1273"/>
                </a:lnTo>
                <a:lnTo>
                  <a:pt x="338" y="1271"/>
                </a:lnTo>
                <a:lnTo>
                  <a:pt x="340" y="1271"/>
                </a:lnTo>
                <a:lnTo>
                  <a:pt x="340" y="1269"/>
                </a:lnTo>
                <a:lnTo>
                  <a:pt x="340" y="1267"/>
                </a:lnTo>
                <a:lnTo>
                  <a:pt x="340" y="1265"/>
                </a:lnTo>
                <a:lnTo>
                  <a:pt x="342" y="1265"/>
                </a:lnTo>
                <a:lnTo>
                  <a:pt x="342" y="1263"/>
                </a:lnTo>
                <a:lnTo>
                  <a:pt x="344" y="1263"/>
                </a:lnTo>
                <a:lnTo>
                  <a:pt x="346" y="1261"/>
                </a:lnTo>
                <a:lnTo>
                  <a:pt x="348" y="1261"/>
                </a:lnTo>
                <a:lnTo>
                  <a:pt x="350" y="1261"/>
                </a:lnTo>
                <a:lnTo>
                  <a:pt x="350" y="1260"/>
                </a:lnTo>
                <a:lnTo>
                  <a:pt x="350" y="1261"/>
                </a:lnTo>
                <a:lnTo>
                  <a:pt x="351" y="1261"/>
                </a:lnTo>
                <a:lnTo>
                  <a:pt x="351" y="1260"/>
                </a:lnTo>
                <a:lnTo>
                  <a:pt x="351" y="1261"/>
                </a:lnTo>
                <a:lnTo>
                  <a:pt x="351" y="1260"/>
                </a:lnTo>
                <a:lnTo>
                  <a:pt x="353" y="1260"/>
                </a:lnTo>
                <a:lnTo>
                  <a:pt x="353" y="1261"/>
                </a:lnTo>
                <a:lnTo>
                  <a:pt x="355" y="1261"/>
                </a:lnTo>
                <a:lnTo>
                  <a:pt x="357" y="1261"/>
                </a:lnTo>
                <a:lnTo>
                  <a:pt x="357" y="1263"/>
                </a:lnTo>
                <a:lnTo>
                  <a:pt x="359" y="1261"/>
                </a:lnTo>
                <a:lnTo>
                  <a:pt x="359" y="1263"/>
                </a:lnTo>
                <a:lnTo>
                  <a:pt x="359" y="1265"/>
                </a:lnTo>
                <a:lnTo>
                  <a:pt x="357" y="1265"/>
                </a:lnTo>
                <a:lnTo>
                  <a:pt x="357" y="1267"/>
                </a:lnTo>
                <a:lnTo>
                  <a:pt x="357" y="1269"/>
                </a:lnTo>
                <a:lnTo>
                  <a:pt x="357" y="1271"/>
                </a:lnTo>
                <a:lnTo>
                  <a:pt x="355" y="1271"/>
                </a:lnTo>
                <a:lnTo>
                  <a:pt x="353" y="1271"/>
                </a:lnTo>
                <a:lnTo>
                  <a:pt x="353" y="1273"/>
                </a:lnTo>
                <a:lnTo>
                  <a:pt x="351" y="1273"/>
                </a:lnTo>
                <a:lnTo>
                  <a:pt x="350" y="1275"/>
                </a:lnTo>
                <a:lnTo>
                  <a:pt x="348" y="1275"/>
                </a:lnTo>
                <a:lnTo>
                  <a:pt x="348" y="1277"/>
                </a:lnTo>
                <a:lnTo>
                  <a:pt x="346" y="1277"/>
                </a:lnTo>
                <a:lnTo>
                  <a:pt x="344" y="1277"/>
                </a:lnTo>
                <a:lnTo>
                  <a:pt x="344" y="1279"/>
                </a:lnTo>
                <a:lnTo>
                  <a:pt x="342" y="1279"/>
                </a:lnTo>
                <a:lnTo>
                  <a:pt x="342" y="1281"/>
                </a:lnTo>
                <a:lnTo>
                  <a:pt x="342" y="1283"/>
                </a:lnTo>
                <a:lnTo>
                  <a:pt x="342" y="1281"/>
                </a:lnTo>
                <a:lnTo>
                  <a:pt x="340" y="1281"/>
                </a:lnTo>
                <a:lnTo>
                  <a:pt x="340" y="1283"/>
                </a:lnTo>
                <a:lnTo>
                  <a:pt x="342" y="1283"/>
                </a:lnTo>
                <a:lnTo>
                  <a:pt x="340" y="1283"/>
                </a:lnTo>
                <a:lnTo>
                  <a:pt x="340" y="1285"/>
                </a:lnTo>
                <a:lnTo>
                  <a:pt x="338" y="1285"/>
                </a:lnTo>
                <a:lnTo>
                  <a:pt x="338" y="1286"/>
                </a:lnTo>
                <a:lnTo>
                  <a:pt x="336" y="1288"/>
                </a:lnTo>
                <a:lnTo>
                  <a:pt x="336" y="1286"/>
                </a:lnTo>
                <a:lnTo>
                  <a:pt x="336" y="1288"/>
                </a:lnTo>
                <a:lnTo>
                  <a:pt x="334" y="1288"/>
                </a:lnTo>
                <a:lnTo>
                  <a:pt x="332" y="1288"/>
                </a:lnTo>
                <a:lnTo>
                  <a:pt x="332" y="1290"/>
                </a:lnTo>
                <a:lnTo>
                  <a:pt x="330" y="1290"/>
                </a:lnTo>
                <a:lnTo>
                  <a:pt x="330" y="1292"/>
                </a:lnTo>
                <a:lnTo>
                  <a:pt x="328" y="1292"/>
                </a:lnTo>
                <a:lnTo>
                  <a:pt x="326" y="1292"/>
                </a:lnTo>
                <a:lnTo>
                  <a:pt x="328" y="1292"/>
                </a:lnTo>
                <a:lnTo>
                  <a:pt x="328" y="1294"/>
                </a:lnTo>
                <a:lnTo>
                  <a:pt x="326" y="1294"/>
                </a:lnTo>
                <a:lnTo>
                  <a:pt x="325" y="1294"/>
                </a:lnTo>
                <a:lnTo>
                  <a:pt x="325" y="1296"/>
                </a:lnTo>
                <a:lnTo>
                  <a:pt x="323" y="1296"/>
                </a:lnTo>
                <a:lnTo>
                  <a:pt x="321" y="1296"/>
                </a:lnTo>
                <a:lnTo>
                  <a:pt x="321" y="1298"/>
                </a:lnTo>
                <a:lnTo>
                  <a:pt x="321" y="1296"/>
                </a:lnTo>
                <a:lnTo>
                  <a:pt x="321" y="1298"/>
                </a:lnTo>
                <a:lnTo>
                  <a:pt x="319" y="1298"/>
                </a:lnTo>
                <a:close/>
                <a:moveTo>
                  <a:pt x="390" y="1254"/>
                </a:moveTo>
                <a:lnTo>
                  <a:pt x="388" y="1254"/>
                </a:lnTo>
                <a:lnTo>
                  <a:pt x="390" y="1254"/>
                </a:lnTo>
                <a:close/>
                <a:moveTo>
                  <a:pt x="413" y="1244"/>
                </a:moveTo>
                <a:lnTo>
                  <a:pt x="413" y="1246"/>
                </a:lnTo>
                <a:lnTo>
                  <a:pt x="411" y="1246"/>
                </a:lnTo>
                <a:lnTo>
                  <a:pt x="411" y="1248"/>
                </a:lnTo>
                <a:lnTo>
                  <a:pt x="411" y="1250"/>
                </a:lnTo>
                <a:lnTo>
                  <a:pt x="411" y="1248"/>
                </a:lnTo>
                <a:lnTo>
                  <a:pt x="409" y="1248"/>
                </a:lnTo>
                <a:lnTo>
                  <a:pt x="409" y="1250"/>
                </a:lnTo>
                <a:lnTo>
                  <a:pt x="411" y="1250"/>
                </a:lnTo>
                <a:lnTo>
                  <a:pt x="409" y="1250"/>
                </a:lnTo>
                <a:lnTo>
                  <a:pt x="411" y="1250"/>
                </a:lnTo>
                <a:lnTo>
                  <a:pt x="411" y="1252"/>
                </a:lnTo>
                <a:lnTo>
                  <a:pt x="409" y="1252"/>
                </a:lnTo>
                <a:lnTo>
                  <a:pt x="407" y="1252"/>
                </a:lnTo>
                <a:lnTo>
                  <a:pt x="407" y="1250"/>
                </a:lnTo>
                <a:lnTo>
                  <a:pt x="405" y="1250"/>
                </a:lnTo>
                <a:lnTo>
                  <a:pt x="405" y="1248"/>
                </a:lnTo>
                <a:lnTo>
                  <a:pt x="407" y="1248"/>
                </a:lnTo>
                <a:lnTo>
                  <a:pt x="407" y="1246"/>
                </a:lnTo>
                <a:lnTo>
                  <a:pt x="407" y="1248"/>
                </a:lnTo>
                <a:lnTo>
                  <a:pt x="409" y="1248"/>
                </a:lnTo>
                <a:lnTo>
                  <a:pt x="409" y="1246"/>
                </a:lnTo>
                <a:lnTo>
                  <a:pt x="411" y="1246"/>
                </a:lnTo>
                <a:lnTo>
                  <a:pt x="409" y="1246"/>
                </a:lnTo>
                <a:lnTo>
                  <a:pt x="411" y="1244"/>
                </a:lnTo>
                <a:lnTo>
                  <a:pt x="411" y="1246"/>
                </a:lnTo>
                <a:lnTo>
                  <a:pt x="411" y="1244"/>
                </a:lnTo>
                <a:lnTo>
                  <a:pt x="413" y="1244"/>
                </a:lnTo>
                <a:close/>
                <a:moveTo>
                  <a:pt x="415" y="1244"/>
                </a:moveTo>
                <a:lnTo>
                  <a:pt x="413" y="1244"/>
                </a:lnTo>
                <a:lnTo>
                  <a:pt x="415" y="1244"/>
                </a:lnTo>
                <a:close/>
                <a:moveTo>
                  <a:pt x="399" y="1242"/>
                </a:moveTo>
                <a:lnTo>
                  <a:pt x="398" y="1242"/>
                </a:lnTo>
                <a:lnTo>
                  <a:pt x="398" y="1244"/>
                </a:lnTo>
                <a:lnTo>
                  <a:pt x="398" y="1242"/>
                </a:lnTo>
                <a:lnTo>
                  <a:pt x="399" y="1240"/>
                </a:lnTo>
                <a:lnTo>
                  <a:pt x="399" y="1242"/>
                </a:lnTo>
                <a:close/>
                <a:moveTo>
                  <a:pt x="411" y="1237"/>
                </a:moveTo>
                <a:lnTo>
                  <a:pt x="413" y="1237"/>
                </a:lnTo>
                <a:lnTo>
                  <a:pt x="413" y="1238"/>
                </a:lnTo>
                <a:lnTo>
                  <a:pt x="411" y="1238"/>
                </a:lnTo>
                <a:lnTo>
                  <a:pt x="409" y="1238"/>
                </a:lnTo>
                <a:lnTo>
                  <a:pt x="409" y="1237"/>
                </a:lnTo>
                <a:lnTo>
                  <a:pt x="409" y="1238"/>
                </a:lnTo>
                <a:lnTo>
                  <a:pt x="409" y="1237"/>
                </a:lnTo>
                <a:lnTo>
                  <a:pt x="411" y="1237"/>
                </a:lnTo>
                <a:close/>
                <a:moveTo>
                  <a:pt x="396" y="1237"/>
                </a:moveTo>
                <a:lnTo>
                  <a:pt x="396" y="1238"/>
                </a:lnTo>
                <a:lnTo>
                  <a:pt x="398" y="1238"/>
                </a:lnTo>
                <a:lnTo>
                  <a:pt x="396" y="1238"/>
                </a:lnTo>
                <a:lnTo>
                  <a:pt x="396" y="1240"/>
                </a:lnTo>
                <a:lnTo>
                  <a:pt x="396" y="1242"/>
                </a:lnTo>
                <a:lnTo>
                  <a:pt x="396" y="1240"/>
                </a:lnTo>
                <a:lnTo>
                  <a:pt x="396" y="1242"/>
                </a:lnTo>
                <a:lnTo>
                  <a:pt x="396" y="1244"/>
                </a:lnTo>
                <a:lnTo>
                  <a:pt x="396" y="1242"/>
                </a:lnTo>
                <a:lnTo>
                  <a:pt x="398" y="1242"/>
                </a:lnTo>
                <a:lnTo>
                  <a:pt x="398" y="1244"/>
                </a:lnTo>
                <a:lnTo>
                  <a:pt x="396" y="1244"/>
                </a:lnTo>
                <a:lnTo>
                  <a:pt x="396" y="1246"/>
                </a:lnTo>
                <a:lnTo>
                  <a:pt x="398" y="1246"/>
                </a:lnTo>
                <a:lnTo>
                  <a:pt x="398" y="1244"/>
                </a:lnTo>
                <a:lnTo>
                  <a:pt x="399" y="1244"/>
                </a:lnTo>
                <a:lnTo>
                  <a:pt x="399" y="1242"/>
                </a:lnTo>
                <a:lnTo>
                  <a:pt x="401" y="1242"/>
                </a:lnTo>
                <a:lnTo>
                  <a:pt x="401" y="1240"/>
                </a:lnTo>
                <a:lnTo>
                  <a:pt x="403" y="1240"/>
                </a:lnTo>
                <a:lnTo>
                  <a:pt x="403" y="1238"/>
                </a:lnTo>
                <a:lnTo>
                  <a:pt x="403" y="1237"/>
                </a:lnTo>
                <a:lnTo>
                  <a:pt x="403" y="1238"/>
                </a:lnTo>
                <a:lnTo>
                  <a:pt x="403" y="1240"/>
                </a:lnTo>
                <a:lnTo>
                  <a:pt x="405" y="1240"/>
                </a:lnTo>
                <a:lnTo>
                  <a:pt x="405" y="1238"/>
                </a:lnTo>
                <a:lnTo>
                  <a:pt x="407" y="1238"/>
                </a:lnTo>
                <a:lnTo>
                  <a:pt x="407" y="1240"/>
                </a:lnTo>
                <a:lnTo>
                  <a:pt x="407" y="1242"/>
                </a:lnTo>
                <a:lnTo>
                  <a:pt x="407" y="1240"/>
                </a:lnTo>
                <a:lnTo>
                  <a:pt x="409" y="1240"/>
                </a:lnTo>
                <a:lnTo>
                  <a:pt x="409" y="1242"/>
                </a:lnTo>
                <a:lnTo>
                  <a:pt x="407" y="1242"/>
                </a:lnTo>
                <a:lnTo>
                  <a:pt x="407" y="1244"/>
                </a:lnTo>
                <a:lnTo>
                  <a:pt x="405" y="1244"/>
                </a:lnTo>
                <a:lnTo>
                  <a:pt x="405" y="1242"/>
                </a:lnTo>
                <a:lnTo>
                  <a:pt x="405" y="1244"/>
                </a:lnTo>
                <a:lnTo>
                  <a:pt x="405" y="1242"/>
                </a:lnTo>
                <a:lnTo>
                  <a:pt x="405" y="1244"/>
                </a:lnTo>
                <a:lnTo>
                  <a:pt x="403" y="1244"/>
                </a:lnTo>
                <a:lnTo>
                  <a:pt x="403" y="1246"/>
                </a:lnTo>
                <a:lnTo>
                  <a:pt x="401" y="1246"/>
                </a:lnTo>
                <a:lnTo>
                  <a:pt x="403" y="1246"/>
                </a:lnTo>
                <a:lnTo>
                  <a:pt x="401" y="1248"/>
                </a:lnTo>
                <a:lnTo>
                  <a:pt x="399" y="1248"/>
                </a:lnTo>
                <a:lnTo>
                  <a:pt x="398" y="1248"/>
                </a:lnTo>
                <a:lnTo>
                  <a:pt x="399" y="1248"/>
                </a:lnTo>
                <a:lnTo>
                  <a:pt x="399" y="1250"/>
                </a:lnTo>
                <a:lnTo>
                  <a:pt x="398" y="1250"/>
                </a:lnTo>
                <a:lnTo>
                  <a:pt x="396" y="1250"/>
                </a:lnTo>
                <a:lnTo>
                  <a:pt x="398" y="1250"/>
                </a:lnTo>
                <a:lnTo>
                  <a:pt x="398" y="1252"/>
                </a:lnTo>
                <a:lnTo>
                  <a:pt x="396" y="1252"/>
                </a:lnTo>
                <a:lnTo>
                  <a:pt x="398" y="1252"/>
                </a:lnTo>
                <a:lnTo>
                  <a:pt x="398" y="1254"/>
                </a:lnTo>
                <a:lnTo>
                  <a:pt x="399" y="1254"/>
                </a:lnTo>
                <a:lnTo>
                  <a:pt x="399" y="1252"/>
                </a:lnTo>
                <a:lnTo>
                  <a:pt x="399" y="1254"/>
                </a:lnTo>
                <a:lnTo>
                  <a:pt x="399" y="1252"/>
                </a:lnTo>
                <a:lnTo>
                  <a:pt x="401" y="1252"/>
                </a:lnTo>
                <a:lnTo>
                  <a:pt x="401" y="1250"/>
                </a:lnTo>
                <a:lnTo>
                  <a:pt x="403" y="1250"/>
                </a:lnTo>
                <a:lnTo>
                  <a:pt x="403" y="1252"/>
                </a:lnTo>
                <a:lnTo>
                  <a:pt x="403" y="1250"/>
                </a:lnTo>
                <a:lnTo>
                  <a:pt x="403" y="1252"/>
                </a:lnTo>
                <a:lnTo>
                  <a:pt x="403" y="1250"/>
                </a:lnTo>
                <a:lnTo>
                  <a:pt x="403" y="1248"/>
                </a:lnTo>
                <a:lnTo>
                  <a:pt x="405" y="1248"/>
                </a:lnTo>
                <a:lnTo>
                  <a:pt x="405" y="1250"/>
                </a:lnTo>
                <a:lnTo>
                  <a:pt x="405" y="1252"/>
                </a:lnTo>
                <a:lnTo>
                  <a:pt x="407" y="1252"/>
                </a:lnTo>
                <a:lnTo>
                  <a:pt x="407" y="1254"/>
                </a:lnTo>
                <a:lnTo>
                  <a:pt x="405" y="1254"/>
                </a:lnTo>
                <a:lnTo>
                  <a:pt x="403" y="1254"/>
                </a:lnTo>
                <a:lnTo>
                  <a:pt x="403" y="1256"/>
                </a:lnTo>
                <a:lnTo>
                  <a:pt x="401" y="1256"/>
                </a:lnTo>
                <a:lnTo>
                  <a:pt x="399" y="1256"/>
                </a:lnTo>
                <a:lnTo>
                  <a:pt x="398" y="1256"/>
                </a:lnTo>
                <a:lnTo>
                  <a:pt x="399" y="1256"/>
                </a:lnTo>
                <a:lnTo>
                  <a:pt x="398" y="1258"/>
                </a:lnTo>
                <a:lnTo>
                  <a:pt x="399" y="1258"/>
                </a:lnTo>
                <a:lnTo>
                  <a:pt x="399" y="1260"/>
                </a:lnTo>
                <a:lnTo>
                  <a:pt x="399" y="1258"/>
                </a:lnTo>
                <a:lnTo>
                  <a:pt x="398" y="1258"/>
                </a:lnTo>
                <a:lnTo>
                  <a:pt x="398" y="1260"/>
                </a:lnTo>
                <a:lnTo>
                  <a:pt x="396" y="1260"/>
                </a:lnTo>
                <a:lnTo>
                  <a:pt x="398" y="1261"/>
                </a:lnTo>
                <a:lnTo>
                  <a:pt x="396" y="1261"/>
                </a:lnTo>
                <a:lnTo>
                  <a:pt x="396" y="1260"/>
                </a:lnTo>
                <a:lnTo>
                  <a:pt x="396" y="1258"/>
                </a:lnTo>
                <a:lnTo>
                  <a:pt x="394" y="1258"/>
                </a:lnTo>
                <a:lnTo>
                  <a:pt x="394" y="1260"/>
                </a:lnTo>
                <a:lnTo>
                  <a:pt x="396" y="1260"/>
                </a:lnTo>
                <a:lnTo>
                  <a:pt x="396" y="1261"/>
                </a:lnTo>
                <a:lnTo>
                  <a:pt x="394" y="1261"/>
                </a:lnTo>
                <a:lnTo>
                  <a:pt x="394" y="1260"/>
                </a:lnTo>
                <a:lnTo>
                  <a:pt x="394" y="1261"/>
                </a:lnTo>
                <a:lnTo>
                  <a:pt x="394" y="1263"/>
                </a:lnTo>
                <a:lnTo>
                  <a:pt x="396" y="1263"/>
                </a:lnTo>
                <a:lnTo>
                  <a:pt x="394" y="1263"/>
                </a:lnTo>
                <a:lnTo>
                  <a:pt x="392" y="1263"/>
                </a:lnTo>
                <a:lnTo>
                  <a:pt x="392" y="1261"/>
                </a:lnTo>
                <a:lnTo>
                  <a:pt x="392" y="1260"/>
                </a:lnTo>
                <a:lnTo>
                  <a:pt x="390" y="1260"/>
                </a:lnTo>
                <a:lnTo>
                  <a:pt x="390" y="1261"/>
                </a:lnTo>
                <a:lnTo>
                  <a:pt x="392" y="1261"/>
                </a:lnTo>
                <a:lnTo>
                  <a:pt x="390" y="1263"/>
                </a:lnTo>
                <a:lnTo>
                  <a:pt x="392" y="1263"/>
                </a:lnTo>
                <a:lnTo>
                  <a:pt x="392" y="1265"/>
                </a:lnTo>
                <a:lnTo>
                  <a:pt x="392" y="1267"/>
                </a:lnTo>
                <a:lnTo>
                  <a:pt x="392" y="1265"/>
                </a:lnTo>
                <a:lnTo>
                  <a:pt x="390" y="1265"/>
                </a:lnTo>
                <a:lnTo>
                  <a:pt x="390" y="1267"/>
                </a:lnTo>
                <a:lnTo>
                  <a:pt x="390" y="1265"/>
                </a:lnTo>
                <a:lnTo>
                  <a:pt x="388" y="1265"/>
                </a:lnTo>
                <a:lnTo>
                  <a:pt x="390" y="1265"/>
                </a:lnTo>
                <a:lnTo>
                  <a:pt x="388" y="1265"/>
                </a:lnTo>
                <a:lnTo>
                  <a:pt x="388" y="1263"/>
                </a:lnTo>
                <a:lnTo>
                  <a:pt x="388" y="1265"/>
                </a:lnTo>
                <a:lnTo>
                  <a:pt x="388" y="1267"/>
                </a:lnTo>
                <a:lnTo>
                  <a:pt x="386" y="1267"/>
                </a:lnTo>
                <a:lnTo>
                  <a:pt x="386" y="1265"/>
                </a:lnTo>
                <a:lnTo>
                  <a:pt x="386" y="1267"/>
                </a:lnTo>
                <a:lnTo>
                  <a:pt x="384" y="1267"/>
                </a:lnTo>
                <a:lnTo>
                  <a:pt x="384" y="1265"/>
                </a:lnTo>
                <a:lnTo>
                  <a:pt x="382" y="1265"/>
                </a:lnTo>
                <a:lnTo>
                  <a:pt x="384" y="1265"/>
                </a:lnTo>
                <a:lnTo>
                  <a:pt x="382" y="1265"/>
                </a:lnTo>
                <a:lnTo>
                  <a:pt x="382" y="1267"/>
                </a:lnTo>
                <a:lnTo>
                  <a:pt x="380" y="1267"/>
                </a:lnTo>
                <a:lnTo>
                  <a:pt x="378" y="1267"/>
                </a:lnTo>
                <a:lnTo>
                  <a:pt x="378" y="1269"/>
                </a:lnTo>
                <a:lnTo>
                  <a:pt x="376" y="1269"/>
                </a:lnTo>
                <a:lnTo>
                  <a:pt x="374" y="1269"/>
                </a:lnTo>
                <a:lnTo>
                  <a:pt x="374" y="1271"/>
                </a:lnTo>
                <a:lnTo>
                  <a:pt x="374" y="1273"/>
                </a:lnTo>
                <a:lnTo>
                  <a:pt x="373" y="1273"/>
                </a:lnTo>
                <a:lnTo>
                  <a:pt x="373" y="1271"/>
                </a:lnTo>
                <a:lnTo>
                  <a:pt x="371" y="1273"/>
                </a:lnTo>
                <a:lnTo>
                  <a:pt x="369" y="1273"/>
                </a:lnTo>
                <a:lnTo>
                  <a:pt x="371" y="1273"/>
                </a:lnTo>
                <a:lnTo>
                  <a:pt x="369" y="1273"/>
                </a:lnTo>
                <a:lnTo>
                  <a:pt x="369" y="1275"/>
                </a:lnTo>
                <a:lnTo>
                  <a:pt x="369" y="1277"/>
                </a:lnTo>
                <a:lnTo>
                  <a:pt x="367" y="1277"/>
                </a:lnTo>
                <a:lnTo>
                  <a:pt x="367" y="1275"/>
                </a:lnTo>
                <a:lnTo>
                  <a:pt x="365" y="1275"/>
                </a:lnTo>
                <a:lnTo>
                  <a:pt x="365" y="1277"/>
                </a:lnTo>
                <a:lnTo>
                  <a:pt x="363" y="1277"/>
                </a:lnTo>
                <a:lnTo>
                  <a:pt x="363" y="1275"/>
                </a:lnTo>
                <a:lnTo>
                  <a:pt x="361" y="1275"/>
                </a:lnTo>
                <a:lnTo>
                  <a:pt x="359" y="1275"/>
                </a:lnTo>
                <a:lnTo>
                  <a:pt x="357" y="1275"/>
                </a:lnTo>
                <a:lnTo>
                  <a:pt x="357" y="1273"/>
                </a:lnTo>
                <a:lnTo>
                  <a:pt x="359" y="1273"/>
                </a:lnTo>
                <a:lnTo>
                  <a:pt x="359" y="1271"/>
                </a:lnTo>
                <a:lnTo>
                  <a:pt x="361" y="1271"/>
                </a:lnTo>
                <a:lnTo>
                  <a:pt x="359" y="1271"/>
                </a:lnTo>
                <a:lnTo>
                  <a:pt x="361" y="1271"/>
                </a:lnTo>
                <a:lnTo>
                  <a:pt x="361" y="1269"/>
                </a:lnTo>
                <a:lnTo>
                  <a:pt x="363" y="1269"/>
                </a:lnTo>
                <a:lnTo>
                  <a:pt x="363" y="1271"/>
                </a:lnTo>
                <a:lnTo>
                  <a:pt x="365" y="1269"/>
                </a:lnTo>
                <a:lnTo>
                  <a:pt x="365" y="1271"/>
                </a:lnTo>
                <a:lnTo>
                  <a:pt x="365" y="1269"/>
                </a:lnTo>
                <a:lnTo>
                  <a:pt x="367" y="1269"/>
                </a:lnTo>
                <a:lnTo>
                  <a:pt x="369" y="1269"/>
                </a:lnTo>
                <a:lnTo>
                  <a:pt x="367" y="1269"/>
                </a:lnTo>
                <a:lnTo>
                  <a:pt x="367" y="1267"/>
                </a:lnTo>
                <a:lnTo>
                  <a:pt x="369" y="1267"/>
                </a:lnTo>
                <a:lnTo>
                  <a:pt x="371" y="1267"/>
                </a:lnTo>
                <a:lnTo>
                  <a:pt x="373" y="1267"/>
                </a:lnTo>
                <a:lnTo>
                  <a:pt x="371" y="1267"/>
                </a:lnTo>
                <a:lnTo>
                  <a:pt x="371" y="1265"/>
                </a:lnTo>
                <a:lnTo>
                  <a:pt x="371" y="1267"/>
                </a:lnTo>
                <a:lnTo>
                  <a:pt x="373" y="1267"/>
                </a:lnTo>
                <a:lnTo>
                  <a:pt x="373" y="1269"/>
                </a:lnTo>
                <a:lnTo>
                  <a:pt x="374" y="1269"/>
                </a:lnTo>
                <a:lnTo>
                  <a:pt x="374" y="1267"/>
                </a:lnTo>
                <a:lnTo>
                  <a:pt x="373" y="1267"/>
                </a:lnTo>
                <a:lnTo>
                  <a:pt x="373" y="1265"/>
                </a:lnTo>
                <a:lnTo>
                  <a:pt x="374" y="1265"/>
                </a:lnTo>
                <a:lnTo>
                  <a:pt x="374" y="1267"/>
                </a:lnTo>
                <a:lnTo>
                  <a:pt x="374" y="1265"/>
                </a:lnTo>
                <a:lnTo>
                  <a:pt x="376" y="1265"/>
                </a:lnTo>
                <a:lnTo>
                  <a:pt x="374" y="1265"/>
                </a:lnTo>
                <a:lnTo>
                  <a:pt x="374" y="1263"/>
                </a:lnTo>
                <a:lnTo>
                  <a:pt x="374" y="1265"/>
                </a:lnTo>
                <a:lnTo>
                  <a:pt x="376" y="1265"/>
                </a:lnTo>
                <a:lnTo>
                  <a:pt x="378" y="1265"/>
                </a:lnTo>
                <a:lnTo>
                  <a:pt x="378" y="1263"/>
                </a:lnTo>
                <a:lnTo>
                  <a:pt x="378" y="1261"/>
                </a:lnTo>
                <a:lnTo>
                  <a:pt x="380" y="1261"/>
                </a:lnTo>
                <a:lnTo>
                  <a:pt x="380" y="1263"/>
                </a:lnTo>
                <a:lnTo>
                  <a:pt x="382" y="1263"/>
                </a:lnTo>
                <a:lnTo>
                  <a:pt x="382" y="1261"/>
                </a:lnTo>
                <a:lnTo>
                  <a:pt x="384" y="1261"/>
                </a:lnTo>
                <a:lnTo>
                  <a:pt x="382" y="1261"/>
                </a:lnTo>
                <a:lnTo>
                  <a:pt x="380" y="1261"/>
                </a:lnTo>
                <a:lnTo>
                  <a:pt x="380" y="1260"/>
                </a:lnTo>
                <a:lnTo>
                  <a:pt x="378" y="1260"/>
                </a:lnTo>
                <a:lnTo>
                  <a:pt x="378" y="1258"/>
                </a:lnTo>
                <a:lnTo>
                  <a:pt x="380" y="1258"/>
                </a:lnTo>
                <a:lnTo>
                  <a:pt x="380" y="1256"/>
                </a:lnTo>
                <a:lnTo>
                  <a:pt x="380" y="1258"/>
                </a:lnTo>
                <a:lnTo>
                  <a:pt x="382" y="1258"/>
                </a:lnTo>
                <a:lnTo>
                  <a:pt x="382" y="1256"/>
                </a:lnTo>
                <a:lnTo>
                  <a:pt x="384" y="1258"/>
                </a:lnTo>
                <a:lnTo>
                  <a:pt x="384" y="1256"/>
                </a:lnTo>
                <a:lnTo>
                  <a:pt x="382" y="1256"/>
                </a:lnTo>
                <a:lnTo>
                  <a:pt x="382" y="1254"/>
                </a:lnTo>
                <a:lnTo>
                  <a:pt x="382" y="1252"/>
                </a:lnTo>
                <a:lnTo>
                  <a:pt x="384" y="1252"/>
                </a:lnTo>
                <a:lnTo>
                  <a:pt x="386" y="1252"/>
                </a:lnTo>
                <a:lnTo>
                  <a:pt x="388" y="1252"/>
                </a:lnTo>
                <a:lnTo>
                  <a:pt x="388" y="1254"/>
                </a:lnTo>
                <a:lnTo>
                  <a:pt x="388" y="1256"/>
                </a:lnTo>
                <a:lnTo>
                  <a:pt x="388" y="1258"/>
                </a:lnTo>
                <a:lnTo>
                  <a:pt x="388" y="1256"/>
                </a:lnTo>
                <a:lnTo>
                  <a:pt x="390" y="1256"/>
                </a:lnTo>
                <a:lnTo>
                  <a:pt x="390" y="1258"/>
                </a:lnTo>
                <a:lnTo>
                  <a:pt x="390" y="1256"/>
                </a:lnTo>
                <a:lnTo>
                  <a:pt x="390" y="1254"/>
                </a:lnTo>
                <a:lnTo>
                  <a:pt x="390" y="1252"/>
                </a:lnTo>
                <a:lnTo>
                  <a:pt x="390" y="1254"/>
                </a:lnTo>
                <a:lnTo>
                  <a:pt x="392" y="1254"/>
                </a:lnTo>
                <a:lnTo>
                  <a:pt x="392" y="1252"/>
                </a:lnTo>
                <a:lnTo>
                  <a:pt x="390" y="1252"/>
                </a:lnTo>
                <a:lnTo>
                  <a:pt x="392" y="1252"/>
                </a:lnTo>
                <a:lnTo>
                  <a:pt x="394" y="1252"/>
                </a:lnTo>
                <a:lnTo>
                  <a:pt x="392" y="1252"/>
                </a:lnTo>
                <a:lnTo>
                  <a:pt x="392" y="1250"/>
                </a:lnTo>
                <a:lnTo>
                  <a:pt x="392" y="1252"/>
                </a:lnTo>
                <a:lnTo>
                  <a:pt x="390" y="1252"/>
                </a:lnTo>
                <a:lnTo>
                  <a:pt x="390" y="1250"/>
                </a:lnTo>
                <a:lnTo>
                  <a:pt x="388" y="1250"/>
                </a:lnTo>
                <a:lnTo>
                  <a:pt x="386" y="1250"/>
                </a:lnTo>
                <a:lnTo>
                  <a:pt x="386" y="1248"/>
                </a:lnTo>
                <a:lnTo>
                  <a:pt x="384" y="1248"/>
                </a:lnTo>
                <a:lnTo>
                  <a:pt x="384" y="1250"/>
                </a:lnTo>
                <a:lnTo>
                  <a:pt x="382" y="1250"/>
                </a:lnTo>
                <a:lnTo>
                  <a:pt x="382" y="1248"/>
                </a:lnTo>
                <a:lnTo>
                  <a:pt x="380" y="1248"/>
                </a:lnTo>
                <a:lnTo>
                  <a:pt x="382" y="1248"/>
                </a:lnTo>
                <a:lnTo>
                  <a:pt x="384" y="1248"/>
                </a:lnTo>
                <a:lnTo>
                  <a:pt x="382" y="1248"/>
                </a:lnTo>
                <a:lnTo>
                  <a:pt x="382" y="1246"/>
                </a:lnTo>
                <a:lnTo>
                  <a:pt x="382" y="1248"/>
                </a:lnTo>
                <a:lnTo>
                  <a:pt x="382" y="1246"/>
                </a:lnTo>
                <a:lnTo>
                  <a:pt x="380" y="1246"/>
                </a:lnTo>
                <a:lnTo>
                  <a:pt x="378" y="1246"/>
                </a:lnTo>
                <a:lnTo>
                  <a:pt x="378" y="1244"/>
                </a:lnTo>
                <a:lnTo>
                  <a:pt x="380" y="1244"/>
                </a:lnTo>
                <a:lnTo>
                  <a:pt x="380" y="1242"/>
                </a:lnTo>
                <a:lnTo>
                  <a:pt x="380" y="1240"/>
                </a:lnTo>
                <a:lnTo>
                  <a:pt x="382" y="1240"/>
                </a:lnTo>
                <a:lnTo>
                  <a:pt x="382" y="1238"/>
                </a:lnTo>
                <a:lnTo>
                  <a:pt x="384" y="1238"/>
                </a:lnTo>
                <a:lnTo>
                  <a:pt x="386" y="1238"/>
                </a:lnTo>
                <a:lnTo>
                  <a:pt x="388" y="1237"/>
                </a:lnTo>
                <a:lnTo>
                  <a:pt x="388" y="1238"/>
                </a:lnTo>
                <a:lnTo>
                  <a:pt x="390" y="1238"/>
                </a:lnTo>
                <a:lnTo>
                  <a:pt x="390" y="1237"/>
                </a:lnTo>
                <a:lnTo>
                  <a:pt x="392" y="1237"/>
                </a:lnTo>
                <a:lnTo>
                  <a:pt x="392" y="1238"/>
                </a:lnTo>
                <a:lnTo>
                  <a:pt x="394" y="1238"/>
                </a:lnTo>
                <a:lnTo>
                  <a:pt x="394" y="1237"/>
                </a:lnTo>
                <a:lnTo>
                  <a:pt x="392" y="1237"/>
                </a:lnTo>
                <a:lnTo>
                  <a:pt x="394" y="1237"/>
                </a:lnTo>
                <a:lnTo>
                  <a:pt x="396" y="1237"/>
                </a:lnTo>
                <a:close/>
                <a:moveTo>
                  <a:pt x="430" y="1235"/>
                </a:moveTo>
                <a:lnTo>
                  <a:pt x="428" y="1235"/>
                </a:lnTo>
                <a:lnTo>
                  <a:pt x="430" y="1235"/>
                </a:lnTo>
                <a:lnTo>
                  <a:pt x="430" y="1233"/>
                </a:lnTo>
                <a:lnTo>
                  <a:pt x="430" y="1235"/>
                </a:lnTo>
                <a:lnTo>
                  <a:pt x="432" y="1235"/>
                </a:lnTo>
                <a:lnTo>
                  <a:pt x="430" y="1235"/>
                </a:lnTo>
                <a:close/>
                <a:moveTo>
                  <a:pt x="436" y="1233"/>
                </a:moveTo>
                <a:lnTo>
                  <a:pt x="438" y="1231"/>
                </a:lnTo>
                <a:lnTo>
                  <a:pt x="438" y="1233"/>
                </a:lnTo>
                <a:lnTo>
                  <a:pt x="438" y="1231"/>
                </a:lnTo>
                <a:lnTo>
                  <a:pt x="438" y="1233"/>
                </a:lnTo>
                <a:lnTo>
                  <a:pt x="438" y="1231"/>
                </a:lnTo>
                <a:lnTo>
                  <a:pt x="438" y="1233"/>
                </a:lnTo>
                <a:lnTo>
                  <a:pt x="440" y="1233"/>
                </a:lnTo>
                <a:lnTo>
                  <a:pt x="440" y="1235"/>
                </a:lnTo>
                <a:lnTo>
                  <a:pt x="440" y="1233"/>
                </a:lnTo>
                <a:lnTo>
                  <a:pt x="438" y="1233"/>
                </a:lnTo>
                <a:lnTo>
                  <a:pt x="438" y="1235"/>
                </a:lnTo>
                <a:lnTo>
                  <a:pt x="436" y="1235"/>
                </a:lnTo>
                <a:lnTo>
                  <a:pt x="436" y="1233"/>
                </a:lnTo>
                <a:lnTo>
                  <a:pt x="434" y="1233"/>
                </a:lnTo>
                <a:lnTo>
                  <a:pt x="432" y="1233"/>
                </a:lnTo>
                <a:lnTo>
                  <a:pt x="434" y="1233"/>
                </a:lnTo>
                <a:lnTo>
                  <a:pt x="436" y="1233"/>
                </a:lnTo>
                <a:lnTo>
                  <a:pt x="436" y="1231"/>
                </a:lnTo>
                <a:lnTo>
                  <a:pt x="436" y="1233"/>
                </a:lnTo>
                <a:close/>
                <a:moveTo>
                  <a:pt x="447" y="1229"/>
                </a:moveTo>
                <a:lnTo>
                  <a:pt x="447" y="1231"/>
                </a:lnTo>
                <a:lnTo>
                  <a:pt x="447" y="1229"/>
                </a:lnTo>
                <a:lnTo>
                  <a:pt x="449" y="1229"/>
                </a:lnTo>
                <a:lnTo>
                  <a:pt x="449" y="1231"/>
                </a:lnTo>
                <a:lnTo>
                  <a:pt x="449" y="1233"/>
                </a:lnTo>
                <a:lnTo>
                  <a:pt x="447" y="1233"/>
                </a:lnTo>
                <a:lnTo>
                  <a:pt x="446" y="1233"/>
                </a:lnTo>
                <a:lnTo>
                  <a:pt x="444" y="1233"/>
                </a:lnTo>
                <a:lnTo>
                  <a:pt x="442" y="1233"/>
                </a:lnTo>
                <a:lnTo>
                  <a:pt x="440" y="1233"/>
                </a:lnTo>
                <a:lnTo>
                  <a:pt x="440" y="1231"/>
                </a:lnTo>
                <a:lnTo>
                  <a:pt x="442" y="1231"/>
                </a:lnTo>
                <a:lnTo>
                  <a:pt x="442" y="1229"/>
                </a:lnTo>
                <a:lnTo>
                  <a:pt x="444" y="1231"/>
                </a:lnTo>
                <a:lnTo>
                  <a:pt x="446" y="1231"/>
                </a:lnTo>
                <a:lnTo>
                  <a:pt x="447" y="1231"/>
                </a:lnTo>
                <a:lnTo>
                  <a:pt x="447" y="1229"/>
                </a:lnTo>
                <a:close/>
                <a:moveTo>
                  <a:pt x="453" y="1227"/>
                </a:moveTo>
                <a:lnTo>
                  <a:pt x="451" y="1227"/>
                </a:lnTo>
                <a:lnTo>
                  <a:pt x="453" y="1227"/>
                </a:lnTo>
                <a:close/>
                <a:moveTo>
                  <a:pt x="417" y="1225"/>
                </a:moveTo>
                <a:lnTo>
                  <a:pt x="419" y="1225"/>
                </a:lnTo>
                <a:lnTo>
                  <a:pt x="417" y="1225"/>
                </a:lnTo>
                <a:lnTo>
                  <a:pt x="419" y="1225"/>
                </a:lnTo>
                <a:lnTo>
                  <a:pt x="421" y="1225"/>
                </a:lnTo>
                <a:lnTo>
                  <a:pt x="419" y="1225"/>
                </a:lnTo>
                <a:lnTo>
                  <a:pt x="421" y="1225"/>
                </a:lnTo>
                <a:lnTo>
                  <a:pt x="421" y="1227"/>
                </a:lnTo>
                <a:lnTo>
                  <a:pt x="419" y="1227"/>
                </a:lnTo>
                <a:lnTo>
                  <a:pt x="421" y="1227"/>
                </a:lnTo>
                <a:lnTo>
                  <a:pt x="419" y="1227"/>
                </a:lnTo>
                <a:lnTo>
                  <a:pt x="421" y="1227"/>
                </a:lnTo>
                <a:lnTo>
                  <a:pt x="421" y="1229"/>
                </a:lnTo>
                <a:lnTo>
                  <a:pt x="421" y="1227"/>
                </a:lnTo>
                <a:lnTo>
                  <a:pt x="422" y="1227"/>
                </a:lnTo>
                <a:lnTo>
                  <a:pt x="422" y="1229"/>
                </a:lnTo>
                <a:lnTo>
                  <a:pt x="424" y="1229"/>
                </a:lnTo>
                <a:lnTo>
                  <a:pt x="422" y="1229"/>
                </a:lnTo>
                <a:lnTo>
                  <a:pt x="421" y="1229"/>
                </a:lnTo>
                <a:lnTo>
                  <a:pt x="421" y="1231"/>
                </a:lnTo>
                <a:lnTo>
                  <a:pt x="422" y="1231"/>
                </a:lnTo>
                <a:lnTo>
                  <a:pt x="424" y="1231"/>
                </a:lnTo>
                <a:lnTo>
                  <a:pt x="426" y="1231"/>
                </a:lnTo>
                <a:lnTo>
                  <a:pt x="426" y="1229"/>
                </a:lnTo>
                <a:lnTo>
                  <a:pt x="426" y="1231"/>
                </a:lnTo>
                <a:lnTo>
                  <a:pt x="426" y="1233"/>
                </a:lnTo>
                <a:lnTo>
                  <a:pt x="424" y="1233"/>
                </a:lnTo>
                <a:lnTo>
                  <a:pt x="422" y="1233"/>
                </a:lnTo>
                <a:lnTo>
                  <a:pt x="421" y="1233"/>
                </a:lnTo>
                <a:lnTo>
                  <a:pt x="421" y="1235"/>
                </a:lnTo>
                <a:lnTo>
                  <a:pt x="419" y="1235"/>
                </a:lnTo>
                <a:lnTo>
                  <a:pt x="419" y="1233"/>
                </a:lnTo>
                <a:lnTo>
                  <a:pt x="417" y="1233"/>
                </a:lnTo>
                <a:lnTo>
                  <a:pt x="415" y="1233"/>
                </a:lnTo>
                <a:lnTo>
                  <a:pt x="415" y="1235"/>
                </a:lnTo>
                <a:lnTo>
                  <a:pt x="413" y="1235"/>
                </a:lnTo>
                <a:lnTo>
                  <a:pt x="413" y="1233"/>
                </a:lnTo>
                <a:lnTo>
                  <a:pt x="413" y="1231"/>
                </a:lnTo>
                <a:lnTo>
                  <a:pt x="411" y="1231"/>
                </a:lnTo>
                <a:lnTo>
                  <a:pt x="413" y="1231"/>
                </a:lnTo>
                <a:lnTo>
                  <a:pt x="413" y="1229"/>
                </a:lnTo>
                <a:lnTo>
                  <a:pt x="413" y="1227"/>
                </a:lnTo>
                <a:lnTo>
                  <a:pt x="415" y="1227"/>
                </a:lnTo>
                <a:lnTo>
                  <a:pt x="415" y="1225"/>
                </a:lnTo>
                <a:lnTo>
                  <a:pt x="417" y="1225"/>
                </a:lnTo>
                <a:close/>
                <a:moveTo>
                  <a:pt x="453" y="1225"/>
                </a:moveTo>
                <a:lnTo>
                  <a:pt x="455" y="1225"/>
                </a:lnTo>
                <a:lnTo>
                  <a:pt x="453" y="1225"/>
                </a:lnTo>
                <a:lnTo>
                  <a:pt x="453" y="1227"/>
                </a:lnTo>
                <a:lnTo>
                  <a:pt x="451" y="1227"/>
                </a:lnTo>
                <a:lnTo>
                  <a:pt x="451" y="1225"/>
                </a:lnTo>
                <a:lnTo>
                  <a:pt x="453" y="1225"/>
                </a:lnTo>
                <a:close/>
                <a:moveTo>
                  <a:pt x="432" y="1221"/>
                </a:moveTo>
                <a:lnTo>
                  <a:pt x="430" y="1221"/>
                </a:lnTo>
                <a:lnTo>
                  <a:pt x="430" y="1223"/>
                </a:lnTo>
                <a:lnTo>
                  <a:pt x="430" y="1225"/>
                </a:lnTo>
                <a:lnTo>
                  <a:pt x="432" y="1225"/>
                </a:lnTo>
                <a:lnTo>
                  <a:pt x="434" y="1225"/>
                </a:lnTo>
                <a:lnTo>
                  <a:pt x="434" y="1227"/>
                </a:lnTo>
                <a:lnTo>
                  <a:pt x="432" y="1227"/>
                </a:lnTo>
                <a:lnTo>
                  <a:pt x="432" y="1229"/>
                </a:lnTo>
                <a:lnTo>
                  <a:pt x="430" y="1229"/>
                </a:lnTo>
                <a:lnTo>
                  <a:pt x="430" y="1231"/>
                </a:lnTo>
                <a:lnTo>
                  <a:pt x="428" y="1231"/>
                </a:lnTo>
                <a:lnTo>
                  <a:pt x="426" y="1231"/>
                </a:lnTo>
                <a:lnTo>
                  <a:pt x="426" y="1229"/>
                </a:lnTo>
                <a:lnTo>
                  <a:pt x="428" y="1229"/>
                </a:lnTo>
                <a:lnTo>
                  <a:pt x="428" y="1227"/>
                </a:lnTo>
                <a:lnTo>
                  <a:pt x="426" y="1227"/>
                </a:lnTo>
                <a:lnTo>
                  <a:pt x="426" y="1225"/>
                </a:lnTo>
                <a:lnTo>
                  <a:pt x="428" y="1225"/>
                </a:lnTo>
                <a:lnTo>
                  <a:pt x="428" y="1223"/>
                </a:lnTo>
                <a:lnTo>
                  <a:pt x="426" y="1225"/>
                </a:lnTo>
                <a:lnTo>
                  <a:pt x="426" y="1223"/>
                </a:lnTo>
                <a:lnTo>
                  <a:pt x="424" y="1223"/>
                </a:lnTo>
                <a:lnTo>
                  <a:pt x="426" y="1223"/>
                </a:lnTo>
                <a:lnTo>
                  <a:pt x="426" y="1221"/>
                </a:lnTo>
                <a:lnTo>
                  <a:pt x="428" y="1221"/>
                </a:lnTo>
                <a:lnTo>
                  <a:pt x="428" y="1223"/>
                </a:lnTo>
                <a:lnTo>
                  <a:pt x="428" y="1221"/>
                </a:lnTo>
                <a:lnTo>
                  <a:pt x="430" y="1221"/>
                </a:lnTo>
                <a:lnTo>
                  <a:pt x="432" y="1221"/>
                </a:lnTo>
                <a:close/>
                <a:moveTo>
                  <a:pt x="526" y="1217"/>
                </a:moveTo>
                <a:lnTo>
                  <a:pt x="528" y="1217"/>
                </a:lnTo>
                <a:lnTo>
                  <a:pt x="526" y="1217"/>
                </a:lnTo>
                <a:close/>
                <a:moveTo>
                  <a:pt x="517" y="1215"/>
                </a:moveTo>
                <a:lnTo>
                  <a:pt x="517" y="1217"/>
                </a:lnTo>
                <a:lnTo>
                  <a:pt x="519" y="1217"/>
                </a:lnTo>
                <a:lnTo>
                  <a:pt x="517" y="1217"/>
                </a:lnTo>
                <a:lnTo>
                  <a:pt x="517" y="1215"/>
                </a:lnTo>
                <a:close/>
                <a:moveTo>
                  <a:pt x="528" y="1215"/>
                </a:moveTo>
                <a:lnTo>
                  <a:pt x="530" y="1215"/>
                </a:lnTo>
                <a:lnTo>
                  <a:pt x="530" y="1217"/>
                </a:lnTo>
                <a:lnTo>
                  <a:pt x="528" y="1217"/>
                </a:lnTo>
                <a:lnTo>
                  <a:pt x="528" y="1215"/>
                </a:lnTo>
                <a:lnTo>
                  <a:pt x="526" y="1215"/>
                </a:lnTo>
                <a:lnTo>
                  <a:pt x="526" y="1213"/>
                </a:lnTo>
                <a:lnTo>
                  <a:pt x="528" y="1213"/>
                </a:lnTo>
                <a:lnTo>
                  <a:pt x="528" y="1215"/>
                </a:lnTo>
                <a:close/>
                <a:moveTo>
                  <a:pt x="515" y="1213"/>
                </a:moveTo>
                <a:lnTo>
                  <a:pt x="517" y="1213"/>
                </a:lnTo>
                <a:lnTo>
                  <a:pt x="517" y="1215"/>
                </a:lnTo>
                <a:lnTo>
                  <a:pt x="515" y="1215"/>
                </a:lnTo>
                <a:lnTo>
                  <a:pt x="515" y="1213"/>
                </a:lnTo>
                <a:close/>
                <a:moveTo>
                  <a:pt x="517" y="1210"/>
                </a:moveTo>
                <a:lnTo>
                  <a:pt x="517" y="1212"/>
                </a:lnTo>
                <a:lnTo>
                  <a:pt x="517" y="1210"/>
                </a:lnTo>
                <a:lnTo>
                  <a:pt x="519" y="1212"/>
                </a:lnTo>
                <a:lnTo>
                  <a:pt x="520" y="1212"/>
                </a:lnTo>
                <a:lnTo>
                  <a:pt x="520" y="1213"/>
                </a:lnTo>
                <a:lnTo>
                  <a:pt x="520" y="1212"/>
                </a:lnTo>
                <a:lnTo>
                  <a:pt x="522" y="1212"/>
                </a:lnTo>
                <a:lnTo>
                  <a:pt x="522" y="1213"/>
                </a:lnTo>
                <a:lnTo>
                  <a:pt x="522" y="1212"/>
                </a:lnTo>
                <a:lnTo>
                  <a:pt x="522" y="1213"/>
                </a:lnTo>
                <a:lnTo>
                  <a:pt x="524" y="1213"/>
                </a:lnTo>
                <a:lnTo>
                  <a:pt x="524" y="1215"/>
                </a:lnTo>
                <a:lnTo>
                  <a:pt x="524" y="1217"/>
                </a:lnTo>
                <a:lnTo>
                  <a:pt x="524" y="1215"/>
                </a:lnTo>
                <a:lnTo>
                  <a:pt x="522" y="1215"/>
                </a:lnTo>
                <a:lnTo>
                  <a:pt x="520" y="1215"/>
                </a:lnTo>
                <a:lnTo>
                  <a:pt x="522" y="1215"/>
                </a:lnTo>
                <a:lnTo>
                  <a:pt x="522" y="1217"/>
                </a:lnTo>
                <a:lnTo>
                  <a:pt x="520" y="1217"/>
                </a:lnTo>
                <a:lnTo>
                  <a:pt x="520" y="1215"/>
                </a:lnTo>
                <a:lnTo>
                  <a:pt x="519" y="1215"/>
                </a:lnTo>
                <a:lnTo>
                  <a:pt x="517" y="1215"/>
                </a:lnTo>
                <a:lnTo>
                  <a:pt x="517" y="1213"/>
                </a:lnTo>
                <a:lnTo>
                  <a:pt x="515" y="1213"/>
                </a:lnTo>
                <a:lnTo>
                  <a:pt x="515" y="1212"/>
                </a:lnTo>
                <a:lnTo>
                  <a:pt x="517" y="1212"/>
                </a:lnTo>
                <a:lnTo>
                  <a:pt x="515" y="1212"/>
                </a:lnTo>
                <a:lnTo>
                  <a:pt x="515" y="1210"/>
                </a:lnTo>
                <a:lnTo>
                  <a:pt x="515" y="1212"/>
                </a:lnTo>
                <a:lnTo>
                  <a:pt x="517" y="1212"/>
                </a:lnTo>
                <a:lnTo>
                  <a:pt x="517" y="1210"/>
                </a:lnTo>
                <a:close/>
                <a:moveTo>
                  <a:pt x="530" y="1202"/>
                </a:moveTo>
                <a:lnTo>
                  <a:pt x="530" y="1204"/>
                </a:lnTo>
                <a:lnTo>
                  <a:pt x="530" y="1202"/>
                </a:lnTo>
                <a:close/>
                <a:moveTo>
                  <a:pt x="1528" y="1196"/>
                </a:moveTo>
                <a:lnTo>
                  <a:pt x="1528" y="1198"/>
                </a:lnTo>
                <a:lnTo>
                  <a:pt x="1528" y="1196"/>
                </a:lnTo>
                <a:close/>
                <a:moveTo>
                  <a:pt x="1530" y="1196"/>
                </a:moveTo>
                <a:lnTo>
                  <a:pt x="1530" y="1198"/>
                </a:lnTo>
                <a:lnTo>
                  <a:pt x="1530" y="1196"/>
                </a:lnTo>
                <a:lnTo>
                  <a:pt x="1528" y="1196"/>
                </a:lnTo>
                <a:lnTo>
                  <a:pt x="1530" y="1196"/>
                </a:lnTo>
                <a:close/>
                <a:moveTo>
                  <a:pt x="1479" y="1196"/>
                </a:moveTo>
                <a:lnTo>
                  <a:pt x="1477" y="1196"/>
                </a:lnTo>
                <a:lnTo>
                  <a:pt x="1477" y="1194"/>
                </a:lnTo>
                <a:lnTo>
                  <a:pt x="1479" y="1196"/>
                </a:lnTo>
                <a:close/>
                <a:moveTo>
                  <a:pt x="1528" y="1194"/>
                </a:moveTo>
                <a:lnTo>
                  <a:pt x="1528" y="1196"/>
                </a:lnTo>
                <a:lnTo>
                  <a:pt x="1528" y="1194"/>
                </a:lnTo>
                <a:lnTo>
                  <a:pt x="1527" y="1194"/>
                </a:lnTo>
                <a:lnTo>
                  <a:pt x="1528" y="1194"/>
                </a:lnTo>
                <a:close/>
                <a:moveTo>
                  <a:pt x="1479" y="1194"/>
                </a:moveTo>
                <a:lnTo>
                  <a:pt x="1477" y="1194"/>
                </a:lnTo>
                <a:lnTo>
                  <a:pt x="1479" y="1194"/>
                </a:lnTo>
                <a:close/>
                <a:moveTo>
                  <a:pt x="1475" y="1194"/>
                </a:moveTo>
                <a:lnTo>
                  <a:pt x="1475" y="1192"/>
                </a:lnTo>
                <a:lnTo>
                  <a:pt x="1475" y="1194"/>
                </a:lnTo>
                <a:close/>
                <a:moveTo>
                  <a:pt x="1528" y="1192"/>
                </a:moveTo>
                <a:lnTo>
                  <a:pt x="1528" y="1194"/>
                </a:lnTo>
                <a:lnTo>
                  <a:pt x="1528" y="1192"/>
                </a:lnTo>
                <a:lnTo>
                  <a:pt x="1528" y="1194"/>
                </a:lnTo>
                <a:lnTo>
                  <a:pt x="1528" y="1192"/>
                </a:lnTo>
                <a:close/>
                <a:moveTo>
                  <a:pt x="620" y="1196"/>
                </a:moveTo>
                <a:lnTo>
                  <a:pt x="618" y="1196"/>
                </a:lnTo>
                <a:lnTo>
                  <a:pt x="616" y="1196"/>
                </a:lnTo>
                <a:lnTo>
                  <a:pt x="618" y="1196"/>
                </a:lnTo>
                <a:lnTo>
                  <a:pt x="618" y="1194"/>
                </a:lnTo>
                <a:lnTo>
                  <a:pt x="616" y="1194"/>
                </a:lnTo>
                <a:lnTo>
                  <a:pt x="618" y="1194"/>
                </a:lnTo>
                <a:lnTo>
                  <a:pt x="616" y="1192"/>
                </a:lnTo>
                <a:lnTo>
                  <a:pt x="618" y="1192"/>
                </a:lnTo>
                <a:lnTo>
                  <a:pt x="616" y="1192"/>
                </a:lnTo>
                <a:lnTo>
                  <a:pt x="618" y="1192"/>
                </a:lnTo>
                <a:lnTo>
                  <a:pt x="618" y="1194"/>
                </a:lnTo>
                <a:lnTo>
                  <a:pt x="620" y="1194"/>
                </a:lnTo>
                <a:lnTo>
                  <a:pt x="620" y="1196"/>
                </a:lnTo>
                <a:close/>
                <a:moveTo>
                  <a:pt x="1440" y="1192"/>
                </a:moveTo>
                <a:lnTo>
                  <a:pt x="1440" y="1194"/>
                </a:lnTo>
                <a:lnTo>
                  <a:pt x="1440" y="1196"/>
                </a:lnTo>
                <a:lnTo>
                  <a:pt x="1440" y="1194"/>
                </a:lnTo>
                <a:lnTo>
                  <a:pt x="1438" y="1194"/>
                </a:lnTo>
                <a:lnTo>
                  <a:pt x="1440" y="1194"/>
                </a:lnTo>
                <a:lnTo>
                  <a:pt x="1440" y="1192"/>
                </a:lnTo>
                <a:lnTo>
                  <a:pt x="1438" y="1192"/>
                </a:lnTo>
                <a:lnTo>
                  <a:pt x="1440" y="1192"/>
                </a:lnTo>
                <a:close/>
                <a:moveTo>
                  <a:pt x="615" y="1192"/>
                </a:moveTo>
                <a:lnTo>
                  <a:pt x="613" y="1192"/>
                </a:lnTo>
                <a:lnTo>
                  <a:pt x="613" y="1194"/>
                </a:lnTo>
                <a:lnTo>
                  <a:pt x="611" y="1194"/>
                </a:lnTo>
                <a:lnTo>
                  <a:pt x="611" y="1192"/>
                </a:lnTo>
                <a:lnTo>
                  <a:pt x="613" y="1192"/>
                </a:lnTo>
                <a:lnTo>
                  <a:pt x="613" y="1190"/>
                </a:lnTo>
                <a:lnTo>
                  <a:pt x="615" y="1190"/>
                </a:lnTo>
                <a:lnTo>
                  <a:pt x="615" y="1192"/>
                </a:lnTo>
                <a:close/>
                <a:moveTo>
                  <a:pt x="1479" y="1190"/>
                </a:moveTo>
                <a:lnTo>
                  <a:pt x="1477" y="1190"/>
                </a:lnTo>
                <a:lnTo>
                  <a:pt x="1479" y="1190"/>
                </a:lnTo>
                <a:close/>
                <a:moveTo>
                  <a:pt x="1513" y="1190"/>
                </a:moveTo>
                <a:lnTo>
                  <a:pt x="1513" y="1189"/>
                </a:lnTo>
                <a:lnTo>
                  <a:pt x="1513" y="1190"/>
                </a:lnTo>
                <a:close/>
                <a:moveTo>
                  <a:pt x="1511" y="1190"/>
                </a:moveTo>
                <a:lnTo>
                  <a:pt x="1509" y="1190"/>
                </a:lnTo>
                <a:lnTo>
                  <a:pt x="1511" y="1190"/>
                </a:lnTo>
                <a:lnTo>
                  <a:pt x="1511" y="1189"/>
                </a:lnTo>
                <a:lnTo>
                  <a:pt x="1511" y="1190"/>
                </a:lnTo>
                <a:close/>
                <a:moveTo>
                  <a:pt x="1488" y="1190"/>
                </a:moveTo>
                <a:lnTo>
                  <a:pt x="1488" y="1189"/>
                </a:lnTo>
                <a:lnTo>
                  <a:pt x="1488" y="1190"/>
                </a:lnTo>
                <a:close/>
                <a:moveTo>
                  <a:pt x="1488" y="1189"/>
                </a:moveTo>
                <a:lnTo>
                  <a:pt x="1486" y="1189"/>
                </a:lnTo>
                <a:lnTo>
                  <a:pt x="1488" y="1189"/>
                </a:lnTo>
                <a:close/>
                <a:moveTo>
                  <a:pt x="1475" y="1189"/>
                </a:moveTo>
                <a:lnTo>
                  <a:pt x="1477" y="1189"/>
                </a:lnTo>
                <a:lnTo>
                  <a:pt x="1475" y="1189"/>
                </a:lnTo>
                <a:close/>
                <a:moveTo>
                  <a:pt x="1488" y="1189"/>
                </a:moveTo>
                <a:lnTo>
                  <a:pt x="1486" y="1189"/>
                </a:lnTo>
                <a:lnTo>
                  <a:pt x="1488" y="1189"/>
                </a:lnTo>
                <a:close/>
                <a:moveTo>
                  <a:pt x="515" y="1189"/>
                </a:moveTo>
                <a:lnTo>
                  <a:pt x="513" y="1189"/>
                </a:lnTo>
                <a:lnTo>
                  <a:pt x="515" y="1189"/>
                </a:lnTo>
                <a:close/>
                <a:moveTo>
                  <a:pt x="626" y="1189"/>
                </a:moveTo>
                <a:lnTo>
                  <a:pt x="626" y="1187"/>
                </a:lnTo>
                <a:lnTo>
                  <a:pt x="626" y="1189"/>
                </a:lnTo>
                <a:close/>
                <a:moveTo>
                  <a:pt x="1475" y="1187"/>
                </a:moveTo>
                <a:lnTo>
                  <a:pt x="1475" y="1189"/>
                </a:lnTo>
                <a:lnTo>
                  <a:pt x="1475" y="1187"/>
                </a:lnTo>
                <a:lnTo>
                  <a:pt x="1475" y="1189"/>
                </a:lnTo>
                <a:lnTo>
                  <a:pt x="1475" y="1187"/>
                </a:lnTo>
                <a:close/>
                <a:moveTo>
                  <a:pt x="1465" y="1187"/>
                </a:moveTo>
                <a:lnTo>
                  <a:pt x="1467" y="1187"/>
                </a:lnTo>
                <a:lnTo>
                  <a:pt x="1467" y="1189"/>
                </a:lnTo>
                <a:lnTo>
                  <a:pt x="1467" y="1187"/>
                </a:lnTo>
                <a:lnTo>
                  <a:pt x="1467" y="1189"/>
                </a:lnTo>
                <a:lnTo>
                  <a:pt x="1469" y="1189"/>
                </a:lnTo>
                <a:lnTo>
                  <a:pt x="1467" y="1189"/>
                </a:lnTo>
                <a:lnTo>
                  <a:pt x="1467" y="1190"/>
                </a:lnTo>
                <a:lnTo>
                  <a:pt x="1469" y="1190"/>
                </a:lnTo>
                <a:lnTo>
                  <a:pt x="1467" y="1190"/>
                </a:lnTo>
                <a:lnTo>
                  <a:pt x="1465" y="1190"/>
                </a:lnTo>
                <a:lnTo>
                  <a:pt x="1467" y="1192"/>
                </a:lnTo>
                <a:lnTo>
                  <a:pt x="1469" y="1192"/>
                </a:lnTo>
                <a:lnTo>
                  <a:pt x="1469" y="1194"/>
                </a:lnTo>
                <a:lnTo>
                  <a:pt x="1467" y="1194"/>
                </a:lnTo>
                <a:lnTo>
                  <a:pt x="1469" y="1194"/>
                </a:lnTo>
                <a:lnTo>
                  <a:pt x="1469" y="1196"/>
                </a:lnTo>
                <a:lnTo>
                  <a:pt x="1469" y="1194"/>
                </a:lnTo>
                <a:lnTo>
                  <a:pt x="1469" y="1196"/>
                </a:lnTo>
                <a:lnTo>
                  <a:pt x="1467" y="1196"/>
                </a:lnTo>
                <a:lnTo>
                  <a:pt x="1467" y="1194"/>
                </a:lnTo>
                <a:lnTo>
                  <a:pt x="1465" y="1194"/>
                </a:lnTo>
                <a:lnTo>
                  <a:pt x="1465" y="1192"/>
                </a:lnTo>
                <a:lnTo>
                  <a:pt x="1465" y="1190"/>
                </a:lnTo>
                <a:lnTo>
                  <a:pt x="1463" y="1190"/>
                </a:lnTo>
                <a:lnTo>
                  <a:pt x="1463" y="1189"/>
                </a:lnTo>
                <a:lnTo>
                  <a:pt x="1463" y="1187"/>
                </a:lnTo>
                <a:lnTo>
                  <a:pt x="1461" y="1187"/>
                </a:lnTo>
                <a:lnTo>
                  <a:pt x="1463" y="1187"/>
                </a:lnTo>
                <a:lnTo>
                  <a:pt x="1463" y="1189"/>
                </a:lnTo>
                <a:lnTo>
                  <a:pt x="1463" y="1187"/>
                </a:lnTo>
                <a:lnTo>
                  <a:pt x="1465" y="1187"/>
                </a:lnTo>
                <a:close/>
                <a:moveTo>
                  <a:pt x="1502" y="1187"/>
                </a:moveTo>
                <a:lnTo>
                  <a:pt x="1500" y="1187"/>
                </a:lnTo>
                <a:lnTo>
                  <a:pt x="1502" y="1187"/>
                </a:lnTo>
                <a:close/>
                <a:moveTo>
                  <a:pt x="1500" y="1187"/>
                </a:moveTo>
                <a:lnTo>
                  <a:pt x="1500" y="1185"/>
                </a:lnTo>
                <a:lnTo>
                  <a:pt x="1500" y="1187"/>
                </a:lnTo>
                <a:close/>
                <a:moveTo>
                  <a:pt x="1473" y="1185"/>
                </a:moveTo>
                <a:lnTo>
                  <a:pt x="1473" y="1187"/>
                </a:lnTo>
                <a:lnTo>
                  <a:pt x="1473" y="1185"/>
                </a:lnTo>
                <a:close/>
                <a:moveTo>
                  <a:pt x="628" y="1187"/>
                </a:moveTo>
                <a:lnTo>
                  <a:pt x="630" y="1187"/>
                </a:lnTo>
                <a:lnTo>
                  <a:pt x="630" y="1189"/>
                </a:lnTo>
                <a:lnTo>
                  <a:pt x="628" y="1189"/>
                </a:lnTo>
                <a:lnTo>
                  <a:pt x="628" y="1190"/>
                </a:lnTo>
                <a:lnTo>
                  <a:pt x="626" y="1190"/>
                </a:lnTo>
                <a:lnTo>
                  <a:pt x="626" y="1189"/>
                </a:lnTo>
                <a:lnTo>
                  <a:pt x="626" y="1187"/>
                </a:lnTo>
                <a:lnTo>
                  <a:pt x="628" y="1187"/>
                </a:lnTo>
                <a:lnTo>
                  <a:pt x="626" y="1187"/>
                </a:lnTo>
                <a:lnTo>
                  <a:pt x="626" y="1185"/>
                </a:lnTo>
                <a:lnTo>
                  <a:pt x="628" y="1185"/>
                </a:lnTo>
                <a:lnTo>
                  <a:pt x="628" y="1187"/>
                </a:lnTo>
                <a:close/>
                <a:moveTo>
                  <a:pt x="603" y="1187"/>
                </a:moveTo>
                <a:lnTo>
                  <a:pt x="603" y="1185"/>
                </a:lnTo>
                <a:lnTo>
                  <a:pt x="603" y="1187"/>
                </a:lnTo>
                <a:close/>
                <a:moveTo>
                  <a:pt x="1502" y="1185"/>
                </a:moveTo>
                <a:lnTo>
                  <a:pt x="1500" y="1185"/>
                </a:lnTo>
                <a:lnTo>
                  <a:pt x="1502" y="1185"/>
                </a:lnTo>
                <a:close/>
                <a:moveTo>
                  <a:pt x="1461" y="1185"/>
                </a:moveTo>
                <a:lnTo>
                  <a:pt x="1459" y="1185"/>
                </a:lnTo>
                <a:lnTo>
                  <a:pt x="1461" y="1185"/>
                </a:lnTo>
                <a:close/>
                <a:moveTo>
                  <a:pt x="599" y="1183"/>
                </a:moveTo>
                <a:lnTo>
                  <a:pt x="599" y="1185"/>
                </a:lnTo>
                <a:lnTo>
                  <a:pt x="599" y="1183"/>
                </a:lnTo>
                <a:close/>
                <a:moveTo>
                  <a:pt x="532" y="1183"/>
                </a:moveTo>
                <a:lnTo>
                  <a:pt x="534" y="1183"/>
                </a:lnTo>
                <a:lnTo>
                  <a:pt x="534" y="1185"/>
                </a:lnTo>
                <a:lnTo>
                  <a:pt x="534" y="1187"/>
                </a:lnTo>
                <a:lnTo>
                  <a:pt x="534" y="1189"/>
                </a:lnTo>
                <a:lnTo>
                  <a:pt x="532" y="1190"/>
                </a:lnTo>
                <a:lnTo>
                  <a:pt x="532" y="1192"/>
                </a:lnTo>
                <a:lnTo>
                  <a:pt x="530" y="1192"/>
                </a:lnTo>
                <a:lnTo>
                  <a:pt x="530" y="1190"/>
                </a:lnTo>
                <a:lnTo>
                  <a:pt x="530" y="1189"/>
                </a:lnTo>
                <a:lnTo>
                  <a:pt x="528" y="1189"/>
                </a:lnTo>
                <a:lnTo>
                  <a:pt x="528" y="1187"/>
                </a:lnTo>
                <a:lnTo>
                  <a:pt x="530" y="1187"/>
                </a:lnTo>
                <a:lnTo>
                  <a:pt x="530" y="1185"/>
                </a:lnTo>
                <a:lnTo>
                  <a:pt x="530" y="1183"/>
                </a:lnTo>
                <a:lnTo>
                  <a:pt x="532" y="1183"/>
                </a:lnTo>
                <a:close/>
                <a:moveTo>
                  <a:pt x="1465" y="1183"/>
                </a:moveTo>
                <a:lnTo>
                  <a:pt x="1465" y="1185"/>
                </a:lnTo>
                <a:lnTo>
                  <a:pt x="1465" y="1183"/>
                </a:lnTo>
                <a:close/>
                <a:moveTo>
                  <a:pt x="1509" y="1183"/>
                </a:moveTo>
                <a:lnTo>
                  <a:pt x="1509" y="1185"/>
                </a:lnTo>
                <a:lnTo>
                  <a:pt x="1509" y="1183"/>
                </a:lnTo>
                <a:close/>
                <a:moveTo>
                  <a:pt x="1503" y="1185"/>
                </a:moveTo>
                <a:lnTo>
                  <a:pt x="1503" y="1183"/>
                </a:lnTo>
                <a:lnTo>
                  <a:pt x="1502" y="1183"/>
                </a:lnTo>
                <a:lnTo>
                  <a:pt x="1503" y="1183"/>
                </a:lnTo>
                <a:lnTo>
                  <a:pt x="1503" y="1185"/>
                </a:lnTo>
                <a:close/>
                <a:moveTo>
                  <a:pt x="1511" y="1183"/>
                </a:moveTo>
                <a:lnTo>
                  <a:pt x="1511" y="1185"/>
                </a:lnTo>
                <a:lnTo>
                  <a:pt x="1511" y="1187"/>
                </a:lnTo>
                <a:lnTo>
                  <a:pt x="1513" y="1187"/>
                </a:lnTo>
                <a:lnTo>
                  <a:pt x="1513" y="1189"/>
                </a:lnTo>
                <a:lnTo>
                  <a:pt x="1511" y="1189"/>
                </a:lnTo>
                <a:lnTo>
                  <a:pt x="1513" y="1189"/>
                </a:lnTo>
                <a:lnTo>
                  <a:pt x="1511" y="1189"/>
                </a:lnTo>
                <a:lnTo>
                  <a:pt x="1509" y="1189"/>
                </a:lnTo>
                <a:lnTo>
                  <a:pt x="1509" y="1190"/>
                </a:lnTo>
                <a:lnTo>
                  <a:pt x="1507" y="1190"/>
                </a:lnTo>
                <a:lnTo>
                  <a:pt x="1507" y="1189"/>
                </a:lnTo>
                <a:lnTo>
                  <a:pt x="1507" y="1187"/>
                </a:lnTo>
                <a:lnTo>
                  <a:pt x="1507" y="1189"/>
                </a:lnTo>
                <a:lnTo>
                  <a:pt x="1507" y="1187"/>
                </a:lnTo>
                <a:lnTo>
                  <a:pt x="1507" y="1189"/>
                </a:lnTo>
                <a:lnTo>
                  <a:pt x="1505" y="1189"/>
                </a:lnTo>
                <a:lnTo>
                  <a:pt x="1505" y="1187"/>
                </a:lnTo>
                <a:lnTo>
                  <a:pt x="1503" y="1187"/>
                </a:lnTo>
                <a:lnTo>
                  <a:pt x="1503" y="1185"/>
                </a:lnTo>
                <a:lnTo>
                  <a:pt x="1505" y="1185"/>
                </a:lnTo>
                <a:lnTo>
                  <a:pt x="1507" y="1185"/>
                </a:lnTo>
                <a:lnTo>
                  <a:pt x="1507" y="1183"/>
                </a:lnTo>
                <a:lnTo>
                  <a:pt x="1509" y="1183"/>
                </a:lnTo>
                <a:lnTo>
                  <a:pt x="1509" y="1185"/>
                </a:lnTo>
                <a:lnTo>
                  <a:pt x="1507" y="1185"/>
                </a:lnTo>
                <a:lnTo>
                  <a:pt x="1509" y="1185"/>
                </a:lnTo>
                <a:lnTo>
                  <a:pt x="1509" y="1183"/>
                </a:lnTo>
                <a:lnTo>
                  <a:pt x="1511" y="1183"/>
                </a:lnTo>
                <a:close/>
                <a:moveTo>
                  <a:pt x="1488" y="1183"/>
                </a:moveTo>
                <a:lnTo>
                  <a:pt x="1488" y="1181"/>
                </a:lnTo>
                <a:lnTo>
                  <a:pt x="1488" y="1183"/>
                </a:lnTo>
                <a:close/>
                <a:moveTo>
                  <a:pt x="545" y="1183"/>
                </a:moveTo>
                <a:lnTo>
                  <a:pt x="543" y="1181"/>
                </a:lnTo>
                <a:lnTo>
                  <a:pt x="545" y="1181"/>
                </a:lnTo>
                <a:lnTo>
                  <a:pt x="545" y="1183"/>
                </a:lnTo>
                <a:close/>
                <a:moveTo>
                  <a:pt x="1486" y="1181"/>
                </a:moveTo>
                <a:lnTo>
                  <a:pt x="1488" y="1181"/>
                </a:lnTo>
                <a:lnTo>
                  <a:pt x="1486" y="1181"/>
                </a:lnTo>
                <a:close/>
                <a:moveTo>
                  <a:pt x="486" y="1179"/>
                </a:moveTo>
                <a:lnTo>
                  <a:pt x="488" y="1179"/>
                </a:lnTo>
                <a:lnTo>
                  <a:pt x="488" y="1181"/>
                </a:lnTo>
                <a:lnTo>
                  <a:pt x="490" y="1181"/>
                </a:lnTo>
                <a:lnTo>
                  <a:pt x="492" y="1181"/>
                </a:lnTo>
                <a:lnTo>
                  <a:pt x="490" y="1181"/>
                </a:lnTo>
                <a:lnTo>
                  <a:pt x="492" y="1179"/>
                </a:lnTo>
                <a:lnTo>
                  <a:pt x="494" y="1179"/>
                </a:lnTo>
                <a:lnTo>
                  <a:pt x="494" y="1181"/>
                </a:lnTo>
                <a:lnTo>
                  <a:pt x="495" y="1181"/>
                </a:lnTo>
                <a:lnTo>
                  <a:pt x="494" y="1181"/>
                </a:lnTo>
                <a:lnTo>
                  <a:pt x="494" y="1179"/>
                </a:lnTo>
                <a:lnTo>
                  <a:pt x="494" y="1181"/>
                </a:lnTo>
                <a:lnTo>
                  <a:pt x="494" y="1183"/>
                </a:lnTo>
                <a:lnTo>
                  <a:pt x="495" y="1183"/>
                </a:lnTo>
                <a:lnTo>
                  <a:pt x="495" y="1185"/>
                </a:lnTo>
                <a:lnTo>
                  <a:pt x="497" y="1185"/>
                </a:lnTo>
                <a:lnTo>
                  <a:pt x="497" y="1187"/>
                </a:lnTo>
                <a:lnTo>
                  <a:pt x="497" y="1189"/>
                </a:lnTo>
                <a:lnTo>
                  <a:pt x="497" y="1190"/>
                </a:lnTo>
                <a:lnTo>
                  <a:pt x="497" y="1192"/>
                </a:lnTo>
                <a:lnTo>
                  <a:pt x="497" y="1194"/>
                </a:lnTo>
                <a:lnTo>
                  <a:pt x="499" y="1194"/>
                </a:lnTo>
                <a:lnTo>
                  <a:pt x="499" y="1196"/>
                </a:lnTo>
                <a:lnTo>
                  <a:pt x="501" y="1196"/>
                </a:lnTo>
                <a:lnTo>
                  <a:pt x="503" y="1196"/>
                </a:lnTo>
                <a:lnTo>
                  <a:pt x="503" y="1194"/>
                </a:lnTo>
                <a:lnTo>
                  <a:pt x="505" y="1194"/>
                </a:lnTo>
                <a:lnTo>
                  <a:pt x="505" y="1196"/>
                </a:lnTo>
                <a:lnTo>
                  <a:pt x="507" y="1196"/>
                </a:lnTo>
                <a:lnTo>
                  <a:pt x="507" y="1198"/>
                </a:lnTo>
                <a:lnTo>
                  <a:pt x="507" y="1200"/>
                </a:lnTo>
                <a:lnTo>
                  <a:pt x="509" y="1200"/>
                </a:lnTo>
                <a:lnTo>
                  <a:pt x="509" y="1202"/>
                </a:lnTo>
                <a:lnTo>
                  <a:pt x="509" y="1200"/>
                </a:lnTo>
                <a:lnTo>
                  <a:pt x="507" y="1200"/>
                </a:lnTo>
                <a:lnTo>
                  <a:pt x="507" y="1202"/>
                </a:lnTo>
                <a:lnTo>
                  <a:pt x="507" y="1200"/>
                </a:lnTo>
                <a:lnTo>
                  <a:pt x="505" y="1200"/>
                </a:lnTo>
                <a:lnTo>
                  <a:pt x="507" y="1200"/>
                </a:lnTo>
                <a:lnTo>
                  <a:pt x="505" y="1200"/>
                </a:lnTo>
                <a:lnTo>
                  <a:pt x="505" y="1198"/>
                </a:lnTo>
                <a:lnTo>
                  <a:pt x="503" y="1198"/>
                </a:lnTo>
                <a:lnTo>
                  <a:pt x="503" y="1200"/>
                </a:lnTo>
                <a:lnTo>
                  <a:pt x="501" y="1200"/>
                </a:lnTo>
                <a:lnTo>
                  <a:pt x="501" y="1198"/>
                </a:lnTo>
                <a:lnTo>
                  <a:pt x="501" y="1200"/>
                </a:lnTo>
                <a:lnTo>
                  <a:pt x="501" y="1198"/>
                </a:lnTo>
                <a:lnTo>
                  <a:pt x="499" y="1198"/>
                </a:lnTo>
                <a:lnTo>
                  <a:pt x="499" y="1196"/>
                </a:lnTo>
                <a:lnTo>
                  <a:pt x="497" y="1196"/>
                </a:lnTo>
                <a:lnTo>
                  <a:pt x="497" y="1198"/>
                </a:lnTo>
                <a:lnTo>
                  <a:pt x="497" y="1200"/>
                </a:lnTo>
                <a:lnTo>
                  <a:pt x="497" y="1202"/>
                </a:lnTo>
                <a:lnTo>
                  <a:pt x="495" y="1202"/>
                </a:lnTo>
                <a:lnTo>
                  <a:pt x="494" y="1202"/>
                </a:lnTo>
                <a:lnTo>
                  <a:pt x="492" y="1202"/>
                </a:lnTo>
                <a:lnTo>
                  <a:pt x="492" y="1204"/>
                </a:lnTo>
                <a:lnTo>
                  <a:pt x="490" y="1204"/>
                </a:lnTo>
                <a:lnTo>
                  <a:pt x="490" y="1202"/>
                </a:lnTo>
                <a:lnTo>
                  <a:pt x="488" y="1202"/>
                </a:lnTo>
                <a:lnTo>
                  <a:pt x="486" y="1202"/>
                </a:lnTo>
                <a:lnTo>
                  <a:pt x="484" y="1202"/>
                </a:lnTo>
                <a:lnTo>
                  <a:pt x="482" y="1202"/>
                </a:lnTo>
                <a:lnTo>
                  <a:pt x="480" y="1202"/>
                </a:lnTo>
                <a:lnTo>
                  <a:pt x="478" y="1202"/>
                </a:lnTo>
                <a:lnTo>
                  <a:pt x="478" y="1204"/>
                </a:lnTo>
                <a:lnTo>
                  <a:pt x="476" y="1204"/>
                </a:lnTo>
                <a:lnTo>
                  <a:pt x="474" y="1204"/>
                </a:lnTo>
                <a:lnTo>
                  <a:pt x="472" y="1204"/>
                </a:lnTo>
                <a:lnTo>
                  <a:pt x="471" y="1206"/>
                </a:lnTo>
                <a:lnTo>
                  <a:pt x="469" y="1208"/>
                </a:lnTo>
                <a:lnTo>
                  <a:pt x="469" y="1210"/>
                </a:lnTo>
                <a:lnTo>
                  <a:pt x="469" y="1212"/>
                </a:lnTo>
                <a:lnTo>
                  <a:pt x="467" y="1212"/>
                </a:lnTo>
                <a:lnTo>
                  <a:pt x="467" y="1213"/>
                </a:lnTo>
                <a:lnTo>
                  <a:pt x="465" y="1213"/>
                </a:lnTo>
                <a:lnTo>
                  <a:pt x="463" y="1213"/>
                </a:lnTo>
                <a:lnTo>
                  <a:pt x="463" y="1215"/>
                </a:lnTo>
                <a:lnTo>
                  <a:pt x="463" y="1213"/>
                </a:lnTo>
                <a:lnTo>
                  <a:pt x="461" y="1215"/>
                </a:lnTo>
                <a:lnTo>
                  <a:pt x="459" y="1215"/>
                </a:lnTo>
                <a:lnTo>
                  <a:pt x="457" y="1215"/>
                </a:lnTo>
                <a:lnTo>
                  <a:pt x="455" y="1215"/>
                </a:lnTo>
                <a:lnTo>
                  <a:pt x="453" y="1215"/>
                </a:lnTo>
                <a:lnTo>
                  <a:pt x="453" y="1213"/>
                </a:lnTo>
                <a:lnTo>
                  <a:pt x="451" y="1213"/>
                </a:lnTo>
                <a:lnTo>
                  <a:pt x="451" y="1212"/>
                </a:lnTo>
                <a:lnTo>
                  <a:pt x="449" y="1212"/>
                </a:lnTo>
                <a:lnTo>
                  <a:pt x="449" y="1210"/>
                </a:lnTo>
                <a:lnTo>
                  <a:pt x="449" y="1208"/>
                </a:lnTo>
                <a:lnTo>
                  <a:pt x="449" y="1206"/>
                </a:lnTo>
                <a:lnTo>
                  <a:pt x="449" y="1204"/>
                </a:lnTo>
                <a:lnTo>
                  <a:pt x="451" y="1204"/>
                </a:lnTo>
                <a:lnTo>
                  <a:pt x="451" y="1202"/>
                </a:lnTo>
                <a:lnTo>
                  <a:pt x="453" y="1202"/>
                </a:lnTo>
                <a:lnTo>
                  <a:pt x="455" y="1202"/>
                </a:lnTo>
                <a:lnTo>
                  <a:pt x="457" y="1200"/>
                </a:lnTo>
                <a:lnTo>
                  <a:pt x="457" y="1198"/>
                </a:lnTo>
                <a:lnTo>
                  <a:pt x="457" y="1196"/>
                </a:lnTo>
                <a:lnTo>
                  <a:pt x="459" y="1196"/>
                </a:lnTo>
                <a:lnTo>
                  <a:pt x="459" y="1194"/>
                </a:lnTo>
                <a:lnTo>
                  <a:pt x="459" y="1192"/>
                </a:lnTo>
                <a:lnTo>
                  <a:pt x="461" y="1192"/>
                </a:lnTo>
                <a:lnTo>
                  <a:pt x="461" y="1190"/>
                </a:lnTo>
                <a:lnTo>
                  <a:pt x="461" y="1189"/>
                </a:lnTo>
                <a:lnTo>
                  <a:pt x="463" y="1189"/>
                </a:lnTo>
                <a:lnTo>
                  <a:pt x="463" y="1187"/>
                </a:lnTo>
                <a:lnTo>
                  <a:pt x="465" y="1187"/>
                </a:lnTo>
                <a:lnTo>
                  <a:pt x="467" y="1187"/>
                </a:lnTo>
                <a:lnTo>
                  <a:pt x="467" y="1189"/>
                </a:lnTo>
                <a:lnTo>
                  <a:pt x="469" y="1189"/>
                </a:lnTo>
                <a:lnTo>
                  <a:pt x="471" y="1189"/>
                </a:lnTo>
                <a:lnTo>
                  <a:pt x="472" y="1189"/>
                </a:lnTo>
                <a:lnTo>
                  <a:pt x="472" y="1187"/>
                </a:lnTo>
                <a:lnTo>
                  <a:pt x="471" y="1187"/>
                </a:lnTo>
                <a:lnTo>
                  <a:pt x="471" y="1189"/>
                </a:lnTo>
                <a:lnTo>
                  <a:pt x="469" y="1189"/>
                </a:lnTo>
                <a:lnTo>
                  <a:pt x="471" y="1187"/>
                </a:lnTo>
                <a:lnTo>
                  <a:pt x="472" y="1187"/>
                </a:lnTo>
                <a:lnTo>
                  <a:pt x="472" y="1185"/>
                </a:lnTo>
                <a:lnTo>
                  <a:pt x="474" y="1185"/>
                </a:lnTo>
                <a:lnTo>
                  <a:pt x="476" y="1185"/>
                </a:lnTo>
                <a:lnTo>
                  <a:pt x="478" y="1185"/>
                </a:lnTo>
                <a:lnTo>
                  <a:pt x="478" y="1183"/>
                </a:lnTo>
                <a:lnTo>
                  <a:pt x="480" y="1183"/>
                </a:lnTo>
                <a:lnTo>
                  <a:pt x="480" y="1181"/>
                </a:lnTo>
                <a:lnTo>
                  <a:pt x="482" y="1181"/>
                </a:lnTo>
                <a:lnTo>
                  <a:pt x="484" y="1181"/>
                </a:lnTo>
                <a:lnTo>
                  <a:pt x="484" y="1179"/>
                </a:lnTo>
                <a:lnTo>
                  <a:pt x="486" y="1179"/>
                </a:lnTo>
                <a:close/>
                <a:moveTo>
                  <a:pt x="611" y="1181"/>
                </a:moveTo>
                <a:lnTo>
                  <a:pt x="609" y="1181"/>
                </a:lnTo>
                <a:lnTo>
                  <a:pt x="609" y="1179"/>
                </a:lnTo>
                <a:lnTo>
                  <a:pt x="609" y="1181"/>
                </a:lnTo>
                <a:lnTo>
                  <a:pt x="611" y="1181"/>
                </a:lnTo>
                <a:close/>
                <a:moveTo>
                  <a:pt x="626" y="1179"/>
                </a:moveTo>
                <a:lnTo>
                  <a:pt x="628" y="1179"/>
                </a:lnTo>
                <a:lnTo>
                  <a:pt x="626" y="1179"/>
                </a:lnTo>
                <a:close/>
                <a:moveTo>
                  <a:pt x="622" y="1179"/>
                </a:moveTo>
                <a:lnTo>
                  <a:pt x="624" y="1179"/>
                </a:lnTo>
                <a:lnTo>
                  <a:pt x="626" y="1179"/>
                </a:lnTo>
                <a:lnTo>
                  <a:pt x="626" y="1181"/>
                </a:lnTo>
                <a:lnTo>
                  <a:pt x="624" y="1181"/>
                </a:lnTo>
                <a:lnTo>
                  <a:pt x="624" y="1183"/>
                </a:lnTo>
                <a:lnTo>
                  <a:pt x="626" y="1183"/>
                </a:lnTo>
                <a:lnTo>
                  <a:pt x="626" y="1185"/>
                </a:lnTo>
                <a:lnTo>
                  <a:pt x="624" y="1185"/>
                </a:lnTo>
                <a:lnTo>
                  <a:pt x="622" y="1185"/>
                </a:lnTo>
                <a:lnTo>
                  <a:pt x="622" y="1187"/>
                </a:lnTo>
                <a:lnTo>
                  <a:pt x="622" y="1185"/>
                </a:lnTo>
                <a:lnTo>
                  <a:pt x="622" y="1183"/>
                </a:lnTo>
                <a:lnTo>
                  <a:pt x="624" y="1185"/>
                </a:lnTo>
                <a:lnTo>
                  <a:pt x="624" y="1183"/>
                </a:lnTo>
                <a:lnTo>
                  <a:pt x="622" y="1183"/>
                </a:lnTo>
                <a:lnTo>
                  <a:pt x="622" y="1181"/>
                </a:lnTo>
                <a:lnTo>
                  <a:pt x="624" y="1181"/>
                </a:lnTo>
                <a:lnTo>
                  <a:pt x="622" y="1181"/>
                </a:lnTo>
                <a:lnTo>
                  <a:pt x="622" y="1183"/>
                </a:lnTo>
                <a:lnTo>
                  <a:pt x="620" y="1183"/>
                </a:lnTo>
                <a:lnTo>
                  <a:pt x="620" y="1181"/>
                </a:lnTo>
                <a:lnTo>
                  <a:pt x="622" y="1181"/>
                </a:lnTo>
                <a:lnTo>
                  <a:pt x="622" y="1179"/>
                </a:lnTo>
                <a:close/>
                <a:moveTo>
                  <a:pt x="624" y="1179"/>
                </a:moveTo>
                <a:lnTo>
                  <a:pt x="622" y="1179"/>
                </a:lnTo>
                <a:lnTo>
                  <a:pt x="624" y="1179"/>
                </a:lnTo>
                <a:close/>
                <a:moveTo>
                  <a:pt x="1459" y="1179"/>
                </a:moveTo>
                <a:lnTo>
                  <a:pt x="1459" y="1181"/>
                </a:lnTo>
                <a:lnTo>
                  <a:pt x="1459" y="1179"/>
                </a:lnTo>
                <a:close/>
                <a:moveTo>
                  <a:pt x="543" y="1181"/>
                </a:moveTo>
                <a:lnTo>
                  <a:pt x="543" y="1179"/>
                </a:lnTo>
                <a:lnTo>
                  <a:pt x="543" y="1181"/>
                </a:lnTo>
                <a:close/>
                <a:moveTo>
                  <a:pt x="620" y="1179"/>
                </a:moveTo>
                <a:lnTo>
                  <a:pt x="622" y="1179"/>
                </a:lnTo>
                <a:lnTo>
                  <a:pt x="620" y="1179"/>
                </a:lnTo>
                <a:close/>
                <a:moveTo>
                  <a:pt x="1461" y="1179"/>
                </a:moveTo>
                <a:lnTo>
                  <a:pt x="1461" y="1177"/>
                </a:lnTo>
                <a:lnTo>
                  <a:pt x="1461" y="1179"/>
                </a:lnTo>
                <a:close/>
                <a:moveTo>
                  <a:pt x="613" y="1179"/>
                </a:moveTo>
                <a:lnTo>
                  <a:pt x="611" y="1179"/>
                </a:lnTo>
                <a:lnTo>
                  <a:pt x="611" y="1177"/>
                </a:lnTo>
                <a:lnTo>
                  <a:pt x="613" y="1177"/>
                </a:lnTo>
                <a:lnTo>
                  <a:pt x="613" y="1179"/>
                </a:lnTo>
                <a:close/>
                <a:moveTo>
                  <a:pt x="1465" y="1177"/>
                </a:moveTo>
                <a:lnTo>
                  <a:pt x="1467" y="1177"/>
                </a:lnTo>
                <a:lnTo>
                  <a:pt x="1465" y="1177"/>
                </a:lnTo>
                <a:close/>
                <a:moveTo>
                  <a:pt x="1513" y="1177"/>
                </a:moveTo>
                <a:lnTo>
                  <a:pt x="1513" y="1179"/>
                </a:lnTo>
                <a:lnTo>
                  <a:pt x="1513" y="1181"/>
                </a:lnTo>
                <a:lnTo>
                  <a:pt x="1513" y="1179"/>
                </a:lnTo>
                <a:lnTo>
                  <a:pt x="1511" y="1179"/>
                </a:lnTo>
                <a:lnTo>
                  <a:pt x="1511" y="1177"/>
                </a:lnTo>
                <a:lnTo>
                  <a:pt x="1513" y="1177"/>
                </a:lnTo>
                <a:close/>
                <a:moveTo>
                  <a:pt x="555" y="1179"/>
                </a:moveTo>
                <a:lnTo>
                  <a:pt x="553" y="1179"/>
                </a:lnTo>
                <a:lnTo>
                  <a:pt x="555" y="1179"/>
                </a:lnTo>
                <a:lnTo>
                  <a:pt x="555" y="1177"/>
                </a:lnTo>
                <a:lnTo>
                  <a:pt x="553" y="1177"/>
                </a:lnTo>
                <a:lnTo>
                  <a:pt x="553" y="1175"/>
                </a:lnTo>
                <a:lnTo>
                  <a:pt x="553" y="1177"/>
                </a:lnTo>
                <a:lnTo>
                  <a:pt x="555" y="1177"/>
                </a:lnTo>
                <a:lnTo>
                  <a:pt x="555" y="1179"/>
                </a:lnTo>
                <a:close/>
                <a:moveTo>
                  <a:pt x="545" y="1177"/>
                </a:moveTo>
                <a:lnTo>
                  <a:pt x="543" y="1177"/>
                </a:lnTo>
                <a:lnTo>
                  <a:pt x="545" y="1175"/>
                </a:lnTo>
                <a:lnTo>
                  <a:pt x="545" y="1177"/>
                </a:lnTo>
                <a:close/>
                <a:moveTo>
                  <a:pt x="613" y="1177"/>
                </a:moveTo>
                <a:lnTo>
                  <a:pt x="613" y="1175"/>
                </a:lnTo>
                <a:lnTo>
                  <a:pt x="615" y="1175"/>
                </a:lnTo>
                <a:lnTo>
                  <a:pt x="615" y="1177"/>
                </a:lnTo>
                <a:lnTo>
                  <a:pt x="613" y="1177"/>
                </a:lnTo>
                <a:lnTo>
                  <a:pt x="615" y="1177"/>
                </a:lnTo>
                <a:lnTo>
                  <a:pt x="613" y="1177"/>
                </a:lnTo>
                <a:close/>
                <a:moveTo>
                  <a:pt x="1465" y="1175"/>
                </a:moveTo>
                <a:lnTo>
                  <a:pt x="1467" y="1175"/>
                </a:lnTo>
                <a:lnTo>
                  <a:pt x="1465" y="1175"/>
                </a:lnTo>
                <a:lnTo>
                  <a:pt x="1465" y="1177"/>
                </a:lnTo>
                <a:lnTo>
                  <a:pt x="1465" y="1175"/>
                </a:lnTo>
                <a:close/>
                <a:moveTo>
                  <a:pt x="1488" y="1175"/>
                </a:moveTo>
                <a:lnTo>
                  <a:pt x="1490" y="1175"/>
                </a:lnTo>
                <a:lnTo>
                  <a:pt x="1488" y="1175"/>
                </a:lnTo>
                <a:close/>
                <a:moveTo>
                  <a:pt x="1496" y="1175"/>
                </a:moveTo>
                <a:lnTo>
                  <a:pt x="1498" y="1175"/>
                </a:lnTo>
                <a:lnTo>
                  <a:pt x="1496" y="1175"/>
                </a:lnTo>
                <a:close/>
                <a:moveTo>
                  <a:pt x="1455" y="1173"/>
                </a:moveTo>
                <a:lnTo>
                  <a:pt x="1457" y="1173"/>
                </a:lnTo>
                <a:lnTo>
                  <a:pt x="1455" y="1173"/>
                </a:lnTo>
                <a:close/>
                <a:moveTo>
                  <a:pt x="547" y="1173"/>
                </a:moveTo>
                <a:lnTo>
                  <a:pt x="549" y="1173"/>
                </a:lnTo>
                <a:lnTo>
                  <a:pt x="551" y="1173"/>
                </a:lnTo>
                <a:lnTo>
                  <a:pt x="549" y="1173"/>
                </a:lnTo>
                <a:lnTo>
                  <a:pt x="549" y="1175"/>
                </a:lnTo>
                <a:lnTo>
                  <a:pt x="551" y="1175"/>
                </a:lnTo>
                <a:lnTo>
                  <a:pt x="553" y="1175"/>
                </a:lnTo>
                <a:lnTo>
                  <a:pt x="553" y="1177"/>
                </a:lnTo>
                <a:lnTo>
                  <a:pt x="551" y="1177"/>
                </a:lnTo>
                <a:lnTo>
                  <a:pt x="551" y="1179"/>
                </a:lnTo>
                <a:lnTo>
                  <a:pt x="549" y="1179"/>
                </a:lnTo>
                <a:lnTo>
                  <a:pt x="547" y="1179"/>
                </a:lnTo>
                <a:lnTo>
                  <a:pt x="547" y="1177"/>
                </a:lnTo>
                <a:lnTo>
                  <a:pt x="549" y="1177"/>
                </a:lnTo>
                <a:lnTo>
                  <a:pt x="549" y="1175"/>
                </a:lnTo>
                <a:lnTo>
                  <a:pt x="549" y="1173"/>
                </a:lnTo>
                <a:lnTo>
                  <a:pt x="547" y="1173"/>
                </a:lnTo>
                <a:lnTo>
                  <a:pt x="547" y="1175"/>
                </a:lnTo>
                <a:lnTo>
                  <a:pt x="547" y="1177"/>
                </a:lnTo>
                <a:lnTo>
                  <a:pt x="547" y="1175"/>
                </a:lnTo>
                <a:lnTo>
                  <a:pt x="545" y="1175"/>
                </a:lnTo>
                <a:lnTo>
                  <a:pt x="545" y="1173"/>
                </a:lnTo>
                <a:lnTo>
                  <a:pt x="547" y="1173"/>
                </a:lnTo>
                <a:close/>
                <a:moveTo>
                  <a:pt x="1461" y="1173"/>
                </a:moveTo>
                <a:lnTo>
                  <a:pt x="1459" y="1173"/>
                </a:lnTo>
                <a:lnTo>
                  <a:pt x="1461" y="1173"/>
                </a:lnTo>
                <a:close/>
                <a:moveTo>
                  <a:pt x="1509" y="1173"/>
                </a:moveTo>
                <a:lnTo>
                  <a:pt x="1509" y="1171"/>
                </a:lnTo>
                <a:lnTo>
                  <a:pt x="1509" y="1173"/>
                </a:lnTo>
                <a:close/>
                <a:moveTo>
                  <a:pt x="616" y="1173"/>
                </a:moveTo>
                <a:lnTo>
                  <a:pt x="615" y="1173"/>
                </a:lnTo>
                <a:lnTo>
                  <a:pt x="615" y="1171"/>
                </a:lnTo>
                <a:lnTo>
                  <a:pt x="615" y="1173"/>
                </a:lnTo>
                <a:lnTo>
                  <a:pt x="616" y="1173"/>
                </a:lnTo>
                <a:close/>
                <a:moveTo>
                  <a:pt x="1461" y="1171"/>
                </a:moveTo>
                <a:lnTo>
                  <a:pt x="1461" y="1173"/>
                </a:lnTo>
                <a:lnTo>
                  <a:pt x="1463" y="1173"/>
                </a:lnTo>
                <a:lnTo>
                  <a:pt x="1463" y="1175"/>
                </a:lnTo>
                <a:lnTo>
                  <a:pt x="1465" y="1175"/>
                </a:lnTo>
                <a:lnTo>
                  <a:pt x="1465" y="1177"/>
                </a:lnTo>
                <a:lnTo>
                  <a:pt x="1465" y="1179"/>
                </a:lnTo>
                <a:lnTo>
                  <a:pt x="1465" y="1177"/>
                </a:lnTo>
                <a:lnTo>
                  <a:pt x="1465" y="1179"/>
                </a:lnTo>
                <a:lnTo>
                  <a:pt x="1467" y="1179"/>
                </a:lnTo>
                <a:lnTo>
                  <a:pt x="1467" y="1181"/>
                </a:lnTo>
                <a:lnTo>
                  <a:pt x="1465" y="1181"/>
                </a:lnTo>
                <a:lnTo>
                  <a:pt x="1465" y="1183"/>
                </a:lnTo>
                <a:lnTo>
                  <a:pt x="1465" y="1181"/>
                </a:lnTo>
                <a:lnTo>
                  <a:pt x="1465" y="1183"/>
                </a:lnTo>
                <a:lnTo>
                  <a:pt x="1463" y="1183"/>
                </a:lnTo>
                <a:lnTo>
                  <a:pt x="1465" y="1183"/>
                </a:lnTo>
                <a:lnTo>
                  <a:pt x="1463" y="1183"/>
                </a:lnTo>
                <a:lnTo>
                  <a:pt x="1463" y="1181"/>
                </a:lnTo>
                <a:lnTo>
                  <a:pt x="1461" y="1181"/>
                </a:lnTo>
                <a:lnTo>
                  <a:pt x="1463" y="1181"/>
                </a:lnTo>
                <a:lnTo>
                  <a:pt x="1463" y="1183"/>
                </a:lnTo>
                <a:lnTo>
                  <a:pt x="1461" y="1181"/>
                </a:lnTo>
                <a:lnTo>
                  <a:pt x="1459" y="1181"/>
                </a:lnTo>
                <a:lnTo>
                  <a:pt x="1461" y="1179"/>
                </a:lnTo>
                <a:lnTo>
                  <a:pt x="1459" y="1179"/>
                </a:lnTo>
                <a:lnTo>
                  <a:pt x="1461" y="1179"/>
                </a:lnTo>
                <a:lnTo>
                  <a:pt x="1463" y="1177"/>
                </a:lnTo>
                <a:lnTo>
                  <a:pt x="1461" y="1177"/>
                </a:lnTo>
                <a:lnTo>
                  <a:pt x="1459" y="1177"/>
                </a:lnTo>
                <a:lnTo>
                  <a:pt x="1461" y="1177"/>
                </a:lnTo>
                <a:lnTo>
                  <a:pt x="1459" y="1177"/>
                </a:lnTo>
                <a:lnTo>
                  <a:pt x="1459" y="1175"/>
                </a:lnTo>
                <a:lnTo>
                  <a:pt x="1461" y="1175"/>
                </a:lnTo>
                <a:lnTo>
                  <a:pt x="1459" y="1175"/>
                </a:lnTo>
                <a:lnTo>
                  <a:pt x="1459" y="1173"/>
                </a:lnTo>
                <a:lnTo>
                  <a:pt x="1461" y="1173"/>
                </a:lnTo>
                <a:lnTo>
                  <a:pt x="1461" y="1171"/>
                </a:lnTo>
                <a:lnTo>
                  <a:pt x="1461" y="1173"/>
                </a:lnTo>
                <a:lnTo>
                  <a:pt x="1461" y="1171"/>
                </a:lnTo>
                <a:close/>
                <a:moveTo>
                  <a:pt x="1459" y="1171"/>
                </a:moveTo>
                <a:lnTo>
                  <a:pt x="1457" y="1171"/>
                </a:lnTo>
                <a:lnTo>
                  <a:pt x="1457" y="1169"/>
                </a:lnTo>
                <a:lnTo>
                  <a:pt x="1459" y="1171"/>
                </a:lnTo>
                <a:close/>
                <a:moveTo>
                  <a:pt x="563" y="1171"/>
                </a:moveTo>
                <a:lnTo>
                  <a:pt x="563" y="1173"/>
                </a:lnTo>
                <a:lnTo>
                  <a:pt x="561" y="1173"/>
                </a:lnTo>
                <a:lnTo>
                  <a:pt x="561" y="1171"/>
                </a:lnTo>
                <a:lnTo>
                  <a:pt x="559" y="1171"/>
                </a:lnTo>
                <a:lnTo>
                  <a:pt x="561" y="1171"/>
                </a:lnTo>
                <a:lnTo>
                  <a:pt x="561" y="1169"/>
                </a:lnTo>
                <a:lnTo>
                  <a:pt x="561" y="1171"/>
                </a:lnTo>
                <a:lnTo>
                  <a:pt x="563" y="1169"/>
                </a:lnTo>
                <a:lnTo>
                  <a:pt x="563" y="1171"/>
                </a:lnTo>
                <a:close/>
                <a:moveTo>
                  <a:pt x="1461" y="1169"/>
                </a:moveTo>
                <a:lnTo>
                  <a:pt x="1461" y="1171"/>
                </a:lnTo>
                <a:lnTo>
                  <a:pt x="1459" y="1171"/>
                </a:lnTo>
                <a:lnTo>
                  <a:pt x="1461" y="1171"/>
                </a:lnTo>
                <a:lnTo>
                  <a:pt x="1459" y="1171"/>
                </a:lnTo>
                <a:lnTo>
                  <a:pt x="1459" y="1173"/>
                </a:lnTo>
                <a:lnTo>
                  <a:pt x="1459" y="1171"/>
                </a:lnTo>
                <a:lnTo>
                  <a:pt x="1459" y="1173"/>
                </a:lnTo>
                <a:lnTo>
                  <a:pt x="1457" y="1173"/>
                </a:lnTo>
                <a:lnTo>
                  <a:pt x="1457" y="1171"/>
                </a:lnTo>
                <a:lnTo>
                  <a:pt x="1459" y="1171"/>
                </a:lnTo>
                <a:lnTo>
                  <a:pt x="1459" y="1169"/>
                </a:lnTo>
                <a:lnTo>
                  <a:pt x="1461" y="1169"/>
                </a:lnTo>
                <a:close/>
                <a:moveTo>
                  <a:pt x="620" y="1169"/>
                </a:moveTo>
                <a:lnTo>
                  <a:pt x="620" y="1171"/>
                </a:lnTo>
                <a:lnTo>
                  <a:pt x="618" y="1171"/>
                </a:lnTo>
                <a:lnTo>
                  <a:pt x="620" y="1171"/>
                </a:lnTo>
                <a:lnTo>
                  <a:pt x="620" y="1173"/>
                </a:lnTo>
                <a:lnTo>
                  <a:pt x="618" y="1173"/>
                </a:lnTo>
                <a:lnTo>
                  <a:pt x="620" y="1173"/>
                </a:lnTo>
                <a:lnTo>
                  <a:pt x="620" y="1175"/>
                </a:lnTo>
                <a:lnTo>
                  <a:pt x="618" y="1175"/>
                </a:lnTo>
                <a:lnTo>
                  <a:pt x="620" y="1175"/>
                </a:lnTo>
                <a:lnTo>
                  <a:pt x="620" y="1177"/>
                </a:lnTo>
                <a:lnTo>
                  <a:pt x="620" y="1179"/>
                </a:lnTo>
                <a:lnTo>
                  <a:pt x="620" y="1181"/>
                </a:lnTo>
                <a:lnTo>
                  <a:pt x="620" y="1179"/>
                </a:lnTo>
                <a:lnTo>
                  <a:pt x="618" y="1179"/>
                </a:lnTo>
                <a:lnTo>
                  <a:pt x="618" y="1177"/>
                </a:lnTo>
                <a:lnTo>
                  <a:pt x="618" y="1179"/>
                </a:lnTo>
                <a:lnTo>
                  <a:pt x="618" y="1181"/>
                </a:lnTo>
                <a:lnTo>
                  <a:pt x="616" y="1179"/>
                </a:lnTo>
                <a:lnTo>
                  <a:pt x="616" y="1181"/>
                </a:lnTo>
                <a:lnTo>
                  <a:pt x="616" y="1179"/>
                </a:lnTo>
                <a:lnTo>
                  <a:pt x="616" y="1177"/>
                </a:lnTo>
                <a:lnTo>
                  <a:pt x="618" y="1177"/>
                </a:lnTo>
                <a:lnTo>
                  <a:pt x="616" y="1177"/>
                </a:lnTo>
                <a:lnTo>
                  <a:pt x="616" y="1175"/>
                </a:lnTo>
                <a:lnTo>
                  <a:pt x="618" y="1175"/>
                </a:lnTo>
                <a:lnTo>
                  <a:pt x="618" y="1177"/>
                </a:lnTo>
                <a:lnTo>
                  <a:pt x="618" y="1175"/>
                </a:lnTo>
                <a:lnTo>
                  <a:pt x="620" y="1175"/>
                </a:lnTo>
                <a:lnTo>
                  <a:pt x="618" y="1175"/>
                </a:lnTo>
                <a:lnTo>
                  <a:pt x="618" y="1173"/>
                </a:lnTo>
                <a:lnTo>
                  <a:pt x="616" y="1173"/>
                </a:lnTo>
                <a:lnTo>
                  <a:pt x="618" y="1173"/>
                </a:lnTo>
                <a:lnTo>
                  <a:pt x="618" y="1171"/>
                </a:lnTo>
                <a:lnTo>
                  <a:pt x="620" y="1171"/>
                </a:lnTo>
                <a:lnTo>
                  <a:pt x="620" y="1169"/>
                </a:lnTo>
                <a:close/>
                <a:moveTo>
                  <a:pt x="557" y="1169"/>
                </a:moveTo>
                <a:lnTo>
                  <a:pt x="555" y="1169"/>
                </a:lnTo>
                <a:lnTo>
                  <a:pt x="555" y="1171"/>
                </a:lnTo>
                <a:lnTo>
                  <a:pt x="553" y="1171"/>
                </a:lnTo>
                <a:lnTo>
                  <a:pt x="551" y="1171"/>
                </a:lnTo>
                <a:lnTo>
                  <a:pt x="551" y="1169"/>
                </a:lnTo>
                <a:lnTo>
                  <a:pt x="553" y="1169"/>
                </a:lnTo>
                <a:lnTo>
                  <a:pt x="555" y="1169"/>
                </a:lnTo>
                <a:lnTo>
                  <a:pt x="555" y="1167"/>
                </a:lnTo>
                <a:lnTo>
                  <a:pt x="557" y="1167"/>
                </a:lnTo>
                <a:lnTo>
                  <a:pt x="557" y="1169"/>
                </a:lnTo>
                <a:close/>
                <a:moveTo>
                  <a:pt x="1454" y="1169"/>
                </a:moveTo>
                <a:lnTo>
                  <a:pt x="1454" y="1167"/>
                </a:lnTo>
                <a:lnTo>
                  <a:pt x="1454" y="1169"/>
                </a:lnTo>
                <a:close/>
                <a:moveTo>
                  <a:pt x="1454" y="1169"/>
                </a:moveTo>
                <a:lnTo>
                  <a:pt x="1454" y="1171"/>
                </a:lnTo>
                <a:lnTo>
                  <a:pt x="1452" y="1171"/>
                </a:lnTo>
                <a:lnTo>
                  <a:pt x="1454" y="1171"/>
                </a:lnTo>
                <a:lnTo>
                  <a:pt x="1454" y="1173"/>
                </a:lnTo>
                <a:lnTo>
                  <a:pt x="1454" y="1171"/>
                </a:lnTo>
                <a:lnTo>
                  <a:pt x="1454" y="1173"/>
                </a:lnTo>
                <a:lnTo>
                  <a:pt x="1454" y="1175"/>
                </a:lnTo>
                <a:lnTo>
                  <a:pt x="1455" y="1175"/>
                </a:lnTo>
                <a:lnTo>
                  <a:pt x="1455" y="1177"/>
                </a:lnTo>
                <a:lnTo>
                  <a:pt x="1457" y="1177"/>
                </a:lnTo>
                <a:lnTo>
                  <a:pt x="1457" y="1179"/>
                </a:lnTo>
                <a:lnTo>
                  <a:pt x="1455" y="1179"/>
                </a:lnTo>
                <a:lnTo>
                  <a:pt x="1455" y="1177"/>
                </a:lnTo>
                <a:lnTo>
                  <a:pt x="1454" y="1177"/>
                </a:lnTo>
                <a:lnTo>
                  <a:pt x="1455" y="1177"/>
                </a:lnTo>
                <a:lnTo>
                  <a:pt x="1454" y="1179"/>
                </a:lnTo>
                <a:lnTo>
                  <a:pt x="1455" y="1179"/>
                </a:lnTo>
                <a:lnTo>
                  <a:pt x="1454" y="1179"/>
                </a:lnTo>
                <a:lnTo>
                  <a:pt x="1454" y="1181"/>
                </a:lnTo>
                <a:lnTo>
                  <a:pt x="1455" y="1181"/>
                </a:lnTo>
                <a:lnTo>
                  <a:pt x="1455" y="1183"/>
                </a:lnTo>
                <a:lnTo>
                  <a:pt x="1455" y="1181"/>
                </a:lnTo>
                <a:lnTo>
                  <a:pt x="1457" y="1181"/>
                </a:lnTo>
                <a:lnTo>
                  <a:pt x="1455" y="1181"/>
                </a:lnTo>
                <a:lnTo>
                  <a:pt x="1455" y="1183"/>
                </a:lnTo>
                <a:lnTo>
                  <a:pt x="1457" y="1183"/>
                </a:lnTo>
                <a:lnTo>
                  <a:pt x="1457" y="1181"/>
                </a:lnTo>
                <a:lnTo>
                  <a:pt x="1457" y="1183"/>
                </a:lnTo>
                <a:lnTo>
                  <a:pt x="1457" y="1185"/>
                </a:lnTo>
                <a:lnTo>
                  <a:pt x="1457" y="1187"/>
                </a:lnTo>
                <a:lnTo>
                  <a:pt x="1459" y="1185"/>
                </a:lnTo>
                <a:lnTo>
                  <a:pt x="1459" y="1187"/>
                </a:lnTo>
                <a:lnTo>
                  <a:pt x="1459" y="1189"/>
                </a:lnTo>
                <a:lnTo>
                  <a:pt x="1461" y="1189"/>
                </a:lnTo>
                <a:lnTo>
                  <a:pt x="1461" y="1190"/>
                </a:lnTo>
                <a:lnTo>
                  <a:pt x="1463" y="1190"/>
                </a:lnTo>
                <a:lnTo>
                  <a:pt x="1463" y="1192"/>
                </a:lnTo>
                <a:lnTo>
                  <a:pt x="1465" y="1192"/>
                </a:lnTo>
                <a:lnTo>
                  <a:pt x="1465" y="1194"/>
                </a:lnTo>
                <a:lnTo>
                  <a:pt x="1463" y="1194"/>
                </a:lnTo>
                <a:lnTo>
                  <a:pt x="1465" y="1194"/>
                </a:lnTo>
                <a:lnTo>
                  <a:pt x="1465" y="1196"/>
                </a:lnTo>
                <a:lnTo>
                  <a:pt x="1463" y="1196"/>
                </a:lnTo>
                <a:lnTo>
                  <a:pt x="1465" y="1196"/>
                </a:lnTo>
                <a:lnTo>
                  <a:pt x="1463" y="1196"/>
                </a:lnTo>
                <a:lnTo>
                  <a:pt x="1465" y="1196"/>
                </a:lnTo>
                <a:lnTo>
                  <a:pt x="1465" y="1198"/>
                </a:lnTo>
                <a:lnTo>
                  <a:pt x="1465" y="1200"/>
                </a:lnTo>
                <a:lnTo>
                  <a:pt x="1467" y="1200"/>
                </a:lnTo>
                <a:lnTo>
                  <a:pt x="1465" y="1200"/>
                </a:lnTo>
                <a:lnTo>
                  <a:pt x="1463" y="1200"/>
                </a:lnTo>
                <a:lnTo>
                  <a:pt x="1465" y="1200"/>
                </a:lnTo>
                <a:lnTo>
                  <a:pt x="1463" y="1200"/>
                </a:lnTo>
                <a:lnTo>
                  <a:pt x="1463" y="1198"/>
                </a:lnTo>
                <a:lnTo>
                  <a:pt x="1463" y="1200"/>
                </a:lnTo>
                <a:lnTo>
                  <a:pt x="1463" y="1198"/>
                </a:lnTo>
                <a:lnTo>
                  <a:pt x="1461" y="1198"/>
                </a:lnTo>
                <a:lnTo>
                  <a:pt x="1463" y="1198"/>
                </a:lnTo>
                <a:lnTo>
                  <a:pt x="1461" y="1198"/>
                </a:lnTo>
                <a:lnTo>
                  <a:pt x="1461" y="1200"/>
                </a:lnTo>
                <a:lnTo>
                  <a:pt x="1461" y="1198"/>
                </a:lnTo>
                <a:lnTo>
                  <a:pt x="1461" y="1196"/>
                </a:lnTo>
                <a:lnTo>
                  <a:pt x="1459" y="1196"/>
                </a:lnTo>
                <a:lnTo>
                  <a:pt x="1461" y="1196"/>
                </a:lnTo>
                <a:lnTo>
                  <a:pt x="1459" y="1196"/>
                </a:lnTo>
                <a:lnTo>
                  <a:pt x="1459" y="1194"/>
                </a:lnTo>
                <a:lnTo>
                  <a:pt x="1457" y="1194"/>
                </a:lnTo>
                <a:lnTo>
                  <a:pt x="1457" y="1192"/>
                </a:lnTo>
                <a:lnTo>
                  <a:pt x="1459" y="1192"/>
                </a:lnTo>
                <a:lnTo>
                  <a:pt x="1459" y="1190"/>
                </a:lnTo>
                <a:lnTo>
                  <a:pt x="1457" y="1190"/>
                </a:lnTo>
                <a:lnTo>
                  <a:pt x="1457" y="1192"/>
                </a:lnTo>
                <a:lnTo>
                  <a:pt x="1455" y="1192"/>
                </a:lnTo>
                <a:lnTo>
                  <a:pt x="1455" y="1190"/>
                </a:lnTo>
                <a:lnTo>
                  <a:pt x="1455" y="1189"/>
                </a:lnTo>
                <a:lnTo>
                  <a:pt x="1457" y="1189"/>
                </a:lnTo>
                <a:lnTo>
                  <a:pt x="1455" y="1189"/>
                </a:lnTo>
                <a:lnTo>
                  <a:pt x="1454" y="1189"/>
                </a:lnTo>
                <a:lnTo>
                  <a:pt x="1454" y="1187"/>
                </a:lnTo>
                <a:lnTo>
                  <a:pt x="1455" y="1187"/>
                </a:lnTo>
                <a:lnTo>
                  <a:pt x="1454" y="1187"/>
                </a:lnTo>
                <a:lnTo>
                  <a:pt x="1452" y="1187"/>
                </a:lnTo>
                <a:lnTo>
                  <a:pt x="1454" y="1187"/>
                </a:lnTo>
                <a:lnTo>
                  <a:pt x="1454" y="1185"/>
                </a:lnTo>
                <a:lnTo>
                  <a:pt x="1454" y="1187"/>
                </a:lnTo>
                <a:lnTo>
                  <a:pt x="1455" y="1185"/>
                </a:lnTo>
                <a:lnTo>
                  <a:pt x="1454" y="1185"/>
                </a:lnTo>
                <a:lnTo>
                  <a:pt x="1452" y="1185"/>
                </a:lnTo>
                <a:lnTo>
                  <a:pt x="1452" y="1183"/>
                </a:lnTo>
                <a:lnTo>
                  <a:pt x="1452" y="1185"/>
                </a:lnTo>
                <a:lnTo>
                  <a:pt x="1452" y="1183"/>
                </a:lnTo>
                <a:lnTo>
                  <a:pt x="1452" y="1181"/>
                </a:lnTo>
                <a:lnTo>
                  <a:pt x="1450" y="1181"/>
                </a:lnTo>
                <a:lnTo>
                  <a:pt x="1450" y="1179"/>
                </a:lnTo>
                <a:lnTo>
                  <a:pt x="1452" y="1179"/>
                </a:lnTo>
                <a:lnTo>
                  <a:pt x="1450" y="1179"/>
                </a:lnTo>
                <a:lnTo>
                  <a:pt x="1450" y="1177"/>
                </a:lnTo>
                <a:lnTo>
                  <a:pt x="1452" y="1177"/>
                </a:lnTo>
                <a:lnTo>
                  <a:pt x="1452" y="1175"/>
                </a:lnTo>
                <a:lnTo>
                  <a:pt x="1454" y="1175"/>
                </a:lnTo>
                <a:lnTo>
                  <a:pt x="1452" y="1175"/>
                </a:lnTo>
                <a:lnTo>
                  <a:pt x="1450" y="1175"/>
                </a:lnTo>
                <a:lnTo>
                  <a:pt x="1450" y="1173"/>
                </a:lnTo>
                <a:lnTo>
                  <a:pt x="1448" y="1173"/>
                </a:lnTo>
                <a:lnTo>
                  <a:pt x="1450" y="1173"/>
                </a:lnTo>
                <a:lnTo>
                  <a:pt x="1452" y="1173"/>
                </a:lnTo>
                <a:lnTo>
                  <a:pt x="1450" y="1173"/>
                </a:lnTo>
                <a:lnTo>
                  <a:pt x="1450" y="1171"/>
                </a:lnTo>
                <a:lnTo>
                  <a:pt x="1452" y="1171"/>
                </a:lnTo>
                <a:lnTo>
                  <a:pt x="1450" y="1171"/>
                </a:lnTo>
                <a:lnTo>
                  <a:pt x="1452" y="1171"/>
                </a:lnTo>
                <a:lnTo>
                  <a:pt x="1450" y="1171"/>
                </a:lnTo>
                <a:lnTo>
                  <a:pt x="1450" y="1169"/>
                </a:lnTo>
                <a:lnTo>
                  <a:pt x="1452" y="1169"/>
                </a:lnTo>
                <a:lnTo>
                  <a:pt x="1452" y="1167"/>
                </a:lnTo>
                <a:lnTo>
                  <a:pt x="1452" y="1169"/>
                </a:lnTo>
                <a:lnTo>
                  <a:pt x="1454" y="1169"/>
                </a:lnTo>
                <a:close/>
                <a:moveTo>
                  <a:pt x="1455" y="1167"/>
                </a:moveTo>
                <a:lnTo>
                  <a:pt x="1455" y="1169"/>
                </a:lnTo>
                <a:lnTo>
                  <a:pt x="1455" y="1167"/>
                </a:lnTo>
                <a:close/>
                <a:moveTo>
                  <a:pt x="1507" y="1169"/>
                </a:moveTo>
                <a:lnTo>
                  <a:pt x="1505" y="1169"/>
                </a:lnTo>
                <a:lnTo>
                  <a:pt x="1505" y="1167"/>
                </a:lnTo>
                <a:lnTo>
                  <a:pt x="1507" y="1169"/>
                </a:lnTo>
                <a:close/>
                <a:moveTo>
                  <a:pt x="1452" y="1167"/>
                </a:moveTo>
                <a:lnTo>
                  <a:pt x="1450" y="1167"/>
                </a:lnTo>
                <a:lnTo>
                  <a:pt x="1452" y="1167"/>
                </a:lnTo>
                <a:close/>
                <a:moveTo>
                  <a:pt x="1503" y="1169"/>
                </a:moveTo>
                <a:lnTo>
                  <a:pt x="1505" y="1169"/>
                </a:lnTo>
                <a:lnTo>
                  <a:pt x="1503" y="1169"/>
                </a:lnTo>
                <a:lnTo>
                  <a:pt x="1505" y="1169"/>
                </a:lnTo>
                <a:lnTo>
                  <a:pt x="1505" y="1171"/>
                </a:lnTo>
                <a:lnTo>
                  <a:pt x="1507" y="1171"/>
                </a:lnTo>
                <a:lnTo>
                  <a:pt x="1509" y="1173"/>
                </a:lnTo>
                <a:lnTo>
                  <a:pt x="1507" y="1173"/>
                </a:lnTo>
                <a:lnTo>
                  <a:pt x="1507" y="1171"/>
                </a:lnTo>
                <a:lnTo>
                  <a:pt x="1507" y="1173"/>
                </a:lnTo>
                <a:lnTo>
                  <a:pt x="1507" y="1175"/>
                </a:lnTo>
                <a:lnTo>
                  <a:pt x="1509" y="1175"/>
                </a:lnTo>
                <a:lnTo>
                  <a:pt x="1507" y="1177"/>
                </a:lnTo>
                <a:lnTo>
                  <a:pt x="1507" y="1175"/>
                </a:lnTo>
                <a:lnTo>
                  <a:pt x="1507" y="1177"/>
                </a:lnTo>
                <a:lnTo>
                  <a:pt x="1507" y="1179"/>
                </a:lnTo>
                <a:lnTo>
                  <a:pt x="1509" y="1179"/>
                </a:lnTo>
                <a:lnTo>
                  <a:pt x="1507" y="1179"/>
                </a:lnTo>
                <a:lnTo>
                  <a:pt x="1507" y="1181"/>
                </a:lnTo>
                <a:lnTo>
                  <a:pt x="1505" y="1181"/>
                </a:lnTo>
                <a:lnTo>
                  <a:pt x="1505" y="1183"/>
                </a:lnTo>
                <a:lnTo>
                  <a:pt x="1505" y="1181"/>
                </a:lnTo>
                <a:lnTo>
                  <a:pt x="1505" y="1183"/>
                </a:lnTo>
                <a:lnTo>
                  <a:pt x="1503" y="1183"/>
                </a:lnTo>
                <a:lnTo>
                  <a:pt x="1503" y="1181"/>
                </a:lnTo>
                <a:lnTo>
                  <a:pt x="1503" y="1179"/>
                </a:lnTo>
                <a:lnTo>
                  <a:pt x="1502" y="1179"/>
                </a:lnTo>
                <a:lnTo>
                  <a:pt x="1502" y="1177"/>
                </a:lnTo>
                <a:lnTo>
                  <a:pt x="1502" y="1179"/>
                </a:lnTo>
                <a:lnTo>
                  <a:pt x="1503" y="1179"/>
                </a:lnTo>
                <a:lnTo>
                  <a:pt x="1502" y="1179"/>
                </a:lnTo>
                <a:lnTo>
                  <a:pt x="1502" y="1181"/>
                </a:lnTo>
                <a:lnTo>
                  <a:pt x="1503" y="1181"/>
                </a:lnTo>
                <a:lnTo>
                  <a:pt x="1502" y="1181"/>
                </a:lnTo>
                <a:lnTo>
                  <a:pt x="1500" y="1183"/>
                </a:lnTo>
                <a:lnTo>
                  <a:pt x="1502" y="1183"/>
                </a:lnTo>
                <a:lnTo>
                  <a:pt x="1500" y="1183"/>
                </a:lnTo>
                <a:lnTo>
                  <a:pt x="1500" y="1181"/>
                </a:lnTo>
                <a:lnTo>
                  <a:pt x="1500" y="1179"/>
                </a:lnTo>
                <a:lnTo>
                  <a:pt x="1500" y="1177"/>
                </a:lnTo>
                <a:lnTo>
                  <a:pt x="1502" y="1177"/>
                </a:lnTo>
                <a:lnTo>
                  <a:pt x="1500" y="1177"/>
                </a:lnTo>
                <a:lnTo>
                  <a:pt x="1502" y="1175"/>
                </a:lnTo>
                <a:lnTo>
                  <a:pt x="1503" y="1175"/>
                </a:lnTo>
                <a:lnTo>
                  <a:pt x="1502" y="1175"/>
                </a:lnTo>
                <a:lnTo>
                  <a:pt x="1502" y="1173"/>
                </a:lnTo>
                <a:lnTo>
                  <a:pt x="1500" y="1173"/>
                </a:lnTo>
                <a:lnTo>
                  <a:pt x="1502" y="1173"/>
                </a:lnTo>
                <a:lnTo>
                  <a:pt x="1502" y="1171"/>
                </a:lnTo>
                <a:lnTo>
                  <a:pt x="1500" y="1171"/>
                </a:lnTo>
                <a:lnTo>
                  <a:pt x="1500" y="1169"/>
                </a:lnTo>
                <a:lnTo>
                  <a:pt x="1502" y="1169"/>
                </a:lnTo>
                <a:lnTo>
                  <a:pt x="1502" y="1167"/>
                </a:lnTo>
                <a:lnTo>
                  <a:pt x="1503" y="1167"/>
                </a:lnTo>
                <a:lnTo>
                  <a:pt x="1503" y="1169"/>
                </a:lnTo>
                <a:lnTo>
                  <a:pt x="1503" y="1167"/>
                </a:lnTo>
                <a:lnTo>
                  <a:pt x="1502" y="1167"/>
                </a:lnTo>
                <a:lnTo>
                  <a:pt x="1503" y="1167"/>
                </a:lnTo>
                <a:lnTo>
                  <a:pt x="1503" y="1169"/>
                </a:lnTo>
                <a:close/>
                <a:moveTo>
                  <a:pt x="622" y="1167"/>
                </a:moveTo>
                <a:lnTo>
                  <a:pt x="620" y="1167"/>
                </a:lnTo>
                <a:lnTo>
                  <a:pt x="622" y="1167"/>
                </a:lnTo>
                <a:close/>
                <a:moveTo>
                  <a:pt x="609" y="1167"/>
                </a:moveTo>
                <a:lnTo>
                  <a:pt x="609" y="1169"/>
                </a:lnTo>
                <a:lnTo>
                  <a:pt x="607" y="1169"/>
                </a:lnTo>
                <a:lnTo>
                  <a:pt x="607" y="1171"/>
                </a:lnTo>
                <a:lnTo>
                  <a:pt x="609" y="1171"/>
                </a:lnTo>
                <a:lnTo>
                  <a:pt x="607" y="1171"/>
                </a:lnTo>
                <a:lnTo>
                  <a:pt x="609" y="1171"/>
                </a:lnTo>
                <a:lnTo>
                  <a:pt x="609" y="1173"/>
                </a:lnTo>
                <a:lnTo>
                  <a:pt x="607" y="1173"/>
                </a:lnTo>
                <a:lnTo>
                  <a:pt x="607" y="1175"/>
                </a:lnTo>
                <a:lnTo>
                  <a:pt x="609" y="1175"/>
                </a:lnTo>
                <a:lnTo>
                  <a:pt x="609" y="1173"/>
                </a:lnTo>
                <a:lnTo>
                  <a:pt x="611" y="1173"/>
                </a:lnTo>
                <a:lnTo>
                  <a:pt x="611" y="1175"/>
                </a:lnTo>
                <a:lnTo>
                  <a:pt x="609" y="1175"/>
                </a:lnTo>
                <a:lnTo>
                  <a:pt x="609" y="1177"/>
                </a:lnTo>
                <a:lnTo>
                  <a:pt x="607" y="1177"/>
                </a:lnTo>
                <a:lnTo>
                  <a:pt x="607" y="1175"/>
                </a:lnTo>
                <a:lnTo>
                  <a:pt x="607" y="1177"/>
                </a:lnTo>
                <a:lnTo>
                  <a:pt x="605" y="1177"/>
                </a:lnTo>
                <a:lnTo>
                  <a:pt x="607" y="1177"/>
                </a:lnTo>
                <a:lnTo>
                  <a:pt x="607" y="1179"/>
                </a:lnTo>
                <a:lnTo>
                  <a:pt x="605" y="1179"/>
                </a:lnTo>
                <a:lnTo>
                  <a:pt x="605" y="1181"/>
                </a:lnTo>
                <a:lnTo>
                  <a:pt x="603" y="1181"/>
                </a:lnTo>
                <a:lnTo>
                  <a:pt x="603" y="1183"/>
                </a:lnTo>
                <a:lnTo>
                  <a:pt x="601" y="1183"/>
                </a:lnTo>
                <a:lnTo>
                  <a:pt x="601" y="1185"/>
                </a:lnTo>
                <a:lnTo>
                  <a:pt x="599" y="1185"/>
                </a:lnTo>
                <a:lnTo>
                  <a:pt x="599" y="1187"/>
                </a:lnTo>
                <a:lnTo>
                  <a:pt x="599" y="1189"/>
                </a:lnTo>
                <a:lnTo>
                  <a:pt x="597" y="1189"/>
                </a:lnTo>
                <a:lnTo>
                  <a:pt x="599" y="1189"/>
                </a:lnTo>
                <a:lnTo>
                  <a:pt x="597" y="1189"/>
                </a:lnTo>
                <a:lnTo>
                  <a:pt x="597" y="1190"/>
                </a:lnTo>
                <a:lnTo>
                  <a:pt x="597" y="1189"/>
                </a:lnTo>
                <a:lnTo>
                  <a:pt x="597" y="1187"/>
                </a:lnTo>
                <a:lnTo>
                  <a:pt x="599" y="1187"/>
                </a:lnTo>
                <a:lnTo>
                  <a:pt x="599" y="1185"/>
                </a:lnTo>
                <a:lnTo>
                  <a:pt x="599" y="1183"/>
                </a:lnTo>
                <a:lnTo>
                  <a:pt x="601" y="1183"/>
                </a:lnTo>
                <a:lnTo>
                  <a:pt x="601" y="1181"/>
                </a:lnTo>
                <a:lnTo>
                  <a:pt x="603" y="1181"/>
                </a:lnTo>
                <a:lnTo>
                  <a:pt x="601" y="1181"/>
                </a:lnTo>
                <a:lnTo>
                  <a:pt x="601" y="1179"/>
                </a:lnTo>
                <a:lnTo>
                  <a:pt x="601" y="1181"/>
                </a:lnTo>
                <a:lnTo>
                  <a:pt x="601" y="1179"/>
                </a:lnTo>
                <a:lnTo>
                  <a:pt x="599" y="1179"/>
                </a:lnTo>
                <a:lnTo>
                  <a:pt x="601" y="1179"/>
                </a:lnTo>
                <a:lnTo>
                  <a:pt x="601" y="1177"/>
                </a:lnTo>
                <a:lnTo>
                  <a:pt x="599" y="1177"/>
                </a:lnTo>
                <a:lnTo>
                  <a:pt x="599" y="1175"/>
                </a:lnTo>
                <a:lnTo>
                  <a:pt x="601" y="1177"/>
                </a:lnTo>
                <a:lnTo>
                  <a:pt x="603" y="1177"/>
                </a:lnTo>
                <a:lnTo>
                  <a:pt x="601" y="1177"/>
                </a:lnTo>
                <a:lnTo>
                  <a:pt x="601" y="1175"/>
                </a:lnTo>
                <a:lnTo>
                  <a:pt x="601" y="1173"/>
                </a:lnTo>
                <a:lnTo>
                  <a:pt x="601" y="1175"/>
                </a:lnTo>
                <a:lnTo>
                  <a:pt x="603" y="1175"/>
                </a:lnTo>
                <a:lnTo>
                  <a:pt x="603" y="1177"/>
                </a:lnTo>
                <a:lnTo>
                  <a:pt x="605" y="1177"/>
                </a:lnTo>
                <a:lnTo>
                  <a:pt x="605" y="1175"/>
                </a:lnTo>
                <a:lnTo>
                  <a:pt x="605" y="1173"/>
                </a:lnTo>
                <a:lnTo>
                  <a:pt x="603" y="1173"/>
                </a:lnTo>
                <a:lnTo>
                  <a:pt x="603" y="1171"/>
                </a:lnTo>
                <a:lnTo>
                  <a:pt x="605" y="1171"/>
                </a:lnTo>
                <a:lnTo>
                  <a:pt x="605" y="1173"/>
                </a:lnTo>
                <a:lnTo>
                  <a:pt x="607" y="1173"/>
                </a:lnTo>
                <a:lnTo>
                  <a:pt x="607" y="1171"/>
                </a:lnTo>
                <a:lnTo>
                  <a:pt x="605" y="1171"/>
                </a:lnTo>
                <a:lnTo>
                  <a:pt x="607" y="1171"/>
                </a:lnTo>
                <a:lnTo>
                  <a:pt x="607" y="1169"/>
                </a:lnTo>
                <a:lnTo>
                  <a:pt x="607" y="1167"/>
                </a:lnTo>
                <a:lnTo>
                  <a:pt x="609" y="1167"/>
                </a:lnTo>
                <a:close/>
                <a:moveTo>
                  <a:pt x="515" y="1167"/>
                </a:moveTo>
                <a:lnTo>
                  <a:pt x="515" y="1165"/>
                </a:lnTo>
                <a:lnTo>
                  <a:pt x="515" y="1167"/>
                </a:lnTo>
                <a:close/>
                <a:moveTo>
                  <a:pt x="1486" y="1165"/>
                </a:moveTo>
                <a:lnTo>
                  <a:pt x="1484" y="1165"/>
                </a:lnTo>
                <a:lnTo>
                  <a:pt x="1486" y="1165"/>
                </a:lnTo>
                <a:close/>
                <a:moveTo>
                  <a:pt x="1519" y="1165"/>
                </a:moveTo>
                <a:lnTo>
                  <a:pt x="1519" y="1167"/>
                </a:lnTo>
                <a:lnTo>
                  <a:pt x="1519" y="1165"/>
                </a:lnTo>
                <a:close/>
                <a:moveTo>
                  <a:pt x="511" y="1169"/>
                </a:moveTo>
                <a:lnTo>
                  <a:pt x="511" y="1167"/>
                </a:lnTo>
                <a:lnTo>
                  <a:pt x="513" y="1165"/>
                </a:lnTo>
                <a:lnTo>
                  <a:pt x="513" y="1167"/>
                </a:lnTo>
                <a:lnTo>
                  <a:pt x="511" y="1167"/>
                </a:lnTo>
                <a:lnTo>
                  <a:pt x="511" y="1169"/>
                </a:lnTo>
                <a:close/>
                <a:moveTo>
                  <a:pt x="1502" y="1165"/>
                </a:moveTo>
                <a:lnTo>
                  <a:pt x="1500" y="1165"/>
                </a:lnTo>
                <a:lnTo>
                  <a:pt x="1500" y="1164"/>
                </a:lnTo>
                <a:lnTo>
                  <a:pt x="1498" y="1164"/>
                </a:lnTo>
                <a:lnTo>
                  <a:pt x="1500" y="1164"/>
                </a:lnTo>
                <a:lnTo>
                  <a:pt x="1500" y="1165"/>
                </a:lnTo>
                <a:lnTo>
                  <a:pt x="1502" y="1165"/>
                </a:lnTo>
                <a:close/>
                <a:moveTo>
                  <a:pt x="603" y="1164"/>
                </a:moveTo>
                <a:lnTo>
                  <a:pt x="603" y="1165"/>
                </a:lnTo>
                <a:lnTo>
                  <a:pt x="601" y="1165"/>
                </a:lnTo>
                <a:lnTo>
                  <a:pt x="601" y="1164"/>
                </a:lnTo>
                <a:lnTo>
                  <a:pt x="603" y="1164"/>
                </a:lnTo>
                <a:close/>
                <a:moveTo>
                  <a:pt x="1446" y="1164"/>
                </a:moveTo>
                <a:lnTo>
                  <a:pt x="1446" y="1165"/>
                </a:lnTo>
                <a:lnTo>
                  <a:pt x="1448" y="1165"/>
                </a:lnTo>
                <a:lnTo>
                  <a:pt x="1446" y="1165"/>
                </a:lnTo>
                <a:lnTo>
                  <a:pt x="1446" y="1167"/>
                </a:lnTo>
                <a:lnTo>
                  <a:pt x="1448" y="1167"/>
                </a:lnTo>
                <a:lnTo>
                  <a:pt x="1448" y="1165"/>
                </a:lnTo>
                <a:lnTo>
                  <a:pt x="1448" y="1167"/>
                </a:lnTo>
                <a:lnTo>
                  <a:pt x="1448" y="1165"/>
                </a:lnTo>
                <a:lnTo>
                  <a:pt x="1448" y="1167"/>
                </a:lnTo>
                <a:lnTo>
                  <a:pt x="1450" y="1167"/>
                </a:lnTo>
                <a:lnTo>
                  <a:pt x="1450" y="1169"/>
                </a:lnTo>
                <a:lnTo>
                  <a:pt x="1448" y="1169"/>
                </a:lnTo>
                <a:lnTo>
                  <a:pt x="1448" y="1171"/>
                </a:lnTo>
                <a:lnTo>
                  <a:pt x="1446" y="1171"/>
                </a:lnTo>
                <a:lnTo>
                  <a:pt x="1446" y="1169"/>
                </a:lnTo>
                <a:lnTo>
                  <a:pt x="1444" y="1169"/>
                </a:lnTo>
                <a:lnTo>
                  <a:pt x="1444" y="1171"/>
                </a:lnTo>
                <a:lnTo>
                  <a:pt x="1442" y="1171"/>
                </a:lnTo>
                <a:lnTo>
                  <a:pt x="1442" y="1169"/>
                </a:lnTo>
                <a:lnTo>
                  <a:pt x="1442" y="1167"/>
                </a:lnTo>
                <a:lnTo>
                  <a:pt x="1444" y="1167"/>
                </a:lnTo>
                <a:lnTo>
                  <a:pt x="1442" y="1167"/>
                </a:lnTo>
                <a:lnTo>
                  <a:pt x="1442" y="1165"/>
                </a:lnTo>
                <a:lnTo>
                  <a:pt x="1442" y="1164"/>
                </a:lnTo>
                <a:lnTo>
                  <a:pt x="1444" y="1164"/>
                </a:lnTo>
                <a:lnTo>
                  <a:pt x="1444" y="1165"/>
                </a:lnTo>
                <a:lnTo>
                  <a:pt x="1444" y="1164"/>
                </a:lnTo>
                <a:lnTo>
                  <a:pt x="1446" y="1164"/>
                </a:lnTo>
                <a:close/>
                <a:moveTo>
                  <a:pt x="1459" y="1164"/>
                </a:moveTo>
                <a:lnTo>
                  <a:pt x="1457" y="1164"/>
                </a:lnTo>
                <a:lnTo>
                  <a:pt x="1459" y="1164"/>
                </a:lnTo>
                <a:close/>
                <a:moveTo>
                  <a:pt x="593" y="1162"/>
                </a:moveTo>
                <a:lnTo>
                  <a:pt x="593" y="1164"/>
                </a:lnTo>
                <a:lnTo>
                  <a:pt x="595" y="1164"/>
                </a:lnTo>
                <a:lnTo>
                  <a:pt x="593" y="1164"/>
                </a:lnTo>
                <a:lnTo>
                  <a:pt x="595" y="1164"/>
                </a:lnTo>
                <a:lnTo>
                  <a:pt x="595" y="1165"/>
                </a:lnTo>
                <a:lnTo>
                  <a:pt x="595" y="1167"/>
                </a:lnTo>
                <a:lnTo>
                  <a:pt x="593" y="1167"/>
                </a:lnTo>
                <a:lnTo>
                  <a:pt x="593" y="1169"/>
                </a:lnTo>
                <a:lnTo>
                  <a:pt x="593" y="1167"/>
                </a:lnTo>
                <a:lnTo>
                  <a:pt x="591" y="1167"/>
                </a:lnTo>
                <a:lnTo>
                  <a:pt x="591" y="1165"/>
                </a:lnTo>
                <a:lnTo>
                  <a:pt x="590" y="1165"/>
                </a:lnTo>
                <a:lnTo>
                  <a:pt x="590" y="1167"/>
                </a:lnTo>
                <a:lnTo>
                  <a:pt x="590" y="1165"/>
                </a:lnTo>
                <a:lnTo>
                  <a:pt x="588" y="1165"/>
                </a:lnTo>
                <a:lnTo>
                  <a:pt x="590" y="1165"/>
                </a:lnTo>
                <a:lnTo>
                  <a:pt x="590" y="1164"/>
                </a:lnTo>
                <a:lnTo>
                  <a:pt x="591" y="1164"/>
                </a:lnTo>
                <a:lnTo>
                  <a:pt x="593" y="1164"/>
                </a:lnTo>
                <a:lnTo>
                  <a:pt x="593" y="1162"/>
                </a:lnTo>
                <a:close/>
                <a:moveTo>
                  <a:pt x="1457" y="1164"/>
                </a:moveTo>
                <a:lnTo>
                  <a:pt x="1457" y="1162"/>
                </a:lnTo>
                <a:lnTo>
                  <a:pt x="1457" y="1164"/>
                </a:lnTo>
                <a:close/>
                <a:moveTo>
                  <a:pt x="1511" y="1162"/>
                </a:moveTo>
                <a:lnTo>
                  <a:pt x="1511" y="1164"/>
                </a:lnTo>
                <a:lnTo>
                  <a:pt x="1511" y="1162"/>
                </a:lnTo>
                <a:close/>
                <a:moveTo>
                  <a:pt x="1455" y="1162"/>
                </a:moveTo>
                <a:lnTo>
                  <a:pt x="1457" y="1162"/>
                </a:lnTo>
                <a:lnTo>
                  <a:pt x="1455" y="1162"/>
                </a:lnTo>
                <a:close/>
                <a:moveTo>
                  <a:pt x="1521" y="1165"/>
                </a:moveTo>
                <a:lnTo>
                  <a:pt x="1521" y="1164"/>
                </a:lnTo>
                <a:lnTo>
                  <a:pt x="1521" y="1162"/>
                </a:lnTo>
                <a:lnTo>
                  <a:pt x="1521" y="1164"/>
                </a:lnTo>
                <a:lnTo>
                  <a:pt x="1521" y="1165"/>
                </a:lnTo>
                <a:close/>
                <a:moveTo>
                  <a:pt x="1454" y="1162"/>
                </a:moveTo>
                <a:lnTo>
                  <a:pt x="1452" y="1162"/>
                </a:lnTo>
                <a:lnTo>
                  <a:pt x="1454" y="1162"/>
                </a:lnTo>
                <a:close/>
                <a:moveTo>
                  <a:pt x="1454" y="1162"/>
                </a:moveTo>
                <a:lnTo>
                  <a:pt x="1454" y="1160"/>
                </a:lnTo>
                <a:lnTo>
                  <a:pt x="1454" y="1162"/>
                </a:lnTo>
                <a:close/>
                <a:moveTo>
                  <a:pt x="1454" y="1160"/>
                </a:moveTo>
                <a:lnTo>
                  <a:pt x="1454" y="1162"/>
                </a:lnTo>
                <a:lnTo>
                  <a:pt x="1454" y="1160"/>
                </a:lnTo>
                <a:lnTo>
                  <a:pt x="1454" y="1162"/>
                </a:lnTo>
                <a:lnTo>
                  <a:pt x="1454" y="1160"/>
                </a:lnTo>
                <a:lnTo>
                  <a:pt x="1452" y="1160"/>
                </a:lnTo>
                <a:lnTo>
                  <a:pt x="1452" y="1162"/>
                </a:lnTo>
                <a:lnTo>
                  <a:pt x="1452" y="1160"/>
                </a:lnTo>
                <a:lnTo>
                  <a:pt x="1454" y="1160"/>
                </a:lnTo>
                <a:close/>
                <a:moveTo>
                  <a:pt x="1482" y="1160"/>
                </a:moveTo>
                <a:lnTo>
                  <a:pt x="1480" y="1160"/>
                </a:lnTo>
                <a:lnTo>
                  <a:pt x="1482" y="1160"/>
                </a:lnTo>
                <a:close/>
                <a:moveTo>
                  <a:pt x="582" y="1160"/>
                </a:moveTo>
                <a:lnTo>
                  <a:pt x="584" y="1160"/>
                </a:lnTo>
                <a:lnTo>
                  <a:pt x="584" y="1162"/>
                </a:lnTo>
                <a:lnTo>
                  <a:pt x="584" y="1164"/>
                </a:lnTo>
                <a:lnTo>
                  <a:pt x="582" y="1165"/>
                </a:lnTo>
                <a:lnTo>
                  <a:pt x="584" y="1165"/>
                </a:lnTo>
                <a:lnTo>
                  <a:pt x="586" y="1164"/>
                </a:lnTo>
                <a:lnTo>
                  <a:pt x="586" y="1165"/>
                </a:lnTo>
                <a:lnTo>
                  <a:pt x="586" y="1164"/>
                </a:lnTo>
                <a:lnTo>
                  <a:pt x="586" y="1162"/>
                </a:lnTo>
                <a:lnTo>
                  <a:pt x="588" y="1162"/>
                </a:lnTo>
                <a:lnTo>
                  <a:pt x="586" y="1162"/>
                </a:lnTo>
                <a:lnTo>
                  <a:pt x="588" y="1162"/>
                </a:lnTo>
                <a:lnTo>
                  <a:pt x="588" y="1164"/>
                </a:lnTo>
                <a:lnTo>
                  <a:pt x="588" y="1165"/>
                </a:lnTo>
                <a:lnTo>
                  <a:pt x="586" y="1165"/>
                </a:lnTo>
                <a:lnTo>
                  <a:pt x="588" y="1165"/>
                </a:lnTo>
                <a:lnTo>
                  <a:pt x="588" y="1167"/>
                </a:lnTo>
                <a:lnTo>
                  <a:pt x="588" y="1169"/>
                </a:lnTo>
                <a:lnTo>
                  <a:pt x="586" y="1169"/>
                </a:lnTo>
                <a:lnTo>
                  <a:pt x="588" y="1169"/>
                </a:lnTo>
                <a:lnTo>
                  <a:pt x="590" y="1169"/>
                </a:lnTo>
                <a:lnTo>
                  <a:pt x="590" y="1171"/>
                </a:lnTo>
                <a:lnTo>
                  <a:pt x="590" y="1173"/>
                </a:lnTo>
                <a:lnTo>
                  <a:pt x="588" y="1173"/>
                </a:lnTo>
                <a:lnTo>
                  <a:pt x="588" y="1171"/>
                </a:lnTo>
                <a:lnTo>
                  <a:pt x="588" y="1173"/>
                </a:lnTo>
                <a:lnTo>
                  <a:pt x="590" y="1173"/>
                </a:lnTo>
                <a:lnTo>
                  <a:pt x="588" y="1173"/>
                </a:lnTo>
                <a:lnTo>
                  <a:pt x="590" y="1173"/>
                </a:lnTo>
                <a:lnTo>
                  <a:pt x="590" y="1175"/>
                </a:lnTo>
                <a:lnTo>
                  <a:pt x="588" y="1175"/>
                </a:lnTo>
                <a:lnTo>
                  <a:pt x="588" y="1173"/>
                </a:lnTo>
                <a:lnTo>
                  <a:pt x="588" y="1175"/>
                </a:lnTo>
                <a:lnTo>
                  <a:pt x="586" y="1175"/>
                </a:lnTo>
                <a:lnTo>
                  <a:pt x="586" y="1173"/>
                </a:lnTo>
                <a:lnTo>
                  <a:pt x="586" y="1175"/>
                </a:lnTo>
                <a:lnTo>
                  <a:pt x="586" y="1173"/>
                </a:lnTo>
                <a:lnTo>
                  <a:pt x="584" y="1173"/>
                </a:lnTo>
                <a:lnTo>
                  <a:pt x="584" y="1171"/>
                </a:lnTo>
                <a:lnTo>
                  <a:pt x="582" y="1171"/>
                </a:lnTo>
                <a:lnTo>
                  <a:pt x="584" y="1171"/>
                </a:lnTo>
                <a:lnTo>
                  <a:pt x="582" y="1171"/>
                </a:lnTo>
                <a:lnTo>
                  <a:pt x="580" y="1171"/>
                </a:lnTo>
                <a:lnTo>
                  <a:pt x="580" y="1173"/>
                </a:lnTo>
                <a:lnTo>
                  <a:pt x="580" y="1175"/>
                </a:lnTo>
                <a:lnTo>
                  <a:pt x="578" y="1175"/>
                </a:lnTo>
                <a:lnTo>
                  <a:pt x="580" y="1175"/>
                </a:lnTo>
                <a:lnTo>
                  <a:pt x="578" y="1175"/>
                </a:lnTo>
                <a:lnTo>
                  <a:pt x="580" y="1173"/>
                </a:lnTo>
                <a:lnTo>
                  <a:pt x="578" y="1173"/>
                </a:lnTo>
                <a:lnTo>
                  <a:pt x="578" y="1171"/>
                </a:lnTo>
                <a:lnTo>
                  <a:pt x="578" y="1169"/>
                </a:lnTo>
                <a:lnTo>
                  <a:pt x="578" y="1167"/>
                </a:lnTo>
                <a:lnTo>
                  <a:pt x="578" y="1165"/>
                </a:lnTo>
                <a:lnTo>
                  <a:pt x="578" y="1164"/>
                </a:lnTo>
                <a:lnTo>
                  <a:pt x="578" y="1165"/>
                </a:lnTo>
                <a:lnTo>
                  <a:pt x="578" y="1164"/>
                </a:lnTo>
                <a:lnTo>
                  <a:pt x="580" y="1164"/>
                </a:lnTo>
                <a:lnTo>
                  <a:pt x="578" y="1164"/>
                </a:lnTo>
                <a:lnTo>
                  <a:pt x="578" y="1162"/>
                </a:lnTo>
                <a:lnTo>
                  <a:pt x="580" y="1162"/>
                </a:lnTo>
                <a:lnTo>
                  <a:pt x="582" y="1160"/>
                </a:lnTo>
                <a:close/>
                <a:moveTo>
                  <a:pt x="520" y="1160"/>
                </a:moveTo>
                <a:lnTo>
                  <a:pt x="519" y="1160"/>
                </a:lnTo>
                <a:lnTo>
                  <a:pt x="519" y="1162"/>
                </a:lnTo>
                <a:lnTo>
                  <a:pt x="517" y="1162"/>
                </a:lnTo>
                <a:lnTo>
                  <a:pt x="515" y="1162"/>
                </a:lnTo>
                <a:lnTo>
                  <a:pt x="515" y="1164"/>
                </a:lnTo>
                <a:lnTo>
                  <a:pt x="515" y="1162"/>
                </a:lnTo>
                <a:lnTo>
                  <a:pt x="517" y="1162"/>
                </a:lnTo>
                <a:lnTo>
                  <a:pt x="519" y="1160"/>
                </a:lnTo>
                <a:lnTo>
                  <a:pt x="520" y="1160"/>
                </a:lnTo>
                <a:close/>
                <a:moveTo>
                  <a:pt x="1494" y="1160"/>
                </a:moveTo>
                <a:lnTo>
                  <a:pt x="1496" y="1162"/>
                </a:lnTo>
                <a:lnTo>
                  <a:pt x="1498" y="1164"/>
                </a:lnTo>
                <a:lnTo>
                  <a:pt x="1498" y="1165"/>
                </a:lnTo>
                <a:lnTo>
                  <a:pt x="1500" y="1165"/>
                </a:lnTo>
                <a:lnTo>
                  <a:pt x="1500" y="1167"/>
                </a:lnTo>
                <a:lnTo>
                  <a:pt x="1500" y="1165"/>
                </a:lnTo>
                <a:lnTo>
                  <a:pt x="1498" y="1165"/>
                </a:lnTo>
                <a:lnTo>
                  <a:pt x="1498" y="1167"/>
                </a:lnTo>
                <a:lnTo>
                  <a:pt x="1498" y="1169"/>
                </a:lnTo>
                <a:lnTo>
                  <a:pt x="1496" y="1169"/>
                </a:lnTo>
                <a:lnTo>
                  <a:pt x="1496" y="1167"/>
                </a:lnTo>
                <a:lnTo>
                  <a:pt x="1496" y="1169"/>
                </a:lnTo>
                <a:lnTo>
                  <a:pt x="1496" y="1171"/>
                </a:lnTo>
                <a:lnTo>
                  <a:pt x="1498" y="1171"/>
                </a:lnTo>
                <a:lnTo>
                  <a:pt x="1496" y="1171"/>
                </a:lnTo>
                <a:lnTo>
                  <a:pt x="1496" y="1173"/>
                </a:lnTo>
                <a:lnTo>
                  <a:pt x="1496" y="1175"/>
                </a:lnTo>
                <a:lnTo>
                  <a:pt x="1494" y="1175"/>
                </a:lnTo>
                <a:lnTo>
                  <a:pt x="1494" y="1173"/>
                </a:lnTo>
                <a:lnTo>
                  <a:pt x="1494" y="1171"/>
                </a:lnTo>
                <a:lnTo>
                  <a:pt x="1494" y="1169"/>
                </a:lnTo>
                <a:lnTo>
                  <a:pt x="1492" y="1167"/>
                </a:lnTo>
                <a:lnTo>
                  <a:pt x="1492" y="1165"/>
                </a:lnTo>
                <a:lnTo>
                  <a:pt x="1492" y="1164"/>
                </a:lnTo>
                <a:lnTo>
                  <a:pt x="1492" y="1162"/>
                </a:lnTo>
                <a:lnTo>
                  <a:pt x="1494" y="1162"/>
                </a:lnTo>
                <a:lnTo>
                  <a:pt x="1492" y="1162"/>
                </a:lnTo>
                <a:lnTo>
                  <a:pt x="1492" y="1160"/>
                </a:lnTo>
                <a:lnTo>
                  <a:pt x="1494" y="1160"/>
                </a:lnTo>
                <a:close/>
                <a:moveTo>
                  <a:pt x="1442" y="1160"/>
                </a:moveTo>
                <a:lnTo>
                  <a:pt x="1444" y="1160"/>
                </a:lnTo>
                <a:lnTo>
                  <a:pt x="1444" y="1162"/>
                </a:lnTo>
                <a:lnTo>
                  <a:pt x="1442" y="1162"/>
                </a:lnTo>
                <a:lnTo>
                  <a:pt x="1442" y="1160"/>
                </a:lnTo>
                <a:close/>
                <a:moveTo>
                  <a:pt x="1438" y="1160"/>
                </a:moveTo>
                <a:lnTo>
                  <a:pt x="1440" y="1160"/>
                </a:lnTo>
                <a:lnTo>
                  <a:pt x="1442" y="1160"/>
                </a:lnTo>
                <a:lnTo>
                  <a:pt x="1442" y="1162"/>
                </a:lnTo>
                <a:lnTo>
                  <a:pt x="1440" y="1162"/>
                </a:lnTo>
                <a:lnTo>
                  <a:pt x="1438" y="1162"/>
                </a:lnTo>
                <a:lnTo>
                  <a:pt x="1440" y="1162"/>
                </a:lnTo>
                <a:lnTo>
                  <a:pt x="1440" y="1164"/>
                </a:lnTo>
                <a:lnTo>
                  <a:pt x="1438" y="1164"/>
                </a:lnTo>
                <a:lnTo>
                  <a:pt x="1438" y="1162"/>
                </a:lnTo>
                <a:lnTo>
                  <a:pt x="1438" y="1164"/>
                </a:lnTo>
                <a:lnTo>
                  <a:pt x="1436" y="1164"/>
                </a:lnTo>
                <a:lnTo>
                  <a:pt x="1438" y="1164"/>
                </a:lnTo>
                <a:lnTo>
                  <a:pt x="1438" y="1165"/>
                </a:lnTo>
                <a:lnTo>
                  <a:pt x="1438" y="1167"/>
                </a:lnTo>
                <a:lnTo>
                  <a:pt x="1436" y="1167"/>
                </a:lnTo>
                <a:lnTo>
                  <a:pt x="1436" y="1169"/>
                </a:lnTo>
                <a:lnTo>
                  <a:pt x="1436" y="1167"/>
                </a:lnTo>
                <a:lnTo>
                  <a:pt x="1434" y="1167"/>
                </a:lnTo>
                <a:lnTo>
                  <a:pt x="1436" y="1167"/>
                </a:lnTo>
                <a:lnTo>
                  <a:pt x="1434" y="1165"/>
                </a:lnTo>
                <a:lnTo>
                  <a:pt x="1436" y="1165"/>
                </a:lnTo>
                <a:lnTo>
                  <a:pt x="1434" y="1165"/>
                </a:lnTo>
                <a:lnTo>
                  <a:pt x="1434" y="1164"/>
                </a:lnTo>
                <a:lnTo>
                  <a:pt x="1436" y="1164"/>
                </a:lnTo>
                <a:lnTo>
                  <a:pt x="1436" y="1162"/>
                </a:lnTo>
                <a:lnTo>
                  <a:pt x="1434" y="1162"/>
                </a:lnTo>
                <a:lnTo>
                  <a:pt x="1436" y="1162"/>
                </a:lnTo>
                <a:lnTo>
                  <a:pt x="1436" y="1160"/>
                </a:lnTo>
                <a:lnTo>
                  <a:pt x="1436" y="1162"/>
                </a:lnTo>
                <a:lnTo>
                  <a:pt x="1436" y="1160"/>
                </a:lnTo>
                <a:lnTo>
                  <a:pt x="1438" y="1160"/>
                </a:lnTo>
                <a:lnTo>
                  <a:pt x="1438" y="1158"/>
                </a:lnTo>
                <a:lnTo>
                  <a:pt x="1438" y="1160"/>
                </a:lnTo>
                <a:close/>
                <a:moveTo>
                  <a:pt x="505" y="1158"/>
                </a:moveTo>
                <a:lnTo>
                  <a:pt x="507" y="1158"/>
                </a:lnTo>
                <a:lnTo>
                  <a:pt x="507" y="1160"/>
                </a:lnTo>
                <a:lnTo>
                  <a:pt x="505" y="1160"/>
                </a:lnTo>
                <a:lnTo>
                  <a:pt x="505" y="1158"/>
                </a:lnTo>
                <a:close/>
                <a:moveTo>
                  <a:pt x="1454" y="1158"/>
                </a:moveTo>
                <a:lnTo>
                  <a:pt x="1454" y="1160"/>
                </a:lnTo>
                <a:lnTo>
                  <a:pt x="1454" y="1158"/>
                </a:lnTo>
                <a:close/>
                <a:moveTo>
                  <a:pt x="1436" y="1158"/>
                </a:moveTo>
                <a:lnTo>
                  <a:pt x="1436" y="1160"/>
                </a:lnTo>
                <a:lnTo>
                  <a:pt x="1436" y="1158"/>
                </a:lnTo>
                <a:close/>
                <a:moveTo>
                  <a:pt x="1448" y="1158"/>
                </a:moveTo>
                <a:lnTo>
                  <a:pt x="1450" y="1158"/>
                </a:lnTo>
                <a:lnTo>
                  <a:pt x="1450" y="1160"/>
                </a:lnTo>
                <a:lnTo>
                  <a:pt x="1448" y="1160"/>
                </a:lnTo>
                <a:lnTo>
                  <a:pt x="1446" y="1160"/>
                </a:lnTo>
                <a:lnTo>
                  <a:pt x="1446" y="1158"/>
                </a:lnTo>
                <a:lnTo>
                  <a:pt x="1448" y="1158"/>
                </a:lnTo>
                <a:close/>
                <a:moveTo>
                  <a:pt x="1484" y="1158"/>
                </a:moveTo>
                <a:lnTo>
                  <a:pt x="1482" y="1158"/>
                </a:lnTo>
                <a:lnTo>
                  <a:pt x="1484" y="1158"/>
                </a:lnTo>
                <a:close/>
                <a:moveTo>
                  <a:pt x="1523" y="1158"/>
                </a:moveTo>
                <a:lnTo>
                  <a:pt x="1523" y="1160"/>
                </a:lnTo>
                <a:lnTo>
                  <a:pt x="1523" y="1158"/>
                </a:lnTo>
                <a:close/>
                <a:moveTo>
                  <a:pt x="597" y="1158"/>
                </a:moveTo>
                <a:lnTo>
                  <a:pt x="599" y="1158"/>
                </a:lnTo>
                <a:lnTo>
                  <a:pt x="601" y="1158"/>
                </a:lnTo>
                <a:lnTo>
                  <a:pt x="599" y="1158"/>
                </a:lnTo>
                <a:lnTo>
                  <a:pt x="599" y="1160"/>
                </a:lnTo>
                <a:lnTo>
                  <a:pt x="601" y="1160"/>
                </a:lnTo>
                <a:lnTo>
                  <a:pt x="599" y="1160"/>
                </a:lnTo>
                <a:lnTo>
                  <a:pt x="599" y="1162"/>
                </a:lnTo>
                <a:lnTo>
                  <a:pt x="601" y="1162"/>
                </a:lnTo>
                <a:lnTo>
                  <a:pt x="599" y="1162"/>
                </a:lnTo>
                <a:lnTo>
                  <a:pt x="599" y="1160"/>
                </a:lnTo>
                <a:lnTo>
                  <a:pt x="599" y="1162"/>
                </a:lnTo>
                <a:lnTo>
                  <a:pt x="597" y="1162"/>
                </a:lnTo>
                <a:lnTo>
                  <a:pt x="597" y="1160"/>
                </a:lnTo>
                <a:lnTo>
                  <a:pt x="595" y="1160"/>
                </a:lnTo>
                <a:lnTo>
                  <a:pt x="595" y="1162"/>
                </a:lnTo>
                <a:lnTo>
                  <a:pt x="595" y="1160"/>
                </a:lnTo>
                <a:lnTo>
                  <a:pt x="593" y="1160"/>
                </a:lnTo>
                <a:lnTo>
                  <a:pt x="593" y="1158"/>
                </a:lnTo>
                <a:lnTo>
                  <a:pt x="595" y="1158"/>
                </a:lnTo>
                <a:lnTo>
                  <a:pt x="597" y="1158"/>
                </a:lnTo>
                <a:close/>
                <a:moveTo>
                  <a:pt x="1503" y="1156"/>
                </a:moveTo>
                <a:lnTo>
                  <a:pt x="1503" y="1158"/>
                </a:lnTo>
                <a:lnTo>
                  <a:pt x="1503" y="1156"/>
                </a:lnTo>
                <a:close/>
                <a:moveTo>
                  <a:pt x="1467" y="1158"/>
                </a:moveTo>
                <a:lnTo>
                  <a:pt x="1467" y="1156"/>
                </a:lnTo>
                <a:lnTo>
                  <a:pt x="1467" y="1158"/>
                </a:lnTo>
                <a:close/>
                <a:moveTo>
                  <a:pt x="1503" y="1156"/>
                </a:moveTo>
                <a:lnTo>
                  <a:pt x="1505" y="1156"/>
                </a:lnTo>
                <a:lnTo>
                  <a:pt x="1503" y="1156"/>
                </a:lnTo>
                <a:lnTo>
                  <a:pt x="1503" y="1154"/>
                </a:lnTo>
                <a:lnTo>
                  <a:pt x="1503" y="1156"/>
                </a:lnTo>
                <a:close/>
                <a:moveTo>
                  <a:pt x="1452" y="1156"/>
                </a:moveTo>
                <a:lnTo>
                  <a:pt x="1450" y="1156"/>
                </a:lnTo>
                <a:lnTo>
                  <a:pt x="1452" y="1156"/>
                </a:lnTo>
                <a:lnTo>
                  <a:pt x="1450" y="1156"/>
                </a:lnTo>
                <a:lnTo>
                  <a:pt x="1450" y="1154"/>
                </a:lnTo>
                <a:lnTo>
                  <a:pt x="1452" y="1154"/>
                </a:lnTo>
                <a:lnTo>
                  <a:pt x="1452" y="1156"/>
                </a:lnTo>
                <a:close/>
                <a:moveTo>
                  <a:pt x="1477" y="1154"/>
                </a:moveTo>
                <a:lnTo>
                  <a:pt x="1477" y="1156"/>
                </a:lnTo>
                <a:lnTo>
                  <a:pt x="1479" y="1156"/>
                </a:lnTo>
                <a:lnTo>
                  <a:pt x="1477" y="1156"/>
                </a:lnTo>
                <a:lnTo>
                  <a:pt x="1477" y="1154"/>
                </a:lnTo>
                <a:close/>
                <a:moveTo>
                  <a:pt x="1494" y="1154"/>
                </a:moveTo>
                <a:lnTo>
                  <a:pt x="1492" y="1154"/>
                </a:lnTo>
                <a:lnTo>
                  <a:pt x="1494" y="1154"/>
                </a:lnTo>
                <a:close/>
                <a:moveTo>
                  <a:pt x="553" y="1154"/>
                </a:moveTo>
                <a:lnTo>
                  <a:pt x="551" y="1154"/>
                </a:lnTo>
                <a:lnTo>
                  <a:pt x="553" y="1154"/>
                </a:lnTo>
                <a:close/>
                <a:moveTo>
                  <a:pt x="1494" y="1154"/>
                </a:moveTo>
                <a:lnTo>
                  <a:pt x="1492" y="1154"/>
                </a:lnTo>
                <a:lnTo>
                  <a:pt x="1494" y="1154"/>
                </a:lnTo>
                <a:close/>
                <a:moveTo>
                  <a:pt x="1442" y="1156"/>
                </a:moveTo>
                <a:lnTo>
                  <a:pt x="1442" y="1158"/>
                </a:lnTo>
                <a:lnTo>
                  <a:pt x="1440" y="1158"/>
                </a:lnTo>
                <a:lnTo>
                  <a:pt x="1438" y="1158"/>
                </a:lnTo>
                <a:lnTo>
                  <a:pt x="1436" y="1158"/>
                </a:lnTo>
                <a:lnTo>
                  <a:pt x="1436" y="1156"/>
                </a:lnTo>
                <a:lnTo>
                  <a:pt x="1438" y="1156"/>
                </a:lnTo>
                <a:lnTo>
                  <a:pt x="1440" y="1156"/>
                </a:lnTo>
                <a:lnTo>
                  <a:pt x="1440" y="1154"/>
                </a:lnTo>
                <a:lnTo>
                  <a:pt x="1442" y="1154"/>
                </a:lnTo>
                <a:lnTo>
                  <a:pt x="1442" y="1156"/>
                </a:lnTo>
                <a:close/>
                <a:moveTo>
                  <a:pt x="1494" y="1152"/>
                </a:moveTo>
                <a:lnTo>
                  <a:pt x="1496" y="1152"/>
                </a:lnTo>
                <a:lnTo>
                  <a:pt x="1496" y="1154"/>
                </a:lnTo>
                <a:lnTo>
                  <a:pt x="1494" y="1154"/>
                </a:lnTo>
                <a:lnTo>
                  <a:pt x="1494" y="1156"/>
                </a:lnTo>
                <a:lnTo>
                  <a:pt x="1494" y="1154"/>
                </a:lnTo>
                <a:lnTo>
                  <a:pt x="1494" y="1156"/>
                </a:lnTo>
                <a:lnTo>
                  <a:pt x="1494" y="1154"/>
                </a:lnTo>
                <a:lnTo>
                  <a:pt x="1494" y="1152"/>
                </a:lnTo>
                <a:close/>
                <a:moveTo>
                  <a:pt x="593" y="1152"/>
                </a:moveTo>
                <a:lnTo>
                  <a:pt x="591" y="1152"/>
                </a:lnTo>
                <a:lnTo>
                  <a:pt x="593" y="1152"/>
                </a:lnTo>
                <a:close/>
                <a:moveTo>
                  <a:pt x="1434" y="1152"/>
                </a:moveTo>
                <a:lnTo>
                  <a:pt x="1436" y="1152"/>
                </a:lnTo>
                <a:lnTo>
                  <a:pt x="1436" y="1154"/>
                </a:lnTo>
                <a:lnTo>
                  <a:pt x="1436" y="1152"/>
                </a:lnTo>
                <a:lnTo>
                  <a:pt x="1438" y="1152"/>
                </a:lnTo>
                <a:lnTo>
                  <a:pt x="1438" y="1154"/>
                </a:lnTo>
                <a:lnTo>
                  <a:pt x="1436" y="1156"/>
                </a:lnTo>
                <a:lnTo>
                  <a:pt x="1436" y="1158"/>
                </a:lnTo>
                <a:lnTo>
                  <a:pt x="1434" y="1158"/>
                </a:lnTo>
                <a:lnTo>
                  <a:pt x="1432" y="1158"/>
                </a:lnTo>
                <a:lnTo>
                  <a:pt x="1432" y="1156"/>
                </a:lnTo>
                <a:lnTo>
                  <a:pt x="1432" y="1158"/>
                </a:lnTo>
                <a:lnTo>
                  <a:pt x="1431" y="1158"/>
                </a:lnTo>
                <a:lnTo>
                  <a:pt x="1432" y="1156"/>
                </a:lnTo>
                <a:lnTo>
                  <a:pt x="1432" y="1154"/>
                </a:lnTo>
                <a:lnTo>
                  <a:pt x="1432" y="1156"/>
                </a:lnTo>
                <a:lnTo>
                  <a:pt x="1432" y="1154"/>
                </a:lnTo>
                <a:lnTo>
                  <a:pt x="1434" y="1154"/>
                </a:lnTo>
                <a:lnTo>
                  <a:pt x="1432" y="1154"/>
                </a:lnTo>
                <a:lnTo>
                  <a:pt x="1432" y="1152"/>
                </a:lnTo>
                <a:lnTo>
                  <a:pt x="1434" y="1152"/>
                </a:lnTo>
                <a:close/>
                <a:moveTo>
                  <a:pt x="1452" y="1152"/>
                </a:moveTo>
                <a:lnTo>
                  <a:pt x="1450" y="1152"/>
                </a:lnTo>
                <a:lnTo>
                  <a:pt x="1452" y="1152"/>
                </a:lnTo>
                <a:close/>
                <a:moveTo>
                  <a:pt x="1496" y="1152"/>
                </a:moveTo>
                <a:lnTo>
                  <a:pt x="1498" y="1152"/>
                </a:lnTo>
                <a:lnTo>
                  <a:pt x="1496" y="1152"/>
                </a:lnTo>
                <a:close/>
                <a:moveTo>
                  <a:pt x="1498" y="1152"/>
                </a:moveTo>
                <a:lnTo>
                  <a:pt x="1498" y="1150"/>
                </a:lnTo>
                <a:lnTo>
                  <a:pt x="1498" y="1152"/>
                </a:lnTo>
                <a:close/>
                <a:moveTo>
                  <a:pt x="1446" y="1150"/>
                </a:moveTo>
                <a:lnTo>
                  <a:pt x="1446" y="1152"/>
                </a:lnTo>
                <a:lnTo>
                  <a:pt x="1446" y="1150"/>
                </a:lnTo>
                <a:lnTo>
                  <a:pt x="1446" y="1152"/>
                </a:lnTo>
                <a:lnTo>
                  <a:pt x="1448" y="1152"/>
                </a:lnTo>
                <a:lnTo>
                  <a:pt x="1448" y="1154"/>
                </a:lnTo>
                <a:lnTo>
                  <a:pt x="1446" y="1156"/>
                </a:lnTo>
                <a:lnTo>
                  <a:pt x="1446" y="1158"/>
                </a:lnTo>
                <a:lnTo>
                  <a:pt x="1444" y="1158"/>
                </a:lnTo>
                <a:lnTo>
                  <a:pt x="1444" y="1156"/>
                </a:lnTo>
                <a:lnTo>
                  <a:pt x="1444" y="1154"/>
                </a:lnTo>
                <a:lnTo>
                  <a:pt x="1442" y="1154"/>
                </a:lnTo>
                <a:lnTo>
                  <a:pt x="1442" y="1152"/>
                </a:lnTo>
                <a:lnTo>
                  <a:pt x="1444" y="1150"/>
                </a:lnTo>
                <a:lnTo>
                  <a:pt x="1444" y="1152"/>
                </a:lnTo>
                <a:lnTo>
                  <a:pt x="1444" y="1150"/>
                </a:lnTo>
                <a:lnTo>
                  <a:pt x="1446" y="1150"/>
                </a:lnTo>
                <a:close/>
                <a:moveTo>
                  <a:pt x="1448" y="1150"/>
                </a:moveTo>
                <a:lnTo>
                  <a:pt x="1446" y="1150"/>
                </a:lnTo>
                <a:lnTo>
                  <a:pt x="1448" y="1150"/>
                </a:lnTo>
                <a:close/>
                <a:moveTo>
                  <a:pt x="1454" y="1150"/>
                </a:moveTo>
                <a:lnTo>
                  <a:pt x="1454" y="1152"/>
                </a:lnTo>
                <a:lnTo>
                  <a:pt x="1454" y="1150"/>
                </a:lnTo>
                <a:close/>
                <a:moveTo>
                  <a:pt x="1452" y="1152"/>
                </a:moveTo>
                <a:lnTo>
                  <a:pt x="1452" y="1150"/>
                </a:lnTo>
                <a:lnTo>
                  <a:pt x="1454" y="1150"/>
                </a:lnTo>
                <a:lnTo>
                  <a:pt x="1454" y="1152"/>
                </a:lnTo>
                <a:lnTo>
                  <a:pt x="1452" y="1152"/>
                </a:lnTo>
                <a:lnTo>
                  <a:pt x="1452" y="1154"/>
                </a:lnTo>
                <a:lnTo>
                  <a:pt x="1452" y="1152"/>
                </a:lnTo>
                <a:lnTo>
                  <a:pt x="1452" y="1154"/>
                </a:lnTo>
                <a:lnTo>
                  <a:pt x="1452" y="1152"/>
                </a:lnTo>
                <a:lnTo>
                  <a:pt x="1452" y="1150"/>
                </a:lnTo>
                <a:lnTo>
                  <a:pt x="1452" y="1152"/>
                </a:lnTo>
                <a:close/>
                <a:moveTo>
                  <a:pt x="1436" y="1150"/>
                </a:moveTo>
                <a:lnTo>
                  <a:pt x="1436" y="1148"/>
                </a:lnTo>
                <a:lnTo>
                  <a:pt x="1438" y="1150"/>
                </a:lnTo>
                <a:lnTo>
                  <a:pt x="1436" y="1150"/>
                </a:lnTo>
                <a:close/>
                <a:moveTo>
                  <a:pt x="1434" y="1150"/>
                </a:moveTo>
                <a:lnTo>
                  <a:pt x="1432" y="1150"/>
                </a:lnTo>
                <a:lnTo>
                  <a:pt x="1432" y="1148"/>
                </a:lnTo>
                <a:lnTo>
                  <a:pt x="1434" y="1148"/>
                </a:lnTo>
                <a:lnTo>
                  <a:pt x="1434" y="1150"/>
                </a:lnTo>
                <a:close/>
                <a:moveTo>
                  <a:pt x="1454" y="1148"/>
                </a:moveTo>
                <a:lnTo>
                  <a:pt x="1454" y="1150"/>
                </a:lnTo>
                <a:lnTo>
                  <a:pt x="1454" y="1148"/>
                </a:lnTo>
                <a:close/>
                <a:moveTo>
                  <a:pt x="1438" y="1146"/>
                </a:moveTo>
                <a:lnTo>
                  <a:pt x="1438" y="1148"/>
                </a:lnTo>
                <a:lnTo>
                  <a:pt x="1438" y="1146"/>
                </a:lnTo>
                <a:lnTo>
                  <a:pt x="1438" y="1148"/>
                </a:lnTo>
                <a:lnTo>
                  <a:pt x="1438" y="1146"/>
                </a:lnTo>
                <a:lnTo>
                  <a:pt x="1438" y="1148"/>
                </a:lnTo>
                <a:lnTo>
                  <a:pt x="1438" y="1146"/>
                </a:lnTo>
                <a:close/>
                <a:moveTo>
                  <a:pt x="1436" y="1146"/>
                </a:moveTo>
                <a:lnTo>
                  <a:pt x="1438" y="1146"/>
                </a:lnTo>
                <a:lnTo>
                  <a:pt x="1436" y="1146"/>
                </a:lnTo>
                <a:close/>
                <a:moveTo>
                  <a:pt x="1444" y="1146"/>
                </a:moveTo>
                <a:lnTo>
                  <a:pt x="1442" y="1146"/>
                </a:lnTo>
                <a:lnTo>
                  <a:pt x="1444" y="1146"/>
                </a:lnTo>
                <a:close/>
                <a:moveTo>
                  <a:pt x="1473" y="1146"/>
                </a:moveTo>
                <a:lnTo>
                  <a:pt x="1473" y="1144"/>
                </a:lnTo>
                <a:lnTo>
                  <a:pt x="1473" y="1146"/>
                </a:lnTo>
                <a:close/>
                <a:moveTo>
                  <a:pt x="1438" y="1146"/>
                </a:moveTo>
                <a:lnTo>
                  <a:pt x="1438" y="1144"/>
                </a:lnTo>
                <a:lnTo>
                  <a:pt x="1436" y="1144"/>
                </a:lnTo>
                <a:lnTo>
                  <a:pt x="1438" y="1144"/>
                </a:lnTo>
                <a:lnTo>
                  <a:pt x="1438" y="1146"/>
                </a:lnTo>
                <a:close/>
                <a:moveTo>
                  <a:pt x="1446" y="1142"/>
                </a:moveTo>
                <a:lnTo>
                  <a:pt x="1446" y="1140"/>
                </a:lnTo>
                <a:lnTo>
                  <a:pt x="1446" y="1142"/>
                </a:lnTo>
                <a:close/>
                <a:moveTo>
                  <a:pt x="1480" y="1142"/>
                </a:moveTo>
                <a:lnTo>
                  <a:pt x="1479" y="1140"/>
                </a:lnTo>
                <a:lnTo>
                  <a:pt x="1480" y="1140"/>
                </a:lnTo>
                <a:lnTo>
                  <a:pt x="1480" y="1142"/>
                </a:lnTo>
                <a:close/>
                <a:moveTo>
                  <a:pt x="624" y="1142"/>
                </a:moveTo>
                <a:lnTo>
                  <a:pt x="624" y="1140"/>
                </a:lnTo>
                <a:lnTo>
                  <a:pt x="624" y="1139"/>
                </a:lnTo>
                <a:lnTo>
                  <a:pt x="626" y="1140"/>
                </a:lnTo>
                <a:lnTo>
                  <a:pt x="624" y="1140"/>
                </a:lnTo>
                <a:lnTo>
                  <a:pt x="624" y="1142"/>
                </a:lnTo>
                <a:close/>
                <a:moveTo>
                  <a:pt x="1444" y="1139"/>
                </a:moveTo>
                <a:lnTo>
                  <a:pt x="1444" y="1137"/>
                </a:lnTo>
                <a:lnTo>
                  <a:pt x="1444" y="1139"/>
                </a:lnTo>
                <a:close/>
                <a:moveTo>
                  <a:pt x="626" y="1139"/>
                </a:moveTo>
                <a:lnTo>
                  <a:pt x="628" y="1139"/>
                </a:lnTo>
                <a:lnTo>
                  <a:pt x="626" y="1139"/>
                </a:lnTo>
                <a:lnTo>
                  <a:pt x="628" y="1139"/>
                </a:lnTo>
                <a:lnTo>
                  <a:pt x="628" y="1140"/>
                </a:lnTo>
                <a:lnTo>
                  <a:pt x="626" y="1140"/>
                </a:lnTo>
                <a:lnTo>
                  <a:pt x="626" y="1139"/>
                </a:lnTo>
                <a:lnTo>
                  <a:pt x="624" y="1139"/>
                </a:lnTo>
                <a:lnTo>
                  <a:pt x="626" y="1137"/>
                </a:lnTo>
                <a:lnTo>
                  <a:pt x="626" y="1139"/>
                </a:lnTo>
                <a:close/>
                <a:moveTo>
                  <a:pt x="1438" y="1137"/>
                </a:moveTo>
                <a:lnTo>
                  <a:pt x="1440" y="1137"/>
                </a:lnTo>
                <a:lnTo>
                  <a:pt x="1440" y="1139"/>
                </a:lnTo>
                <a:lnTo>
                  <a:pt x="1442" y="1139"/>
                </a:lnTo>
                <a:lnTo>
                  <a:pt x="1444" y="1139"/>
                </a:lnTo>
                <a:lnTo>
                  <a:pt x="1446" y="1139"/>
                </a:lnTo>
                <a:lnTo>
                  <a:pt x="1446" y="1140"/>
                </a:lnTo>
                <a:lnTo>
                  <a:pt x="1444" y="1140"/>
                </a:lnTo>
                <a:lnTo>
                  <a:pt x="1442" y="1140"/>
                </a:lnTo>
                <a:lnTo>
                  <a:pt x="1440" y="1140"/>
                </a:lnTo>
                <a:lnTo>
                  <a:pt x="1440" y="1139"/>
                </a:lnTo>
                <a:lnTo>
                  <a:pt x="1440" y="1140"/>
                </a:lnTo>
                <a:lnTo>
                  <a:pt x="1440" y="1139"/>
                </a:lnTo>
                <a:lnTo>
                  <a:pt x="1438" y="1139"/>
                </a:lnTo>
                <a:lnTo>
                  <a:pt x="1438" y="1140"/>
                </a:lnTo>
                <a:lnTo>
                  <a:pt x="1440" y="1140"/>
                </a:lnTo>
                <a:lnTo>
                  <a:pt x="1440" y="1142"/>
                </a:lnTo>
                <a:lnTo>
                  <a:pt x="1440" y="1144"/>
                </a:lnTo>
                <a:lnTo>
                  <a:pt x="1438" y="1144"/>
                </a:lnTo>
                <a:lnTo>
                  <a:pt x="1438" y="1142"/>
                </a:lnTo>
                <a:lnTo>
                  <a:pt x="1436" y="1142"/>
                </a:lnTo>
                <a:lnTo>
                  <a:pt x="1436" y="1140"/>
                </a:lnTo>
                <a:lnTo>
                  <a:pt x="1434" y="1140"/>
                </a:lnTo>
                <a:lnTo>
                  <a:pt x="1436" y="1140"/>
                </a:lnTo>
                <a:lnTo>
                  <a:pt x="1434" y="1140"/>
                </a:lnTo>
                <a:lnTo>
                  <a:pt x="1434" y="1139"/>
                </a:lnTo>
                <a:lnTo>
                  <a:pt x="1436" y="1139"/>
                </a:lnTo>
                <a:lnTo>
                  <a:pt x="1436" y="1137"/>
                </a:lnTo>
                <a:lnTo>
                  <a:pt x="1438" y="1137"/>
                </a:lnTo>
                <a:lnTo>
                  <a:pt x="1438" y="1139"/>
                </a:lnTo>
                <a:lnTo>
                  <a:pt x="1438" y="1137"/>
                </a:lnTo>
                <a:close/>
                <a:moveTo>
                  <a:pt x="626" y="1137"/>
                </a:moveTo>
                <a:lnTo>
                  <a:pt x="624" y="1137"/>
                </a:lnTo>
                <a:lnTo>
                  <a:pt x="626" y="1137"/>
                </a:lnTo>
                <a:close/>
                <a:moveTo>
                  <a:pt x="634" y="1137"/>
                </a:moveTo>
                <a:lnTo>
                  <a:pt x="634" y="1135"/>
                </a:lnTo>
                <a:lnTo>
                  <a:pt x="634" y="1137"/>
                </a:lnTo>
                <a:close/>
                <a:moveTo>
                  <a:pt x="1494" y="1135"/>
                </a:moveTo>
                <a:lnTo>
                  <a:pt x="1492" y="1135"/>
                </a:lnTo>
                <a:lnTo>
                  <a:pt x="1494" y="1135"/>
                </a:lnTo>
                <a:close/>
                <a:moveTo>
                  <a:pt x="634" y="1137"/>
                </a:moveTo>
                <a:lnTo>
                  <a:pt x="632" y="1137"/>
                </a:lnTo>
                <a:lnTo>
                  <a:pt x="630" y="1137"/>
                </a:lnTo>
                <a:lnTo>
                  <a:pt x="630" y="1135"/>
                </a:lnTo>
                <a:lnTo>
                  <a:pt x="632" y="1135"/>
                </a:lnTo>
                <a:lnTo>
                  <a:pt x="632" y="1133"/>
                </a:lnTo>
                <a:lnTo>
                  <a:pt x="632" y="1135"/>
                </a:lnTo>
                <a:lnTo>
                  <a:pt x="634" y="1135"/>
                </a:lnTo>
                <a:lnTo>
                  <a:pt x="632" y="1135"/>
                </a:lnTo>
                <a:lnTo>
                  <a:pt x="634" y="1135"/>
                </a:lnTo>
                <a:lnTo>
                  <a:pt x="634" y="1137"/>
                </a:lnTo>
                <a:close/>
                <a:moveTo>
                  <a:pt x="1479" y="1135"/>
                </a:moveTo>
                <a:lnTo>
                  <a:pt x="1477" y="1135"/>
                </a:lnTo>
                <a:lnTo>
                  <a:pt x="1477" y="1133"/>
                </a:lnTo>
                <a:lnTo>
                  <a:pt x="1479" y="1133"/>
                </a:lnTo>
                <a:lnTo>
                  <a:pt x="1479" y="1135"/>
                </a:lnTo>
                <a:close/>
                <a:moveTo>
                  <a:pt x="643" y="1133"/>
                </a:moveTo>
                <a:lnTo>
                  <a:pt x="643" y="1135"/>
                </a:lnTo>
                <a:lnTo>
                  <a:pt x="645" y="1135"/>
                </a:lnTo>
                <a:lnTo>
                  <a:pt x="645" y="1137"/>
                </a:lnTo>
                <a:lnTo>
                  <a:pt x="645" y="1135"/>
                </a:lnTo>
                <a:lnTo>
                  <a:pt x="645" y="1137"/>
                </a:lnTo>
                <a:lnTo>
                  <a:pt x="645" y="1135"/>
                </a:lnTo>
                <a:lnTo>
                  <a:pt x="643" y="1135"/>
                </a:lnTo>
                <a:lnTo>
                  <a:pt x="643" y="1137"/>
                </a:lnTo>
                <a:lnTo>
                  <a:pt x="643" y="1135"/>
                </a:lnTo>
                <a:lnTo>
                  <a:pt x="641" y="1135"/>
                </a:lnTo>
                <a:lnTo>
                  <a:pt x="641" y="1137"/>
                </a:lnTo>
                <a:lnTo>
                  <a:pt x="639" y="1137"/>
                </a:lnTo>
                <a:lnTo>
                  <a:pt x="641" y="1137"/>
                </a:lnTo>
                <a:lnTo>
                  <a:pt x="639" y="1137"/>
                </a:lnTo>
                <a:lnTo>
                  <a:pt x="639" y="1135"/>
                </a:lnTo>
                <a:lnTo>
                  <a:pt x="639" y="1133"/>
                </a:lnTo>
                <a:lnTo>
                  <a:pt x="641" y="1133"/>
                </a:lnTo>
                <a:lnTo>
                  <a:pt x="643" y="1133"/>
                </a:lnTo>
                <a:close/>
                <a:moveTo>
                  <a:pt x="745" y="1140"/>
                </a:moveTo>
                <a:lnTo>
                  <a:pt x="743" y="1140"/>
                </a:lnTo>
                <a:lnTo>
                  <a:pt x="741" y="1140"/>
                </a:lnTo>
                <a:lnTo>
                  <a:pt x="739" y="1140"/>
                </a:lnTo>
                <a:lnTo>
                  <a:pt x="739" y="1139"/>
                </a:lnTo>
                <a:lnTo>
                  <a:pt x="739" y="1137"/>
                </a:lnTo>
                <a:lnTo>
                  <a:pt x="741" y="1137"/>
                </a:lnTo>
                <a:lnTo>
                  <a:pt x="741" y="1135"/>
                </a:lnTo>
                <a:lnTo>
                  <a:pt x="743" y="1135"/>
                </a:lnTo>
                <a:lnTo>
                  <a:pt x="743" y="1133"/>
                </a:lnTo>
                <a:lnTo>
                  <a:pt x="745" y="1133"/>
                </a:lnTo>
                <a:lnTo>
                  <a:pt x="745" y="1135"/>
                </a:lnTo>
                <a:lnTo>
                  <a:pt x="745" y="1137"/>
                </a:lnTo>
                <a:lnTo>
                  <a:pt x="745" y="1139"/>
                </a:lnTo>
                <a:lnTo>
                  <a:pt x="745" y="1140"/>
                </a:lnTo>
                <a:close/>
                <a:moveTo>
                  <a:pt x="1477" y="1133"/>
                </a:moveTo>
                <a:lnTo>
                  <a:pt x="1477" y="1135"/>
                </a:lnTo>
                <a:lnTo>
                  <a:pt x="1475" y="1135"/>
                </a:lnTo>
                <a:lnTo>
                  <a:pt x="1477" y="1133"/>
                </a:lnTo>
                <a:lnTo>
                  <a:pt x="1475" y="1133"/>
                </a:lnTo>
                <a:lnTo>
                  <a:pt x="1477" y="1133"/>
                </a:lnTo>
                <a:lnTo>
                  <a:pt x="1475" y="1133"/>
                </a:lnTo>
                <a:lnTo>
                  <a:pt x="1477" y="1133"/>
                </a:lnTo>
                <a:close/>
                <a:moveTo>
                  <a:pt x="1479" y="1133"/>
                </a:moveTo>
                <a:lnTo>
                  <a:pt x="1477" y="1133"/>
                </a:lnTo>
                <a:lnTo>
                  <a:pt x="1477" y="1131"/>
                </a:lnTo>
                <a:lnTo>
                  <a:pt x="1477" y="1133"/>
                </a:lnTo>
                <a:lnTo>
                  <a:pt x="1479" y="1133"/>
                </a:lnTo>
                <a:close/>
                <a:moveTo>
                  <a:pt x="1442" y="1133"/>
                </a:moveTo>
                <a:lnTo>
                  <a:pt x="1442" y="1131"/>
                </a:lnTo>
                <a:lnTo>
                  <a:pt x="1442" y="1133"/>
                </a:lnTo>
                <a:close/>
                <a:moveTo>
                  <a:pt x="1479" y="1131"/>
                </a:moveTo>
                <a:lnTo>
                  <a:pt x="1479" y="1133"/>
                </a:lnTo>
                <a:lnTo>
                  <a:pt x="1479" y="1131"/>
                </a:lnTo>
                <a:close/>
                <a:moveTo>
                  <a:pt x="1500" y="1133"/>
                </a:moveTo>
                <a:lnTo>
                  <a:pt x="1500" y="1135"/>
                </a:lnTo>
                <a:lnTo>
                  <a:pt x="1502" y="1133"/>
                </a:lnTo>
                <a:lnTo>
                  <a:pt x="1502" y="1135"/>
                </a:lnTo>
                <a:lnTo>
                  <a:pt x="1500" y="1135"/>
                </a:lnTo>
                <a:lnTo>
                  <a:pt x="1498" y="1135"/>
                </a:lnTo>
                <a:lnTo>
                  <a:pt x="1498" y="1133"/>
                </a:lnTo>
                <a:lnTo>
                  <a:pt x="1498" y="1131"/>
                </a:lnTo>
                <a:lnTo>
                  <a:pt x="1500" y="1131"/>
                </a:lnTo>
                <a:lnTo>
                  <a:pt x="1500" y="1133"/>
                </a:lnTo>
                <a:close/>
                <a:moveTo>
                  <a:pt x="1442" y="1133"/>
                </a:moveTo>
                <a:lnTo>
                  <a:pt x="1440" y="1133"/>
                </a:lnTo>
                <a:lnTo>
                  <a:pt x="1440" y="1131"/>
                </a:lnTo>
                <a:lnTo>
                  <a:pt x="1442" y="1131"/>
                </a:lnTo>
                <a:lnTo>
                  <a:pt x="1442" y="1133"/>
                </a:lnTo>
                <a:close/>
                <a:moveTo>
                  <a:pt x="1448" y="1131"/>
                </a:moveTo>
                <a:lnTo>
                  <a:pt x="1448" y="1133"/>
                </a:lnTo>
                <a:lnTo>
                  <a:pt x="1448" y="1131"/>
                </a:lnTo>
                <a:lnTo>
                  <a:pt x="1448" y="1133"/>
                </a:lnTo>
                <a:lnTo>
                  <a:pt x="1448" y="1131"/>
                </a:lnTo>
                <a:lnTo>
                  <a:pt x="1448" y="1133"/>
                </a:lnTo>
                <a:lnTo>
                  <a:pt x="1448" y="1135"/>
                </a:lnTo>
                <a:lnTo>
                  <a:pt x="1448" y="1133"/>
                </a:lnTo>
                <a:lnTo>
                  <a:pt x="1450" y="1133"/>
                </a:lnTo>
                <a:lnTo>
                  <a:pt x="1450" y="1135"/>
                </a:lnTo>
                <a:lnTo>
                  <a:pt x="1450" y="1137"/>
                </a:lnTo>
                <a:lnTo>
                  <a:pt x="1450" y="1139"/>
                </a:lnTo>
                <a:lnTo>
                  <a:pt x="1448" y="1139"/>
                </a:lnTo>
                <a:lnTo>
                  <a:pt x="1450" y="1139"/>
                </a:lnTo>
                <a:lnTo>
                  <a:pt x="1448" y="1139"/>
                </a:lnTo>
                <a:lnTo>
                  <a:pt x="1446" y="1139"/>
                </a:lnTo>
                <a:lnTo>
                  <a:pt x="1446" y="1137"/>
                </a:lnTo>
                <a:lnTo>
                  <a:pt x="1446" y="1135"/>
                </a:lnTo>
                <a:lnTo>
                  <a:pt x="1446" y="1133"/>
                </a:lnTo>
                <a:lnTo>
                  <a:pt x="1446" y="1131"/>
                </a:lnTo>
                <a:lnTo>
                  <a:pt x="1448" y="1131"/>
                </a:lnTo>
                <a:close/>
                <a:moveTo>
                  <a:pt x="1417" y="1131"/>
                </a:moveTo>
                <a:lnTo>
                  <a:pt x="1417" y="1133"/>
                </a:lnTo>
                <a:lnTo>
                  <a:pt x="1419" y="1131"/>
                </a:lnTo>
                <a:lnTo>
                  <a:pt x="1419" y="1133"/>
                </a:lnTo>
                <a:lnTo>
                  <a:pt x="1419" y="1131"/>
                </a:lnTo>
                <a:lnTo>
                  <a:pt x="1421" y="1131"/>
                </a:lnTo>
                <a:lnTo>
                  <a:pt x="1421" y="1133"/>
                </a:lnTo>
                <a:lnTo>
                  <a:pt x="1419" y="1133"/>
                </a:lnTo>
                <a:lnTo>
                  <a:pt x="1419" y="1135"/>
                </a:lnTo>
                <a:lnTo>
                  <a:pt x="1417" y="1135"/>
                </a:lnTo>
                <a:lnTo>
                  <a:pt x="1415" y="1135"/>
                </a:lnTo>
                <a:lnTo>
                  <a:pt x="1417" y="1135"/>
                </a:lnTo>
                <a:lnTo>
                  <a:pt x="1417" y="1137"/>
                </a:lnTo>
                <a:lnTo>
                  <a:pt x="1415" y="1137"/>
                </a:lnTo>
                <a:lnTo>
                  <a:pt x="1415" y="1135"/>
                </a:lnTo>
                <a:lnTo>
                  <a:pt x="1413" y="1135"/>
                </a:lnTo>
                <a:lnTo>
                  <a:pt x="1415" y="1135"/>
                </a:lnTo>
                <a:lnTo>
                  <a:pt x="1415" y="1133"/>
                </a:lnTo>
                <a:lnTo>
                  <a:pt x="1413" y="1133"/>
                </a:lnTo>
                <a:lnTo>
                  <a:pt x="1413" y="1131"/>
                </a:lnTo>
                <a:lnTo>
                  <a:pt x="1415" y="1131"/>
                </a:lnTo>
                <a:lnTo>
                  <a:pt x="1415" y="1133"/>
                </a:lnTo>
                <a:lnTo>
                  <a:pt x="1415" y="1131"/>
                </a:lnTo>
                <a:lnTo>
                  <a:pt x="1415" y="1133"/>
                </a:lnTo>
                <a:lnTo>
                  <a:pt x="1415" y="1131"/>
                </a:lnTo>
                <a:lnTo>
                  <a:pt x="1417" y="1131"/>
                </a:lnTo>
                <a:close/>
                <a:moveTo>
                  <a:pt x="1429" y="1131"/>
                </a:moveTo>
                <a:lnTo>
                  <a:pt x="1431" y="1131"/>
                </a:lnTo>
                <a:lnTo>
                  <a:pt x="1431" y="1133"/>
                </a:lnTo>
                <a:lnTo>
                  <a:pt x="1429" y="1133"/>
                </a:lnTo>
                <a:lnTo>
                  <a:pt x="1431" y="1133"/>
                </a:lnTo>
                <a:lnTo>
                  <a:pt x="1429" y="1133"/>
                </a:lnTo>
                <a:lnTo>
                  <a:pt x="1429" y="1135"/>
                </a:lnTo>
                <a:lnTo>
                  <a:pt x="1431" y="1135"/>
                </a:lnTo>
                <a:lnTo>
                  <a:pt x="1429" y="1135"/>
                </a:lnTo>
                <a:lnTo>
                  <a:pt x="1427" y="1135"/>
                </a:lnTo>
                <a:lnTo>
                  <a:pt x="1427" y="1133"/>
                </a:lnTo>
                <a:lnTo>
                  <a:pt x="1427" y="1131"/>
                </a:lnTo>
                <a:lnTo>
                  <a:pt x="1429" y="1131"/>
                </a:lnTo>
                <a:close/>
                <a:moveTo>
                  <a:pt x="1446" y="1131"/>
                </a:moveTo>
                <a:lnTo>
                  <a:pt x="1444" y="1131"/>
                </a:lnTo>
                <a:lnTo>
                  <a:pt x="1446" y="1131"/>
                </a:lnTo>
                <a:close/>
                <a:moveTo>
                  <a:pt x="1421" y="1131"/>
                </a:moveTo>
                <a:lnTo>
                  <a:pt x="1421" y="1129"/>
                </a:lnTo>
                <a:lnTo>
                  <a:pt x="1421" y="1131"/>
                </a:lnTo>
                <a:close/>
                <a:moveTo>
                  <a:pt x="580" y="1131"/>
                </a:moveTo>
                <a:lnTo>
                  <a:pt x="580" y="1133"/>
                </a:lnTo>
                <a:lnTo>
                  <a:pt x="578" y="1131"/>
                </a:lnTo>
                <a:lnTo>
                  <a:pt x="576" y="1133"/>
                </a:lnTo>
                <a:lnTo>
                  <a:pt x="574" y="1133"/>
                </a:lnTo>
                <a:lnTo>
                  <a:pt x="576" y="1133"/>
                </a:lnTo>
                <a:lnTo>
                  <a:pt x="576" y="1131"/>
                </a:lnTo>
                <a:lnTo>
                  <a:pt x="578" y="1131"/>
                </a:lnTo>
                <a:lnTo>
                  <a:pt x="578" y="1129"/>
                </a:lnTo>
                <a:lnTo>
                  <a:pt x="580" y="1129"/>
                </a:lnTo>
                <a:lnTo>
                  <a:pt x="578" y="1131"/>
                </a:lnTo>
                <a:lnTo>
                  <a:pt x="580" y="1131"/>
                </a:lnTo>
                <a:close/>
                <a:moveTo>
                  <a:pt x="1446" y="1131"/>
                </a:moveTo>
                <a:lnTo>
                  <a:pt x="1446" y="1129"/>
                </a:lnTo>
                <a:lnTo>
                  <a:pt x="1446" y="1131"/>
                </a:lnTo>
                <a:close/>
                <a:moveTo>
                  <a:pt x="1511" y="1129"/>
                </a:moveTo>
                <a:lnTo>
                  <a:pt x="1513" y="1129"/>
                </a:lnTo>
                <a:lnTo>
                  <a:pt x="1513" y="1131"/>
                </a:lnTo>
                <a:lnTo>
                  <a:pt x="1515" y="1131"/>
                </a:lnTo>
                <a:lnTo>
                  <a:pt x="1515" y="1133"/>
                </a:lnTo>
                <a:lnTo>
                  <a:pt x="1515" y="1135"/>
                </a:lnTo>
                <a:lnTo>
                  <a:pt x="1517" y="1135"/>
                </a:lnTo>
                <a:lnTo>
                  <a:pt x="1517" y="1137"/>
                </a:lnTo>
                <a:lnTo>
                  <a:pt x="1517" y="1139"/>
                </a:lnTo>
                <a:lnTo>
                  <a:pt x="1519" y="1139"/>
                </a:lnTo>
                <a:lnTo>
                  <a:pt x="1517" y="1139"/>
                </a:lnTo>
                <a:lnTo>
                  <a:pt x="1519" y="1139"/>
                </a:lnTo>
                <a:lnTo>
                  <a:pt x="1517" y="1139"/>
                </a:lnTo>
                <a:lnTo>
                  <a:pt x="1517" y="1140"/>
                </a:lnTo>
                <a:lnTo>
                  <a:pt x="1519" y="1140"/>
                </a:lnTo>
                <a:lnTo>
                  <a:pt x="1519" y="1142"/>
                </a:lnTo>
                <a:lnTo>
                  <a:pt x="1521" y="1142"/>
                </a:lnTo>
                <a:lnTo>
                  <a:pt x="1521" y="1144"/>
                </a:lnTo>
                <a:lnTo>
                  <a:pt x="1521" y="1146"/>
                </a:lnTo>
                <a:lnTo>
                  <a:pt x="1521" y="1148"/>
                </a:lnTo>
                <a:lnTo>
                  <a:pt x="1521" y="1150"/>
                </a:lnTo>
                <a:lnTo>
                  <a:pt x="1523" y="1150"/>
                </a:lnTo>
                <a:lnTo>
                  <a:pt x="1521" y="1150"/>
                </a:lnTo>
                <a:lnTo>
                  <a:pt x="1521" y="1152"/>
                </a:lnTo>
                <a:lnTo>
                  <a:pt x="1521" y="1150"/>
                </a:lnTo>
                <a:lnTo>
                  <a:pt x="1521" y="1152"/>
                </a:lnTo>
                <a:lnTo>
                  <a:pt x="1521" y="1154"/>
                </a:lnTo>
                <a:lnTo>
                  <a:pt x="1519" y="1154"/>
                </a:lnTo>
                <a:lnTo>
                  <a:pt x="1519" y="1156"/>
                </a:lnTo>
                <a:lnTo>
                  <a:pt x="1521" y="1156"/>
                </a:lnTo>
                <a:lnTo>
                  <a:pt x="1521" y="1154"/>
                </a:lnTo>
                <a:lnTo>
                  <a:pt x="1521" y="1156"/>
                </a:lnTo>
                <a:lnTo>
                  <a:pt x="1519" y="1156"/>
                </a:lnTo>
                <a:lnTo>
                  <a:pt x="1521" y="1156"/>
                </a:lnTo>
                <a:lnTo>
                  <a:pt x="1521" y="1158"/>
                </a:lnTo>
                <a:lnTo>
                  <a:pt x="1519" y="1158"/>
                </a:lnTo>
                <a:lnTo>
                  <a:pt x="1519" y="1160"/>
                </a:lnTo>
                <a:lnTo>
                  <a:pt x="1521" y="1160"/>
                </a:lnTo>
                <a:lnTo>
                  <a:pt x="1521" y="1162"/>
                </a:lnTo>
                <a:lnTo>
                  <a:pt x="1519" y="1162"/>
                </a:lnTo>
                <a:lnTo>
                  <a:pt x="1519" y="1160"/>
                </a:lnTo>
                <a:lnTo>
                  <a:pt x="1519" y="1162"/>
                </a:lnTo>
                <a:lnTo>
                  <a:pt x="1519" y="1164"/>
                </a:lnTo>
                <a:lnTo>
                  <a:pt x="1517" y="1164"/>
                </a:lnTo>
                <a:lnTo>
                  <a:pt x="1517" y="1165"/>
                </a:lnTo>
                <a:lnTo>
                  <a:pt x="1519" y="1165"/>
                </a:lnTo>
                <a:lnTo>
                  <a:pt x="1517" y="1165"/>
                </a:lnTo>
                <a:lnTo>
                  <a:pt x="1517" y="1167"/>
                </a:lnTo>
                <a:lnTo>
                  <a:pt x="1517" y="1169"/>
                </a:lnTo>
                <a:lnTo>
                  <a:pt x="1515" y="1169"/>
                </a:lnTo>
                <a:lnTo>
                  <a:pt x="1515" y="1171"/>
                </a:lnTo>
                <a:lnTo>
                  <a:pt x="1513" y="1171"/>
                </a:lnTo>
                <a:lnTo>
                  <a:pt x="1511" y="1171"/>
                </a:lnTo>
                <a:lnTo>
                  <a:pt x="1511" y="1169"/>
                </a:lnTo>
                <a:lnTo>
                  <a:pt x="1509" y="1169"/>
                </a:lnTo>
                <a:lnTo>
                  <a:pt x="1511" y="1169"/>
                </a:lnTo>
                <a:lnTo>
                  <a:pt x="1509" y="1169"/>
                </a:lnTo>
                <a:lnTo>
                  <a:pt x="1511" y="1167"/>
                </a:lnTo>
                <a:lnTo>
                  <a:pt x="1513" y="1165"/>
                </a:lnTo>
                <a:lnTo>
                  <a:pt x="1513" y="1164"/>
                </a:lnTo>
                <a:lnTo>
                  <a:pt x="1513" y="1162"/>
                </a:lnTo>
                <a:lnTo>
                  <a:pt x="1513" y="1160"/>
                </a:lnTo>
                <a:lnTo>
                  <a:pt x="1511" y="1160"/>
                </a:lnTo>
                <a:lnTo>
                  <a:pt x="1513" y="1160"/>
                </a:lnTo>
                <a:lnTo>
                  <a:pt x="1513" y="1162"/>
                </a:lnTo>
                <a:lnTo>
                  <a:pt x="1511" y="1162"/>
                </a:lnTo>
                <a:lnTo>
                  <a:pt x="1511" y="1160"/>
                </a:lnTo>
                <a:lnTo>
                  <a:pt x="1511" y="1162"/>
                </a:lnTo>
                <a:lnTo>
                  <a:pt x="1509" y="1162"/>
                </a:lnTo>
                <a:lnTo>
                  <a:pt x="1511" y="1162"/>
                </a:lnTo>
                <a:lnTo>
                  <a:pt x="1511" y="1164"/>
                </a:lnTo>
                <a:lnTo>
                  <a:pt x="1511" y="1165"/>
                </a:lnTo>
                <a:lnTo>
                  <a:pt x="1511" y="1167"/>
                </a:lnTo>
                <a:lnTo>
                  <a:pt x="1509" y="1167"/>
                </a:lnTo>
                <a:lnTo>
                  <a:pt x="1507" y="1167"/>
                </a:lnTo>
                <a:lnTo>
                  <a:pt x="1505" y="1167"/>
                </a:lnTo>
                <a:lnTo>
                  <a:pt x="1505" y="1165"/>
                </a:lnTo>
                <a:lnTo>
                  <a:pt x="1503" y="1165"/>
                </a:lnTo>
                <a:lnTo>
                  <a:pt x="1505" y="1165"/>
                </a:lnTo>
                <a:lnTo>
                  <a:pt x="1505" y="1164"/>
                </a:lnTo>
                <a:lnTo>
                  <a:pt x="1507" y="1164"/>
                </a:lnTo>
                <a:lnTo>
                  <a:pt x="1507" y="1162"/>
                </a:lnTo>
                <a:lnTo>
                  <a:pt x="1509" y="1162"/>
                </a:lnTo>
                <a:lnTo>
                  <a:pt x="1509" y="1160"/>
                </a:lnTo>
                <a:lnTo>
                  <a:pt x="1511" y="1160"/>
                </a:lnTo>
                <a:lnTo>
                  <a:pt x="1511" y="1158"/>
                </a:lnTo>
                <a:lnTo>
                  <a:pt x="1509" y="1158"/>
                </a:lnTo>
                <a:lnTo>
                  <a:pt x="1511" y="1158"/>
                </a:lnTo>
                <a:lnTo>
                  <a:pt x="1511" y="1156"/>
                </a:lnTo>
                <a:lnTo>
                  <a:pt x="1509" y="1156"/>
                </a:lnTo>
                <a:lnTo>
                  <a:pt x="1509" y="1154"/>
                </a:lnTo>
                <a:lnTo>
                  <a:pt x="1509" y="1152"/>
                </a:lnTo>
                <a:lnTo>
                  <a:pt x="1509" y="1150"/>
                </a:lnTo>
                <a:lnTo>
                  <a:pt x="1507" y="1148"/>
                </a:lnTo>
                <a:lnTo>
                  <a:pt x="1507" y="1146"/>
                </a:lnTo>
                <a:lnTo>
                  <a:pt x="1507" y="1148"/>
                </a:lnTo>
                <a:lnTo>
                  <a:pt x="1507" y="1150"/>
                </a:lnTo>
                <a:lnTo>
                  <a:pt x="1507" y="1152"/>
                </a:lnTo>
                <a:lnTo>
                  <a:pt x="1509" y="1152"/>
                </a:lnTo>
                <a:lnTo>
                  <a:pt x="1507" y="1152"/>
                </a:lnTo>
                <a:lnTo>
                  <a:pt x="1509" y="1152"/>
                </a:lnTo>
                <a:lnTo>
                  <a:pt x="1509" y="1154"/>
                </a:lnTo>
                <a:lnTo>
                  <a:pt x="1509" y="1156"/>
                </a:lnTo>
                <a:lnTo>
                  <a:pt x="1509" y="1154"/>
                </a:lnTo>
                <a:lnTo>
                  <a:pt x="1509" y="1156"/>
                </a:lnTo>
                <a:lnTo>
                  <a:pt x="1509" y="1158"/>
                </a:lnTo>
                <a:lnTo>
                  <a:pt x="1509" y="1160"/>
                </a:lnTo>
                <a:lnTo>
                  <a:pt x="1507" y="1160"/>
                </a:lnTo>
                <a:lnTo>
                  <a:pt x="1507" y="1162"/>
                </a:lnTo>
                <a:lnTo>
                  <a:pt x="1507" y="1164"/>
                </a:lnTo>
                <a:lnTo>
                  <a:pt x="1505" y="1164"/>
                </a:lnTo>
                <a:lnTo>
                  <a:pt x="1503" y="1164"/>
                </a:lnTo>
                <a:lnTo>
                  <a:pt x="1505" y="1164"/>
                </a:lnTo>
                <a:lnTo>
                  <a:pt x="1505" y="1162"/>
                </a:lnTo>
                <a:lnTo>
                  <a:pt x="1505" y="1160"/>
                </a:lnTo>
                <a:lnTo>
                  <a:pt x="1505" y="1158"/>
                </a:lnTo>
                <a:lnTo>
                  <a:pt x="1503" y="1158"/>
                </a:lnTo>
                <a:lnTo>
                  <a:pt x="1505" y="1158"/>
                </a:lnTo>
                <a:lnTo>
                  <a:pt x="1503" y="1158"/>
                </a:lnTo>
                <a:lnTo>
                  <a:pt x="1505" y="1158"/>
                </a:lnTo>
                <a:lnTo>
                  <a:pt x="1505" y="1156"/>
                </a:lnTo>
                <a:lnTo>
                  <a:pt x="1503" y="1156"/>
                </a:lnTo>
                <a:lnTo>
                  <a:pt x="1503" y="1158"/>
                </a:lnTo>
                <a:lnTo>
                  <a:pt x="1503" y="1156"/>
                </a:lnTo>
                <a:lnTo>
                  <a:pt x="1505" y="1156"/>
                </a:lnTo>
                <a:lnTo>
                  <a:pt x="1505" y="1154"/>
                </a:lnTo>
                <a:lnTo>
                  <a:pt x="1505" y="1152"/>
                </a:lnTo>
                <a:lnTo>
                  <a:pt x="1505" y="1154"/>
                </a:lnTo>
                <a:lnTo>
                  <a:pt x="1503" y="1154"/>
                </a:lnTo>
                <a:lnTo>
                  <a:pt x="1503" y="1156"/>
                </a:lnTo>
                <a:lnTo>
                  <a:pt x="1502" y="1156"/>
                </a:lnTo>
                <a:lnTo>
                  <a:pt x="1503" y="1156"/>
                </a:lnTo>
                <a:lnTo>
                  <a:pt x="1503" y="1158"/>
                </a:lnTo>
                <a:lnTo>
                  <a:pt x="1503" y="1160"/>
                </a:lnTo>
                <a:lnTo>
                  <a:pt x="1505" y="1160"/>
                </a:lnTo>
                <a:lnTo>
                  <a:pt x="1505" y="1162"/>
                </a:lnTo>
                <a:lnTo>
                  <a:pt x="1503" y="1164"/>
                </a:lnTo>
                <a:lnTo>
                  <a:pt x="1503" y="1165"/>
                </a:lnTo>
                <a:lnTo>
                  <a:pt x="1502" y="1165"/>
                </a:lnTo>
                <a:lnTo>
                  <a:pt x="1500" y="1165"/>
                </a:lnTo>
                <a:lnTo>
                  <a:pt x="1500" y="1164"/>
                </a:lnTo>
                <a:lnTo>
                  <a:pt x="1498" y="1164"/>
                </a:lnTo>
                <a:lnTo>
                  <a:pt x="1498" y="1162"/>
                </a:lnTo>
                <a:lnTo>
                  <a:pt x="1496" y="1162"/>
                </a:lnTo>
                <a:lnTo>
                  <a:pt x="1496" y="1160"/>
                </a:lnTo>
                <a:lnTo>
                  <a:pt x="1494" y="1160"/>
                </a:lnTo>
                <a:lnTo>
                  <a:pt x="1494" y="1158"/>
                </a:lnTo>
                <a:lnTo>
                  <a:pt x="1494" y="1156"/>
                </a:lnTo>
                <a:lnTo>
                  <a:pt x="1496" y="1156"/>
                </a:lnTo>
                <a:lnTo>
                  <a:pt x="1496" y="1154"/>
                </a:lnTo>
                <a:lnTo>
                  <a:pt x="1498" y="1154"/>
                </a:lnTo>
                <a:lnTo>
                  <a:pt x="1498" y="1152"/>
                </a:lnTo>
                <a:lnTo>
                  <a:pt x="1500" y="1152"/>
                </a:lnTo>
                <a:lnTo>
                  <a:pt x="1500" y="1150"/>
                </a:lnTo>
                <a:lnTo>
                  <a:pt x="1498" y="1150"/>
                </a:lnTo>
                <a:lnTo>
                  <a:pt x="1500" y="1150"/>
                </a:lnTo>
                <a:lnTo>
                  <a:pt x="1502" y="1150"/>
                </a:lnTo>
                <a:lnTo>
                  <a:pt x="1500" y="1150"/>
                </a:lnTo>
                <a:lnTo>
                  <a:pt x="1500" y="1148"/>
                </a:lnTo>
                <a:lnTo>
                  <a:pt x="1498" y="1148"/>
                </a:lnTo>
                <a:lnTo>
                  <a:pt x="1496" y="1148"/>
                </a:lnTo>
                <a:lnTo>
                  <a:pt x="1496" y="1146"/>
                </a:lnTo>
                <a:lnTo>
                  <a:pt x="1498" y="1146"/>
                </a:lnTo>
                <a:lnTo>
                  <a:pt x="1498" y="1144"/>
                </a:lnTo>
                <a:lnTo>
                  <a:pt x="1500" y="1144"/>
                </a:lnTo>
                <a:lnTo>
                  <a:pt x="1500" y="1142"/>
                </a:lnTo>
                <a:lnTo>
                  <a:pt x="1502" y="1142"/>
                </a:lnTo>
                <a:lnTo>
                  <a:pt x="1500" y="1142"/>
                </a:lnTo>
                <a:lnTo>
                  <a:pt x="1502" y="1142"/>
                </a:lnTo>
                <a:lnTo>
                  <a:pt x="1503" y="1142"/>
                </a:lnTo>
                <a:lnTo>
                  <a:pt x="1502" y="1142"/>
                </a:lnTo>
                <a:lnTo>
                  <a:pt x="1500" y="1142"/>
                </a:lnTo>
                <a:lnTo>
                  <a:pt x="1498" y="1142"/>
                </a:lnTo>
                <a:lnTo>
                  <a:pt x="1498" y="1144"/>
                </a:lnTo>
                <a:lnTo>
                  <a:pt x="1498" y="1142"/>
                </a:lnTo>
                <a:lnTo>
                  <a:pt x="1496" y="1142"/>
                </a:lnTo>
                <a:lnTo>
                  <a:pt x="1496" y="1140"/>
                </a:lnTo>
                <a:lnTo>
                  <a:pt x="1498" y="1140"/>
                </a:lnTo>
                <a:lnTo>
                  <a:pt x="1500" y="1140"/>
                </a:lnTo>
                <a:lnTo>
                  <a:pt x="1500" y="1139"/>
                </a:lnTo>
                <a:lnTo>
                  <a:pt x="1502" y="1139"/>
                </a:lnTo>
                <a:lnTo>
                  <a:pt x="1502" y="1140"/>
                </a:lnTo>
                <a:lnTo>
                  <a:pt x="1503" y="1140"/>
                </a:lnTo>
                <a:lnTo>
                  <a:pt x="1503" y="1139"/>
                </a:lnTo>
                <a:lnTo>
                  <a:pt x="1503" y="1137"/>
                </a:lnTo>
                <a:lnTo>
                  <a:pt x="1502" y="1137"/>
                </a:lnTo>
                <a:lnTo>
                  <a:pt x="1502" y="1139"/>
                </a:lnTo>
                <a:lnTo>
                  <a:pt x="1500" y="1139"/>
                </a:lnTo>
                <a:lnTo>
                  <a:pt x="1498" y="1139"/>
                </a:lnTo>
                <a:lnTo>
                  <a:pt x="1498" y="1137"/>
                </a:lnTo>
                <a:lnTo>
                  <a:pt x="1500" y="1137"/>
                </a:lnTo>
                <a:lnTo>
                  <a:pt x="1502" y="1137"/>
                </a:lnTo>
                <a:lnTo>
                  <a:pt x="1503" y="1137"/>
                </a:lnTo>
                <a:lnTo>
                  <a:pt x="1505" y="1137"/>
                </a:lnTo>
                <a:lnTo>
                  <a:pt x="1505" y="1135"/>
                </a:lnTo>
                <a:lnTo>
                  <a:pt x="1505" y="1137"/>
                </a:lnTo>
                <a:lnTo>
                  <a:pt x="1503" y="1137"/>
                </a:lnTo>
                <a:lnTo>
                  <a:pt x="1503" y="1135"/>
                </a:lnTo>
                <a:lnTo>
                  <a:pt x="1502" y="1135"/>
                </a:lnTo>
                <a:lnTo>
                  <a:pt x="1502" y="1133"/>
                </a:lnTo>
                <a:lnTo>
                  <a:pt x="1500" y="1133"/>
                </a:lnTo>
                <a:lnTo>
                  <a:pt x="1502" y="1133"/>
                </a:lnTo>
                <a:lnTo>
                  <a:pt x="1502" y="1131"/>
                </a:lnTo>
                <a:lnTo>
                  <a:pt x="1502" y="1133"/>
                </a:lnTo>
                <a:lnTo>
                  <a:pt x="1502" y="1131"/>
                </a:lnTo>
                <a:lnTo>
                  <a:pt x="1503" y="1131"/>
                </a:lnTo>
                <a:lnTo>
                  <a:pt x="1505" y="1131"/>
                </a:lnTo>
                <a:lnTo>
                  <a:pt x="1507" y="1131"/>
                </a:lnTo>
                <a:lnTo>
                  <a:pt x="1507" y="1129"/>
                </a:lnTo>
                <a:lnTo>
                  <a:pt x="1509" y="1129"/>
                </a:lnTo>
                <a:lnTo>
                  <a:pt x="1511" y="1129"/>
                </a:lnTo>
                <a:close/>
                <a:moveTo>
                  <a:pt x="1446" y="1127"/>
                </a:moveTo>
                <a:lnTo>
                  <a:pt x="1446" y="1129"/>
                </a:lnTo>
                <a:lnTo>
                  <a:pt x="1444" y="1129"/>
                </a:lnTo>
                <a:lnTo>
                  <a:pt x="1444" y="1131"/>
                </a:lnTo>
                <a:lnTo>
                  <a:pt x="1444" y="1133"/>
                </a:lnTo>
                <a:lnTo>
                  <a:pt x="1444" y="1131"/>
                </a:lnTo>
                <a:lnTo>
                  <a:pt x="1442" y="1133"/>
                </a:lnTo>
                <a:lnTo>
                  <a:pt x="1442" y="1131"/>
                </a:lnTo>
                <a:lnTo>
                  <a:pt x="1444" y="1131"/>
                </a:lnTo>
                <a:lnTo>
                  <a:pt x="1442" y="1129"/>
                </a:lnTo>
                <a:lnTo>
                  <a:pt x="1444" y="1129"/>
                </a:lnTo>
                <a:lnTo>
                  <a:pt x="1444" y="1127"/>
                </a:lnTo>
                <a:lnTo>
                  <a:pt x="1446" y="1127"/>
                </a:lnTo>
                <a:close/>
                <a:moveTo>
                  <a:pt x="1442" y="1127"/>
                </a:moveTo>
                <a:lnTo>
                  <a:pt x="1444" y="1127"/>
                </a:lnTo>
                <a:lnTo>
                  <a:pt x="1444" y="1129"/>
                </a:lnTo>
                <a:lnTo>
                  <a:pt x="1442" y="1129"/>
                </a:lnTo>
                <a:lnTo>
                  <a:pt x="1442" y="1131"/>
                </a:lnTo>
                <a:lnTo>
                  <a:pt x="1442" y="1129"/>
                </a:lnTo>
                <a:lnTo>
                  <a:pt x="1440" y="1129"/>
                </a:lnTo>
                <a:lnTo>
                  <a:pt x="1442" y="1129"/>
                </a:lnTo>
                <a:lnTo>
                  <a:pt x="1442" y="1127"/>
                </a:lnTo>
                <a:lnTo>
                  <a:pt x="1440" y="1127"/>
                </a:lnTo>
                <a:lnTo>
                  <a:pt x="1442" y="1127"/>
                </a:lnTo>
                <a:close/>
                <a:moveTo>
                  <a:pt x="1505" y="1129"/>
                </a:moveTo>
                <a:lnTo>
                  <a:pt x="1505" y="1131"/>
                </a:lnTo>
                <a:lnTo>
                  <a:pt x="1503" y="1131"/>
                </a:lnTo>
                <a:lnTo>
                  <a:pt x="1502" y="1131"/>
                </a:lnTo>
                <a:lnTo>
                  <a:pt x="1500" y="1131"/>
                </a:lnTo>
                <a:lnTo>
                  <a:pt x="1502" y="1131"/>
                </a:lnTo>
                <a:lnTo>
                  <a:pt x="1502" y="1129"/>
                </a:lnTo>
                <a:lnTo>
                  <a:pt x="1503" y="1129"/>
                </a:lnTo>
                <a:lnTo>
                  <a:pt x="1503" y="1127"/>
                </a:lnTo>
                <a:lnTo>
                  <a:pt x="1505" y="1127"/>
                </a:lnTo>
                <a:lnTo>
                  <a:pt x="1507" y="1127"/>
                </a:lnTo>
                <a:lnTo>
                  <a:pt x="1507" y="1129"/>
                </a:lnTo>
                <a:lnTo>
                  <a:pt x="1505" y="1129"/>
                </a:lnTo>
                <a:close/>
                <a:moveTo>
                  <a:pt x="711" y="1127"/>
                </a:moveTo>
                <a:lnTo>
                  <a:pt x="709" y="1127"/>
                </a:lnTo>
                <a:lnTo>
                  <a:pt x="711" y="1127"/>
                </a:lnTo>
                <a:close/>
                <a:moveTo>
                  <a:pt x="570" y="1127"/>
                </a:moveTo>
                <a:lnTo>
                  <a:pt x="568" y="1127"/>
                </a:lnTo>
                <a:lnTo>
                  <a:pt x="570" y="1127"/>
                </a:lnTo>
                <a:lnTo>
                  <a:pt x="570" y="1125"/>
                </a:lnTo>
                <a:lnTo>
                  <a:pt x="570" y="1127"/>
                </a:lnTo>
                <a:close/>
                <a:moveTo>
                  <a:pt x="572" y="1127"/>
                </a:moveTo>
                <a:lnTo>
                  <a:pt x="574" y="1125"/>
                </a:lnTo>
                <a:lnTo>
                  <a:pt x="572" y="1127"/>
                </a:lnTo>
                <a:close/>
                <a:moveTo>
                  <a:pt x="574" y="1125"/>
                </a:moveTo>
                <a:lnTo>
                  <a:pt x="572" y="1125"/>
                </a:lnTo>
                <a:lnTo>
                  <a:pt x="574" y="1125"/>
                </a:lnTo>
                <a:close/>
                <a:moveTo>
                  <a:pt x="578" y="1125"/>
                </a:moveTo>
                <a:lnTo>
                  <a:pt x="576" y="1125"/>
                </a:lnTo>
                <a:lnTo>
                  <a:pt x="574" y="1125"/>
                </a:lnTo>
                <a:lnTo>
                  <a:pt x="576" y="1125"/>
                </a:lnTo>
                <a:lnTo>
                  <a:pt x="578" y="1125"/>
                </a:lnTo>
                <a:close/>
                <a:moveTo>
                  <a:pt x="711" y="1123"/>
                </a:moveTo>
                <a:lnTo>
                  <a:pt x="711" y="1125"/>
                </a:lnTo>
                <a:lnTo>
                  <a:pt x="711" y="1123"/>
                </a:lnTo>
                <a:close/>
                <a:moveTo>
                  <a:pt x="1469" y="1125"/>
                </a:moveTo>
                <a:lnTo>
                  <a:pt x="1467" y="1125"/>
                </a:lnTo>
                <a:lnTo>
                  <a:pt x="1467" y="1123"/>
                </a:lnTo>
                <a:lnTo>
                  <a:pt x="1469" y="1123"/>
                </a:lnTo>
                <a:lnTo>
                  <a:pt x="1469" y="1125"/>
                </a:lnTo>
                <a:close/>
                <a:moveTo>
                  <a:pt x="1457" y="1123"/>
                </a:moveTo>
                <a:lnTo>
                  <a:pt x="1459" y="1123"/>
                </a:lnTo>
                <a:lnTo>
                  <a:pt x="1459" y="1125"/>
                </a:lnTo>
                <a:lnTo>
                  <a:pt x="1457" y="1125"/>
                </a:lnTo>
                <a:lnTo>
                  <a:pt x="1457" y="1123"/>
                </a:lnTo>
                <a:close/>
                <a:moveTo>
                  <a:pt x="1484" y="1123"/>
                </a:moveTo>
                <a:lnTo>
                  <a:pt x="1482" y="1123"/>
                </a:lnTo>
                <a:lnTo>
                  <a:pt x="1484" y="1123"/>
                </a:lnTo>
                <a:close/>
                <a:moveTo>
                  <a:pt x="709" y="1123"/>
                </a:moveTo>
                <a:lnTo>
                  <a:pt x="709" y="1125"/>
                </a:lnTo>
                <a:lnTo>
                  <a:pt x="711" y="1125"/>
                </a:lnTo>
                <a:lnTo>
                  <a:pt x="709" y="1125"/>
                </a:lnTo>
                <a:lnTo>
                  <a:pt x="711" y="1125"/>
                </a:lnTo>
                <a:lnTo>
                  <a:pt x="709" y="1125"/>
                </a:lnTo>
                <a:lnTo>
                  <a:pt x="711" y="1125"/>
                </a:lnTo>
                <a:lnTo>
                  <a:pt x="709" y="1127"/>
                </a:lnTo>
                <a:lnTo>
                  <a:pt x="709" y="1125"/>
                </a:lnTo>
                <a:lnTo>
                  <a:pt x="709" y="1127"/>
                </a:lnTo>
                <a:lnTo>
                  <a:pt x="709" y="1125"/>
                </a:lnTo>
                <a:lnTo>
                  <a:pt x="707" y="1125"/>
                </a:lnTo>
                <a:lnTo>
                  <a:pt x="709" y="1125"/>
                </a:lnTo>
                <a:lnTo>
                  <a:pt x="709" y="1123"/>
                </a:lnTo>
                <a:lnTo>
                  <a:pt x="709" y="1125"/>
                </a:lnTo>
                <a:lnTo>
                  <a:pt x="709" y="1123"/>
                </a:lnTo>
                <a:close/>
                <a:moveTo>
                  <a:pt x="711" y="1123"/>
                </a:moveTo>
                <a:lnTo>
                  <a:pt x="711" y="1121"/>
                </a:lnTo>
                <a:lnTo>
                  <a:pt x="711" y="1123"/>
                </a:lnTo>
                <a:close/>
                <a:moveTo>
                  <a:pt x="1484" y="1123"/>
                </a:moveTo>
                <a:lnTo>
                  <a:pt x="1484" y="1121"/>
                </a:lnTo>
                <a:lnTo>
                  <a:pt x="1484" y="1123"/>
                </a:lnTo>
                <a:close/>
                <a:moveTo>
                  <a:pt x="709" y="1123"/>
                </a:moveTo>
                <a:lnTo>
                  <a:pt x="709" y="1121"/>
                </a:lnTo>
                <a:lnTo>
                  <a:pt x="709" y="1123"/>
                </a:lnTo>
                <a:close/>
                <a:moveTo>
                  <a:pt x="1486" y="1121"/>
                </a:moveTo>
                <a:lnTo>
                  <a:pt x="1488" y="1121"/>
                </a:lnTo>
                <a:lnTo>
                  <a:pt x="1488" y="1123"/>
                </a:lnTo>
                <a:lnTo>
                  <a:pt x="1488" y="1125"/>
                </a:lnTo>
                <a:lnTo>
                  <a:pt x="1488" y="1127"/>
                </a:lnTo>
                <a:lnTo>
                  <a:pt x="1486" y="1127"/>
                </a:lnTo>
                <a:lnTo>
                  <a:pt x="1486" y="1129"/>
                </a:lnTo>
                <a:lnTo>
                  <a:pt x="1486" y="1127"/>
                </a:lnTo>
                <a:lnTo>
                  <a:pt x="1486" y="1125"/>
                </a:lnTo>
                <a:lnTo>
                  <a:pt x="1486" y="1123"/>
                </a:lnTo>
                <a:lnTo>
                  <a:pt x="1486" y="1121"/>
                </a:lnTo>
                <a:close/>
                <a:moveTo>
                  <a:pt x="711" y="1121"/>
                </a:moveTo>
                <a:lnTo>
                  <a:pt x="709" y="1121"/>
                </a:lnTo>
                <a:lnTo>
                  <a:pt x="711" y="1121"/>
                </a:lnTo>
                <a:close/>
                <a:moveTo>
                  <a:pt x="1455" y="1121"/>
                </a:moveTo>
                <a:lnTo>
                  <a:pt x="1455" y="1119"/>
                </a:lnTo>
                <a:lnTo>
                  <a:pt x="1455" y="1121"/>
                </a:lnTo>
                <a:close/>
                <a:moveTo>
                  <a:pt x="1454" y="1119"/>
                </a:moveTo>
                <a:lnTo>
                  <a:pt x="1455" y="1119"/>
                </a:lnTo>
                <a:lnTo>
                  <a:pt x="1455" y="1121"/>
                </a:lnTo>
                <a:lnTo>
                  <a:pt x="1457" y="1121"/>
                </a:lnTo>
                <a:lnTo>
                  <a:pt x="1457" y="1123"/>
                </a:lnTo>
                <a:lnTo>
                  <a:pt x="1455" y="1123"/>
                </a:lnTo>
                <a:lnTo>
                  <a:pt x="1454" y="1123"/>
                </a:lnTo>
                <a:lnTo>
                  <a:pt x="1454" y="1121"/>
                </a:lnTo>
                <a:lnTo>
                  <a:pt x="1455" y="1121"/>
                </a:lnTo>
                <a:lnTo>
                  <a:pt x="1454" y="1119"/>
                </a:lnTo>
                <a:close/>
                <a:moveTo>
                  <a:pt x="1459" y="1119"/>
                </a:moveTo>
                <a:lnTo>
                  <a:pt x="1459" y="1121"/>
                </a:lnTo>
                <a:lnTo>
                  <a:pt x="1459" y="1119"/>
                </a:lnTo>
                <a:lnTo>
                  <a:pt x="1459" y="1121"/>
                </a:lnTo>
                <a:lnTo>
                  <a:pt x="1459" y="1119"/>
                </a:lnTo>
                <a:close/>
                <a:moveTo>
                  <a:pt x="1454" y="1119"/>
                </a:moveTo>
                <a:lnTo>
                  <a:pt x="1455" y="1119"/>
                </a:lnTo>
                <a:lnTo>
                  <a:pt x="1454" y="1119"/>
                </a:lnTo>
                <a:close/>
                <a:moveTo>
                  <a:pt x="1459" y="1119"/>
                </a:moveTo>
                <a:lnTo>
                  <a:pt x="1459" y="1121"/>
                </a:lnTo>
                <a:lnTo>
                  <a:pt x="1459" y="1119"/>
                </a:lnTo>
                <a:lnTo>
                  <a:pt x="1457" y="1119"/>
                </a:lnTo>
                <a:lnTo>
                  <a:pt x="1459" y="1119"/>
                </a:lnTo>
                <a:close/>
                <a:moveTo>
                  <a:pt x="664" y="1117"/>
                </a:moveTo>
                <a:lnTo>
                  <a:pt x="664" y="1119"/>
                </a:lnTo>
                <a:lnTo>
                  <a:pt x="663" y="1119"/>
                </a:lnTo>
                <a:lnTo>
                  <a:pt x="664" y="1119"/>
                </a:lnTo>
                <a:lnTo>
                  <a:pt x="664" y="1117"/>
                </a:lnTo>
                <a:lnTo>
                  <a:pt x="664" y="1119"/>
                </a:lnTo>
                <a:lnTo>
                  <a:pt x="664" y="1117"/>
                </a:lnTo>
                <a:close/>
                <a:moveTo>
                  <a:pt x="1442" y="1117"/>
                </a:moveTo>
                <a:lnTo>
                  <a:pt x="1444" y="1117"/>
                </a:lnTo>
                <a:lnTo>
                  <a:pt x="1446" y="1117"/>
                </a:lnTo>
                <a:lnTo>
                  <a:pt x="1448" y="1117"/>
                </a:lnTo>
                <a:lnTo>
                  <a:pt x="1448" y="1119"/>
                </a:lnTo>
                <a:lnTo>
                  <a:pt x="1448" y="1121"/>
                </a:lnTo>
                <a:lnTo>
                  <a:pt x="1446" y="1121"/>
                </a:lnTo>
                <a:lnTo>
                  <a:pt x="1444" y="1121"/>
                </a:lnTo>
                <a:lnTo>
                  <a:pt x="1444" y="1123"/>
                </a:lnTo>
                <a:lnTo>
                  <a:pt x="1444" y="1121"/>
                </a:lnTo>
                <a:lnTo>
                  <a:pt x="1446" y="1121"/>
                </a:lnTo>
                <a:lnTo>
                  <a:pt x="1446" y="1123"/>
                </a:lnTo>
                <a:lnTo>
                  <a:pt x="1448" y="1123"/>
                </a:lnTo>
                <a:lnTo>
                  <a:pt x="1446" y="1123"/>
                </a:lnTo>
                <a:lnTo>
                  <a:pt x="1446" y="1125"/>
                </a:lnTo>
                <a:lnTo>
                  <a:pt x="1448" y="1125"/>
                </a:lnTo>
                <a:lnTo>
                  <a:pt x="1446" y="1125"/>
                </a:lnTo>
                <a:lnTo>
                  <a:pt x="1446" y="1127"/>
                </a:lnTo>
                <a:lnTo>
                  <a:pt x="1444" y="1127"/>
                </a:lnTo>
                <a:lnTo>
                  <a:pt x="1446" y="1127"/>
                </a:lnTo>
                <a:lnTo>
                  <a:pt x="1444" y="1127"/>
                </a:lnTo>
                <a:lnTo>
                  <a:pt x="1444" y="1125"/>
                </a:lnTo>
                <a:lnTo>
                  <a:pt x="1442" y="1125"/>
                </a:lnTo>
                <a:lnTo>
                  <a:pt x="1442" y="1127"/>
                </a:lnTo>
                <a:lnTo>
                  <a:pt x="1442" y="1125"/>
                </a:lnTo>
                <a:lnTo>
                  <a:pt x="1440" y="1125"/>
                </a:lnTo>
                <a:lnTo>
                  <a:pt x="1442" y="1125"/>
                </a:lnTo>
                <a:lnTo>
                  <a:pt x="1442" y="1123"/>
                </a:lnTo>
                <a:lnTo>
                  <a:pt x="1440" y="1123"/>
                </a:lnTo>
                <a:lnTo>
                  <a:pt x="1440" y="1125"/>
                </a:lnTo>
                <a:lnTo>
                  <a:pt x="1440" y="1127"/>
                </a:lnTo>
                <a:lnTo>
                  <a:pt x="1440" y="1129"/>
                </a:lnTo>
                <a:lnTo>
                  <a:pt x="1438" y="1129"/>
                </a:lnTo>
                <a:lnTo>
                  <a:pt x="1436" y="1129"/>
                </a:lnTo>
                <a:lnTo>
                  <a:pt x="1436" y="1131"/>
                </a:lnTo>
                <a:lnTo>
                  <a:pt x="1436" y="1129"/>
                </a:lnTo>
                <a:lnTo>
                  <a:pt x="1436" y="1131"/>
                </a:lnTo>
                <a:lnTo>
                  <a:pt x="1434" y="1131"/>
                </a:lnTo>
                <a:lnTo>
                  <a:pt x="1434" y="1133"/>
                </a:lnTo>
                <a:lnTo>
                  <a:pt x="1434" y="1131"/>
                </a:lnTo>
                <a:lnTo>
                  <a:pt x="1432" y="1131"/>
                </a:lnTo>
                <a:lnTo>
                  <a:pt x="1431" y="1131"/>
                </a:lnTo>
                <a:lnTo>
                  <a:pt x="1431" y="1129"/>
                </a:lnTo>
                <a:lnTo>
                  <a:pt x="1432" y="1129"/>
                </a:lnTo>
                <a:lnTo>
                  <a:pt x="1432" y="1127"/>
                </a:lnTo>
                <a:lnTo>
                  <a:pt x="1432" y="1125"/>
                </a:lnTo>
                <a:lnTo>
                  <a:pt x="1434" y="1125"/>
                </a:lnTo>
                <a:lnTo>
                  <a:pt x="1434" y="1123"/>
                </a:lnTo>
                <a:lnTo>
                  <a:pt x="1434" y="1121"/>
                </a:lnTo>
                <a:lnTo>
                  <a:pt x="1436" y="1121"/>
                </a:lnTo>
                <a:lnTo>
                  <a:pt x="1438" y="1121"/>
                </a:lnTo>
                <a:lnTo>
                  <a:pt x="1438" y="1123"/>
                </a:lnTo>
                <a:lnTo>
                  <a:pt x="1438" y="1121"/>
                </a:lnTo>
                <a:lnTo>
                  <a:pt x="1438" y="1123"/>
                </a:lnTo>
                <a:lnTo>
                  <a:pt x="1440" y="1123"/>
                </a:lnTo>
                <a:lnTo>
                  <a:pt x="1440" y="1121"/>
                </a:lnTo>
                <a:lnTo>
                  <a:pt x="1438" y="1121"/>
                </a:lnTo>
                <a:lnTo>
                  <a:pt x="1436" y="1121"/>
                </a:lnTo>
                <a:lnTo>
                  <a:pt x="1436" y="1119"/>
                </a:lnTo>
                <a:lnTo>
                  <a:pt x="1438" y="1119"/>
                </a:lnTo>
                <a:lnTo>
                  <a:pt x="1440" y="1119"/>
                </a:lnTo>
                <a:lnTo>
                  <a:pt x="1442" y="1119"/>
                </a:lnTo>
                <a:lnTo>
                  <a:pt x="1442" y="1117"/>
                </a:lnTo>
                <a:close/>
                <a:moveTo>
                  <a:pt x="1440" y="1117"/>
                </a:moveTo>
                <a:lnTo>
                  <a:pt x="1442" y="1117"/>
                </a:lnTo>
                <a:lnTo>
                  <a:pt x="1440" y="1119"/>
                </a:lnTo>
                <a:lnTo>
                  <a:pt x="1438" y="1119"/>
                </a:lnTo>
                <a:lnTo>
                  <a:pt x="1440" y="1119"/>
                </a:lnTo>
                <a:lnTo>
                  <a:pt x="1440" y="1117"/>
                </a:lnTo>
                <a:close/>
                <a:moveTo>
                  <a:pt x="1440" y="1116"/>
                </a:moveTo>
                <a:lnTo>
                  <a:pt x="1440" y="1117"/>
                </a:lnTo>
                <a:lnTo>
                  <a:pt x="1438" y="1117"/>
                </a:lnTo>
                <a:lnTo>
                  <a:pt x="1438" y="1116"/>
                </a:lnTo>
                <a:lnTo>
                  <a:pt x="1440" y="1116"/>
                </a:lnTo>
                <a:close/>
                <a:moveTo>
                  <a:pt x="1482" y="1116"/>
                </a:moveTo>
                <a:lnTo>
                  <a:pt x="1482" y="1117"/>
                </a:lnTo>
                <a:lnTo>
                  <a:pt x="1482" y="1116"/>
                </a:lnTo>
                <a:close/>
                <a:moveTo>
                  <a:pt x="1457" y="1117"/>
                </a:moveTo>
                <a:lnTo>
                  <a:pt x="1457" y="1116"/>
                </a:lnTo>
                <a:lnTo>
                  <a:pt x="1457" y="1117"/>
                </a:lnTo>
                <a:close/>
                <a:moveTo>
                  <a:pt x="1457" y="1117"/>
                </a:moveTo>
                <a:lnTo>
                  <a:pt x="1455" y="1117"/>
                </a:lnTo>
                <a:lnTo>
                  <a:pt x="1455" y="1116"/>
                </a:lnTo>
                <a:lnTo>
                  <a:pt x="1457" y="1116"/>
                </a:lnTo>
                <a:lnTo>
                  <a:pt x="1457" y="1117"/>
                </a:lnTo>
                <a:close/>
                <a:moveTo>
                  <a:pt x="1454" y="1116"/>
                </a:moveTo>
                <a:lnTo>
                  <a:pt x="1454" y="1114"/>
                </a:lnTo>
                <a:lnTo>
                  <a:pt x="1455" y="1116"/>
                </a:lnTo>
                <a:lnTo>
                  <a:pt x="1454" y="1116"/>
                </a:lnTo>
                <a:close/>
                <a:moveTo>
                  <a:pt x="1436" y="1114"/>
                </a:moveTo>
                <a:lnTo>
                  <a:pt x="1436" y="1116"/>
                </a:lnTo>
                <a:lnTo>
                  <a:pt x="1434" y="1116"/>
                </a:lnTo>
                <a:lnTo>
                  <a:pt x="1434" y="1114"/>
                </a:lnTo>
                <a:lnTo>
                  <a:pt x="1436" y="1114"/>
                </a:lnTo>
                <a:close/>
                <a:moveTo>
                  <a:pt x="707" y="1114"/>
                </a:moveTo>
                <a:lnTo>
                  <a:pt x="707" y="1116"/>
                </a:lnTo>
                <a:lnTo>
                  <a:pt x="707" y="1117"/>
                </a:lnTo>
                <a:lnTo>
                  <a:pt x="707" y="1119"/>
                </a:lnTo>
                <a:lnTo>
                  <a:pt x="707" y="1117"/>
                </a:lnTo>
                <a:lnTo>
                  <a:pt x="705" y="1117"/>
                </a:lnTo>
                <a:lnTo>
                  <a:pt x="705" y="1116"/>
                </a:lnTo>
                <a:lnTo>
                  <a:pt x="707" y="1116"/>
                </a:lnTo>
                <a:lnTo>
                  <a:pt x="705" y="1116"/>
                </a:lnTo>
                <a:lnTo>
                  <a:pt x="707" y="1114"/>
                </a:lnTo>
                <a:close/>
                <a:moveTo>
                  <a:pt x="1490" y="1116"/>
                </a:moveTo>
                <a:lnTo>
                  <a:pt x="1490" y="1114"/>
                </a:lnTo>
                <a:lnTo>
                  <a:pt x="1490" y="1116"/>
                </a:lnTo>
                <a:close/>
                <a:moveTo>
                  <a:pt x="1455" y="1114"/>
                </a:moveTo>
                <a:lnTo>
                  <a:pt x="1457" y="1114"/>
                </a:lnTo>
                <a:lnTo>
                  <a:pt x="1459" y="1114"/>
                </a:lnTo>
                <a:lnTo>
                  <a:pt x="1459" y="1116"/>
                </a:lnTo>
                <a:lnTo>
                  <a:pt x="1457" y="1114"/>
                </a:lnTo>
                <a:lnTo>
                  <a:pt x="1457" y="1116"/>
                </a:lnTo>
                <a:lnTo>
                  <a:pt x="1455" y="1114"/>
                </a:lnTo>
                <a:close/>
                <a:moveTo>
                  <a:pt x="1457" y="1112"/>
                </a:moveTo>
                <a:lnTo>
                  <a:pt x="1457" y="1114"/>
                </a:lnTo>
                <a:lnTo>
                  <a:pt x="1457" y="1112"/>
                </a:lnTo>
                <a:lnTo>
                  <a:pt x="1455" y="1112"/>
                </a:lnTo>
                <a:lnTo>
                  <a:pt x="1457" y="1112"/>
                </a:lnTo>
                <a:close/>
                <a:moveTo>
                  <a:pt x="649" y="1112"/>
                </a:moveTo>
                <a:lnTo>
                  <a:pt x="649" y="1110"/>
                </a:lnTo>
                <a:lnTo>
                  <a:pt x="649" y="1112"/>
                </a:lnTo>
                <a:close/>
                <a:moveTo>
                  <a:pt x="1475" y="1108"/>
                </a:moveTo>
                <a:lnTo>
                  <a:pt x="1477" y="1110"/>
                </a:lnTo>
                <a:lnTo>
                  <a:pt x="1475" y="1110"/>
                </a:lnTo>
                <a:lnTo>
                  <a:pt x="1475" y="1112"/>
                </a:lnTo>
                <a:lnTo>
                  <a:pt x="1477" y="1112"/>
                </a:lnTo>
                <a:lnTo>
                  <a:pt x="1475" y="1112"/>
                </a:lnTo>
                <a:lnTo>
                  <a:pt x="1475" y="1114"/>
                </a:lnTo>
                <a:lnTo>
                  <a:pt x="1475" y="1116"/>
                </a:lnTo>
                <a:lnTo>
                  <a:pt x="1473" y="1116"/>
                </a:lnTo>
                <a:lnTo>
                  <a:pt x="1471" y="1116"/>
                </a:lnTo>
                <a:lnTo>
                  <a:pt x="1473" y="1116"/>
                </a:lnTo>
                <a:lnTo>
                  <a:pt x="1475" y="1116"/>
                </a:lnTo>
                <a:lnTo>
                  <a:pt x="1473" y="1116"/>
                </a:lnTo>
                <a:lnTo>
                  <a:pt x="1475" y="1116"/>
                </a:lnTo>
                <a:lnTo>
                  <a:pt x="1477" y="1114"/>
                </a:lnTo>
                <a:lnTo>
                  <a:pt x="1477" y="1116"/>
                </a:lnTo>
                <a:lnTo>
                  <a:pt x="1479" y="1116"/>
                </a:lnTo>
                <a:lnTo>
                  <a:pt x="1479" y="1117"/>
                </a:lnTo>
                <a:lnTo>
                  <a:pt x="1479" y="1116"/>
                </a:lnTo>
                <a:lnTo>
                  <a:pt x="1480" y="1116"/>
                </a:lnTo>
                <a:lnTo>
                  <a:pt x="1480" y="1117"/>
                </a:lnTo>
                <a:lnTo>
                  <a:pt x="1482" y="1117"/>
                </a:lnTo>
                <a:lnTo>
                  <a:pt x="1482" y="1119"/>
                </a:lnTo>
                <a:lnTo>
                  <a:pt x="1484" y="1119"/>
                </a:lnTo>
                <a:lnTo>
                  <a:pt x="1484" y="1121"/>
                </a:lnTo>
                <a:lnTo>
                  <a:pt x="1484" y="1123"/>
                </a:lnTo>
                <a:lnTo>
                  <a:pt x="1484" y="1121"/>
                </a:lnTo>
                <a:lnTo>
                  <a:pt x="1482" y="1121"/>
                </a:lnTo>
                <a:lnTo>
                  <a:pt x="1482" y="1123"/>
                </a:lnTo>
                <a:lnTo>
                  <a:pt x="1482" y="1121"/>
                </a:lnTo>
                <a:lnTo>
                  <a:pt x="1480" y="1121"/>
                </a:lnTo>
                <a:lnTo>
                  <a:pt x="1480" y="1119"/>
                </a:lnTo>
                <a:lnTo>
                  <a:pt x="1480" y="1121"/>
                </a:lnTo>
                <a:lnTo>
                  <a:pt x="1480" y="1123"/>
                </a:lnTo>
                <a:lnTo>
                  <a:pt x="1482" y="1123"/>
                </a:lnTo>
                <a:lnTo>
                  <a:pt x="1482" y="1125"/>
                </a:lnTo>
                <a:lnTo>
                  <a:pt x="1480" y="1125"/>
                </a:lnTo>
                <a:lnTo>
                  <a:pt x="1480" y="1123"/>
                </a:lnTo>
                <a:lnTo>
                  <a:pt x="1480" y="1125"/>
                </a:lnTo>
                <a:lnTo>
                  <a:pt x="1482" y="1125"/>
                </a:lnTo>
                <a:lnTo>
                  <a:pt x="1482" y="1127"/>
                </a:lnTo>
                <a:lnTo>
                  <a:pt x="1482" y="1129"/>
                </a:lnTo>
                <a:lnTo>
                  <a:pt x="1484" y="1129"/>
                </a:lnTo>
                <a:lnTo>
                  <a:pt x="1484" y="1131"/>
                </a:lnTo>
                <a:lnTo>
                  <a:pt x="1482" y="1131"/>
                </a:lnTo>
                <a:lnTo>
                  <a:pt x="1482" y="1129"/>
                </a:lnTo>
                <a:lnTo>
                  <a:pt x="1482" y="1127"/>
                </a:lnTo>
                <a:lnTo>
                  <a:pt x="1482" y="1129"/>
                </a:lnTo>
                <a:lnTo>
                  <a:pt x="1480" y="1129"/>
                </a:lnTo>
                <a:lnTo>
                  <a:pt x="1480" y="1131"/>
                </a:lnTo>
                <a:lnTo>
                  <a:pt x="1479" y="1131"/>
                </a:lnTo>
                <a:lnTo>
                  <a:pt x="1477" y="1131"/>
                </a:lnTo>
                <a:lnTo>
                  <a:pt x="1475" y="1129"/>
                </a:lnTo>
                <a:lnTo>
                  <a:pt x="1473" y="1129"/>
                </a:lnTo>
                <a:lnTo>
                  <a:pt x="1475" y="1129"/>
                </a:lnTo>
                <a:lnTo>
                  <a:pt x="1473" y="1127"/>
                </a:lnTo>
                <a:lnTo>
                  <a:pt x="1475" y="1127"/>
                </a:lnTo>
                <a:lnTo>
                  <a:pt x="1475" y="1125"/>
                </a:lnTo>
                <a:lnTo>
                  <a:pt x="1477" y="1125"/>
                </a:lnTo>
                <a:lnTo>
                  <a:pt x="1475" y="1125"/>
                </a:lnTo>
                <a:lnTo>
                  <a:pt x="1473" y="1125"/>
                </a:lnTo>
                <a:lnTo>
                  <a:pt x="1475" y="1125"/>
                </a:lnTo>
                <a:lnTo>
                  <a:pt x="1473" y="1125"/>
                </a:lnTo>
                <a:lnTo>
                  <a:pt x="1473" y="1123"/>
                </a:lnTo>
                <a:lnTo>
                  <a:pt x="1473" y="1121"/>
                </a:lnTo>
                <a:lnTo>
                  <a:pt x="1473" y="1119"/>
                </a:lnTo>
                <a:lnTo>
                  <a:pt x="1473" y="1117"/>
                </a:lnTo>
                <a:lnTo>
                  <a:pt x="1473" y="1119"/>
                </a:lnTo>
                <a:lnTo>
                  <a:pt x="1473" y="1121"/>
                </a:lnTo>
                <a:lnTo>
                  <a:pt x="1473" y="1123"/>
                </a:lnTo>
                <a:lnTo>
                  <a:pt x="1471" y="1123"/>
                </a:lnTo>
                <a:lnTo>
                  <a:pt x="1471" y="1121"/>
                </a:lnTo>
                <a:lnTo>
                  <a:pt x="1471" y="1119"/>
                </a:lnTo>
                <a:lnTo>
                  <a:pt x="1469" y="1119"/>
                </a:lnTo>
                <a:lnTo>
                  <a:pt x="1471" y="1119"/>
                </a:lnTo>
                <a:lnTo>
                  <a:pt x="1469" y="1119"/>
                </a:lnTo>
                <a:lnTo>
                  <a:pt x="1469" y="1117"/>
                </a:lnTo>
                <a:lnTo>
                  <a:pt x="1469" y="1119"/>
                </a:lnTo>
                <a:lnTo>
                  <a:pt x="1469" y="1121"/>
                </a:lnTo>
                <a:lnTo>
                  <a:pt x="1471" y="1121"/>
                </a:lnTo>
                <a:lnTo>
                  <a:pt x="1471" y="1123"/>
                </a:lnTo>
                <a:lnTo>
                  <a:pt x="1469" y="1123"/>
                </a:lnTo>
                <a:lnTo>
                  <a:pt x="1469" y="1121"/>
                </a:lnTo>
                <a:lnTo>
                  <a:pt x="1469" y="1123"/>
                </a:lnTo>
                <a:lnTo>
                  <a:pt x="1469" y="1121"/>
                </a:lnTo>
                <a:lnTo>
                  <a:pt x="1469" y="1123"/>
                </a:lnTo>
                <a:lnTo>
                  <a:pt x="1467" y="1123"/>
                </a:lnTo>
                <a:lnTo>
                  <a:pt x="1467" y="1121"/>
                </a:lnTo>
                <a:lnTo>
                  <a:pt x="1465" y="1121"/>
                </a:lnTo>
                <a:lnTo>
                  <a:pt x="1467" y="1121"/>
                </a:lnTo>
                <a:lnTo>
                  <a:pt x="1465" y="1121"/>
                </a:lnTo>
                <a:lnTo>
                  <a:pt x="1465" y="1119"/>
                </a:lnTo>
                <a:lnTo>
                  <a:pt x="1465" y="1117"/>
                </a:lnTo>
                <a:lnTo>
                  <a:pt x="1467" y="1117"/>
                </a:lnTo>
                <a:lnTo>
                  <a:pt x="1465" y="1117"/>
                </a:lnTo>
                <a:lnTo>
                  <a:pt x="1467" y="1117"/>
                </a:lnTo>
                <a:lnTo>
                  <a:pt x="1465" y="1117"/>
                </a:lnTo>
                <a:lnTo>
                  <a:pt x="1465" y="1116"/>
                </a:lnTo>
                <a:lnTo>
                  <a:pt x="1467" y="1116"/>
                </a:lnTo>
                <a:lnTo>
                  <a:pt x="1465" y="1116"/>
                </a:lnTo>
                <a:lnTo>
                  <a:pt x="1465" y="1114"/>
                </a:lnTo>
                <a:lnTo>
                  <a:pt x="1467" y="1114"/>
                </a:lnTo>
                <a:lnTo>
                  <a:pt x="1469" y="1114"/>
                </a:lnTo>
                <a:lnTo>
                  <a:pt x="1469" y="1112"/>
                </a:lnTo>
                <a:lnTo>
                  <a:pt x="1469" y="1110"/>
                </a:lnTo>
                <a:lnTo>
                  <a:pt x="1471" y="1110"/>
                </a:lnTo>
                <a:lnTo>
                  <a:pt x="1471" y="1108"/>
                </a:lnTo>
                <a:lnTo>
                  <a:pt x="1473" y="1108"/>
                </a:lnTo>
                <a:lnTo>
                  <a:pt x="1473" y="1106"/>
                </a:lnTo>
                <a:lnTo>
                  <a:pt x="1475" y="1106"/>
                </a:lnTo>
                <a:lnTo>
                  <a:pt x="1475" y="1108"/>
                </a:lnTo>
                <a:close/>
                <a:moveTo>
                  <a:pt x="1436" y="1106"/>
                </a:moveTo>
                <a:lnTo>
                  <a:pt x="1438" y="1106"/>
                </a:lnTo>
                <a:lnTo>
                  <a:pt x="1438" y="1108"/>
                </a:lnTo>
                <a:lnTo>
                  <a:pt x="1440" y="1108"/>
                </a:lnTo>
                <a:lnTo>
                  <a:pt x="1442" y="1108"/>
                </a:lnTo>
                <a:lnTo>
                  <a:pt x="1444" y="1108"/>
                </a:lnTo>
                <a:lnTo>
                  <a:pt x="1446" y="1108"/>
                </a:lnTo>
                <a:lnTo>
                  <a:pt x="1446" y="1110"/>
                </a:lnTo>
                <a:lnTo>
                  <a:pt x="1446" y="1112"/>
                </a:lnTo>
                <a:lnTo>
                  <a:pt x="1446" y="1110"/>
                </a:lnTo>
                <a:lnTo>
                  <a:pt x="1446" y="1108"/>
                </a:lnTo>
                <a:lnTo>
                  <a:pt x="1448" y="1108"/>
                </a:lnTo>
                <a:lnTo>
                  <a:pt x="1450" y="1108"/>
                </a:lnTo>
                <a:lnTo>
                  <a:pt x="1452" y="1108"/>
                </a:lnTo>
                <a:lnTo>
                  <a:pt x="1450" y="1108"/>
                </a:lnTo>
                <a:lnTo>
                  <a:pt x="1452" y="1108"/>
                </a:lnTo>
                <a:lnTo>
                  <a:pt x="1452" y="1110"/>
                </a:lnTo>
                <a:lnTo>
                  <a:pt x="1452" y="1112"/>
                </a:lnTo>
                <a:lnTo>
                  <a:pt x="1454" y="1114"/>
                </a:lnTo>
                <a:lnTo>
                  <a:pt x="1454" y="1112"/>
                </a:lnTo>
                <a:lnTo>
                  <a:pt x="1454" y="1114"/>
                </a:lnTo>
                <a:lnTo>
                  <a:pt x="1454" y="1116"/>
                </a:lnTo>
                <a:lnTo>
                  <a:pt x="1455" y="1116"/>
                </a:lnTo>
                <a:lnTo>
                  <a:pt x="1455" y="1117"/>
                </a:lnTo>
                <a:lnTo>
                  <a:pt x="1454" y="1117"/>
                </a:lnTo>
                <a:lnTo>
                  <a:pt x="1454" y="1119"/>
                </a:lnTo>
                <a:lnTo>
                  <a:pt x="1454" y="1121"/>
                </a:lnTo>
                <a:lnTo>
                  <a:pt x="1452" y="1119"/>
                </a:lnTo>
                <a:lnTo>
                  <a:pt x="1452" y="1121"/>
                </a:lnTo>
                <a:lnTo>
                  <a:pt x="1454" y="1121"/>
                </a:lnTo>
                <a:lnTo>
                  <a:pt x="1454" y="1123"/>
                </a:lnTo>
                <a:lnTo>
                  <a:pt x="1454" y="1125"/>
                </a:lnTo>
                <a:lnTo>
                  <a:pt x="1454" y="1123"/>
                </a:lnTo>
                <a:lnTo>
                  <a:pt x="1455" y="1123"/>
                </a:lnTo>
                <a:lnTo>
                  <a:pt x="1457" y="1123"/>
                </a:lnTo>
                <a:lnTo>
                  <a:pt x="1457" y="1125"/>
                </a:lnTo>
                <a:lnTo>
                  <a:pt x="1457" y="1123"/>
                </a:lnTo>
                <a:lnTo>
                  <a:pt x="1457" y="1125"/>
                </a:lnTo>
                <a:lnTo>
                  <a:pt x="1457" y="1127"/>
                </a:lnTo>
                <a:lnTo>
                  <a:pt x="1457" y="1125"/>
                </a:lnTo>
                <a:lnTo>
                  <a:pt x="1459" y="1125"/>
                </a:lnTo>
                <a:lnTo>
                  <a:pt x="1461" y="1125"/>
                </a:lnTo>
                <a:lnTo>
                  <a:pt x="1459" y="1125"/>
                </a:lnTo>
                <a:lnTo>
                  <a:pt x="1461" y="1125"/>
                </a:lnTo>
                <a:lnTo>
                  <a:pt x="1461" y="1127"/>
                </a:lnTo>
                <a:lnTo>
                  <a:pt x="1461" y="1125"/>
                </a:lnTo>
                <a:lnTo>
                  <a:pt x="1463" y="1125"/>
                </a:lnTo>
                <a:lnTo>
                  <a:pt x="1463" y="1127"/>
                </a:lnTo>
                <a:lnTo>
                  <a:pt x="1465" y="1127"/>
                </a:lnTo>
                <a:lnTo>
                  <a:pt x="1465" y="1129"/>
                </a:lnTo>
                <a:lnTo>
                  <a:pt x="1467" y="1129"/>
                </a:lnTo>
                <a:lnTo>
                  <a:pt x="1467" y="1131"/>
                </a:lnTo>
                <a:lnTo>
                  <a:pt x="1469" y="1131"/>
                </a:lnTo>
                <a:lnTo>
                  <a:pt x="1469" y="1133"/>
                </a:lnTo>
                <a:lnTo>
                  <a:pt x="1469" y="1135"/>
                </a:lnTo>
                <a:lnTo>
                  <a:pt x="1471" y="1135"/>
                </a:lnTo>
                <a:lnTo>
                  <a:pt x="1469" y="1135"/>
                </a:lnTo>
                <a:lnTo>
                  <a:pt x="1471" y="1135"/>
                </a:lnTo>
                <a:lnTo>
                  <a:pt x="1471" y="1137"/>
                </a:lnTo>
                <a:lnTo>
                  <a:pt x="1473" y="1137"/>
                </a:lnTo>
                <a:lnTo>
                  <a:pt x="1473" y="1139"/>
                </a:lnTo>
                <a:lnTo>
                  <a:pt x="1473" y="1140"/>
                </a:lnTo>
                <a:lnTo>
                  <a:pt x="1473" y="1142"/>
                </a:lnTo>
                <a:lnTo>
                  <a:pt x="1475" y="1142"/>
                </a:lnTo>
                <a:lnTo>
                  <a:pt x="1473" y="1142"/>
                </a:lnTo>
                <a:lnTo>
                  <a:pt x="1475" y="1142"/>
                </a:lnTo>
                <a:lnTo>
                  <a:pt x="1473" y="1144"/>
                </a:lnTo>
                <a:lnTo>
                  <a:pt x="1473" y="1142"/>
                </a:lnTo>
                <a:lnTo>
                  <a:pt x="1473" y="1144"/>
                </a:lnTo>
                <a:lnTo>
                  <a:pt x="1473" y="1142"/>
                </a:lnTo>
                <a:lnTo>
                  <a:pt x="1473" y="1144"/>
                </a:lnTo>
                <a:lnTo>
                  <a:pt x="1473" y="1146"/>
                </a:lnTo>
                <a:lnTo>
                  <a:pt x="1473" y="1144"/>
                </a:lnTo>
                <a:lnTo>
                  <a:pt x="1471" y="1144"/>
                </a:lnTo>
                <a:lnTo>
                  <a:pt x="1469" y="1144"/>
                </a:lnTo>
                <a:lnTo>
                  <a:pt x="1471" y="1144"/>
                </a:lnTo>
                <a:lnTo>
                  <a:pt x="1471" y="1146"/>
                </a:lnTo>
                <a:lnTo>
                  <a:pt x="1473" y="1146"/>
                </a:lnTo>
                <a:lnTo>
                  <a:pt x="1475" y="1146"/>
                </a:lnTo>
                <a:lnTo>
                  <a:pt x="1475" y="1148"/>
                </a:lnTo>
                <a:lnTo>
                  <a:pt x="1473" y="1148"/>
                </a:lnTo>
                <a:lnTo>
                  <a:pt x="1475" y="1148"/>
                </a:lnTo>
                <a:lnTo>
                  <a:pt x="1475" y="1146"/>
                </a:lnTo>
                <a:lnTo>
                  <a:pt x="1477" y="1146"/>
                </a:lnTo>
                <a:lnTo>
                  <a:pt x="1477" y="1148"/>
                </a:lnTo>
                <a:lnTo>
                  <a:pt x="1477" y="1150"/>
                </a:lnTo>
                <a:lnTo>
                  <a:pt x="1479" y="1150"/>
                </a:lnTo>
                <a:lnTo>
                  <a:pt x="1477" y="1150"/>
                </a:lnTo>
                <a:lnTo>
                  <a:pt x="1479" y="1150"/>
                </a:lnTo>
                <a:lnTo>
                  <a:pt x="1479" y="1152"/>
                </a:lnTo>
                <a:lnTo>
                  <a:pt x="1479" y="1154"/>
                </a:lnTo>
                <a:lnTo>
                  <a:pt x="1479" y="1152"/>
                </a:lnTo>
                <a:lnTo>
                  <a:pt x="1480" y="1152"/>
                </a:lnTo>
                <a:lnTo>
                  <a:pt x="1480" y="1154"/>
                </a:lnTo>
                <a:lnTo>
                  <a:pt x="1482" y="1154"/>
                </a:lnTo>
                <a:lnTo>
                  <a:pt x="1482" y="1156"/>
                </a:lnTo>
                <a:lnTo>
                  <a:pt x="1484" y="1158"/>
                </a:lnTo>
                <a:lnTo>
                  <a:pt x="1482" y="1158"/>
                </a:lnTo>
                <a:lnTo>
                  <a:pt x="1480" y="1156"/>
                </a:lnTo>
                <a:lnTo>
                  <a:pt x="1479" y="1154"/>
                </a:lnTo>
                <a:lnTo>
                  <a:pt x="1477" y="1154"/>
                </a:lnTo>
                <a:lnTo>
                  <a:pt x="1477" y="1152"/>
                </a:lnTo>
                <a:lnTo>
                  <a:pt x="1475" y="1152"/>
                </a:lnTo>
                <a:lnTo>
                  <a:pt x="1473" y="1152"/>
                </a:lnTo>
                <a:lnTo>
                  <a:pt x="1473" y="1150"/>
                </a:lnTo>
                <a:lnTo>
                  <a:pt x="1473" y="1148"/>
                </a:lnTo>
                <a:lnTo>
                  <a:pt x="1471" y="1148"/>
                </a:lnTo>
                <a:lnTo>
                  <a:pt x="1471" y="1150"/>
                </a:lnTo>
                <a:lnTo>
                  <a:pt x="1469" y="1150"/>
                </a:lnTo>
                <a:lnTo>
                  <a:pt x="1471" y="1150"/>
                </a:lnTo>
                <a:lnTo>
                  <a:pt x="1469" y="1150"/>
                </a:lnTo>
                <a:lnTo>
                  <a:pt x="1469" y="1152"/>
                </a:lnTo>
                <a:lnTo>
                  <a:pt x="1471" y="1152"/>
                </a:lnTo>
                <a:lnTo>
                  <a:pt x="1471" y="1154"/>
                </a:lnTo>
                <a:lnTo>
                  <a:pt x="1469" y="1154"/>
                </a:lnTo>
                <a:lnTo>
                  <a:pt x="1469" y="1156"/>
                </a:lnTo>
                <a:lnTo>
                  <a:pt x="1467" y="1156"/>
                </a:lnTo>
                <a:lnTo>
                  <a:pt x="1469" y="1156"/>
                </a:lnTo>
                <a:lnTo>
                  <a:pt x="1467" y="1156"/>
                </a:lnTo>
                <a:lnTo>
                  <a:pt x="1467" y="1158"/>
                </a:lnTo>
                <a:lnTo>
                  <a:pt x="1465" y="1158"/>
                </a:lnTo>
                <a:lnTo>
                  <a:pt x="1467" y="1158"/>
                </a:lnTo>
                <a:lnTo>
                  <a:pt x="1467" y="1160"/>
                </a:lnTo>
                <a:lnTo>
                  <a:pt x="1465" y="1160"/>
                </a:lnTo>
                <a:lnTo>
                  <a:pt x="1465" y="1162"/>
                </a:lnTo>
                <a:lnTo>
                  <a:pt x="1465" y="1164"/>
                </a:lnTo>
                <a:lnTo>
                  <a:pt x="1465" y="1162"/>
                </a:lnTo>
                <a:lnTo>
                  <a:pt x="1465" y="1160"/>
                </a:lnTo>
                <a:lnTo>
                  <a:pt x="1467" y="1160"/>
                </a:lnTo>
                <a:lnTo>
                  <a:pt x="1467" y="1158"/>
                </a:lnTo>
                <a:lnTo>
                  <a:pt x="1469" y="1156"/>
                </a:lnTo>
                <a:lnTo>
                  <a:pt x="1471" y="1156"/>
                </a:lnTo>
                <a:lnTo>
                  <a:pt x="1471" y="1154"/>
                </a:lnTo>
                <a:lnTo>
                  <a:pt x="1471" y="1156"/>
                </a:lnTo>
                <a:lnTo>
                  <a:pt x="1473" y="1154"/>
                </a:lnTo>
                <a:lnTo>
                  <a:pt x="1473" y="1156"/>
                </a:lnTo>
                <a:lnTo>
                  <a:pt x="1473" y="1154"/>
                </a:lnTo>
                <a:lnTo>
                  <a:pt x="1475" y="1154"/>
                </a:lnTo>
                <a:lnTo>
                  <a:pt x="1475" y="1156"/>
                </a:lnTo>
                <a:lnTo>
                  <a:pt x="1477" y="1156"/>
                </a:lnTo>
                <a:lnTo>
                  <a:pt x="1479" y="1156"/>
                </a:lnTo>
                <a:lnTo>
                  <a:pt x="1479" y="1158"/>
                </a:lnTo>
                <a:lnTo>
                  <a:pt x="1477" y="1158"/>
                </a:lnTo>
                <a:lnTo>
                  <a:pt x="1475" y="1158"/>
                </a:lnTo>
                <a:lnTo>
                  <a:pt x="1473" y="1160"/>
                </a:lnTo>
                <a:lnTo>
                  <a:pt x="1473" y="1162"/>
                </a:lnTo>
                <a:lnTo>
                  <a:pt x="1471" y="1162"/>
                </a:lnTo>
                <a:lnTo>
                  <a:pt x="1471" y="1164"/>
                </a:lnTo>
                <a:lnTo>
                  <a:pt x="1473" y="1164"/>
                </a:lnTo>
                <a:lnTo>
                  <a:pt x="1473" y="1165"/>
                </a:lnTo>
                <a:lnTo>
                  <a:pt x="1473" y="1164"/>
                </a:lnTo>
                <a:lnTo>
                  <a:pt x="1473" y="1162"/>
                </a:lnTo>
                <a:lnTo>
                  <a:pt x="1473" y="1160"/>
                </a:lnTo>
                <a:lnTo>
                  <a:pt x="1473" y="1162"/>
                </a:lnTo>
                <a:lnTo>
                  <a:pt x="1473" y="1160"/>
                </a:lnTo>
                <a:lnTo>
                  <a:pt x="1475" y="1160"/>
                </a:lnTo>
                <a:lnTo>
                  <a:pt x="1473" y="1160"/>
                </a:lnTo>
                <a:lnTo>
                  <a:pt x="1475" y="1160"/>
                </a:lnTo>
                <a:lnTo>
                  <a:pt x="1477" y="1160"/>
                </a:lnTo>
                <a:lnTo>
                  <a:pt x="1477" y="1162"/>
                </a:lnTo>
                <a:lnTo>
                  <a:pt x="1477" y="1164"/>
                </a:lnTo>
                <a:lnTo>
                  <a:pt x="1477" y="1162"/>
                </a:lnTo>
                <a:lnTo>
                  <a:pt x="1477" y="1160"/>
                </a:lnTo>
                <a:lnTo>
                  <a:pt x="1479" y="1160"/>
                </a:lnTo>
                <a:lnTo>
                  <a:pt x="1480" y="1160"/>
                </a:lnTo>
                <a:lnTo>
                  <a:pt x="1480" y="1162"/>
                </a:lnTo>
                <a:lnTo>
                  <a:pt x="1480" y="1164"/>
                </a:lnTo>
                <a:lnTo>
                  <a:pt x="1482" y="1162"/>
                </a:lnTo>
                <a:lnTo>
                  <a:pt x="1482" y="1164"/>
                </a:lnTo>
                <a:lnTo>
                  <a:pt x="1482" y="1165"/>
                </a:lnTo>
                <a:lnTo>
                  <a:pt x="1484" y="1165"/>
                </a:lnTo>
                <a:lnTo>
                  <a:pt x="1482" y="1165"/>
                </a:lnTo>
                <a:lnTo>
                  <a:pt x="1482" y="1167"/>
                </a:lnTo>
                <a:lnTo>
                  <a:pt x="1482" y="1165"/>
                </a:lnTo>
                <a:lnTo>
                  <a:pt x="1484" y="1165"/>
                </a:lnTo>
                <a:lnTo>
                  <a:pt x="1484" y="1167"/>
                </a:lnTo>
                <a:lnTo>
                  <a:pt x="1484" y="1169"/>
                </a:lnTo>
                <a:lnTo>
                  <a:pt x="1482" y="1169"/>
                </a:lnTo>
                <a:lnTo>
                  <a:pt x="1484" y="1169"/>
                </a:lnTo>
                <a:lnTo>
                  <a:pt x="1482" y="1169"/>
                </a:lnTo>
                <a:lnTo>
                  <a:pt x="1480" y="1169"/>
                </a:lnTo>
                <a:lnTo>
                  <a:pt x="1480" y="1167"/>
                </a:lnTo>
                <a:lnTo>
                  <a:pt x="1479" y="1167"/>
                </a:lnTo>
                <a:lnTo>
                  <a:pt x="1480" y="1169"/>
                </a:lnTo>
                <a:lnTo>
                  <a:pt x="1479" y="1169"/>
                </a:lnTo>
                <a:lnTo>
                  <a:pt x="1479" y="1167"/>
                </a:lnTo>
                <a:lnTo>
                  <a:pt x="1477" y="1167"/>
                </a:lnTo>
                <a:lnTo>
                  <a:pt x="1475" y="1167"/>
                </a:lnTo>
                <a:lnTo>
                  <a:pt x="1473" y="1167"/>
                </a:lnTo>
                <a:lnTo>
                  <a:pt x="1475" y="1167"/>
                </a:lnTo>
                <a:lnTo>
                  <a:pt x="1475" y="1169"/>
                </a:lnTo>
                <a:lnTo>
                  <a:pt x="1477" y="1169"/>
                </a:lnTo>
                <a:lnTo>
                  <a:pt x="1479" y="1169"/>
                </a:lnTo>
                <a:lnTo>
                  <a:pt x="1479" y="1171"/>
                </a:lnTo>
                <a:lnTo>
                  <a:pt x="1477" y="1171"/>
                </a:lnTo>
                <a:lnTo>
                  <a:pt x="1477" y="1173"/>
                </a:lnTo>
                <a:lnTo>
                  <a:pt x="1477" y="1175"/>
                </a:lnTo>
                <a:lnTo>
                  <a:pt x="1477" y="1173"/>
                </a:lnTo>
                <a:lnTo>
                  <a:pt x="1477" y="1171"/>
                </a:lnTo>
                <a:lnTo>
                  <a:pt x="1479" y="1171"/>
                </a:lnTo>
                <a:lnTo>
                  <a:pt x="1479" y="1169"/>
                </a:lnTo>
                <a:lnTo>
                  <a:pt x="1480" y="1169"/>
                </a:lnTo>
                <a:lnTo>
                  <a:pt x="1480" y="1171"/>
                </a:lnTo>
                <a:lnTo>
                  <a:pt x="1479" y="1171"/>
                </a:lnTo>
                <a:lnTo>
                  <a:pt x="1480" y="1171"/>
                </a:lnTo>
                <a:lnTo>
                  <a:pt x="1480" y="1169"/>
                </a:lnTo>
                <a:lnTo>
                  <a:pt x="1480" y="1171"/>
                </a:lnTo>
                <a:lnTo>
                  <a:pt x="1482" y="1171"/>
                </a:lnTo>
                <a:lnTo>
                  <a:pt x="1484" y="1171"/>
                </a:lnTo>
                <a:lnTo>
                  <a:pt x="1486" y="1171"/>
                </a:lnTo>
                <a:lnTo>
                  <a:pt x="1484" y="1169"/>
                </a:lnTo>
                <a:lnTo>
                  <a:pt x="1486" y="1169"/>
                </a:lnTo>
                <a:lnTo>
                  <a:pt x="1486" y="1167"/>
                </a:lnTo>
                <a:lnTo>
                  <a:pt x="1488" y="1167"/>
                </a:lnTo>
                <a:lnTo>
                  <a:pt x="1488" y="1169"/>
                </a:lnTo>
                <a:lnTo>
                  <a:pt x="1488" y="1171"/>
                </a:lnTo>
                <a:lnTo>
                  <a:pt x="1488" y="1173"/>
                </a:lnTo>
                <a:lnTo>
                  <a:pt x="1486" y="1173"/>
                </a:lnTo>
                <a:lnTo>
                  <a:pt x="1486" y="1175"/>
                </a:lnTo>
                <a:lnTo>
                  <a:pt x="1484" y="1175"/>
                </a:lnTo>
                <a:lnTo>
                  <a:pt x="1486" y="1175"/>
                </a:lnTo>
                <a:lnTo>
                  <a:pt x="1486" y="1177"/>
                </a:lnTo>
                <a:lnTo>
                  <a:pt x="1486" y="1175"/>
                </a:lnTo>
                <a:lnTo>
                  <a:pt x="1486" y="1177"/>
                </a:lnTo>
                <a:lnTo>
                  <a:pt x="1486" y="1175"/>
                </a:lnTo>
                <a:lnTo>
                  <a:pt x="1488" y="1175"/>
                </a:lnTo>
                <a:lnTo>
                  <a:pt x="1488" y="1177"/>
                </a:lnTo>
                <a:lnTo>
                  <a:pt x="1486" y="1177"/>
                </a:lnTo>
                <a:lnTo>
                  <a:pt x="1486" y="1179"/>
                </a:lnTo>
                <a:lnTo>
                  <a:pt x="1484" y="1177"/>
                </a:lnTo>
                <a:lnTo>
                  <a:pt x="1486" y="1177"/>
                </a:lnTo>
                <a:lnTo>
                  <a:pt x="1484" y="1177"/>
                </a:lnTo>
                <a:lnTo>
                  <a:pt x="1484" y="1175"/>
                </a:lnTo>
                <a:lnTo>
                  <a:pt x="1482" y="1175"/>
                </a:lnTo>
                <a:lnTo>
                  <a:pt x="1482" y="1177"/>
                </a:lnTo>
                <a:lnTo>
                  <a:pt x="1482" y="1175"/>
                </a:lnTo>
                <a:lnTo>
                  <a:pt x="1482" y="1177"/>
                </a:lnTo>
                <a:lnTo>
                  <a:pt x="1484" y="1177"/>
                </a:lnTo>
                <a:lnTo>
                  <a:pt x="1484" y="1179"/>
                </a:lnTo>
                <a:lnTo>
                  <a:pt x="1482" y="1179"/>
                </a:lnTo>
                <a:lnTo>
                  <a:pt x="1484" y="1179"/>
                </a:lnTo>
                <a:lnTo>
                  <a:pt x="1484" y="1181"/>
                </a:lnTo>
                <a:lnTo>
                  <a:pt x="1482" y="1181"/>
                </a:lnTo>
                <a:lnTo>
                  <a:pt x="1482" y="1183"/>
                </a:lnTo>
                <a:lnTo>
                  <a:pt x="1480" y="1183"/>
                </a:lnTo>
                <a:lnTo>
                  <a:pt x="1480" y="1181"/>
                </a:lnTo>
                <a:lnTo>
                  <a:pt x="1480" y="1179"/>
                </a:lnTo>
                <a:lnTo>
                  <a:pt x="1479" y="1179"/>
                </a:lnTo>
                <a:lnTo>
                  <a:pt x="1479" y="1181"/>
                </a:lnTo>
                <a:lnTo>
                  <a:pt x="1479" y="1179"/>
                </a:lnTo>
                <a:lnTo>
                  <a:pt x="1479" y="1181"/>
                </a:lnTo>
                <a:lnTo>
                  <a:pt x="1480" y="1181"/>
                </a:lnTo>
                <a:lnTo>
                  <a:pt x="1479" y="1181"/>
                </a:lnTo>
                <a:lnTo>
                  <a:pt x="1480" y="1181"/>
                </a:lnTo>
                <a:lnTo>
                  <a:pt x="1480" y="1183"/>
                </a:lnTo>
                <a:lnTo>
                  <a:pt x="1479" y="1183"/>
                </a:lnTo>
                <a:lnTo>
                  <a:pt x="1479" y="1185"/>
                </a:lnTo>
                <a:lnTo>
                  <a:pt x="1479" y="1183"/>
                </a:lnTo>
                <a:lnTo>
                  <a:pt x="1480" y="1183"/>
                </a:lnTo>
                <a:lnTo>
                  <a:pt x="1482" y="1183"/>
                </a:lnTo>
                <a:lnTo>
                  <a:pt x="1482" y="1185"/>
                </a:lnTo>
                <a:lnTo>
                  <a:pt x="1482" y="1187"/>
                </a:lnTo>
                <a:lnTo>
                  <a:pt x="1480" y="1187"/>
                </a:lnTo>
                <a:lnTo>
                  <a:pt x="1482" y="1187"/>
                </a:lnTo>
                <a:lnTo>
                  <a:pt x="1482" y="1185"/>
                </a:lnTo>
                <a:lnTo>
                  <a:pt x="1484" y="1185"/>
                </a:lnTo>
                <a:lnTo>
                  <a:pt x="1484" y="1183"/>
                </a:lnTo>
                <a:lnTo>
                  <a:pt x="1484" y="1185"/>
                </a:lnTo>
                <a:lnTo>
                  <a:pt x="1484" y="1183"/>
                </a:lnTo>
                <a:lnTo>
                  <a:pt x="1486" y="1183"/>
                </a:lnTo>
                <a:lnTo>
                  <a:pt x="1486" y="1181"/>
                </a:lnTo>
                <a:lnTo>
                  <a:pt x="1488" y="1181"/>
                </a:lnTo>
                <a:lnTo>
                  <a:pt x="1488" y="1183"/>
                </a:lnTo>
                <a:lnTo>
                  <a:pt x="1486" y="1183"/>
                </a:lnTo>
                <a:lnTo>
                  <a:pt x="1488" y="1183"/>
                </a:lnTo>
                <a:lnTo>
                  <a:pt x="1488" y="1185"/>
                </a:lnTo>
                <a:lnTo>
                  <a:pt x="1486" y="1185"/>
                </a:lnTo>
                <a:lnTo>
                  <a:pt x="1488" y="1185"/>
                </a:lnTo>
                <a:lnTo>
                  <a:pt x="1488" y="1183"/>
                </a:lnTo>
                <a:lnTo>
                  <a:pt x="1488" y="1185"/>
                </a:lnTo>
                <a:lnTo>
                  <a:pt x="1488" y="1187"/>
                </a:lnTo>
                <a:lnTo>
                  <a:pt x="1488" y="1185"/>
                </a:lnTo>
                <a:lnTo>
                  <a:pt x="1486" y="1187"/>
                </a:lnTo>
                <a:lnTo>
                  <a:pt x="1488" y="1187"/>
                </a:lnTo>
                <a:lnTo>
                  <a:pt x="1488" y="1189"/>
                </a:lnTo>
                <a:lnTo>
                  <a:pt x="1486" y="1189"/>
                </a:lnTo>
                <a:lnTo>
                  <a:pt x="1484" y="1189"/>
                </a:lnTo>
                <a:lnTo>
                  <a:pt x="1486" y="1189"/>
                </a:lnTo>
                <a:lnTo>
                  <a:pt x="1486" y="1190"/>
                </a:lnTo>
                <a:lnTo>
                  <a:pt x="1488" y="1190"/>
                </a:lnTo>
                <a:lnTo>
                  <a:pt x="1488" y="1192"/>
                </a:lnTo>
                <a:lnTo>
                  <a:pt x="1490" y="1192"/>
                </a:lnTo>
                <a:lnTo>
                  <a:pt x="1490" y="1194"/>
                </a:lnTo>
                <a:lnTo>
                  <a:pt x="1488" y="1194"/>
                </a:lnTo>
                <a:lnTo>
                  <a:pt x="1486" y="1192"/>
                </a:lnTo>
                <a:lnTo>
                  <a:pt x="1484" y="1192"/>
                </a:lnTo>
                <a:lnTo>
                  <a:pt x="1486" y="1192"/>
                </a:lnTo>
                <a:lnTo>
                  <a:pt x="1486" y="1194"/>
                </a:lnTo>
                <a:lnTo>
                  <a:pt x="1488" y="1194"/>
                </a:lnTo>
                <a:lnTo>
                  <a:pt x="1490" y="1194"/>
                </a:lnTo>
                <a:lnTo>
                  <a:pt x="1488" y="1194"/>
                </a:lnTo>
                <a:lnTo>
                  <a:pt x="1488" y="1196"/>
                </a:lnTo>
                <a:lnTo>
                  <a:pt x="1488" y="1194"/>
                </a:lnTo>
                <a:lnTo>
                  <a:pt x="1488" y="1196"/>
                </a:lnTo>
                <a:lnTo>
                  <a:pt x="1488" y="1198"/>
                </a:lnTo>
                <a:lnTo>
                  <a:pt x="1488" y="1200"/>
                </a:lnTo>
                <a:lnTo>
                  <a:pt x="1486" y="1200"/>
                </a:lnTo>
                <a:lnTo>
                  <a:pt x="1486" y="1198"/>
                </a:lnTo>
                <a:lnTo>
                  <a:pt x="1484" y="1198"/>
                </a:lnTo>
                <a:lnTo>
                  <a:pt x="1484" y="1196"/>
                </a:lnTo>
                <a:lnTo>
                  <a:pt x="1482" y="1196"/>
                </a:lnTo>
                <a:lnTo>
                  <a:pt x="1482" y="1198"/>
                </a:lnTo>
                <a:lnTo>
                  <a:pt x="1484" y="1198"/>
                </a:lnTo>
                <a:lnTo>
                  <a:pt x="1484" y="1200"/>
                </a:lnTo>
                <a:lnTo>
                  <a:pt x="1484" y="1198"/>
                </a:lnTo>
                <a:lnTo>
                  <a:pt x="1484" y="1200"/>
                </a:lnTo>
                <a:lnTo>
                  <a:pt x="1482" y="1200"/>
                </a:lnTo>
                <a:lnTo>
                  <a:pt x="1482" y="1198"/>
                </a:lnTo>
                <a:lnTo>
                  <a:pt x="1480" y="1198"/>
                </a:lnTo>
                <a:lnTo>
                  <a:pt x="1480" y="1196"/>
                </a:lnTo>
                <a:lnTo>
                  <a:pt x="1480" y="1194"/>
                </a:lnTo>
                <a:lnTo>
                  <a:pt x="1480" y="1196"/>
                </a:lnTo>
                <a:lnTo>
                  <a:pt x="1480" y="1198"/>
                </a:lnTo>
                <a:lnTo>
                  <a:pt x="1479" y="1198"/>
                </a:lnTo>
                <a:lnTo>
                  <a:pt x="1479" y="1196"/>
                </a:lnTo>
                <a:lnTo>
                  <a:pt x="1479" y="1194"/>
                </a:lnTo>
                <a:lnTo>
                  <a:pt x="1480" y="1194"/>
                </a:lnTo>
                <a:lnTo>
                  <a:pt x="1480" y="1192"/>
                </a:lnTo>
                <a:lnTo>
                  <a:pt x="1480" y="1194"/>
                </a:lnTo>
                <a:lnTo>
                  <a:pt x="1480" y="1192"/>
                </a:lnTo>
                <a:lnTo>
                  <a:pt x="1479" y="1192"/>
                </a:lnTo>
                <a:lnTo>
                  <a:pt x="1479" y="1194"/>
                </a:lnTo>
                <a:lnTo>
                  <a:pt x="1477" y="1194"/>
                </a:lnTo>
                <a:lnTo>
                  <a:pt x="1477" y="1192"/>
                </a:lnTo>
                <a:lnTo>
                  <a:pt x="1477" y="1194"/>
                </a:lnTo>
                <a:lnTo>
                  <a:pt x="1477" y="1192"/>
                </a:lnTo>
                <a:lnTo>
                  <a:pt x="1479" y="1192"/>
                </a:lnTo>
                <a:lnTo>
                  <a:pt x="1479" y="1190"/>
                </a:lnTo>
                <a:lnTo>
                  <a:pt x="1477" y="1190"/>
                </a:lnTo>
                <a:lnTo>
                  <a:pt x="1477" y="1189"/>
                </a:lnTo>
                <a:lnTo>
                  <a:pt x="1477" y="1190"/>
                </a:lnTo>
                <a:lnTo>
                  <a:pt x="1479" y="1190"/>
                </a:lnTo>
                <a:lnTo>
                  <a:pt x="1479" y="1189"/>
                </a:lnTo>
                <a:lnTo>
                  <a:pt x="1479" y="1190"/>
                </a:lnTo>
                <a:lnTo>
                  <a:pt x="1479" y="1189"/>
                </a:lnTo>
                <a:lnTo>
                  <a:pt x="1479" y="1187"/>
                </a:lnTo>
                <a:lnTo>
                  <a:pt x="1477" y="1187"/>
                </a:lnTo>
                <a:lnTo>
                  <a:pt x="1479" y="1187"/>
                </a:lnTo>
                <a:lnTo>
                  <a:pt x="1479" y="1189"/>
                </a:lnTo>
                <a:lnTo>
                  <a:pt x="1477" y="1189"/>
                </a:lnTo>
                <a:lnTo>
                  <a:pt x="1477" y="1187"/>
                </a:lnTo>
                <a:lnTo>
                  <a:pt x="1475" y="1187"/>
                </a:lnTo>
                <a:lnTo>
                  <a:pt x="1475" y="1185"/>
                </a:lnTo>
                <a:lnTo>
                  <a:pt x="1475" y="1187"/>
                </a:lnTo>
                <a:lnTo>
                  <a:pt x="1477" y="1187"/>
                </a:lnTo>
                <a:lnTo>
                  <a:pt x="1477" y="1185"/>
                </a:lnTo>
                <a:lnTo>
                  <a:pt x="1477" y="1187"/>
                </a:lnTo>
                <a:lnTo>
                  <a:pt x="1477" y="1185"/>
                </a:lnTo>
                <a:lnTo>
                  <a:pt x="1475" y="1185"/>
                </a:lnTo>
                <a:lnTo>
                  <a:pt x="1475" y="1183"/>
                </a:lnTo>
                <a:lnTo>
                  <a:pt x="1475" y="1181"/>
                </a:lnTo>
                <a:lnTo>
                  <a:pt x="1475" y="1183"/>
                </a:lnTo>
                <a:lnTo>
                  <a:pt x="1475" y="1181"/>
                </a:lnTo>
                <a:lnTo>
                  <a:pt x="1475" y="1179"/>
                </a:lnTo>
                <a:lnTo>
                  <a:pt x="1475" y="1177"/>
                </a:lnTo>
                <a:lnTo>
                  <a:pt x="1475" y="1179"/>
                </a:lnTo>
                <a:lnTo>
                  <a:pt x="1475" y="1181"/>
                </a:lnTo>
                <a:lnTo>
                  <a:pt x="1475" y="1183"/>
                </a:lnTo>
                <a:lnTo>
                  <a:pt x="1475" y="1185"/>
                </a:lnTo>
                <a:lnTo>
                  <a:pt x="1475" y="1187"/>
                </a:lnTo>
                <a:lnTo>
                  <a:pt x="1475" y="1189"/>
                </a:lnTo>
                <a:lnTo>
                  <a:pt x="1475" y="1187"/>
                </a:lnTo>
                <a:lnTo>
                  <a:pt x="1475" y="1189"/>
                </a:lnTo>
                <a:lnTo>
                  <a:pt x="1473" y="1189"/>
                </a:lnTo>
                <a:lnTo>
                  <a:pt x="1473" y="1187"/>
                </a:lnTo>
                <a:lnTo>
                  <a:pt x="1473" y="1189"/>
                </a:lnTo>
                <a:lnTo>
                  <a:pt x="1471" y="1189"/>
                </a:lnTo>
                <a:lnTo>
                  <a:pt x="1471" y="1187"/>
                </a:lnTo>
                <a:lnTo>
                  <a:pt x="1473" y="1187"/>
                </a:lnTo>
                <a:lnTo>
                  <a:pt x="1473" y="1185"/>
                </a:lnTo>
                <a:lnTo>
                  <a:pt x="1473" y="1183"/>
                </a:lnTo>
                <a:lnTo>
                  <a:pt x="1473" y="1185"/>
                </a:lnTo>
                <a:lnTo>
                  <a:pt x="1471" y="1185"/>
                </a:lnTo>
                <a:lnTo>
                  <a:pt x="1471" y="1187"/>
                </a:lnTo>
                <a:lnTo>
                  <a:pt x="1469" y="1185"/>
                </a:lnTo>
                <a:lnTo>
                  <a:pt x="1469" y="1183"/>
                </a:lnTo>
                <a:lnTo>
                  <a:pt x="1469" y="1185"/>
                </a:lnTo>
                <a:lnTo>
                  <a:pt x="1469" y="1183"/>
                </a:lnTo>
                <a:lnTo>
                  <a:pt x="1471" y="1183"/>
                </a:lnTo>
                <a:lnTo>
                  <a:pt x="1469" y="1183"/>
                </a:lnTo>
                <a:lnTo>
                  <a:pt x="1471" y="1183"/>
                </a:lnTo>
                <a:lnTo>
                  <a:pt x="1471" y="1181"/>
                </a:lnTo>
                <a:lnTo>
                  <a:pt x="1469" y="1181"/>
                </a:lnTo>
                <a:lnTo>
                  <a:pt x="1471" y="1181"/>
                </a:lnTo>
                <a:lnTo>
                  <a:pt x="1471" y="1179"/>
                </a:lnTo>
                <a:lnTo>
                  <a:pt x="1471" y="1181"/>
                </a:lnTo>
                <a:lnTo>
                  <a:pt x="1473" y="1181"/>
                </a:lnTo>
                <a:lnTo>
                  <a:pt x="1473" y="1179"/>
                </a:lnTo>
                <a:lnTo>
                  <a:pt x="1473" y="1177"/>
                </a:lnTo>
                <a:lnTo>
                  <a:pt x="1473" y="1179"/>
                </a:lnTo>
                <a:lnTo>
                  <a:pt x="1471" y="1179"/>
                </a:lnTo>
                <a:lnTo>
                  <a:pt x="1471" y="1177"/>
                </a:lnTo>
                <a:lnTo>
                  <a:pt x="1471" y="1175"/>
                </a:lnTo>
                <a:lnTo>
                  <a:pt x="1469" y="1175"/>
                </a:lnTo>
                <a:lnTo>
                  <a:pt x="1469" y="1177"/>
                </a:lnTo>
                <a:lnTo>
                  <a:pt x="1469" y="1179"/>
                </a:lnTo>
                <a:lnTo>
                  <a:pt x="1467" y="1179"/>
                </a:lnTo>
                <a:lnTo>
                  <a:pt x="1469" y="1179"/>
                </a:lnTo>
                <a:lnTo>
                  <a:pt x="1469" y="1177"/>
                </a:lnTo>
                <a:lnTo>
                  <a:pt x="1469" y="1175"/>
                </a:lnTo>
                <a:lnTo>
                  <a:pt x="1469" y="1173"/>
                </a:lnTo>
                <a:lnTo>
                  <a:pt x="1469" y="1171"/>
                </a:lnTo>
                <a:lnTo>
                  <a:pt x="1467" y="1171"/>
                </a:lnTo>
                <a:lnTo>
                  <a:pt x="1467" y="1169"/>
                </a:lnTo>
                <a:lnTo>
                  <a:pt x="1467" y="1167"/>
                </a:lnTo>
                <a:lnTo>
                  <a:pt x="1469" y="1167"/>
                </a:lnTo>
                <a:lnTo>
                  <a:pt x="1471" y="1167"/>
                </a:lnTo>
                <a:lnTo>
                  <a:pt x="1469" y="1167"/>
                </a:lnTo>
                <a:lnTo>
                  <a:pt x="1467" y="1167"/>
                </a:lnTo>
                <a:lnTo>
                  <a:pt x="1467" y="1169"/>
                </a:lnTo>
                <a:lnTo>
                  <a:pt x="1465" y="1169"/>
                </a:lnTo>
                <a:lnTo>
                  <a:pt x="1467" y="1169"/>
                </a:lnTo>
                <a:lnTo>
                  <a:pt x="1467" y="1171"/>
                </a:lnTo>
                <a:lnTo>
                  <a:pt x="1467" y="1173"/>
                </a:lnTo>
                <a:lnTo>
                  <a:pt x="1469" y="1173"/>
                </a:lnTo>
                <a:lnTo>
                  <a:pt x="1467" y="1173"/>
                </a:lnTo>
                <a:lnTo>
                  <a:pt x="1467" y="1175"/>
                </a:lnTo>
                <a:lnTo>
                  <a:pt x="1467" y="1173"/>
                </a:lnTo>
                <a:lnTo>
                  <a:pt x="1467" y="1175"/>
                </a:lnTo>
                <a:lnTo>
                  <a:pt x="1467" y="1173"/>
                </a:lnTo>
                <a:lnTo>
                  <a:pt x="1467" y="1175"/>
                </a:lnTo>
                <a:lnTo>
                  <a:pt x="1465" y="1175"/>
                </a:lnTo>
                <a:lnTo>
                  <a:pt x="1465" y="1173"/>
                </a:lnTo>
                <a:lnTo>
                  <a:pt x="1463" y="1173"/>
                </a:lnTo>
                <a:lnTo>
                  <a:pt x="1463" y="1171"/>
                </a:lnTo>
                <a:lnTo>
                  <a:pt x="1461" y="1171"/>
                </a:lnTo>
                <a:lnTo>
                  <a:pt x="1461" y="1169"/>
                </a:lnTo>
                <a:lnTo>
                  <a:pt x="1461" y="1167"/>
                </a:lnTo>
                <a:lnTo>
                  <a:pt x="1459" y="1169"/>
                </a:lnTo>
                <a:lnTo>
                  <a:pt x="1461" y="1169"/>
                </a:lnTo>
                <a:lnTo>
                  <a:pt x="1459" y="1169"/>
                </a:lnTo>
                <a:lnTo>
                  <a:pt x="1457" y="1169"/>
                </a:lnTo>
                <a:lnTo>
                  <a:pt x="1457" y="1171"/>
                </a:lnTo>
                <a:lnTo>
                  <a:pt x="1457" y="1169"/>
                </a:lnTo>
                <a:lnTo>
                  <a:pt x="1457" y="1171"/>
                </a:lnTo>
                <a:lnTo>
                  <a:pt x="1455" y="1171"/>
                </a:lnTo>
                <a:lnTo>
                  <a:pt x="1455" y="1169"/>
                </a:lnTo>
                <a:lnTo>
                  <a:pt x="1457" y="1169"/>
                </a:lnTo>
                <a:lnTo>
                  <a:pt x="1457" y="1167"/>
                </a:lnTo>
                <a:lnTo>
                  <a:pt x="1459" y="1167"/>
                </a:lnTo>
                <a:lnTo>
                  <a:pt x="1457" y="1167"/>
                </a:lnTo>
                <a:lnTo>
                  <a:pt x="1455" y="1167"/>
                </a:lnTo>
                <a:lnTo>
                  <a:pt x="1454" y="1167"/>
                </a:lnTo>
                <a:lnTo>
                  <a:pt x="1452" y="1167"/>
                </a:lnTo>
                <a:lnTo>
                  <a:pt x="1454" y="1167"/>
                </a:lnTo>
                <a:lnTo>
                  <a:pt x="1452" y="1167"/>
                </a:lnTo>
                <a:lnTo>
                  <a:pt x="1450" y="1167"/>
                </a:lnTo>
                <a:lnTo>
                  <a:pt x="1448" y="1167"/>
                </a:lnTo>
                <a:lnTo>
                  <a:pt x="1448" y="1165"/>
                </a:lnTo>
                <a:lnTo>
                  <a:pt x="1450" y="1165"/>
                </a:lnTo>
                <a:lnTo>
                  <a:pt x="1448" y="1165"/>
                </a:lnTo>
                <a:lnTo>
                  <a:pt x="1448" y="1164"/>
                </a:lnTo>
                <a:lnTo>
                  <a:pt x="1450" y="1164"/>
                </a:lnTo>
                <a:lnTo>
                  <a:pt x="1448" y="1164"/>
                </a:lnTo>
                <a:lnTo>
                  <a:pt x="1448" y="1162"/>
                </a:lnTo>
                <a:lnTo>
                  <a:pt x="1450" y="1162"/>
                </a:lnTo>
                <a:lnTo>
                  <a:pt x="1452" y="1162"/>
                </a:lnTo>
                <a:lnTo>
                  <a:pt x="1454" y="1162"/>
                </a:lnTo>
                <a:lnTo>
                  <a:pt x="1455" y="1162"/>
                </a:lnTo>
                <a:lnTo>
                  <a:pt x="1455" y="1164"/>
                </a:lnTo>
                <a:lnTo>
                  <a:pt x="1457" y="1164"/>
                </a:lnTo>
                <a:lnTo>
                  <a:pt x="1459" y="1164"/>
                </a:lnTo>
                <a:lnTo>
                  <a:pt x="1461" y="1164"/>
                </a:lnTo>
                <a:lnTo>
                  <a:pt x="1459" y="1164"/>
                </a:lnTo>
                <a:lnTo>
                  <a:pt x="1459" y="1162"/>
                </a:lnTo>
                <a:lnTo>
                  <a:pt x="1459" y="1164"/>
                </a:lnTo>
                <a:lnTo>
                  <a:pt x="1459" y="1162"/>
                </a:lnTo>
                <a:lnTo>
                  <a:pt x="1457" y="1162"/>
                </a:lnTo>
                <a:lnTo>
                  <a:pt x="1455" y="1162"/>
                </a:lnTo>
                <a:lnTo>
                  <a:pt x="1455" y="1160"/>
                </a:lnTo>
                <a:lnTo>
                  <a:pt x="1454" y="1160"/>
                </a:lnTo>
                <a:lnTo>
                  <a:pt x="1454" y="1158"/>
                </a:lnTo>
                <a:lnTo>
                  <a:pt x="1455" y="1158"/>
                </a:lnTo>
                <a:lnTo>
                  <a:pt x="1457" y="1158"/>
                </a:lnTo>
                <a:lnTo>
                  <a:pt x="1455" y="1158"/>
                </a:lnTo>
                <a:lnTo>
                  <a:pt x="1454" y="1158"/>
                </a:lnTo>
                <a:lnTo>
                  <a:pt x="1452" y="1158"/>
                </a:lnTo>
                <a:lnTo>
                  <a:pt x="1452" y="1156"/>
                </a:lnTo>
                <a:lnTo>
                  <a:pt x="1452" y="1158"/>
                </a:lnTo>
                <a:lnTo>
                  <a:pt x="1452" y="1156"/>
                </a:lnTo>
                <a:lnTo>
                  <a:pt x="1452" y="1154"/>
                </a:lnTo>
                <a:lnTo>
                  <a:pt x="1454" y="1154"/>
                </a:lnTo>
                <a:lnTo>
                  <a:pt x="1454" y="1152"/>
                </a:lnTo>
                <a:lnTo>
                  <a:pt x="1454" y="1150"/>
                </a:lnTo>
                <a:lnTo>
                  <a:pt x="1455" y="1150"/>
                </a:lnTo>
                <a:lnTo>
                  <a:pt x="1455" y="1148"/>
                </a:lnTo>
                <a:lnTo>
                  <a:pt x="1457" y="1148"/>
                </a:lnTo>
                <a:lnTo>
                  <a:pt x="1459" y="1148"/>
                </a:lnTo>
                <a:lnTo>
                  <a:pt x="1457" y="1148"/>
                </a:lnTo>
                <a:lnTo>
                  <a:pt x="1457" y="1146"/>
                </a:lnTo>
                <a:lnTo>
                  <a:pt x="1457" y="1148"/>
                </a:lnTo>
                <a:lnTo>
                  <a:pt x="1455" y="1146"/>
                </a:lnTo>
                <a:lnTo>
                  <a:pt x="1455" y="1148"/>
                </a:lnTo>
                <a:lnTo>
                  <a:pt x="1454" y="1148"/>
                </a:lnTo>
                <a:lnTo>
                  <a:pt x="1452" y="1148"/>
                </a:lnTo>
                <a:lnTo>
                  <a:pt x="1452" y="1150"/>
                </a:lnTo>
                <a:lnTo>
                  <a:pt x="1452" y="1148"/>
                </a:lnTo>
                <a:lnTo>
                  <a:pt x="1452" y="1150"/>
                </a:lnTo>
                <a:lnTo>
                  <a:pt x="1450" y="1150"/>
                </a:lnTo>
                <a:lnTo>
                  <a:pt x="1448" y="1150"/>
                </a:lnTo>
                <a:lnTo>
                  <a:pt x="1448" y="1152"/>
                </a:lnTo>
                <a:lnTo>
                  <a:pt x="1448" y="1150"/>
                </a:lnTo>
                <a:lnTo>
                  <a:pt x="1446" y="1150"/>
                </a:lnTo>
                <a:lnTo>
                  <a:pt x="1446" y="1148"/>
                </a:lnTo>
                <a:lnTo>
                  <a:pt x="1444" y="1148"/>
                </a:lnTo>
                <a:lnTo>
                  <a:pt x="1444" y="1146"/>
                </a:lnTo>
                <a:lnTo>
                  <a:pt x="1444" y="1144"/>
                </a:lnTo>
                <a:lnTo>
                  <a:pt x="1444" y="1146"/>
                </a:lnTo>
                <a:lnTo>
                  <a:pt x="1444" y="1144"/>
                </a:lnTo>
                <a:lnTo>
                  <a:pt x="1446" y="1144"/>
                </a:lnTo>
                <a:lnTo>
                  <a:pt x="1444" y="1144"/>
                </a:lnTo>
                <a:lnTo>
                  <a:pt x="1444" y="1142"/>
                </a:lnTo>
                <a:lnTo>
                  <a:pt x="1446" y="1142"/>
                </a:lnTo>
                <a:lnTo>
                  <a:pt x="1446" y="1140"/>
                </a:lnTo>
                <a:lnTo>
                  <a:pt x="1446" y="1142"/>
                </a:lnTo>
                <a:lnTo>
                  <a:pt x="1446" y="1140"/>
                </a:lnTo>
                <a:lnTo>
                  <a:pt x="1448" y="1140"/>
                </a:lnTo>
                <a:lnTo>
                  <a:pt x="1448" y="1142"/>
                </a:lnTo>
                <a:lnTo>
                  <a:pt x="1448" y="1140"/>
                </a:lnTo>
                <a:lnTo>
                  <a:pt x="1450" y="1140"/>
                </a:lnTo>
                <a:lnTo>
                  <a:pt x="1450" y="1139"/>
                </a:lnTo>
                <a:lnTo>
                  <a:pt x="1452" y="1137"/>
                </a:lnTo>
                <a:lnTo>
                  <a:pt x="1452" y="1139"/>
                </a:lnTo>
                <a:lnTo>
                  <a:pt x="1452" y="1137"/>
                </a:lnTo>
                <a:lnTo>
                  <a:pt x="1452" y="1135"/>
                </a:lnTo>
                <a:lnTo>
                  <a:pt x="1452" y="1133"/>
                </a:lnTo>
                <a:lnTo>
                  <a:pt x="1450" y="1133"/>
                </a:lnTo>
                <a:lnTo>
                  <a:pt x="1452" y="1133"/>
                </a:lnTo>
                <a:lnTo>
                  <a:pt x="1452" y="1135"/>
                </a:lnTo>
                <a:lnTo>
                  <a:pt x="1450" y="1135"/>
                </a:lnTo>
                <a:lnTo>
                  <a:pt x="1450" y="1133"/>
                </a:lnTo>
                <a:lnTo>
                  <a:pt x="1448" y="1133"/>
                </a:lnTo>
                <a:lnTo>
                  <a:pt x="1448" y="1131"/>
                </a:lnTo>
                <a:lnTo>
                  <a:pt x="1448" y="1129"/>
                </a:lnTo>
                <a:lnTo>
                  <a:pt x="1450" y="1129"/>
                </a:lnTo>
                <a:lnTo>
                  <a:pt x="1448" y="1129"/>
                </a:lnTo>
                <a:lnTo>
                  <a:pt x="1450" y="1129"/>
                </a:lnTo>
                <a:lnTo>
                  <a:pt x="1448" y="1129"/>
                </a:lnTo>
                <a:lnTo>
                  <a:pt x="1448" y="1127"/>
                </a:lnTo>
                <a:lnTo>
                  <a:pt x="1448" y="1125"/>
                </a:lnTo>
                <a:lnTo>
                  <a:pt x="1448" y="1123"/>
                </a:lnTo>
                <a:lnTo>
                  <a:pt x="1448" y="1121"/>
                </a:lnTo>
                <a:lnTo>
                  <a:pt x="1448" y="1119"/>
                </a:lnTo>
                <a:lnTo>
                  <a:pt x="1448" y="1117"/>
                </a:lnTo>
                <a:lnTo>
                  <a:pt x="1446" y="1117"/>
                </a:lnTo>
                <a:lnTo>
                  <a:pt x="1444" y="1117"/>
                </a:lnTo>
                <a:lnTo>
                  <a:pt x="1442" y="1117"/>
                </a:lnTo>
                <a:lnTo>
                  <a:pt x="1440" y="1117"/>
                </a:lnTo>
                <a:lnTo>
                  <a:pt x="1440" y="1116"/>
                </a:lnTo>
                <a:lnTo>
                  <a:pt x="1438" y="1116"/>
                </a:lnTo>
                <a:lnTo>
                  <a:pt x="1438" y="1117"/>
                </a:lnTo>
                <a:lnTo>
                  <a:pt x="1438" y="1116"/>
                </a:lnTo>
                <a:lnTo>
                  <a:pt x="1436" y="1116"/>
                </a:lnTo>
                <a:lnTo>
                  <a:pt x="1436" y="1114"/>
                </a:lnTo>
                <a:lnTo>
                  <a:pt x="1436" y="1116"/>
                </a:lnTo>
                <a:lnTo>
                  <a:pt x="1436" y="1114"/>
                </a:lnTo>
                <a:lnTo>
                  <a:pt x="1436" y="1112"/>
                </a:lnTo>
                <a:lnTo>
                  <a:pt x="1436" y="1110"/>
                </a:lnTo>
                <a:lnTo>
                  <a:pt x="1436" y="1108"/>
                </a:lnTo>
                <a:lnTo>
                  <a:pt x="1436" y="1110"/>
                </a:lnTo>
                <a:lnTo>
                  <a:pt x="1438" y="1110"/>
                </a:lnTo>
                <a:lnTo>
                  <a:pt x="1436" y="1110"/>
                </a:lnTo>
                <a:lnTo>
                  <a:pt x="1438" y="1110"/>
                </a:lnTo>
                <a:lnTo>
                  <a:pt x="1436" y="1110"/>
                </a:lnTo>
                <a:lnTo>
                  <a:pt x="1436" y="1108"/>
                </a:lnTo>
                <a:lnTo>
                  <a:pt x="1436" y="1106"/>
                </a:lnTo>
                <a:close/>
                <a:moveTo>
                  <a:pt x="674" y="1108"/>
                </a:moveTo>
                <a:lnTo>
                  <a:pt x="674" y="1110"/>
                </a:lnTo>
                <a:lnTo>
                  <a:pt x="672" y="1110"/>
                </a:lnTo>
                <a:lnTo>
                  <a:pt x="672" y="1108"/>
                </a:lnTo>
                <a:lnTo>
                  <a:pt x="670" y="1108"/>
                </a:lnTo>
                <a:lnTo>
                  <a:pt x="672" y="1108"/>
                </a:lnTo>
                <a:lnTo>
                  <a:pt x="672" y="1106"/>
                </a:lnTo>
                <a:lnTo>
                  <a:pt x="674" y="1106"/>
                </a:lnTo>
                <a:lnTo>
                  <a:pt x="674" y="1108"/>
                </a:lnTo>
                <a:close/>
                <a:moveTo>
                  <a:pt x="1431" y="1104"/>
                </a:moveTo>
                <a:lnTo>
                  <a:pt x="1432" y="1104"/>
                </a:lnTo>
                <a:lnTo>
                  <a:pt x="1431" y="1104"/>
                </a:lnTo>
                <a:lnTo>
                  <a:pt x="1431" y="1102"/>
                </a:lnTo>
                <a:lnTo>
                  <a:pt x="1431" y="1104"/>
                </a:lnTo>
                <a:close/>
                <a:moveTo>
                  <a:pt x="1475" y="1102"/>
                </a:moveTo>
                <a:lnTo>
                  <a:pt x="1475" y="1104"/>
                </a:lnTo>
                <a:lnTo>
                  <a:pt x="1473" y="1104"/>
                </a:lnTo>
                <a:lnTo>
                  <a:pt x="1473" y="1106"/>
                </a:lnTo>
                <a:lnTo>
                  <a:pt x="1475" y="1106"/>
                </a:lnTo>
                <a:lnTo>
                  <a:pt x="1473" y="1106"/>
                </a:lnTo>
                <a:lnTo>
                  <a:pt x="1471" y="1106"/>
                </a:lnTo>
                <a:lnTo>
                  <a:pt x="1471" y="1104"/>
                </a:lnTo>
                <a:lnTo>
                  <a:pt x="1471" y="1102"/>
                </a:lnTo>
                <a:lnTo>
                  <a:pt x="1473" y="1102"/>
                </a:lnTo>
                <a:lnTo>
                  <a:pt x="1475" y="1102"/>
                </a:lnTo>
                <a:close/>
                <a:moveTo>
                  <a:pt x="1423" y="1102"/>
                </a:moveTo>
                <a:lnTo>
                  <a:pt x="1423" y="1100"/>
                </a:lnTo>
                <a:lnTo>
                  <a:pt x="1423" y="1102"/>
                </a:lnTo>
                <a:close/>
                <a:moveTo>
                  <a:pt x="1419" y="1102"/>
                </a:moveTo>
                <a:lnTo>
                  <a:pt x="1419" y="1100"/>
                </a:lnTo>
                <a:lnTo>
                  <a:pt x="1419" y="1102"/>
                </a:lnTo>
                <a:close/>
                <a:moveTo>
                  <a:pt x="1465" y="1100"/>
                </a:moveTo>
                <a:lnTo>
                  <a:pt x="1465" y="1102"/>
                </a:lnTo>
                <a:lnTo>
                  <a:pt x="1467" y="1102"/>
                </a:lnTo>
                <a:lnTo>
                  <a:pt x="1469" y="1104"/>
                </a:lnTo>
                <a:lnTo>
                  <a:pt x="1467" y="1104"/>
                </a:lnTo>
                <a:lnTo>
                  <a:pt x="1469" y="1104"/>
                </a:lnTo>
                <a:lnTo>
                  <a:pt x="1467" y="1104"/>
                </a:lnTo>
                <a:lnTo>
                  <a:pt x="1469" y="1104"/>
                </a:lnTo>
                <a:lnTo>
                  <a:pt x="1467" y="1106"/>
                </a:lnTo>
                <a:lnTo>
                  <a:pt x="1467" y="1108"/>
                </a:lnTo>
                <a:lnTo>
                  <a:pt x="1467" y="1110"/>
                </a:lnTo>
                <a:lnTo>
                  <a:pt x="1467" y="1112"/>
                </a:lnTo>
                <a:lnTo>
                  <a:pt x="1465" y="1112"/>
                </a:lnTo>
                <a:lnTo>
                  <a:pt x="1463" y="1112"/>
                </a:lnTo>
                <a:lnTo>
                  <a:pt x="1463" y="1114"/>
                </a:lnTo>
                <a:lnTo>
                  <a:pt x="1461" y="1114"/>
                </a:lnTo>
                <a:lnTo>
                  <a:pt x="1459" y="1114"/>
                </a:lnTo>
                <a:lnTo>
                  <a:pt x="1459" y="1112"/>
                </a:lnTo>
                <a:lnTo>
                  <a:pt x="1457" y="1112"/>
                </a:lnTo>
                <a:lnTo>
                  <a:pt x="1457" y="1110"/>
                </a:lnTo>
                <a:lnTo>
                  <a:pt x="1455" y="1110"/>
                </a:lnTo>
                <a:lnTo>
                  <a:pt x="1455" y="1108"/>
                </a:lnTo>
                <a:lnTo>
                  <a:pt x="1454" y="1108"/>
                </a:lnTo>
                <a:lnTo>
                  <a:pt x="1454" y="1106"/>
                </a:lnTo>
                <a:lnTo>
                  <a:pt x="1455" y="1106"/>
                </a:lnTo>
                <a:lnTo>
                  <a:pt x="1455" y="1104"/>
                </a:lnTo>
                <a:lnTo>
                  <a:pt x="1455" y="1102"/>
                </a:lnTo>
                <a:lnTo>
                  <a:pt x="1457" y="1102"/>
                </a:lnTo>
                <a:lnTo>
                  <a:pt x="1457" y="1100"/>
                </a:lnTo>
                <a:lnTo>
                  <a:pt x="1459" y="1100"/>
                </a:lnTo>
                <a:lnTo>
                  <a:pt x="1461" y="1100"/>
                </a:lnTo>
                <a:lnTo>
                  <a:pt x="1461" y="1102"/>
                </a:lnTo>
                <a:lnTo>
                  <a:pt x="1463" y="1102"/>
                </a:lnTo>
                <a:lnTo>
                  <a:pt x="1463" y="1100"/>
                </a:lnTo>
                <a:lnTo>
                  <a:pt x="1463" y="1102"/>
                </a:lnTo>
                <a:lnTo>
                  <a:pt x="1463" y="1100"/>
                </a:lnTo>
                <a:lnTo>
                  <a:pt x="1465" y="1100"/>
                </a:lnTo>
                <a:close/>
                <a:moveTo>
                  <a:pt x="1421" y="1102"/>
                </a:moveTo>
                <a:lnTo>
                  <a:pt x="1421" y="1100"/>
                </a:lnTo>
                <a:lnTo>
                  <a:pt x="1421" y="1102"/>
                </a:lnTo>
                <a:close/>
                <a:moveTo>
                  <a:pt x="1448" y="1100"/>
                </a:moveTo>
                <a:lnTo>
                  <a:pt x="1446" y="1100"/>
                </a:lnTo>
                <a:lnTo>
                  <a:pt x="1448" y="1100"/>
                </a:lnTo>
                <a:close/>
                <a:moveTo>
                  <a:pt x="1454" y="1100"/>
                </a:moveTo>
                <a:lnTo>
                  <a:pt x="1452" y="1100"/>
                </a:lnTo>
                <a:lnTo>
                  <a:pt x="1454" y="1100"/>
                </a:lnTo>
                <a:close/>
                <a:moveTo>
                  <a:pt x="1419" y="1100"/>
                </a:moveTo>
                <a:lnTo>
                  <a:pt x="1419" y="1102"/>
                </a:lnTo>
                <a:lnTo>
                  <a:pt x="1417" y="1100"/>
                </a:lnTo>
                <a:lnTo>
                  <a:pt x="1419" y="1100"/>
                </a:lnTo>
                <a:close/>
                <a:moveTo>
                  <a:pt x="1455" y="1100"/>
                </a:moveTo>
                <a:lnTo>
                  <a:pt x="1454" y="1100"/>
                </a:lnTo>
                <a:lnTo>
                  <a:pt x="1455" y="1100"/>
                </a:lnTo>
                <a:close/>
                <a:moveTo>
                  <a:pt x="1417" y="1100"/>
                </a:moveTo>
                <a:lnTo>
                  <a:pt x="1419" y="1100"/>
                </a:lnTo>
                <a:lnTo>
                  <a:pt x="1417" y="1100"/>
                </a:lnTo>
                <a:close/>
                <a:moveTo>
                  <a:pt x="1469" y="1098"/>
                </a:moveTo>
                <a:lnTo>
                  <a:pt x="1469" y="1100"/>
                </a:lnTo>
                <a:lnTo>
                  <a:pt x="1469" y="1102"/>
                </a:lnTo>
                <a:lnTo>
                  <a:pt x="1469" y="1100"/>
                </a:lnTo>
                <a:lnTo>
                  <a:pt x="1467" y="1100"/>
                </a:lnTo>
                <a:lnTo>
                  <a:pt x="1467" y="1098"/>
                </a:lnTo>
                <a:lnTo>
                  <a:pt x="1467" y="1100"/>
                </a:lnTo>
                <a:lnTo>
                  <a:pt x="1467" y="1098"/>
                </a:lnTo>
                <a:lnTo>
                  <a:pt x="1469" y="1098"/>
                </a:lnTo>
                <a:close/>
                <a:moveTo>
                  <a:pt x="1482" y="1116"/>
                </a:moveTo>
                <a:lnTo>
                  <a:pt x="1480" y="1116"/>
                </a:lnTo>
                <a:lnTo>
                  <a:pt x="1479" y="1116"/>
                </a:lnTo>
                <a:lnTo>
                  <a:pt x="1479" y="1114"/>
                </a:lnTo>
                <a:lnTo>
                  <a:pt x="1477" y="1114"/>
                </a:lnTo>
                <a:lnTo>
                  <a:pt x="1477" y="1112"/>
                </a:lnTo>
                <a:lnTo>
                  <a:pt x="1477" y="1110"/>
                </a:lnTo>
                <a:lnTo>
                  <a:pt x="1477" y="1108"/>
                </a:lnTo>
                <a:lnTo>
                  <a:pt x="1477" y="1106"/>
                </a:lnTo>
                <a:lnTo>
                  <a:pt x="1477" y="1104"/>
                </a:lnTo>
                <a:lnTo>
                  <a:pt x="1477" y="1102"/>
                </a:lnTo>
                <a:lnTo>
                  <a:pt x="1477" y="1100"/>
                </a:lnTo>
                <a:lnTo>
                  <a:pt x="1475" y="1100"/>
                </a:lnTo>
                <a:lnTo>
                  <a:pt x="1475" y="1098"/>
                </a:lnTo>
                <a:lnTo>
                  <a:pt x="1477" y="1098"/>
                </a:lnTo>
                <a:lnTo>
                  <a:pt x="1477" y="1100"/>
                </a:lnTo>
                <a:lnTo>
                  <a:pt x="1479" y="1100"/>
                </a:lnTo>
                <a:lnTo>
                  <a:pt x="1480" y="1100"/>
                </a:lnTo>
                <a:lnTo>
                  <a:pt x="1480" y="1102"/>
                </a:lnTo>
                <a:lnTo>
                  <a:pt x="1480" y="1104"/>
                </a:lnTo>
                <a:lnTo>
                  <a:pt x="1480" y="1106"/>
                </a:lnTo>
                <a:lnTo>
                  <a:pt x="1482" y="1106"/>
                </a:lnTo>
                <a:lnTo>
                  <a:pt x="1482" y="1108"/>
                </a:lnTo>
                <a:lnTo>
                  <a:pt x="1484" y="1108"/>
                </a:lnTo>
                <a:lnTo>
                  <a:pt x="1484" y="1106"/>
                </a:lnTo>
                <a:lnTo>
                  <a:pt x="1486" y="1106"/>
                </a:lnTo>
                <a:lnTo>
                  <a:pt x="1488" y="1108"/>
                </a:lnTo>
                <a:lnTo>
                  <a:pt x="1488" y="1110"/>
                </a:lnTo>
                <a:lnTo>
                  <a:pt x="1488" y="1112"/>
                </a:lnTo>
                <a:lnTo>
                  <a:pt x="1490" y="1114"/>
                </a:lnTo>
                <a:lnTo>
                  <a:pt x="1490" y="1116"/>
                </a:lnTo>
                <a:lnTo>
                  <a:pt x="1488" y="1116"/>
                </a:lnTo>
                <a:lnTo>
                  <a:pt x="1486" y="1114"/>
                </a:lnTo>
                <a:lnTo>
                  <a:pt x="1486" y="1116"/>
                </a:lnTo>
                <a:lnTo>
                  <a:pt x="1488" y="1116"/>
                </a:lnTo>
                <a:lnTo>
                  <a:pt x="1488" y="1117"/>
                </a:lnTo>
                <a:lnTo>
                  <a:pt x="1486" y="1119"/>
                </a:lnTo>
                <a:lnTo>
                  <a:pt x="1488" y="1119"/>
                </a:lnTo>
                <a:lnTo>
                  <a:pt x="1486" y="1119"/>
                </a:lnTo>
                <a:lnTo>
                  <a:pt x="1486" y="1117"/>
                </a:lnTo>
                <a:lnTo>
                  <a:pt x="1486" y="1119"/>
                </a:lnTo>
                <a:lnTo>
                  <a:pt x="1484" y="1119"/>
                </a:lnTo>
                <a:lnTo>
                  <a:pt x="1484" y="1117"/>
                </a:lnTo>
                <a:lnTo>
                  <a:pt x="1484" y="1116"/>
                </a:lnTo>
                <a:lnTo>
                  <a:pt x="1482" y="1117"/>
                </a:lnTo>
                <a:lnTo>
                  <a:pt x="1484" y="1117"/>
                </a:lnTo>
                <a:lnTo>
                  <a:pt x="1482" y="1117"/>
                </a:lnTo>
                <a:lnTo>
                  <a:pt x="1482" y="1116"/>
                </a:lnTo>
                <a:lnTo>
                  <a:pt x="1482" y="1117"/>
                </a:lnTo>
                <a:lnTo>
                  <a:pt x="1482" y="1116"/>
                </a:lnTo>
                <a:close/>
                <a:moveTo>
                  <a:pt x="1432" y="1100"/>
                </a:moveTo>
                <a:lnTo>
                  <a:pt x="1431" y="1100"/>
                </a:lnTo>
                <a:lnTo>
                  <a:pt x="1431" y="1098"/>
                </a:lnTo>
                <a:lnTo>
                  <a:pt x="1431" y="1100"/>
                </a:lnTo>
                <a:lnTo>
                  <a:pt x="1432" y="1100"/>
                </a:lnTo>
                <a:close/>
                <a:moveTo>
                  <a:pt x="678" y="1098"/>
                </a:moveTo>
                <a:lnTo>
                  <a:pt x="676" y="1098"/>
                </a:lnTo>
                <a:lnTo>
                  <a:pt x="676" y="1100"/>
                </a:lnTo>
                <a:lnTo>
                  <a:pt x="676" y="1098"/>
                </a:lnTo>
                <a:lnTo>
                  <a:pt x="678" y="1098"/>
                </a:lnTo>
                <a:close/>
                <a:moveTo>
                  <a:pt x="1469" y="1098"/>
                </a:moveTo>
                <a:lnTo>
                  <a:pt x="1471" y="1098"/>
                </a:lnTo>
                <a:lnTo>
                  <a:pt x="1469" y="1098"/>
                </a:lnTo>
                <a:close/>
                <a:moveTo>
                  <a:pt x="1454" y="1098"/>
                </a:moveTo>
                <a:lnTo>
                  <a:pt x="1454" y="1096"/>
                </a:lnTo>
                <a:lnTo>
                  <a:pt x="1454" y="1098"/>
                </a:lnTo>
                <a:close/>
                <a:moveTo>
                  <a:pt x="1471" y="1098"/>
                </a:moveTo>
                <a:lnTo>
                  <a:pt x="1471" y="1096"/>
                </a:lnTo>
                <a:lnTo>
                  <a:pt x="1471" y="1098"/>
                </a:lnTo>
                <a:close/>
                <a:moveTo>
                  <a:pt x="1454" y="1096"/>
                </a:moveTo>
                <a:lnTo>
                  <a:pt x="1455" y="1096"/>
                </a:lnTo>
                <a:lnTo>
                  <a:pt x="1454" y="1096"/>
                </a:lnTo>
                <a:close/>
                <a:moveTo>
                  <a:pt x="1473" y="1098"/>
                </a:moveTo>
                <a:lnTo>
                  <a:pt x="1473" y="1096"/>
                </a:lnTo>
                <a:lnTo>
                  <a:pt x="1475" y="1096"/>
                </a:lnTo>
                <a:lnTo>
                  <a:pt x="1473" y="1098"/>
                </a:lnTo>
                <a:close/>
                <a:moveTo>
                  <a:pt x="1471" y="1096"/>
                </a:moveTo>
                <a:lnTo>
                  <a:pt x="1471" y="1094"/>
                </a:lnTo>
                <a:lnTo>
                  <a:pt x="1471" y="1096"/>
                </a:lnTo>
                <a:close/>
                <a:moveTo>
                  <a:pt x="797" y="1094"/>
                </a:moveTo>
                <a:lnTo>
                  <a:pt x="799" y="1094"/>
                </a:lnTo>
                <a:lnTo>
                  <a:pt x="799" y="1096"/>
                </a:lnTo>
                <a:lnTo>
                  <a:pt x="797" y="1096"/>
                </a:lnTo>
                <a:lnTo>
                  <a:pt x="795" y="1098"/>
                </a:lnTo>
                <a:lnTo>
                  <a:pt x="793" y="1098"/>
                </a:lnTo>
                <a:lnTo>
                  <a:pt x="791" y="1098"/>
                </a:lnTo>
                <a:lnTo>
                  <a:pt x="789" y="1098"/>
                </a:lnTo>
                <a:lnTo>
                  <a:pt x="791" y="1098"/>
                </a:lnTo>
                <a:lnTo>
                  <a:pt x="791" y="1096"/>
                </a:lnTo>
                <a:lnTo>
                  <a:pt x="793" y="1096"/>
                </a:lnTo>
                <a:lnTo>
                  <a:pt x="793" y="1094"/>
                </a:lnTo>
                <a:lnTo>
                  <a:pt x="793" y="1096"/>
                </a:lnTo>
                <a:lnTo>
                  <a:pt x="793" y="1094"/>
                </a:lnTo>
                <a:lnTo>
                  <a:pt x="795" y="1094"/>
                </a:lnTo>
                <a:lnTo>
                  <a:pt x="795" y="1096"/>
                </a:lnTo>
                <a:lnTo>
                  <a:pt x="797" y="1096"/>
                </a:lnTo>
                <a:lnTo>
                  <a:pt x="797" y="1094"/>
                </a:lnTo>
                <a:close/>
                <a:moveTo>
                  <a:pt x="791" y="1094"/>
                </a:moveTo>
                <a:lnTo>
                  <a:pt x="793" y="1094"/>
                </a:lnTo>
                <a:lnTo>
                  <a:pt x="791" y="1094"/>
                </a:lnTo>
                <a:close/>
                <a:moveTo>
                  <a:pt x="691" y="1094"/>
                </a:moveTo>
                <a:lnTo>
                  <a:pt x="693" y="1094"/>
                </a:lnTo>
                <a:lnTo>
                  <a:pt x="695" y="1094"/>
                </a:lnTo>
                <a:lnTo>
                  <a:pt x="697" y="1094"/>
                </a:lnTo>
                <a:lnTo>
                  <a:pt x="699" y="1094"/>
                </a:lnTo>
                <a:lnTo>
                  <a:pt x="699" y="1096"/>
                </a:lnTo>
                <a:lnTo>
                  <a:pt x="701" y="1096"/>
                </a:lnTo>
                <a:lnTo>
                  <a:pt x="699" y="1096"/>
                </a:lnTo>
                <a:lnTo>
                  <a:pt x="697" y="1096"/>
                </a:lnTo>
                <a:lnTo>
                  <a:pt x="695" y="1096"/>
                </a:lnTo>
                <a:lnTo>
                  <a:pt x="695" y="1094"/>
                </a:lnTo>
                <a:lnTo>
                  <a:pt x="695" y="1096"/>
                </a:lnTo>
                <a:lnTo>
                  <a:pt x="693" y="1096"/>
                </a:lnTo>
                <a:lnTo>
                  <a:pt x="691" y="1096"/>
                </a:lnTo>
                <a:lnTo>
                  <a:pt x="689" y="1096"/>
                </a:lnTo>
                <a:lnTo>
                  <a:pt x="689" y="1094"/>
                </a:lnTo>
                <a:lnTo>
                  <a:pt x="691" y="1094"/>
                </a:lnTo>
                <a:close/>
                <a:moveTo>
                  <a:pt x="1457" y="1092"/>
                </a:moveTo>
                <a:lnTo>
                  <a:pt x="1457" y="1094"/>
                </a:lnTo>
                <a:lnTo>
                  <a:pt x="1457" y="1096"/>
                </a:lnTo>
                <a:lnTo>
                  <a:pt x="1457" y="1098"/>
                </a:lnTo>
                <a:lnTo>
                  <a:pt x="1455" y="1098"/>
                </a:lnTo>
                <a:lnTo>
                  <a:pt x="1455" y="1096"/>
                </a:lnTo>
                <a:lnTo>
                  <a:pt x="1454" y="1096"/>
                </a:lnTo>
                <a:lnTo>
                  <a:pt x="1454" y="1094"/>
                </a:lnTo>
                <a:lnTo>
                  <a:pt x="1455" y="1094"/>
                </a:lnTo>
                <a:lnTo>
                  <a:pt x="1455" y="1092"/>
                </a:lnTo>
                <a:lnTo>
                  <a:pt x="1457" y="1092"/>
                </a:lnTo>
                <a:close/>
                <a:moveTo>
                  <a:pt x="1455" y="1092"/>
                </a:moveTo>
                <a:lnTo>
                  <a:pt x="1454" y="1092"/>
                </a:lnTo>
                <a:lnTo>
                  <a:pt x="1455" y="1092"/>
                </a:lnTo>
                <a:close/>
                <a:moveTo>
                  <a:pt x="780" y="1092"/>
                </a:moveTo>
                <a:lnTo>
                  <a:pt x="782" y="1092"/>
                </a:lnTo>
                <a:lnTo>
                  <a:pt x="782" y="1094"/>
                </a:lnTo>
                <a:lnTo>
                  <a:pt x="782" y="1096"/>
                </a:lnTo>
                <a:lnTo>
                  <a:pt x="780" y="1096"/>
                </a:lnTo>
                <a:lnTo>
                  <a:pt x="782" y="1096"/>
                </a:lnTo>
                <a:lnTo>
                  <a:pt x="782" y="1094"/>
                </a:lnTo>
                <a:lnTo>
                  <a:pt x="780" y="1096"/>
                </a:lnTo>
                <a:lnTo>
                  <a:pt x="780" y="1094"/>
                </a:lnTo>
                <a:lnTo>
                  <a:pt x="782" y="1094"/>
                </a:lnTo>
                <a:lnTo>
                  <a:pt x="780" y="1094"/>
                </a:lnTo>
                <a:lnTo>
                  <a:pt x="780" y="1092"/>
                </a:lnTo>
                <a:lnTo>
                  <a:pt x="778" y="1092"/>
                </a:lnTo>
                <a:lnTo>
                  <a:pt x="778" y="1094"/>
                </a:lnTo>
                <a:lnTo>
                  <a:pt x="778" y="1096"/>
                </a:lnTo>
                <a:lnTo>
                  <a:pt x="780" y="1096"/>
                </a:lnTo>
                <a:lnTo>
                  <a:pt x="780" y="1098"/>
                </a:lnTo>
                <a:lnTo>
                  <a:pt x="780" y="1096"/>
                </a:lnTo>
                <a:lnTo>
                  <a:pt x="780" y="1098"/>
                </a:lnTo>
                <a:lnTo>
                  <a:pt x="778" y="1098"/>
                </a:lnTo>
                <a:lnTo>
                  <a:pt x="776" y="1098"/>
                </a:lnTo>
                <a:lnTo>
                  <a:pt x="774" y="1100"/>
                </a:lnTo>
                <a:lnTo>
                  <a:pt x="772" y="1102"/>
                </a:lnTo>
                <a:lnTo>
                  <a:pt x="772" y="1104"/>
                </a:lnTo>
                <a:lnTo>
                  <a:pt x="770" y="1104"/>
                </a:lnTo>
                <a:lnTo>
                  <a:pt x="768" y="1102"/>
                </a:lnTo>
                <a:lnTo>
                  <a:pt x="770" y="1102"/>
                </a:lnTo>
                <a:lnTo>
                  <a:pt x="770" y="1100"/>
                </a:lnTo>
                <a:lnTo>
                  <a:pt x="770" y="1098"/>
                </a:lnTo>
                <a:lnTo>
                  <a:pt x="772" y="1098"/>
                </a:lnTo>
                <a:lnTo>
                  <a:pt x="772" y="1096"/>
                </a:lnTo>
                <a:lnTo>
                  <a:pt x="774" y="1096"/>
                </a:lnTo>
                <a:lnTo>
                  <a:pt x="774" y="1094"/>
                </a:lnTo>
                <a:lnTo>
                  <a:pt x="776" y="1094"/>
                </a:lnTo>
                <a:lnTo>
                  <a:pt x="776" y="1092"/>
                </a:lnTo>
                <a:lnTo>
                  <a:pt x="778" y="1092"/>
                </a:lnTo>
                <a:lnTo>
                  <a:pt x="780" y="1092"/>
                </a:lnTo>
                <a:close/>
                <a:moveTo>
                  <a:pt x="1475" y="1092"/>
                </a:moveTo>
                <a:lnTo>
                  <a:pt x="1475" y="1094"/>
                </a:lnTo>
                <a:lnTo>
                  <a:pt x="1475" y="1092"/>
                </a:lnTo>
                <a:lnTo>
                  <a:pt x="1473" y="1092"/>
                </a:lnTo>
                <a:lnTo>
                  <a:pt x="1475" y="1092"/>
                </a:lnTo>
                <a:close/>
                <a:moveTo>
                  <a:pt x="791" y="1094"/>
                </a:moveTo>
                <a:lnTo>
                  <a:pt x="791" y="1096"/>
                </a:lnTo>
                <a:lnTo>
                  <a:pt x="789" y="1096"/>
                </a:lnTo>
                <a:lnTo>
                  <a:pt x="791" y="1096"/>
                </a:lnTo>
                <a:lnTo>
                  <a:pt x="789" y="1096"/>
                </a:lnTo>
                <a:lnTo>
                  <a:pt x="789" y="1098"/>
                </a:lnTo>
                <a:lnTo>
                  <a:pt x="787" y="1098"/>
                </a:lnTo>
                <a:lnTo>
                  <a:pt x="785" y="1098"/>
                </a:lnTo>
                <a:lnTo>
                  <a:pt x="783" y="1098"/>
                </a:lnTo>
                <a:lnTo>
                  <a:pt x="783" y="1096"/>
                </a:lnTo>
                <a:lnTo>
                  <a:pt x="782" y="1096"/>
                </a:lnTo>
                <a:lnTo>
                  <a:pt x="783" y="1096"/>
                </a:lnTo>
                <a:lnTo>
                  <a:pt x="783" y="1094"/>
                </a:lnTo>
                <a:lnTo>
                  <a:pt x="783" y="1092"/>
                </a:lnTo>
                <a:lnTo>
                  <a:pt x="785" y="1092"/>
                </a:lnTo>
                <a:lnTo>
                  <a:pt x="787" y="1092"/>
                </a:lnTo>
                <a:lnTo>
                  <a:pt x="789" y="1092"/>
                </a:lnTo>
                <a:lnTo>
                  <a:pt x="791" y="1092"/>
                </a:lnTo>
                <a:lnTo>
                  <a:pt x="791" y="1094"/>
                </a:lnTo>
                <a:close/>
                <a:moveTo>
                  <a:pt x="1415" y="1092"/>
                </a:moveTo>
                <a:lnTo>
                  <a:pt x="1415" y="1091"/>
                </a:lnTo>
                <a:lnTo>
                  <a:pt x="1415" y="1092"/>
                </a:lnTo>
                <a:close/>
                <a:moveTo>
                  <a:pt x="298" y="1092"/>
                </a:moveTo>
                <a:lnTo>
                  <a:pt x="300" y="1092"/>
                </a:lnTo>
                <a:lnTo>
                  <a:pt x="302" y="1092"/>
                </a:lnTo>
                <a:lnTo>
                  <a:pt x="303" y="1092"/>
                </a:lnTo>
                <a:lnTo>
                  <a:pt x="305" y="1092"/>
                </a:lnTo>
                <a:lnTo>
                  <a:pt x="305" y="1094"/>
                </a:lnTo>
                <a:lnTo>
                  <a:pt x="303" y="1094"/>
                </a:lnTo>
                <a:lnTo>
                  <a:pt x="303" y="1096"/>
                </a:lnTo>
                <a:lnTo>
                  <a:pt x="302" y="1096"/>
                </a:lnTo>
                <a:lnTo>
                  <a:pt x="300" y="1096"/>
                </a:lnTo>
                <a:lnTo>
                  <a:pt x="300" y="1094"/>
                </a:lnTo>
                <a:lnTo>
                  <a:pt x="298" y="1092"/>
                </a:lnTo>
                <a:lnTo>
                  <a:pt x="296" y="1092"/>
                </a:lnTo>
                <a:lnTo>
                  <a:pt x="296" y="1091"/>
                </a:lnTo>
                <a:lnTo>
                  <a:pt x="298" y="1091"/>
                </a:lnTo>
                <a:lnTo>
                  <a:pt x="298" y="1092"/>
                </a:lnTo>
                <a:close/>
                <a:moveTo>
                  <a:pt x="1419" y="1092"/>
                </a:moveTo>
                <a:lnTo>
                  <a:pt x="1419" y="1091"/>
                </a:lnTo>
                <a:lnTo>
                  <a:pt x="1419" y="1092"/>
                </a:lnTo>
                <a:close/>
                <a:moveTo>
                  <a:pt x="686" y="1091"/>
                </a:moveTo>
                <a:lnTo>
                  <a:pt x="687" y="1091"/>
                </a:lnTo>
                <a:lnTo>
                  <a:pt x="686" y="1091"/>
                </a:lnTo>
                <a:close/>
                <a:moveTo>
                  <a:pt x="1452" y="1089"/>
                </a:moveTo>
                <a:lnTo>
                  <a:pt x="1450" y="1089"/>
                </a:lnTo>
                <a:lnTo>
                  <a:pt x="1452" y="1089"/>
                </a:lnTo>
                <a:close/>
                <a:moveTo>
                  <a:pt x="1434" y="1089"/>
                </a:moveTo>
                <a:lnTo>
                  <a:pt x="1432" y="1089"/>
                </a:lnTo>
                <a:lnTo>
                  <a:pt x="1434" y="1089"/>
                </a:lnTo>
                <a:close/>
                <a:moveTo>
                  <a:pt x="1475" y="1089"/>
                </a:moveTo>
                <a:lnTo>
                  <a:pt x="1477" y="1089"/>
                </a:lnTo>
                <a:lnTo>
                  <a:pt x="1479" y="1089"/>
                </a:lnTo>
                <a:lnTo>
                  <a:pt x="1477" y="1089"/>
                </a:lnTo>
                <a:lnTo>
                  <a:pt x="1477" y="1091"/>
                </a:lnTo>
                <a:lnTo>
                  <a:pt x="1475" y="1092"/>
                </a:lnTo>
                <a:lnTo>
                  <a:pt x="1473" y="1092"/>
                </a:lnTo>
                <a:lnTo>
                  <a:pt x="1471" y="1092"/>
                </a:lnTo>
                <a:lnTo>
                  <a:pt x="1471" y="1091"/>
                </a:lnTo>
                <a:lnTo>
                  <a:pt x="1473" y="1091"/>
                </a:lnTo>
                <a:lnTo>
                  <a:pt x="1471" y="1091"/>
                </a:lnTo>
                <a:lnTo>
                  <a:pt x="1471" y="1089"/>
                </a:lnTo>
                <a:lnTo>
                  <a:pt x="1471" y="1087"/>
                </a:lnTo>
                <a:lnTo>
                  <a:pt x="1473" y="1089"/>
                </a:lnTo>
                <a:lnTo>
                  <a:pt x="1475" y="1089"/>
                </a:lnTo>
                <a:close/>
                <a:moveTo>
                  <a:pt x="1479" y="1089"/>
                </a:moveTo>
                <a:lnTo>
                  <a:pt x="1479" y="1091"/>
                </a:lnTo>
                <a:lnTo>
                  <a:pt x="1477" y="1091"/>
                </a:lnTo>
                <a:lnTo>
                  <a:pt x="1479" y="1091"/>
                </a:lnTo>
                <a:lnTo>
                  <a:pt x="1479" y="1089"/>
                </a:lnTo>
                <a:lnTo>
                  <a:pt x="1479" y="1087"/>
                </a:lnTo>
                <a:lnTo>
                  <a:pt x="1480" y="1087"/>
                </a:lnTo>
                <a:lnTo>
                  <a:pt x="1479" y="1089"/>
                </a:lnTo>
                <a:close/>
                <a:moveTo>
                  <a:pt x="789" y="1089"/>
                </a:moveTo>
                <a:lnTo>
                  <a:pt x="789" y="1087"/>
                </a:lnTo>
                <a:lnTo>
                  <a:pt x="789" y="1089"/>
                </a:lnTo>
                <a:close/>
                <a:moveTo>
                  <a:pt x="626" y="1087"/>
                </a:moveTo>
                <a:lnTo>
                  <a:pt x="628" y="1087"/>
                </a:lnTo>
                <a:lnTo>
                  <a:pt x="626" y="1087"/>
                </a:lnTo>
                <a:close/>
                <a:moveTo>
                  <a:pt x="1429" y="1085"/>
                </a:moveTo>
                <a:lnTo>
                  <a:pt x="1429" y="1087"/>
                </a:lnTo>
                <a:lnTo>
                  <a:pt x="1427" y="1087"/>
                </a:lnTo>
                <a:lnTo>
                  <a:pt x="1429" y="1085"/>
                </a:lnTo>
                <a:close/>
                <a:moveTo>
                  <a:pt x="795" y="1085"/>
                </a:moveTo>
                <a:lnTo>
                  <a:pt x="797" y="1085"/>
                </a:lnTo>
                <a:lnTo>
                  <a:pt x="795" y="1085"/>
                </a:lnTo>
                <a:close/>
                <a:moveTo>
                  <a:pt x="793" y="1087"/>
                </a:moveTo>
                <a:lnTo>
                  <a:pt x="793" y="1089"/>
                </a:lnTo>
                <a:lnTo>
                  <a:pt x="791" y="1087"/>
                </a:lnTo>
                <a:lnTo>
                  <a:pt x="789" y="1087"/>
                </a:lnTo>
                <a:lnTo>
                  <a:pt x="791" y="1087"/>
                </a:lnTo>
                <a:lnTo>
                  <a:pt x="791" y="1085"/>
                </a:lnTo>
                <a:lnTo>
                  <a:pt x="793" y="1085"/>
                </a:lnTo>
                <a:lnTo>
                  <a:pt x="793" y="1087"/>
                </a:lnTo>
                <a:close/>
                <a:moveTo>
                  <a:pt x="797" y="1085"/>
                </a:moveTo>
                <a:lnTo>
                  <a:pt x="799" y="1085"/>
                </a:lnTo>
                <a:lnTo>
                  <a:pt x="797" y="1085"/>
                </a:lnTo>
                <a:close/>
                <a:moveTo>
                  <a:pt x="1386" y="1085"/>
                </a:moveTo>
                <a:lnTo>
                  <a:pt x="1386" y="1087"/>
                </a:lnTo>
                <a:lnTo>
                  <a:pt x="1384" y="1087"/>
                </a:lnTo>
                <a:lnTo>
                  <a:pt x="1384" y="1085"/>
                </a:lnTo>
                <a:lnTo>
                  <a:pt x="1386" y="1085"/>
                </a:lnTo>
                <a:lnTo>
                  <a:pt x="1384" y="1085"/>
                </a:lnTo>
                <a:lnTo>
                  <a:pt x="1384" y="1087"/>
                </a:lnTo>
                <a:lnTo>
                  <a:pt x="1384" y="1085"/>
                </a:lnTo>
                <a:lnTo>
                  <a:pt x="1386" y="1085"/>
                </a:lnTo>
                <a:close/>
                <a:moveTo>
                  <a:pt x="1434" y="1085"/>
                </a:moveTo>
                <a:lnTo>
                  <a:pt x="1432" y="1085"/>
                </a:lnTo>
                <a:lnTo>
                  <a:pt x="1434" y="1085"/>
                </a:lnTo>
                <a:close/>
                <a:moveTo>
                  <a:pt x="1392" y="1085"/>
                </a:moveTo>
                <a:lnTo>
                  <a:pt x="1390" y="1085"/>
                </a:lnTo>
                <a:lnTo>
                  <a:pt x="1392" y="1085"/>
                </a:lnTo>
                <a:lnTo>
                  <a:pt x="1392" y="1083"/>
                </a:lnTo>
                <a:lnTo>
                  <a:pt x="1392" y="1085"/>
                </a:lnTo>
                <a:close/>
                <a:moveTo>
                  <a:pt x="1384" y="1085"/>
                </a:moveTo>
                <a:lnTo>
                  <a:pt x="1384" y="1083"/>
                </a:lnTo>
                <a:lnTo>
                  <a:pt x="1384" y="1085"/>
                </a:lnTo>
                <a:close/>
                <a:moveTo>
                  <a:pt x="1384" y="1085"/>
                </a:moveTo>
                <a:lnTo>
                  <a:pt x="1383" y="1085"/>
                </a:lnTo>
                <a:lnTo>
                  <a:pt x="1384" y="1085"/>
                </a:lnTo>
                <a:lnTo>
                  <a:pt x="1384" y="1083"/>
                </a:lnTo>
                <a:lnTo>
                  <a:pt x="1384" y="1085"/>
                </a:lnTo>
                <a:close/>
                <a:moveTo>
                  <a:pt x="1448" y="1085"/>
                </a:moveTo>
                <a:lnTo>
                  <a:pt x="1448" y="1083"/>
                </a:lnTo>
                <a:lnTo>
                  <a:pt x="1448" y="1085"/>
                </a:lnTo>
                <a:close/>
                <a:moveTo>
                  <a:pt x="703" y="1081"/>
                </a:moveTo>
                <a:lnTo>
                  <a:pt x="705" y="1081"/>
                </a:lnTo>
                <a:lnTo>
                  <a:pt x="705" y="1083"/>
                </a:lnTo>
                <a:lnTo>
                  <a:pt x="705" y="1081"/>
                </a:lnTo>
                <a:lnTo>
                  <a:pt x="703" y="1081"/>
                </a:lnTo>
                <a:lnTo>
                  <a:pt x="703" y="1083"/>
                </a:lnTo>
                <a:lnTo>
                  <a:pt x="703" y="1081"/>
                </a:lnTo>
                <a:close/>
                <a:moveTo>
                  <a:pt x="1383" y="1083"/>
                </a:moveTo>
                <a:lnTo>
                  <a:pt x="1383" y="1081"/>
                </a:lnTo>
                <a:lnTo>
                  <a:pt x="1381" y="1081"/>
                </a:lnTo>
                <a:lnTo>
                  <a:pt x="1383" y="1081"/>
                </a:lnTo>
                <a:lnTo>
                  <a:pt x="1383" y="1083"/>
                </a:lnTo>
                <a:close/>
                <a:moveTo>
                  <a:pt x="1432" y="1081"/>
                </a:moveTo>
                <a:lnTo>
                  <a:pt x="1434" y="1081"/>
                </a:lnTo>
                <a:lnTo>
                  <a:pt x="1432" y="1081"/>
                </a:lnTo>
                <a:close/>
                <a:moveTo>
                  <a:pt x="1381" y="1083"/>
                </a:moveTo>
                <a:lnTo>
                  <a:pt x="1381" y="1081"/>
                </a:lnTo>
                <a:lnTo>
                  <a:pt x="1381" y="1083"/>
                </a:lnTo>
                <a:close/>
                <a:moveTo>
                  <a:pt x="1384" y="1083"/>
                </a:moveTo>
                <a:lnTo>
                  <a:pt x="1386" y="1083"/>
                </a:lnTo>
                <a:lnTo>
                  <a:pt x="1386" y="1081"/>
                </a:lnTo>
                <a:lnTo>
                  <a:pt x="1388" y="1081"/>
                </a:lnTo>
                <a:lnTo>
                  <a:pt x="1388" y="1083"/>
                </a:lnTo>
                <a:lnTo>
                  <a:pt x="1386" y="1083"/>
                </a:lnTo>
                <a:lnTo>
                  <a:pt x="1386" y="1085"/>
                </a:lnTo>
                <a:lnTo>
                  <a:pt x="1384" y="1085"/>
                </a:lnTo>
                <a:lnTo>
                  <a:pt x="1386" y="1083"/>
                </a:lnTo>
                <a:lnTo>
                  <a:pt x="1384" y="1083"/>
                </a:lnTo>
                <a:lnTo>
                  <a:pt x="1386" y="1083"/>
                </a:lnTo>
                <a:lnTo>
                  <a:pt x="1384" y="1083"/>
                </a:lnTo>
                <a:close/>
                <a:moveTo>
                  <a:pt x="1459" y="1081"/>
                </a:moveTo>
                <a:lnTo>
                  <a:pt x="1461" y="1081"/>
                </a:lnTo>
                <a:lnTo>
                  <a:pt x="1463" y="1083"/>
                </a:lnTo>
                <a:lnTo>
                  <a:pt x="1463" y="1085"/>
                </a:lnTo>
                <a:lnTo>
                  <a:pt x="1465" y="1085"/>
                </a:lnTo>
                <a:lnTo>
                  <a:pt x="1465" y="1087"/>
                </a:lnTo>
                <a:lnTo>
                  <a:pt x="1467" y="1087"/>
                </a:lnTo>
                <a:lnTo>
                  <a:pt x="1467" y="1089"/>
                </a:lnTo>
                <a:lnTo>
                  <a:pt x="1469" y="1089"/>
                </a:lnTo>
                <a:lnTo>
                  <a:pt x="1469" y="1091"/>
                </a:lnTo>
                <a:lnTo>
                  <a:pt x="1469" y="1092"/>
                </a:lnTo>
                <a:lnTo>
                  <a:pt x="1471" y="1092"/>
                </a:lnTo>
                <a:lnTo>
                  <a:pt x="1471" y="1094"/>
                </a:lnTo>
                <a:lnTo>
                  <a:pt x="1469" y="1094"/>
                </a:lnTo>
                <a:lnTo>
                  <a:pt x="1467" y="1094"/>
                </a:lnTo>
                <a:lnTo>
                  <a:pt x="1467" y="1096"/>
                </a:lnTo>
                <a:lnTo>
                  <a:pt x="1465" y="1096"/>
                </a:lnTo>
                <a:lnTo>
                  <a:pt x="1465" y="1094"/>
                </a:lnTo>
                <a:lnTo>
                  <a:pt x="1465" y="1096"/>
                </a:lnTo>
                <a:lnTo>
                  <a:pt x="1463" y="1096"/>
                </a:lnTo>
                <a:lnTo>
                  <a:pt x="1465" y="1096"/>
                </a:lnTo>
                <a:lnTo>
                  <a:pt x="1465" y="1098"/>
                </a:lnTo>
                <a:lnTo>
                  <a:pt x="1463" y="1098"/>
                </a:lnTo>
                <a:lnTo>
                  <a:pt x="1461" y="1098"/>
                </a:lnTo>
                <a:lnTo>
                  <a:pt x="1459" y="1098"/>
                </a:lnTo>
                <a:lnTo>
                  <a:pt x="1457" y="1098"/>
                </a:lnTo>
                <a:lnTo>
                  <a:pt x="1457" y="1096"/>
                </a:lnTo>
                <a:lnTo>
                  <a:pt x="1457" y="1094"/>
                </a:lnTo>
                <a:lnTo>
                  <a:pt x="1457" y="1092"/>
                </a:lnTo>
                <a:lnTo>
                  <a:pt x="1457" y="1091"/>
                </a:lnTo>
                <a:lnTo>
                  <a:pt x="1459" y="1091"/>
                </a:lnTo>
                <a:lnTo>
                  <a:pt x="1459" y="1089"/>
                </a:lnTo>
                <a:lnTo>
                  <a:pt x="1459" y="1087"/>
                </a:lnTo>
                <a:lnTo>
                  <a:pt x="1457" y="1087"/>
                </a:lnTo>
                <a:lnTo>
                  <a:pt x="1459" y="1087"/>
                </a:lnTo>
                <a:lnTo>
                  <a:pt x="1457" y="1087"/>
                </a:lnTo>
                <a:lnTo>
                  <a:pt x="1459" y="1087"/>
                </a:lnTo>
                <a:lnTo>
                  <a:pt x="1459" y="1085"/>
                </a:lnTo>
                <a:lnTo>
                  <a:pt x="1457" y="1085"/>
                </a:lnTo>
                <a:lnTo>
                  <a:pt x="1457" y="1083"/>
                </a:lnTo>
                <a:lnTo>
                  <a:pt x="1457" y="1081"/>
                </a:lnTo>
                <a:lnTo>
                  <a:pt x="1457" y="1079"/>
                </a:lnTo>
                <a:lnTo>
                  <a:pt x="1459" y="1079"/>
                </a:lnTo>
                <a:lnTo>
                  <a:pt x="1459" y="1081"/>
                </a:lnTo>
                <a:close/>
                <a:moveTo>
                  <a:pt x="1381" y="1081"/>
                </a:moveTo>
                <a:lnTo>
                  <a:pt x="1381" y="1079"/>
                </a:lnTo>
                <a:lnTo>
                  <a:pt x="1381" y="1081"/>
                </a:lnTo>
                <a:close/>
                <a:moveTo>
                  <a:pt x="1379" y="1081"/>
                </a:moveTo>
                <a:lnTo>
                  <a:pt x="1379" y="1079"/>
                </a:lnTo>
                <a:lnTo>
                  <a:pt x="1379" y="1081"/>
                </a:lnTo>
                <a:close/>
                <a:moveTo>
                  <a:pt x="1415" y="1079"/>
                </a:moveTo>
                <a:lnTo>
                  <a:pt x="1413" y="1079"/>
                </a:lnTo>
                <a:lnTo>
                  <a:pt x="1413" y="1077"/>
                </a:lnTo>
                <a:lnTo>
                  <a:pt x="1415" y="1079"/>
                </a:lnTo>
                <a:close/>
                <a:moveTo>
                  <a:pt x="1377" y="1077"/>
                </a:moveTo>
                <a:lnTo>
                  <a:pt x="1377" y="1079"/>
                </a:lnTo>
                <a:lnTo>
                  <a:pt x="1375" y="1079"/>
                </a:lnTo>
                <a:lnTo>
                  <a:pt x="1375" y="1077"/>
                </a:lnTo>
                <a:lnTo>
                  <a:pt x="1377" y="1077"/>
                </a:lnTo>
                <a:close/>
                <a:moveTo>
                  <a:pt x="1427" y="1077"/>
                </a:moveTo>
                <a:lnTo>
                  <a:pt x="1427" y="1075"/>
                </a:lnTo>
                <a:lnTo>
                  <a:pt x="1427" y="1077"/>
                </a:lnTo>
                <a:close/>
                <a:moveTo>
                  <a:pt x="1379" y="1075"/>
                </a:moveTo>
                <a:lnTo>
                  <a:pt x="1379" y="1077"/>
                </a:lnTo>
                <a:lnTo>
                  <a:pt x="1381" y="1077"/>
                </a:lnTo>
                <a:lnTo>
                  <a:pt x="1379" y="1077"/>
                </a:lnTo>
                <a:lnTo>
                  <a:pt x="1379" y="1075"/>
                </a:lnTo>
                <a:close/>
                <a:moveTo>
                  <a:pt x="1459" y="1075"/>
                </a:moveTo>
                <a:lnTo>
                  <a:pt x="1457" y="1075"/>
                </a:lnTo>
                <a:lnTo>
                  <a:pt x="1459" y="1075"/>
                </a:lnTo>
                <a:close/>
                <a:moveTo>
                  <a:pt x="1425" y="1075"/>
                </a:moveTo>
                <a:lnTo>
                  <a:pt x="1423" y="1075"/>
                </a:lnTo>
                <a:lnTo>
                  <a:pt x="1425" y="1075"/>
                </a:lnTo>
                <a:close/>
                <a:moveTo>
                  <a:pt x="808" y="1075"/>
                </a:moveTo>
                <a:lnTo>
                  <a:pt x="807" y="1075"/>
                </a:lnTo>
                <a:lnTo>
                  <a:pt x="807" y="1077"/>
                </a:lnTo>
                <a:lnTo>
                  <a:pt x="807" y="1075"/>
                </a:lnTo>
                <a:lnTo>
                  <a:pt x="808" y="1075"/>
                </a:lnTo>
                <a:close/>
                <a:moveTo>
                  <a:pt x="1429" y="1075"/>
                </a:moveTo>
                <a:lnTo>
                  <a:pt x="1429" y="1073"/>
                </a:lnTo>
                <a:lnTo>
                  <a:pt x="1429" y="1075"/>
                </a:lnTo>
                <a:close/>
                <a:moveTo>
                  <a:pt x="789" y="1073"/>
                </a:moveTo>
                <a:lnTo>
                  <a:pt x="789" y="1075"/>
                </a:lnTo>
                <a:lnTo>
                  <a:pt x="787" y="1075"/>
                </a:lnTo>
                <a:lnTo>
                  <a:pt x="787" y="1073"/>
                </a:lnTo>
                <a:lnTo>
                  <a:pt x="787" y="1075"/>
                </a:lnTo>
                <a:lnTo>
                  <a:pt x="789" y="1073"/>
                </a:lnTo>
                <a:lnTo>
                  <a:pt x="789" y="1075"/>
                </a:lnTo>
                <a:lnTo>
                  <a:pt x="789" y="1073"/>
                </a:lnTo>
                <a:close/>
                <a:moveTo>
                  <a:pt x="1425" y="1075"/>
                </a:moveTo>
                <a:lnTo>
                  <a:pt x="1425" y="1073"/>
                </a:lnTo>
                <a:lnTo>
                  <a:pt x="1425" y="1075"/>
                </a:lnTo>
                <a:close/>
                <a:moveTo>
                  <a:pt x="1421" y="1073"/>
                </a:moveTo>
                <a:lnTo>
                  <a:pt x="1423" y="1073"/>
                </a:lnTo>
                <a:lnTo>
                  <a:pt x="1421" y="1073"/>
                </a:lnTo>
                <a:close/>
                <a:moveTo>
                  <a:pt x="1429" y="1085"/>
                </a:moveTo>
                <a:lnTo>
                  <a:pt x="1429" y="1083"/>
                </a:lnTo>
                <a:lnTo>
                  <a:pt x="1429" y="1081"/>
                </a:lnTo>
                <a:lnTo>
                  <a:pt x="1431" y="1081"/>
                </a:lnTo>
                <a:lnTo>
                  <a:pt x="1431" y="1083"/>
                </a:lnTo>
                <a:lnTo>
                  <a:pt x="1431" y="1081"/>
                </a:lnTo>
                <a:lnTo>
                  <a:pt x="1432" y="1081"/>
                </a:lnTo>
                <a:lnTo>
                  <a:pt x="1432" y="1083"/>
                </a:lnTo>
                <a:lnTo>
                  <a:pt x="1432" y="1085"/>
                </a:lnTo>
                <a:lnTo>
                  <a:pt x="1432" y="1087"/>
                </a:lnTo>
                <a:lnTo>
                  <a:pt x="1432" y="1089"/>
                </a:lnTo>
                <a:lnTo>
                  <a:pt x="1434" y="1089"/>
                </a:lnTo>
                <a:lnTo>
                  <a:pt x="1434" y="1091"/>
                </a:lnTo>
                <a:lnTo>
                  <a:pt x="1432" y="1091"/>
                </a:lnTo>
                <a:lnTo>
                  <a:pt x="1434" y="1091"/>
                </a:lnTo>
                <a:lnTo>
                  <a:pt x="1432" y="1091"/>
                </a:lnTo>
                <a:lnTo>
                  <a:pt x="1434" y="1091"/>
                </a:lnTo>
                <a:lnTo>
                  <a:pt x="1434" y="1092"/>
                </a:lnTo>
                <a:lnTo>
                  <a:pt x="1434" y="1094"/>
                </a:lnTo>
                <a:lnTo>
                  <a:pt x="1432" y="1094"/>
                </a:lnTo>
                <a:lnTo>
                  <a:pt x="1431" y="1094"/>
                </a:lnTo>
                <a:lnTo>
                  <a:pt x="1431" y="1092"/>
                </a:lnTo>
                <a:lnTo>
                  <a:pt x="1429" y="1092"/>
                </a:lnTo>
                <a:lnTo>
                  <a:pt x="1427" y="1092"/>
                </a:lnTo>
                <a:lnTo>
                  <a:pt x="1429" y="1092"/>
                </a:lnTo>
                <a:lnTo>
                  <a:pt x="1429" y="1094"/>
                </a:lnTo>
                <a:lnTo>
                  <a:pt x="1431" y="1094"/>
                </a:lnTo>
                <a:lnTo>
                  <a:pt x="1429" y="1094"/>
                </a:lnTo>
                <a:lnTo>
                  <a:pt x="1431" y="1094"/>
                </a:lnTo>
                <a:lnTo>
                  <a:pt x="1429" y="1094"/>
                </a:lnTo>
                <a:lnTo>
                  <a:pt x="1427" y="1094"/>
                </a:lnTo>
                <a:lnTo>
                  <a:pt x="1429" y="1094"/>
                </a:lnTo>
                <a:lnTo>
                  <a:pt x="1429" y="1096"/>
                </a:lnTo>
                <a:lnTo>
                  <a:pt x="1429" y="1098"/>
                </a:lnTo>
                <a:lnTo>
                  <a:pt x="1427" y="1098"/>
                </a:lnTo>
                <a:lnTo>
                  <a:pt x="1427" y="1096"/>
                </a:lnTo>
                <a:lnTo>
                  <a:pt x="1427" y="1098"/>
                </a:lnTo>
                <a:lnTo>
                  <a:pt x="1425" y="1098"/>
                </a:lnTo>
                <a:lnTo>
                  <a:pt x="1427" y="1098"/>
                </a:lnTo>
                <a:lnTo>
                  <a:pt x="1429" y="1098"/>
                </a:lnTo>
                <a:lnTo>
                  <a:pt x="1429" y="1100"/>
                </a:lnTo>
                <a:lnTo>
                  <a:pt x="1429" y="1102"/>
                </a:lnTo>
                <a:lnTo>
                  <a:pt x="1431" y="1102"/>
                </a:lnTo>
                <a:lnTo>
                  <a:pt x="1429" y="1102"/>
                </a:lnTo>
                <a:lnTo>
                  <a:pt x="1427" y="1102"/>
                </a:lnTo>
                <a:lnTo>
                  <a:pt x="1429" y="1102"/>
                </a:lnTo>
                <a:lnTo>
                  <a:pt x="1429" y="1104"/>
                </a:lnTo>
                <a:lnTo>
                  <a:pt x="1427" y="1104"/>
                </a:lnTo>
                <a:lnTo>
                  <a:pt x="1427" y="1106"/>
                </a:lnTo>
                <a:lnTo>
                  <a:pt x="1429" y="1106"/>
                </a:lnTo>
                <a:lnTo>
                  <a:pt x="1429" y="1108"/>
                </a:lnTo>
                <a:lnTo>
                  <a:pt x="1431" y="1108"/>
                </a:lnTo>
                <a:lnTo>
                  <a:pt x="1431" y="1110"/>
                </a:lnTo>
                <a:lnTo>
                  <a:pt x="1429" y="1110"/>
                </a:lnTo>
                <a:lnTo>
                  <a:pt x="1429" y="1112"/>
                </a:lnTo>
                <a:lnTo>
                  <a:pt x="1429" y="1110"/>
                </a:lnTo>
                <a:lnTo>
                  <a:pt x="1429" y="1112"/>
                </a:lnTo>
                <a:lnTo>
                  <a:pt x="1429" y="1110"/>
                </a:lnTo>
                <a:lnTo>
                  <a:pt x="1427" y="1110"/>
                </a:lnTo>
                <a:lnTo>
                  <a:pt x="1427" y="1108"/>
                </a:lnTo>
                <a:lnTo>
                  <a:pt x="1425" y="1106"/>
                </a:lnTo>
                <a:lnTo>
                  <a:pt x="1425" y="1108"/>
                </a:lnTo>
                <a:lnTo>
                  <a:pt x="1425" y="1110"/>
                </a:lnTo>
                <a:lnTo>
                  <a:pt x="1425" y="1112"/>
                </a:lnTo>
                <a:lnTo>
                  <a:pt x="1427" y="1112"/>
                </a:lnTo>
                <a:lnTo>
                  <a:pt x="1427" y="1110"/>
                </a:lnTo>
                <a:lnTo>
                  <a:pt x="1427" y="1112"/>
                </a:lnTo>
                <a:lnTo>
                  <a:pt x="1429" y="1112"/>
                </a:lnTo>
                <a:lnTo>
                  <a:pt x="1429" y="1114"/>
                </a:lnTo>
                <a:lnTo>
                  <a:pt x="1429" y="1116"/>
                </a:lnTo>
                <a:lnTo>
                  <a:pt x="1427" y="1116"/>
                </a:lnTo>
                <a:lnTo>
                  <a:pt x="1425" y="1116"/>
                </a:lnTo>
                <a:lnTo>
                  <a:pt x="1427" y="1116"/>
                </a:lnTo>
                <a:lnTo>
                  <a:pt x="1427" y="1117"/>
                </a:lnTo>
                <a:lnTo>
                  <a:pt x="1427" y="1119"/>
                </a:lnTo>
                <a:lnTo>
                  <a:pt x="1427" y="1121"/>
                </a:lnTo>
                <a:lnTo>
                  <a:pt x="1425" y="1121"/>
                </a:lnTo>
                <a:lnTo>
                  <a:pt x="1423" y="1121"/>
                </a:lnTo>
                <a:lnTo>
                  <a:pt x="1423" y="1119"/>
                </a:lnTo>
                <a:lnTo>
                  <a:pt x="1425" y="1119"/>
                </a:lnTo>
                <a:lnTo>
                  <a:pt x="1425" y="1117"/>
                </a:lnTo>
                <a:lnTo>
                  <a:pt x="1423" y="1117"/>
                </a:lnTo>
                <a:lnTo>
                  <a:pt x="1425" y="1116"/>
                </a:lnTo>
                <a:lnTo>
                  <a:pt x="1423" y="1116"/>
                </a:lnTo>
                <a:lnTo>
                  <a:pt x="1425" y="1116"/>
                </a:lnTo>
                <a:lnTo>
                  <a:pt x="1423" y="1116"/>
                </a:lnTo>
                <a:lnTo>
                  <a:pt x="1423" y="1114"/>
                </a:lnTo>
                <a:lnTo>
                  <a:pt x="1423" y="1112"/>
                </a:lnTo>
                <a:lnTo>
                  <a:pt x="1423" y="1110"/>
                </a:lnTo>
                <a:lnTo>
                  <a:pt x="1423" y="1108"/>
                </a:lnTo>
                <a:lnTo>
                  <a:pt x="1423" y="1110"/>
                </a:lnTo>
                <a:lnTo>
                  <a:pt x="1423" y="1112"/>
                </a:lnTo>
                <a:lnTo>
                  <a:pt x="1423" y="1114"/>
                </a:lnTo>
                <a:lnTo>
                  <a:pt x="1421" y="1114"/>
                </a:lnTo>
                <a:lnTo>
                  <a:pt x="1421" y="1112"/>
                </a:lnTo>
                <a:lnTo>
                  <a:pt x="1421" y="1114"/>
                </a:lnTo>
                <a:lnTo>
                  <a:pt x="1421" y="1116"/>
                </a:lnTo>
                <a:lnTo>
                  <a:pt x="1421" y="1117"/>
                </a:lnTo>
                <a:lnTo>
                  <a:pt x="1419" y="1117"/>
                </a:lnTo>
                <a:lnTo>
                  <a:pt x="1419" y="1116"/>
                </a:lnTo>
                <a:lnTo>
                  <a:pt x="1419" y="1117"/>
                </a:lnTo>
                <a:lnTo>
                  <a:pt x="1419" y="1119"/>
                </a:lnTo>
                <a:lnTo>
                  <a:pt x="1421" y="1119"/>
                </a:lnTo>
                <a:lnTo>
                  <a:pt x="1421" y="1121"/>
                </a:lnTo>
                <a:lnTo>
                  <a:pt x="1423" y="1121"/>
                </a:lnTo>
                <a:lnTo>
                  <a:pt x="1421" y="1121"/>
                </a:lnTo>
                <a:lnTo>
                  <a:pt x="1421" y="1123"/>
                </a:lnTo>
                <a:lnTo>
                  <a:pt x="1421" y="1121"/>
                </a:lnTo>
                <a:lnTo>
                  <a:pt x="1421" y="1123"/>
                </a:lnTo>
                <a:lnTo>
                  <a:pt x="1421" y="1125"/>
                </a:lnTo>
                <a:lnTo>
                  <a:pt x="1421" y="1127"/>
                </a:lnTo>
                <a:lnTo>
                  <a:pt x="1421" y="1125"/>
                </a:lnTo>
                <a:lnTo>
                  <a:pt x="1419" y="1125"/>
                </a:lnTo>
                <a:lnTo>
                  <a:pt x="1421" y="1123"/>
                </a:lnTo>
                <a:lnTo>
                  <a:pt x="1419" y="1123"/>
                </a:lnTo>
                <a:lnTo>
                  <a:pt x="1417" y="1123"/>
                </a:lnTo>
                <a:lnTo>
                  <a:pt x="1417" y="1121"/>
                </a:lnTo>
                <a:lnTo>
                  <a:pt x="1419" y="1121"/>
                </a:lnTo>
                <a:lnTo>
                  <a:pt x="1417" y="1121"/>
                </a:lnTo>
                <a:lnTo>
                  <a:pt x="1417" y="1119"/>
                </a:lnTo>
                <a:lnTo>
                  <a:pt x="1419" y="1119"/>
                </a:lnTo>
                <a:lnTo>
                  <a:pt x="1419" y="1117"/>
                </a:lnTo>
                <a:lnTo>
                  <a:pt x="1417" y="1117"/>
                </a:lnTo>
                <a:lnTo>
                  <a:pt x="1417" y="1116"/>
                </a:lnTo>
                <a:lnTo>
                  <a:pt x="1417" y="1114"/>
                </a:lnTo>
                <a:lnTo>
                  <a:pt x="1415" y="1112"/>
                </a:lnTo>
                <a:lnTo>
                  <a:pt x="1417" y="1112"/>
                </a:lnTo>
                <a:lnTo>
                  <a:pt x="1417" y="1114"/>
                </a:lnTo>
                <a:lnTo>
                  <a:pt x="1419" y="1114"/>
                </a:lnTo>
                <a:lnTo>
                  <a:pt x="1419" y="1112"/>
                </a:lnTo>
                <a:lnTo>
                  <a:pt x="1417" y="1112"/>
                </a:lnTo>
                <a:lnTo>
                  <a:pt x="1419" y="1110"/>
                </a:lnTo>
                <a:lnTo>
                  <a:pt x="1419" y="1108"/>
                </a:lnTo>
                <a:lnTo>
                  <a:pt x="1417" y="1110"/>
                </a:lnTo>
                <a:lnTo>
                  <a:pt x="1415" y="1110"/>
                </a:lnTo>
                <a:lnTo>
                  <a:pt x="1417" y="1110"/>
                </a:lnTo>
                <a:lnTo>
                  <a:pt x="1417" y="1108"/>
                </a:lnTo>
                <a:lnTo>
                  <a:pt x="1415" y="1108"/>
                </a:lnTo>
                <a:lnTo>
                  <a:pt x="1415" y="1106"/>
                </a:lnTo>
                <a:lnTo>
                  <a:pt x="1417" y="1106"/>
                </a:lnTo>
                <a:lnTo>
                  <a:pt x="1417" y="1104"/>
                </a:lnTo>
                <a:lnTo>
                  <a:pt x="1417" y="1102"/>
                </a:lnTo>
                <a:lnTo>
                  <a:pt x="1419" y="1104"/>
                </a:lnTo>
                <a:lnTo>
                  <a:pt x="1419" y="1102"/>
                </a:lnTo>
                <a:lnTo>
                  <a:pt x="1419" y="1104"/>
                </a:lnTo>
                <a:lnTo>
                  <a:pt x="1421" y="1104"/>
                </a:lnTo>
                <a:lnTo>
                  <a:pt x="1419" y="1104"/>
                </a:lnTo>
                <a:lnTo>
                  <a:pt x="1419" y="1106"/>
                </a:lnTo>
                <a:lnTo>
                  <a:pt x="1421" y="1106"/>
                </a:lnTo>
                <a:lnTo>
                  <a:pt x="1421" y="1104"/>
                </a:lnTo>
                <a:lnTo>
                  <a:pt x="1421" y="1106"/>
                </a:lnTo>
                <a:lnTo>
                  <a:pt x="1421" y="1104"/>
                </a:lnTo>
                <a:lnTo>
                  <a:pt x="1423" y="1104"/>
                </a:lnTo>
                <a:lnTo>
                  <a:pt x="1423" y="1106"/>
                </a:lnTo>
                <a:lnTo>
                  <a:pt x="1423" y="1104"/>
                </a:lnTo>
                <a:lnTo>
                  <a:pt x="1423" y="1106"/>
                </a:lnTo>
                <a:lnTo>
                  <a:pt x="1423" y="1108"/>
                </a:lnTo>
                <a:lnTo>
                  <a:pt x="1423" y="1106"/>
                </a:lnTo>
                <a:lnTo>
                  <a:pt x="1423" y="1104"/>
                </a:lnTo>
                <a:lnTo>
                  <a:pt x="1423" y="1102"/>
                </a:lnTo>
                <a:lnTo>
                  <a:pt x="1423" y="1100"/>
                </a:lnTo>
                <a:lnTo>
                  <a:pt x="1421" y="1098"/>
                </a:lnTo>
                <a:lnTo>
                  <a:pt x="1423" y="1098"/>
                </a:lnTo>
                <a:lnTo>
                  <a:pt x="1423" y="1100"/>
                </a:lnTo>
                <a:lnTo>
                  <a:pt x="1423" y="1098"/>
                </a:lnTo>
                <a:lnTo>
                  <a:pt x="1423" y="1096"/>
                </a:lnTo>
                <a:lnTo>
                  <a:pt x="1423" y="1094"/>
                </a:lnTo>
                <a:lnTo>
                  <a:pt x="1423" y="1096"/>
                </a:lnTo>
                <a:lnTo>
                  <a:pt x="1421" y="1096"/>
                </a:lnTo>
                <a:lnTo>
                  <a:pt x="1421" y="1098"/>
                </a:lnTo>
                <a:lnTo>
                  <a:pt x="1421" y="1100"/>
                </a:lnTo>
                <a:lnTo>
                  <a:pt x="1421" y="1098"/>
                </a:lnTo>
                <a:lnTo>
                  <a:pt x="1419" y="1098"/>
                </a:lnTo>
                <a:lnTo>
                  <a:pt x="1419" y="1096"/>
                </a:lnTo>
                <a:lnTo>
                  <a:pt x="1417" y="1096"/>
                </a:lnTo>
                <a:lnTo>
                  <a:pt x="1417" y="1094"/>
                </a:lnTo>
                <a:lnTo>
                  <a:pt x="1415" y="1094"/>
                </a:lnTo>
                <a:lnTo>
                  <a:pt x="1417" y="1092"/>
                </a:lnTo>
                <a:lnTo>
                  <a:pt x="1419" y="1092"/>
                </a:lnTo>
                <a:lnTo>
                  <a:pt x="1419" y="1091"/>
                </a:lnTo>
                <a:lnTo>
                  <a:pt x="1421" y="1091"/>
                </a:lnTo>
                <a:lnTo>
                  <a:pt x="1421" y="1092"/>
                </a:lnTo>
                <a:lnTo>
                  <a:pt x="1421" y="1091"/>
                </a:lnTo>
                <a:lnTo>
                  <a:pt x="1423" y="1091"/>
                </a:lnTo>
                <a:lnTo>
                  <a:pt x="1421" y="1091"/>
                </a:lnTo>
                <a:lnTo>
                  <a:pt x="1421" y="1089"/>
                </a:lnTo>
                <a:lnTo>
                  <a:pt x="1421" y="1091"/>
                </a:lnTo>
                <a:lnTo>
                  <a:pt x="1421" y="1089"/>
                </a:lnTo>
                <a:lnTo>
                  <a:pt x="1421" y="1091"/>
                </a:lnTo>
                <a:lnTo>
                  <a:pt x="1419" y="1091"/>
                </a:lnTo>
                <a:lnTo>
                  <a:pt x="1417" y="1091"/>
                </a:lnTo>
                <a:lnTo>
                  <a:pt x="1417" y="1092"/>
                </a:lnTo>
                <a:lnTo>
                  <a:pt x="1415" y="1092"/>
                </a:lnTo>
                <a:lnTo>
                  <a:pt x="1415" y="1091"/>
                </a:lnTo>
                <a:lnTo>
                  <a:pt x="1417" y="1089"/>
                </a:lnTo>
                <a:lnTo>
                  <a:pt x="1417" y="1091"/>
                </a:lnTo>
                <a:lnTo>
                  <a:pt x="1417" y="1089"/>
                </a:lnTo>
                <a:lnTo>
                  <a:pt x="1419" y="1089"/>
                </a:lnTo>
                <a:lnTo>
                  <a:pt x="1417" y="1089"/>
                </a:lnTo>
                <a:lnTo>
                  <a:pt x="1417" y="1087"/>
                </a:lnTo>
                <a:lnTo>
                  <a:pt x="1417" y="1089"/>
                </a:lnTo>
                <a:lnTo>
                  <a:pt x="1417" y="1087"/>
                </a:lnTo>
                <a:lnTo>
                  <a:pt x="1417" y="1089"/>
                </a:lnTo>
                <a:lnTo>
                  <a:pt x="1415" y="1089"/>
                </a:lnTo>
                <a:lnTo>
                  <a:pt x="1415" y="1091"/>
                </a:lnTo>
                <a:lnTo>
                  <a:pt x="1415" y="1089"/>
                </a:lnTo>
                <a:lnTo>
                  <a:pt x="1413" y="1089"/>
                </a:lnTo>
                <a:lnTo>
                  <a:pt x="1413" y="1087"/>
                </a:lnTo>
                <a:lnTo>
                  <a:pt x="1413" y="1085"/>
                </a:lnTo>
                <a:lnTo>
                  <a:pt x="1413" y="1087"/>
                </a:lnTo>
                <a:lnTo>
                  <a:pt x="1413" y="1085"/>
                </a:lnTo>
                <a:lnTo>
                  <a:pt x="1411" y="1085"/>
                </a:lnTo>
                <a:lnTo>
                  <a:pt x="1413" y="1083"/>
                </a:lnTo>
                <a:lnTo>
                  <a:pt x="1411" y="1083"/>
                </a:lnTo>
                <a:lnTo>
                  <a:pt x="1411" y="1081"/>
                </a:lnTo>
                <a:lnTo>
                  <a:pt x="1411" y="1079"/>
                </a:lnTo>
                <a:lnTo>
                  <a:pt x="1411" y="1077"/>
                </a:lnTo>
                <a:lnTo>
                  <a:pt x="1413" y="1077"/>
                </a:lnTo>
                <a:lnTo>
                  <a:pt x="1413" y="1079"/>
                </a:lnTo>
                <a:lnTo>
                  <a:pt x="1415" y="1079"/>
                </a:lnTo>
                <a:lnTo>
                  <a:pt x="1415" y="1081"/>
                </a:lnTo>
                <a:lnTo>
                  <a:pt x="1415" y="1083"/>
                </a:lnTo>
                <a:lnTo>
                  <a:pt x="1415" y="1081"/>
                </a:lnTo>
                <a:lnTo>
                  <a:pt x="1415" y="1079"/>
                </a:lnTo>
                <a:lnTo>
                  <a:pt x="1415" y="1077"/>
                </a:lnTo>
                <a:lnTo>
                  <a:pt x="1413" y="1077"/>
                </a:lnTo>
                <a:lnTo>
                  <a:pt x="1415" y="1077"/>
                </a:lnTo>
                <a:lnTo>
                  <a:pt x="1413" y="1077"/>
                </a:lnTo>
                <a:lnTo>
                  <a:pt x="1413" y="1075"/>
                </a:lnTo>
                <a:lnTo>
                  <a:pt x="1415" y="1075"/>
                </a:lnTo>
                <a:lnTo>
                  <a:pt x="1417" y="1075"/>
                </a:lnTo>
                <a:lnTo>
                  <a:pt x="1417" y="1077"/>
                </a:lnTo>
                <a:lnTo>
                  <a:pt x="1419" y="1077"/>
                </a:lnTo>
                <a:lnTo>
                  <a:pt x="1419" y="1079"/>
                </a:lnTo>
                <a:lnTo>
                  <a:pt x="1421" y="1079"/>
                </a:lnTo>
                <a:lnTo>
                  <a:pt x="1421" y="1077"/>
                </a:lnTo>
                <a:lnTo>
                  <a:pt x="1419" y="1075"/>
                </a:lnTo>
                <a:lnTo>
                  <a:pt x="1417" y="1075"/>
                </a:lnTo>
                <a:lnTo>
                  <a:pt x="1419" y="1075"/>
                </a:lnTo>
                <a:lnTo>
                  <a:pt x="1417" y="1073"/>
                </a:lnTo>
                <a:lnTo>
                  <a:pt x="1417" y="1075"/>
                </a:lnTo>
                <a:lnTo>
                  <a:pt x="1417" y="1073"/>
                </a:lnTo>
                <a:lnTo>
                  <a:pt x="1419" y="1073"/>
                </a:lnTo>
                <a:lnTo>
                  <a:pt x="1419" y="1075"/>
                </a:lnTo>
                <a:lnTo>
                  <a:pt x="1421" y="1075"/>
                </a:lnTo>
                <a:lnTo>
                  <a:pt x="1423" y="1075"/>
                </a:lnTo>
                <a:lnTo>
                  <a:pt x="1423" y="1077"/>
                </a:lnTo>
                <a:lnTo>
                  <a:pt x="1425" y="1077"/>
                </a:lnTo>
                <a:lnTo>
                  <a:pt x="1425" y="1079"/>
                </a:lnTo>
                <a:lnTo>
                  <a:pt x="1425" y="1081"/>
                </a:lnTo>
                <a:lnTo>
                  <a:pt x="1425" y="1079"/>
                </a:lnTo>
                <a:lnTo>
                  <a:pt x="1427" y="1079"/>
                </a:lnTo>
                <a:lnTo>
                  <a:pt x="1427" y="1081"/>
                </a:lnTo>
                <a:lnTo>
                  <a:pt x="1425" y="1081"/>
                </a:lnTo>
                <a:lnTo>
                  <a:pt x="1427" y="1081"/>
                </a:lnTo>
                <a:lnTo>
                  <a:pt x="1427" y="1083"/>
                </a:lnTo>
                <a:lnTo>
                  <a:pt x="1429" y="1083"/>
                </a:lnTo>
                <a:lnTo>
                  <a:pt x="1427" y="1083"/>
                </a:lnTo>
                <a:lnTo>
                  <a:pt x="1427" y="1085"/>
                </a:lnTo>
                <a:lnTo>
                  <a:pt x="1427" y="1087"/>
                </a:lnTo>
                <a:lnTo>
                  <a:pt x="1427" y="1089"/>
                </a:lnTo>
                <a:lnTo>
                  <a:pt x="1425" y="1089"/>
                </a:lnTo>
                <a:lnTo>
                  <a:pt x="1425" y="1091"/>
                </a:lnTo>
                <a:lnTo>
                  <a:pt x="1425" y="1089"/>
                </a:lnTo>
                <a:lnTo>
                  <a:pt x="1425" y="1091"/>
                </a:lnTo>
                <a:lnTo>
                  <a:pt x="1425" y="1089"/>
                </a:lnTo>
                <a:lnTo>
                  <a:pt x="1423" y="1089"/>
                </a:lnTo>
                <a:lnTo>
                  <a:pt x="1425" y="1091"/>
                </a:lnTo>
                <a:lnTo>
                  <a:pt x="1423" y="1091"/>
                </a:lnTo>
                <a:lnTo>
                  <a:pt x="1425" y="1091"/>
                </a:lnTo>
                <a:lnTo>
                  <a:pt x="1427" y="1091"/>
                </a:lnTo>
                <a:lnTo>
                  <a:pt x="1427" y="1089"/>
                </a:lnTo>
                <a:lnTo>
                  <a:pt x="1427" y="1087"/>
                </a:lnTo>
                <a:lnTo>
                  <a:pt x="1429" y="1087"/>
                </a:lnTo>
                <a:lnTo>
                  <a:pt x="1429" y="1085"/>
                </a:lnTo>
                <a:close/>
                <a:moveTo>
                  <a:pt x="647" y="1073"/>
                </a:moveTo>
                <a:lnTo>
                  <a:pt x="645" y="1073"/>
                </a:lnTo>
                <a:lnTo>
                  <a:pt x="647" y="1073"/>
                </a:lnTo>
                <a:close/>
                <a:moveTo>
                  <a:pt x="1429" y="1073"/>
                </a:moveTo>
                <a:lnTo>
                  <a:pt x="1427" y="1073"/>
                </a:lnTo>
                <a:lnTo>
                  <a:pt x="1429" y="1073"/>
                </a:lnTo>
                <a:close/>
                <a:moveTo>
                  <a:pt x="1371" y="1069"/>
                </a:moveTo>
                <a:lnTo>
                  <a:pt x="1371" y="1071"/>
                </a:lnTo>
                <a:lnTo>
                  <a:pt x="1371" y="1069"/>
                </a:lnTo>
                <a:close/>
                <a:moveTo>
                  <a:pt x="793" y="1069"/>
                </a:moveTo>
                <a:lnTo>
                  <a:pt x="793" y="1071"/>
                </a:lnTo>
                <a:lnTo>
                  <a:pt x="793" y="1069"/>
                </a:lnTo>
                <a:close/>
                <a:moveTo>
                  <a:pt x="709" y="1071"/>
                </a:moveTo>
                <a:lnTo>
                  <a:pt x="709" y="1069"/>
                </a:lnTo>
                <a:lnTo>
                  <a:pt x="709" y="1071"/>
                </a:lnTo>
                <a:close/>
                <a:moveTo>
                  <a:pt x="1371" y="1069"/>
                </a:moveTo>
                <a:lnTo>
                  <a:pt x="1369" y="1069"/>
                </a:lnTo>
                <a:lnTo>
                  <a:pt x="1371" y="1069"/>
                </a:lnTo>
                <a:close/>
                <a:moveTo>
                  <a:pt x="1461" y="1069"/>
                </a:moveTo>
                <a:lnTo>
                  <a:pt x="1463" y="1071"/>
                </a:lnTo>
                <a:lnTo>
                  <a:pt x="1461" y="1071"/>
                </a:lnTo>
                <a:lnTo>
                  <a:pt x="1461" y="1069"/>
                </a:lnTo>
                <a:lnTo>
                  <a:pt x="1461" y="1068"/>
                </a:lnTo>
                <a:lnTo>
                  <a:pt x="1461" y="1069"/>
                </a:lnTo>
                <a:close/>
                <a:moveTo>
                  <a:pt x="1459" y="1068"/>
                </a:moveTo>
                <a:lnTo>
                  <a:pt x="1459" y="1069"/>
                </a:lnTo>
                <a:lnTo>
                  <a:pt x="1459" y="1068"/>
                </a:lnTo>
                <a:close/>
                <a:moveTo>
                  <a:pt x="714" y="1068"/>
                </a:moveTo>
                <a:lnTo>
                  <a:pt x="716" y="1068"/>
                </a:lnTo>
                <a:lnTo>
                  <a:pt x="714" y="1068"/>
                </a:lnTo>
                <a:close/>
                <a:moveTo>
                  <a:pt x="277" y="1066"/>
                </a:moveTo>
                <a:lnTo>
                  <a:pt x="277" y="1068"/>
                </a:lnTo>
                <a:lnTo>
                  <a:pt x="277" y="1066"/>
                </a:lnTo>
                <a:close/>
                <a:moveTo>
                  <a:pt x="1383" y="1068"/>
                </a:moveTo>
                <a:lnTo>
                  <a:pt x="1383" y="1066"/>
                </a:lnTo>
                <a:lnTo>
                  <a:pt x="1381" y="1066"/>
                </a:lnTo>
                <a:lnTo>
                  <a:pt x="1383" y="1066"/>
                </a:lnTo>
                <a:lnTo>
                  <a:pt x="1383" y="1068"/>
                </a:lnTo>
                <a:close/>
                <a:moveTo>
                  <a:pt x="1429" y="1064"/>
                </a:moveTo>
                <a:lnTo>
                  <a:pt x="1431" y="1064"/>
                </a:lnTo>
                <a:lnTo>
                  <a:pt x="1431" y="1066"/>
                </a:lnTo>
                <a:lnTo>
                  <a:pt x="1432" y="1066"/>
                </a:lnTo>
                <a:lnTo>
                  <a:pt x="1434" y="1066"/>
                </a:lnTo>
                <a:lnTo>
                  <a:pt x="1436" y="1066"/>
                </a:lnTo>
                <a:lnTo>
                  <a:pt x="1438" y="1066"/>
                </a:lnTo>
                <a:lnTo>
                  <a:pt x="1438" y="1068"/>
                </a:lnTo>
                <a:lnTo>
                  <a:pt x="1440" y="1068"/>
                </a:lnTo>
                <a:lnTo>
                  <a:pt x="1442" y="1068"/>
                </a:lnTo>
                <a:lnTo>
                  <a:pt x="1442" y="1069"/>
                </a:lnTo>
                <a:lnTo>
                  <a:pt x="1444" y="1069"/>
                </a:lnTo>
                <a:lnTo>
                  <a:pt x="1446" y="1069"/>
                </a:lnTo>
                <a:lnTo>
                  <a:pt x="1446" y="1071"/>
                </a:lnTo>
                <a:lnTo>
                  <a:pt x="1446" y="1073"/>
                </a:lnTo>
                <a:lnTo>
                  <a:pt x="1446" y="1071"/>
                </a:lnTo>
                <a:lnTo>
                  <a:pt x="1448" y="1073"/>
                </a:lnTo>
                <a:lnTo>
                  <a:pt x="1448" y="1071"/>
                </a:lnTo>
                <a:lnTo>
                  <a:pt x="1446" y="1071"/>
                </a:lnTo>
                <a:lnTo>
                  <a:pt x="1446" y="1069"/>
                </a:lnTo>
                <a:lnTo>
                  <a:pt x="1448" y="1069"/>
                </a:lnTo>
                <a:lnTo>
                  <a:pt x="1450" y="1069"/>
                </a:lnTo>
                <a:lnTo>
                  <a:pt x="1452" y="1069"/>
                </a:lnTo>
                <a:lnTo>
                  <a:pt x="1454" y="1069"/>
                </a:lnTo>
                <a:lnTo>
                  <a:pt x="1454" y="1071"/>
                </a:lnTo>
                <a:lnTo>
                  <a:pt x="1455" y="1071"/>
                </a:lnTo>
                <a:lnTo>
                  <a:pt x="1455" y="1073"/>
                </a:lnTo>
                <a:lnTo>
                  <a:pt x="1457" y="1073"/>
                </a:lnTo>
                <a:lnTo>
                  <a:pt x="1457" y="1075"/>
                </a:lnTo>
                <a:lnTo>
                  <a:pt x="1457" y="1077"/>
                </a:lnTo>
                <a:lnTo>
                  <a:pt x="1457" y="1079"/>
                </a:lnTo>
                <a:lnTo>
                  <a:pt x="1459" y="1079"/>
                </a:lnTo>
                <a:lnTo>
                  <a:pt x="1457" y="1079"/>
                </a:lnTo>
                <a:lnTo>
                  <a:pt x="1457" y="1081"/>
                </a:lnTo>
                <a:lnTo>
                  <a:pt x="1457" y="1079"/>
                </a:lnTo>
                <a:lnTo>
                  <a:pt x="1455" y="1079"/>
                </a:lnTo>
                <a:lnTo>
                  <a:pt x="1455" y="1081"/>
                </a:lnTo>
                <a:lnTo>
                  <a:pt x="1457" y="1081"/>
                </a:lnTo>
                <a:lnTo>
                  <a:pt x="1457" y="1083"/>
                </a:lnTo>
                <a:lnTo>
                  <a:pt x="1457" y="1085"/>
                </a:lnTo>
                <a:lnTo>
                  <a:pt x="1457" y="1087"/>
                </a:lnTo>
                <a:lnTo>
                  <a:pt x="1457" y="1089"/>
                </a:lnTo>
                <a:lnTo>
                  <a:pt x="1459" y="1089"/>
                </a:lnTo>
                <a:lnTo>
                  <a:pt x="1457" y="1089"/>
                </a:lnTo>
                <a:lnTo>
                  <a:pt x="1457" y="1091"/>
                </a:lnTo>
                <a:lnTo>
                  <a:pt x="1457" y="1092"/>
                </a:lnTo>
                <a:lnTo>
                  <a:pt x="1455" y="1092"/>
                </a:lnTo>
                <a:lnTo>
                  <a:pt x="1455" y="1091"/>
                </a:lnTo>
                <a:lnTo>
                  <a:pt x="1454" y="1091"/>
                </a:lnTo>
                <a:lnTo>
                  <a:pt x="1454" y="1089"/>
                </a:lnTo>
                <a:lnTo>
                  <a:pt x="1452" y="1089"/>
                </a:lnTo>
                <a:lnTo>
                  <a:pt x="1450" y="1087"/>
                </a:lnTo>
                <a:lnTo>
                  <a:pt x="1450" y="1085"/>
                </a:lnTo>
                <a:lnTo>
                  <a:pt x="1450" y="1083"/>
                </a:lnTo>
                <a:lnTo>
                  <a:pt x="1448" y="1081"/>
                </a:lnTo>
                <a:lnTo>
                  <a:pt x="1448" y="1079"/>
                </a:lnTo>
                <a:lnTo>
                  <a:pt x="1446" y="1077"/>
                </a:lnTo>
                <a:lnTo>
                  <a:pt x="1446" y="1079"/>
                </a:lnTo>
                <a:lnTo>
                  <a:pt x="1446" y="1081"/>
                </a:lnTo>
                <a:lnTo>
                  <a:pt x="1448" y="1081"/>
                </a:lnTo>
                <a:lnTo>
                  <a:pt x="1446" y="1081"/>
                </a:lnTo>
                <a:lnTo>
                  <a:pt x="1446" y="1079"/>
                </a:lnTo>
                <a:lnTo>
                  <a:pt x="1444" y="1079"/>
                </a:lnTo>
                <a:lnTo>
                  <a:pt x="1446" y="1079"/>
                </a:lnTo>
                <a:lnTo>
                  <a:pt x="1446" y="1081"/>
                </a:lnTo>
                <a:lnTo>
                  <a:pt x="1446" y="1083"/>
                </a:lnTo>
                <a:lnTo>
                  <a:pt x="1446" y="1085"/>
                </a:lnTo>
                <a:lnTo>
                  <a:pt x="1448" y="1085"/>
                </a:lnTo>
                <a:lnTo>
                  <a:pt x="1450" y="1085"/>
                </a:lnTo>
                <a:lnTo>
                  <a:pt x="1450" y="1087"/>
                </a:lnTo>
                <a:lnTo>
                  <a:pt x="1450" y="1089"/>
                </a:lnTo>
                <a:lnTo>
                  <a:pt x="1448" y="1089"/>
                </a:lnTo>
                <a:lnTo>
                  <a:pt x="1448" y="1091"/>
                </a:lnTo>
                <a:lnTo>
                  <a:pt x="1450" y="1091"/>
                </a:lnTo>
                <a:lnTo>
                  <a:pt x="1450" y="1089"/>
                </a:lnTo>
                <a:lnTo>
                  <a:pt x="1448" y="1089"/>
                </a:lnTo>
                <a:lnTo>
                  <a:pt x="1450" y="1089"/>
                </a:lnTo>
                <a:lnTo>
                  <a:pt x="1450" y="1091"/>
                </a:lnTo>
                <a:lnTo>
                  <a:pt x="1450" y="1089"/>
                </a:lnTo>
                <a:lnTo>
                  <a:pt x="1450" y="1091"/>
                </a:lnTo>
                <a:lnTo>
                  <a:pt x="1452" y="1091"/>
                </a:lnTo>
                <a:lnTo>
                  <a:pt x="1450" y="1091"/>
                </a:lnTo>
                <a:lnTo>
                  <a:pt x="1452" y="1091"/>
                </a:lnTo>
                <a:lnTo>
                  <a:pt x="1454" y="1092"/>
                </a:lnTo>
                <a:lnTo>
                  <a:pt x="1452" y="1092"/>
                </a:lnTo>
                <a:lnTo>
                  <a:pt x="1452" y="1091"/>
                </a:lnTo>
                <a:lnTo>
                  <a:pt x="1452" y="1092"/>
                </a:lnTo>
                <a:lnTo>
                  <a:pt x="1450" y="1092"/>
                </a:lnTo>
                <a:lnTo>
                  <a:pt x="1452" y="1092"/>
                </a:lnTo>
                <a:lnTo>
                  <a:pt x="1452" y="1094"/>
                </a:lnTo>
                <a:lnTo>
                  <a:pt x="1454" y="1094"/>
                </a:lnTo>
                <a:lnTo>
                  <a:pt x="1454" y="1096"/>
                </a:lnTo>
                <a:lnTo>
                  <a:pt x="1452" y="1096"/>
                </a:lnTo>
                <a:lnTo>
                  <a:pt x="1452" y="1098"/>
                </a:lnTo>
                <a:lnTo>
                  <a:pt x="1452" y="1100"/>
                </a:lnTo>
                <a:lnTo>
                  <a:pt x="1450" y="1102"/>
                </a:lnTo>
                <a:lnTo>
                  <a:pt x="1450" y="1100"/>
                </a:lnTo>
                <a:lnTo>
                  <a:pt x="1448" y="1100"/>
                </a:lnTo>
                <a:lnTo>
                  <a:pt x="1450" y="1100"/>
                </a:lnTo>
                <a:lnTo>
                  <a:pt x="1448" y="1100"/>
                </a:lnTo>
                <a:lnTo>
                  <a:pt x="1446" y="1100"/>
                </a:lnTo>
                <a:lnTo>
                  <a:pt x="1446" y="1098"/>
                </a:lnTo>
                <a:lnTo>
                  <a:pt x="1444" y="1098"/>
                </a:lnTo>
                <a:lnTo>
                  <a:pt x="1442" y="1098"/>
                </a:lnTo>
                <a:lnTo>
                  <a:pt x="1442" y="1100"/>
                </a:lnTo>
                <a:lnTo>
                  <a:pt x="1444" y="1100"/>
                </a:lnTo>
                <a:lnTo>
                  <a:pt x="1442" y="1100"/>
                </a:lnTo>
                <a:lnTo>
                  <a:pt x="1440" y="1102"/>
                </a:lnTo>
                <a:lnTo>
                  <a:pt x="1438" y="1102"/>
                </a:lnTo>
                <a:lnTo>
                  <a:pt x="1436" y="1102"/>
                </a:lnTo>
                <a:lnTo>
                  <a:pt x="1436" y="1100"/>
                </a:lnTo>
                <a:lnTo>
                  <a:pt x="1434" y="1100"/>
                </a:lnTo>
                <a:lnTo>
                  <a:pt x="1436" y="1100"/>
                </a:lnTo>
                <a:lnTo>
                  <a:pt x="1434" y="1100"/>
                </a:lnTo>
                <a:lnTo>
                  <a:pt x="1434" y="1098"/>
                </a:lnTo>
                <a:lnTo>
                  <a:pt x="1436" y="1098"/>
                </a:lnTo>
                <a:lnTo>
                  <a:pt x="1434" y="1098"/>
                </a:lnTo>
                <a:lnTo>
                  <a:pt x="1434" y="1096"/>
                </a:lnTo>
                <a:lnTo>
                  <a:pt x="1436" y="1096"/>
                </a:lnTo>
                <a:lnTo>
                  <a:pt x="1436" y="1094"/>
                </a:lnTo>
                <a:lnTo>
                  <a:pt x="1434" y="1094"/>
                </a:lnTo>
                <a:lnTo>
                  <a:pt x="1434" y="1092"/>
                </a:lnTo>
                <a:lnTo>
                  <a:pt x="1436" y="1092"/>
                </a:lnTo>
                <a:lnTo>
                  <a:pt x="1434" y="1092"/>
                </a:lnTo>
                <a:lnTo>
                  <a:pt x="1434" y="1091"/>
                </a:lnTo>
                <a:lnTo>
                  <a:pt x="1434" y="1089"/>
                </a:lnTo>
                <a:lnTo>
                  <a:pt x="1432" y="1089"/>
                </a:lnTo>
                <a:lnTo>
                  <a:pt x="1434" y="1089"/>
                </a:lnTo>
                <a:lnTo>
                  <a:pt x="1434" y="1087"/>
                </a:lnTo>
                <a:lnTo>
                  <a:pt x="1434" y="1089"/>
                </a:lnTo>
                <a:lnTo>
                  <a:pt x="1434" y="1087"/>
                </a:lnTo>
                <a:lnTo>
                  <a:pt x="1434" y="1085"/>
                </a:lnTo>
                <a:lnTo>
                  <a:pt x="1434" y="1083"/>
                </a:lnTo>
                <a:lnTo>
                  <a:pt x="1434" y="1081"/>
                </a:lnTo>
                <a:lnTo>
                  <a:pt x="1436" y="1081"/>
                </a:lnTo>
                <a:lnTo>
                  <a:pt x="1434" y="1081"/>
                </a:lnTo>
                <a:lnTo>
                  <a:pt x="1434" y="1079"/>
                </a:lnTo>
                <a:lnTo>
                  <a:pt x="1434" y="1077"/>
                </a:lnTo>
                <a:lnTo>
                  <a:pt x="1434" y="1079"/>
                </a:lnTo>
                <a:lnTo>
                  <a:pt x="1432" y="1081"/>
                </a:lnTo>
                <a:lnTo>
                  <a:pt x="1432" y="1079"/>
                </a:lnTo>
                <a:lnTo>
                  <a:pt x="1431" y="1079"/>
                </a:lnTo>
                <a:lnTo>
                  <a:pt x="1431" y="1077"/>
                </a:lnTo>
                <a:lnTo>
                  <a:pt x="1429" y="1077"/>
                </a:lnTo>
                <a:lnTo>
                  <a:pt x="1429" y="1079"/>
                </a:lnTo>
                <a:lnTo>
                  <a:pt x="1429" y="1077"/>
                </a:lnTo>
                <a:lnTo>
                  <a:pt x="1431" y="1077"/>
                </a:lnTo>
                <a:lnTo>
                  <a:pt x="1429" y="1077"/>
                </a:lnTo>
                <a:lnTo>
                  <a:pt x="1429" y="1075"/>
                </a:lnTo>
                <a:lnTo>
                  <a:pt x="1429" y="1077"/>
                </a:lnTo>
                <a:lnTo>
                  <a:pt x="1431" y="1077"/>
                </a:lnTo>
                <a:lnTo>
                  <a:pt x="1432" y="1075"/>
                </a:lnTo>
                <a:lnTo>
                  <a:pt x="1432" y="1077"/>
                </a:lnTo>
                <a:lnTo>
                  <a:pt x="1432" y="1075"/>
                </a:lnTo>
                <a:lnTo>
                  <a:pt x="1434" y="1075"/>
                </a:lnTo>
                <a:lnTo>
                  <a:pt x="1432" y="1075"/>
                </a:lnTo>
                <a:lnTo>
                  <a:pt x="1431" y="1075"/>
                </a:lnTo>
                <a:lnTo>
                  <a:pt x="1429" y="1075"/>
                </a:lnTo>
                <a:lnTo>
                  <a:pt x="1429" y="1073"/>
                </a:lnTo>
                <a:lnTo>
                  <a:pt x="1429" y="1071"/>
                </a:lnTo>
                <a:lnTo>
                  <a:pt x="1427" y="1071"/>
                </a:lnTo>
                <a:lnTo>
                  <a:pt x="1427" y="1069"/>
                </a:lnTo>
                <a:lnTo>
                  <a:pt x="1425" y="1069"/>
                </a:lnTo>
                <a:lnTo>
                  <a:pt x="1425" y="1068"/>
                </a:lnTo>
                <a:lnTo>
                  <a:pt x="1423" y="1068"/>
                </a:lnTo>
                <a:lnTo>
                  <a:pt x="1425" y="1068"/>
                </a:lnTo>
                <a:lnTo>
                  <a:pt x="1425" y="1066"/>
                </a:lnTo>
                <a:lnTo>
                  <a:pt x="1423" y="1066"/>
                </a:lnTo>
                <a:lnTo>
                  <a:pt x="1425" y="1066"/>
                </a:lnTo>
                <a:lnTo>
                  <a:pt x="1427" y="1066"/>
                </a:lnTo>
                <a:lnTo>
                  <a:pt x="1427" y="1064"/>
                </a:lnTo>
                <a:lnTo>
                  <a:pt x="1429" y="1064"/>
                </a:lnTo>
                <a:close/>
                <a:moveTo>
                  <a:pt x="1379" y="1064"/>
                </a:moveTo>
                <a:lnTo>
                  <a:pt x="1377" y="1064"/>
                </a:lnTo>
                <a:lnTo>
                  <a:pt x="1379" y="1064"/>
                </a:lnTo>
                <a:close/>
                <a:moveTo>
                  <a:pt x="718" y="1064"/>
                </a:moveTo>
                <a:lnTo>
                  <a:pt x="716" y="1064"/>
                </a:lnTo>
                <a:lnTo>
                  <a:pt x="718" y="1064"/>
                </a:lnTo>
                <a:close/>
                <a:moveTo>
                  <a:pt x="1450" y="1064"/>
                </a:moveTo>
                <a:lnTo>
                  <a:pt x="1450" y="1062"/>
                </a:lnTo>
                <a:lnTo>
                  <a:pt x="1450" y="1064"/>
                </a:lnTo>
                <a:close/>
                <a:moveTo>
                  <a:pt x="1381" y="1062"/>
                </a:moveTo>
                <a:lnTo>
                  <a:pt x="1379" y="1062"/>
                </a:lnTo>
                <a:lnTo>
                  <a:pt x="1381" y="1062"/>
                </a:lnTo>
                <a:close/>
                <a:moveTo>
                  <a:pt x="1381" y="1062"/>
                </a:moveTo>
                <a:lnTo>
                  <a:pt x="1379" y="1062"/>
                </a:lnTo>
                <a:lnTo>
                  <a:pt x="1381" y="1062"/>
                </a:lnTo>
                <a:close/>
                <a:moveTo>
                  <a:pt x="1379" y="1062"/>
                </a:moveTo>
                <a:lnTo>
                  <a:pt x="1379" y="1060"/>
                </a:lnTo>
                <a:lnTo>
                  <a:pt x="1379" y="1062"/>
                </a:lnTo>
                <a:close/>
                <a:moveTo>
                  <a:pt x="1375" y="1060"/>
                </a:moveTo>
                <a:lnTo>
                  <a:pt x="1377" y="1060"/>
                </a:lnTo>
                <a:lnTo>
                  <a:pt x="1375" y="1060"/>
                </a:lnTo>
                <a:close/>
                <a:moveTo>
                  <a:pt x="1417" y="1060"/>
                </a:moveTo>
                <a:lnTo>
                  <a:pt x="1415" y="1060"/>
                </a:lnTo>
                <a:lnTo>
                  <a:pt x="1417" y="1060"/>
                </a:lnTo>
                <a:close/>
                <a:moveTo>
                  <a:pt x="1381" y="1060"/>
                </a:moveTo>
                <a:lnTo>
                  <a:pt x="1379" y="1060"/>
                </a:lnTo>
                <a:lnTo>
                  <a:pt x="1381" y="1060"/>
                </a:lnTo>
                <a:close/>
                <a:moveTo>
                  <a:pt x="290" y="1060"/>
                </a:moveTo>
                <a:lnTo>
                  <a:pt x="290" y="1058"/>
                </a:lnTo>
                <a:lnTo>
                  <a:pt x="292" y="1058"/>
                </a:lnTo>
                <a:lnTo>
                  <a:pt x="290" y="1060"/>
                </a:lnTo>
                <a:close/>
                <a:moveTo>
                  <a:pt x="818" y="1058"/>
                </a:moveTo>
                <a:lnTo>
                  <a:pt x="818" y="1060"/>
                </a:lnTo>
                <a:lnTo>
                  <a:pt x="818" y="1058"/>
                </a:lnTo>
                <a:lnTo>
                  <a:pt x="820" y="1058"/>
                </a:lnTo>
                <a:lnTo>
                  <a:pt x="820" y="1060"/>
                </a:lnTo>
                <a:lnTo>
                  <a:pt x="820" y="1062"/>
                </a:lnTo>
                <a:lnTo>
                  <a:pt x="818" y="1062"/>
                </a:lnTo>
                <a:lnTo>
                  <a:pt x="820" y="1062"/>
                </a:lnTo>
                <a:lnTo>
                  <a:pt x="820" y="1060"/>
                </a:lnTo>
                <a:lnTo>
                  <a:pt x="822" y="1060"/>
                </a:lnTo>
                <a:lnTo>
                  <a:pt x="824" y="1058"/>
                </a:lnTo>
                <a:lnTo>
                  <a:pt x="824" y="1060"/>
                </a:lnTo>
                <a:lnTo>
                  <a:pt x="822" y="1060"/>
                </a:lnTo>
                <a:lnTo>
                  <a:pt x="822" y="1062"/>
                </a:lnTo>
                <a:lnTo>
                  <a:pt x="822" y="1064"/>
                </a:lnTo>
                <a:lnTo>
                  <a:pt x="822" y="1062"/>
                </a:lnTo>
                <a:lnTo>
                  <a:pt x="824" y="1062"/>
                </a:lnTo>
                <a:lnTo>
                  <a:pt x="824" y="1060"/>
                </a:lnTo>
                <a:lnTo>
                  <a:pt x="826" y="1060"/>
                </a:lnTo>
                <a:lnTo>
                  <a:pt x="826" y="1058"/>
                </a:lnTo>
                <a:lnTo>
                  <a:pt x="828" y="1058"/>
                </a:lnTo>
                <a:lnTo>
                  <a:pt x="828" y="1060"/>
                </a:lnTo>
                <a:lnTo>
                  <a:pt x="830" y="1060"/>
                </a:lnTo>
                <a:lnTo>
                  <a:pt x="830" y="1062"/>
                </a:lnTo>
                <a:lnTo>
                  <a:pt x="828" y="1062"/>
                </a:lnTo>
                <a:lnTo>
                  <a:pt x="826" y="1062"/>
                </a:lnTo>
                <a:lnTo>
                  <a:pt x="824" y="1062"/>
                </a:lnTo>
                <a:lnTo>
                  <a:pt x="826" y="1062"/>
                </a:lnTo>
                <a:lnTo>
                  <a:pt x="824" y="1062"/>
                </a:lnTo>
                <a:lnTo>
                  <a:pt x="824" y="1064"/>
                </a:lnTo>
                <a:lnTo>
                  <a:pt x="822" y="1064"/>
                </a:lnTo>
                <a:lnTo>
                  <a:pt x="820" y="1064"/>
                </a:lnTo>
                <a:lnTo>
                  <a:pt x="818" y="1066"/>
                </a:lnTo>
                <a:lnTo>
                  <a:pt x="820" y="1066"/>
                </a:lnTo>
                <a:lnTo>
                  <a:pt x="818" y="1066"/>
                </a:lnTo>
                <a:lnTo>
                  <a:pt x="820" y="1068"/>
                </a:lnTo>
                <a:lnTo>
                  <a:pt x="818" y="1068"/>
                </a:lnTo>
                <a:lnTo>
                  <a:pt x="818" y="1069"/>
                </a:lnTo>
                <a:lnTo>
                  <a:pt x="816" y="1069"/>
                </a:lnTo>
                <a:lnTo>
                  <a:pt x="814" y="1069"/>
                </a:lnTo>
                <a:lnTo>
                  <a:pt x="814" y="1068"/>
                </a:lnTo>
                <a:lnTo>
                  <a:pt x="816" y="1068"/>
                </a:lnTo>
                <a:lnTo>
                  <a:pt x="814" y="1068"/>
                </a:lnTo>
                <a:lnTo>
                  <a:pt x="814" y="1066"/>
                </a:lnTo>
                <a:lnTo>
                  <a:pt x="816" y="1066"/>
                </a:lnTo>
                <a:lnTo>
                  <a:pt x="816" y="1064"/>
                </a:lnTo>
                <a:lnTo>
                  <a:pt x="814" y="1064"/>
                </a:lnTo>
                <a:lnTo>
                  <a:pt x="814" y="1066"/>
                </a:lnTo>
                <a:lnTo>
                  <a:pt x="812" y="1066"/>
                </a:lnTo>
                <a:lnTo>
                  <a:pt x="812" y="1064"/>
                </a:lnTo>
                <a:lnTo>
                  <a:pt x="814" y="1064"/>
                </a:lnTo>
                <a:lnTo>
                  <a:pt x="812" y="1064"/>
                </a:lnTo>
                <a:lnTo>
                  <a:pt x="814" y="1064"/>
                </a:lnTo>
                <a:lnTo>
                  <a:pt x="814" y="1062"/>
                </a:lnTo>
                <a:lnTo>
                  <a:pt x="816" y="1062"/>
                </a:lnTo>
                <a:lnTo>
                  <a:pt x="816" y="1060"/>
                </a:lnTo>
                <a:lnTo>
                  <a:pt x="816" y="1058"/>
                </a:lnTo>
                <a:lnTo>
                  <a:pt x="818" y="1058"/>
                </a:lnTo>
                <a:close/>
                <a:moveTo>
                  <a:pt x="1377" y="1058"/>
                </a:moveTo>
                <a:lnTo>
                  <a:pt x="1379" y="1058"/>
                </a:lnTo>
                <a:lnTo>
                  <a:pt x="1379" y="1060"/>
                </a:lnTo>
                <a:lnTo>
                  <a:pt x="1377" y="1060"/>
                </a:lnTo>
                <a:lnTo>
                  <a:pt x="1377" y="1062"/>
                </a:lnTo>
                <a:lnTo>
                  <a:pt x="1377" y="1060"/>
                </a:lnTo>
                <a:lnTo>
                  <a:pt x="1375" y="1060"/>
                </a:lnTo>
                <a:lnTo>
                  <a:pt x="1377" y="1060"/>
                </a:lnTo>
                <a:lnTo>
                  <a:pt x="1377" y="1058"/>
                </a:lnTo>
                <a:lnTo>
                  <a:pt x="1377" y="1060"/>
                </a:lnTo>
                <a:lnTo>
                  <a:pt x="1377" y="1058"/>
                </a:lnTo>
                <a:lnTo>
                  <a:pt x="1377" y="1056"/>
                </a:lnTo>
                <a:lnTo>
                  <a:pt x="1377" y="1058"/>
                </a:lnTo>
                <a:close/>
                <a:moveTo>
                  <a:pt x="720" y="1056"/>
                </a:moveTo>
                <a:lnTo>
                  <a:pt x="718" y="1056"/>
                </a:lnTo>
                <a:lnTo>
                  <a:pt x="720" y="1056"/>
                </a:lnTo>
                <a:close/>
                <a:moveTo>
                  <a:pt x="1379" y="1056"/>
                </a:moveTo>
                <a:lnTo>
                  <a:pt x="1381" y="1056"/>
                </a:lnTo>
                <a:lnTo>
                  <a:pt x="1381" y="1058"/>
                </a:lnTo>
                <a:lnTo>
                  <a:pt x="1379" y="1058"/>
                </a:lnTo>
                <a:lnTo>
                  <a:pt x="1379" y="1060"/>
                </a:lnTo>
                <a:lnTo>
                  <a:pt x="1379" y="1058"/>
                </a:lnTo>
                <a:lnTo>
                  <a:pt x="1377" y="1058"/>
                </a:lnTo>
                <a:lnTo>
                  <a:pt x="1377" y="1056"/>
                </a:lnTo>
                <a:lnTo>
                  <a:pt x="1379" y="1056"/>
                </a:lnTo>
                <a:close/>
                <a:moveTo>
                  <a:pt x="1440" y="1058"/>
                </a:moveTo>
                <a:lnTo>
                  <a:pt x="1440" y="1056"/>
                </a:lnTo>
                <a:lnTo>
                  <a:pt x="1440" y="1054"/>
                </a:lnTo>
                <a:lnTo>
                  <a:pt x="1440" y="1056"/>
                </a:lnTo>
                <a:lnTo>
                  <a:pt x="1440" y="1058"/>
                </a:lnTo>
                <a:close/>
                <a:moveTo>
                  <a:pt x="286" y="1056"/>
                </a:moveTo>
                <a:lnTo>
                  <a:pt x="284" y="1056"/>
                </a:lnTo>
                <a:lnTo>
                  <a:pt x="284" y="1058"/>
                </a:lnTo>
                <a:lnTo>
                  <a:pt x="284" y="1060"/>
                </a:lnTo>
                <a:lnTo>
                  <a:pt x="282" y="1060"/>
                </a:lnTo>
                <a:lnTo>
                  <a:pt x="282" y="1062"/>
                </a:lnTo>
                <a:lnTo>
                  <a:pt x="280" y="1062"/>
                </a:lnTo>
                <a:lnTo>
                  <a:pt x="280" y="1064"/>
                </a:lnTo>
                <a:lnTo>
                  <a:pt x="280" y="1062"/>
                </a:lnTo>
                <a:lnTo>
                  <a:pt x="280" y="1060"/>
                </a:lnTo>
                <a:lnTo>
                  <a:pt x="278" y="1060"/>
                </a:lnTo>
                <a:lnTo>
                  <a:pt x="278" y="1062"/>
                </a:lnTo>
                <a:lnTo>
                  <a:pt x="278" y="1060"/>
                </a:lnTo>
                <a:lnTo>
                  <a:pt x="277" y="1060"/>
                </a:lnTo>
                <a:lnTo>
                  <a:pt x="277" y="1058"/>
                </a:lnTo>
                <a:lnTo>
                  <a:pt x="278" y="1058"/>
                </a:lnTo>
                <a:lnTo>
                  <a:pt x="278" y="1056"/>
                </a:lnTo>
                <a:lnTo>
                  <a:pt x="280" y="1056"/>
                </a:lnTo>
                <a:lnTo>
                  <a:pt x="280" y="1058"/>
                </a:lnTo>
                <a:lnTo>
                  <a:pt x="282" y="1058"/>
                </a:lnTo>
                <a:lnTo>
                  <a:pt x="282" y="1056"/>
                </a:lnTo>
                <a:lnTo>
                  <a:pt x="284" y="1056"/>
                </a:lnTo>
                <a:lnTo>
                  <a:pt x="284" y="1054"/>
                </a:lnTo>
                <a:lnTo>
                  <a:pt x="286" y="1054"/>
                </a:lnTo>
                <a:lnTo>
                  <a:pt x="286" y="1056"/>
                </a:lnTo>
                <a:close/>
                <a:moveTo>
                  <a:pt x="1423" y="1056"/>
                </a:moveTo>
                <a:lnTo>
                  <a:pt x="1423" y="1054"/>
                </a:lnTo>
                <a:lnTo>
                  <a:pt x="1423" y="1056"/>
                </a:lnTo>
                <a:close/>
                <a:moveTo>
                  <a:pt x="1425" y="1052"/>
                </a:moveTo>
                <a:lnTo>
                  <a:pt x="1425" y="1054"/>
                </a:lnTo>
                <a:lnTo>
                  <a:pt x="1425" y="1052"/>
                </a:lnTo>
                <a:close/>
                <a:moveTo>
                  <a:pt x="1396" y="1054"/>
                </a:moveTo>
                <a:lnTo>
                  <a:pt x="1396" y="1052"/>
                </a:lnTo>
                <a:lnTo>
                  <a:pt x="1398" y="1052"/>
                </a:lnTo>
                <a:lnTo>
                  <a:pt x="1398" y="1054"/>
                </a:lnTo>
                <a:lnTo>
                  <a:pt x="1396" y="1054"/>
                </a:lnTo>
                <a:close/>
                <a:moveTo>
                  <a:pt x="1442" y="1052"/>
                </a:moveTo>
                <a:lnTo>
                  <a:pt x="1440" y="1052"/>
                </a:lnTo>
                <a:lnTo>
                  <a:pt x="1442" y="1052"/>
                </a:lnTo>
                <a:close/>
                <a:moveTo>
                  <a:pt x="1431" y="1054"/>
                </a:moveTo>
                <a:lnTo>
                  <a:pt x="1429" y="1054"/>
                </a:lnTo>
                <a:lnTo>
                  <a:pt x="1429" y="1052"/>
                </a:lnTo>
                <a:lnTo>
                  <a:pt x="1431" y="1052"/>
                </a:lnTo>
                <a:lnTo>
                  <a:pt x="1431" y="1054"/>
                </a:lnTo>
                <a:close/>
                <a:moveTo>
                  <a:pt x="1421" y="1052"/>
                </a:moveTo>
                <a:lnTo>
                  <a:pt x="1421" y="1050"/>
                </a:lnTo>
                <a:lnTo>
                  <a:pt x="1421" y="1052"/>
                </a:lnTo>
                <a:close/>
                <a:moveTo>
                  <a:pt x="1373" y="1052"/>
                </a:moveTo>
                <a:lnTo>
                  <a:pt x="1375" y="1052"/>
                </a:lnTo>
                <a:lnTo>
                  <a:pt x="1375" y="1054"/>
                </a:lnTo>
                <a:lnTo>
                  <a:pt x="1375" y="1056"/>
                </a:lnTo>
                <a:lnTo>
                  <a:pt x="1373" y="1056"/>
                </a:lnTo>
                <a:lnTo>
                  <a:pt x="1373" y="1054"/>
                </a:lnTo>
                <a:lnTo>
                  <a:pt x="1373" y="1052"/>
                </a:lnTo>
                <a:lnTo>
                  <a:pt x="1371" y="1052"/>
                </a:lnTo>
                <a:lnTo>
                  <a:pt x="1371" y="1050"/>
                </a:lnTo>
                <a:lnTo>
                  <a:pt x="1373" y="1050"/>
                </a:lnTo>
                <a:lnTo>
                  <a:pt x="1373" y="1052"/>
                </a:lnTo>
                <a:close/>
                <a:moveTo>
                  <a:pt x="716" y="1050"/>
                </a:moveTo>
                <a:lnTo>
                  <a:pt x="714" y="1052"/>
                </a:lnTo>
                <a:lnTo>
                  <a:pt x="714" y="1050"/>
                </a:lnTo>
                <a:lnTo>
                  <a:pt x="716" y="1050"/>
                </a:lnTo>
                <a:close/>
                <a:moveTo>
                  <a:pt x="1369" y="1050"/>
                </a:moveTo>
                <a:lnTo>
                  <a:pt x="1371" y="1050"/>
                </a:lnTo>
                <a:lnTo>
                  <a:pt x="1371" y="1052"/>
                </a:lnTo>
                <a:lnTo>
                  <a:pt x="1371" y="1054"/>
                </a:lnTo>
                <a:lnTo>
                  <a:pt x="1373" y="1054"/>
                </a:lnTo>
                <a:lnTo>
                  <a:pt x="1373" y="1056"/>
                </a:lnTo>
                <a:lnTo>
                  <a:pt x="1373" y="1054"/>
                </a:lnTo>
                <a:lnTo>
                  <a:pt x="1373" y="1056"/>
                </a:lnTo>
                <a:lnTo>
                  <a:pt x="1373" y="1058"/>
                </a:lnTo>
                <a:lnTo>
                  <a:pt x="1375" y="1058"/>
                </a:lnTo>
                <a:lnTo>
                  <a:pt x="1375" y="1060"/>
                </a:lnTo>
                <a:lnTo>
                  <a:pt x="1373" y="1060"/>
                </a:lnTo>
                <a:lnTo>
                  <a:pt x="1375" y="1060"/>
                </a:lnTo>
                <a:lnTo>
                  <a:pt x="1375" y="1062"/>
                </a:lnTo>
                <a:lnTo>
                  <a:pt x="1375" y="1060"/>
                </a:lnTo>
                <a:lnTo>
                  <a:pt x="1375" y="1062"/>
                </a:lnTo>
                <a:lnTo>
                  <a:pt x="1375" y="1064"/>
                </a:lnTo>
                <a:lnTo>
                  <a:pt x="1375" y="1066"/>
                </a:lnTo>
                <a:lnTo>
                  <a:pt x="1375" y="1068"/>
                </a:lnTo>
                <a:lnTo>
                  <a:pt x="1373" y="1068"/>
                </a:lnTo>
                <a:lnTo>
                  <a:pt x="1373" y="1069"/>
                </a:lnTo>
                <a:lnTo>
                  <a:pt x="1373" y="1068"/>
                </a:lnTo>
                <a:lnTo>
                  <a:pt x="1371" y="1069"/>
                </a:lnTo>
                <a:lnTo>
                  <a:pt x="1369" y="1069"/>
                </a:lnTo>
                <a:lnTo>
                  <a:pt x="1367" y="1069"/>
                </a:lnTo>
                <a:lnTo>
                  <a:pt x="1367" y="1068"/>
                </a:lnTo>
                <a:lnTo>
                  <a:pt x="1367" y="1066"/>
                </a:lnTo>
                <a:lnTo>
                  <a:pt x="1367" y="1064"/>
                </a:lnTo>
                <a:lnTo>
                  <a:pt x="1369" y="1064"/>
                </a:lnTo>
                <a:lnTo>
                  <a:pt x="1369" y="1062"/>
                </a:lnTo>
                <a:lnTo>
                  <a:pt x="1371" y="1060"/>
                </a:lnTo>
                <a:lnTo>
                  <a:pt x="1369" y="1060"/>
                </a:lnTo>
                <a:lnTo>
                  <a:pt x="1371" y="1060"/>
                </a:lnTo>
                <a:lnTo>
                  <a:pt x="1369" y="1060"/>
                </a:lnTo>
                <a:lnTo>
                  <a:pt x="1367" y="1060"/>
                </a:lnTo>
                <a:lnTo>
                  <a:pt x="1367" y="1058"/>
                </a:lnTo>
                <a:lnTo>
                  <a:pt x="1367" y="1056"/>
                </a:lnTo>
                <a:lnTo>
                  <a:pt x="1367" y="1054"/>
                </a:lnTo>
                <a:lnTo>
                  <a:pt x="1367" y="1056"/>
                </a:lnTo>
                <a:lnTo>
                  <a:pt x="1365" y="1056"/>
                </a:lnTo>
                <a:lnTo>
                  <a:pt x="1367" y="1056"/>
                </a:lnTo>
                <a:lnTo>
                  <a:pt x="1367" y="1054"/>
                </a:lnTo>
                <a:lnTo>
                  <a:pt x="1367" y="1052"/>
                </a:lnTo>
                <a:lnTo>
                  <a:pt x="1367" y="1050"/>
                </a:lnTo>
                <a:lnTo>
                  <a:pt x="1365" y="1050"/>
                </a:lnTo>
                <a:lnTo>
                  <a:pt x="1367" y="1050"/>
                </a:lnTo>
                <a:lnTo>
                  <a:pt x="1365" y="1050"/>
                </a:lnTo>
                <a:lnTo>
                  <a:pt x="1367" y="1050"/>
                </a:lnTo>
                <a:lnTo>
                  <a:pt x="1369" y="1050"/>
                </a:lnTo>
                <a:lnTo>
                  <a:pt x="1369" y="1052"/>
                </a:lnTo>
                <a:lnTo>
                  <a:pt x="1369" y="1050"/>
                </a:lnTo>
                <a:close/>
                <a:moveTo>
                  <a:pt x="722" y="1050"/>
                </a:moveTo>
                <a:lnTo>
                  <a:pt x="720" y="1050"/>
                </a:lnTo>
                <a:lnTo>
                  <a:pt x="722" y="1050"/>
                </a:lnTo>
                <a:close/>
                <a:moveTo>
                  <a:pt x="722" y="1048"/>
                </a:moveTo>
                <a:lnTo>
                  <a:pt x="720" y="1048"/>
                </a:lnTo>
                <a:lnTo>
                  <a:pt x="722" y="1048"/>
                </a:lnTo>
                <a:close/>
                <a:moveTo>
                  <a:pt x="722" y="1048"/>
                </a:moveTo>
                <a:lnTo>
                  <a:pt x="722" y="1046"/>
                </a:lnTo>
                <a:lnTo>
                  <a:pt x="722" y="1048"/>
                </a:lnTo>
                <a:close/>
                <a:moveTo>
                  <a:pt x="724" y="1046"/>
                </a:moveTo>
                <a:lnTo>
                  <a:pt x="722" y="1046"/>
                </a:lnTo>
                <a:lnTo>
                  <a:pt x="724" y="1046"/>
                </a:lnTo>
                <a:close/>
                <a:moveTo>
                  <a:pt x="847" y="1048"/>
                </a:moveTo>
                <a:lnTo>
                  <a:pt x="847" y="1046"/>
                </a:lnTo>
                <a:lnTo>
                  <a:pt x="849" y="1046"/>
                </a:lnTo>
                <a:lnTo>
                  <a:pt x="849" y="1048"/>
                </a:lnTo>
                <a:lnTo>
                  <a:pt x="847" y="1048"/>
                </a:lnTo>
                <a:close/>
                <a:moveTo>
                  <a:pt x="1392" y="1046"/>
                </a:moveTo>
                <a:lnTo>
                  <a:pt x="1392" y="1044"/>
                </a:lnTo>
                <a:lnTo>
                  <a:pt x="1392" y="1046"/>
                </a:lnTo>
                <a:close/>
                <a:moveTo>
                  <a:pt x="1442" y="1044"/>
                </a:moveTo>
                <a:lnTo>
                  <a:pt x="1442" y="1046"/>
                </a:lnTo>
                <a:lnTo>
                  <a:pt x="1442" y="1044"/>
                </a:lnTo>
                <a:close/>
                <a:moveTo>
                  <a:pt x="1365" y="1046"/>
                </a:moveTo>
                <a:lnTo>
                  <a:pt x="1365" y="1044"/>
                </a:lnTo>
                <a:lnTo>
                  <a:pt x="1365" y="1046"/>
                </a:lnTo>
                <a:close/>
                <a:moveTo>
                  <a:pt x="726" y="1044"/>
                </a:moveTo>
                <a:lnTo>
                  <a:pt x="726" y="1046"/>
                </a:lnTo>
                <a:lnTo>
                  <a:pt x="724" y="1044"/>
                </a:lnTo>
                <a:lnTo>
                  <a:pt x="726" y="1044"/>
                </a:lnTo>
                <a:close/>
                <a:moveTo>
                  <a:pt x="1431" y="1044"/>
                </a:moveTo>
                <a:lnTo>
                  <a:pt x="1429" y="1044"/>
                </a:lnTo>
                <a:lnTo>
                  <a:pt x="1429" y="1043"/>
                </a:lnTo>
                <a:lnTo>
                  <a:pt x="1429" y="1044"/>
                </a:lnTo>
                <a:lnTo>
                  <a:pt x="1431" y="1044"/>
                </a:lnTo>
                <a:close/>
                <a:moveTo>
                  <a:pt x="1406" y="1043"/>
                </a:moveTo>
                <a:lnTo>
                  <a:pt x="1407" y="1043"/>
                </a:lnTo>
                <a:lnTo>
                  <a:pt x="1406" y="1043"/>
                </a:lnTo>
                <a:close/>
                <a:moveTo>
                  <a:pt x="1407" y="1041"/>
                </a:moveTo>
                <a:lnTo>
                  <a:pt x="1407" y="1039"/>
                </a:lnTo>
                <a:lnTo>
                  <a:pt x="1407" y="1041"/>
                </a:lnTo>
                <a:close/>
                <a:moveTo>
                  <a:pt x="1409" y="1039"/>
                </a:moveTo>
                <a:lnTo>
                  <a:pt x="1407" y="1039"/>
                </a:lnTo>
                <a:lnTo>
                  <a:pt x="1409" y="1039"/>
                </a:lnTo>
                <a:close/>
                <a:moveTo>
                  <a:pt x="799" y="1039"/>
                </a:moveTo>
                <a:lnTo>
                  <a:pt x="799" y="1041"/>
                </a:lnTo>
                <a:lnTo>
                  <a:pt x="799" y="1043"/>
                </a:lnTo>
                <a:lnTo>
                  <a:pt x="799" y="1044"/>
                </a:lnTo>
                <a:lnTo>
                  <a:pt x="799" y="1043"/>
                </a:lnTo>
                <a:lnTo>
                  <a:pt x="797" y="1043"/>
                </a:lnTo>
                <a:lnTo>
                  <a:pt x="799" y="1043"/>
                </a:lnTo>
                <a:lnTo>
                  <a:pt x="797" y="1043"/>
                </a:lnTo>
                <a:lnTo>
                  <a:pt x="797" y="1041"/>
                </a:lnTo>
                <a:lnTo>
                  <a:pt x="799" y="1041"/>
                </a:lnTo>
                <a:lnTo>
                  <a:pt x="799" y="1039"/>
                </a:lnTo>
                <a:lnTo>
                  <a:pt x="797" y="1039"/>
                </a:lnTo>
                <a:lnTo>
                  <a:pt x="797" y="1037"/>
                </a:lnTo>
                <a:lnTo>
                  <a:pt x="799" y="1037"/>
                </a:lnTo>
                <a:lnTo>
                  <a:pt x="799" y="1039"/>
                </a:lnTo>
                <a:close/>
                <a:moveTo>
                  <a:pt x="1392" y="1085"/>
                </a:moveTo>
                <a:lnTo>
                  <a:pt x="1394" y="1085"/>
                </a:lnTo>
                <a:lnTo>
                  <a:pt x="1392" y="1085"/>
                </a:lnTo>
                <a:lnTo>
                  <a:pt x="1392" y="1083"/>
                </a:lnTo>
                <a:lnTo>
                  <a:pt x="1392" y="1085"/>
                </a:lnTo>
                <a:lnTo>
                  <a:pt x="1390" y="1085"/>
                </a:lnTo>
                <a:lnTo>
                  <a:pt x="1390" y="1087"/>
                </a:lnTo>
                <a:lnTo>
                  <a:pt x="1388" y="1087"/>
                </a:lnTo>
                <a:lnTo>
                  <a:pt x="1388" y="1089"/>
                </a:lnTo>
                <a:lnTo>
                  <a:pt x="1386" y="1089"/>
                </a:lnTo>
                <a:lnTo>
                  <a:pt x="1386" y="1087"/>
                </a:lnTo>
                <a:lnTo>
                  <a:pt x="1388" y="1087"/>
                </a:lnTo>
                <a:lnTo>
                  <a:pt x="1386" y="1087"/>
                </a:lnTo>
                <a:lnTo>
                  <a:pt x="1386" y="1085"/>
                </a:lnTo>
                <a:lnTo>
                  <a:pt x="1388" y="1085"/>
                </a:lnTo>
                <a:lnTo>
                  <a:pt x="1388" y="1083"/>
                </a:lnTo>
                <a:lnTo>
                  <a:pt x="1390" y="1083"/>
                </a:lnTo>
                <a:lnTo>
                  <a:pt x="1390" y="1081"/>
                </a:lnTo>
                <a:lnTo>
                  <a:pt x="1392" y="1081"/>
                </a:lnTo>
                <a:lnTo>
                  <a:pt x="1390" y="1081"/>
                </a:lnTo>
                <a:lnTo>
                  <a:pt x="1388" y="1083"/>
                </a:lnTo>
                <a:lnTo>
                  <a:pt x="1388" y="1081"/>
                </a:lnTo>
                <a:lnTo>
                  <a:pt x="1388" y="1079"/>
                </a:lnTo>
                <a:lnTo>
                  <a:pt x="1390" y="1079"/>
                </a:lnTo>
                <a:lnTo>
                  <a:pt x="1390" y="1081"/>
                </a:lnTo>
                <a:lnTo>
                  <a:pt x="1390" y="1079"/>
                </a:lnTo>
                <a:lnTo>
                  <a:pt x="1388" y="1079"/>
                </a:lnTo>
                <a:lnTo>
                  <a:pt x="1390" y="1079"/>
                </a:lnTo>
                <a:lnTo>
                  <a:pt x="1388" y="1079"/>
                </a:lnTo>
                <a:lnTo>
                  <a:pt x="1386" y="1079"/>
                </a:lnTo>
                <a:lnTo>
                  <a:pt x="1386" y="1081"/>
                </a:lnTo>
                <a:lnTo>
                  <a:pt x="1384" y="1081"/>
                </a:lnTo>
                <a:lnTo>
                  <a:pt x="1384" y="1083"/>
                </a:lnTo>
                <a:lnTo>
                  <a:pt x="1383" y="1081"/>
                </a:lnTo>
                <a:lnTo>
                  <a:pt x="1384" y="1081"/>
                </a:lnTo>
                <a:lnTo>
                  <a:pt x="1383" y="1081"/>
                </a:lnTo>
                <a:lnTo>
                  <a:pt x="1383" y="1079"/>
                </a:lnTo>
                <a:lnTo>
                  <a:pt x="1383" y="1081"/>
                </a:lnTo>
                <a:lnTo>
                  <a:pt x="1381" y="1079"/>
                </a:lnTo>
                <a:lnTo>
                  <a:pt x="1383" y="1079"/>
                </a:lnTo>
                <a:lnTo>
                  <a:pt x="1381" y="1079"/>
                </a:lnTo>
                <a:lnTo>
                  <a:pt x="1381" y="1077"/>
                </a:lnTo>
                <a:lnTo>
                  <a:pt x="1381" y="1075"/>
                </a:lnTo>
                <a:lnTo>
                  <a:pt x="1383" y="1075"/>
                </a:lnTo>
                <a:lnTo>
                  <a:pt x="1383" y="1077"/>
                </a:lnTo>
                <a:lnTo>
                  <a:pt x="1383" y="1075"/>
                </a:lnTo>
                <a:lnTo>
                  <a:pt x="1383" y="1077"/>
                </a:lnTo>
                <a:lnTo>
                  <a:pt x="1383" y="1075"/>
                </a:lnTo>
                <a:lnTo>
                  <a:pt x="1384" y="1075"/>
                </a:lnTo>
                <a:lnTo>
                  <a:pt x="1384" y="1077"/>
                </a:lnTo>
                <a:lnTo>
                  <a:pt x="1383" y="1077"/>
                </a:lnTo>
                <a:lnTo>
                  <a:pt x="1383" y="1079"/>
                </a:lnTo>
                <a:lnTo>
                  <a:pt x="1383" y="1077"/>
                </a:lnTo>
                <a:lnTo>
                  <a:pt x="1384" y="1077"/>
                </a:lnTo>
                <a:lnTo>
                  <a:pt x="1386" y="1077"/>
                </a:lnTo>
                <a:lnTo>
                  <a:pt x="1386" y="1075"/>
                </a:lnTo>
                <a:lnTo>
                  <a:pt x="1388" y="1075"/>
                </a:lnTo>
                <a:lnTo>
                  <a:pt x="1388" y="1073"/>
                </a:lnTo>
                <a:lnTo>
                  <a:pt x="1388" y="1075"/>
                </a:lnTo>
                <a:lnTo>
                  <a:pt x="1386" y="1075"/>
                </a:lnTo>
                <a:lnTo>
                  <a:pt x="1384" y="1075"/>
                </a:lnTo>
                <a:lnTo>
                  <a:pt x="1384" y="1077"/>
                </a:lnTo>
                <a:lnTo>
                  <a:pt x="1384" y="1075"/>
                </a:lnTo>
                <a:lnTo>
                  <a:pt x="1383" y="1075"/>
                </a:lnTo>
                <a:lnTo>
                  <a:pt x="1383" y="1073"/>
                </a:lnTo>
                <a:lnTo>
                  <a:pt x="1381" y="1073"/>
                </a:lnTo>
                <a:lnTo>
                  <a:pt x="1381" y="1071"/>
                </a:lnTo>
                <a:lnTo>
                  <a:pt x="1383" y="1071"/>
                </a:lnTo>
                <a:lnTo>
                  <a:pt x="1381" y="1071"/>
                </a:lnTo>
                <a:lnTo>
                  <a:pt x="1383" y="1071"/>
                </a:lnTo>
                <a:lnTo>
                  <a:pt x="1384" y="1071"/>
                </a:lnTo>
                <a:lnTo>
                  <a:pt x="1384" y="1073"/>
                </a:lnTo>
                <a:lnTo>
                  <a:pt x="1386" y="1073"/>
                </a:lnTo>
                <a:lnTo>
                  <a:pt x="1386" y="1071"/>
                </a:lnTo>
                <a:lnTo>
                  <a:pt x="1384" y="1071"/>
                </a:lnTo>
                <a:lnTo>
                  <a:pt x="1384" y="1069"/>
                </a:lnTo>
                <a:lnTo>
                  <a:pt x="1386" y="1069"/>
                </a:lnTo>
                <a:lnTo>
                  <a:pt x="1384" y="1069"/>
                </a:lnTo>
                <a:lnTo>
                  <a:pt x="1386" y="1069"/>
                </a:lnTo>
                <a:lnTo>
                  <a:pt x="1384" y="1069"/>
                </a:lnTo>
                <a:lnTo>
                  <a:pt x="1386" y="1069"/>
                </a:lnTo>
                <a:lnTo>
                  <a:pt x="1384" y="1068"/>
                </a:lnTo>
                <a:lnTo>
                  <a:pt x="1386" y="1068"/>
                </a:lnTo>
                <a:lnTo>
                  <a:pt x="1388" y="1069"/>
                </a:lnTo>
                <a:lnTo>
                  <a:pt x="1388" y="1071"/>
                </a:lnTo>
                <a:lnTo>
                  <a:pt x="1388" y="1069"/>
                </a:lnTo>
                <a:lnTo>
                  <a:pt x="1388" y="1068"/>
                </a:lnTo>
                <a:lnTo>
                  <a:pt x="1386" y="1068"/>
                </a:lnTo>
                <a:lnTo>
                  <a:pt x="1384" y="1068"/>
                </a:lnTo>
                <a:lnTo>
                  <a:pt x="1383" y="1068"/>
                </a:lnTo>
                <a:lnTo>
                  <a:pt x="1383" y="1066"/>
                </a:lnTo>
                <a:lnTo>
                  <a:pt x="1381" y="1066"/>
                </a:lnTo>
                <a:lnTo>
                  <a:pt x="1381" y="1064"/>
                </a:lnTo>
                <a:lnTo>
                  <a:pt x="1381" y="1062"/>
                </a:lnTo>
                <a:lnTo>
                  <a:pt x="1383" y="1062"/>
                </a:lnTo>
                <a:lnTo>
                  <a:pt x="1381" y="1062"/>
                </a:lnTo>
                <a:lnTo>
                  <a:pt x="1383" y="1060"/>
                </a:lnTo>
                <a:lnTo>
                  <a:pt x="1384" y="1060"/>
                </a:lnTo>
                <a:lnTo>
                  <a:pt x="1383" y="1060"/>
                </a:lnTo>
                <a:lnTo>
                  <a:pt x="1383" y="1058"/>
                </a:lnTo>
                <a:lnTo>
                  <a:pt x="1383" y="1060"/>
                </a:lnTo>
                <a:lnTo>
                  <a:pt x="1381" y="1060"/>
                </a:lnTo>
                <a:lnTo>
                  <a:pt x="1381" y="1062"/>
                </a:lnTo>
                <a:lnTo>
                  <a:pt x="1381" y="1060"/>
                </a:lnTo>
                <a:lnTo>
                  <a:pt x="1381" y="1058"/>
                </a:lnTo>
                <a:lnTo>
                  <a:pt x="1381" y="1056"/>
                </a:lnTo>
                <a:lnTo>
                  <a:pt x="1383" y="1056"/>
                </a:lnTo>
                <a:lnTo>
                  <a:pt x="1383" y="1054"/>
                </a:lnTo>
                <a:lnTo>
                  <a:pt x="1383" y="1056"/>
                </a:lnTo>
                <a:lnTo>
                  <a:pt x="1383" y="1054"/>
                </a:lnTo>
                <a:lnTo>
                  <a:pt x="1381" y="1054"/>
                </a:lnTo>
                <a:lnTo>
                  <a:pt x="1381" y="1056"/>
                </a:lnTo>
                <a:lnTo>
                  <a:pt x="1379" y="1056"/>
                </a:lnTo>
                <a:lnTo>
                  <a:pt x="1379" y="1054"/>
                </a:lnTo>
                <a:lnTo>
                  <a:pt x="1377" y="1054"/>
                </a:lnTo>
                <a:lnTo>
                  <a:pt x="1377" y="1056"/>
                </a:lnTo>
                <a:lnTo>
                  <a:pt x="1375" y="1056"/>
                </a:lnTo>
                <a:lnTo>
                  <a:pt x="1375" y="1054"/>
                </a:lnTo>
                <a:lnTo>
                  <a:pt x="1375" y="1052"/>
                </a:lnTo>
                <a:lnTo>
                  <a:pt x="1375" y="1054"/>
                </a:lnTo>
                <a:lnTo>
                  <a:pt x="1377" y="1054"/>
                </a:lnTo>
                <a:lnTo>
                  <a:pt x="1377" y="1052"/>
                </a:lnTo>
                <a:lnTo>
                  <a:pt x="1375" y="1052"/>
                </a:lnTo>
                <a:lnTo>
                  <a:pt x="1373" y="1052"/>
                </a:lnTo>
                <a:lnTo>
                  <a:pt x="1373" y="1050"/>
                </a:lnTo>
                <a:lnTo>
                  <a:pt x="1371" y="1050"/>
                </a:lnTo>
                <a:lnTo>
                  <a:pt x="1371" y="1048"/>
                </a:lnTo>
                <a:lnTo>
                  <a:pt x="1373" y="1048"/>
                </a:lnTo>
                <a:lnTo>
                  <a:pt x="1375" y="1048"/>
                </a:lnTo>
                <a:lnTo>
                  <a:pt x="1377" y="1048"/>
                </a:lnTo>
                <a:lnTo>
                  <a:pt x="1379" y="1048"/>
                </a:lnTo>
                <a:lnTo>
                  <a:pt x="1377" y="1048"/>
                </a:lnTo>
                <a:lnTo>
                  <a:pt x="1375" y="1048"/>
                </a:lnTo>
                <a:lnTo>
                  <a:pt x="1375" y="1046"/>
                </a:lnTo>
                <a:lnTo>
                  <a:pt x="1373" y="1046"/>
                </a:lnTo>
                <a:lnTo>
                  <a:pt x="1375" y="1046"/>
                </a:lnTo>
                <a:lnTo>
                  <a:pt x="1375" y="1044"/>
                </a:lnTo>
                <a:lnTo>
                  <a:pt x="1375" y="1043"/>
                </a:lnTo>
                <a:lnTo>
                  <a:pt x="1377" y="1044"/>
                </a:lnTo>
                <a:lnTo>
                  <a:pt x="1377" y="1043"/>
                </a:lnTo>
                <a:lnTo>
                  <a:pt x="1377" y="1041"/>
                </a:lnTo>
                <a:lnTo>
                  <a:pt x="1377" y="1039"/>
                </a:lnTo>
                <a:lnTo>
                  <a:pt x="1379" y="1039"/>
                </a:lnTo>
                <a:lnTo>
                  <a:pt x="1379" y="1037"/>
                </a:lnTo>
                <a:lnTo>
                  <a:pt x="1381" y="1037"/>
                </a:lnTo>
                <a:lnTo>
                  <a:pt x="1383" y="1037"/>
                </a:lnTo>
                <a:lnTo>
                  <a:pt x="1383" y="1039"/>
                </a:lnTo>
                <a:lnTo>
                  <a:pt x="1384" y="1039"/>
                </a:lnTo>
                <a:lnTo>
                  <a:pt x="1384" y="1041"/>
                </a:lnTo>
                <a:lnTo>
                  <a:pt x="1383" y="1041"/>
                </a:lnTo>
                <a:lnTo>
                  <a:pt x="1383" y="1043"/>
                </a:lnTo>
                <a:lnTo>
                  <a:pt x="1381" y="1043"/>
                </a:lnTo>
                <a:lnTo>
                  <a:pt x="1381" y="1044"/>
                </a:lnTo>
                <a:lnTo>
                  <a:pt x="1381" y="1043"/>
                </a:lnTo>
                <a:lnTo>
                  <a:pt x="1383" y="1043"/>
                </a:lnTo>
                <a:lnTo>
                  <a:pt x="1383" y="1041"/>
                </a:lnTo>
                <a:lnTo>
                  <a:pt x="1384" y="1041"/>
                </a:lnTo>
                <a:lnTo>
                  <a:pt x="1384" y="1043"/>
                </a:lnTo>
                <a:lnTo>
                  <a:pt x="1383" y="1043"/>
                </a:lnTo>
                <a:lnTo>
                  <a:pt x="1384" y="1043"/>
                </a:lnTo>
                <a:lnTo>
                  <a:pt x="1384" y="1041"/>
                </a:lnTo>
                <a:lnTo>
                  <a:pt x="1386" y="1041"/>
                </a:lnTo>
                <a:lnTo>
                  <a:pt x="1386" y="1043"/>
                </a:lnTo>
                <a:lnTo>
                  <a:pt x="1386" y="1041"/>
                </a:lnTo>
                <a:lnTo>
                  <a:pt x="1386" y="1043"/>
                </a:lnTo>
                <a:lnTo>
                  <a:pt x="1388" y="1043"/>
                </a:lnTo>
                <a:lnTo>
                  <a:pt x="1386" y="1043"/>
                </a:lnTo>
                <a:lnTo>
                  <a:pt x="1386" y="1044"/>
                </a:lnTo>
                <a:lnTo>
                  <a:pt x="1386" y="1046"/>
                </a:lnTo>
                <a:lnTo>
                  <a:pt x="1386" y="1044"/>
                </a:lnTo>
                <a:lnTo>
                  <a:pt x="1388" y="1044"/>
                </a:lnTo>
                <a:lnTo>
                  <a:pt x="1390" y="1044"/>
                </a:lnTo>
                <a:lnTo>
                  <a:pt x="1392" y="1044"/>
                </a:lnTo>
                <a:lnTo>
                  <a:pt x="1390" y="1044"/>
                </a:lnTo>
                <a:lnTo>
                  <a:pt x="1392" y="1044"/>
                </a:lnTo>
                <a:lnTo>
                  <a:pt x="1392" y="1046"/>
                </a:lnTo>
                <a:lnTo>
                  <a:pt x="1390" y="1046"/>
                </a:lnTo>
                <a:lnTo>
                  <a:pt x="1392" y="1046"/>
                </a:lnTo>
                <a:lnTo>
                  <a:pt x="1394" y="1046"/>
                </a:lnTo>
                <a:lnTo>
                  <a:pt x="1392" y="1046"/>
                </a:lnTo>
                <a:lnTo>
                  <a:pt x="1394" y="1046"/>
                </a:lnTo>
                <a:lnTo>
                  <a:pt x="1394" y="1044"/>
                </a:lnTo>
                <a:lnTo>
                  <a:pt x="1396" y="1044"/>
                </a:lnTo>
                <a:lnTo>
                  <a:pt x="1398" y="1044"/>
                </a:lnTo>
                <a:lnTo>
                  <a:pt x="1398" y="1046"/>
                </a:lnTo>
                <a:lnTo>
                  <a:pt x="1398" y="1044"/>
                </a:lnTo>
                <a:lnTo>
                  <a:pt x="1398" y="1046"/>
                </a:lnTo>
                <a:lnTo>
                  <a:pt x="1398" y="1048"/>
                </a:lnTo>
                <a:lnTo>
                  <a:pt x="1400" y="1048"/>
                </a:lnTo>
                <a:lnTo>
                  <a:pt x="1400" y="1050"/>
                </a:lnTo>
                <a:lnTo>
                  <a:pt x="1400" y="1052"/>
                </a:lnTo>
                <a:lnTo>
                  <a:pt x="1398" y="1052"/>
                </a:lnTo>
                <a:lnTo>
                  <a:pt x="1398" y="1050"/>
                </a:lnTo>
                <a:lnTo>
                  <a:pt x="1396" y="1050"/>
                </a:lnTo>
                <a:lnTo>
                  <a:pt x="1396" y="1048"/>
                </a:lnTo>
                <a:lnTo>
                  <a:pt x="1394" y="1048"/>
                </a:lnTo>
                <a:lnTo>
                  <a:pt x="1394" y="1046"/>
                </a:lnTo>
                <a:lnTo>
                  <a:pt x="1394" y="1048"/>
                </a:lnTo>
                <a:lnTo>
                  <a:pt x="1396" y="1048"/>
                </a:lnTo>
                <a:lnTo>
                  <a:pt x="1396" y="1050"/>
                </a:lnTo>
                <a:lnTo>
                  <a:pt x="1394" y="1050"/>
                </a:lnTo>
                <a:lnTo>
                  <a:pt x="1392" y="1048"/>
                </a:lnTo>
                <a:lnTo>
                  <a:pt x="1392" y="1050"/>
                </a:lnTo>
                <a:lnTo>
                  <a:pt x="1390" y="1050"/>
                </a:lnTo>
                <a:lnTo>
                  <a:pt x="1392" y="1050"/>
                </a:lnTo>
                <a:lnTo>
                  <a:pt x="1394" y="1050"/>
                </a:lnTo>
                <a:lnTo>
                  <a:pt x="1392" y="1050"/>
                </a:lnTo>
                <a:lnTo>
                  <a:pt x="1394" y="1050"/>
                </a:lnTo>
                <a:lnTo>
                  <a:pt x="1394" y="1052"/>
                </a:lnTo>
                <a:lnTo>
                  <a:pt x="1392" y="1052"/>
                </a:lnTo>
                <a:lnTo>
                  <a:pt x="1392" y="1054"/>
                </a:lnTo>
                <a:lnTo>
                  <a:pt x="1394" y="1054"/>
                </a:lnTo>
                <a:lnTo>
                  <a:pt x="1394" y="1052"/>
                </a:lnTo>
                <a:lnTo>
                  <a:pt x="1396" y="1052"/>
                </a:lnTo>
                <a:lnTo>
                  <a:pt x="1394" y="1052"/>
                </a:lnTo>
                <a:lnTo>
                  <a:pt x="1396" y="1052"/>
                </a:lnTo>
                <a:lnTo>
                  <a:pt x="1396" y="1054"/>
                </a:lnTo>
                <a:lnTo>
                  <a:pt x="1398" y="1054"/>
                </a:lnTo>
                <a:lnTo>
                  <a:pt x="1398" y="1056"/>
                </a:lnTo>
                <a:lnTo>
                  <a:pt x="1396" y="1056"/>
                </a:lnTo>
                <a:lnTo>
                  <a:pt x="1398" y="1056"/>
                </a:lnTo>
                <a:lnTo>
                  <a:pt x="1398" y="1058"/>
                </a:lnTo>
                <a:lnTo>
                  <a:pt x="1400" y="1058"/>
                </a:lnTo>
                <a:lnTo>
                  <a:pt x="1400" y="1060"/>
                </a:lnTo>
                <a:lnTo>
                  <a:pt x="1398" y="1060"/>
                </a:lnTo>
                <a:lnTo>
                  <a:pt x="1398" y="1062"/>
                </a:lnTo>
                <a:lnTo>
                  <a:pt x="1400" y="1060"/>
                </a:lnTo>
                <a:lnTo>
                  <a:pt x="1400" y="1062"/>
                </a:lnTo>
                <a:lnTo>
                  <a:pt x="1398" y="1062"/>
                </a:lnTo>
                <a:lnTo>
                  <a:pt x="1400" y="1062"/>
                </a:lnTo>
                <a:lnTo>
                  <a:pt x="1400" y="1064"/>
                </a:lnTo>
                <a:lnTo>
                  <a:pt x="1398" y="1064"/>
                </a:lnTo>
                <a:lnTo>
                  <a:pt x="1398" y="1066"/>
                </a:lnTo>
                <a:lnTo>
                  <a:pt x="1400" y="1066"/>
                </a:lnTo>
                <a:lnTo>
                  <a:pt x="1400" y="1064"/>
                </a:lnTo>
                <a:lnTo>
                  <a:pt x="1400" y="1066"/>
                </a:lnTo>
                <a:lnTo>
                  <a:pt x="1402" y="1066"/>
                </a:lnTo>
                <a:lnTo>
                  <a:pt x="1400" y="1066"/>
                </a:lnTo>
                <a:lnTo>
                  <a:pt x="1400" y="1068"/>
                </a:lnTo>
                <a:lnTo>
                  <a:pt x="1402" y="1068"/>
                </a:lnTo>
                <a:lnTo>
                  <a:pt x="1400" y="1068"/>
                </a:lnTo>
                <a:lnTo>
                  <a:pt x="1402" y="1068"/>
                </a:lnTo>
                <a:lnTo>
                  <a:pt x="1402" y="1069"/>
                </a:lnTo>
                <a:lnTo>
                  <a:pt x="1402" y="1071"/>
                </a:lnTo>
                <a:lnTo>
                  <a:pt x="1402" y="1073"/>
                </a:lnTo>
                <a:lnTo>
                  <a:pt x="1402" y="1075"/>
                </a:lnTo>
                <a:lnTo>
                  <a:pt x="1404" y="1075"/>
                </a:lnTo>
                <a:lnTo>
                  <a:pt x="1404" y="1077"/>
                </a:lnTo>
                <a:lnTo>
                  <a:pt x="1402" y="1077"/>
                </a:lnTo>
                <a:lnTo>
                  <a:pt x="1404" y="1077"/>
                </a:lnTo>
                <a:lnTo>
                  <a:pt x="1402" y="1077"/>
                </a:lnTo>
                <a:lnTo>
                  <a:pt x="1404" y="1077"/>
                </a:lnTo>
                <a:lnTo>
                  <a:pt x="1404" y="1079"/>
                </a:lnTo>
                <a:lnTo>
                  <a:pt x="1402" y="1079"/>
                </a:lnTo>
                <a:lnTo>
                  <a:pt x="1402" y="1077"/>
                </a:lnTo>
                <a:lnTo>
                  <a:pt x="1400" y="1077"/>
                </a:lnTo>
                <a:lnTo>
                  <a:pt x="1402" y="1077"/>
                </a:lnTo>
                <a:lnTo>
                  <a:pt x="1402" y="1079"/>
                </a:lnTo>
                <a:lnTo>
                  <a:pt x="1404" y="1079"/>
                </a:lnTo>
                <a:lnTo>
                  <a:pt x="1404" y="1081"/>
                </a:lnTo>
                <a:lnTo>
                  <a:pt x="1404" y="1083"/>
                </a:lnTo>
                <a:lnTo>
                  <a:pt x="1402" y="1083"/>
                </a:lnTo>
                <a:lnTo>
                  <a:pt x="1402" y="1081"/>
                </a:lnTo>
                <a:lnTo>
                  <a:pt x="1402" y="1083"/>
                </a:lnTo>
                <a:lnTo>
                  <a:pt x="1404" y="1083"/>
                </a:lnTo>
                <a:lnTo>
                  <a:pt x="1404" y="1085"/>
                </a:lnTo>
                <a:lnTo>
                  <a:pt x="1406" y="1085"/>
                </a:lnTo>
                <a:lnTo>
                  <a:pt x="1404" y="1085"/>
                </a:lnTo>
                <a:lnTo>
                  <a:pt x="1406" y="1085"/>
                </a:lnTo>
                <a:lnTo>
                  <a:pt x="1406" y="1087"/>
                </a:lnTo>
                <a:lnTo>
                  <a:pt x="1404" y="1087"/>
                </a:lnTo>
                <a:lnTo>
                  <a:pt x="1406" y="1087"/>
                </a:lnTo>
                <a:lnTo>
                  <a:pt x="1406" y="1089"/>
                </a:lnTo>
                <a:lnTo>
                  <a:pt x="1406" y="1091"/>
                </a:lnTo>
                <a:lnTo>
                  <a:pt x="1406" y="1092"/>
                </a:lnTo>
                <a:lnTo>
                  <a:pt x="1406" y="1094"/>
                </a:lnTo>
                <a:lnTo>
                  <a:pt x="1406" y="1096"/>
                </a:lnTo>
                <a:lnTo>
                  <a:pt x="1404" y="1096"/>
                </a:lnTo>
                <a:lnTo>
                  <a:pt x="1404" y="1094"/>
                </a:lnTo>
                <a:lnTo>
                  <a:pt x="1404" y="1092"/>
                </a:lnTo>
                <a:lnTo>
                  <a:pt x="1404" y="1091"/>
                </a:lnTo>
                <a:lnTo>
                  <a:pt x="1404" y="1092"/>
                </a:lnTo>
                <a:lnTo>
                  <a:pt x="1404" y="1094"/>
                </a:lnTo>
                <a:lnTo>
                  <a:pt x="1404" y="1096"/>
                </a:lnTo>
                <a:lnTo>
                  <a:pt x="1402" y="1096"/>
                </a:lnTo>
                <a:lnTo>
                  <a:pt x="1402" y="1094"/>
                </a:lnTo>
                <a:lnTo>
                  <a:pt x="1402" y="1096"/>
                </a:lnTo>
                <a:lnTo>
                  <a:pt x="1404" y="1096"/>
                </a:lnTo>
                <a:lnTo>
                  <a:pt x="1404" y="1098"/>
                </a:lnTo>
                <a:lnTo>
                  <a:pt x="1404" y="1100"/>
                </a:lnTo>
                <a:lnTo>
                  <a:pt x="1406" y="1100"/>
                </a:lnTo>
                <a:lnTo>
                  <a:pt x="1404" y="1100"/>
                </a:lnTo>
                <a:lnTo>
                  <a:pt x="1404" y="1102"/>
                </a:lnTo>
                <a:lnTo>
                  <a:pt x="1402" y="1102"/>
                </a:lnTo>
                <a:lnTo>
                  <a:pt x="1404" y="1102"/>
                </a:lnTo>
                <a:lnTo>
                  <a:pt x="1406" y="1102"/>
                </a:lnTo>
                <a:lnTo>
                  <a:pt x="1406" y="1104"/>
                </a:lnTo>
                <a:lnTo>
                  <a:pt x="1404" y="1104"/>
                </a:lnTo>
                <a:lnTo>
                  <a:pt x="1402" y="1104"/>
                </a:lnTo>
                <a:lnTo>
                  <a:pt x="1402" y="1106"/>
                </a:lnTo>
                <a:lnTo>
                  <a:pt x="1404" y="1106"/>
                </a:lnTo>
                <a:lnTo>
                  <a:pt x="1404" y="1104"/>
                </a:lnTo>
                <a:lnTo>
                  <a:pt x="1406" y="1104"/>
                </a:lnTo>
                <a:lnTo>
                  <a:pt x="1406" y="1106"/>
                </a:lnTo>
                <a:lnTo>
                  <a:pt x="1404" y="1106"/>
                </a:lnTo>
                <a:lnTo>
                  <a:pt x="1404" y="1108"/>
                </a:lnTo>
                <a:lnTo>
                  <a:pt x="1402" y="1108"/>
                </a:lnTo>
                <a:lnTo>
                  <a:pt x="1402" y="1110"/>
                </a:lnTo>
                <a:lnTo>
                  <a:pt x="1404" y="1110"/>
                </a:lnTo>
                <a:lnTo>
                  <a:pt x="1404" y="1108"/>
                </a:lnTo>
                <a:lnTo>
                  <a:pt x="1406" y="1108"/>
                </a:lnTo>
                <a:lnTo>
                  <a:pt x="1406" y="1110"/>
                </a:lnTo>
                <a:lnTo>
                  <a:pt x="1404" y="1110"/>
                </a:lnTo>
                <a:lnTo>
                  <a:pt x="1406" y="1110"/>
                </a:lnTo>
                <a:lnTo>
                  <a:pt x="1404" y="1110"/>
                </a:lnTo>
                <a:lnTo>
                  <a:pt x="1404" y="1112"/>
                </a:lnTo>
                <a:lnTo>
                  <a:pt x="1404" y="1114"/>
                </a:lnTo>
                <a:lnTo>
                  <a:pt x="1404" y="1112"/>
                </a:lnTo>
                <a:lnTo>
                  <a:pt x="1406" y="1112"/>
                </a:lnTo>
                <a:lnTo>
                  <a:pt x="1404" y="1112"/>
                </a:lnTo>
                <a:lnTo>
                  <a:pt x="1404" y="1114"/>
                </a:lnTo>
                <a:lnTo>
                  <a:pt x="1404" y="1112"/>
                </a:lnTo>
                <a:lnTo>
                  <a:pt x="1404" y="1114"/>
                </a:lnTo>
                <a:lnTo>
                  <a:pt x="1404" y="1116"/>
                </a:lnTo>
                <a:lnTo>
                  <a:pt x="1404" y="1117"/>
                </a:lnTo>
                <a:lnTo>
                  <a:pt x="1402" y="1117"/>
                </a:lnTo>
                <a:lnTo>
                  <a:pt x="1404" y="1116"/>
                </a:lnTo>
                <a:lnTo>
                  <a:pt x="1402" y="1116"/>
                </a:lnTo>
                <a:lnTo>
                  <a:pt x="1404" y="1116"/>
                </a:lnTo>
                <a:lnTo>
                  <a:pt x="1404" y="1114"/>
                </a:lnTo>
                <a:lnTo>
                  <a:pt x="1402" y="1114"/>
                </a:lnTo>
                <a:lnTo>
                  <a:pt x="1402" y="1116"/>
                </a:lnTo>
                <a:lnTo>
                  <a:pt x="1402" y="1114"/>
                </a:lnTo>
                <a:lnTo>
                  <a:pt x="1400" y="1114"/>
                </a:lnTo>
                <a:lnTo>
                  <a:pt x="1402" y="1114"/>
                </a:lnTo>
                <a:lnTo>
                  <a:pt x="1400" y="1114"/>
                </a:lnTo>
                <a:lnTo>
                  <a:pt x="1400" y="1112"/>
                </a:lnTo>
                <a:lnTo>
                  <a:pt x="1400" y="1110"/>
                </a:lnTo>
                <a:lnTo>
                  <a:pt x="1400" y="1112"/>
                </a:lnTo>
                <a:lnTo>
                  <a:pt x="1398" y="1112"/>
                </a:lnTo>
                <a:lnTo>
                  <a:pt x="1400" y="1112"/>
                </a:lnTo>
                <a:lnTo>
                  <a:pt x="1398" y="1112"/>
                </a:lnTo>
                <a:lnTo>
                  <a:pt x="1398" y="1110"/>
                </a:lnTo>
                <a:lnTo>
                  <a:pt x="1400" y="1110"/>
                </a:lnTo>
                <a:lnTo>
                  <a:pt x="1400" y="1108"/>
                </a:lnTo>
                <a:lnTo>
                  <a:pt x="1398" y="1108"/>
                </a:lnTo>
                <a:lnTo>
                  <a:pt x="1398" y="1110"/>
                </a:lnTo>
                <a:lnTo>
                  <a:pt x="1398" y="1108"/>
                </a:lnTo>
                <a:lnTo>
                  <a:pt x="1400" y="1108"/>
                </a:lnTo>
                <a:lnTo>
                  <a:pt x="1398" y="1108"/>
                </a:lnTo>
                <a:lnTo>
                  <a:pt x="1400" y="1106"/>
                </a:lnTo>
                <a:lnTo>
                  <a:pt x="1400" y="1104"/>
                </a:lnTo>
                <a:lnTo>
                  <a:pt x="1400" y="1106"/>
                </a:lnTo>
                <a:lnTo>
                  <a:pt x="1398" y="1106"/>
                </a:lnTo>
                <a:lnTo>
                  <a:pt x="1398" y="1108"/>
                </a:lnTo>
                <a:lnTo>
                  <a:pt x="1398" y="1106"/>
                </a:lnTo>
                <a:lnTo>
                  <a:pt x="1398" y="1108"/>
                </a:lnTo>
                <a:lnTo>
                  <a:pt x="1398" y="1110"/>
                </a:lnTo>
                <a:lnTo>
                  <a:pt x="1396" y="1110"/>
                </a:lnTo>
                <a:lnTo>
                  <a:pt x="1398" y="1110"/>
                </a:lnTo>
                <a:lnTo>
                  <a:pt x="1396" y="1108"/>
                </a:lnTo>
                <a:lnTo>
                  <a:pt x="1398" y="1106"/>
                </a:lnTo>
                <a:lnTo>
                  <a:pt x="1396" y="1106"/>
                </a:lnTo>
                <a:lnTo>
                  <a:pt x="1396" y="1104"/>
                </a:lnTo>
                <a:lnTo>
                  <a:pt x="1396" y="1106"/>
                </a:lnTo>
                <a:lnTo>
                  <a:pt x="1394" y="1106"/>
                </a:lnTo>
                <a:lnTo>
                  <a:pt x="1394" y="1104"/>
                </a:lnTo>
                <a:lnTo>
                  <a:pt x="1396" y="1104"/>
                </a:lnTo>
                <a:lnTo>
                  <a:pt x="1396" y="1102"/>
                </a:lnTo>
                <a:lnTo>
                  <a:pt x="1396" y="1100"/>
                </a:lnTo>
                <a:lnTo>
                  <a:pt x="1396" y="1102"/>
                </a:lnTo>
                <a:lnTo>
                  <a:pt x="1394" y="1102"/>
                </a:lnTo>
                <a:lnTo>
                  <a:pt x="1394" y="1100"/>
                </a:lnTo>
                <a:lnTo>
                  <a:pt x="1396" y="1100"/>
                </a:lnTo>
                <a:lnTo>
                  <a:pt x="1394" y="1100"/>
                </a:lnTo>
                <a:lnTo>
                  <a:pt x="1394" y="1098"/>
                </a:lnTo>
                <a:lnTo>
                  <a:pt x="1394" y="1100"/>
                </a:lnTo>
                <a:lnTo>
                  <a:pt x="1392" y="1100"/>
                </a:lnTo>
                <a:lnTo>
                  <a:pt x="1392" y="1098"/>
                </a:lnTo>
                <a:lnTo>
                  <a:pt x="1392" y="1100"/>
                </a:lnTo>
                <a:lnTo>
                  <a:pt x="1392" y="1098"/>
                </a:lnTo>
                <a:lnTo>
                  <a:pt x="1392" y="1096"/>
                </a:lnTo>
                <a:lnTo>
                  <a:pt x="1392" y="1094"/>
                </a:lnTo>
                <a:lnTo>
                  <a:pt x="1392" y="1096"/>
                </a:lnTo>
                <a:lnTo>
                  <a:pt x="1392" y="1094"/>
                </a:lnTo>
                <a:lnTo>
                  <a:pt x="1392" y="1092"/>
                </a:lnTo>
                <a:lnTo>
                  <a:pt x="1394" y="1094"/>
                </a:lnTo>
                <a:lnTo>
                  <a:pt x="1394" y="1092"/>
                </a:lnTo>
                <a:lnTo>
                  <a:pt x="1392" y="1092"/>
                </a:lnTo>
                <a:lnTo>
                  <a:pt x="1394" y="1092"/>
                </a:lnTo>
                <a:lnTo>
                  <a:pt x="1394" y="1094"/>
                </a:lnTo>
                <a:lnTo>
                  <a:pt x="1396" y="1094"/>
                </a:lnTo>
                <a:lnTo>
                  <a:pt x="1394" y="1092"/>
                </a:lnTo>
                <a:lnTo>
                  <a:pt x="1396" y="1092"/>
                </a:lnTo>
                <a:lnTo>
                  <a:pt x="1396" y="1091"/>
                </a:lnTo>
                <a:lnTo>
                  <a:pt x="1396" y="1089"/>
                </a:lnTo>
                <a:lnTo>
                  <a:pt x="1398" y="1089"/>
                </a:lnTo>
                <a:lnTo>
                  <a:pt x="1396" y="1089"/>
                </a:lnTo>
                <a:lnTo>
                  <a:pt x="1398" y="1087"/>
                </a:lnTo>
                <a:lnTo>
                  <a:pt x="1398" y="1085"/>
                </a:lnTo>
                <a:lnTo>
                  <a:pt x="1398" y="1087"/>
                </a:lnTo>
                <a:lnTo>
                  <a:pt x="1396" y="1087"/>
                </a:lnTo>
                <a:lnTo>
                  <a:pt x="1396" y="1089"/>
                </a:lnTo>
                <a:lnTo>
                  <a:pt x="1396" y="1091"/>
                </a:lnTo>
                <a:lnTo>
                  <a:pt x="1394" y="1091"/>
                </a:lnTo>
                <a:lnTo>
                  <a:pt x="1394" y="1092"/>
                </a:lnTo>
                <a:lnTo>
                  <a:pt x="1394" y="1091"/>
                </a:lnTo>
                <a:lnTo>
                  <a:pt x="1394" y="1089"/>
                </a:lnTo>
                <a:lnTo>
                  <a:pt x="1394" y="1087"/>
                </a:lnTo>
                <a:lnTo>
                  <a:pt x="1394" y="1089"/>
                </a:lnTo>
                <a:lnTo>
                  <a:pt x="1392" y="1089"/>
                </a:lnTo>
                <a:lnTo>
                  <a:pt x="1392" y="1091"/>
                </a:lnTo>
                <a:lnTo>
                  <a:pt x="1392" y="1092"/>
                </a:lnTo>
                <a:lnTo>
                  <a:pt x="1390" y="1092"/>
                </a:lnTo>
                <a:lnTo>
                  <a:pt x="1388" y="1092"/>
                </a:lnTo>
                <a:lnTo>
                  <a:pt x="1390" y="1091"/>
                </a:lnTo>
                <a:lnTo>
                  <a:pt x="1388" y="1091"/>
                </a:lnTo>
                <a:lnTo>
                  <a:pt x="1390" y="1091"/>
                </a:lnTo>
                <a:lnTo>
                  <a:pt x="1388" y="1091"/>
                </a:lnTo>
                <a:lnTo>
                  <a:pt x="1388" y="1089"/>
                </a:lnTo>
                <a:lnTo>
                  <a:pt x="1390" y="1087"/>
                </a:lnTo>
                <a:lnTo>
                  <a:pt x="1392" y="1087"/>
                </a:lnTo>
                <a:lnTo>
                  <a:pt x="1392" y="1085"/>
                </a:lnTo>
                <a:close/>
                <a:moveTo>
                  <a:pt x="1377" y="1035"/>
                </a:moveTo>
                <a:lnTo>
                  <a:pt x="1375" y="1035"/>
                </a:lnTo>
                <a:lnTo>
                  <a:pt x="1375" y="1033"/>
                </a:lnTo>
                <a:lnTo>
                  <a:pt x="1377" y="1033"/>
                </a:lnTo>
                <a:lnTo>
                  <a:pt x="1377" y="1035"/>
                </a:lnTo>
                <a:close/>
                <a:moveTo>
                  <a:pt x="795" y="1033"/>
                </a:moveTo>
                <a:lnTo>
                  <a:pt x="793" y="1031"/>
                </a:lnTo>
                <a:lnTo>
                  <a:pt x="795" y="1031"/>
                </a:lnTo>
                <a:lnTo>
                  <a:pt x="795" y="1033"/>
                </a:lnTo>
                <a:close/>
                <a:moveTo>
                  <a:pt x="845" y="1031"/>
                </a:moveTo>
                <a:lnTo>
                  <a:pt x="843" y="1031"/>
                </a:lnTo>
                <a:lnTo>
                  <a:pt x="845" y="1031"/>
                </a:lnTo>
                <a:close/>
                <a:moveTo>
                  <a:pt x="1371" y="1029"/>
                </a:moveTo>
                <a:lnTo>
                  <a:pt x="1373" y="1029"/>
                </a:lnTo>
                <a:lnTo>
                  <a:pt x="1373" y="1031"/>
                </a:lnTo>
                <a:lnTo>
                  <a:pt x="1375" y="1031"/>
                </a:lnTo>
                <a:lnTo>
                  <a:pt x="1373" y="1033"/>
                </a:lnTo>
                <a:lnTo>
                  <a:pt x="1373" y="1031"/>
                </a:lnTo>
                <a:lnTo>
                  <a:pt x="1371" y="1031"/>
                </a:lnTo>
                <a:lnTo>
                  <a:pt x="1371" y="1029"/>
                </a:lnTo>
                <a:close/>
                <a:moveTo>
                  <a:pt x="1442" y="1029"/>
                </a:moveTo>
                <a:lnTo>
                  <a:pt x="1442" y="1027"/>
                </a:lnTo>
                <a:lnTo>
                  <a:pt x="1442" y="1029"/>
                </a:lnTo>
                <a:close/>
                <a:moveTo>
                  <a:pt x="1356" y="1027"/>
                </a:moveTo>
                <a:lnTo>
                  <a:pt x="1356" y="1029"/>
                </a:lnTo>
                <a:lnTo>
                  <a:pt x="1358" y="1029"/>
                </a:lnTo>
                <a:lnTo>
                  <a:pt x="1356" y="1029"/>
                </a:lnTo>
                <a:lnTo>
                  <a:pt x="1356" y="1031"/>
                </a:lnTo>
                <a:lnTo>
                  <a:pt x="1356" y="1033"/>
                </a:lnTo>
                <a:lnTo>
                  <a:pt x="1356" y="1031"/>
                </a:lnTo>
                <a:lnTo>
                  <a:pt x="1354" y="1031"/>
                </a:lnTo>
                <a:lnTo>
                  <a:pt x="1356" y="1031"/>
                </a:lnTo>
                <a:lnTo>
                  <a:pt x="1354" y="1031"/>
                </a:lnTo>
                <a:lnTo>
                  <a:pt x="1356" y="1031"/>
                </a:lnTo>
                <a:lnTo>
                  <a:pt x="1354" y="1031"/>
                </a:lnTo>
                <a:lnTo>
                  <a:pt x="1354" y="1029"/>
                </a:lnTo>
                <a:lnTo>
                  <a:pt x="1356" y="1029"/>
                </a:lnTo>
                <a:lnTo>
                  <a:pt x="1356" y="1027"/>
                </a:lnTo>
                <a:close/>
                <a:moveTo>
                  <a:pt x="816" y="1027"/>
                </a:moveTo>
                <a:lnTo>
                  <a:pt x="814" y="1027"/>
                </a:lnTo>
                <a:lnTo>
                  <a:pt x="816" y="1027"/>
                </a:lnTo>
                <a:close/>
                <a:moveTo>
                  <a:pt x="1354" y="1027"/>
                </a:moveTo>
                <a:lnTo>
                  <a:pt x="1354" y="1029"/>
                </a:lnTo>
                <a:lnTo>
                  <a:pt x="1354" y="1027"/>
                </a:lnTo>
                <a:close/>
                <a:moveTo>
                  <a:pt x="814" y="1027"/>
                </a:moveTo>
                <a:lnTo>
                  <a:pt x="814" y="1025"/>
                </a:lnTo>
                <a:lnTo>
                  <a:pt x="814" y="1027"/>
                </a:lnTo>
                <a:close/>
                <a:moveTo>
                  <a:pt x="1354" y="1025"/>
                </a:moveTo>
                <a:lnTo>
                  <a:pt x="1354" y="1027"/>
                </a:lnTo>
                <a:lnTo>
                  <a:pt x="1352" y="1027"/>
                </a:lnTo>
                <a:lnTo>
                  <a:pt x="1352" y="1025"/>
                </a:lnTo>
                <a:lnTo>
                  <a:pt x="1354" y="1025"/>
                </a:lnTo>
                <a:close/>
                <a:moveTo>
                  <a:pt x="808" y="1025"/>
                </a:moveTo>
                <a:lnTo>
                  <a:pt x="808" y="1023"/>
                </a:lnTo>
                <a:lnTo>
                  <a:pt x="808" y="1025"/>
                </a:lnTo>
                <a:close/>
                <a:moveTo>
                  <a:pt x="845" y="1023"/>
                </a:moveTo>
                <a:lnTo>
                  <a:pt x="845" y="1025"/>
                </a:lnTo>
                <a:lnTo>
                  <a:pt x="843" y="1025"/>
                </a:lnTo>
                <a:lnTo>
                  <a:pt x="843" y="1023"/>
                </a:lnTo>
                <a:lnTo>
                  <a:pt x="845" y="1023"/>
                </a:lnTo>
                <a:close/>
                <a:moveTo>
                  <a:pt x="1423" y="1025"/>
                </a:moveTo>
                <a:lnTo>
                  <a:pt x="1423" y="1023"/>
                </a:lnTo>
                <a:lnTo>
                  <a:pt x="1423" y="1025"/>
                </a:lnTo>
                <a:close/>
                <a:moveTo>
                  <a:pt x="851" y="1023"/>
                </a:moveTo>
                <a:lnTo>
                  <a:pt x="849" y="1023"/>
                </a:lnTo>
                <a:lnTo>
                  <a:pt x="849" y="1025"/>
                </a:lnTo>
                <a:lnTo>
                  <a:pt x="847" y="1025"/>
                </a:lnTo>
                <a:lnTo>
                  <a:pt x="849" y="1025"/>
                </a:lnTo>
                <a:lnTo>
                  <a:pt x="849" y="1023"/>
                </a:lnTo>
                <a:lnTo>
                  <a:pt x="849" y="1025"/>
                </a:lnTo>
                <a:lnTo>
                  <a:pt x="849" y="1023"/>
                </a:lnTo>
                <a:lnTo>
                  <a:pt x="851" y="1023"/>
                </a:lnTo>
                <a:close/>
                <a:moveTo>
                  <a:pt x="847" y="1025"/>
                </a:moveTo>
                <a:lnTo>
                  <a:pt x="845" y="1025"/>
                </a:lnTo>
                <a:lnTo>
                  <a:pt x="845" y="1023"/>
                </a:lnTo>
                <a:lnTo>
                  <a:pt x="847" y="1023"/>
                </a:lnTo>
                <a:lnTo>
                  <a:pt x="847" y="1025"/>
                </a:lnTo>
                <a:close/>
                <a:moveTo>
                  <a:pt x="1346" y="1018"/>
                </a:moveTo>
                <a:lnTo>
                  <a:pt x="1346" y="1020"/>
                </a:lnTo>
                <a:lnTo>
                  <a:pt x="1346" y="1018"/>
                </a:lnTo>
                <a:close/>
                <a:moveTo>
                  <a:pt x="837" y="1018"/>
                </a:moveTo>
                <a:lnTo>
                  <a:pt x="837" y="1020"/>
                </a:lnTo>
                <a:lnTo>
                  <a:pt x="837" y="1018"/>
                </a:lnTo>
                <a:lnTo>
                  <a:pt x="835" y="1018"/>
                </a:lnTo>
                <a:lnTo>
                  <a:pt x="837" y="1018"/>
                </a:lnTo>
                <a:close/>
                <a:moveTo>
                  <a:pt x="1419" y="1018"/>
                </a:moveTo>
                <a:lnTo>
                  <a:pt x="1419" y="1020"/>
                </a:lnTo>
                <a:lnTo>
                  <a:pt x="1419" y="1018"/>
                </a:lnTo>
                <a:lnTo>
                  <a:pt x="1419" y="1020"/>
                </a:lnTo>
                <a:lnTo>
                  <a:pt x="1421" y="1020"/>
                </a:lnTo>
                <a:lnTo>
                  <a:pt x="1421" y="1021"/>
                </a:lnTo>
                <a:lnTo>
                  <a:pt x="1421" y="1023"/>
                </a:lnTo>
                <a:lnTo>
                  <a:pt x="1421" y="1025"/>
                </a:lnTo>
                <a:lnTo>
                  <a:pt x="1421" y="1023"/>
                </a:lnTo>
                <a:lnTo>
                  <a:pt x="1419" y="1021"/>
                </a:lnTo>
                <a:lnTo>
                  <a:pt x="1419" y="1020"/>
                </a:lnTo>
                <a:lnTo>
                  <a:pt x="1419" y="1018"/>
                </a:lnTo>
                <a:lnTo>
                  <a:pt x="1417" y="1018"/>
                </a:lnTo>
                <a:lnTo>
                  <a:pt x="1419" y="1018"/>
                </a:lnTo>
                <a:close/>
                <a:moveTo>
                  <a:pt x="845" y="1018"/>
                </a:moveTo>
                <a:lnTo>
                  <a:pt x="843" y="1018"/>
                </a:lnTo>
                <a:lnTo>
                  <a:pt x="845" y="1018"/>
                </a:lnTo>
                <a:close/>
                <a:moveTo>
                  <a:pt x="1419" y="1016"/>
                </a:moveTo>
                <a:lnTo>
                  <a:pt x="1421" y="1016"/>
                </a:lnTo>
                <a:lnTo>
                  <a:pt x="1421" y="1018"/>
                </a:lnTo>
                <a:lnTo>
                  <a:pt x="1421" y="1016"/>
                </a:lnTo>
                <a:lnTo>
                  <a:pt x="1419" y="1016"/>
                </a:lnTo>
                <a:close/>
                <a:moveTo>
                  <a:pt x="1417" y="1014"/>
                </a:moveTo>
                <a:lnTo>
                  <a:pt x="1419" y="1014"/>
                </a:lnTo>
                <a:lnTo>
                  <a:pt x="1419" y="1016"/>
                </a:lnTo>
                <a:lnTo>
                  <a:pt x="1417" y="1016"/>
                </a:lnTo>
                <a:lnTo>
                  <a:pt x="1417" y="1014"/>
                </a:lnTo>
                <a:lnTo>
                  <a:pt x="1415" y="1014"/>
                </a:lnTo>
                <a:lnTo>
                  <a:pt x="1417" y="1014"/>
                </a:lnTo>
                <a:close/>
                <a:moveTo>
                  <a:pt x="824" y="1014"/>
                </a:moveTo>
                <a:lnTo>
                  <a:pt x="822" y="1014"/>
                </a:lnTo>
                <a:lnTo>
                  <a:pt x="824" y="1014"/>
                </a:lnTo>
                <a:close/>
                <a:moveTo>
                  <a:pt x="843" y="1014"/>
                </a:moveTo>
                <a:lnTo>
                  <a:pt x="845" y="1014"/>
                </a:lnTo>
                <a:lnTo>
                  <a:pt x="843" y="1014"/>
                </a:lnTo>
                <a:lnTo>
                  <a:pt x="843" y="1016"/>
                </a:lnTo>
                <a:lnTo>
                  <a:pt x="845" y="1016"/>
                </a:lnTo>
                <a:lnTo>
                  <a:pt x="847" y="1016"/>
                </a:lnTo>
                <a:lnTo>
                  <a:pt x="847" y="1018"/>
                </a:lnTo>
                <a:lnTo>
                  <a:pt x="845" y="1018"/>
                </a:lnTo>
                <a:lnTo>
                  <a:pt x="843" y="1018"/>
                </a:lnTo>
                <a:lnTo>
                  <a:pt x="843" y="1016"/>
                </a:lnTo>
                <a:lnTo>
                  <a:pt x="843" y="1018"/>
                </a:lnTo>
                <a:lnTo>
                  <a:pt x="843" y="1016"/>
                </a:lnTo>
                <a:lnTo>
                  <a:pt x="841" y="1016"/>
                </a:lnTo>
                <a:lnTo>
                  <a:pt x="841" y="1014"/>
                </a:lnTo>
                <a:lnTo>
                  <a:pt x="843" y="1014"/>
                </a:lnTo>
                <a:lnTo>
                  <a:pt x="841" y="1014"/>
                </a:lnTo>
                <a:lnTo>
                  <a:pt x="843" y="1014"/>
                </a:lnTo>
                <a:lnTo>
                  <a:pt x="843" y="1012"/>
                </a:lnTo>
                <a:lnTo>
                  <a:pt x="845" y="1012"/>
                </a:lnTo>
                <a:lnTo>
                  <a:pt x="845" y="1014"/>
                </a:lnTo>
                <a:lnTo>
                  <a:pt x="843" y="1014"/>
                </a:lnTo>
                <a:close/>
                <a:moveTo>
                  <a:pt x="810" y="1014"/>
                </a:moveTo>
                <a:lnTo>
                  <a:pt x="812" y="1014"/>
                </a:lnTo>
                <a:lnTo>
                  <a:pt x="814" y="1014"/>
                </a:lnTo>
                <a:lnTo>
                  <a:pt x="814" y="1016"/>
                </a:lnTo>
                <a:lnTo>
                  <a:pt x="816" y="1016"/>
                </a:lnTo>
                <a:lnTo>
                  <a:pt x="816" y="1018"/>
                </a:lnTo>
                <a:lnTo>
                  <a:pt x="818" y="1018"/>
                </a:lnTo>
                <a:lnTo>
                  <a:pt x="818" y="1020"/>
                </a:lnTo>
                <a:lnTo>
                  <a:pt x="818" y="1021"/>
                </a:lnTo>
                <a:lnTo>
                  <a:pt x="820" y="1021"/>
                </a:lnTo>
                <a:lnTo>
                  <a:pt x="818" y="1023"/>
                </a:lnTo>
                <a:lnTo>
                  <a:pt x="818" y="1021"/>
                </a:lnTo>
                <a:lnTo>
                  <a:pt x="818" y="1023"/>
                </a:lnTo>
                <a:lnTo>
                  <a:pt x="816" y="1023"/>
                </a:lnTo>
                <a:lnTo>
                  <a:pt x="816" y="1021"/>
                </a:lnTo>
                <a:lnTo>
                  <a:pt x="816" y="1020"/>
                </a:lnTo>
                <a:lnTo>
                  <a:pt x="814" y="1020"/>
                </a:lnTo>
                <a:lnTo>
                  <a:pt x="812" y="1020"/>
                </a:lnTo>
                <a:lnTo>
                  <a:pt x="812" y="1018"/>
                </a:lnTo>
                <a:lnTo>
                  <a:pt x="810" y="1018"/>
                </a:lnTo>
                <a:lnTo>
                  <a:pt x="810" y="1016"/>
                </a:lnTo>
                <a:lnTo>
                  <a:pt x="808" y="1016"/>
                </a:lnTo>
                <a:lnTo>
                  <a:pt x="808" y="1014"/>
                </a:lnTo>
                <a:lnTo>
                  <a:pt x="808" y="1012"/>
                </a:lnTo>
                <a:lnTo>
                  <a:pt x="810" y="1012"/>
                </a:lnTo>
                <a:lnTo>
                  <a:pt x="810" y="1014"/>
                </a:lnTo>
                <a:close/>
                <a:moveTo>
                  <a:pt x="833" y="1012"/>
                </a:moveTo>
                <a:lnTo>
                  <a:pt x="833" y="1014"/>
                </a:lnTo>
                <a:lnTo>
                  <a:pt x="833" y="1016"/>
                </a:lnTo>
                <a:lnTo>
                  <a:pt x="831" y="1016"/>
                </a:lnTo>
                <a:lnTo>
                  <a:pt x="831" y="1014"/>
                </a:lnTo>
                <a:lnTo>
                  <a:pt x="830" y="1014"/>
                </a:lnTo>
                <a:lnTo>
                  <a:pt x="830" y="1012"/>
                </a:lnTo>
                <a:lnTo>
                  <a:pt x="831" y="1012"/>
                </a:lnTo>
                <a:lnTo>
                  <a:pt x="833" y="1012"/>
                </a:lnTo>
                <a:close/>
                <a:moveTo>
                  <a:pt x="818" y="1012"/>
                </a:moveTo>
                <a:lnTo>
                  <a:pt x="820" y="1012"/>
                </a:lnTo>
                <a:lnTo>
                  <a:pt x="820" y="1014"/>
                </a:lnTo>
                <a:lnTo>
                  <a:pt x="822" y="1014"/>
                </a:lnTo>
                <a:lnTo>
                  <a:pt x="824" y="1014"/>
                </a:lnTo>
                <a:lnTo>
                  <a:pt x="824" y="1016"/>
                </a:lnTo>
                <a:lnTo>
                  <a:pt x="824" y="1014"/>
                </a:lnTo>
                <a:lnTo>
                  <a:pt x="824" y="1016"/>
                </a:lnTo>
                <a:lnTo>
                  <a:pt x="826" y="1016"/>
                </a:lnTo>
                <a:lnTo>
                  <a:pt x="826" y="1014"/>
                </a:lnTo>
                <a:lnTo>
                  <a:pt x="828" y="1014"/>
                </a:lnTo>
                <a:lnTo>
                  <a:pt x="830" y="1014"/>
                </a:lnTo>
                <a:lnTo>
                  <a:pt x="830" y="1016"/>
                </a:lnTo>
                <a:lnTo>
                  <a:pt x="831" y="1016"/>
                </a:lnTo>
                <a:lnTo>
                  <a:pt x="831" y="1018"/>
                </a:lnTo>
                <a:lnTo>
                  <a:pt x="830" y="1018"/>
                </a:lnTo>
                <a:lnTo>
                  <a:pt x="830" y="1020"/>
                </a:lnTo>
                <a:lnTo>
                  <a:pt x="830" y="1018"/>
                </a:lnTo>
                <a:lnTo>
                  <a:pt x="830" y="1020"/>
                </a:lnTo>
                <a:lnTo>
                  <a:pt x="830" y="1021"/>
                </a:lnTo>
                <a:lnTo>
                  <a:pt x="828" y="1021"/>
                </a:lnTo>
                <a:lnTo>
                  <a:pt x="830" y="1021"/>
                </a:lnTo>
                <a:lnTo>
                  <a:pt x="828" y="1021"/>
                </a:lnTo>
                <a:lnTo>
                  <a:pt x="828" y="1023"/>
                </a:lnTo>
                <a:lnTo>
                  <a:pt x="830" y="1023"/>
                </a:lnTo>
                <a:lnTo>
                  <a:pt x="828" y="1023"/>
                </a:lnTo>
                <a:lnTo>
                  <a:pt x="828" y="1025"/>
                </a:lnTo>
                <a:lnTo>
                  <a:pt x="830" y="1025"/>
                </a:lnTo>
                <a:lnTo>
                  <a:pt x="830" y="1027"/>
                </a:lnTo>
                <a:lnTo>
                  <a:pt x="830" y="1025"/>
                </a:lnTo>
                <a:lnTo>
                  <a:pt x="830" y="1023"/>
                </a:lnTo>
                <a:lnTo>
                  <a:pt x="830" y="1021"/>
                </a:lnTo>
                <a:lnTo>
                  <a:pt x="831" y="1021"/>
                </a:lnTo>
                <a:lnTo>
                  <a:pt x="831" y="1020"/>
                </a:lnTo>
                <a:lnTo>
                  <a:pt x="833" y="1020"/>
                </a:lnTo>
                <a:lnTo>
                  <a:pt x="833" y="1021"/>
                </a:lnTo>
                <a:lnTo>
                  <a:pt x="833" y="1020"/>
                </a:lnTo>
                <a:lnTo>
                  <a:pt x="835" y="1020"/>
                </a:lnTo>
                <a:lnTo>
                  <a:pt x="835" y="1018"/>
                </a:lnTo>
                <a:lnTo>
                  <a:pt x="835" y="1020"/>
                </a:lnTo>
                <a:lnTo>
                  <a:pt x="837" y="1020"/>
                </a:lnTo>
                <a:lnTo>
                  <a:pt x="837" y="1018"/>
                </a:lnTo>
                <a:lnTo>
                  <a:pt x="837" y="1020"/>
                </a:lnTo>
                <a:lnTo>
                  <a:pt x="837" y="1018"/>
                </a:lnTo>
                <a:lnTo>
                  <a:pt x="837" y="1016"/>
                </a:lnTo>
                <a:lnTo>
                  <a:pt x="839" y="1016"/>
                </a:lnTo>
                <a:lnTo>
                  <a:pt x="839" y="1018"/>
                </a:lnTo>
                <a:lnTo>
                  <a:pt x="839" y="1016"/>
                </a:lnTo>
                <a:lnTo>
                  <a:pt x="841" y="1016"/>
                </a:lnTo>
                <a:lnTo>
                  <a:pt x="841" y="1018"/>
                </a:lnTo>
                <a:lnTo>
                  <a:pt x="843" y="1018"/>
                </a:lnTo>
                <a:lnTo>
                  <a:pt x="843" y="1020"/>
                </a:lnTo>
                <a:lnTo>
                  <a:pt x="845" y="1020"/>
                </a:lnTo>
                <a:lnTo>
                  <a:pt x="843" y="1021"/>
                </a:lnTo>
                <a:lnTo>
                  <a:pt x="843" y="1020"/>
                </a:lnTo>
                <a:lnTo>
                  <a:pt x="843" y="1021"/>
                </a:lnTo>
                <a:lnTo>
                  <a:pt x="845" y="1021"/>
                </a:lnTo>
                <a:lnTo>
                  <a:pt x="847" y="1021"/>
                </a:lnTo>
                <a:lnTo>
                  <a:pt x="845" y="1021"/>
                </a:lnTo>
                <a:lnTo>
                  <a:pt x="847" y="1021"/>
                </a:lnTo>
                <a:lnTo>
                  <a:pt x="847" y="1023"/>
                </a:lnTo>
                <a:lnTo>
                  <a:pt x="845" y="1023"/>
                </a:lnTo>
                <a:lnTo>
                  <a:pt x="843" y="1023"/>
                </a:lnTo>
                <a:lnTo>
                  <a:pt x="843" y="1025"/>
                </a:lnTo>
                <a:lnTo>
                  <a:pt x="843" y="1023"/>
                </a:lnTo>
                <a:lnTo>
                  <a:pt x="843" y="1025"/>
                </a:lnTo>
                <a:lnTo>
                  <a:pt x="841" y="1025"/>
                </a:lnTo>
                <a:lnTo>
                  <a:pt x="841" y="1027"/>
                </a:lnTo>
                <a:lnTo>
                  <a:pt x="839" y="1027"/>
                </a:lnTo>
                <a:lnTo>
                  <a:pt x="839" y="1029"/>
                </a:lnTo>
                <a:lnTo>
                  <a:pt x="841" y="1029"/>
                </a:lnTo>
                <a:lnTo>
                  <a:pt x="841" y="1027"/>
                </a:lnTo>
                <a:lnTo>
                  <a:pt x="843" y="1027"/>
                </a:lnTo>
                <a:lnTo>
                  <a:pt x="841" y="1027"/>
                </a:lnTo>
                <a:lnTo>
                  <a:pt x="843" y="1029"/>
                </a:lnTo>
                <a:lnTo>
                  <a:pt x="841" y="1029"/>
                </a:lnTo>
                <a:lnTo>
                  <a:pt x="843" y="1029"/>
                </a:lnTo>
                <a:lnTo>
                  <a:pt x="843" y="1031"/>
                </a:lnTo>
                <a:lnTo>
                  <a:pt x="841" y="1031"/>
                </a:lnTo>
                <a:lnTo>
                  <a:pt x="843" y="1031"/>
                </a:lnTo>
                <a:lnTo>
                  <a:pt x="843" y="1029"/>
                </a:lnTo>
                <a:lnTo>
                  <a:pt x="845" y="1029"/>
                </a:lnTo>
                <a:lnTo>
                  <a:pt x="845" y="1031"/>
                </a:lnTo>
                <a:lnTo>
                  <a:pt x="843" y="1031"/>
                </a:lnTo>
                <a:lnTo>
                  <a:pt x="843" y="1033"/>
                </a:lnTo>
                <a:lnTo>
                  <a:pt x="843" y="1035"/>
                </a:lnTo>
                <a:lnTo>
                  <a:pt x="845" y="1035"/>
                </a:lnTo>
                <a:lnTo>
                  <a:pt x="845" y="1033"/>
                </a:lnTo>
                <a:lnTo>
                  <a:pt x="847" y="1033"/>
                </a:lnTo>
                <a:lnTo>
                  <a:pt x="849" y="1033"/>
                </a:lnTo>
                <a:lnTo>
                  <a:pt x="851" y="1033"/>
                </a:lnTo>
                <a:lnTo>
                  <a:pt x="853" y="1033"/>
                </a:lnTo>
                <a:lnTo>
                  <a:pt x="853" y="1035"/>
                </a:lnTo>
                <a:lnTo>
                  <a:pt x="851" y="1035"/>
                </a:lnTo>
                <a:lnTo>
                  <a:pt x="851" y="1037"/>
                </a:lnTo>
                <a:lnTo>
                  <a:pt x="849" y="1039"/>
                </a:lnTo>
                <a:lnTo>
                  <a:pt x="847" y="1039"/>
                </a:lnTo>
                <a:lnTo>
                  <a:pt x="847" y="1041"/>
                </a:lnTo>
                <a:lnTo>
                  <a:pt x="847" y="1043"/>
                </a:lnTo>
                <a:lnTo>
                  <a:pt x="847" y="1044"/>
                </a:lnTo>
                <a:lnTo>
                  <a:pt x="845" y="1044"/>
                </a:lnTo>
                <a:lnTo>
                  <a:pt x="843" y="1044"/>
                </a:lnTo>
                <a:lnTo>
                  <a:pt x="841" y="1044"/>
                </a:lnTo>
                <a:lnTo>
                  <a:pt x="843" y="1044"/>
                </a:lnTo>
                <a:lnTo>
                  <a:pt x="843" y="1043"/>
                </a:lnTo>
                <a:lnTo>
                  <a:pt x="841" y="1043"/>
                </a:lnTo>
                <a:lnTo>
                  <a:pt x="841" y="1044"/>
                </a:lnTo>
                <a:lnTo>
                  <a:pt x="839" y="1044"/>
                </a:lnTo>
                <a:lnTo>
                  <a:pt x="839" y="1043"/>
                </a:lnTo>
                <a:lnTo>
                  <a:pt x="839" y="1044"/>
                </a:lnTo>
                <a:lnTo>
                  <a:pt x="839" y="1043"/>
                </a:lnTo>
                <a:lnTo>
                  <a:pt x="839" y="1044"/>
                </a:lnTo>
                <a:lnTo>
                  <a:pt x="839" y="1043"/>
                </a:lnTo>
                <a:lnTo>
                  <a:pt x="837" y="1043"/>
                </a:lnTo>
                <a:lnTo>
                  <a:pt x="835" y="1043"/>
                </a:lnTo>
                <a:lnTo>
                  <a:pt x="835" y="1041"/>
                </a:lnTo>
                <a:lnTo>
                  <a:pt x="835" y="1043"/>
                </a:lnTo>
                <a:lnTo>
                  <a:pt x="833" y="1041"/>
                </a:lnTo>
                <a:lnTo>
                  <a:pt x="831" y="1041"/>
                </a:lnTo>
                <a:lnTo>
                  <a:pt x="830" y="1041"/>
                </a:lnTo>
                <a:lnTo>
                  <a:pt x="828" y="1041"/>
                </a:lnTo>
                <a:lnTo>
                  <a:pt x="828" y="1039"/>
                </a:lnTo>
                <a:lnTo>
                  <a:pt x="826" y="1039"/>
                </a:lnTo>
                <a:lnTo>
                  <a:pt x="826" y="1041"/>
                </a:lnTo>
                <a:lnTo>
                  <a:pt x="828" y="1041"/>
                </a:lnTo>
                <a:lnTo>
                  <a:pt x="830" y="1041"/>
                </a:lnTo>
                <a:lnTo>
                  <a:pt x="828" y="1043"/>
                </a:lnTo>
                <a:lnTo>
                  <a:pt x="826" y="1043"/>
                </a:lnTo>
                <a:lnTo>
                  <a:pt x="824" y="1043"/>
                </a:lnTo>
                <a:lnTo>
                  <a:pt x="826" y="1043"/>
                </a:lnTo>
                <a:lnTo>
                  <a:pt x="824" y="1044"/>
                </a:lnTo>
                <a:lnTo>
                  <a:pt x="826" y="1044"/>
                </a:lnTo>
                <a:lnTo>
                  <a:pt x="826" y="1043"/>
                </a:lnTo>
                <a:lnTo>
                  <a:pt x="828" y="1043"/>
                </a:lnTo>
                <a:lnTo>
                  <a:pt x="830" y="1043"/>
                </a:lnTo>
                <a:lnTo>
                  <a:pt x="831" y="1043"/>
                </a:lnTo>
                <a:lnTo>
                  <a:pt x="833" y="1043"/>
                </a:lnTo>
                <a:lnTo>
                  <a:pt x="833" y="1044"/>
                </a:lnTo>
                <a:lnTo>
                  <a:pt x="835" y="1044"/>
                </a:lnTo>
                <a:lnTo>
                  <a:pt x="835" y="1046"/>
                </a:lnTo>
                <a:lnTo>
                  <a:pt x="837" y="1046"/>
                </a:lnTo>
                <a:lnTo>
                  <a:pt x="837" y="1048"/>
                </a:lnTo>
                <a:lnTo>
                  <a:pt x="837" y="1050"/>
                </a:lnTo>
                <a:lnTo>
                  <a:pt x="837" y="1052"/>
                </a:lnTo>
                <a:lnTo>
                  <a:pt x="835" y="1052"/>
                </a:lnTo>
                <a:lnTo>
                  <a:pt x="835" y="1054"/>
                </a:lnTo>
                <a:lnTo>
                  <a:pt x="835" y="1052"/>
                </a:lnTo>
                <a:lnTo>
                  <a:pt x="833" y="1052"/>
                </a:lnTo>
                <a:lnTo>
                  <a:pt x="831" y="1052"/>
                </a:lnTo>
                <a:lnTo>
                  <a:pt x="831" y="1054"/>
                </a:lnTo>
                <a:lnTo>
                  <a:pt x="830" y="1054"/>
                </a:lnTo>
                <a:lnTo>
                  <a:pt x="830" y="1052"/>
                </a:lnTo>
                <a:lnTo>
                  <a:pt x="831" y="1052"/>
                </a:lnTo>
                <a:lnTo>
                  <a:pt x="830" y="1052"/>
                </a:lnTo>
                <a:lnTo>
                  <a:pt x="828" y="1052"/>
                </a:lnTo>
                <a:lnTo>
                  <a:pt x="828" y="1050"/>
                </a:lnTo>
                <a:lnTo>
                  <a:pt x="830" y="1050"/>
                </a:lnTo>
                <a:lnTo>
                  <a:pt x="830" y="1048"/>
                </a:lnTo>
                <a:lnTo>
                  <a:pt x="830" y="1050"/>
                </a:lnTo>
                <a:lnTo>
                  <a:pt x="828" y="1050"/>
                </a:lnTo>
                <a:lnTo>
                  <a:pt x="826" y="1050"/>
                </a:lnTo>
                <a:lnTo>
                  <a:pt x="824" y="1050"/>
                </a:lnTo>
                <a:lnTo>
                  <a:pt x="822" y="1050"/>
                </a:lnTo>
                <a:lnTo>
                  <a:pt x="822" y="1052"/>
                </a:lnTo>
                <a:lnTo>
                  <a:pt x="822" y="1050"/>
                </a:lnTo>
                <a:lnTo>
                  <a:pt x="820" y="1050"/>
                </a:lnTo>
                <a:lnTo>
                  <a:pt x="820" y="1048"/>
                </a:lnTo>
                <a:lnTo>
                  <a:pt x="820" y="1050"/>
                </a:lnTo>
                <a:lnTo>
                  <a:pt x="820" y="1052"/>
                </a:lnTo>
                <a:lnTo>
                  <a:pt x="822" y="1052"/>
                </a:lnTo>
                <a:lnTo>
                  <a:pt x="824" y="1052"/>
                </a:lnTo>
                <a:lnTo>
                  <a:pt x="826" y="1052"/>
                </a:lnTo>
                <a:lnTo>
                  <a:pt x="826" y="1054"/>
                </a:lnTo>
                <a:lnTo>
                  <a:pt x="828" y="1054"/>
                </a:lnTo>
                <a:lnTo>
                  <a:pt x="828" y="1056"/>
                </a:lnTo>
                <a:lnTo>
                  <a:pt x="826" y="1056"/>
                </a:lnTo>
                <a:lnTo>
                  <a:pt x="824" y="1056"/>
                </a:lnTo>
                <a:lnTo>
                  <a:pt x="824" y="1058"/>
                </a:lnTo>
                <a:lnTo>
                  <a:pt x="822" y="1058"/>
                </a:lnTo>
                <a:lnTo>
                  <a:pt x="820" y="1058"/>
                </a:lnTo>
                <a:lnTo>
                  <a:pt x="820" y="1056"/>
                </a:lnTo>
                <a:lnTo>
                  <a:pt x="818" y="1056"/>
                </a:lnTo>
                <a:lnTo>
                  <a:pt x="818" y="1058"/>
                </a:lnTo>
                <a:lnTo>
                  <a:pt x="818" y="1056"/>
                </a:lnTo>
                <a:lnTo>
                  <a:pt x="816" y="1056"/>
                </a:lnTo>
                <a:lnTo>
                  <a:pt x="818" y="1056"/>
                </a:lnTo>
                <a:lnTo>
                  <a:pt x="818" y="1058"/>
                </a:lnTo>
                <a:lnTo>
                  <a:pt x="816" y="1058"/>
                </a:lnTo>
                <a:lnTo>
                  <a:pt x="814" y="1058"/>
                </a:lnTo>
                <a:lnTo>
                  <a:pt x="812" y="1058"/>
                </a:lnTo>
                <a:lnTo>
                  <a:pt x="814" y="1058"/>
                </a:lnTo>
                <a:lnTo>
                  <a:pt x="814" y="1060"/>
                </a:lnTo>
                <a:lnTo>
                  <a:pt x="812" y="1060"/>
                </a:lnTo>
                <a:lnTo>
                  <a:pt x="812" y="1062"/>
                </a:lnTo>
                <a:lnTo>
                  <a:pt x="812" y="1064"/>
                </a:lnTo>
                <a:lnTo>
                  <a:pt x="810" y="1064"/>
                </a:lnTo>
                <a:lnTo>
                  <a:pt x="810" y="1062"/>
                </a:lnTo>
                <a:lnTo>
                  <a:pt x="810" y="1060"/>
                </a:lnTo>
                <a:lnTo>
                  <a:pt x="808" y="1060"/>
                </a:lnTo>
                <a:lnTo>
                  <a:pt x="810" y="1060"/>
                </a:lnTo>
                <a:lnTo>
                  <a:pt x="810" y="1062"/>
                </a:lnTo>
                <a:lnTo>
                  <a:pt x="808" y="1062"/>
                </a:lnTo>
                <a:lnTo>
                  <a:pt x="810" y="1062"/>
                </a:lnTo>
                <a:lnTo>
                  <a:pt x="810" y="1064"/>
                </a:lnTo>
                <a:lnTo>
                  <a:pt x="810" y="1066"/>
                </a:lnTo>
                <a:lnTo>
                  <a:pt x="808" y="1066"/>
                </a:lnTo>
                <a:lnTo>
                  <a:pt x="808" y="1064"/>
                </a:lnTo>
                <a:lnTo>
                  <a:pt x="807" y="1064"/>
                </a:lnTo>
                <a:lnTo>
                  <a:pt x="805" y="1064"/>
                </a:lnTo>
                <a:lnTo>
                  <a:pt x="805" y="1066"/>
                </a:lnTo>
                <a:lnTo>
                  <a:pt x="805" y="1064"/>
                </a:lnTo>
                <a:lnTo>
                  <a:pt x="805" y="1066"/>
                </a:lnTo>
                <a:lnTo>
                  <a:pt x="803" y="1066"/>
                </a:lnTo>
                <a:lnTo>
                  <a:pt x="801" y="1066"/>
                </a:lnTo>
                <a:lnTo>
                  <a:pt x="801" y="1068"/>
                </a:lnTo>
                <a:lnTo>
                  <a:pt x="803" y="1068"/>
                </a:lnTo>
                <a:lnTo>
                  <a:pt x="803" y="1066"/>
                </a:lnTo>
                <a:lnTo>
                  <a:pt x="805" y="1066"/>
                </a:lnTo>
                <a:lnTo>
                  <a:pt x="807" y="1066"/>
                </a:lnTo>
                <a:lnTo>
                  <a:pt x="807" y="1068"/>
                </a:lnTo>
                <a:lnTo>
                  <a:pt x="807" y="1069"/>
                </a:lnTo>
                <a:lnTo>
                  <a:pt x="807" y="1068"/>
                </a:lnTo>
                <a:lnTo>
                  <a:pt x="805" y="1068"/>
                </a:lnTo>
                <a:lnTo>
                  <a:pt x="805" y="1069"/>
                </a:lnTo>
                <a:lnTo>
                  <a:pt x="807" y="1069"/>
                </a:lnTo>
                <a:lnTo>
                  <a:pt x="808" y="1069"/>
                </a:lnTo>
                <a:lnTo>
                  <a:pt x="808" y="1071"/>
                </a:lnTo>
                <a:lnTo>
                  <a:pt x="807" y="1071"/>
                </a:lnTo>
                <a:lnTo>
                  <a:pt x="807" y="1073"/>
                </a:lnTo>
                <a:lnTo>
                  <a:pt x="805" y="1073"/>
                </a:lnTo>
                <a:lnTo>
                  <a:pt x="805" y="1071"/>
                </a:lnTo>
                <a:lnTo>
                  <a:pt x="803" y="1071"/>
                </a:lnTo>
                <a:lnTo>
                  <a:pt x="803" y="1073"/>
                </a:lnTo>
                <a:lnTo>
                  <a:pt x="803" y="1075"/>
                </a:lnTo>
                <a:lnTo>
                  <a:pt x="803" y="1077"/>
                </a:lnTo>
                <a:lnTo>
                  <a:pt x="801" y="1077"/>
                </a:lnTo>
                <a:lnTo>
                  <a:pt x="803" y="1077"/>
                </a:lnTo>
                <a:lnTo>
                  <a:pt x="805" y="1077"/>
                </a:lnTo>
                <a:lnTo>
                  <a:pt x="803" y="1079"/>
                </a:lnTo>
                <a:lnTo>
                  <a:pt x="801" y="1079"/>
                </a:lnTo>
                <a:lnTo>
                  <a:pt x="799" y="1079"/>
                </a:lnTo>
                <a:lnTo>
                  <a:pt x="799" y="1081"/>
                </a:lnTo>
                <a:lnTo>
                  <a:pt x="797" y="1081"/>
                </a:lnTo>
                <a:lnTo>
                  <a:pt x="797" y="1083"/>
                </a:lnTo>
                <a:lnTo>
                  <a:pt x="795" y="1083"/>
                </a:lnTo>
                <a:lnTo>
                  <a:pt x="795" y="1085"/>
                </a:lnTo>
                <a:lnTo>
                  <a:pt x="793" y="1085"/>
                </a:lnTo>
                <a:lnTo>
                  <a:pt x="793" y="1083"/>
                </a:lnTo>
                <a:lnTo>
                  <a:pt x="791" y="1083"/>
                </a:lnTo>
                <a:lnTo>
                  <a:pt x="791" y="1085"/>
                </a:lnTo>
                <a:lnTo>
                  <a:pt x="789" y="1085"/>
                </a:lnTo>
                <a:lnTo>
                  <a:pt x="789" y="1083"/>
                </a:lnTo>
                <a:lnTo>
                  <a:pt x="791" y="1083"/>
                </a:lnTo>
                <a:lnTo>
                  <a:pt x="791" y="1081"/>
                </a:lnTo>
                <a:lnTo>
                  <a:pt x="791" y="1079"/>
                </a:lnTo>
                <a:lnTo>
                  <a:pt x="793" y="1079"/>
                </a:lnTo>
                <a:lnTo>
                  <a:pt x="793" y="1077"/>
                </a:lnTo>
                <a:lnTo>
                  <a:pt x="793" y="1079"/>
                </a:lnTo>
                <a:lnTo>
                  <a:pt x="793" y="1077"/>
                </a:lnTo>
                <a:lnTo>
                  <a:pt x="795" y="1077"/>
                </a:lnTo>
                <a:lnTo>
                  <a:pt x="795" y="1075"/>
                </a:lnTo>
                <a:lnTo>
                  <a:pt x="797" y="1075"/>
                </a:lnTo>
                <a:lnTo>
                  <a:pt x="797" y="1073"/>
                </a:lnTo>
                <a:lnTo>
                  <a:pt x="799" y="1073"/>
                </a:lnTo>
                <a:lnTo>
                  <a:pt x="799" y="1071"/>
                </a:lnTo>
                <a:lnTo>
                  <a:pt x="801" y="1071"/>
                </a:lnTo>
                <a:lnTo>
                  <a:pt x="801" y="1069"/>
                </a:lnTo>
                <a:lnTo>
                  <a:pt x="799" y="1069"/>
                </a:lnTo>
                <a:lnTo>
                  <a:pt x="799" y="1071"/>
                </a:lnTo>
                <a:lnTo>
                  <a:pt x="799" y="1069"/>
                </a:lnTo>
                <a:lnTo>
                  <a:pt x="799" y="1068"/>
                </a:lnTo>
                <a:lnTo>
                  <a:pt x="799" y="1069"/>
                </a:lnTo>
                <a:lnTo>
                  <a:pt x="797" y="1071"/>
                </a:lnTo>
                <a:lnTo>
                  <a:pt x="795" y="1071"/>
                </a:lnTo>
                <a:lnTo>
                  <a:pt x="795" y="1069"/>
                </a:lnTo>
                <a:lnTo>
                  <a:pt x="795" y="1068"/>
                </a:lnTo>
                <a:lnTo>
                  <a:pt x="797" y="1068"/>
                </a:lnTo>
                <a:lnTo>
                  <a:pt x="797" y="1066"/>
                </a:lnTo>
                <a:lnTo>
                  <a:pt x="799" y="1064"/>
                </a:lnTo>
                <a:lnTo>
                  <a:pt x="801" y="1064"/>
                </a:lnTo>
                <a:lnTo>
                  <a:pt x="801" y="1062"/>
                </a:lnTo>
                <a:lnTo>
                  <a:pt x="803" y="1062"/>
                </a:lnTo>
                <a:lnTo>
                  <a:pt x="801" y="1062"/>
                </a:lnTo>
                <a:lnTo>
                  <a:pt x="801" y="1060"/>
                </a:lnTo>
                <a:lnTo>
                  <a:pt x="801" y="1062"/>
                </a:lnTo>
                <a:lnTo>
                  <a:pt x="799" y="1062"/>
                </a:lnTo>
                <a:lnTo>
                  <a:pt x="797" y="1062"/>
                </a:lnTo>
                <a:lnTo>
                  <a:pt x="797" y="1064"/>
                </a:lnTo>
                <a:lnTo>
                  <a:pt x="797" y="1066"/>
                </a:lnTo>
                <a:lnTo>
                  <a:pt x="795" y="1066"/>
                </a:lnTo>
                <a:lnTo>
                  <a:pt x="795" y="1068"/>
                </a:lnTo>
                <a:lnTo>
                  <a:pt x="793" y="1068"/>
                </a:lnTo>
                <a:lnTo>
                  <a:pt x="793" y="1069"/>
                </a:lnTo>
                <a:lnTo>
                  <a:pt x="791" y="1071"/>
                </a:lnTo>
                <a:lnTo>
                  <a:pt x="789" y="1069"/>
                </a:lnTo>
                <a:lnTo>
                  <a:pt x="791" y="1069"/>
                </a:lnTo>
                <a:lnTo>
                  <a:pt x="791" y="1068"/>
                </a:lnTo>
                <a:lnTo>
                  <a:pt x="791" y="1066"/>
                </a:lnTo>
                <a:lnTo>
                  <a:pt x="791" y="1064"/>
                </a:lnTo>
                <a:lnTo>
                  <a:pt x="793" y="1064"/>
                </a:lnTo>
                <a:lnTo>
                  <a:pt x="795" y="1064"/>
                </a:lnTo>
                <a:lnTo>
                  <a:pt x="795" y="1062"/>
                </a:lnTo>
                <a:lnTo>
                  <a:pt x="793" y="1062"/>
                </a:lnTo>
                <a:lnTo>
                  <a:pt x="791" y="1062"/>
                </a:lnTo>
                <a:lnTo>
                  <a:pt x="789" y="1062"/>
                </a:lnTo>
                <a:lnTo>
                  <a:pt x="787" y="1062"/>
                </a:lnTo>
                <a:lnTo>
                  <a:pt x="787" y="1060"/>
                </a:lnTo>
                <a:lnTo>
                  <a:pt x="785" y="1062"/>
                </a:lnTo>
                <a:lnTo>
                  <a:pt x="783" y="1062"/>
                </a:lnTo>
                <a:lnTo>
                  <a:pt x="782" y="1062"/>
                </a:lnTo>
                <a:lnTo>
                  <a:pt x="782" y="1064"/>
                </a:lnTo>
                <a:lnTo>
                  <a:pt x="782" y="1062"/>
                </a:lnTo>
                <a:lnTo>
                  <a:pt x="780" y="1062"/>
                </a:lnTo>
                <a:lnTo>
                  <a:pt x="778" y="1064"/>
                </a:lnTo>
                <a:lnTo>
                  <a:pt x="780" y="1064"/>
                </a:lnTo>
                <a:lnTo>
                  <a:pt x="780" y="1066"/>
                </a:lnTo>
                <a:lnTo>
                  <a:pt x="780" y="1068"/>
                </a:lnTo>
                <a:lnTo>
                  <a:pt x="782" y="1068"/>
                </a:lnTo>
                <a:lnTo>
                  <a:pt x="782" y="1066"/>
                </a:lnTo>
                <a:lnTo>
                  <a:pt x="782" y="1068"/>
                </a:lnTo>
                <a:lnTo>
                  <a:pt x="782" y="1066"/>
                </a:lnTo>
                <a:lnTo>
                  <a:pt x="783" y="1066"/>
                </a:lnTo>
                <a:lnTo>
                  <a:pt x="783" y="1064"/>
                </a:lnTo>
                <a:lnTo>
                  <a:pt x="785" y="1064"/>
                </a:lnTo>
                <a:lnTo>
                  <a:pt x="787" y="1064"/>
                </a:lnTo>
                <a:lnTo>
                  <a:pt x="787" y="1062"/>
                </a:lnTo>
                <a:lnTo>
                  <a:pt x="787" y="1064"/>
                </a:lnTo>
                <a:lnTo>
                  <a:pt x="789" y="1064"/>
                </a:lnTo>
                <a:lnTo>
                  <a:pt x="789" y="1062"/>
                </a:lnTo>
                <a:lnTo>
                  <a:pt x="789" y="1064"/>
                </a:lnTo>
                <a:lnTo>
                  <a:pt x="789" y="1062"/>
                </a:lnTo>
                <a:lnTo>
                  <a:pt x="791" y="1062"/>
                </a:lnTo>
                <a:lnTo>
                  <a:pt x="791" y="1064"/>
                </a:lnTo>
                <a:lnTo>
                  <a:pt x="791" y="1062"/>
                </a:lnTo>
                <a:lnTo>
                  <a:pt x="791" y="1064"/>
                </a:lnTo>
                <a:lnTo>
                  <a:pt x="791" y="1066"/>
                </a:lnTo>
                <a:lnTo>
                  <a:pt x="791" y="1068"/>
                </a:lnTo>
                <a:lnTo>
                  <a:pt x="789" y="1068"/>
                </a:lnTo>
                <a:lnTo>
                  <a:pt x="789" y="1069"/>
                </a:lnTo>
                <a:lnTo>
                  <a:pt x="787" y="1069"/>
                </a:lnTo>
                <a:lnTo>
                  <a:pt x="789" y="1069"/>
                </a:lnTo>
                <a:lnTo>
                  <a:pt x="789" y="1071"/>
                </a:lnTo>
                <a:lnTo>
                  <a:pt x="789" y="1073"/>
                </a:lnTo>
                <a:lnTo>
                  <a:pt x="789" y="1071"/>
                </a:lnTo>
                <a:lnTo>
                  <a:pt x="789" y="1073"/>
                </a:lnTo>
                <a:lnTo>
                  <a:pt x="787" y="1073"/>
                </a:lnTo>
                <a:lnTo>
                  <a:pt x="785" y="1073"/>
                </a:lnTo>
                <a:lnTo>
                  <a:pt x="787" y="1073"/>
                </a:lnTo>
                <a:lnTo>
                  <a:pt x="787" y="1075"/>
                </a:lnTo>
                <a:lnTo>
                  <a:pt x="785" y="1075"/>
                </a:lnTo>
                <a:lnTo>
                  <a:pt x="785" y="1077"/>
                </a:lnTo>
                <a:lnTo>
                  <a:pt x="785" y="1075"/>
                </a:lnTo>
                <a:lnTo>
                  <a:pt x="783" y="1075"/>
                </a:lnTo>
                <a:lnTo>
                  <a:pt x="785" y="1075"/>
                </a:lnTo>
                <a:lnTo>
                  <a:pt x="785" y="1077"/>
                </a:lnTo>
                <a:lnTo>
                  <a:pt x="785" y="1079"/>
                </a:lnTo>
                <a:lnTo>
                  <a:pt x="785" y="1077"/>
                </a:lnTo>
                <a:lnTo>
                  <a:pt x="785" y="1075"/>
                </a:lnTo>
                <a:lnTo>
                  <a:pt x="787" y="1075"/>
                </a:lnTo>
                <a:lnTo>
                  <a:pt x="787" y="1077"/>
                </a:lnTo>
                <a:lnTo>
                  <a:pt x="785" y="1077"/>
                </a:lnTo>
                <a:lnTo>
                  <a:pt x="785" y="1079"/>
                </a:lnTo>
                <a:lnTo>
                  <a:pt x="783" y="1079"/>
                </a:lnTo>
                <a:lnTo>
                  <a:pt x="785" y="1079"/>
                </a:lnTo>
                <a:lnTo>
                  <a:pt x="785" y="1077"/>
                </a:lnTo>
                <a:lnTo>
                  <a:pt x="785" y="1075"/>
                </a:lnTo>
                <a:lnTo>
                  <a:pt x="783" y="1075"/>
                </a:lnTo>
                <a:lnTo>
                  <a:pt x="783" y="1073"/>
                </a:lnTo>
                <a:lnTo>
                  <a:pt x="785" y="1073"/>
                </a:lnTo>
                <a:lnTo>
                  <a:pt x="785" y="1071"/>
                </a:lnTo>
                <a:lnTo>
                  <a:pt x="783" y="1071"/>
                </a:lnTo>
                <a:lnTo>
                  <a:pt x="783" y="1073"/>
                </a:lnTo>
                <a:lnTo>
                  <a:pt x="782" y="1073"/>
                </a:lnTo>
                <a:lnTo>
                  <a:pt x="782" y="1071"/>
                </a:lnTo>
                <a:lnTo>
                  <a:pt x="780" y="1071"/>
                </a:lnTo>
                <a:lnTo>
                  <a:pt x="778" y="1069"/>
                </a:lnTo>
                <a:lnTo>
                  <a:pt x="778" y="1068"/>
                </a:lnTo>
                <a:lnTo>
                  <a:pt x="778" y="1066"/>
                </a:lnTo>
                <a:lnTo>
                  <a:pt x="778" y="1064"/>
                </a:lnTo>
                <a:lnTo>
                  <a:pt x="778" y="1062"/>
                </a:lnTo>
                <a:lnTo>
                  <a:pt x="778" y="1060"/>
                </a:lnTo>
                <a:lnTo>
                  <a:pt x="778" y="1058"/>
                </a:lnTo>
                <a:lnTo>
                  <a:pt x="776" y="1058"/>
                </a:lnTo>
                <a:lnTo>
                  <a:pt x="776" y="1056"/>
                </a:lnTo>
                <a:lnTo>
                  <a:pt x="776" y="1054"/>
                </a:lnTo>
                <a:lnTo>
                  <a:pt x="774" y="1054"/>
                </a:lnTo>
                <a:lnTo>
                  <a:pt x="772" y="1054"/>
                </a:lnTo>
                <a:lnTo>
                  <a:pt x="772" y="1052"/>
                </a:lnTo>
                <a:lnTo>
                  <a:pt x="772" y="1054"/>
                </a:lnTo>
                <a:lnTo>
                  <a:pt x="770" y="1054"/>
                </a:lnTo>
                <a:lnTo>
                  <a:pt x="770" y="1052"/>
                </a:lnTo>
                <a:lnTo>
                  <a:pt x="768" y="1052"/>
                </a:lnTo>
                <a:lnTo>
                  <a:pt x="770" y="1052"/>
                </a:lnTo>
                <a:lnTo>
                  <a:pt x="770" y="1050"/>
                </a:lnTo>
                <a:lnTo>
                  <a:pt x="768" y="1050"/>
                </a:lnTo>
                <a:lnTo>
                  <a:pt x="768" y="1048"/>
                </a:lnTo>
                <a:lnTo>
                  <a:pt x="770" y="1048"/>
                </a:lnTo>
                <a:lnTo>
                  <a:pt x="768" y="1048"/>
                </a:lnTo>
                <a:lnTo>
                  <a:pt x="770" y="1048"/>
                </a:lnTo>
                <a:lnTo>
                  <a:pt x="772" y="1050"/>
                </a:lnTo>
                <a:lnTo>
                  <a:pt x="772" y="1048"/>
                </a:lnTo>
                <a:lnTo>
                  <a:pt x="772" y="1050"/>
                </a:lnTo>
                <a:lnTo>
                  <a:pt x="772" y="1048"/>
                </a:lnTo>
                <a:lnTo>
                  <a:pt x="770" y="1048"/>
                </a:lnTo>
                <a:lnTo>
                  <a:pt x="772" y="1048"/>
                </a:lnTo>
                <a:lnTo>
                  <a:pt x="772" y="1046"/>
                </a:lnTo>
                <a:lnTo>
                  <a:pt x="772" y="1044"/>
                </a:lnTo>
                <a:lnTo>
                  <a:pt x="772" y="1043"/>
                </a:lnTo>
                <a:lnTo>
                  <a:pt x="774" y="1043"/>
                </a:lnTo>
                <a:lnTo>
                  <a:pt x="774" y="1041"/>
                </a:lnTo>
                <a:lnTo>
                  <a:pt x="774" y="1039"/>
                </a:lnTo>
                <a:lnTo>
                  <a:pt x="776" y="1039"/>
                </a:lnTo>
                <a:lnTo>
                  <a:pt x="778" y="1039"/>
                </a:lnTo>
                <a:lnTo>
                  <a:pt x="776" y="1039"/>
                </a:lnTo>
                <a:lnTo>
                  <a:pt x="778" y="1039"/>
                </a:lnTo>
                <a:lnTo>
                  <a:pt x="778" y="1041"/>
                </a:lnTo>
                <a:lnTo>
                  <a:pt x="778" y="1039"/>
                </a:lnTo>
                <a:lnTo>
                  <a:pt x="778" y="1037"/>
                </a:lnTo>
                <a:lnTo>
                  <a:pt x="778" y="1035"/>
                </a:lnTo>
                <a:lnTo>
                  <a:pt x="778" y="1037"/>
                </a:lnTo>
                <a:lnTo>
                  <a:pt x="780" y="1037"/>
                </a:lnTo>
                <a:lnTo>
                  <a:pt x="782" y="1037"/>
                </a:lnTo>
                <a:lnTo>
                  <a:pt x="780" y="1037"/>
                </a:lnTo>
                <a:lnTo>
                  <a:pt x="780" y="1035"/>
                </a:lnTo>
                <a:lnTo>
                  <a:pt x="782" y="1035"/>
                </a:lnTo>
                <a:lnTo>
                  <a:pt x="782" y="1033"/>
                </a:lnTo>
                <a:lnTo>
                  <a:pt x="783" y="1033"/>
                </a:lnTo>
                <a:lnTo>
                  <a:pt x="785" y="1033"/>
                </a:lnTo>
                <a:lnTo>
                  <a:pt x="785" y="1031"/>
                </a:lnTo>
                <a:lnTo>
                  <a:pt x="787" y="1031"/>
                </a:lnTo>
                <a:lnTo>
                  <a:pt x="789" y="1031"/>
                </a:lnTo>
                <a:lnTo>
                  <a:pt x="791" y="1031"/>
                </a:lnTo>
                <a:lnTo>
                  <a:pt x="793" y="1031"/>
                </a:lnTo>
                <a:lnTo>
                  <a:pt x="793" y="1033"/>
                </a:lnTo>
                <a:lnTo>
                  <a:pt x="795" y="1033"/>
                </a:lnTo>
                <a:lnTo>
                  <a:pt x="795" y="1035"/>
                </a:lnTo>
                <a:lnTo>
                  <a:pt x="795" y="1037"/>
                </a:lnTo>
                <a:lnTo>
                  <a:pt x="793" y="1037"/>
                </a:lnTo>
                <a:lnTo>
                  <a:pt x="793" y="1039"/>
                </a:lnTo>
                <a:lnTo>
                  <a:pt x="791" y="1039"/>
                </a:lnTo>
                <a:lnTo>
                  <a:pt x="793" y="1039"/>
                </a:lnTo>
                <a:lnTo>
                  <a:pt x="795" y="1039"/>
                </a:lnTo>
                <a:lnTo>
                  <a:pt x="797" y="1039"/>
                </a:lnTo>
                <a:lnTo>
                  <a:pt x="797" y="1041"/>
                </a:lnTo>
                <a:lnTo>
                  <a:pt x="797" y="1043"/>
                </a:lnTo>
                <a:lnTo>
                  <a:pt x="797" y="1044"/>
                </a:lnTo>
                <a:lnTo>
                  <a:pt x="797" y="1046"/>
                </a:lnTo>
                <a:lnTo>
                  <a:pt x="799" y="1046"/>
                </a:lnTo>
                <a:lnTo>
                  <a:pt x="799" y="1048"/>
                </a:lnTo>
                <a:lnTo>
                  <a:pt x="801" y="1048"/>
                </a:lnTo>
                <a:lnTo>
                  <a:pt x="801" y="1050"/>
                </a:lnTo>
                <a:lnTo>
                  <a:pt x="801" y="1052"/>
                </a:lnTo>
                <a:lnTo>
                  <a:pt x="803" y="1052"/>
                </a:lnTo>
                <a:lnTo>
                  <a:pt x="805" y="1052"/>
                </a:lnTo>
                <a:lnTo>
                  <a:pt x="805" y="1054"/>
                </a:lnTo>
                <a:lnTo>
                  <a:pt x="807" y="1054"/>
                </a:lnTo>
                <a:lnTo>
                  <a:pt x="807" y="1052"/>
                </a:lnTo>
                <a:lnTo>
                  <a:pt x="805" y="1052"/>
                </a:lnTo>
                <a:lnTo>
                  <a:pt x="803" y="1052"/>
                </a:lnTo>
                <a:lnTo>
                  <a:pt x="803" y="1050"/>
                </a:lnTo>
                <a:lnTo>
                  <a:pt x="801" y="1050"/>
                </a:lnTo>
                <a:lnTo>
                  <a:pt x="801" y="1048"/>
                </a:lnTo>
                <a:lnTo>
                  <a:pt x="801" y="1046"/>
                </a:lnTo>
                <a:lnTo>
                  <a:pt x="801" y="1044"/>
                </a:lnTo>
                <a:lnTo>
                  <a:pt x="799" y="1044"/>
                </a:lnTo>
                <a:lnTo>
                  <a:pt x="799" y="1043"/>
                </a:lnTo>
                <a:lnTo>
                  <a:pt x="799" y="1041"/>
                </a:lnTo>
                <a:lnTo>
                  <a:pt x="799" y="1039"/>
                </a:lnTo>
                <a:lnTo>
                  <a:pt x="801" y="1039"/>
                </a:lnTo>
                <a:lnTo>
                  <a:pt x="799" y="1039"/>
                </a:lnTo>
                <a:lnTo>
                  <a:pt x="799" y="1037"/>
                </a:lnTo>
                <a:lnTo>
                  <a:pt x="799" y="1035"/>
                </a:lnTo>
                <a:lnTo>
                  <a:pt x="799" y="1037"/>
                </a:lnTo>
                <a:lnTo>
                  <a:pt x="799" y="1035"/>
                </a:lnTo>
                <a:lnTo>
                  <a:pt x="799" y="1037"/>
                </a:lnTo>
                <a:lnTo>
                  <a:pt x="801" y="1037"/>
                </a:lnTo>
                <a:lnTo>
                  <a:pt x="801" y="1039"/>
                </a:lnTo>
                <a:lnTo>
                  <a:pt x="803" y="1039"/>
                </a:lnTo>
                <a:lnTo>
                  <a:pt x="805" y="1039"/>
                </a:lnTo>
                <a:lnTo>
                  <a:pt x="803" y="1039"/>
                </a:lnTo>
                <a:lnTo>
                  <a:pt x="803" y="1037"/>
                </a:lnTo>
                <a:lnTo>
                  <a:pt x="801" y="1037"/>
                </a:lnTo>
                <a:lnTo>
                  <a:pt x="801" y="1035"/>
                </a:lnTo>
                <a:lnTo>
                  <a:pt x="799" y="1035"/>
                </a:lnTo>
                <a:lnTo>
                  <a:pt x="799" y="1033"/>
                </a:lnTo>
                <a:lnTo>
                  <a:pt x="797" y="1033"/>
                </a:lnTo>
                <a:lnTo>
                  <a:pt x="799" y="1033"/>
                </a:lnTo>
                <a:lnTo>
                  <a:pt x="799" y="1031"/>
                </a:lnTo>
                <a:lnTo>
                  <a:pt x="801" y="1031"/>
                </a:lnTo>
                <a:lnTo>
                  <a:pt x="803" y="1031"/>
                </a:lnTo>
                <a:lnTo>
                  <a:pt x="803" y="1033"/>
                </a:lnTo>
                <a:lnTo>
                  <a:pt x="805" y="1033"/>
                </a:lnTo>
                <a:lnTo>
                  <a:pt x="807" y="1033"/>
                </a:lnTo>
                <a:lnTo>
                  <a:pt x="807" y="1035"/>
                </a:lnTo>
                <a:lnTo>
                  <a:pt x="808" y="1035"/>
                </a:lnTo>
                <a:lnTo>
                  <a:pt x="807" y="1035"/>
                </a:lnTo>
                <a:lnTo>
                  <a:pt x="807" y="1033"/>
                </a:lnTo>
                <a:lnTo>
                  <a:pt x="807" y="1031"/>
                </a:lnTo>
                <a:lnTo>
                  <a:pt x="805" y="1031"/>
                </a:lnTo>
                <a:lnTo>
                  <a:pt x="803" y="1031"/>
                </a:lnTo>
                <a:lnTo>
                  <a:pt x="803" y="1029"/>
                </a:lnTo>
                <a:lnTo>
                  <a:pt x="801" y="1029"/>
                </a:lnTo>
                <a:lnTo>
                  <a:pt x="799" y="1029"/>
                </a:lnTo>
                <a:lnTo>
                  <a:pt x="797" y="1029"/>
                </a:lnTo>
                <a:lnTo>
                  <a:pt x="797" y="1027"/>
                </a:lnTo>
                <a:lnTo>
                  <a:pt x="795" y="1027"/>
                </a:lnTo>
                <a:lnTo>
                  <a:pt x="795" y="1025"/>
                </a:lnTo>
                <a:lnTo>
                  <a:pt x="797" y="1025"/>
                </a:lnTo>
                <a:lnTo>
                  <a:pt x="797" y="1023"/>
                </a:lnTo>
                <a:lnTo>
                  <a:pt x="797" y="1021"/>
                </a:lnTo>
                <a:lnTo>
                  <a:pt x="799" y="1021"/>
                </a:lnTo>
                <a:lnTo>
                  <a:pt x="799" y="1020"/>
                </a:lnTo>
                <a:lnTo>
                  <a:pt x="799" y="1018"/>
                </a:lnTo>
                <a:lnTo>
                  <a:pt x="799" y="1020"/>
                </a:lnTo>
                <a:lnTo>
                  <a:pt x="801" y="1020"/>
                </a:lnTo>
                <a:lnTo>
                  <a:pt x="801" y="1018"/>
                </a:lnTo>
                <a:lnTo>
                  <a:pt x="803" y="1018"/>
                </a:lnTo>
                <a:lnTo>
                  <a:pt x="805" y="1018"/>
                </a:lnTo>
                <a:lnTo>
                  <a:pt x="807" y="1018"/>
                </a:lnTo>
                <a:lnTo>
                  <a:pt x="807" y="1020"/>
                </a:lnTo>
                <a:lnTo>
                  <a:pt x="805" y="1020"/>
                </a:lnTo>
                <a:lnTo>
                  <a:pt x="807" y="1020"/>
                </a:lnTo>
                <a:lnTo>
                  <a:pt x="807" y="1021"/>
                </a:lnTo>
                <a:lnTo>
                  <a:pt x="808" y="1021"/>
                </a:lnTo>
                <a:lnTo>
                  <a:pt x="808" y="1023"/>
                </a:lnTo>
                <a:lnTo>
                  <a:pt x="808" y="1025"/>
                </a:lnTo>
                <a:lnTo>
                  <a:pt x="808" y="1027"/>
                </a:lnTo>
                <a:lnTo>
                  <a:pt x="808" y="1029"/>
                </a:lnTo>
                <a:lnTo>
                  <a:pt x="808" y="1031"/>
                </a:lnTo>
                <a:lnTo>
                  <a:pt x="808" y="1033"/>
                </a:lnTo>
                <a:lnTo>
                  <a:pt x="810" y="1033"/>
                </a:lnTo>
                <a:lnTo>
                  <a:pt x="810" y="1031"/>
                </a:lnTo>
                <a:lnTo>
                  <a:pt x="810" y="1029"/>
                </a:lnTo>
                <a:lnTo>
                  <a:pt x="808" y="1029"/>
                </a:lnTo>
                <a:lnTo>
                  <a:pt x="808" y="1027"/>
                </a:lnTo>
                <a:lnTo>
                  <a:pt x="810" y="1027"/>
                </a:lnTo>
                <a:lnTo>
                  <a:pt x="810" y="1029"/>
                </a:lnTo>
                <a:lnTo>
                  <a:pt x="812" y="1029"/>
                </a:lnTo>
                <a:lnTo>
                  <a:pt x="810" y="1029"/>
                </a:lnTo>
                <a:lnTo>
                  <a:pt x="810" y="1027"/>
                </a:lnTo>
                <a:lnTo>
                  <a:pt x="810" y="1025"/>
                </a:lnTo>
                <a:lnTo>
                  <a:pt x="810" y="1023"/>
                </a:lnTo>
                <a:lnTo>
                  <a:pt x="810" y="1025"/>
                </a:lnTo>
                <a:lnTo>
                  <a:pt x="812" y="1025"/>
                </a:lnTo>
                <a:lnTo>
                  <a:pt x="812" y="1027"/>
                </a:lnTo>
                <a:lnTo>
                  <a:pt x="814" y="1027"/>
                </a:lnTo>
                <a:lnTo>
                  <a:pt x="814" y="1029"/>
                </a:lnTo>
                <a:lnTo>
                  <a:pt x="816" y="1029"/>
                </a:lnTo>
                <a:lnTo>
                  <a:pt x="816" y="1027"/>
                </a:lnTo>
                <a:lnTo>
                  <a:pt x="814" y="1025"/>
                </a:lnTo>
                <a:lnTo>
                  <a:pt x="812" y="1025"/>
                </a:lnTo>
                <a:lnTo>
                  <a:pt x="812" y="1023"/>
                </a:lnTo>
                <a:lnTo>
                  <a:pt x="810" y="1023"/>
                </a:lnTo>
                <a:lnTo>
                  <a:pt x="810" y="1021"/>
                </a:lnTo>
                <a:lnTo>
                  <a:pt x="810" y="1020"/>
                </a:lnTo>
                <a:lnTo>
                  <a:pt x="812" y="1021"/>
                </a:lnTo>
                <a:lnTo>
                  <a:pt x="814" y="1021"/>
                </a:lnTo>
                <a:lnTo>
                  <a:pt x="814" y="1023"/>
                </a:lnTo>
                <a:lnTo>
                  <a:pt x="816" y="1023"/>
                </a:lnTo>
                <a:lnTo>
                  <a:pt x="816" y="1021"/>
                </a:lnTo>
                <a:lnTo>
                  <a:pt x="816" y="1023"/>
                </a:lnTo>
                <a:lnTo>
                  <a:pt x="818" y="1023"/>
                </a:lnTo>
                <a:lnTo>
                  <a:pt x="820" y="1023"/>
                </a:lnTo>
                <a:lnTo>
                  <a:pt x="818" y="1023"/>
                </a:lnTo>
                <a:lnTo>
                  <a:pt x="818" y="1025"/>
                </a:lnTo>
                <a:lnTo>
                  <a:pt x="818" y="1027"/>
                </a:lnTo>
                <a:lnTo>
                  <a:pt x="820" y="1027"/>
                </a:lnTo>
                <a:lnTo>
                  <a:pt x="820" y="1029"/>
                </a:lnTo>
                <a:lnTo>
                  <a:pt x="820" y="1027"/>
                </a:lnTo>
                <a:lnTo>
                  <a:pt x="820" y="1025"/>
                </a:lnTo>
                <a:lnTo>
                  <a:pt x="820" y="1023"/>
                </a:lnTo>
                <a:lnTo>
                  <a:pt x="820" y="1021"/>
                </a:lnTo>
                <a:lnTo>
                  <a:pt x="820" y="1020"/>
                </a:lnTo>
                <a:lnTo>
                  <a:pt x="818" y="1020"/>
                </a:lnTo>
                <a:lnTo>
                  <a:pt x="818" y="1018"/>
                </a:lnTo>
                <a:lnTo>
                  <a:pt x="820" y="1018"/>
                </a:lnTo>
                <a:lnTo>
                  <a:pt x="820" y="1020"/>
                </a:lnTo>
                <a:lnTo>
                  <a:pt x="822" y="1020"/>
                </a:lnTo>
                <a:lnTo>
                  <a:pt x="822" y="1021"/>
                </a:lnTo>
                <a:lnTo>
                  <a:pt x="824" y="1021"/>
                </a:lnTo>
                <a:lnTo>
                  <a:pt x="824" y="1020"/>
                </a:lnTo>
                <a:lnTo>
                  <a:pt x="822" y="1020"/>
                </a:lnTo>
                <a:lnTo>
                  <a:pt x="822" y="1018"/>
                </a:lnTo>
                <a:lnTo>
                  <a:pt x="820" y="1018"/>
                </a:lnTo>
                <a:lnTo>
                  <a:pt x="820" y="1016"/>
                </a:lnTo>
                <a:lnTo>
                  <a:pt x="820" y="1014"/>
                </a:lnTo>
                <a:lnTo>
                  <a:pt x="818" y="1014"/>
                </a:lnTo>
                <a:lnTo>
                  <a:pt x="816" y="1014"/>
                </a:lnTo>
                <a:lnTo>
                  <a:pt x="816" y="1012"/>
                </a:lnTo>
                <a:lnTo>
                  <a:pt x="818" y="1012"/>
                </a:lnTo>
                <a:close/>
                <a:moveTo>
                  <a:pt x="828" y="1010"/>
                </a:moveTo>
                <a:lnTo>
                  <a:pt x="830" y="1012"/>
                </a:lnTo>
                <a:lnTo>
                  <a:pt x="828" y="1012"/>
                </a:lnTo>
                <a:lnTo>
                  <a:pt x="828" y="1010"/>
                </a:lnTo>
                <a:close/>
                <a:moveTo>
                  <a:pt x="764" y="1010"/>
                </a:moveTo>
                <a:lnTo>
                  <a:pt x="762" y="1010"/>
                </a:lnTo>
                <a:lnTo>
                  <a:pt x="762" y="1012"/>
                </a:lnTo>
                <a:lnTo>
                  <a:pt x="762" y="1010"/>
                </a:lnTo>
                <a:lnTo>
                  <a:pt x="764" y="1010"/>
                </a:lnTo>
                <a:close/>
                <a:moveTo>
                  <a:pt x="1371" y="1008"/>
                </a:moveTo>
                <a:lnTo>
                  <a:pt x="1373" y="1008"/>
                </a:lnTo>
                <a:lnTo>
                  <a:pt x="1371" y="1008"/>
                </a:lnTo>
                <a:close/>
                <a:moveTo>
                  <a:pt x="780" y="1008"/>
                </a:moveTo>
                <a:lnTo>
                  <a:pt x="780" y="1006"/>
                </a:lnTo>
                <a:lnTo>
                  <a:pt x="780" y="1008"/>
                </a:lnTo>
                <a:lnTo>
                  <a:pt x="780" y="1006"/>
                </a:lnTo>
                <a:lnTo>
                  <a:pt x="780" y="1008"/>
                </a:lnTo>
                <a:lnTo>
                  <a:pt x="778" y="1008"/>
                </a:lnTo>
                <a:lnTo>
                  <a:pt x="778" y="1006"/>
                </a:lnTo>
                <a:lnTo>
                  <a:pt x="780" y="1008"/>
                </a:lnTo>
                <a:close/>
                <a:moveTo>
                  <a:pt x="1379" y="1004"/>
                </a:moveTo>
                <a:lnTo>
                  <a:pt x="1379" y="1006"/>
                </a:lnTo>
                <a:lnTo>
                  <a:pt x="1379" y="1004"/>
                </a:lnTo>
                <a:close/>
                <a:moveTo>
                  <a:pt x="1346" y="1004"/>
                </a:moveTo>
                <a:lnTo>
                  <a:pt x="1346" y="1006"/>
                </a:lnTo>
                <a:lnTo>
                  <a:pt x="1346" y="1004"/>
                </a:lnTo>
                <a:lnTo>
                  <a:pt x="1348" y="1006"/>
                </a:lnTo>
                <a:lnTo>
                  <a:pt x="1348" y="1008"/>
                </a:lnTo>
                <a:lnTo>
                  <a:pt x="1350" y="1008"/>
                </a:lnTo>
                <a:lnTo>
                  <a:pt x="1350" y="1010"/>
                </a:lnTo>
                <a:lnTo>
                  <a:pt x="1352" y="1010"/>
                </a:lnTo>
                <a:lnTo>
                  <a:pt x="1350" y="1010"/>
                </a:lnTo>
                <a:lnTo>
                  <a:pt x="1350" y="1012"/>
                </a:lnTo>
                <a:lnTo>
                  <a:pt x="1350" y="1014"/>
                </a:lnTo>
                <a:lnTo>
                  <a:pt x="1350" y="1016"/>
                </a:lnTo>
                <a:lnTo>
                  <a:pt x="1350" y="1018"/>
                </a:lnTo>
                <a:lnTo>
                  <a:pt x="1348" y="1018"/>
                </a:lnTo>
                <a:lnTo>
                  <a:pt x="1348" y="1020"/>
                </a:lnTo>
                <a:lnTo>
                  <a:pt x="1348" y="1018"/>
                </a:lnTo>
                <a:lnTo>
                  <a:pt x="1348" y="1020"/>
                </a:lnTo>
                <a:lnTo>
                  <a:pt x="1346" y="1020"/>
                </a:lnTo>
                <a:lnTo>
                  <a:pt x="1346" y="1018"/>
                </a:lnTo>
                <a:lnTo>
                  <a:pt x="1348" y="1018"/>
                </a:lnTo>
                <a:lnTo>
                  <a:pt x="1346" y="1018"/>
                </a:lnTo>
                <a:lnTo>
                  <a:pt x="1346" y="1016"/>
                </a:lnTo>
                <a:lnTo>
                  <a:pt x="1344" y="1016"/>
                </a:lnTo>
                <a:lnTo>
                  <a:pt x="1344" y="1014"/>
                </a:lnTo>
                <a:lnTo>
                  <a:pt x="1344" y="1012"/>
                </a:lnTo>
                <a:lnTo>
                  <a:pt x="1346" y="1012"/>
                </a:lnTo>
                <a:lnTo>
                  <a:pt x="1344" y="1010"/>
                </a:lnTo>
                <a:lnTo>
                  <a:pt x="1344" y="1008"/>
                </a:lnTo>
                <a:lnTo>
                  <a:pt x="1344" y="1006"/>
                </a:lnTo>
                <a:lnTo>
                  <a:pt x="1346" y="1004"/>
                </a:lnTo>
                <a:lnTo>
                  <a:pt x="1346" y="1006"/>
                </a:lnTo>
                <a:lnTo>
                  <a:pt x="1346" y="1004"/>
                </a:lnTo>
                <a:close/>
                <a:moveTo>
                  <a:pt x="1421" y="1006"/>
                </a:moveTo>
                <a:lnTo>
                  <a:pt x="1421" y="1004"/>
                </a:lnTo>
                <a:lnTo>
                  <a:pt x="1421" y="1006"/>
                </a:lnTo>
                <a:close/>
                <a:moveTo>
                  <a:pt x="820" y="1004"/>
                </a:moveTo>
                <a:lnTo>
                  <a:pt x="820" y="1006"/>
                </a:lnTo>
                <a:lnTo>
                  <a:pt x="822" y="1006"/>
                </a:lnTo>
                <a:lnTo>
                  <a:pt x="824" y="1006"/>
                </a:lnTo>
                <a:lnTo>
                  <a:pt x="824" y="1008"/>
                </a:lnTo>
                <a:lnTo>
                  <a:pt x="824" y="1010"/>
                </a:lnTo>
                <a:lnTo>
                  <a:pt x="824" y="1008"/>
                </a:lnTo>
                <a:lnTo>
                  <a:pt x="824" y="1010"/>
                </a:lnTo>
                <a:lnTo>
                  <a:pt x="826" y="1010"/>
                </a:lnTo>
                <a:lnTo>
                  <a:pt x="828" y="1010"/>
                </a:lnTo>
                <a:lnTo>
                  <a:pt x="828" y="1012"/>
                </a:lnTo>
                <a:lnTo>
                  <a:pt x="826" y="1012"/>
                </a:lnTo>
                <a:lnTo>
                  <a:pt x="824" y="1012"/>
                </a:lnTo>
                <a:lnTo>
                  <a:pt x="822" y="1012"/>
                </a:lnTo>
                <a:lnTo>
                  <a:pt x="822" y="1010"/>
                </a:lnTo>
                <a:lnTo>
                  <a:pt x="820" y="1010"/>
                </a:lnTo>
                <a:lnTo>
                  <a:pt x="818" y="1008"/>
                </a:lnTo>
                <a:lnTo>
                  <a:pt x="818" y="1006"/>
                </a:lnTo>
                <a:lnTo>
                  <a:pt x="816" y="1006"/>
                </a:lnTo>
                <a:lnTo>
                  <a:pt x="818" y="1006"/>
                </a:lnTo>
                <a:lnTo>
                  <a:pt x="818" y="1008"/>
                </a:lnTo>
                <a:lnTo>
                  <a:pt x="816" y="1008"/>
                </a:lnTo>
                <a:lnTo>
                  <a:pt x="814" y="1008"/>
                </a:lnTo>
                <a:lnTo>
                  <a:pt x="812" y="1008"/>
                </a:lnTo>
                <a:lnTo>
                  <a:pt x="812" y="1006"/>
                </a:lnTo>
                <a:lnTo>
                  <a:pt x="814" y="1006"/>
                </a:lnTo>
                <a:lnTo>
                  <a:pt x="814" y="1004"/>
                </a:lnTo>
                <a:lnTo>
                  <a:pt x="816" y="1004"/>
                </a:lnTo>
                <a:lnTo>
                  <a:pt x="816" y="1002"/>
                </a:lnTo>
                <a:lnTo>
                  <a:pt x="818" y="1002"/>
                </a:lnTo>
                <a:lnTo>
                  <a:pt x="818" y="1004"/>
                </a:lnTo>
                <a:lnTo>
                  <a:pt x="820" y="1004"/>
                </a:lnTo>
                <a:close/>
                <a:moveTo>
                  <a:pt x="1379" y="1002"/>
                </a:moveTo>
                <a:lnTo>
                  <a:pt x="1377" y="1002"/>
                </a:lnTo>
                <a:lnTo>
                  <a:pt x="1379" y="1002"/>
                </a:lnTo>
                <a:close/>
                <a:moveTo>
                  <a:pt x="1348" y="1000"/>
                </a:moveTo>
                <a:lnTo>
                  <a:pt x="1350" y="1000"/>
                </a:lnTo>
                <a:lnTo>
                  <a:pt x="1350" y="1002"/>
                </a:lnTo>
                <a:lnTo>
                  <a:pt x="1350" y="1000"/>
                </a:lnTo>
                <a:lnTo>
                  <a:pt x="1348" y="1000"/>
                </a:lnTo>
                <a:lnTo>
                  <a:pt x="1350" y="1000"/>
                </a:lnTo>
                <a:lnTo>
                  <a:pt x="1348" y="1000"/>
                </a:lnTo>
                <a:close/>
                <a:moveTo>
                  <a:pt x="1350" y="998"/>
                </a:moveTo>
                <a:lnTo>
                  <a:pt x="1350" y="1000"/>
                </a:lnTo>
                <a:lnTo>
                  <a:pt x="1348" y="998"/>
                </a:lnTo>
                <a:lnTo>
                  <a:pt x="1350" y="998"/>
                </a:lnTo>
                <a:close/>
                <a:moveTo>
                  <a:pt x="689" y="998"/>
                </a:moveTo>
                <a:lnTo>
                  <a:pt x="691" y="998"/>
                </a:lnTo>
                <a:lnTo>
                  <a:pt x="689" y="998"/>
                </a:lnTo>
                <a:close/>
                <a:moveTo>
                  <a:pt x="1390" y="998"/>
                </a:moveTo>
                <a:lnTo>
                  <a:pt x="1388" y="998"/>
                </a:lnTo>
                <a:lnTo>
                  <a:pt x="1390" y="998"/>
                </a:lnTo>
                <a:close/>
                <a:moveTo>
                  <a:pt x="1361" y="998"/>
                </a:moveTo>
                <a:lnTo>
                  <a:pt x="1359" y="998"/>
                </a:lnTo>
                <a:lnTo>
                  <a:pt x="1361" y="998"/>
                </a:lnTo>
                <a:close/>
                <a:moveTo>
                  <a:pt x="1390" y="998"/>
                </a:moveTo>
                <a:lnTo>
                  <a:pt x="1392" y="998"/>
                </a:lnTo>
                <a:lnTo>
                  <a:pt x="1390" y="998"/>
                </a:lnTo>
                <a:lnTo>
                  <a:pt x="1392" y="1000"/>
                </a:lnTo>
                <a:lnTo>
                  <a:pt x="1390" y="1000"/>
                </a:lnTo>
                <a:lnTo>
                  <a:pt x="1390" y="998"/>
                </a:lnTo>
                <a:lnTo>
                  <a:pt x="1390" y="996"/>
                </a:lnTo>
                <a:lnTo>
                  <a:pt x="1390" y="998"/>
                </a:lnTo>
                <a:close/>
                <a:moveTo>
                  <a:pt x="1392" y="996"/>
                </a:moveTo>
                <a:lnTo>
                  <a:pt x="1390" y="996"/>
                </a:lnTo>
                <a:lnTo>
                  <a:pt x="1392" y="996"/>
                </a:lnTo>
                <a:close/>
                <a:moveTo>
                  <a:pt x="1402" y="996"/>
                </a:moveTo>
                <a:lnTo>
                  <a:pt x="1402" y="995"/>
                </a:lnTo>
                <a:lnTo>
                  <a:pt x="1402" y="996"/>
                </a:lnTo>
                <a:close/>
                <a:moveTo>
                  <a:pt x="864" y="995"/>
                </a:moveTo>
                <a:lnTo>
                  <a:pt x="864" y="996"/>
                </a:lnTo>
                <a:lnTo>
                  <a:pt x="864" y="998"/>
                </a:lnTo>
                <a:lnTo>
                  <a:pt x="864" y="1000"/>
                </a:lnTo>
                <a:lnTo>
                  <a:pt x="862" y="1000"/>
                </a:lnTo>
                <a:lnTo>
                  <a:pt x="860" y="1000"/>
                </a:lnTo>
                <a:lnTo>
                  <a:pt x="862" y="1000"/>
                </a:lnTo>
                <a:lnTo>
                  <a:pt x="860" y="1000"/>
                </a:lnTo>
                <a:lnTo>
                  <a:pt x="860" y="998"/>
                </a:lnTo>
                <a:lnTo>
                  <a:pt x="860" y="996"/>
                </a:lnTo>
                <a:lnTo>
                  <a:pt x="862" y="996"/>
                </a:lnTo>
                <a:lnTo>
                  <a:pt x="860" y="996"/>
                </a:lnTo>
                <a:lnTo>
                  <a:pt x="862" y="996"/>
                </a:lnTo>
                <a:lnTo>
                  <a:pt x="862" y="995"/>
                </a:lnTo>
                <a:lnTo>
                  <a:pt x="864" y="995"/>
                </a:lnTo>
                <a:close/>
                <a:moveTo>
                  <a:pt x="1352" y="995"/>
                </a:moveTo>
                <a:lnTo>
                  <a:pt x="1354" y="995"/>
                </a:lnTo>
                <a:lnTo>
                  <a:pt x="1352" y="995"/>
                </a:lnTo>
                <a:lnTo>
                  <a:pt x="1352" y="996"/>
                </a:lnTo>
                <a:lnTo>
                  <a:pt x="1350" y="996"/>
                </a:lnTo>
                <a:lnTo>
                  <a:pt x="1352" y="996"/>
                </a:lnTo>
                <a:lnTo>
                  <a:pt x="1350" y="996"/>
                </a:lnTo>
                <a:lnTo>
                  <a:pt x="1350" y="995"/>
                </a:lnTo>
                <a:lnTo>
                  <a:pt x="1352" y="995"/>
                </a:lnTo>
                <a:lnTo>
                  <a:pt x="1352" y="996"/>
                </a:lnTo>
                <a:lnTo>
                  <a:pt x="1352" y="995"/>
                </a:lnTo>
                <a:close/>
                <a:moveTo>
                  <a:pt x="1350" y="995"/>
                </a:moveTo>
                <a:lnTo>
                  <a:pt x="1350" y="996"/>
                </a:lnTo>
                <a:lnTo>
                  <a:pt x="1350" y="995"/>
                </a:lnTo>
                <a:close/>
                <a:moveTo>
                  <a:pt x="1338" y="995"/>
                </a:moveTo>
                <a:lnTo>
                  <a:pt x="1336" y="995"/>
                </a:lnTo>
                <a:lnTo>
                  <a:pt x="1338" y="995"/>
                </a:lnTo>
                <a:close/>
                <a:moveTo>
                  <a:pt x="1371" y="1008"/>
                </a:moveTo>
                <a:lnTo>
                  <a:pt x="1371" y="1010"/>
                </a:lnTo>
                <a:lnTo>
                  <a:pt x="1371" y="1008"/>
                </a:lnTo>
                <a:lnTo>
                  <a:pt x="1371" y="1010"/>
                </a:lnTo>
                <a:lnTo>
                  <a:pt x="1373" y="1010"/>
                </a:lnTo>
                <a:lnTo>
                  <a:pt x="1373" y="1012"/>
                </a:lnTo>
                <a:lnTo>
                  <a:pt x="1371" y="1012"/>
                </a:lnTo>
                <a:lnTo>
                  <a:pt x="1371" y="1010"/>
                </a:lnTo>
                <a:lnTo>
                  <a:pt x="1369" y="1010"/>
                </a:lnTo>
                <a:lnTo>
                  <a:pt x="1369" y="1012"/>
                </a:lnTo>
                <a:lnTo>
                  <a:pt x="1367" y="1012"/>
                </a:lnTo>
                <a:lnTo>
                  <a:pt x="1369" y="1012"/>
                </a:lnTo>
                <a:lnTo>
                  <a:pt x="1371" y="1012"/>
                </a:lnTo>
                <a:lnTo>
                  <a:pt x="1371" y="1014"/>
                </a:lnTo>
                <a:lnTo>
                  <a:pt x="1371" y="1012"/>
                </a:lnTo>
                <a:lnTo>
                  <a:pt x="1373" y="1012"/>
                </a:lnTo>
                <a:lnTo>
                  <a:pt x="1373" y="1014"/>
                </a:lnTo>
                <a:lnTo>
                  <a:pt x="1373" y="1012"/>
                </a:lnTo>
                <a:lnTo>
                  <a:pt x="1375" y="1012"/>
                </a:lnTo>
                <a:lnTo>
                  <a:pt x="1375" y="1010"/>
                </a:lnTo>
                <a:lnTo>
                  <a:pt x="1375" y="1008"/>
                </a:lnTo>
                <a:lnTo>
                  <a:pt x="1377" y="1008"/>
                </a:lnTo>
                <a:lnTo>
                  <a:pt x="1377" y="1006"/>
                </a:lnTo>
                <a:lnTo>
                  <a:pt x="1379" y="1006"/>
                </a:lnTo>
                <a:lnTo>
                  <a:pt x="1377" y="1006"/>
                </a:lnTo>
                <a:lnTo>
                  <a:pt x="1379" y="1006"/>
                </a:lnTo>
                <a:lnTo>
                  <a:pt x="1377" y="1006"/>
                </a:lnTo>
                <a:lnTo>
                  <a:pt x="1379" y="1006"/>
                </a:lnTo>
                <a:lnTo>
                  <a:pt x="1379" y="1004"/>
                </a:lnTo>
                <a:lnTo>
                  <a:pt x="1379" y="1002"/>
                </a:lnTo>
                <a:lnTo>
                  <a:pt x="1381" y="1002"/>
                </a:lnTo>
                <a:lnTo>
                  <a:pt x="1383" y="1002"/>
                </a:lnTo>
                <a:lnTo>
                  <a:pt x="1383" y="1004"/>
                </a:lnTo>
                <a:lnTo>
                  <a:pt x="1384" y="1004"/>
                </a:lnTo>
                <a:lnTo>
                  <a:pt x="1384" y="1006"/>
                </a:lnTo>
                <a:lnTo>
                  <a:pt x="1384" y="1004"/>
                </a:lnTo>
                <a:lnTo>
                  <a:pt x="1386" y="1006"/>
                </a:lnTo>
                <a:lnTo>
                  <a:pt x="1388" y="1006"/>
                </a:lnTo>
                <a:lnTo>
                  <a:pt x="1390" y="1006"/>
                </a:lnTo>
                <a:lnTo>
                  <a:pt x="1388" y="1006"/>
                </a:lnTo>
                <a:lnTo>
                  <a:pt x="1390" y="1006"/>
                </a:lnTo>
                <a:lnTo>
                  <a:pt x="1390" y="1008"/>
                </a:lnTo>
                <a:lnTo>
                  <a:pt x="1390" y="1006"/>
                </a:lnTo>
                <a:lnTo>
                  <a:pt x="1390" y="1008"/>
                </a:lnTo>
                <a:lnTo>
                  <a:pt x="1392" y="1008"/>
                </a:lnTo>
                <a:lnTo>
                  <a:pt x="1394" y="1008"/>
                </a:lnTo>
                <a:lnTo>
                  <a:pt x="1394" y="1010"/>
                </a:lnTo>
                <a:lnTo>
                  <a:pt x="1396" y="1010"/>
                </a:lnTo>
                <a:lnTo>
                  <a:pt x="1396" y="1012"/>
                </a:lnTo>
                <a:lnTo>
                  <a:pt x="1396" y="1014"/>
                </a:lnTo>
                <a:lnTo>
                  <a:pt x="1396" y="1016"/>
                </a:lnTo>
                <a:lnTo>
                  <a:pt x="1394" y="1016"/>
                </a:lnTo>
                <a:lnTo>
                  <a:pt x="1394" y="1018"/>
                </a:lnTo>
                <a:lnTo>
                  <a:pt x="1394" y="1020"/>
                </a:lnTo>
                <a:lnTo>
                  <a:pt x="1396" y="1020"/>
                </a:lnTo>
                <a:lnTo>
                  <a:pt x="1394" y="1020"/>
                </a:lnTo>
                <a:lnTo>
                  <a:pt x="1394" y="1018"/>
                </a:lnTo>
                <a:lnTo>
                  <a:pt x="1392" y="1018"/>
                </a:lnTo>
                <a:lnTo>
                  <a:pt x="1392" y="1016"/>
                </a:lnTo>
                <a:lnTo>
                  <a:pt x="1390" y="1016"/>
                </a:lnTo>
                <a:lnTo>
                  <a:pt x="1388" y="1016"/>
                </a:lnTo>
                <a:lnTo>
                  <a:pt x="1388" y="1014"/>
                </a:lnTo>
                <a:lnTo>
                  <a:pt x="1386" y="1014"/>
                </a:lnTo>
                <a:lnTo>
                  <a:pt x="1386" y="1016"/>
                </a:lnTo>
                <a:lnTo>
                  <a:pt x="1388" y="1016"/>
                </a:lnTo>
                <a:lnTo>
                  <a:pt x="1388" y="1018"/>
                </a:lnTo>
                <a:lnTo>
                  <a:pt x="1390" y="1018"/>
                </a:lnTo>
                <a:lnTo>
                  <a:pt x="1392" y="1020"/>
                </a:lnTo>
                <a:lnTo>
                  <a:pt x="1394" y="1020"/>
                </a:lnTo>
                <a:lnTo>
                  <a:pt x="1394" y="1021"/>
                </a:lnTo>
                <a:lnTo>
                  <a:pt x="1392" y="1021"/>
                </a:lnTo>
                <a:lnTo>
                  <a:pt x="1394" y="1021"/>
                </a:lnTo>
                <a:lnTo>
                  <a:pt x="1394" y="1023"/>
                </a:lnTo>
                <a:lnTo>
                  <a:pt x="1392" y="1023"/>
                </a:lnTo>
                <a:lnTo>
                  <a:pt x="1390" y="1023"/>
                </a:lnTo>
                <a:lnTo>
                  <a:pt x="1388" y="1023"/>
                </a:lnTo>
                <a:lnTo>
                  <a:pt x="1386" y="1023"/>
                </a:lnTo>
                <a:lnTo>
                  <a:pt x="1384" y="1023"/>
                </a:lnTo>
                <a:lnTo>
                  <a:pt x="1384" y="1021"/>
                </a:lnTo>
                <a:lnTo>
                  <a:pt x="1383" y="1021"/>
                </a:lnTo>
                <a:lnTo>
                  <a:pt x="1381" y="1020"/>
                </a:lnTo>
                <a:lnTo>
                  <a:pt x="1379" y="1020"/>
                </a:lnTo>
                <a:lnTo>
                  <a:pt x="1379" y="1018"/>
                </a:lnTo>
                <a:lnTo>
                  <a:pt x="1377" y="1018"/>
                </a:lnTo>
                <a:lnTo>
                  <a:pt x="1375" y="1016"/>
                </a:lnTo>
                <a:lnTo>
                  <a:pt x="1375" y="1018"/>
                </a:lnTo>
                <a:lnTo>
                  <a:pt x="1375" y="1016"/>
                </a:lnTo>
                <a:lnTo>
                  <a:pt x="1373" y="1016"/>
                </a:lnTo>
                <a:lnTo>
                  <a:pt x="1371" y="1016"/>
                </a:lnTo>
                <a:lnTo>
                  <a:pt x="1371" y="1014"/>
                </a:lnTo>
                <a:lnTo>
                  <a:pt x="1369" y="1014"/>
                </a:lnTo>
                <a:lnTo>
                  <a:pt x="1367" y="1012"/>
                </a:lnTo>
                <a:lnTo>
                  <a:pt x="1365" y="1012"/>
                </a:lnTo>
                <a:lnTo>
                  <a:pt x="1365" y="1010"/>
                </a:lnTo>
                <a:lnTo>
                  <a:pt x="1365" y="1012"/>
                </a:lnTo>
                <a:lnTo>
                  <a:pt x="1367" y="1012"/>
                </a:lnTo>
                <a:lnTo>
                  <a:pt x="1367" y="1014"/>
                </a:lnTo>
                <a:lnTo>
                  <a:pt x="1367" y="1016"/>
                </a:lnTo>
                <a:lnTo>
                  <a:pt x="1367" y="1014"/>
                </a:lnTo>
                <a:lnTo>
                  <a:pt x="1369" y="1014"/>
                </a:lnTo>
                <a:lnTo>
                  <a:pt x="1369" y="1016"/>
                </a:lnTo>
                <a:lnTo>
                  <a:pt x="1369" y="1014"/>
                </a:lnTo>
                <a:lnTo>
                  <a:pt x="1369" y="1016"/>
                </a:lnTo>
                <a:lnTo>
                  <a:pt x="1371" y="1016"/>
                </a:lnTo>
                <a:lnTo>
                  <a:pt x="1373" y="1016"/>
                </a:lnTo>
                <a:lnTo>
                  <a:pt x="1373" y="1018"/>
                </a:lnTo>
                <a:lnTo>
                  <a:pt x="1375" y="1018"/>
                </a:lnTo>
                <a:lnTo>
                  <a:pt x="1373" y="1018"/>
                </a:lnTo>
                <a:lnTo>
                  <a:pt x="1373" y="1020"/>
                </a:lnTo>
                <a:lnTo>
                  <a:pt x="1375" y="1020"/>
                </a:lnTo>
                <a:lnTo>
                  <a:pt x="1375" y="1018"/>
                </a:lnTo>
                <a:lnTo>
                  <a:pt x="1377" y="1018"/>
                </a:lnTo>
                <a:lnTo>
                  <a:pt x="1377" y="1020"/>
                </a:lnTo>
                <a:lnTo>
                  <a:pt x="1375" y="1020"/>
                </a:lnTo>
                <a:lnTo>
                  <a:pt x="1377" y="1020"/>
                </a:lnTo>
                <a:lnTo>
                  <a:pt x="1375" y="1021"/>
                </a:lnTo>
                <a:lnTo>
                  <a:pt x="1377" y="1021"/>
                </a:lnTo>
                <a:lnTo>
                  <a:pt x="1375" y="1021"/>
                </a:lnTo>
                <a:lnTo>
                  <a:pt x="1377" y="1021"/>
                </a:lnTo>
                <a:lnTo>
                  <a:pt x="1377" y="1020"/>
                </a:lnTo>
                <a:lnTo>
                  <a:pt x="1377" y="1021"/>
                </a:lnTo>
                <a:lnTo>
                  <a:pt x="1379" y="1021"/>
                </a:lnTo>
                <a:lnTo>
                  <a:pt x="1381" y="1021"/>
                </a:lnTo>
                <a:lnTo>
                  <a:pt x="1381" y="1023"/>
                </a:lnTo>
                <a:lnTo>
                  <a:pt x="1379" y="1023"/>
                </a:lnTo>
                <a:lnTo>
                  <a:pt x="1379" y="1025"/>
                </a:lnTo>
                <a:lnTo>
                  <a:pt x="1381" y="1025"/>
                </a:lnTo>
                <a:lnTo>
                  <a:pt x="1381" y="1023"/>
                </a:lnTo>
                <a:lnTo>
                  <a:pt x="1383" y="1023"/>
                </a:lnTo>
                <a:lnTo>
                  <a:pt x="1383" y="1025"/>
                </a:lnTo>
                <a:lnTo>
                  <a:pt x="1381" y="1025"/>
                </a:lnTo>
                <a:lnTo>
                  <a:pt x="1381" y="1027"/>
                </a:lnTo>
                <a:lnTo>
                  <a:pt x="1379" y="1027"/>
                </a:lnTo>
                <a:lnTo>
                  <a:pt x="1381" y="1027"/>
                </a:lnTo>
                <a:lnTo>
                  <a:pt x="1383" y="1027"/>
                </a:lnTo>
                <a:lnTo>
                  <a:pt x="1384" y="1027"/>
                </a:lnTo>
                <a:lnTo>
                  <a:pt x="1384" y="1025"/>
                </a:lnTo>
                <a:lnTo>
                  <a:pt x="1384" y="1027"/>
                </a:lnTo>
                <a:lnTo>
                  <a:pt x="1386" y="1027"/>
                </a:lnTo>
                <a:lnTo>
                  <a:pt x="1386" y="1029"/>
                </a:lnTo>
                <a:lnTo>
                  <a:pt x="1386" y="1027"/>
                </a:lnTo>
                <a:lnTo>
                  <a:pt x="1388" y="1027"/>
                </a:lnTo>
                <a:lnTo>
                  <a:pt x="1390" y="1027"/>
                </a:lnTo>
                <a:lnTo>
                  <a:pt x="1390" y="1025"/>
                </a:lnTo>
                <a:lnTo>
                  <a:pt x="1392" y="1025"/>
                </a:lnTo>
                <a:lnTo>
                  <a:pt x="1394" y="1025"/>
                </a:lnTo>
                <a:lnTo>
                  <a:pt x="1396" y="1025"/>
                </a:lnTo>
                <a:lnTo>
                  <a:pt x="1396" y="1027"/>
                </a:lnTo>
                <a:lnTo>
                  <a:pt x="1396" y="1029"/>
                </a:lnTo>
                <a:lnTo>
                  <a:pt x="1396" y="1031"/>
                </a:lnTo>
                <a:lnTo>
                  <a:pt x="1398" y="1033"/>
                </a:lnTo>
                <a:lnTo>
                  <a:pt x="1396" y="1033"/>
                </a:lnTo>
                <a:lnTo>
                  <a:pt x="1398" y="1033"/>
                </a:lnTo>
                <a:lnTo>
                  <a:pt x="1398" y="1035"/>
                </a:lnTo>
                <a:lnTo>
                  <a:pt x="1398" y="1037"/>
                </a:lnTo>
                <a:lnTo>
                  <a:pt x="1398" y="1039"/>
                </a:lnTo>
                <a:lnTo>
                  <a:pt x="1398" y="1041"/>
                </a:lnTo>
                <a:lnTo>
                  <a:pt x="1396" y="1041"/>
                </a:lnTo>
                <a:lnTo>
                  <a:pt x="1396" y="1039"/>
                </a:lnTo>
                <a:lnTo>
                  <a:pt x="1394" y="1039"/>
                </a:lnTo>
                <a:lnTo>
                  <a:pt x="1394" y="1037"/>
                </a:lnTo>
                <a:lnTo>
                  <a:pt x="1394" y="1039"/>
                </a:lnTo>
                <a:lnTo>
                  <a:pt x="1396" y="1041"/>
                </a:lnTo>
                <a:lnTo>
                  <a:pt x="1398" y="1043"/>
                </a:lnTo>
                <a:lnTo>
                  <a:pt x="1396" y="1043"/>
                </a:lnTo>
                <a:lnTo>
                  <a:pt x="1394" y="1043"/>
                </a:lnTo>
                <a:lnTo>
                  <a:pt x="1392" y="1043"/>
                </a:lnTo>
                <a:lnTo>
                  <a:pt x="1390" y="1043"/>
                </a:lnTo>
                <a:lnTo>
                  <a:pt x="1390" y="1041"/>
                </a:lnTo>
                <a:lnTo>
                  <a:pt x="1388" y="1041"/>
                </a:lnTo>
                <a:lnTo>
                  <a:pt x="1388" y="1039"/>
                </a:lnTo>
                <a:lnTo>
                  <a:pt x="1386" y="1039"/>
                </a:lnTo>
                <a:lnTo>
                  <a:pt x="1386" y="1037"/>
                </a:lnTo>
                <a:lnTo>
                  <a:pt x="1384" y="1037"/>
                </a:lnTo>
                <a:lnTo>
                  <a:pt x="1383" y="1037"/>
                </a:lnTo>
                <a:lnTo>
                  <a:pt x="1383" y="1035"/>
                </a:lnTo>
                <a:lnTo>
                  <a:pt x="1381" y="1035"/>
                </a:lnTo>
                <a:lnTo>
                  <a:pt x="1381" y="1033"/>
                </a:lnTo>
                <a:lnTo>
                  <a:pt x="1379" y="1033"/>
                </a:lnTo>
                <a:lnTo>
                  <a:pt x="1377" y="1031"/>
                </a:lnTo>
                <a:lnTo>
                  <a:pt x="1375" y="1031"/>
                </a:lnTo>
                <a:lnTo>
                  <a:pt x="1375" y="1029"/>
                </a:lnTo>
                <a:lnTo>
                  <a:pt x="1373" y="1029"/>
                </a:lnTo>
                <a:lnTo>
                  <a:pt x="1373" y="1027"/>
                </a:lnTo>
                <a:lnTo>
                  <a:pt x="1371" y="1027"/>
                </a:lnTo>
                <a:lnTo>
                  <a:pt x="1369" y="1027"/>
                </a:lnTo>
                <a:lnTo>
                  <a:pt x="1369" y="1025"/>
                </a:lnTo>
                <a:lnTo>
                  <a:pt x="1367" y="1025"/>
                </a:lnTo>
                <a:lnTo>
                  <a:pt x="1369" y="1025"/>
                </a:lnTo>
                <a:lnTo>
                  <a:pt x="1369" y="1027"/>
                </a:lnTo>
                <a:lnTo>
                  <a:pt x="1371" y="1027"/>
                </a:lnTo>
                <a:lnTo>
                  <a:pt x="1371" y="1029"/>
                </a:lnTo>
                <a:lnTo>
                  <a:pt x="1369" y="1027"/>
                </a:lnTo>
                <a:lnTo>
                  <a:pt x="1369" y="1029"/>
                </a:lnTo>
                <a:lnTo>
                  <a:pt x="1371" y="1029"/>
                </a:lnTo>
                <a:lnTo>
                  <a:pt x="1371" y="1031"/>
                </a:lnTo>
                <a:lnTo>
                  <a:pt x="1371" y="1029"/>
                </a:lnTo>
                <a:lnTo>
                  <a:pt x="1369" y="1029"/>
                </a:lnTo>
                <a:lnTo>
                  <a:pt x="1369" y="1031"/>
                </a:lnTo>
                <a:lnTo>
                  <a:pt x="1367" y="1031"/>
                </a:lnTo>
                <a:lnTo>
                  <a:pt x="1369" y="1031"/>
                </a:lnTo>
                <a:lnTo>
                  <a:pt x="1371" y="1031"/>
                </a:lnTo>
                <a:lnTo>
                  <a:pt x="1371" y="1033"/>
                </a:lnTo>
                <a:lnTo>
                  <a:pt x="1373" y="1033"/>
                </a:lnTo>
                <a:lnTo>
                  <a:pt x="1375" y="1035"/>
                </a:lnTo>
                <a:lnTo>
                  <a:pt x="1375" y="1037"/>
                </a:lnTo>
                <a:lnTo>
                  <a:pt x="1373" y="1035"/>
                </a:lnTo>
                <a:lnTo>
                  <a:pt x="1373" y="1037"/>
                </a:lnTo>
                <a:lnTo>
                  <a:pt x="1371" y="1037"/>
                </a:lnTo>
                <a:lnTo>
                  <a:pt x="1373" y="1037"/>
                </a:lnTo>
                <a:lnTo>
                  <a:pt x="1375" y="1037"/>
                </a:lnTo>
                <a:lnTo>
                  <a:pt x="1375" y="1039"/>
                </a:lnTo>
                <a:lnTo>
                  <a:pt x="1375" y="1041"/>
                </a:lnTo>
                <a:lnTo>
                  <a:pt x="1377" y="1041"/>
                </a:lnTo>
                <a:lnTo>
                  <a:pt x="1377" y="1043"/>
                </a:lnTo>
                <a:lnTo>
                  <a:pt x="1375" y="1043"/>
                </a:lnTo>
                <a:lnTo>
                  <a:pt x="1375" y="1044"/>
                </a:lnTo>
                <a:lnTo>
                  <a:pt x="1373" y="1044"/>
                </a:lnTo>
                <a:lnTo>
                  <a:pt x="1373" y="1043"/>
                </a:lnTo>
                <a:lnTo>
                  <a:pt x="1373" y="1044"/>
                </a:lnTo>
                <a:lnTo>
                  <a:pt x="1375" y="1044"/>
                </a:lnTo>
                <a:lnTo>
                  <a:pt x="1373" y="1044"/>
                </a:lnTo>
                <a:lnTo>
                  <a:pt x="1373" y="1046"/>
                </a:lnTo>
                <a:lnTo>
                  <a:pt x="1371" y="1046"/>
                </a:lnTo>
                <a:lnTo>
                  <a:pt x="1373" y="1046"/>
                </a:lnTo>
                <a:lnTo>
                  <a:pt x="1373" y="1048"/>
                </a:lnTo>
                <a:lnTo>
                  <a:pt x="1373" y="1046"/>
                </a:lnTo>
                <a:lnTo>
                  <a:pt x="1371" y="1046"/>
                </a:lnTo>
                <a:lnTo>
                  <a:pt x="1371" y="1048"/>
                </a:lnTo>
                <a:lnTo>
                  <a:pt x="1369" y="1048"/>
                </a:lnTo>
                <a:lnTo>
                  <a:pt x="1369" y="1046"/>
                </a:lnTo>
                <a:lnTo>
                  <a:pt x="1369" y="1048"/>
                </a:lnTo>
                <a:lnTo>
                  <a:pt x="1369" y="1046"/>
                </a:lnTo>
                <a:lnTo>
                  <a:pt x="1367" y="1046"/>
                </a:lnTo>
                <a:lnTo>
                  <a:pt x="1367" y="1044"/>
                </a:lnTo>
                <a:lnTo>
                  <a:pt x="1365" y="1044"/>
                </a:lnTo>
                <a:lnTo>
                  <a:pt x="1365" y="1043"/>
                </a:lnTo>
                <a:lnTo>
                  <a:pt x="1363" y="1043"/>
                </a:lnTo>
                <a:lnTo>
                  <a:pt x="1363" y="1041"/>
                </a:lnTo>
                <a:lnTo>
                  <a:pt x="1361" y="1041"/>
                </a:lnTo>
                <a:lnTo>
                  <a:pt x="1361" y="1039"/>
                </a:lnTo>
                <a:lnTo>
                  <a:pt x="1363" y="1039"/>
                </a:lnTo>
                <a:lnTo>
                  <a:pt x="1363" y="1041"/>
                </a:lnTo>
                <a:lnTo>
                  <a:pt x="1365" y="1041"/>
                </a:lnTo>
                <a:lnTo>
                  <a:pt x="1365" y="1043"/>
                </a:lnTo>
                <a:lnTo>
                  <a:pt x="1367" y="1043"/>
                </a:lnTo>
                <a:lnTo>
                  <a:pt x="1367" y="1044"/>
                </a:lnTo>
                <a:lnTo>
                  <a:pt x="1367" y="1043"/>
                </a:lnTo>
                <a:lnTo>
                  <a:pt x="1365" y="1043"/>
                </a:lnTo>
                <a:lnTo>
                  <a:pt x="1365" y="1041"/>
                </a:lnTo>
                <a:lnTo>
                  <a:pt x="1365" y="1039"/>
                </a:lnTo>
                <a:lnTo>
                  <a:pt x="1363" y="1039"/>
                </a:lnTo>
                <a:lnTo>
                  <a:pt x="1363" y="1037"/>
                </a:lnTo>
                <a:lnTo>
                  <a:pt x="1363" y="1039"/>
                </a:lnTo>
                <a:lnTo>
                  <a:pt x="1361" y="1039"/>
                </a:lnTo>
                <a:lnTo>
                  <a:pt x="1361" y="1037"/>
                </a:lnTo>
                <a:lnTo>
                  <a:pt x="1363" y="1037"/>
                </a:lnTo>
                <a:lnTo>
                  <a:pt x="1365" y="1037"/>
                </a:lnTo>
                <a:lnTo>
                  <a:pt x="1363" y="1037"/>
                </a:lnTo>
                <a:lnTo>
                  <a:pt x="1363" y="1035"/>
                </a:lnTo>
                <a:lnTo>
                  <a:pt x="1365" y="1035"/>
                </a:lnTo>
                <a:lnTo>
                  <a:pt x="1363" y="1035"/>
                </a:lnTo>
                <a:lnTo>
                  <a:pt x="1361" y="1035"/>
                </a:lnTo>
                <a:lnTo>
                  <a:pt x="1363" y="1035"/>
                </a:lnTo>
                <a:lnTo>
                  <a:pt x="1363" y="1037"/>
                </a:lnTo>
                <a:lnTo>
                  <a:pt x="1361" y="1037"/>
                </a:lnTo>
                <a:lnTo>
                  <a:pt x="1359" y="1037"/>
                </a:lnTo>
                <a:lnTo>
                  <a:pt x="1359" y="1035"/>
                </a:lnTo>
                <a:lnTo>
                  <a:pt x="1359" y="1033"/>
                </a:lnTo>
                <a:lnTo>
                  <a:pt x="1359" y="1035"/>
                </a:lnTo>
                <a:lnTo>
                  <a:pt x="1359" y="1033"/>
                </a:lnTo>
                <a:lnTo>
                  <a:pt x="1361" y="1033"/>
                </a:lnTo>
                <a:lnTo>
                  <a:pt x="1359" y="1031"/>
                </a:lnTo>
                <a:lnTo>
                  <a:pt x="1359" y="1033"/>
                </a:lnTo>
                <a:lnTo>
                  <a:pt x="1359" y="1031"/>
                </a:lnTo>
                <a:lnTo>
                  <a:pt x="1358" y="1031"/>
                </a:lnTo>
                <a:lnTo>
                  <a:pt x="1358" y="1033"/>
                </a:lnTo>
                <a:lnTo>
                  <a:pt x="1358" y="1031"/>
                </a:lnTo>
                <a:lnTo>
                  <a:pt x="1358" y="1029"/>
                </a:lnTo>
                <a:lnTo>
                  <a:pt x="1358" y="1027"/>
                </a:lnTo>
                <a:lnTo>
                  <a:pt x="1356" y="1027"/>
                </a:lnTo>
                <a:lnTo>
                  <a:pt x="1356" y="1025"/>
                </a:lnTo>
                <a:lnTo>
                  <a:pt x="1356" y="1027"/>
                </a:lnTo>
                <a:lnTo>
                  <a:pt x="1356" y="1025"/>
                </a:lnTo>
                <a:lnTo>
                  <a:pt x="1356" y="1023"/>
                </a:lnTo>
                <a:lnTo>
                  <a:pt x="1356" y="1025"/>
                </a:lnTo>
                <a:lnTo>
                  <a:pt x="1354" y="1025"/>
                </a:lnTo>
                <a:lnTo>
                  <a:pt x="1354" y="1023"/>
                </a:lnTo>
                <a:lnTo>
                  <a:pt x="1354" y="1025"/>
                </a:lnTo>
                <a:lnTo>
                  <a:pt x="1354" y="1023"/>
                </a:lnTo>
                <a:lnTo>
                  <a:pt x="1354" y="1025"/>
                </a:lnTo>
                <a:lnTo>
                  <a:pt x="1354" y="1023"/>
                </a:lnTo>
                <a:lnTo>
                  <a:pt x="1352" y="1025"/>
                </a:lnTo>
                <a:lnTo>
                  <a:pt x="1352" y="1023"/>
                </a:lnTo>
                <a:lnTo>
                  <a:pt x="1352" y="1021"/>
                </a:lnTo>
                <a:lnTo>
                  <a:pt x="1350" y="1021"/>
                </a:lnTo>
                <a:lnTo>
                  <a:pt x="1350" y="1023"/>
                </a:lnTo>
                <a:lnTo>
                  <a:pt x="1350" y="1021"/>
                </a:lnTo>
                <a:lnTo>
                  <a:pt x="1350" y="1020"/>
                </a:lnTo>
                <a:lnTo>
                  <a:pt x="1350" y="1021"/>
                </a:lnTo>
                <a:lnTo>
                  <a:pt x="1348" y="1021"/>
                </a:lnTo>
                <a:lnTo>
                  <a:pt x="1348" y="1020"/>
                </a:lnTo>
                <a:lnTo>
                  <a:pt x="1350" y="1018"/>
                </a:lnTo>
                <a:lnTo>
                  <a:pt x="1350" y="1016"/>
                </a:lnTo>
                <a:lnTo>
                  <a:pt x="1352" y="1016"/>
                </a:lnTo>
                <a:lnTo>
                  <a:pt x="1352" y="1018"/>
                </a:lnTo>
                <a:lnTo>
                  <a:pt x="1354" y="1018"/>
                </a:lnTo>
                <a:lnTo>
                  <a:pt x="1354" y="1016"/>
                </a:lnTo>
                <a:lnTo>
                  <a:pt x="1352" y="1016"/>
                </a:lnTo>
                <a:lnTo>
                  <a:pt x="1350" y="1016"/>
                </a:lnTo>
                <a:lnTo>
                  <a:pt x="1350" y="1014"/>
                </a:lnTo>
                <a:lnTo>
                  <a:pt x="1350" y="1012"/>
                </a:lnTo>
                <a:lnTo>
                  <a:pt x="1350" y="1010"/>
                </a:lnTo>
                <a:lnTo>
                  <a:pt x="1352" y="1010"/>
                </a:lnTo>
                <a:lnTo>
                  <a:pt x="1352" y="1012"/>
                </a:lnTo>
                <a:lnTo>
                  <a:pt x="1354" y="1012"/>
                </a:lnTo>
                <a:lnTo>
                  <a:pt x="1354" y="1014"/>
                </a:lnTo>
                <a:lnTo>
                  <a:pt x="1356" y="1014"/>
                </a:lnTo>
                <a:lnTo>
                  <a:pt x="1356" y="1016"/>
                </a:lnTo>
                <a:lnTo>
                  <a:pt x="1358" y="1018"/>
                </a:lnTo>
                <a:lnTo>
                  <a:pt x="1358" y="1020"/>
                </a:lnTo>
                <a:lnTo>
                  <a:pt x="1359" y="1020"/>
                </a:lnTo>
                <a:lnTo>
                  <a:pt x="1361" y="1020"/>
                </a:lnTo>
                <a:lnTo>
                  <a:pt x="1361" y="1021"/>
                </a:lnTo>
                <a:lnTo>
                  <a:pt x="1361" y="1020"/>
                </a:lnTo>
                <a:lnTo>
                  <a:pt x="1359" y="1020"/>
                </a:lnTo>
                <a:lnTo>
                  <a:pt x="1358" y="1018"/>
                </a:lnTo>
                <a:lnTo>
                  <a:pt x="1358" y="1016"/>
                </a:lnTo>
                <a:lnTo>
                  <a:pt x="1356" y="1016"/>
                </a:lnTo>
                <a:lnTo>
                  <a:pt x="1356" y="1014"/>
                </a:lnTo>
                <a:lnTo>
                  <a:pt x="1354" y="1014"/>
                </a:lnTo>
                <a:lnTo>
                  <a:pt x="1354" y="1012"/>
                </a:lnTo>
                <a:lnTo>
                  <a:pt x="1352" y="1012"/>
                </a:lnTo>
                <a:lnTo>
                  <a:pt x="1352" y="1010"/>
                </a:lnTo>
                <a:lnTo>
                  <a:pt x="1352" y="1008"/>
                </a:lnTo>
                <a:lnTo>
                  <a:pt x="1350" y="1008"/>
                </a:lnTo>
                <a:lnTo>
                  <a:pt x="1350" y="1006"/>
                </a:lnTo>
                <a:lnTo>
                  <a:pt x="1348" y="1006"/>
                </a:lnTo>
                <a:lnTo>
                  <a:pt x="1348" y="1004"/>
                </a:lnTo>
                <a:lnTo>
                  <a:pt x="1348" y="1002"/>
                </a:lnTo>
                <a:lnTo>
                  <a:pt x="1350" y="1002"/>
                </a:lnTo>
                <a:lnTo>
                  <a:pt x="1352" y="1002"/>
                </a:lnTo>
                <a:lnTo>
                  <a:pt x="1352" y="1004"/>
                </a:lnTo>
                <a:lnTo>
                  <a:pt x="1354" y="1004"/>
                </a:lnTo>
                <a:lnTo>
                  <a:pt x="1352" y="1004"/>
                </a:lnTo>
                <a:lnTo>
                  <a:pt x="1352" y="1002"/>
                </a:lnTo>
                <a:lnTo>
                  <a:pt x="1354" y="1002"/>
                </a:lnTo>
                <a:lnTo>
                  <a:pt x="1352" y="1002"/>
                </a:lnTo>
                <a:lnTo>
                  <a:pt x="1352" y="1000"/>
                </a:lnTo>
                <a:lnTo>
                  <a:pt x="1350" y="1000"/>
                </a:lnTo>
                <a:lnTo>
                  <a:pt x="1350" y="998"/>
                </a:lnTo>
                <a:lnTo>
                  <a:pt x="1352" y="998"/>
                </a:lnTo>
                <a:lnTo>
                  <a:pt x="1354" y="998"/>
                </a:lnTo>
                <a:lnTo>
                  <a:pt x="1354" y="1000"/>
                </a:lnTo>
                <a:lnTo>
                  <a:pt x="1354" y="1002"/>
                </a:lnTo>
                <a:lnTo>
                  <a:pt x="1356" y="1002"/>
                </a:lnTo>
                <a:lnTo>
                  <a:pt x="1356" y="1004"/>
                </a:lnTo>
                <a:lnTo>
                  <a:pt x="1356" y="1006"/>
                </a:lnTo>
                <a:lnTo>
                  <a:pt x="1358" y="1006"/>
                </a:lnTo>
                <a:lnTo>
                  <a:pt x="1359" y="1006"/>
                </a:lnTo>
                <a:lnTo>
                  <a:pt x="1358" y="1006"/>
                </a:lnTo>
                <a:lnTo>
                  <a:pt x="1356" y="1006"/>
                </a:lnTo>
                <a:lnTo>
                  <a:pt x="1356" y="1004"/>
                </a:lnTo>
                <a:lnTo>
                  <a:pt x="1356" y="1002"/>
                </a:lnTo>
                <a:lnTo>
                  <a:pt x="1356" y="1000"/>
                </a:lnTo>
                <a:lnTo>
                  <a:pt x="1356" y="998"/>
                </a:lnTo>
                <a:lnTo>
                  <a:pt x="1358" y="998"/>
                </a:lnTo>
                <a:lnTo>
                  <a:pt x="1359" y="998"/>
                </a:lnTo>
                <a:lnTo>
                  <a:pt x="1361" y="998"/>
                </a:lnTo>
                <a:lnTo>
                  <a:pt x="1361" y="1000"/>
                </a:lnTo>
                <a:lnTo>
                  <a:pt x="1363" y="1000"/>
                </a:lnTo>
                <a:lnTo>
                  <a:pt x="1363" y="998"/>
                </a:lnTo>
                <a:lnTo>
                  <a:pt x="1363" y="996"/>
                </a:lnTo>
                <a:lnTo>
                  <a:pt x="1365" y="996"/>
                </a:lnTo>
                <a:lnTo>
                  <a:pt x="1365" y="995"/>
                </a:lnTo>
                <a:lnTo>
                  <a:pt x="1367" y="995"/>
                </a:lnTo>
                <a:lnTo>
                  <a:pt x="1369" y="995"/>
                </a:lnTo>
                <a:lnTo>
                  <a:pt x="1369" y="996"/>
                </a:lnTo>
                <a:lnTo>
                  <a:pt x="1371" y="996"/>
                </a:lnTo>
                <a:lnTo>
                  <a:pt x="1371" y="998"/>
                </a:lnTo>
                <a:lnTo>
                  <a:pt x="1373" y="998"/>
                </a:lnTo>
                <a:lnTo>
                  <a:pt x="1373" y="996"/>
                </a:lnTo>
                <a:lnTo>
                  <a:pt x="1373" y="998"/>
                </a:lnTo>
                <a:lnTo>
                  <a:pt x="1375" y="998"/>
                </a:lnTo>
                <a:lnTo>
                  <a:pt x="1377" y="998"/>
                </a:lnTo>
                <a:lnTo>
                  <a:pt x="1377" y="1000"/>
                </a:lnTo>
                <a:lnTo>
                  <a:pt x="1377" y="1002"/>
                </a:lnTo>
                <a:lnTo>
                  <a:pt x="1377" y="1004"/>
                </a:lnTo>
                <a:lnTo>
                  <a:pt x="1375" y="1006"/>
                </a:lnTo>
                <a:lnTo>
                  <a:pt x="1375" y="1008"/>
                </a:lnTo>
                <a:lnTo>
                  <a:pt x="1373" y="1008"/>
                </a:lnTo>
                <a:lnTo>
                  <a:pt x="1375" y="1008"/>
                </a:lnTo>
                <a:lnTo>
                  <a:pt x="1373" y="1008"/>
                </a:lnTo>
                <a:lnTo>
                  <a:pt x="1371" y="1008"/>
                </a:lnTo>
                <a:lnTo>
                  <a:pt x="1369" y="1008"/>
                </a:lnTo>
                <a:lnTo>
                  <a:pt x="1369" y="1010"/>
                </a:lnTo>
                <a:lnTo>
                  <a:pt x="1369" y="1008"/>
                </a:lnTo>
                <a:lnTo>
                  <a:pt x="1371" y="1010"/>
                </a:lnTo>
                <a:lnTo>
                  <a:pt x="1371" y="1008"/>
                </a:lnTo>
                <a:lnTo>
                  <a:pt x="1369" y="1008"/>
                </a:lnTo>
                <a:lnTo>
                  <a:pt x="1371" y="1008"/>
                </a:lnTo>
                <a:close/>
                <a:moveTo>
                  <a:pt x="785" y="995"/>
                </a:moveTo>
                <a:lnTo>
                  <a:pt x="785" y="993"/>
                </a:lnTo>
                <a:lnTo>
                  <a:pt x="785" y="995"/>
                </a:lnTo>
                <a:close/>
                <a:moveTo>
                  <a:pt x="1346" y="995"/>
                </a:moveTo>
                <a:lnTo>
                  <a:pt x="1346" y="993"/>
                </a:lnTo>
                <a:lnTo>
                  <a:pt x="1346" y="995"/>
                </a:lnTo>
                <a:close/>
                <a:moveTo>
                  <a:pt x="1361" y="993"/>
                </a:moveTo>
                <a:lnTo>
                  <a:pt x="1361" y="995"/>
                </a:lnTo>
                <a:lnTo>
                  <a:pt x="1359" y="995"/>
                </a:lnTo>
                <a:lnTo>
                  <a:pt x="1358" y="995"/>
                </a:lnTo>
                <a:lnTo>
                  <a:pt x="1358" y="993"/>
                </a:lnTo>
                <a:lnTo>
                  <a:pt x="1359" y="993"/>
                </a:lnTo>
                <a:lnTo>
                  <a:pt x="1361" y="993"/>
                </a:lnTo>
                <a:close/>
                <a:moveTo>
                  <a:pt x="1379" y="993"/>
                </a:moveTo>
                <a:lnTo>
                  <a:pt x="1379" y="991"/>
                </a:lnTo>
                <a:lnTo>
                  <a:pt x="1379" y="993"/>
                </a:lnTo>
                <a:close/>
                <a:moveTo>
                  <a:pt x="845" y="991"/>
                </a:moveTo>
                <a:lnTo>
                  <a:pt x="845" y="993"/>
                </a:lnTo>
                <a:lnTo>
                  <a:pt x="845" y="991"/>
                </a:lnTo>
                <a:close/>
                <a:moveTo>
                  <a:pt x="1407" y="991"/>
                </a:moveTo>
                <a:lnTo>
                  <a:pt x="1409" y="991"/>
                </a:lnTo>
                <a:lnTo>
                  <a:pt x="1409" y="993"/>
                </a:lnTo>
                <a:lnTo>
                  <a:pt x="1411" y="993"/>
                </a:lnTo>
                <a:lnTo>
                  <a:pt x="1411" y="995"/>
                </a:lnTo>
                <a:lnTo>
                  <a:pt x="1413" y="995"/>
                </a:lnTo>
                <a:lnTo>
                  <a:pt x="1413" y="996"/>
                </a:lnTo>
                <a:lnTo>
                  <a:pt x="1415" y="996"/>
                </a:lnTo>
                <a:lnTo>
                  <a:pt x="1415" y="998"/>
                </a:lnTo>
                <a:lnTo>
                  <a:pt x="1417" y="998"/>
                </a:lnTo>
                <a:lnTo>
                  <a:pt x="1417" y="1000"/>
                </a:lnTo>
                <a:lnTo>
                  <a:pt x="1415" y="1000"/>
                </a:lnTo>
                <a:lnTo>
                  <a:pt x="1415" y="998"/>
                </a:lnTo>
                <a:lnTo>
                  <a:pt x="1413" y="998"/>
                </a:lnTo>
                <a:lnTo>
                  <a:pt x="1411" y="998"/>
                </a:lnTo>
                <a:lnTo>
                  <a:pt x="1411" y="996"/>
                </a:lnTo>
                <a:lnTo>
                  <a:pt x="1409" y="996"/>
                </a:lnTo>
                <a:lnTo>
                  <a:pt x="1409" y="998"/>
                </a:lnTo>
                <a:lnTo>
                  <a:pt x="1407" y="998"/>
                </a:lnTo>
                <a:lnTo>
                  <a:pt x="1407" y="996"/>
                </a:lnTo>
                <a:lnTo>
                  <a:pt x="1406" y="996"/>
                </a:lnTo>
                <a:lnTo>
                  <a:pt x="1406" y="995"/>
                </a:lnTo>
                <a:lnTo>
                  <a:pt x="1404" y="995"/>
                </a:lnTo>
                <a:lnTo>
                  <a:pt x="1404" y="993"/>
                </a:lnTo>
                <a:lnTo>
                  <a:pt x="1404" y="991"/>
                </a:lnTo>
                <a:lnTo>
                  <a:pt x="1406" y="991"/>
                </a:lnTo>
                <a:lnTo>
                  <a:pt x="1407" y="991"/>
                </a:lnTo>
                <a:close/>
                <a:moveTo>
                  <a:pt x="830" y="991"/>
                </a:moveTo>
                <a:lnTo>
                  <a:pt x="831" y="991"/>
                </a:lnTo>
                <a:lnTo>
                  <a:pt x="831" y="993"/>
                </a:lnTo>
                <a:lnTo>
                  <a:pt x="831" y="995"/>
                </a:lnTo>
                <a:lnTo>
                  <a:pt x="833" y="995"/>
                </a:lnTo>
                <a:lnTo>
                  <a:pt x="831" y="995"/>
                </a:lnTo>
                <a:lnTo>
                  <a:pt x="831" y="993"/>
                </a:lnTo>
                <a:lnTo>
                  <a:pt x="830" y="993"/>
                </a:lnTo>
                <a:lnTo>
                  <a:pt x="828" y="993"/>
                </a:lnTo>
                <a:lnTo>
                  <a:pt x="828" y="991"/>
                </a:lnTo>
                <a:lnTo>
                  <a:pt x="830" y="991"/>
                </a:lnTo>
                <a:close/>
                <a:moveTo>
                  <a:pt x="1404" y="991"/>
                </a:moveTo>
                <a:lnTo>
                  <a:pt x="1402" y="991"/>
                </a:lnTo>
                <a:lnTo>
                  <a:pt x="1402" y="989"/>
                </a:lnTo>
                <a:lnTo>
                  <a:pt x="1404" y="989"/>
                </a:lnTo>
                <a:lnTo>
                  <a:pt x="1404" y="991"/>
                </a:lnTo>
                <a:close/>
                <a:moveTo>
                  <a:pt x="1373" y="989"/>
                </a:moveTo>
                <a:lnTo>
                  <a:pt x="1375" y="989"/>
                </a:lnTo>
                <a:lnTo>
                  <a:pt x="1375" y="991"/>
                </a:lnTo>
                <a:lnTo>
                  <a:pt x="1377" y="991"/>
                </a:lnTo>
                <a:lnTo>
                  <a:pt x="1375" y="991"/>
                </a:lnTo>
                <a:lnTo>
                  <a:pt x="1373" y="991"/>
                </a:lnTo>
                <a:lnTo>
                  <a:pt x="1371" y="991"/>
                </a:lnTo>
                <a:lnTo>
                  <a:pt x="1371" y="989"/>
                </a:lnTo>
                <a:lnTo>
                  <a:pt x="1373" y="989"/>
                </a:lnTo>
                <a:close/>
                <a:moveTo>
                  <a:pt x="851" y="987"/>
                </a:moveTo>
                <a:lnTo>
                  <a:pt x="851" y="989"/>
                </a:lnTo>
                <a:lnTo>
                  <a:pt x="849" y="989"/>
                </a:lnTo>
                <a:lnTo>
                  <a:pt x="849" y="987"/>
                </a:lnTo>
                <a:lnTo>
                  <a:pt x="851" y="987"/>
                </a:lnTo>
                <a:close/>
                <a:moveTo>
                  <a:pt x="1396" y="991"/>
                </a:moveTo>
                <a:lnTo>
                  <a:pt x="1396" y="993"/>
                </a:lnTo>
                <a:lnTo>
                  <a:pt x="1398" y="993"/>
                </a:lnTo>
                <a:lnTo>
                  <a:pt x="1398" y="991"/>
                </a:lnTo>
                <a:lnTo>
                  <a:pt x="1398" y="989"/>
                </a:lnTo>
                <a:lnTo>
                  <a:pt x="1396" y="989"/>
                </a:lnTo>
                <a:lnTo>
                  <a:pt x="1398" y="989"/>
                </a:lnTo>
                <a:lnTo>
                  <a:pt x="1398" y="991"/>
                </a:lnTo>
                <a:lnTo>
                  <a:pt x="1400" y="991"/>
                </a:lnTo>
                <a:lnTo>
                  <a:pt x="1400" y="993"/>
                </a:lnTo>
                <a:lnTo>
                  <a:pt x="1400" y="995"/>
                </a:lnTo>
                <a:lnTo>
                  <a:pt x="1402" y="995"/>
                </a:lnTo>
                <a:lnTo>
                  <a:pt x="1402" y="996"/>
                </a:lnTo>
                <a:lnTo>
                  <a:pt x="1402" y="998"/>
                </a:lnTo>
                <a:lnTo>
                  <a:pt x="1402" y="1000"/>
                </a:lnTo>
                <a:lnTo>
                  <a:pt x="1404" y="1000"/>
                </a:lnTo>
                <a:lnTo>
                  <a:pt x="1402" y="1000"/>
                </a:lnTo>
                <a:lnTo>
                  <a:pt x="1404" y="1000"/>
                </a:lnTo>
                <a:lnTo>
                  <a:pt x="1404" y="1002"/>
                </a:lnTo>
                <a:lnTo>
                  <a:pt x="1404" y="1000"/>
                </a:lnTo>
                <a:lnTo>
                  <a:pt x="1406" y="1000"/>
                </a:lnTo>
                <a:lnTo>
                  <a:pt x="1407" y="1000"/>
                </a:lnTo>
                <a:lnTo>
                  <a:pt x="1407" y="998"/>
                </a:lnTo>
                <a:lnTo>
                  <a:pt x="1407" y="1000"/>
                </a:lnTo>
                <a:lnTo>
                  <a:pt x="1409" y="1000"/>
                </a:lnTo>
                <a:lnTo>
                  <a:pt x="1411" y="1000"/>
                </a:lnTo>
                <a:lnTo>
                  <a:pt x="1413" y="1000"/>
                </a:lnTo>
                <a:lnTo>
                  <a:pt x="1413" y="1002"/>
                </a:lnTo>
                <a:lnTo>
                  <a:pt x="1415" y="1002"/>
                </a:lnTo>
                <a:lnTo>
                  <a:pt x="1413" y="1002"/>
                </a:lnTo>
                <a:lnTo>
                  <a:pt x="1415" y="1002"/>
                </a:lnTo>
                <a:lnTo>
                  <a:pt x="1413" y="1002"/>
                </a:lnTo>
                <a:lnTo>
                  <a:pt x="1415" y="1004"/>
                </a:lnTo>
                <a:lnTo>
                  <a:pt x="1415" y="1002"/>
                </a:lnTo>
                <a:lnTo>
                  <a:pt x="1417" y="1002"/>
                </a:lnTo>
                <a:lnTo>
                  <a:pt x="1417" y="1000"/>
                </a:lnTo>
                <a:lnTo>
                  <a:pt x="1419" y="1000"/>
                </a:lnTo>
                <a:lnTo>
                  <a:pt x="1419" y="1002"/>
                </a:lnTo>
                <a:lnTo>
                  <a:pt x="1419" y="1004"/>
                </a:lnTo>
                <a:lnTo>
                  <a:pt x="1417" y="1004"/>
                </a:lnTo>
                <a:lnTo>
                  <a:pt x="1419" y="1004"/>
                </a:lnTo>
                <a:lnTo>
                  <a:pt x="1419" y="1006"/>
                </a:lnTo>
                <a:lnTo>
                  <a:pt x="1419" y="1008"/>
                </a:lnTo>
                <a:lnTo>
                  <a:pt x="1421" y="1008"/>
                </a:lnTo>
                <a:lnTo>
                  <a:pt x="1421" y="1010"/>
                </a:lnTo>
                <a:lnTo>
                  <a:pt x="1423" y="1010"/>
                </a:lnTo>
                <a:lnTo>
                  <a:pt x="1423" y="1012"/>
                </a:lnTo>
                <a:lnTo>
                  <a:pt x="1421" y="1012"/>
                </a:lnTo>
                <a:lnTo>
                  <a:pt x="1423" y="1012"/>
                </a:lnTo>
                <a:lnTo>
                  <a:pt x="1423" y="1014"/>
                </a:lnTo>
                <a:lnTo>
                  <a:pt x="1425" y="1016"/>
                </a:lnTo>
                <a:lnTo>
                  <a:pt x="1425" y="1018"/>
                </a:lnTo>
                <a:lnTo>
                  <a:pt x="1425" y="1020"/>
                </a:lnTo>
                <a:lnTo>
                  <a:pt x="1427" y="1020"/>
                </a:lnTo>
                <a:lnTo>
                  <a:pt x="1425" y="1020"/>
                </a:lnTo>
                <a:lnTo>
                  <a:pt x="1427" y="1020"/>
                </a:lnTo>
                <a:lnTo>
                  <a:pt x="1427" y="1021"/>
                </a:lnTo>
                <a:lnTo>
                  <a:pt x="1429" y="1021"/>
                </a:lnTo>
                <a:lnTo>
                  <a:pt x="1429" y="1023"/>
                </a:lnTo>
                <a:lnTo>
                  <a:pt x="1429" y="1025"/>
                </a:lnTo>
                <a:lnTo>
                  <a:pt x="1429" y="1027"/>
                </a:lnTo>
                <a:lnTo>
                  <a:pt x="1429" y="1029"/>
                </a:lnTo>
                <a:lnTo>
                  <a:pt x="1429" y="1031"/>
                </a:lnTo>
                <a:lnTo>
                  <a:pt x="1431" y="1031"/>
                </a:lnTo>
                <a:lnTo>
                  <a:pt x="1431" y="1033"/>
                </a:lnTo>
                <a:lnTo>
                  <a:pt x="1431" y="1035"/>
                </a:lnTo>
                <a:lnTo>
                  <a:pt x="1431" y="1037"/>
                </a:lnTo>
                <a:lnTo>
                  <a:pt x="1431" y="1035"/>
                </a:lnTo>
                <a:lnTo>
                  <a:pt x="1429" y="1035"/>
                </a:lnTo>
                <a:lnTo>
                  <a:pt x="1429" y="1033"/>
                </a:lnTo>
                <a:lnTo>
                  <a:pt x="1429" y="1031"/>
                </a:lnTo>
                <a:lnTo>
                  <a:pt x="1427" y="1031"/>
                </a:lnTo>
                <a:lnTo>
                  <a:pt x="1427" y="1029"/>
                </a:lnTo>
                <a:lnTo>
                  <a:pt x="1425" y="1029"/>
                </a:lnTo>
                <a:lnTo>
                  <a:pt x="1427" y="1029"/>
                </a:lnTo>
                <a:lnTo>
                  <a:pt x="1425" y="1029"/>
                </a:lnTo>
                <a:lnTo>
                  <a:pt x="1425" y="1027"/>
                </a:lnTo>
                <a:lnTo>
                  <a:pt x="1425" y="1025"/>
                </a:lnTo>
                <a:lnTo>
                  <a:pt x="1425" y="1023"/>
                </a:lnTo>
                <a:lnTo>
                  <a:pt x="1425" y="1021"/>
                </a:lnTo>
                <a:lnTo>
                  <a:pt x="1423" y="1021"/>
                </a:lnTo>
                <a:lnTo>
                  <a:pt x="1423" y="1020"/>
                </a:lnTo>
                <a:lnTo>
                  <a:pt x="1421" y="1020"/>
                </a:lnTo>
                <a:lnTo>
                  <a:pt x="1423" y="1020"/>
                </a:lnTo>
                <a:lnTo>
                  <a:pt x="1421" y="1020"/>
                </a:lnTo>
                <a:lnTo>
                  <a:pt x="1421" y="1018"/>
                </a:lnTo>
                <a:lnTo>
                  <a:pt x="1421" y="1016"/>
                </a:lnTo>
                <a:lnTo>
                  <a:pt x="1421" y="1014"/>
                </a:lnTo>
                <a:lnTo>
                  <a:pt x="1419" y="1014"/>
                </a:lnTo>
                <a:lnTo>
                  <a:pt x="1421" y="1014"/>
                </a:lnTo>
                <a:lnTo>
                  <a:pt x="1419" y="1014"/>
                </a:lnTo>
                <a:lnTo>
                  <a:pt x="1419" y="1012"/>
                </a:lnTo>
                <a:lnTo>
                  <a:pt x="1419" y="1010"/>
                </a:lnTo>
                <a:lnTo>
                  <a:pt x="1417" y="1010"/>
                </a:lnTo>
                <a:lnTo>
                  <a:pt x="1417" y="1008"/>
                </a:lnTo>
                <a:lnTo>
                  <a:pt x="1417" y="1010"/>
                </a:lnTo>
                <a:lnTo>
                  <a:pt x="1419" y="1010"/>
                </a:lnTo>
                <a:lnTo>
                  <a:pt x="1419" y="1012"/>
                </a:lnTo>
                <a:lnTo>
                  <a:pt x="1419" y="1010"/>
                </a:lnTo>
                <a:lnTo>
                  <a:pt x="1419" y="1008"/>
                </a:lnTo>
                <a:lnTo>
                  <a:pt x="1417" y="1008"/>
                </a:lnTo>
                <a:lnTo>
                  <a:pt x="1417" y="1006"/>
                </a:lnTo>
                <a:lnTo>
                  <a:pt x="1415" y="1006"/>
                </a:lnTo>
                <a:lnTo>
                  <a:pt x="1415" y="1004"/>
                </a:lnTo>
                <a:lnTo>
                  <a:pt x="1415" y="1006"/>
                </a:lnTo>
                <a:lnTo>
                  <a:pt x="1415" y="1008"/>
                </a:lnTo>
                <a:lnTo>
                  <a:pt x="1417" y="1008"/>
                </a:lnTo>
                <a:lnTo>
                  <a:pt x="1417" y="1010"/>
                </a:lnTo>
                <a:lnTo>
                  <a:pt x="1415" y="1010"/>
                </a:lnTo>
                <a:lnTo>
                  <a:pt x="1415" y="1008"/>
                </a:lnTo>
                <a:lnTo>
                  <a:pt x="1413" y="1008"/>
                </a:lnTo>
                <a:lnTo>
                  <a:pt x="1415" y="1008"/>
                </a:lnTo>
                <a:lnTo>
                  <a:pt x="1413" y="1008"/>
                </a:lnTo>
                <a:lnTo>
                  <a:pt x="1415" y="1008"/>
                </a:lnTo>
                <a:lnTo>
                  <a:pt x="1415" y="1010"/>
                </a:lnTo>
                <a:lnTo>
                  <a:pt x="1417" y="1010"/>
                </a:lnTo>
                <a:lnTo>
                  <a:pt x="1417" y="1012"/>
                </a:lnTo>
                <a:lnTo>
                  <a:pt x="1415" y="1012"/>
                </a:lnTo>
                <a:lnTo>
                  <a:pt x="1413" y="1012"/>
                </a:lnTo>
                <a:lnTo>
                  <a:pt x="1415" y="1012"/>
                </a:lnTo>
                <a:lnTo>
                  <a:pt x="1415" y="1014"/>
                </a:lnTo>
                <a:lnTo>
                  <a:pt x="1415" y="1016"/>
                </a:lnTo>
                <a:lnTo>
                  <a:pt x="1415" y="1018"/>
                </a:lnTo>
                <a:lnTo>
                  <a:pt x="1415" y="1016"/>
                </a:lnTo>
                <a:lnTo>
                  <a:pt x="1415" y="1018"/>
                </a:lnTo>
                <a:lnTo>
                  <a:pt x="1415" y="1020"/>
                </a:lnTo>
                <a:lnTo>
                  <a:pt x="1415" y="1021"/>
                </a:lnTo>
                <a:lnTo>
                  <a:pt x="1415" y="1020"/>
                </a:lnTo>
                <a:lnTo>
                  <a:pt x="1417" y="1020"/>
                </a:lnTo>
                <a:lnTo>
                  <a:pt x="1417" y="1018"/>
                </a:lnTo>
                <a:lnTo>
                  <a:pt x="1417" y="1020"/>
                </a:lnTo>
                <a:lnTo>
                  <a:pt x="1419" y="1020"/>
                </a:lnTo>
                <a:lnTo>
                  <a:pt x="1419" y="1021"/>
                </a:lnTo>
                <a:lnTo>
                  <a:pt x="1419" y="1023"/>
                </a:lnTo>
                <a:lnTo>
                  <a:pt x="1421" y="1023"/>
                </a:lnTo>
                <a:lnTo>
                  <a:pt x="1421" y="1025"/>
                </a:lnTo>
                <a:lnTo>
                  <a:pt x="1421" y="1027"/>
                </a:lnTo>
                <a:lnTo>
                  <a:pt x="1423" y="1029"/>
                </a:lnTo>
                <a:lnTo>
                  <a:pt x="1423" y="1031"/>
                </a:lnTo>
                <a:lnTo>
                  <a:pt x="1421" y="1031"/>
                </a:lnTo>
                <a:lnTo>
                  <a:pt x="1423" y="1031"/>
                </a:lnTo>
                <a:lnTo>
                  <a:pt x="1421" y="1031"/>
                </a:lnTo>
                <a:lnTo>
                  <a:pt x="1423" y="1031"/>
                </a:lnTo>
                <a:lnTo>
                  <a:pt x="1425" y="1031"/>
                </a:lnTo>
                <a:lnTo>
                  <a:pt x="1425" y="1033"/>
                </a:lnTo>
                <a:lnTo>
                  <a:pt x="1427" y="1033"/>
                </a:lnTo>
                <a:lnTo>
                  <a:pt x="1427" y="1035"/>
                </a:lnTo>
                <a:lnTo>
                  <a:pt x="1427" y="1037"/>
                </a:lnTo>
                <a:lnTo>
                  <a:pt x="1427" y="1039"/>
                </a:lnTo>
                <a:lnTo>
                  <a:pt x="1429" y="1039"/>
                </a:lnTo>
                <a:lnTo>
                  <a:pt x="1429" y="1041"/>
                </a:lnTo>
                <a:lnTo>
                  <a:pt x="1429" y="1043"/>
                </a:lnTo>
                <a:lnTo>
                  <a:pt x="1429" y="1041"/>
                </a:lnTo>
                <a:lnTo>
                  <a:pt x="1427" y="1041"/>
                </a:lnTo>
                <a:lnTo>
                  <a:pt x="1427" y="1039"/>
                </a:lnTo>
                <a:lnTo>
                  <a:pt x="1427" y="1041"/>
                </a:lnTo>
                <a:lnTo>
                  <a:pt x="1427" y="1043"/>
                </a:lnTo>
                <a:lnTo>
                  <a:pt x="1427" y="1041"/>
                </a:lnTo>
                <a:lnTo>
                  <a:pt x="1427" y="1043"/>
                </a:lnTo>
                <a:lnTo>
                  <a:pt x="1425" y="1043"/>
                </a:lnTo>
                <a:lnTo>
                  <a:pt x="1425" y="1041"/>
                </a:lnTo>
                <a:lnTo>
                  <a:pt x="1423" y="1041"/>
                </a:lnTo>
                <a:lnTo>
                  <a:pt x="1423" y="1039"/>
                </a:lnTo>
                <a:lnTo>
                  <a:pt x="1423" y="1041"/>
                </a:lnTo>
                <a:lnTo>
                  <a:pt x="1421" y="1041"/>
                </a:lnTo>
                <a:lnTo>
                  <a:pt x="1423" y="1041"/>
                </a:lnTo>
                <a:lnTo>
                  <a:pt x="1423" y="1043"/>
                </a:lnTo>
                <a:lnTo>
                  <a:pt x="1421" y="1043"/>
                </a:lnTo>
                <a:lnTo>
                  <a:pt x="1423" y="1043"/>
                </a:lnTo>
                <a:lnTo>
                  <a:pt x="1425" y="1043"/>
                </a:lnTo>
                <a:lnTo>
                  <a:pt x="1427" y="1043"/>
                </a:lnTo>
                <a:lnTo>
                  <a:pt x="1427" y="1044"/>
                </a:lnTo>
                <a:lnTo>
                  <a:pt x="1425" y="1044"/>
                </a:lnTo>
                <a:lnTo>
                  <a:pt x="1425" y="1046"/>
                </a:lnTo>
                <a:lnTo>
                  <a:pt x="1427" y="1046"/>
                </a:lnTo>
                <a:lnTo>
                  <a:pt x="1427" y="1044"/>
                </a:lnTo>
                <a:lnTo>
                  <a:pt x="1427" y="1046"/>
                </a:lnTo>
                <a:lnTo>
                  <a:pt x="1429" y="1046"/>
                </a:lnTo>
                <a:lnTo>
                  <a:pt x="1429" y="1044"/>
                </a:lnTo>
                <a:lnTo>
                  <a:pt x="1427" y="1044"/>
                </a:lnTo>
                <a:lnTo>
                  <a:pt x="1429" y="1044"/>
                </a:lnTo>
                <a:lnTo>
                  <a:pt x="1429" y="1046"/>
                </a:lnTo>
                <a:lnTo>
                  <a:pt x="1429" y="1048"/>
                </a:lnTo>
                <a:lnTo>
                  <a:pt x="1429" y="1050"/>
                </a:lnTo>
                <a:lnTo>
                  <a:pt x="1427" y="1050"/>
                </a:lnTo>
                <a:lnTo>
                  <a:pt x="1427" y="1052"/>
                </a:lnTo>
                <a:lnTo>
                  <a:pt x="1425" y="1052"/>
                </a:lnTo>
                <a:lnTo>
                  <a:pt x="1425" y="1050"/>
                </a:lnTo>
                <a:lnTo>
                  <a:pt x="1423" y="1050"/>
                </a:lnTo>
                <a:lnTo>
                  <a:pt x="1425" y="1050"/>
                </a:lnTo>
                <a:lnTo>
                  <a:pt x="1423" y="1050"/>
                </a:lnTo>
                <a:lnTo>
                  <a:pt x="1423" y="1048"/>
                </a:lnTo>
                <a:lnTo>
                  <a:pt x="1421" y="1048"/>
                </a:lnTo>
                <a:lnTo>
                  <a:pt x="1423" y="1048"/>
                </a:lnTo>
                <a:lnTo>
                  <a:pt x="1423" y="1050"/>
                </a:lnTo>
                <a:lnTo>
                  <a:pt x="1421" y="1050"/>
                </a:lnTo>
                <a:lnTo>
                  <a:pt x="1423" y="1050"/>
                </a:lnTo>
                <a:lnTo>
                  <a:pt x="1421" y="1050"/>
                </a:lnTo>
                <a:lnTo>
                  <a:pt x="1423" y="1050"/>
                </a:lnTo>
                <a:lnTo>
                  <a:pt x="1421" y="1050"/>
                </a:lnTo>
                <a:lnTo>
                  <a:pt x="1423" y="1050"/>
                </a:lnTo>
                <a:lnTo>
                  <a:pt x="1421" y="1050"/>
                </a:lnTo>
                <a:lnTo>
                  <a:pt x="1421" y="1048"/>
                </a:lnTo>
                <a:lnTo>
                  <a:pt x="1419" y="1048"/>
                </a:lnTo>
                <a:lnTo>
                  <a:pt x="1421" y="1048"/>
                </a:lnTo>
                <a:lnTo>
                  <a:pt x="1419" y="1046"/>
                </a:lnTo>
                <a:lnTo>
                  <a:pt x="1419" y="1048"/>
                </a:lnTo>
                <a:lnTo>
                  <a:pt x="1419" y="1050"/>
                </a:lnTo>
                <a:lnTo>
                  <a:pt x="1419" y="1048"/>
                </a:lnTo>
                <a:lnTo>
                  <a:pt x="1419" y="1050"/>
                </a:lnTo>
                <a:lnTo>
                  <a:pt x="1421" y="1050"/>
                </a:lnTo>
                <a:lnTo>
                  <a:pt x="1421" y="1052"/>
                </a:lnTo>
                <a:lnTo>
                  <a:pt x="1419" y="1052"/>
                </a:lnTo>
                <a:lnTo>
                  <a:pt x="1421" y="1052"/>
                </a:lnTo>
                <a:lnTo>
                  <a:pt x="1421" y="1054"/>
                </a:lnTo>
                <a:lnTo>
                  <a:pt x="1421" y="1056"/>
                </a:lnTo>
                <a:lnTo>
                  <a:pt x="1421" y="1054"/>
                </a:lnTo>
                <a:lnTo>
                  <a:pt x="1419" y="1054"/>
                </a:lnTo>
                <a:lnTo>
                  <a:pt x="1421" y="1054"/>
                </a:lnTo>
                <a:lnTo>
                  <a:pt x="1421" y="1056"/>
                </a:lnTo>
                <a:lnTo>
                  <a:pt x="1419" y="1056"/>
                </a:lnTo>
                <a:lnTo>
                  <a:pt x="1419" y="1058"/>
                </a:lnTo>
                <a:lnTo>
                  <a:pt x="1419" y="1060"/>
                </a:lnTo>
                <a:lnTo>
                  <a:pt x="1417" y="1060"/>
                </a:lnTo>
                <a:lnTo>
                  <a:pt x="1417" y="1058"/>
                </a:lnTo>
                <a:lnTo>
                  <a:pt x="1417" y="1060"/>
                </a:lnTo>
                <a:lnTo>
                  <a:pt x="1415" y="1060"/>
                </a:lnTo>
                <a:lnTo>
                  <a:pt x="1415" y="1058"/>
                </a:lnTo>
                <a:lnTo>
                  <a:pt x="1415" y="1056"/>
                </a:lnTo>
                <a:lnTo>
                  <a:pt x="1415" y="1054"/>
                </a:lnTo>
                <a:lnTo>
                  <a:pt x="1415" y="1056"/>
                </a:lnTo>
                <a:lnTo>
                  <a:pt x="1415" y="1058"/>
                </a:lnTo>
                <a:lnTo>
                  <a:pt x="1415" y="1060"/>
                </a:lnTo>
                <a:lnTo>
                  <a:pt x="1415" y="1062"/>
                </a:lnTo>
                <a:lnTo>
                  <a:pt x="1413" y="1060"/>
                </a:lnTo>
                <a:lnTo>
                  <a:pt x="1413" y="1062"/>
                </a:lnTo>
                <a:lnTo>
                  <a:pt x="1415" y="1062"/>
                </a:lnTo>
                <a:lnTo>
                  <a:pt x="1413" y="1062"/>
                </a:lnTo>
                <a:lnTo>
                  <a:pt x="1413" y="1064"/>
                </a:lnTo>
                <a:lnTo>
                  <a:pt x="1413" y="1062"/>
                </a:lnTo>
                <a:lnTo>
                  <a:pt x="1411" y="1064"/>
                </a:lnTo>
                <a:lnTo>
                  <a:pt x="1413" y="1064"/>
                </a:lnTo>
                <a:lnTo>
                  <a:pt x="1411" y="1066"/>
                </a:lnTo>
                <a:lnTo>
                  <a:pt x="1409" y="1066"/>
                </a:lnTo>
                <a:lnTo>
                  <a:pt x="1409" y="1068"/>
                </a:lnTo>
                <a:lnTo>
                  <a:pt x="1407" y="1068"/>
                </a:lnTo>
                <a:lnTo>
                  <a:pt x="1407" y="1066"/>
                </a:lnTo>
                <a:lnTo>
                  <a:pt x="1407" y="1068"/>
                </a:lnTo>
                <a:lnTo>
                  <a:pt x="1406" y="1068"/>
                </a:lnTo>
                <a:lnTo>
                  <a:pt x="1406" y="1066"/>
                </a:lnTo>
                <a:lnTo>
                  <a:pt x="1406" y="1064"/>
                </a:lnTo>
                <a:lnTo>
                  <a:pt x="1406" y="1062"/>
                </a:lnTo>
                <a:lnTo>
                  <a:pt x="1406" y="1060"/>
                </a:lnTo>
                <a:lnTo>
                  <a:pt x="1406" y="1058"/>
                </a:lnTo>
                <a:lnTo>
                  <a:pt x="1404" y="1058"/>
                </a:lnTo>
                <a:lnTo>
                  <a:pt x="1404" y="1056"/>
                </a:lnTo>
                <a:lnTo>
                  <a:pt x="1406" y="1056"/>
                </a:lnTo>
                <a:lnTo>
                  <a:pt x="1407" y="1056"/>
                </a:lnTo>
                <a:lnTo>
                  <a:pt x="1406" y="1056"/>
                </a:lnTo>
                <a:lnTo>
                  <a:pt x="1406" y="1054"/>
                </a:lnTo>
                <a:lnTo>
                  <a:pt x="1407" y="1052"/>
                </a:lnTo>
                <a:lnTo>
                  <a:pt x="1409" y="1052"/>
                </a:lnTo>
                <a:lnTo>
                  <a:pt x="1409" y="1050"/>
                </a:lnTo>
                <a:lnTo>
                  <a:pt x="1409" y="1052"/>
                </a:lnTo>
                <a:lnTo>
                  <a:pt x="1409" y="1050"/>
                </a:lnTo>
                <a:lnTo>
                  <a:pt x="1409" y="1052"/>
                </a:lnTo>
                <a:lnTo>
                  <a:pt x="1411" y="1052"/>
                </a:lnTo>
                <a:lnTo>
                  <a:pt x="1409" y="1052"/>
                </a:lnTo>
                <a:lnTo>
                  <a:pt x="1409" y="1050"/>
                </a:lnTo>
                <a:lnTo>
                  <a:pt x="1407" y="1050"/>
                </a:lnTo>
                <a:lnTo>
                  <a:pt x="1407" y="1048"/>
                </a:lnTo>
                <a:lnTo>
                  <a:pt x="1407" y="1046"/>
                </a:lnTo>
                <a:lnTo>
                  <a:pt x="1409" y="1046"/>
                </a:lnTo>
                <a:lnTo>
                  <a:pt x="1409" y="1048"/>
                </a:lnTo>
                <a:lnTo>
                  <a:pt x="1411" y="1048"/>
                </a:lnTo>
                <a:lnTo>
                  <a:pt x="1413" y="1048"/>
                </a:lnTo>
                <a:lnTo>
                  <a:pt x="1413" y="1050"/>
                </a:lnTo>
                <a:lnTo>
                  <a:pt x="1415" y="1050"/>
                </a:lnTo>
                <a:lnTo>
                  <a:pt x="1413" y="1048"/>
                </a:lnTo>
                <a:lnTo>
                  <a:pt x="1413" y="1046"/>
                </a:lnTo>
                <a:lnTo>
                  <a:pt x="1415" y="1046"/>
                </a:lnTo>
                <a:lnTo>
                  <a:pt x="1413" y="1046"/>
                </a:lnTo>
                <a:lnTo>
                  <a:pt x="1411" y="1048"/>
                </a:lnTo>
                <a:lnTo>
                  <a:pt x="1411" y="1046"/>
                </a:lnTo>
                <a:lnTo>
                  <a:pt x="1409" y="1046"/>
                </a:lnTo>
                <a:lnTo>
                  <a:pt x="1409" y="1044"/>
                </a:lnTo>
                <a:lnTo>
                  <a:pt x="1407" y="1043"/>
                </a:lnTo>
                <a:lnTo>
                  <a:pt x="1407" y="1041"/>
                </a:lnTo>
                <a:lnTo>
                  <a:pt x="1406" y="1041"/>
                </a:lnTo>
                <a:lnTo>
                  <a:pt x="1406" y="1039"/>
                </a:lnTo>
                <a:lnTo>
                  <a:pt x="1406" y="1041"/>
                </a:lnTo>
                <a:lnTo>
                  <a:pt x="1407" y="1041"/>
                </a:lnTo>
                <a:lnTo>
                  <a:pt x="1407" y="1043"/>
                </a:lnTo>
                <a:lnTo>
                  <a:pt x="1409" y="1043"/>
                </a:lnTo>
                <a:lnTo>
                  <a:pt x="1409" y="1041"/>
                </a:lnTo>
                <a:lnTo>
                  <a:pt x="1407" y="1041"/>
                </a:lnTo>
                <a:lnTo>
                  <a:pt x="1409" y="1041"/>
                </a:lnTo>
                <a:lnTo>
                  <a:pt x="1409" y="1039"/>
                </a:lnTo>
                <a:lnTo>
                  <a:pt x="1407" y="1039"/>
                </a:lnTo>
                <a:lnTo>
                  <a:pt x="1409" y="1039"/>
                </a:lnTo>
                <a:lnTo>
                  <a:pt x="1411" y="1039"/>
                </a:lnTo>
                <a:lnTo>
                  <a:pt x="1413" y="1039"/>
                </a:lnTo>
                <a:lnTo>
                  <a:pt x="1413" y="1037"/>
                </a:lnTo>
                <a:lnTo>
                  <a:pt x="1411" y="1037"/>
                </a:lnTo>
                <a:lnTo>
                  <a:pt x="1409" y="1037"/>
                </a:lnTo>
                <a:lnTo>
                  <a:pt x="1409" y="1039"/>
                </a:lnTo>
                <a:lnTo>
                  <a:pt x="1407" y="1039"/>
                </a:lnTo>
                <a:lnTo>
                  <a:pt x="1407" y="1041"/>
                </a:lnTo>
                <a:lnTo>
                  <a:pt x="1406" y="1041"/>
                </a:lnTo>
                <a:lnTo>
                  <a:pt x="1406" y="1039"/>
                </a:lnTo>
                <a:lnTo>
                  <a:pt x="1406" y="1037"/>
                </a:lnTo>
                <a:lnTo>
                  <a:pt x="1406" y="1035"/>
                </a:lnTo>
                <a:lnTo>
                  <a:pt x="1404" y="1035"/>
                </a:lnTo>
                <a:lnTo>
                  <a:pt x="1404" y="1033"/>
                </a:lnTo>
                <a:lnTo>
                  <a:pt x="1404" y="1031"/>
                </a:lnTo>
                <a:lnTo>
                  <a:pt x="1404" y="1029"/>
                </a:lnTo>
                <a:lnTo>
                  <a:pt x="1402" y="1029"/>
                </a:lnTo>
                <a:lnTo>
                  <a:pt x="1404" y="1029"/>
                </a:lnTo>
                <a:lnTo>
                  <a:pt x="1402" y="1029"/>
                </a:lnTo>
                <a:lnTo>
                  <a:pt x="1402" y="1027"/>
                </a:lnTo>
                <a:lnTo>
                  <a:pt x="1402" y="1025"/>
                </a:lnTo>
                <a:lnTo>
                  <a:pt x="1402" y="1023"/>
                </a:lnTo>
                <a:lnTo>
                  <a:pt x="1402" y="1021"/>
                </a:lnTo>
                <a:lnTo>
                  <a:pt x="1402" y="1020"/>
                </a:lnTo>
                <a:lnTo>
                  <a:pt x="1402" y="1018"/>
                </a:lnTo>
                <a:lnTo>
                  <a:pt x="1402" y="1016"/>
                </a:lnTo>
                <a:lnTo>
                  <a:pt x="1402" y="1014"/>
                </a:lnTo>
                <a:lnTo>
                  <a:pt x="1400" y="1014"/>
                </a:lnTo>
                <a:lnTo>
                  <a:pt x="1400" y="1012"/>
                </a:lnTo>
                <a:lnTo>
                  <a:pt x="1402" y="1012"/>
                </a:lnTo>
                <a:lnTo>
                  <a:pt x="1400" y="1012"/>
                </a:lnTo>
                <a:lnTo>
                  <a:pt x="1400" y="1010"/>
                </a:lnTo>
                <a:lnTo>
                  <a:pt x="1400" y="1008"/>
                </a:lnTo>
                <a:lnTo>
                  <a:pt x="1400" y="1006"/>
                </a:lnTo>
                <a:lnTo>
                  <a:pt x="1402" y="1004"/>
                </a:lnTo>
                <a:lnTo>
                  <a:pt x="1402" y="1002"/>
                </a:lnTo>
                <a:lnTo>
                  <a:pt x="1402" y="1000"/>
                </a:lnTo>
                <a:lnTo>
                  <a:pt x="1400" y="1000"/>
                </a:lnTo>
                <a:lnTo>
                  <a:pt x="1400" y="1002"/>
                </a:lnTo>
                <a:lnTo>
                  <a:pt x="1400" y="1004"/>
                </a:lnTo>
                <a:lnTo>
                  <a:pt x="1400" y="1002"/>
                </a:lnTo>
                <a:lnTo>
                  <a:pt x="1398" y="1002"/>
                </a:lnTo>
                <a:lnTo>
                  <a:pt x="1398" y="1000"/>
                </a:lnTo>
                <a:lnTo>
                  <a:pt x="1396" y="1000"/>
                </a:lnTo>
                <a:lnTo>
                  <a:pt x="1396" y="998"/>
                </a:lnTo>
                <a:lnTo>
                  <a:pt x="1396" y="996"/>
                </a:lnTo>
                <a:lnTo>
                  <a:pt x="1398" y="996"/>
                </a:lnTo>
                <a:lnTo>
                  <a:pt x="1398" y="995"/>
                </a:lnTo>
                <a:lnTo>
                  <a:pt x="1396" y="995"/>
                </a:lnTo>
                <a:lnTo>
                  <a:pt x="1396" y="996"/>
                </a:lnTo>
                <a:lnTo>
                  <a:pt x="1396" y="995"/>
                </a:lnTo>
                <a:lnTo>
                  <a:pt x="1394" y="995"/>
                </a:lnTo>
                <a:lnTo>
                  <a:pt x="1394" y="993"/>
                </a:lnTo>
                <a:lnTo>
                  <a:pt x="1394" y="991"/>
                </a:lnTo>
                <a:lnTo>
                  <a:pt x="1394" y="989"/>
                </a:lnTo>
                <a:lnTo>
                  <a:pt x="1394" y="987"/>
                </a:lnTo>
                <a:lnTo>
                  <a:pt x="1396" y="987"/>
                </a:lnTo>
                <a:lnTo>
                  <a:pt x="1396" y="989"/>
                </a:lnTo>
                <a:lnTo>
                  <a:pt x="1396" y="991"/>
                </a:lnTo>
                <a:close/>
                <a:moveTo>
                  <a:pt x="847" y="985"/>
                </a:moveTo>
                <a:lnTo>
                  <a:pt x="847" y="987"/>
                </a:lnTo>
                <a:lnTo>
                  <a:pt x="847" y="985"/>
                </a:lnTo>
                <a:close/>
                <a:moveTo>
                  <a:pt x="835" y="985"/>
                </a:moveTo>
                <a:lnTo>
                  <a:pt x="835" y="983"/>
                </a:lnTo>
                <a:lnTo>
                  <a:pt x="835" y="985"/>
                </a:lnTo>
                <a:close/>
                <a:moveTo>
                  <a:pt x="847" y="985"/>
                </a:moveTo>
                <a:lnTo>
                  <a:pt x="849" y="985"/>
                </a:lnTo>
                <a:lnTo>
                  <a:pt x="849" y="987"/>
                </a:lnTo>
                <a:lnTo>
                  <a:pt x="849" y="989"/>
                </a:lnTo>
                <a:lnTo>
                  <a:pt x="849" y="987"/>
                </a:lnTo>
                <a:lnTo>
                  <a:pt x="849" y="989"/>
                </a:lnTo>
                <a:lnTo>
                  <a:pt x="849" y="991"/>
                </a:lnTo>
                <a:lnTo>
                  <a:pt x="851" y="991"/>
                </a:lnTo>
                <a:lnTo>
                  <a:pt x="849" y="991"/>
                </a:lnTo>
                <a:lnTo>
                  <a:pt x="849" y="989"/>
                </a:lnTo>
                <a:lnTo>
                  <a:pt x="851" y="989"/>
                </a:lnTo>
                <a:lnTo>
                  <a:pt x="851" y="991"/>
                </a:lnTo>
                <a:lnTo>
                  <a:pt x="851" y="989"/>
                </a:lnTo>
                <a:lnTo>
                  <a:pt x="851" y="991"/>
                </a:lnTo>
                <a:lnTo>
                  <a:pt x="851" y="989"/>
                </a:lnTo>
                <a:lnTo>
                  <a:pt x="853" y="989"/>
                </a:lnTo>
                <a:lnTo>
                  <a:pt x="853" y="987"/>
                </a:lnTo>
                <a:lnTo>
                  <a:pt x="853" y="989"/>
                </a:lnTo>
                <a:lnTo>
                  <a:pt x="855" y="989"/>
                </a:lnTo>
                <a:lnTo>
                  <a:pt x="855" y="991"/>
                </a:lnTo>
                <a:lnTo>
                  <a:pt x="853" y="991"/>
                </a:lnTo>
                <a:lnTo>
                  <a:pt x="853" y="993"/>
                </a:lnTo>
                <a:lnTo>
                  <a:pt x="853" y="995"/>
                </a:lnTo>
                <a:lnTo>
                  <a:pt x="853" y="996"/>
                </a:lnTo>
                <a:lnTo>
                  <a:pt x="853" y="998"/>
                </a:lnTo>
                <a:lnTo>
                  <a:pt x="853" y="996"/>
                </a:lnTo>
                <a:lnTo>
                  <a:pt x="855" y="995"/>
                </a:lnTo>
                <a:lnTo>
                  <a:pt x="853" y="995"/>
                </a:lnTo>
                <a:lnTo>
                  <a:pt x="855" y="995"/>
                </a:lnTo>
                <a:lnTo>
                  <a:pt x="855" y="993"/>
                </a:lnTo>
                <a:lnTo>
                  <a:pt x="855" y="995"/>
                </a:lnTo>
                <a:lnTo>
                  <a:pt x="856" y="995"/>
                </a:lnTo>
                <a:lnTo>
                  <a:pt x="856" y="993"/>
                </a:lnTo>
                <a:lnTo>
                  <a:pt x="856" y="991"/>
                </a:lnTo>
                <a:lnTo>
                  <a:pt x="858" y="991"/>
                </a:lnTo>
                <a:lnTo>
                  <a:pt x="858" y="993"/>
                </a:lnTo>
                <a:lnTo>
                  <a:pt x="858" y="995"/>
                </a:lnTo>
                <a:lnTo>
                  <a:pt x="858" y="996"/>
                </a:lnTo>
                <a:lnTo>
                  <a:pt x="856" y="996"/>
                </a:lnTo>
                <a:lnTo>
                  <a:pt x="858" y="996"/>
                </a:lnTo>
                <a:lnTo>
                  <a:pt x="858" y="998"/>
                </a:lnTo>
                <a:lnTo>
                  <a:pt x="856" y="998"/>
                </a:lnTo>
                <a:lnTo>
                  <a:pt x="855" y="998"/>
                </a:lnTo>
                <a:lnTo>
                  <a:pt x="855" y="1000"/>
                </a:lnTo>
                <a:lnTo>
                  <a:pt x="856" y="1000"/>
                </a:lnTo>
                <a:lnTo>
                  <a:pt x="855" y="1000"/>
                </a:lnTo>
                <a:lnTo>
                  <a:pt x="855" y="1002"/>
                </a:lnTo>
                <a:lnTo>
                  <a:pt x="853" y="1002"/>
                </a:lnTo>
                <a:lnTo>
                  <a:pt x="853" y="1000"/>
                </a:lnTo>
                <a:lnTo>
                  <a:pt x="851" y="1000"/>
                </a:lnTo>
                <a:lnTo>
                  <a:pt x="851" y="998"/>
                </a:lnTo>
                <a:lnTo>
                  <a:pt x="851" y="996"/>
                </a:lnTo>
                <a:lnTo>
                  <a:pt x="849" y="996"/>
                </a:lnTo>
                <a:lnTo>
                  <a:pt x="849" y="995"/>
                </a:lnTo>
                <a:lnTo>
                  <a:pt x="849" y="996"/>
                </a:lnTo>
                <a:lnTo>
                  <a:pt x="849" y="995"/>
                </a:lnTo>
                <a:lnTo>
                  <a:pt x="849" y="996"/>
                </a:lnTo>
                <a:lnTo>
                  <a:pt x="847" y="996"/>
                </a:lnTo>
                <a:lnTo>
                  <a:pt x="847" y="998"/>
                </a:lnTo>
                <a:lnTo>
                  <a:pt x="849" y="998"/>
                </a:lnTo>
                <a:lnTo>
                  <a:pt x="849" y="1000"/>
                </a:lnTo>
                <a:lnTo>
                  <a:pt x="847" y="1000"/>
                </a:lnTo>
                <a:lnTo>
                  <a:pt x="847" y="998"/>
                </a:lnTo>
                <a:lnTo>
                  <a:pt x="845" y="998"/>
                </a:lnTo>
                <a:lnTo>
                  <a:pt x="845" y="1000"/>
                </a:lnTo>
                <a:lnTo>
                  <a:pt x="847" y="1000"/>
                </a:lnTo>
                <a:lnTo>
                  <a:pt x="847" y="1002"/>
                </a:lnTo>
                <a:lnTo>
                  <a:pt x="849" y="1002"/>
                </a:lnTo>
                <a:lnTo>
                  <a:pt x="849" y="1004"/>
                </a:lnTo>
                <a:lnTo>
                  <a:pt x="847" y="1004"/>
                </a:lnTo>
                <a:lnTo>
                  <a:pt x="845" y="1004"/>
                </a:lnTo>
                <a:lnTo>
                  <a:pt x="845" y="1002"/>
                </a:lnTo>
                <a:lnTo>
                  <a:pt x="845" y="1004"/>
                </a:lnTo>
                <a:lnTo>
                  <a:pt x="845" y="1002"/>
                </a:lnTo>
                <a:lnTo>
                  <a:pt x="843" y="1002"/>
                </a:lnTo>
                <a:lnTo>
                  <a:pt x="843" y="1004"/>
                </a:lnTo>
                <a:lnTo>
                  <a:pt x="843" y="1002"/>
                </a:lnTo>
                <a:lnTo>
                  <a:pt x="843" y="1004"/>
                </a:lnTo>
                <a:lnTo>
                  <a:pt x="843" y="1002"/>
                </a:lnTo>
                <a:lnTo>
                  <a:pt x="841" y="1002"/>
                </a:lnTo>
                <a:lnTo>
                  <a:pt x="841" y="1004"/>
                </a:lnTo>
                <a:lnTo>
                  <a:pt x="841" y="1006"/>
                </a:lnTo>
                <a:lnTo>
                  <a:pt x="839" y="1006"/>
                </a:lnTo>
                <a:lnTo>
                  <a:pt x="839" y="1004"/>
                </a:lnTo>
                <a:lnTo>
                  <a:pt x="839" y="1002"/>
                </a:lnTo>
                <a:lnTo>
                  <a:pt x="839" y="1000"/>
                </a:lnTo>
                <a:lnTo>
                  <a:pt x="839" y="998"/>
                </a:lnTo>
                <a:lnTo>
                  <a:pt x="839" y="1000"/>
                </a:lnTo>
                <a:lnTo>
                  <a:pt x="839" y="998"/>
                </a:lnTo>
                <a:lnTo>
                  <a:pt x="837" y="998"/>
                </a:lnTo>
                <a:lnTo>
                  <a:pt x="839" y="998"/>
                </a:lnTo>
                <a:lnTo>
                  <a:pt x="839" y="1000"/>
                </a:lnTo>
                <a:lnTo>
                  <a:pt x="837" y="1000"/>
                </a:lnTo>
                <a:lnTo>
                  <a:pt x="837" y="1002"/>
                </a:lnTo>
                <a:lnTo>
                  <a:pt x="837" y="1004"/>
                </a:lnTo>
                <a:lnTo>
                  <a:pt x="837" y="1006"/>
                </a:lnTo>
                <a:lnTo>
                  <a:pt x="835" y="1006"/>
                </a:lnTo>
                <a:lnTo>
                  <a:pt x="837" y="1008"/>
                </a:lnTo>
                <a:lnTo>
                  <a:pt x="835" y="1008"/>
                </a:lnTo>
                <a:lnTo>
                  <a:pt x="833" y="1008"/>
                </a:lnTo>
                <a:lnTo>
                  <a:pt x="833" y="1006"/>
                </a:lnTo>
                <a:lnTo>
                  <a:pt x="831" y="1006"/>
                </a:lnTo>
                <a:lnTo>
                  <a:pt x="833" y="1006"/>
                </a:lnTo>
                <a:lnTo>
                  <a:pt x="831" y="1008"/>
                </a:lnTo>
                <a:lnTo>
                  <a:pt x="833" y="1008"/>
                </a:lnTo>
                <a:lnTo>
                  <a:pt x="833" y="1010"/>
                </a:lnTo>
                <a:lnTo>
                  <a:pt x="833" y="1012"/>
                </a:lnTo>
                <a:lnTo>
                  <a:pt x="831" y="1012"/>
                </a:lnTo>
                <a:lnTo>
                  <a:pt x="830" y="1012"/>
                </a:lnTo>
                <a:lnTo>
                  <a:pt x="830" y="1010"/>
                </a:lnTo>
                <a:lnTo>
                  <a:pt x="828" y="1010"/>
                </a:lnTo>
                <a:lnTo>
                  <a:pt x="828" y="1008"/>
                </a:lnTo>
                <a:lnTo>
                  <a:pt x="828" y="1010"/>
                </a:lnTo>
                <a:lnTo>
                  <a:pt x="826" y="1008"/>
                </a:lnTo>
                <a:lnTo>
                  <a:pt x="824" y="1008"/>
                </a:lnTo>
                <a:lnTo>
                  <a:pt x="824" y="1006"/>
                </a:lnTo>
                <a:lnTo>
                  <a:pt x="824" y="1004"/>
                </a:lnTo>
                <a:lnTo>
                  <a:pt x="822" y="1004"/>
                </a:lnTo>
                <a:lnTo>
                  <a:pt x="820" y="1004"/>
                </a:lnTo>
                <a:lnTo>
                  <a:pt x="820" y="1002"/>
                </a:lnTo>
                <a:lnTo>
                  <a:pt x="818" y="1002"/>
                </a:lnTo>
                <a:lnTo>
                  <a:pt x="818" y="1000"/>
                </a:lnTo>
                <a:lnTo>
                  <a:pt x="818" y="998"/>
                </a:lnTo>
                <a:lnTo>
                  <a:pt x="820" y="998"/>
                </a:lnTo>
                <a:lnTo>
                  <a:pt x="822" y="998"/>
                </a:lnTo>
                <a:lnTo>
                  <a:pt x="824" y="998"/>
                </a:lnTo>
                <a:lnTo>
                  <a:pt x="826" y="998"/>
                </a:lnTo>
                <a:lnTo>
                  <a:pt x="826" y="1000"/>
                </a:lnTo>
                <a:lnTo>
                  <a:pt x="826" y="998"/>
                </a:lnTo>
                <a:lnTo>
                  <a:pt x="826" y="1000"/>
                </a:lnTo>
                <a:lnTo>
                  <a:pt x="828" y="1000"/>
                </a:lnTo>
                <a:lnTo>
                  <a:pt x="830" y="1000"/>
                </a:lnTo>
                <a:lnTo>
                  <a:pt x="830" y="1002"/>
                </a:lnTo>
                <a:lnTo>
                  <a:pt x="830" y="1000"/>
                </a:lnTo>
                <a:lnTo>
                  <a:pt x="828" y="1000"/>
                </a:lnTo>
                <a:lnTo>
                  <a:pt x="828" y="998"/>
                </a:lnTo>
                <a:lnTo>
                  <a:pt x="826" y="998"/>
                </a:lnTo>
                <a:lnTo>
                  <a:pt x="826" y="996"/>
                </a:lnTo>
                <a:lnTo>
                  <a:pt x="824" y="996"/>
                </a:lnTo>
                <a:lnTo>
                  <a:pt x="822" y="996"/>
                </a:lnTo>
                <a:lnTo>
                  <a:pt x="822" y="995"/>
                </a:lnTo>
                <a:lnTo>
                  <a:pt x="824" y="995"/>
                </a:lnTo>
                <a:lnTo>
                  <a:pt x="824" y="993"/>
                </a:lnTo>
                <a:lnTo>
                  <a:pt x="826" y="993"/>
                </a:lnTo>
                <a:lnTo>
                  <a:pt x="826" y="995"/>
                </a:lnTo>
                <a:lnTo>
                  <a:pt x="828" y="995"/>
                </a:lnTo>
                <a:lnTo>
                  <a:pt x="830" y="995"/>
                </a:lnTo>
                <a:lnTo>
                  <a:pt x="831" y="995"/>
                </a:lnTo>
                <a:lnTo>
                  <a:pt x="833" y="995"/>
                </a:lnTo>
                <a:lnTo>
                  <a:pt x="833" y="996"/>
                </a:lnTo>
                <a:lnTo>
                  <a:pt x="833" y="995"/>
                </a:lnTo>
                <a:lnTo>
                  <a:pt x="835" y="995"/>
                </a:lnTo>
                <a:lnTo>
                  <a:pt x="833" y="995"/>
                </a:lnTo>
                <a:lnTo>
                  <a:pt x="833" y="993"/>
                </a:lnTo>
                <a:lnTo>
                  <a:pt x="833" y="991"/>
                </a:lnTo>
                <a:lnTo>
                  <a:pt x="831" y="991"/>
                </a:lnTo>
                <a:lnTo>
                  <a:pt x="833" y="991"/>
                </a:lnTo>
                <a:lnTo>
                  <a:pt x="833" y="989"/>
                </a:lnTo>
                <a:lnTo>
                  <a:pt x="831" y="989"/>
                </a:lnTo>
                <a:lnTo>
                  <a:pt x="830" y="989"/>
                </a:lnTo>
                <a:lnTo>
                  <a:pt x="830" y="987"/>
                </a:lnTo>
                <a:lnTo>
                  <a:pt x="831" y="987"/>
                </a:lnTo>
                <a:lnTo>
                  <a:pt x="833" y="987"/>
                </a:lnTo>
                <a:lnTo>
                  <a:pt x="831" y="987"/>
                </a:lnTo>
                <a:lnTo>
                  <a:pt x="833" y="987"/>
                </a:lnTo>
                <a:lnTo>
                  <a:pt x="831" y="987"/>
                </a:lnTo>
                <a:lnTo>
                  <a:pt x="831" y="985"/>
                </a:lnTo>
                <a:lnTo>
                  <a:pt x="833" y="985"/>
                </a:lnTo>
                <a:lnTo>
                  <a:pt x="833" y="983"/>
                </a:lnTo>
                <a:lnTo>
                  <a:pt x="835" y="983"/>
                </a:lnTo>
                <a:lnTo>
                  <a:pt x="833" y="983"/>
                </a:lnTo>
                <a:lnTo>
                  <a:pt x="833" y="985"/>
                </a:lnTo>
                <a:lnTo>
                  <a:pt x="835" y="985"/>
                </a:lnTo>
                <a:lnTo>
                  <a:pt x="835" y="987"/>
                </a:lnTo>
                <a:lnTo>
                  <a:pt x="835" y="985"/>
                </a:lnTo>
                <a:lnTo>
                  <a:pt x="835" y="983"/>
                </a:lnTo>
                <a:lnTo>
                  <a:pt x="837" y="981"/>
                </a:lnTo>
                <a:lnTo>
                  <a:pt x="837" y="983"/>
                </a:lnTo>
                <a:lnTo>
                  <a:pt x="837" y="985"/>
                </a:lnTo>
                <a:lnTo>
                  <a:pt x="837" y="983"/>
                </a:lnTo>
                <a:lnTo>
                  <a:pt x="839" y="983"/>
                </a:lnTo>
                <a:lnTo>
                  <a:pt x="841" y="983"/>
                </a:lnTo>
                <a:lnTo>
                  <a:pt x="841" y="985"/>
                </a:lnTo>
                <a:lnTo>
                  <a:pt x="841" y="987"/>
                </a:lnTo>
                <a:lnTo>
                  <a:pt x="843" y="987"/>
                </a:lnTo>
                <a:lnTo>
                  <a:pt x="841" y="987"/>
                </a:lnTo>
                <a:lnTo>
                  <a:pt x="841" y="989"/>
                </a:lnTo>
                <a:lnTo>
                  <a:pt x="841" y="991"/>
                </a:lnTo>
                <a:lnTo>
                  <a:pt x="843" y="991"/>
                </a:lnTo>
                <a:lnTo>
                  <a:pt x="843" y="989"/>
                </a:lnTo>
                <a:lnTo>
                  <a:pt x="843" y="991"/>
                </a:lnTo>
                <a:lnTo>
                  <a:pt x="845" y="991"/>
                </a:lnTo>
                <a:lnTo>
                  <a:pt x="845" y="993"/>
                </a:lnTo>
                <a:lnTo>
                  <a:pt x="843" y="993"/>
                </a:lnTo>
                <a:lnTo>
                  <a:pt x="845" y="993"/>
                </a:lnTo>
                <a:lnTo>
                  <a:pt x="845" y="991"/>
                </a:lnTo>
                <a:lnTo>
                  <a:pt x="845" y="989"/>
                </a:lnTo>
                <a:lnTo>
                  <a:pt x="845" y="991"/>
                </a:lnTo>
                <a:lnTo>
                  <a:pt x="845" y="989"/>
                </a:lnTo>
                <a:lnTo>
                  <a:pt x="845" y="987"/>
                </a:lnTo>
                <a:lnTo>
                  <a:pt x="847" y="987"/>
                </a:lnTo>
                <a:lnTo>
                  <a:pt x="845" y="987"/>
                </a:lnTo>
                <a:lnTo>
                  <a:pt x="845" y="985"/>
                </a:lnTo>
                <a:lnTo>
                  <a:pt x="847" y="985"/>
                </a:lnTo>
                <a:lnTo>
                  <a:pt x="847" y="987"/>
                </a:lnTo>
                <a:lnTo>
                  <a:pt x="849" y="987"/>
                </a:lnTo>
                <a:lnTo>
                  <a:pt x="847" y="987"/>
                </a:lnTo>
                <a:lnTo>
                  <a:pt x="847" y="985"/>
                </a:lnTo>
                <a:close/>
                <a:moveTo>
                  <a:pt x="1365" y="981"/>
                </a:moveTo>
                <a:lnTo>
                  <a:pt x="1365" y="983"/>
                </a:lnTo>
                <a:lnTo>
                  <a:pt x="1363" y="983"/>
                </a:lnTo>
                <a:lnTo>
                  <a:pt x="1365" y="983"/>
                </a:lnTo>
                <a:lnTo>
                  <a:pt x="1365" y="981"/>
                </a:lnTo>
                <a:close/>
                <a:moveTo>
                  <a:pt x="1400" y="989"/>
                </a:moveTo>
                <a:lnTo>
                  <a:pt x="1398" y="989"/>
                </a:lnTo>
                <a:lnTo>
                  <a:pt x="1398" y="987"/>
                </a:lnTo>
                <a:lnTo>
                  <a:pt x="1398" y="985"/>
                </a:lnTo>
                <a:lnTo>
                  <a:pt x="1396" y="985"/>
                </a:lnTo>
                <a:lnTo>
                  <a:pt x="1396" y="983"/>
                </a:lnTo>
                <a:lnTo>
                  <a:pt x="1396" y="981"/>
                </a:lnTo>
                <a:lnTo>
                  <a:pt x="1396" y="983"/>
                </a:lnTo>
                <a:lnTo>
                  <a:pt x="1398" y="983"/>
                </a:lnTo>
                <a:lnTo>
                  <a:pt x="1398" y="985"/>
                </a:lnTo>
                <a:lnTo>
                  <a:pt x="1398" y="987"/>
                </a:lnTo>
                <a:lnTo>
                  <a:pt x="1400" y="987"/>
                </a:lnTo>
                <a:lnTo>
                  <a:pt x="1400" y="989"/>
                </a:lnTo>
                <a:close/>
                <a:moveTo>
                  <a:pt x="1363" y="981"/>
                </a:moveTo>
                <a:lnTo>
                  <a:pt x="1363" y="983"/>
                </a:lnTo>
                <a:lnTo>
                  <a:pt x="1361" y="983"/>
                </a:lnTo>
                <a:lnTo>
                  <a:pt x="1361" y="981"/>
                </a:lnTo>
                <a:lnTo>
                  <a:pt x="1363" y="981"/>
                </a:lnTo>
                <a:close/>
                <a:moveTo>
                  <a:pt x="1363" y="981"/>
                </a:moveTo>
                <a:lnTo>
                  <a:pt x="1365" y="981"/>
                </a:lnTo>
                <a:lnTo>
                  <a:pt x="1363" y="981"/>
                </a:lnTo>
                <a:close/>
                <a:moveTo>
                  <a:pt x="845" y="981"/>
                </a:moveTo>
                <a:lnTo>
                  <a:pt x="843" y="981"/>
                </a:lnTo>
                <a:lnTo>
                  <a:pt x="845" y="981"/>
                </a:lnTo>
                <a:close/>
                <a:moveTo>
                  <a:pt x="1365" y="981"/>
                </a:moveTo>
                <a:lnTo>
                  <a:pt x="1365" y="979"/>
                </a:lnTo>
                <a:lnTo>
                  <a:pt x="1365" y="981"/>
                </a:lnTo>
                <a:close/>
                <a:moveTo>
                  <a:pt x="1394" y="981"/>
                </a:moveTo>
                <a:lnTo>
                  <a:pt x="1394" y="983"/>
                </a:lnTo>
                <a:lnTo>
                  <a:pt x="1396" y="983"/>
                </a:lnTo>
                <a:lnTo>
                  <a:pt x="1394" y="983"/>
                </a:lnTo>
                <a:lnTo>
                  <a:pt x="1394" y="981"/>
                </a:lnTo>
                <a:lnTo>
                  <a:pt x="1392" y="981"/>
                </a:lnTo>
                <a:lnTo>
                  <a:pt x="1392" y="979"/>
                </a:lnTo>
                <a:lnTo>
                  <a:pt x="1392" y="981"/>
                </a:lnTo>
                <a:lnTo>
                  <a:pt x="1394" y="981"/>
                </a:lnTo>
                <a:close/>
                <a:moveTo>
                  <a:pt x="1367" y="981"/>
                </a:moveTo>
                <a:lnTo>
                  <a:pt x="1365" y="981"/>
                </a:lnTo>
                <a:lnTo>
                  <a:pt x="1365" y="979"/>
                </a:lnTo>
                <a:lnTo>
                  <a:pt x="1367" y="979"/>
                </a:lnTo>
                <a:lnTo>
                  <a:pt x="1365" y="981"/>
                </a:lnTo>
                <a:lnTo>
                  <a:pt x="1367" y="981"/>
                </a:lnTo>
                <a:close/>
                <a:moveTo>
                  <a:pt x="1361" y="981"/>
                </a:moveTo>
                <a:lnTo>
                  <a:pt x="1361" y="979"/>
                </a:lnTo>
                <a:lnTo>
                  <a:pt x="1361" y="981"/>
                </a:lnTo>
                <a:close/>
                <a:moveTo>
                  <a:pt x="1363" y="979"/>
                </a:moveTo>
                <a:lnTo>
                  <a:pt x="1363" y="977"/>
                </a:lnTo>
                <a:lnTo>
                  <a:pt x="1363" y="979"/>
                </a:lnTo>
                <a:close/>
                <a:moveTo>
                  <a:pt x="1365" y="979"/>
                </a:moveTo>
                <a:lnTo>
                  <a:pt x="1365" y="977"/>
                </a:lnTo>
                <a:lnTo>
                  <a:pt x="1365" y="979"/>
                </a:lnTo>
                <a:close/>
                <a:moveTo>
                  <a:pt x="553" y="977"/>
                </a:moveTo>
                <a:lnTo>
                  <a:pt x="551" y="977"/>
                </a:lnTo>
                <a:lnTo>
                  <a:pt x="553" y="977"/>
                </a:lnTo>
                <a:close/>
                <a:moveTo>
                  <a:pt x="837" y="977"/>
                </a:moveTo>
                <a:lnTo>
                  <a:pt x="835" y="977"/>
                </a:lnTo>
                <a:lnTo>
                  <a:pt x="837" y="977"/>
                </a:lnTo>
                <a:close/>
                <a:moveTo>
                  <a:pt x="643" y="977"/>
                </a:moveTo>
                <a:lnTo>
                  <a:pt x="643" y="975"/>
                </a:lnTo>
                <a:lnTo>
                  <a:pt x="643" y="977"/>
                </a:lnTo>
                <a:close/>
                <a:moveTo>
                  <a:pt x="1363" y="975"/>
                </a:moveTo>
                <a:lnTo>
                  <a:pt x="1365" y="975"/>
                </a:lnTo>
                <a:lnTo>
                  <a:pt x="1365" y="977"/>
                </a:lnTo>
                <a:lnTo>
                  <a:pt x="1363" y="977"/>
                </a:lnTo>
                <a:lnTo>
                  <a:pt x="1365" y="977"/>
                </a:lnTo>
                <a:lnTo>
                  <a:pt x="1363" y="977"/>
                </a:lnTo>
                <a:lnTo>
                  <a:pt x="1363" y="975"/>
                </a:lnTo>
                <a:close/>
                <a:moveTo>
                  <a:pt x="1388" y="975"/>
                </a:moveTo>
                <a:lnTo>
                  <a:pt x="1386" y="975"/>
                </a:lnTo>
                <a:lnTo>
                  <a:pt x="1388" y="975"/>
                </a:lnTo>
                <a:close/>
                <a:moveTo>
                  <a:pt x="1388" y="975"/>
                </a:moveTo>
                <a:lnTo>
                  <a:pt x="1386" y="975"/>
                </a:lnTo>
                <a:lnTo>
                  <a:pt x="1388" y="975"/>
                </a:lnTo>
                <a:close/>
                <a:moveTo>
                  <a:pt x="1359" y="977"/>
                </a:moveTo>
                <a:lnTo>
                  <a:pt x="1358" y="977"/>
                </a:lnTo>
                <a:lnTo>
                  <a:pt x="1358" y="975"/>
                </a:lnTo>
                <a:lnTo>
                  <a:pt x="1358" y="973"/>
                </a:lnTo>
                <a:lnTo>
                  <a:pt x="1358" y="975"/>
                </a:lnTo>
                <a:lnTo>
                  <a:pt x="1359" y="975"/>
                </a:lnTo>
                <a:lnTo>
                  <a:pt x="1359" y="977"/>
                </a:lnTo>
                <a:close/>
                <a:moveTo>
                  <a:pt x="1386" y="973"/>
                </a:moveTo>
                <a:lnTo>
                  <a:pt x="1386" y="975"/>
                </a:lnTo>
                <a:lnTo>
                  <a:pt x="1386" y="973"/>
                </a:lnTo>
                <a:close/>
                <a:moveTo>
                  <a:pt x="808" y="975"/>
                </a:moveTo>
                <a:lnTo>
                  <a:pt x="807" y="975"/>
                </a:lnTo>
                <a:lnTo>
                  <a:pt x="808" y="975"/>
                </a:lnTo>
                <a:lnTo>
                  <a:pt x="808" y="973"/>
                </a:lnTo>
                <a:lnTo>
                  <a:pt x="808" y="975"/>
                </a:lnTo>
                <a:close/>
                <a:moveTo>
                  <a:pt x="605" y="973"/>
                </a:moveTo>
                <a:lnTo>
                  <a:pt x="605" y="975"/>
                </a:lnTo>
                <a:lnTo>
                  <a:pt x="607" y="975"/>
                </a:lnTo>
                <a:lnTo>
                  <a:pt x="605" y="975"/>
                </a:lnTo>
                <a:lnTo>
                  <a:pt x="605" y="973"/>
                </a:lnTo>
                <a:close/>
                <a:moveTo>
                  <a:pt x="1358" y="973"/>
                </a:moveTo>
                <a:lnTo>
                  <a:pt x="1356" y="973"/>
                </a:lnTo>
                <a:lnTo>
                  <a:pt x="1358" y="973"/>
                </a:lnTo>
                <a:close/>
                <a:moveTo>
                  <a:pt x="837" y="977"/>
                </a:moveTo>
                <a:lnTo>
                  <a:pt x="837" y="975"/>
                </a:lnTo>
                <a:lnTo>
                  <a:pt x="837" y="977"/>
                </a:lnTo>
                <a:lnTo>
                  <a:pt x="839" y="977"/>
                </a:lnTo>
                <a:lnTo>
                  <a:pt x="839" y="975"/>
                </a:lnTo>
                <a:lnTo>
                  <a:pt x="837" y="975"/>
                </a:lnTo>
                <a:lnTo>
                  <a:pt x="839" y="975"/>
                </a:lnTo>
                <a:lnTo>
                  <a:pt x="837" y="975"/>
                </a:lnTo>
                <a:lnTo>
                  <a:pt x="839" y="975"/>
                </a:lnTo>
                <a:lnTo>
                  <a:pt x="839" y="973"/>
                </a:lnTo>
                <a:lnTo>
                  <a:pt x="839" y="975"/>
                </a:lnTo>
                <a:lnTo>
                  <a:pt x="841" y="975"/>
                </a:lnTo>
                <a:lnTo>
                  <a:pt x="839" y="975"/>
                </a:lnTo>
                <a:lnTo>
                  <a:pt x="839" y="977"/>
                </a:lnTo>
                <a:lnTo>
                  <a:pt x="841" y="977"/>
                </a:lnTo>
                <a:lnTo>
                  <a:pt x="841" y="975"/>
                </a:lnTo>
                <a:lnTo>
                  <a:pt x="841" y="977"/>
                </a:lnTo>
                <a:lnTo>
                  <a:pt x="841" y="975"/>
                </a:lnTo>
                <a:lnTo>
                  <a:pt x="843" y="975"/>
                </a:lnTo>
                <a:lnTo>
                  <a:pt x="841" y="973"/>
                </a:lnTo>
                <a:lnTo>
                  <a:pt x="843" y="973"/>
                </a:lnTo>
                <a:lnTo>
                  <a:pt x="843" y="975"/>
                </a:lnTo>
                <a:lnTo>
                  <a:pt x="843" y="973"/>
                </a:lnTo>
                <a:lnTo>
                  <a:pt x="845" y="973"/>
                </a:lnTo>
                <a:lnTo>
                  <a:pt x="847" y="973"/>
                </a:lnTo>
                <a:lnTo>
                  <a:pt x="845" y="973"/>
                </a:lnTo>
                <a:lnTo>
                  <a:pt x="847" y="973"/>
                </a:lnTo>
                <a:lnTo>
                  <a:pt x="847" y="975"/>
                </a:lnTo>
                <a:lnTo>
                  <a:pt x="845" y="975"/>
                </a:lnTo>
                <a:lnTo>
                  <a:pt x="847" y="975"/>
                </a:lnTo>
                <a:lnTo>
                  <a:pt x="847" y="977"/>
                </a:lnTo>
                <a:lnTo>
                  <a:pt x="845" y="977"/>
                </a:lnTo>
                <a:lnTo>
                  <a:pt x="845" y="979"/>
                </a:lnTo>
                <a:lnTo>
                  <a:pt x="843" y="979"/>
                </a:lnTo>
                <a:lnTo>
                  <a:pt x="843" y="981"/>
                </a:lnTo>
                <a:lnTo>
                  <a:pt x="843" y="983"/>
                </a:lnTo>
                <a:lnTo>
                  <a:pt x="841" y="983"/>
                </a:lnTo>
                <a:lnTo>
                  <a:pt x="839" y="983"/>
                </a:lnTo>
                <a:lnTo>
                  <a:pt x="839" y="981"/>
                </a:lnTo>
                <a:lnTo>
                  <a:pt x="837" y="981"/>
                </a:lnTo>
                <a:lnTo>
                  <a:pt x="837" y="979"/>
                </a:lnTo>
                <a:lnTo>
                  <a:pt x="837" y="981"/>
                </a:lnTo>
                <a:lnTo>
                  <a:pt x="837" y="979"/>
                </a:lnTo>
                <a:lnTo>
                  <a:pt x="835" y="979"/>
                </a:lnTo>
                <a:lnTo>
                  <a:pt x="835" y="977"/>
                </a:lnTo>
                <a:lnTo>
                  <a:pt x="837" y="977"/>
                </a:lnTo>
                <a:lnTo>
                  <a:pt x="837" y="979"/>
                </a:lnTo>
                <a:lnTo>
                  <a:pt x="837" y="977"/>
                </a:lnTo>
                <a:lnTo>
                  <a:pt x="839" y="977"/>
                </a:lnTo>
                <a:lnTo>
                  <a:pt x="839" y="979"/>
                </a:lnTo>
                <a:lnTo>
                  <a:pt x="839" y="977"/>
                </a:lnTo>
                <a:lnTo>
                  <a:pt x="839" y="975"/>
                </a:lnTo>
                <a:lnTo>
                  <a:pt x="839" y="977"/>
                </a:lnTo>
                <a:lnTo>
                  <a:pt x="837" y="977"/>
                </a:lnTo>
                <a:lnTo>
                  <a:pt x="837" y="975"/>
                </a:lnTo>
                <a:lnTo>
                  <a:pt x="837" y="977"/>
                </a:lnTo>
                <a:close/>
                <a:moveTo>
                  <a:pt x="1311" y="973"/>
                </a:moveTo>
                <a:lnTo>
                  <a:pt x="1311" y="972"/>
                </a:lnTo>
                <a:lnTo>
                  <a:pt x="1311" y="973"/>
                </a:lnTo>
                <a:close/>
                <a:moveTo>
                  <a:pt x="839" y="972"/>
                </a:moveTo>
                <a:lnTo>
                  <a:pt x="839" y="973"/>
                </a:lnTo>
                <a:lnTo>
                  <a:pt x="839" y="972"/>
                </a:lnTo>
                <a:lnTo>
                  <a:pt x="841" y="972"/>
                </a:lnTo>
                <a:lnTo>
                  <a:pt x="839" y="972"/>
                </a:lnTo>
                <a:lnTo>
                  <a:pt x="841" y="972"/>
                </a:lnTo>
                <a:lnTo>
                  <a:pt x="839" y="972"/>
                </a:lnTo>
                <a:close/>
                <a:moveTo>
                  <a:pt x="1359" y="972"/>
                </a:moveTo>
                <a:lnTo>
                  <a:pt x="1359" y="970"/>
                </a:lnTo>
                <a:lnTo>
                  <a:pt x="1359" y="972"/>
                </a:lnTo>
                <a:close/>
                <a:moveTo>
                  <a:pt x="1356" y="973"/>
                </a:moveTo>
                <a:lnTo>
                  <a:pt x="1354" y="972"/>
                </a:lnTo>
                <a:lnTo>
                  <a:pt x="1354" y="970"/>
                </a:lnTo>
                <a:lnTo>
                  <a:pt x="1356" y="970"/>
                </a:lnTo>
                <a:lnTo>
                  <a:pt x="1356" y="972"/>
                </a:lnTo>
                <a:lnTo>
                  <a:pt x="1356" y="973"/>
                </a:lnTo>
                <a:close/>
                <a:moveTo>
                  <a:pt x="595" y="970"/>
                </a:moveTo>
                <a:lnTo>
                  <a:pt x="597" y="970"/>
                </a:lnTo>
                <a:lnTo>
                  <a:pt x="597" y="972"/>
                </a:lnTo>
                <a:lnTo>
                  <a:pt x="597" y="973"/>
                </a:lnTo>
                <a:lnTo>
                  <a:pt x="595" y="973"/>
                </a:lnTo>
                <a:lnTo>
                  <a:pt x="595" y="972"/>
                </a:lnTo>
                <a:lnTo>
                  <a:pt x="595" y="970"/>
                </a:lnTo>
                <a:lnTo>
                  <a:pt x="595" y="968"/>
                </a:lnTo>
                <a:lnTo>
                  <a:pt x="595" y="970"/>
                </a:lnTo>
                <a:close/>
                <a:moveTo>
                  <a:pt x="591" y="970"/>
                </a:moveTo>
                <a:lnTo>
                  <a:pt x="591" y="968"/>
                </a:lnTo>
                <a:lnTo>
                  <a:pt x="591" y="966"/>
                </a:lnTo>
                <a:lnTo>
                  <a:pt x="591" y="968"/>
                </a:lnTo>
                <a:lnTo>
                  <a:pt x="593" y="968"/>
                </a:lnTo>
                <a:lnTo>
                  <a:pt x="593" y="970"/>
                </a:lnTo>
                <a:lnTo>
                  <a:pt x="591" y="970"/>
                </a:lnTo>
                <a:close/>
                <a:moveTo>
                  <a:pt x="1346" y="966"/>
                </a:moveTo>
                <a:lnTo>
                  <a:pt x="1346" y="964"/>
                </a:lnTo>
                <a:lnTo>
                  <a:pt x="1346" y="966"/>
                </a:lnTo>
                <a:close/>
                <a:moveTo>
                  <a:pt x="1358" y="966"/>
                </a:moveTo>
                <a:lnTo>
                  <a:pt x="1356" y="966"/>
                </a:lnTo>
                <a:lnTo>
                  <a:pt x="1356" y="964"/>
                </a:lnTo>
                <a:lnTo>
                  <a:pt x="1358" y="964"/>
                </a:lnTo>
                <a:lnTo>
                  <a:pt x="1358" y="966"/>
                </a:lnTo>
                <a:close/>
                <a:moveTo>
                  <a:pt x="1348" y="964"/>
                </a:moveTo>
                <a:lnTo>
                  <a:pt x="1348" y="966"/>
                </a:lnTo>
                <a:lnTo>
                  <a:pt x="1348" y="964"/>
                </a:lnTo>
                <a:lnTo>
                  <a:pt x="1346" y="964"/>
                </a:lnTo>
                <a:lnTo>
                  <a:pt x="1348" y="964"/>
                </a:lnTo>
                <a:close/>
                <a:moveTo>
                  <a:pt x="582" y="962"/>
                </a:moveTo>
                <a:lnTo>
                  <a:pt x="582" y="964"/>
                </a:lnTo>
                <a:lnTo>
                  <a:pt x="582" y="966"/>
                </a:lnTo>
                <a:lnTo>
                  <a:pt x="580" y="966"/>
                </a:lnTo>
                <a:lnTo>
                  <a:pt x="580" y="968"/>
                </a:lnTo>
                <a:lnTo>
                  <a:pt x="580" y="970"/>
                </a:lnTo>
                <a:lnTo>
                  <a:pt x="580" y="972"/>
                </a:lnTo>
                <a:lnTo>
                  <a:pt x="578" y="972"/>
                </a:lnTo>
                <a:lnTo>
                  <a:pt x="578" y="973"/>
                </a:lnTo>
                <a:lnTo>
                  <a:pt x="578" y="975"/>
                </a:lnTo>
                <a:lnTo>
                  <a:pt x="576" y="975"/>
                </a:lnTo>
                <a:lnTo>
                  <a:pt x="576" y="977"/>
                </a:lnTo>
                <a:lnTo>
                  <a:pt x="574" y="977"/>
                </a:lnTo>
                <a:lnTo>
                  <a:pt x="572" y="977"/>
                </a:lnTo>
                <a:lnTo>
                  <a:pt x="570" y="977"/>
                </a:lnTo>
                <a:lnTo>
                  <a:pt x="570" y="975"/>
                </a:lnTo>
                <a:lnTo>
                  <a:pt x="570" y="973"/>
                </a:lnTo>
                <a:lnTo>
                  <a:pt x="568" y="970"/>
                </a:lnTo>
                <a:lnTo>
                  <a:pt x="567" y="970"/>
                </a:lnTo>
                <a:lnTo>
                  <a:pt x="568" y="970"/>
                </a:lnTo>
                <a:lnTo>
                  <a:pt x="570" y="973"/>
                </a:lnTo>
                <a:lnTo>
                  <a:pt x="570" y="972"/>
                </a:lnTo>
                <a:lnTo>
                  <a:pt x="570" y="970"/>
                </a:lnTo>
                <a:lnTo>
                  <a:pt x="572" y="970"/>
                </a:lnTo>
                <a:lnTo>
                  <a:pt x="570" y="970"/>
                </a:lnTo>
                <a:lnTo>
                  <a:pt x="572" y="968"/>
                </a:lnTo>
                <a:lnTo>
                  <a:pt x="574" y="968"/>
                </a:lnTo>
                <a:lnTo>
                  <a:pt x="574" y="966"/>
                </a:lnTo>
                <a:lnTo>
                  <a:pt x="576" y="966"/>
                </a:lnTo>
                <a:lnTo>
                  <a:pt x="578" y="966"/>
                </a:lnTo>
                <a:lnTo>
                  <a:pt x="580" y="964"/>
                </a:lnTo>
                <a:lnTo>
                  <a:pt x="582" y="964"/>
                </a:lnTo>
                <a:lnTo>
                  <a:pt x="582" y="962"/>
                </a:lnTo>
                <a:lnTo>
                  <a:pt x="584" y="962"/>
                </a:lnTo>
                <a:lnTo>
                  <a:pt x="582" y="962"/>
                </a:lnTo>
                <a:close/>
                <a:moveTo>
                  <a:pt x="634" y="960"/>
                </a:moveTo>
                <a:lnTo>
                  <a:pt x="634" y="962"/>
                </a:lnTo>
                <a:lnTo>
                  <a:pt x="632" y="960"/>
                </a:lnTo>
                <a:lnTo>
                  <a:pt x="634" y="960"/>
                </a:lnTo>
                <a:close/>
                <a:moveTo>
                  <a:pt x="1394" y="960"/>
                </a:moveTo>
                <a:lnTo>
                  <a:pt x="1394" y="962"/>
                </a:lnTo>
                <a:lnTo>
                  <a:pt x="1394" y="960"/>
                </a:lnTo>
                <a:close/>
                <a:moveTo>
                  <a:pt x="597" y="960"/>
                </a:moveTo>
                <a:lnTo>
                  <a:pt x="599" y="960"/>
                </a:lnTo>
                <a:lnTo>
                  <a:pt x="599" y="962"/>
                </a:lnTo>
                <a:lnTo>
                  <a:pt x="599" y="960"/>
                </a:lnTo>
                <a:lnTo>
                  <a:pt x="597" y="960"/>
                </a:lnTo>
                <a:close/>
                <a:moveTo>
                  <a:pt x="856" y="958"/>
                </a:moveTo>
                <a:lnTo>
                  <a:pt x="855" y="958"/>
                </a:lnTo>
                <a:lnTo>
                  <a:pt x="856" y="956"/>
                </a:lnTo>
                <a:lnTo>
                  <a:pt x="856" y="958"/>
                </a:lnTo>
                <a:lnTo>
                  <a:pt x="856" y="956"/>
                </a:lnTo>
                <a:lnTo>
                  <a:pt x="856" y="958"/>
                </a:lnTo>
                <a:close/>
                <a:moveTo>
                  <a:pt x="1344" y="958"/>
                </a:moveTo>
                <a:lnTo>
                  <a:pt x="1344" y="956"/>
                </a:lnTo>
                <a:lnTo>
                  <a:pt x="1344" y="958"/>
                </a:lnTo>
                <a:close/>
                <a:moveTo>
                  <a:pt x="1365" y="956"/>
                </a:moveTo>
                <a:lnTo>
                  <a:pt x="1367" y="956"/>
                </a:lnTo>
                <a:lnTo>
                  <a:pt x="1365" y="956"/>
                </a:lnTo>
                <a:lnTo>
                  <a:pt x="1365" y="958"/>
                </a:lnTo>
                <a:lnTo>
                  <a:pt x="1363" y="958"/>
                </a:lnTo>
                <a:lnTo>
                  <a:pt x="1363" y="956"/>
                </a:lnTo>
                <a:lnTo>
                  <a:pt x="1365" y="956"/>
                </a:lnTo>
                <a:close/>
                <a:moveTo>
                  <a:pt x="858" y="956"/>
                </a:moveTo>
                <a:lnTo>
                  <a:pt x="856" y="956"/>
                </a:lnTo>
                <a:lnTo>
                  <a:pt x="856" y="954"/>
                </a:lnTo>
                <a:lnTo>
                  <a:pt x="858" y="954"/>
                </a:lnTo>
                <a:lnTo>
                  <a:pt x="858" y="956"/>
                </a:lnTo>
                <a:close/>
                <a:moveTo>
                  <a:pt x="1336" y="956"/>
                </a:moveTo>
                <a:lnTo>
                  <a:pt x="1335" y="956"/>
                </a:lnTo>
                <a:lnTo>
                  <a:pt x="1335" y="954"/>
                </a:lnTo>
                <a:lnTo>
                  <a:pt x="1336" y="954"/>
                </a:lnTo>
                <a:lnTo>
                  <a:pt x="1336" y="956"/>
                </a:lnTo>
                <a:close/>
                <a:moveTo>
                  <a:pt x="856" y="954"/>
                </a:moveTo>
                <a:lnTo>
                  <a:pt x="855" y="954"/>
                </a:lnTo>
                <a:lnTo>
                  <a:pt x="855" y="956"/>
                </a:lnTo>
                <a:lnTo>
                  <a:pt x="855" y="954"/>
                </a:lnTo>
                <a:lnTo>
                  <a:pt x="856" y="954"/>
                </a:lnTo>
                <a:close/>
                <a:moveTo>
                  <a:pt x="847" y="952"/>
                </a:moveTo>
                <a:lnTo>
                  <a:pt x="849" y="952"/>
                </a:lnTo>
                <a:lnTo>
                  <a:pt x="849" y="954"/>
                </a:lnTo>
                <a:lnTo>
                  <a:pt x="851" y="954"/>
                </a:lnTo>
                <a:lnTo>
                  <a:pt x="853" y="954"/>
                </a:lnTo>
                <a:lnTo>
                  <a:pt x="851" y="954"/>
                </a:lnTo>
                <a:lnTo>
                  <a:pt x="851" y="956"/>
                </a:lnTo>
                <a:lnTo>
                  <a:pt x="849" y="956"/>
                </a:lnTo>
                <a:lnTo>
                  <a:pt x="847" y="956"/>
                </a:lnTo>
                <a:lnTo>
                  <a:pt x="845" y="956"/>
                </a:lnTo>
                <a:lnTo>
                  <a:pt x="847" y="956"/>
                </a:lnTo>
                <a:lnTo>
                  <a:pt x="847" y="954"/>
                </a:lnTo>
                <a:lnTo>
                  <a:pt x="847" y="952"/>
                </a:lnTo>
                <a:lnTo>
                  <a:pt x="847" y="954"/>
                </a:lnTo>
                <a:lnTo>
                  <a:pt x="847" y="952"/>
                </a:lnTo>
                <a:close/>
                <a:moveTo>
                  <a:pt x="814" y="950"/>
                </a:moveTo>
                <a:lnTo>
                  <a:pt x="812" y="950"/>
                </a:lnTo>
                <a:lnTo>
                  <a:pt x="814" y="950"/>
                </a:lnTo>
                <a:close/>
                <a:moveTo>
                  <a:pt x="1384" y="954"/>
                </a:moveTo>
                <a:lnTo>
                  <a:pt x="1384" y="956"/>
                </a:lnTo>
                <a:lnTo>
                  <a:pt x="1383" y="956"/>
                </a:lnTo>
                <a:lnTo>
                  <a:pt x="1384" y="956"/>
                </a:lnTo>
                <a:lnTo>
                  <a:pt x="1383" y="956"/>
                </a:lnTo>
                <a:lnTo>
                  <a:pt x="1383" y="954"/>
                </a:lnTo>
                <a:lnTo>
                  <a:pt x="1383" y="952"/>
                </a:lnTo>
                <a:lnTo>
                  <a:pt x="1383" y="950"/>
                </a:lnTo>
                <a:lnTo>
                  <a:pt x="1383" y="948"/>
                </a:lnTo>
                <a:lnTo>
                  <a:pt x="1383" y="950"/>
                </a:lnTo>
                <a:lnTo>
                  <a:pt x="1383" y="952"/>
                </a:lnTo>
                <a:lnTo>
                  <a:pt x="1384" y="952"/>
                </a:lnTo>
                <a:lnTo>
                  <a:pt x="1384" y="954"/>
                </a:lnTo>
                <a:lnTo>
                  <a:pt x="1383" y="954"/>
                </a:lnTo>
                <a:lnTo>
                  <a:pt x="1384" y="954"/>
                </a:lnTo>
                <a:close/>
                <a:moveTo>
                  <a:pt x="1386" y="950"/>
                </a:moveTo>
                <a:lnTo>
                  <a:pt x="1384" y="950"/>
                </a:lnTo>
                <a:lnTo>
                  <a:pt x="1384" y="948"/>
                </a:lnTo>
                <a:lnTo>
                  <a:pt x="1386" y="948"/>
                </a:lnTo>
                <a:lnTo>
                  <a:pt x="1386" y="950"/>
                </a:lnTo>
                <a:close/>
                <a:moveTo>
                  <a:pt x="1384" y="947"/>
                </a:moveTo>
                <a:lnTo>
                  <a:pt x="1384" y="948"/>
                </a:lnTo>
                <a:lnTo>
                  <a:pt x="1384" y="947"/>
                </a:lnTo>
                <a:close/>
                <a:moveTo>
                  <a:pt x="801" y="947"/>
                </a:moveTo>
                <a:lnTo>
                  <a:pt x="803" y="947"/>
                </a:lnTo>
                <a:lnTo>
                  <a:pt x="801" y="947"/>
                </a:lnTo>
                <a:close/>
                <a:moveTo>
                  <a:pt x="1384" y="947"/>
                </a:moveTo>
                <a:lnTo>
                  <a:pt x="1384" y="945"/>
                </a:lnTo>
                <a:lnTo>
                  <a:pt x="1384" y="947"/>
                </a:lnTo>
                <a:close/>
                <a:moveTo>
                  <a:pt x="653" y="947"/>
                </a:moveTo>
                <a:lnTo>
                  <a:pt x="653" y="945"/>
                </a:lnTo>
                <a:lnTo>
                  <a:pt x="653" y="947"/>
                </a:lnTo>
                <a:close/>
                <a:moveTo>
                  <a:pt x="1287" y="945"/>
                </a:moveTo>
                <a:lnTo>
                  <a:pt x="1285" y="945"/>
                </a:lnTo>
                <a:lnTo>
                  <a:pt x="1287" y="945"/>
                </a:lnTo>
                <a:close/>
                <a:moveTo>
                  <a:pt x="1285" y="945"/>
                </a:moveTo>
                <a:lnTo>
                  <a:pt x="1283" y="945"/>
                </a:lnTo>
                <a:lnTo>
                  <a:pt x="1285" y="945"/>
                </a:lnTo>
                <a:close/>
                <a:moveTo>
                  <a:pt x="868" y="943"/>
                </a:moveTo>
                <a:lnTo>
                  <a:pt x="868" y="945"/>
                </a:lnTo>
                <a:lnTo>
                  <a:pt x="866" y="945"/>
                </a:lnTo>
                <a:lnTo>
                  <a:pt x="866" y="943"/>
                </a:lnTo>
                <a:lnTo>
                  <a:pt x="868" y="943"/>
                </a:lnTo>
                <a:close/>
                <a:moveTo>
                  <a:pt x="874" y="943"/>
                </a:moveTo>
                <a:lnTo>
                  <a:pt x="876" y="943"/>
                </a:lnTo>
                <a:lnTo>
                  <a:pt x="876" y="945"/>
                </a:lnTo>
                <a:lnTo>
                  <a:pt x="874" y="945"/>
                </a:lnTo>
                <a:lnTo>
                  <a:pt x="874" y="943"/>
                </a:lnTo>
                <a:lnTo>
                  <a:pt x="872" y="943"/>
                </a:lnTo>
                <a:lnTo>
                  <a:pt x="872" y="941"/>
                </a:lnTo>
                <a:lnTo>
                  <a:pt x="874" y="941"/>
                </a:lnTo>
                <a:lnTo>
                  <a:pt x="874" y="943"/>
                </a:lnTo>
                <a:close/>
                <a:moveTo>
                  <a:pt x="1381" y="941"/>
                </a:moveTo>
                <a:lnTo>
                  <a:pt x="1381" y="943"/>
                </a:lnTo>
                <a:lnTo>
                  <a:pt x="1381" y="941"/>
                </a:lnTo>
                <a:close/>
                <a:moveTo>
                  <a:pt x="864" y="941"/>
                </a:moveTo>
                <a:lnTo>
                  <a:pt x="864" y="943"/>
                </a:lnTo>
                <a:lnTo>
                  <a:pt x="862" y="943"/>
                </a:lnTo>
                <a:lnTo>
                  <a:pt x="862" y="941"/>
                </a:lnTo>
                <a:lnTo>
                  <a:pt x="860" y="941"/>
                </a:lnTo>
                <a:lnTo>
                  <a:pt x="862" y="941"/>
                </a:lnTo>
                <a:lnTo>
                  <a:pt x="862" y="939"/>
                </a:lnTo>
                <a:lnTo>
                  <a:pt x="864" y="939"/>
                </a:lnTo>
                <a:lnTo>
                  <a:pt x="864" y="941"/>
                </a:lnTo>
                <a:close/>
                <a:moveTo>
                  <a:pt x="1258" y="929"/>
                </a:moveTo>
                <a:lnTo>
                  <a:pt x="1260" y="929"/>
                </a:lnTo>
                <a:lnTo>
                  <a:pt x="1258" y="929"/>
                </a:lnTo>
                <a:close/>
                <a:moveTo>
                  <a:pt x="908" y="929"/>
                </a:moveTo>
                <a:lnTo>
                  <a:pt x="906" y="929"/>
                </a:lnTo>
                <a:lnTo>
                  <a:pt x="908" y="929"/>
                </a:lnTo>
                <a:close/>
                <a:moveTo>
                  <a:pt x="793" y="927"/>
                </a:moveTo>
                <a:lnTo>
                  <a:pt x="793" y="929"/>
                </a:lnTo>
                <a:lnTo>
                  <a:pt x="791" y="929"/>
                </a:lnTo>
                <a:lnTo>
                  <a:pt x="791" y="927"/>
                </a:lnTo>
                <a:lnTo>
                  <a:pt x="793" y="927"/>
                </a:lnTo>
                <a:close/>
                <a:moveTo>
                  <a:pt x="906" y="927"/>
                </a:moveTo>
                <a:lnTo>
                  <a:pt x="908" y="927"/>
                </a:lnTo>
                <a:lnTo>
                  <a:pt x="908" y="929"/>
                </a:lnTo>
                <a:lnTo>
                  <a:pt x="908" y="927"/>
                </a:lnTo>
                <a:lnTo>
                  <a:pt x="906" y="927"/>
                </a:lnTo>
                <a:close/>
                <a:moveTo>
                  <a:pt x="808" y="925"/>
                </a:moveTo>
                <a:lnTo>
                  <a:pt x="808" y="927"/>
                </a:lnTo>
                <a:lnTo>
                  <a:pt x="807" y="927"/>
                </a:lnTo>
                <a:lnTo>
                  <a:pt x="808" y="927"/>
                </a:lnTo>
                <a:lnTo>
                  <a:pt x="808" y="925"/>
                </a:lnTo>
                <a:close/>
                <a:moveTo>
                  <a:pt x="812" y="925"/>
                </a:moveTo>
                <a:lnTo>
                  <a:pt x="814" y="925"/>
                </a:lnTo>
                <a:lnTo>
                  <a:pt x="814" y="927"/>
                </a:lnTo>
                <a:lnTo>
                  <a:pt x="814" y="929"/>
                </a:lnTo>
                <a:lnTo>
                  <a:pt x="812" y="929"/>
                </a:lnTo>
                <a:lnTo>
                  <a:pt x="812" y="931"/>
                </a:lnTo>
                <a:lnTo>
                  <a:pt x="810" y="931"/>
                </a:lnTo>
                <a:lnTo>
                  <a:pt x="808" y="931"/>
                </a:lnTo>
                <a:lnTo>
                  <a:pt x="808" y="929"/>
                </a:lnTo>
                <a:lnTo>
                  <a:pt x="808" y="927"/>
                </a:lnTo>
                <a:lnTo>
                  <a:pt x="810" y="927"/>
                </a:lnTo>
                <a:lnTo>
                  <a:pt x="808" y="927"/>
                </a:lnTo>
                <a:lnTo>
                  <a:pt x="810" y="927"/>
                </a:lnTo>
                <a:lnTo>
                  <a:pt x="810" y="925"/>
                </a:lnTo>
                <a:lnTo>
                  <a:pt x="812" y="925"/>
                </a:lnTo>
                <a:close/>
                <a:moveTo>
                  <a:pt x="901" y="925"/>
                </a:moveTo>
                <a:lnTo>
                  <a:pt x="901" y="927"/>
                </a:lnTo>
                <a:lnTo>
                  <a:pt x="901" y="929"/>
                </a:lnTo>
                <a:lnTo>
                  <a:pt x="899" y="929"/>
                </a:lnTo>
                <a:lnTo>
                  <a:pt x="899" y="931"/>
                </a:lnTo>
                <a:lnTo>
                  <a:pt x="899" y="933"/>
                </a:lnTo>
                <a:lnTo>
                  <a:pt x="897" y="933"/>
                </a:lnTo>
                <a:lnTo>
                  <a:pt x="897" y="931"/>
                </a:lnTo>
                <a:lnTo>
                  <a:pt x="895" y="931"/>
                </a:lnTo>
                <a:lnTo>
                  <a:pt x="897" y="931"/>
                </a:lnTo>
                <a:lnTo>
                  <a:pt x="895" y="929"/>
                </a:lnTo>
                <a:lnTo>
                  <a:pt x="897" y="929"/>
                </a:lnTo>
                <a:lnTo>
                  <a:pt x="899" y="929"/>
                </a:lnTo>
                <a:lnTo>
                  <a:pt x="897" y="927"/>
                </a:lnTo>
                <a:lnTo>
                  <a:pt x="899" y="927"/>
                </a:lnTo>
                <a:lnTo>
                  <a:pt x="899" y="925"/>
                </a:lnTo>
                <a:lnTo>
                  <a:pt x="897" y="925"/>
                </a:lnTo>
                <a:lnTo>
                  <a:pt x="899" y="925"/>
                </a:lnTo>
                <a:lnTo>
                  <a:pt x="901" y="925"/>
                </a:lnTo>
                <a:close/>
                <a:moveTo>
                  <a:pt x="910" y="924"/>
                </a:moveTo>
                <a:lnTo>
                  <a:pt x="910" y="922"/>
                </a:lnTo>
                <a:lnTo>
                  <a:pt x="910" y="924"/>
                </a:lnTo>
                <a:lnTo>
                  <a:pt x="910" y="925"/>
                </a:lnTo>
                <a:lnTo>
                  <a:pt x="910" y="924"/>
                </a:lnTo>
                <a:lnTo>
                  <a:pt x="908" y="924"/>
                </a:lnTo>
                <a:lnTo>
                  <a:pt x="910" y="925"/>
                </a:lnTo>
                <a:lnTo>
                  <a:pt x="908" y="925"/>
                </a:lnTo>
                <a:lnTo>
                  <a:pt x="908" y="924"/>
                </a:lnTo>
                <a:lnTo>
                  <a:pt x="908" y="925"/>
                </a:lnTo>
                <a:lnTo>
                  <a:pt x="908" y="927"/>
                </a:lnTo>
                <a:lnTo>
                  <a:pt x="906" y="927"/>
                </a:lnTo>
                <a:lnTo>
                  <a:pt x="906" y="925"/>
                </a:lnTo>
                <a:lnTo>
                  <a:pt x="906" y="924"/>
                </a:lnTo>
                <a:lnTo>
                  <a:pt x="908" y="925"/>
                </a:lnTo>
                <a:lnTo>
                  <a:pt x="908" y="924"/>
                </a:lnTo>
                <a:lnTo>
                  <a:pt x="906" y="924"/>
                </a:lnTo>
                <a:lnTo>
                  <a:pt x="908" y="924"/>
                </a:lnTo>
                <a:lnTo>
                  <a:pt x="910" y="924"/>
                </a:lnTo>
                <a:lnTo>
                  <a:pt x="908" y="924"/>
                </a:lnTo>
                <a:lnTo>
                  <a:pt x="908" y="922"/>
                </a:lnTo>
                <a:lnTo>
                  <a:pt x="910" y="922"/>
                </a:lnTo>
                <a:lnTo>
                  <a:pt x="910" y="924"/>
                </a:lnTo>
                <a:close/>
                <a:moveTo>
                  <a:pt x="1035" y="925"/>
                </a:moveTo>
                <a:lnTo>
                  <a:pt x="1035" y="924"/>
                </a:lnTo>
                <a:lnTo>
                  <a:pt x="1037" y="924"/>
                </a:lnTo>
                <a:lnTo>
                  <a:pt x="1037" y="922"/>
                </a:lnTo>
                <a:lnTo>
                  <a:pt x="1037" y="924"/>
                </a:lnTo>
                <a:lnTo>
                  <a:pt x="1035" y="925"/>
                </a:lnTo>
                <a:close/>
                <a:moveTo>
                  <a:pt x="872" y="920"/>
                </a:moveTo>
                <a:lnTo>
                  <a:pt x="874" y="920"/>
                </a:lnTo>
                <a:lnTo>
                  <a:pt x="872" y="920"/>
                </a:lnTo>
                <a:close/>
                <a:moveTo>
                  <a:pt x="874" y="920"/>
                </a:moveTo>
                <a:lnTo>
                  <a:pt x="872" y="918"/>
                </a:lnTo>
                <a:lnTo>
                  <a:pt x="874" y="918"/>
                </a:lnTo>
                <a:lnTo>
                  <a:pt x="874" y="920"/>
                </a:lnTo>
                <a:close/>
                <a:moveTo>
                  <a:pt x="908" y="916"/>
                </a:moveTo>
                <a:lnTo>
                  <a:pt x="906" y="916"/>
                </a:lnTo>
                <a:lnTo>
                  <a:pt x="908" y="916"/>
                </a:lnTo>
                <a:close/>
                <a:moveTo>
                  <a:pt x="1242" y="914"/>
                </a:moveTo>
                <a:lnTo>
                  <a:pt x="1242" y="916"/>
                </a:lnTo>
                <a:lnTo>
                  <a:pt x="1242" y="914"/>
                </a:lnTo>
                <a:close/>
                <a:moveTo>
                  <a:pt x="1244" y="914"/>
                </a:moveTo>
                <a:lnTo>
                  <a:pt x="1244" y="912"/>
                </a:lnTo>
                <a:lnTo>
                  <a:pt x="1244" y="914"/>
                </a:lnTo>
                <a:close/>
                <a:moveTo>
                  <a:pt x="931" y="914"/>
                </a:moveTo>
                <a:lnTo>
                  <a:pt x="931" y="912"/>
                </a:lnTo>
                <a:lnTo>
                  <a:pt x="931" y="914"/>
                </a:lnTo>
                <a:close/>
                <a:moveTo>
                  <a:pt x="1242" y="914"/>
                </a:moveTo>
                <a:lnTo>
                  <a:pt x="1242" y="912"/>
                </a:lnTo>
                <a:lnTo>
                  <a:pt x="1244" y="912"/>
                </a:lnTo>
                <a:lnTo>
                  <a:pt x="1244" y="914"/>
                </a:lnTo>
                <a:lnTo>
                  <a:pt x="1242" y="914"/>
                </a:lnTo>
                <a:close/>
                <a:moveTo>
                  <a:pt x="1244" y="912"/>
                </a:moveTo>
                <a:lnTo>
                  <a:pt x="1246" y="912"/>
                </a:lnTo>
                <a:lnTo>
                  <a:pt x="1246" y="914"/>
                </a:lnTo>
                <a:lnTo>
                  <a:pt x="1246" y="912"/>
                </a:lnTo>
                <a:lnTo>
                  <a:pt x="1244" y="912"/>
                </a:lnTo>
                <a:close/>
                <a:moveTo>
                  <a:pt x="1246" y="912"/>
                </a:moveTo>
                <a:lnTo>
                  <a:pt x="1246" y="910"/>
                </a:lnTo>
                <a:lnTo>
                  <a:pt x="1246" y="912"/>
                </a:lnTo>
                <a:close/>
                <a:moveTo>
                  <a:pt x="812" y="912"/>
                </a:moveTo>
                <a:lnTo>
                  <a:pt x="812" y="910"/>
                </a:lnTo>
                <a:lnTo>
                  <a:pt x="812" y="912"/>
                </a:lnTo>
                <a:close/>
                <a:moveTo>
                  <a:pt x="1244" y="910"/>
                </a:moveTo>
                <a:lnTo>
                  <a:pt x="1244" y="912"/>
                </a:lnTo>
                <a:lnTo>
                  <a:pt x="1244" y="910"/>
                </a:lnTo>
                <a:close/>
                <a:moveTo>
                  <a:pt x="933" y="910"/>
                </a:moveTo>
                <a:lnTo>
                  <a:pt x="933" y="912"/>
                </a:lnTo>
                <a:lnTo>
                  <a:pt x="931" y="912"/>
                </a:lnTo>
                <a:lnTo>
                  <a:pt x="931" y="910"/>
                </a:lnTo>
                <a:lnTo>
                  <a:pt x="933" y="910"/>
                </a:lnTo>
                <a:close/>
                <a:moveTo>
                  <a:pt x="1246" y="910"/>
                </a:moveTo>
                <a:lnTo>
                  <a:pt x="1246" y="908"/>
                </a:lnTo>
                <a:lnTo>
                  <a:pt x="1246" y="910"/>
                </a:lnTo>
                <a:close/>
                <a:moveTo>
                  <a:pt x="926" y="908"/>
                </a:moveTo>
                <a:lnTo>
                  <a:pt x="926" y="910"/>
                </a:lnTo>
                <a:lnTo>
                  <a:pt x="927" y="910"/>
                </a:lnTo>
                <a:lnTo>
                  <a:pt x="927" y="912"/>
                </a:lnTo>
                <a:lnTo>
                  <a:pt x="926" y="912"/>
                </a:lnTo>
                <a:lnTo>
                  <a:pt x="926" y="910"/>
                </a:lnTo>
                <a:lnTo>
                  <a:pt x="926" y="908"/>
                </a:lnTo>
                <a:close/>
                <a:moveTo>
                  <a:pt x="929" y="908"/>
                </a:moveTo>
                <a:lnTo>
                  <a:pt x="929" y="910"/>
                </a:lnTo>
                <a:lnTo>
                  <a:pt x="929" y="908"/>
                </a:lnTo>
                <a:close/>
                <a:moveTo>
                  <a:pt x="480" y="908"/>
                </a:moveTo>
                <a:lnTo>
                  <a:pt x="478" y="908"/>
                </a:lnTo>
                <a:lnTo>
                  <a:pt x="480" y="908"/>
                </a:lnTo>
                <a:close/>
                <a:moveTo>
                  <a:pt x="931" y="910"/>
                </a:moveTo>
                <a:lnTo>
                  <a:pt x="931" y="908"/>
                </a:lnTo>
                <a:lnTo>
                  <a:pt x="931" y="906"/>
                </a:lnTo>
                <a:lnTo>
                  <a:pt x="931" y="908"/>
                </a:lnTo>
                <a:lnTo>
                  <a:pt x="931" y="910"/>
                </a:lnTo>
                <a:close/>
                <a:moveTo>
                  <a:pt x="933" y="906"/>
                </a:moveTo>
                <a:lnTo>
                  <a:pt x="935" y="906"/>
                </a:lnTo>
                <a:lnTo>
                  <a:pt x="935" y="908"/>
                </a:lnTo>
                <a:lnTo>
                  <a:pt x="933" y="908"/>
                </a:lnTo>
                <a:lnTo>
                  <a:pt x="933" y="906"/>
                </a:lnTo>
                <a:close/>
                <a:moveTo>
                  <a:pt x="1250" y="906"/>
                </a:moveTo>
                <a:lnTo>
                  <a:pt x="1252" y="906"/>
                </a:lnTo>
                <a:lnTo>
                  <a:pt x="1250" y="906"/>
                </a:lnTo>
                <a:close/>
                <a:moveTo>
                  <a:pt x="1250" y="906"/>
                </a:moveTo>
                <a:lnTo>
                  <a:pt x="1248" y="906"/>
                </a:lnTo>
                <a:lnTo>
                  <a:pt x="1248" y="904"/>
                </a:lnTo>
                <a:lnTo>
                  <a:pt x="1250" y="904"/>
                </a:lnTo>
                <a:lnTo>
                  <a:pt x="1250" y="906"/>
                </a:lnTo>
                <a:close/>
                <a:moveTo>
                  <a:pt x="920" y="900"/>
                </a:moveTo>
                <a:lnTo>
                  <a:pt x="920" y="902"/>
                </a:lnTo>
                <a:lnTo>
                  <a:pt x="918" y="902"/>
                </a:lnTo>
                <a:lnTo>
                  <a:pt x="918" y="900"/>
                </a:lnTo>
                <a:lnTo>
                  <a:pt x="920" y="900"/>
                </a:lnTo>
                <a:close/>
                <a:moveTo>
                  <a:pt x="472" y="900"/>
                </a:moveTo>
                <a:lnTo>
                  <a:pt x="472" y="902"/>
                </a:lnTo>
                <a:lnTo>
                  <a:pt x="474" y="902"/>
                </a:lnTo>
                <a:lnTo>
                  <a:pt x="472" y="902"/>
                </a:lnTo>
                <a:lnTo>
                  <a:pt x="472" y="900"/>
                </a:lnTo>
                <a:close/>
                <a:moveTo>
                  <a:pt x="411" y="899"/>
                </a:moveTo>
                <a:lnTo>
                  <a:pt x="409" y="899"/>
                </a:lnTo>
                <a:lnTo>
                  <a:pt x="411" y="899"/>
                </a:lnTo>
                <a:close/>
                <a:moveTo>
                  <a:pt x="939" y="897"/>
                </a:moveTo>
                <a:lnTo>
                  <a:pt x="941" y="897"/>
                </a:lnTo>
                <a:lnTo>
                  <a:pt x="941" y="899"/>
                </a:lnTo>
                <a:lnTo>
                  <a:pt x="939" y="899"/>
                </a:lnTo>
                <a:lnTo>
                  <a:pt x="939" y="897"/>
                </a:lnTo>
                <a:lnTo>
                  <a:pt x="939" y="899"/>
                </a:lnTo>
                <a:lnTo>
                  <a:pt x="939" y="897"/>
                </a:lnTo>
                <a:close/>
                <a:moveTo>
                  <a:pt x="421" y="897"/>
                </a:moveTo>
                <a:lnTo>
                  <a:pt x="419" y="897"/>
                </a:lnTo>
                <a:lnTo>
                  <a:pt x="421" y="897"/>
                </a:lnTo>
                <a:close/>
                <a:moveTo>
                  <a:pt x="472" y="900"/>
                </a:moveTo>
                <a:lnTo>
                  <a:pt x="472" y="899"/>
                </a:lnTo>
                <a:lnTo>
                  <a:pt x="471" y="899"/>
                </a:lnTo>
                <a:lnTo>
                  <a:pt x="471" y="897"/>
                </a:lnTo>
                <a:lnTo>
                  <a:pt x="471" y="899"/>
                </a:lnTo>
                <a:lnTo>
                  <a:pt x="472" y="899"/>
                </a:lnTo>
                <a:lnTo>
                  <a:pt x="472" y="900"/>
                </a:lnTo>
                <a:close/>
                <a:moveTo>
                  <a:pt x="424" y="895"/>
                </a:moveTo>
                <a:lnTo>
                  <a:pt x="424" y="897"/>
                </a:lnTo>
                <a:lnTo>
                  <a:pt x="424" y="895"/>
                </a:lnTo>
                <a:close/>
                <a:moveTo>
                  <a:pt x="941" y="895"/>
                </a:moveTo>
                <a:lnTo>
                  <a:pt x="941" y="897"/>
                </a:lnTo>
                <a:lnTo>
                  <a:pt x="939" y="897"/>
                </a:lnTo>
                <a:lnTo>
                  <a:pt x="939" y="895"/>
                </a:lnTo>
                <a:lnTo>
                  <a:pt x="941" y="895"/>
                </a:lnTo>
                <a:close/>
                <a:moveTo>
                  <a:pt x="929" y="895"/>
                </a:moveTo>
                <a:lnTo>
                  <a:pt x="929" y="893"/>
                </a:lnTo>
                <a:lnTo>
                  <a:pt x="929" y="895"/>
                </a:lnTo>
                <a:close/>
                <a:moveTo>
                  <a:pt x="941" y="893"/>
                </a:moveTo>
                <a:lnTo>
                  <a:pt x="943" y="893"/>
                </a:lnTo>
                <a:lnTo>
                  <a:pt x="941" y="893"/>
                </a:lnTo>
                <a:lnTo>
                  <a:pt x="941" y="895"/>
                </a:lnTo>
                <a:lnTo>
                  <a:pt x="941" y="893"/>
                </a:lnTo>
                <a:lnTo>
                  <a:pt x="941" y="891"/>
                </a:lnTo>
                <a:lnTo>
                  <a:pt x="941" y="893"/>
                </a:lnTo>
                <a:close/>
                <a:moveTo>
                  <a:pt x="469" y="893"/>
                </a:moveTo>
                <a:lnTo>
                  <a:pt x="469" y="891"/>
                </a:lnTo>
                <a:lnTo>
                  <a:pt x="469" y="893"/>
                </a:lnTo>
                <a:close/>
                <a:moveTo>
                  <a:pt x="977" y="889"/>
                </a:moveTo>
                <a:lnTo>
                  <a:pt x="979" y="889"/>
                </a:lnTo>
                <a:lnTo>
                  <a:pt x="979" y="891"/>
                </a:lnTo>
                <a:lnTo>
                  <a:pt x="977" y="891"/>
                </a:lnTo>
                <a:lnTo>
                  <a:pt x="977" y="889"/>
                </a:lnTo>
                <a:close/>
                <a:moveTo>
                  <a:pt x="1250" y="891"/>
                </a:moveTo>
                <a:lnTo>
                  <a:pt x="1250" y="889"/>
                </a:lnTo>
                <a:lnTo>
                  <a:pt x="1250" y="891"/>
                </a:lnTo>
                <a:close/>
                <a:moveTo>
                  <a:pt x="1102" y="889"/>
                </a:moveTo>
                <a:lnTo>
                  <a:pt x="1100" y="889"/>
                </a:lnTo>
                <a:lnTo>
                  <a:pt x="1100" y="891"/>
                </a:lnTo>
                <a:lnTo>
                  <a:pt x="1098" y="891"/>
                </a:lnTo>
                <a:lnTo>
                  <a:pt x="1098" y="893"/>
                </a:lnTo>
                <a:lnTo>
                  <a:pt x="1096" y="893"/>
                </a:lnTo>
                <a:lnTo>
                  <a:pt x="1096" y="895"/>
                </a:lnTo>
                <a:lnTo>
                  <a:pt x="1095" y="895"/>
                </a:lnTo>
                <a:lnTo>
                  <a:pt x="1095" y="897"/>
                </a:lnTo>
                <a:lnTo>
                  <a:pt x="1093" y="897"/>
                </a:lnTo>
                <a:lnTo>
                  <a:pt x="1093" y="899"/>
                </a:lnTo>
                <a:lnTo>
                  <a:pt x="1093" y="900"/>
                </a:lnTo>
                <a:lnTo>
                  <a:pt x="1091" y="900"/>
                </a:lnTo>
                <a:lnTo>
                  <a:pt x="1091" y="899"/>
                </a:lnTo>
                <a:lnTo>
                  <a:pt x="1093" y="897"/>
                </a:lnTo>
                <a:lnTo>
                  <a:pt x="1093" y="895"/>
                </a:lnTo>
                <a:lnTo>
                  <a:pt x="1095" y="895"/>
                </a:lnTo>
                <a:lnTo>
                  <a:pt x="1095" y="893"/>
                </a:lnTo>
                <a:lnTo>
                  <a:pt x="1096" y="893"/>
                </a:lnTo>
                <a:lnTo>
                  <a:pt x="1096" y="891"/>
                </a:lnTo>
                <a:lnTo>
                  <a:pt x="1098" y="891"/>
                </a:lnTo>
                <a:lnTo>
                  <a:pt x="1098" y="889"/>
                </a:lnTo>
                <a:lnTo>
                  <a:pt x="1100" y="889"/>
                </a:lnTo>
                <a:lnTo>
                  <a:pt x="1102" y="889"/>
                </a:lnTo>
                <a:lnTo>
                  <a:pt x="1102" y="887"/>
                </a:lnTo>
                <a:lnTo>
                  <a:pt x="1102" y="889"/>
                </a:lnTo>
                <a:close/>
                <a:moveTo>
                  <a:pt x="983" y="885"/>
                </a:moveTo>
                <a:lnTo>
                  <a:pt x="983" y="887"/>
                </a:lnTo>
                <a:lnTo>
                  <a:pt x="983" y="889"/>
                </a:lnTo>
                <a:lnTo>
                  <a:pt x="981" y="889"/>
                </a:lnTo>
                <a:lnTo>
                  <a:pt x="981" y="891"/>
                </a:lnTo>
                <a:lnTo>
                  <a:pt x="979" y="893"/>
                </a:lnTo>
                <a:lnTo>
                  <a:pt x="977" y="893"/>
                </a:lnTo>
                <a:lnTo>
                  <a:pt x="975" y="893"/>
                </a:lnTo>
                <a:lnTo>
                  <a:pt x="977" y="893"/>
                </a:lnTo>
                <a:lnTo>
                  <a:pt x="977" y="891"/>
                </a:lnTo>
                <a:lnTo>
                  <a:pt x="975" y="891"/>
                </a:lnTo>
                <a:lnTo>
                  <a:pt x="975" y="889"/>
                </a:lnTo>
                <a:lnTo>
                  <a:pt x="977" y="889"/>
                </a:lnTo>
                <a:lnTo>
                  <a:pt x="977" y="891"/>
                </a:lnTo>
                <a:lnTo>
                  <a:pt x="979" y="891"/>
                </a:lnTo>
                <a:lnTo>
                  <a:pt x="979" y="889"/>
                </a:lnTo>
                <a:lnTo>
                  <a:pt x="981" y="889"/>
                </a:lnTo>
                <a:lnTo>
                  <a:pt x="981" y="887"/>
                </a:lnTo>
                <a:lnTo>
                  <a:pt x="983" y="887"/>
                </a:lnTo>
                <a:lnTo>
                  <a:pt x="983" y="885"/>
                </a:lnTo>
                <a:close/>
                <a:moveTo>
                  <a:pt x="1098" y="889"/>
                </a:moveTo>
                <a:lnTo>
                  <a:pt x="1096" y="889"/>
                </a:lnTo>
                <a:lnTo>
                  <a:pt x="1096" y="887"/>
                </a:lnTo>
                <a:lnTo>
                  <a:pt x="1096" y="885"/>
                </a:lnTo>
                <a:lnTo>
                  <a:pt x="1096" y="887"/>
                </a:lnTo>
                <a:lnTo>
                  <a:pt x="1098" y="887"/>
                </a:lnTo>
                <a:lnTo>
                  <a:pt x="1098" y="889"/>
                </a:lnTo>
                <a:close/>
                <a:moveTo>
                  <a:pt x="989" y="883"/>
                </a:moveTo>
                <a:lnTo>
                  <a:pt x="989" y="885"/>
                </a:lnTo>
                <a:lnTo>
                  <a:pt x="989" y="887"/>
                </a:lnTo>
                <a:lnTo>
                  <a:pt x="987" y="887"/>
                </a:lnTo>
                <a:lnTo>
                  <a:pt x="987" y="889"/>
                </a:lnTo>
                <a:lnTo>
                  <a:pt x="987" y="891"/>
                </a:lnTo>
                <a:lnTo>
                  <a:pt x="983" y="893"/>
                </a:lnTo>
                <a:lnTo>
                  <a:pt x="981" y="893"/>
                </a:lnTo>
                <a:lnTo>
                  <a:pt x="981" y="891"/>
                </a:lnTo>
                <a:lnTo>
                  <a:pt x="983" y="891"/>
                </a:lnTo>
                <a:lnTo>
                  <a:pt x="983" y="889"/>
                </a:lnTo>
                <a:lnTo>
                  <a:pt x="983" y="887"/>
                </a:lnTo>
                <a:lnTo>
                  <a:pt x="985" y="887"/>
                </a:lnTo>
                <a:lnTo>
                  <a:pt x="985" y="885"/>
                </a:lnTo>
                <a:lnTo>
                  <a:pt x="987" y="885"/>
                </a:lnTo>
                <a:lnTo>
                  <a:pt x="987" y="883"/>
                </a:lnTo>
                <a:lnTo>
                  <a:pt x="989" y="883"/>
                </a:lnTo>
                <a:close/>
                <a:moveTo>
                  <a:pt x="1098" y="879"/>
                </a:moveTo>
                <a:lnTo>
                  <a:pt x="1098" y="881"/>
                </a:lnTo>
                <a:lnTo>
                  <a:pt x="1098" y="883"/>
                </a:lnTo>
                <a:lnTo>
                  <a:pt x="1098" y="881"/>
                </a:lnTo>
                <a:lnTo>
                  <a:pt x="1098" y="879"/>
                </a:lnTo>
                <a:lnTo>
                  <a:pt x="1096" y="879"/>
                </a:lnTo>
                <a:lnTo>
                  <a:pt x="1098" y="879"/>
                </a:lnTo>
                <a:close/>
                <a:moveTo>
                  <a:pt x="981" y="885"/>
                </a:moveTo>
                <a:lnTo>
                  <a:pt x="981" y="887"/>
                </a:lnTo>
                <a:lnTo>
                  <a:pt x="979" y="887"/>
                </a:lnTo>
                <a:lnTo>
                  <a:pt x="979" y="889"/>
                </a:lnTo>
                <a:lnTo>
                  <a:pt x="979" y="887"/>
                </a:lnTo>
                <a:lnTo>
                  <a:pt x="977" y="887"/>
                </a:lnTo>
                <a:lnTo>
                  <a:pt x="979" y="887"/>
                </a:lnTo>
                <a:lnTo>
                  <a:pt x="979" y="885"/>
                </a:lnTo>
                <a:lnTo>
                  <a:pt x="979" y="883"/>
                </a:lnTo>
                <a:lnTo>
                  <a:pt x="981" y="883"/>
                </a:lnTo>
                <a:lnTo>
                  <a:pt x="981" y="881"/>
                </a:lnTo>
                <a:lnTo>
                  <a:pt x="981" y="883"/>
                </a:lnTo>
                <a:lnTo>
                  <a:pt x="981" y="881"/>
                </a:lnTo>
                <a:lnTo>
                  <a:pt x="983" y="881"/>
                </a:lnTo>
                <a:lnTo>
                  <a:pt x="983" y="879"/>
                </a:lnTo>
                <a:lnTo>
                  <a:pt x="983" y="877"/>
                </a:lnTo>
                <a:lnTo>
                  <a:pt x="985" y="879"/>
                </a:lnTo>
                <a:lnTo>
                  <a:pt x="985" y="881"/>
                </a:lnTo>
                <a:lnTo>
                  <a:pt x="985" y="879"/>
                </a:lnTo>
                <a:lnTo>
                  <a:pt x="985" y="881"/>
                </a:lnTo>
                <a:lnTo>
                  <a:pt x="985" y="879"/>
                </a:lnTo>
                <a:lnTo>
                  <a:pt x="987" y="881"/>
                </a:lnTo>
                <a:lnTo>
                  <a:pt x="987" y="883"/>
                </a:lnTo>
                <a:lnTo>
                  <a:pt x="985" y="883"/>
                </a:lnTo>
                <a:lnTo>
                  <a:pt x="983" y="885"/>
                </a:lnTo>
                <a:lnTo>
                  <a:pt x="983" y="883"/>
                </a:lnTo>
                <a:lnTo>
                  <a:pt x="983" y="885"/>
                </a:lnTo>
                <a:lnTo>
                  <a:pt x="983" y="883"/>
                </a:lnTo>
                <a:lnTo>
                  <a:pt x="983" y="885"/>
                </a:lnTo>
                <a:lnTo>
                  <a:pt x="983" y="883"/>
                </a:lnTo>
                <a:lnTo>
                  <a:pt x="983" y="885"/>
                </a:lnTo>
                <a:lnTo>
                  <a:pt x="981" y="885"/>
                </a:lnTo>
                <a:close/>
                <a:moveTo>
                  <a:pt x="837" y="877"/>
                </a:moveTo>
                <a:lnTo>
                  <a:pt x="839" y="877"/>
                </a:lnTo>
                <a:lnTo>
                  <a:pt x="839" y="879"/>
                </a:lnTo>
                <a:lnTo>
                  <a:pt x="839" y="881"/>
                </a:lnTo>
                <a:lnTo>
                  <a:pt x="839" y="883"/>
                </a:lnTo>
                <a:lnTo>
                  <a:pt x="839" y="881"/>
                </a:lnTo>
                <a:lnTo>
                  <a:pt x="837" y="881"/>
                </a:lnTo>
                <a:lnTo>
                  <a:pt x="837" y="879"/>
                </a:lnTo>
                <a:lnTo>
                  <a:pt x="837" y="877"/>
                </a:lnTo>
                <a:close/>
                <a:moveTo>
                  <a:pt x="983" y="877"/>
                </a:moveTo>
                <a:lnTo>
                  <a:pt x="983" y="879"/>
                </a:lnTo>
                <a:lnTo>
                  <a:pt x="981" y="879"/>
                </a:lnTo>
                <a:lnTo>
                  <a:pt x="981" y="877"/>
                </a:lnTo>
                <a:lnTo>
                  <a:pt x="983" y="877"/>
                </a:lnTo>
                <a:close/>
                <a:moveTo>
                  <a:pt x="981" y="876"/>
                </a:moveTo>
                <a:lnTo>
                  <a:pt x="981" y="877"/>
                </a:lnTo>
                <a:lnTo>
                  <a:pt x="981" y="879"/>
                </a:lnTo>
                <a:lnTo>
                  <a:pt x="981" y="881"/>
                </a:lnTo>
                <a:lnTo>
                  <a:pt x="979" y="881"/>
                </a:lnTo>
                <a:lnTo>
                  <a:pt x="981" y="881"/>
                </a:lnTo>
                <a:lnTo>
                  <a:pt x="979" y="883"/>
                </a:lnTo>
                <a:lnTo>
                  <a:pt x="979" y="885"/>
                </a:lnTo>
                <a:lnTo>
                  <a:pt x="977" y="887"/>
                </a:lnTo>
                <a:lnTo>
                  <a:pt x="975" y="887"/>
                </a:lnTo>
                <a:lnTo>
                  <a:pt x="974" y="887"/>
                </a:lnTo>
                <a:lnTo>
                  <a:pt x="975" y="887"/>
                </a:lnTo>
                <a:lnTo>
                  <a:pt x="975" y="885"/>
                </a:lnTo>
                <a:lnTo>
                  <a:pt x="977" y="885"/>
                </a:lnTo>
                <a:lnTo>
                  <a:pt x="975" y="885"/>
                </a:lnTo>
                <a:lnTo>
                  <a:pt x="974" y="885"/>
                </a:lnTo>
                <a:lnTo>
                  <a:pt x="975" y="885"/>
                </a:lnTo>
                <a:lnTo>
                  <a:pt x="975" y="883"/>
                </a:lnTo>
                <a:lnTo>
                  <a:pt x="975" y="885"/>
                </a:lnTo>
                <a:lnTo>
                  <a:pt x="977" y="885"/>
                </a:lnTo>
                <a:lnTo>
                  <a:pt x="977" y="883"/>
                </a:lnTo>
                <a:lnTo>
                  <a:pt x="975" y="883"/>
                </a:lnTo>
                <a:lnTo>
                  <a:pt x="974" y="883"/>
                </a:lnTo>
                <a:lnTo>
                  <a:pt x="974" y="881"/>
                </a:lnTo>
                <a:lnTo>
                  <a:pt x="975" y="881"/>
                </a:lnTo>
                <a:lnTo>
                  <a:pt x="977" y="881"/>
                </a:lnTo>
                <a:lnTo>
                  <a:pt x="977" y="879"/>
                </a:lnTo>
                <a:lnTo>
                  <a:pt x="979" y="879"/>
                </a:lnTo>
                <a:lnTo>
                  <a:pt x="979" y="877"/>
                </a:lnTo>
                <a:lnTo>
                  <a:pt x="979" y="879"/>
                </a:lnTo>
                <a:lnTo>
                  <a:pt x="979" y="881"/>
                </a:lnTo>
                <a:lnTo>
                  <a:pt x="979" y="879"/>
                </a:lnTo>
                <a:lnTo>
                  <a:pt x="981" y="879"/>
                </a:lnTo>
                <a:lnTo>
                  <a:pt x="981" y="877"/>
                </a:lnTo>
                <a:lnTo>
                  <a:pt x="981" y="876"/>
                </a:lnTo>
                <a:close/>
                <a:moveTo>
                  <a:pt x="202" y="876"/>
                </a:moveTo>
                <a:lnTo>
                  <a:pt x="204" y="876"/>
                </a:lnTo>
                <a:lnTo>
                  <a:pt x="202" y="876"/>
                </a:lnTo>
                <a:close/>
                <a:moveTo>
                  <a:pt x="532" y="876"/>
                </a:moveTo>
                <a:lnTo>
                  <a:pt x="534" y="876"/>
                </a:lnTo>
                <a:lnTo>
                  <a:pt x="534" y="877"/>
                </a:lnTo>
                <a:lnTo>
                  <a:pt x="534" y="879"/>
                </a:lnTo>
                <a:lnTo>
                  <a:pt x="532" y="881"/>
                </a:lnTo>
                <a:lnTo>
                  <a:pt x="530" y="879"/>
                </a:lnTo>
                <a:lnTo>
                  <a:pt x="530" y="877"/>
                </a:lnTo>
                <a:lnTo>
                  <a:pt x="530" y="876"/>
                </a:lnTo>
                <a:lnTo>
                  <a:pt x="532" y="876"/>
                </a:lnTo>
                <a:lnTo>
                  <a:pt x="530" y="876"/>
                </a:lnTo>
                <a:lnTo>
                  <a:pt x="532" y="876"/>
                </a:lnTo>
                <a:close/>
                <a:moveTo>
                  <a:pt x="1081" y="874"/>
                </a:moveTo>
                <a:lnTo>
                  <a:pt x="1081" y="876"/>
                </a:lnTo>
                <a:lnTo>
                  <a:pt x="1079" y="876"/>
                </a:lnTo>
                <a:lnTo>
                  <a:pt x="1079" y="874"/>
                </a:lnTo>
                <a:lnTo>
                  <a:pt x="1077" y="874"/>
                </a:lnTo>
                <a:lnTo>
                  <a:pt x="1075" y="874"/>
                </a:lnTo>
                <a:lnTo>
                  <a:pt x="1077" y="874"/>
                </a:lnTo>
                <a:lnTo>
                  <a:pt x="1079" y="874"/>
                </a:lnTo>
                <a:lnTo>
                  <a:pt x="1081" y="874"/>
                </a:lnTo>
                <a:close/>
                <a:moveTo>
                  <a:pt x="1081" y="874"/>
                </a:moveTo>
                <a:lnTo>
                  <a:pt x="1083" y="874"/>
                </a:lnTo>
                <a:lnTo>
                  <a:pt x="1085" y="874"/>
                </a:lnTo>
                <a:lnTo>
                  <a:pt x="1085" y="876"/>
                </a:lnTo>
                <a:lnTo>
                  <a:pt x="1085" y="874"/>
                </a:lnTo>
                <a:lnTo>
                  <a:pt x="1085" y="876"/>
                </a:lnTo>
                <a:lnTo>
                  <a:pt x="1083" y="874"/>
                </a:lnTo>
                <a:lnTo>
                  <a:pt x="1081" y="874"/>
                </a:lnTo>
                <a:close/>
                <a:moveTo>
                  <a:pt x="1071" y="874"/>
                </a:moveTo>
                <a:lnTo>
                  <a:pt x="1073" y="874"/>
                </a:lnTo>
                <a:lnTo>
                  <a:pt x="1071" y="874"/>
                </a:lnTo>
                <a:lnTo>
                  <a:pt x="1070" y="874"/>
                </a:lnTo>
                <a:lnTo>
                  <a:pt x="1070" y="872"/>
                </a:lnTo>
                <a:lnTo>
                  <a:pt x="1070" y="874"/>
                </a:lnTo>
                <a:lnTo>
                  <a:pt x="1071" y="874"/>
                </a:lnTo>
                <a:close/>
                <a:moveTo>
                  <a:pt x="985" y="872"/>
                </a:moveTo>
                <a:lnTo>
                  <a:pt x="985" y="874"/>
                </a:lnTo>
                <a:lnTo>
                  <a:pt x="985" y="872"/>
                </a:lnTo>
                <a:close/>
                <a:moveTo>
                  <a:pt x="1002" y="870"/>
                </a:moveTo>
                <a:lnTo>
                  <a:pt x="1000" y="870"/>
                </a:lnTo>
                <a:lnTo>
                  <a:pt x="1002" y="870"/>
                </a:lnTo>
                <a:close/>
                <a:moveTo>
                  <a:pt x="987" y="870"/>
                </a:moveTo>
                <a:lnTo>
                  <a:pt x="985" y="870"/>
                </a:lnTo>
                <a:lnTo>
                  <a:pt x="987" y="870"/>
                </a:lnTo>
                <a:close/>
                <a:moveTo>
                  <a:pt x="1004" y="870"/>
                </a:moveTo>
                <a:lnTo>
                  <a:pt x="1004" y="872"/>
                </a:lnTo>
                <a:lnTo>
                  <a:pt x="1002" y="872"/>
                </a:lnTo>
                <a:lnTo>
                  <a:pt x="1000" y="872"/>
                </a:lnTo>
                <a:lnTo>
                  <a:pt x="1000" y="874"/>
                </a:lnTo>
                <a:lnTo>
                  <a:pt x="999" y="874"/>
                </a:lnTo>
                <a:lnTo>
                  <a:pt x="999" y="872"/>
                </a:lnTo>
                <a:lnTo>
                  <a:pt x="1000" y="872"/>
                </a:lnTo>
                <a:lnTo>
                  <a:pt x="1002" y="870"/>
                </a:lnTo>
                <a:lnTo>
                  <a:pt x="1004" y="870"/>
                </a:lnTo>
                <a:lnTo>
                  <a:pt x="1002" y="870"/>
                </a:lnTo>
                <a:lnTo>
                  <a:pt x="1004" y="870"/>
                </a:lnTo>
                <a:close/>
                <a:moveTo>
                  <a:pt x="1064" y="870"/>
                </a:moveTo>
                <a:lnTo>
                  <a:pt x="1066" y="870"/>
                </a:lnTo>
                <a:lnTo>
                  <a:pt x="1066" y="872"/>
                </a:lnTo>
                <a:lnTo>
                  <a:pt x="1068" y="872"/>
                </a:lnTo>
                <a:lnTo>
                  <a:pt x="1068" y="874"/>
                </a:lnTo>
                <a:lnTo>
                  <a:pt x="1068" y="872"/>
                </a:lnTo>
                <a:lnTo>
                  <a:pt x="1070" y="872"/>
                </a:lnTo>
                <a:lnTo>
                  <a:pt x="1068" y="872"/>
                </a:lnTo>
                <a:lnTo>
                  <a:pt x="1068" y="874"/>
                </a:lnTo>
                <a:lnTo>
                  <a:pt x="1068" y="872"/>
                </a:lnTo>
                <a:lnTo>
                  <a:pt x="1066" y="872"/>
                </a:lnTo>
                <a:lnTo>
                  <a:pt x="1064" y="870"/>
                </a:lnTo>
                <a:lnTo>
                  <a:pt x="1062" y="870"/>
                </a:lnTo>
                <a:lnTo>
                  <a:pt x="1064" y="870"/>
                </a:lnTo>
                <a:close/>
                <a:moveTo>
                  <a:pt x="1071" y="868"/>
                </a:moveTo>
                <a:lnTo>
                  <a:pt x="1073" y="868"/>
                </a:lnTo>
                <a:lnTo>
                  <a:pt x="1071" y="870"/>
                </a:lnTo>
                <a:lnTo>
                  <a:pt x="1071" y="868"/>
                </a:lnTo>
                <a:close/>
                <a:moveTo>
                  <a:pt x="1073" y="868"/>
                </a:moveTo>
                <a:lnTo>
                  <a:pt x="1073" y="870"/>
                </a:lnTo>
                <a:lnTo>
                  <a:pt x="1073" y="868"/>
                </a:lnTo>
                <a:close/>
                <a:moveTo>
                  <a:pt x="1058" y="868"/>
                </a:moveTo>
                <a:lnTo>
                  <a:pt x="1060" y="868"/>
                </a:lnTo>
                <a:lnTo>
                  <a:pt x="1060" y="870"/>
                </a:lnTo>
                <a:lnTo>
                  <a:pt x="1062" y="868"/>
                </a:lnTo>
                <a:lnTo>
                  <a:pt x="1062" y="870"/>
                </a:lnTo>
                <a:lnTo>
                  <a:pt x="1060" y="870"/>
                </a:lnTo>
                <a:lnTo>
                  <a:pt x="1058" y="868"/>
                </a:lnTo>
                <a:close/>
                <a:moveTo>
                  <a:pt x="1073" y="870"/>
                </a:moveTo>
                <a:lnTo>
                  <a:pt x="1073" y="868"/>
                </a:lnTo>
                <a:lnTo>
                  <a:pt x="1073" y="870"/>
                </a:lnTo>
                <a:close/>
                <a:moveTo>
                  <a:pt x="987" y="868"/>
                </a:moveTo>
                <a:lnTo>
                  <a:pt x="987" y="866"/>
                </a:lnTo>
                <a:lnTo>
                  <a:pt x="987" y="868"/>
                </a:lnTo>
                <a:close/>
                <a:moveTo>
                  <a:pt x="1071" y="866"/>
                </a:moveTo>
                <a:lnTo>
                  <a:pt x="1071" y="868"/>
                </a:lnTo>
                <a:lnTo>
                  <a:pt x="1073" y="868"/>
                </a:lnTo>
                <a:lnTo>
                  <a:pt x="1071" y="868"/>
                </a:lnTo>
                <a:lnTo>
                  <a:pt x="1071" y="870"/>
                </a:lnTo>
                <a:lnTo>
                  <a:pt x="1070" y="870"/>
                </a:lnTo>
                <a:lnTo>
                  <a:pt x="1070" y="868"/>
                </a:lnTo>
                <a:lnTo>
                  <a:pt x="1071" y="868"/>
                </a:lnTo>
                <a:lnTo>
                  <a:pt x="1070" y="868"/>
                </a:lnTo>
                <a:lnTo>
                  <a:pt x="1068" y="868"/>
                </a:lnTo>
                <a:lnTo>
                  <a:pt x="1070" y="868"/>
                </a:lnTo>
                <a:lnTo>
                  <a:pt x="1070" y="866"/>
                </a:lnTo>
                <a:lnTo>
                  <a:pt x="1071" y="866"/>
                </a:lnTo>
                <a:lnTo>
                  <a:pt x="1073" y="866"/>
                </a:lnTo>
                <a:lnTo>
                  <a:pt x="1071" y="866"/>
                </a:lnTo>
                <a:close/>
                <a:moveTo>
                  <a:pt x="1073" y="866"/>
                </a:moveTo>
                <a:lnTo>
                  <a:pt x="1071" y="866"/>
                </a:lnTo>
                <a:lnTo>
                  <a:pt x="1073" y="866"/>
                </a:lnTo>
                <a:close/>
                <a:moveTo>
                  <a:pt x="1075" y="868"/>
                </a:moveTo>
                <a:lnTo>
                  <a:pt x="1075" y="866"/>
                </a:lnTo>
                <a:lnTo>
                  <a:pt x="1077" y="866"/>
                </a:lnTo>
                <a:lnTo>
                  <a:pt x="1075" y="866"/>
                </a:lnTo>
                <a:lnTo>
                  <a:pt x="1075" y="868"/>
                </a:lnTo>
                <a:close/>
                <a:moveTo>
                  <a:pt x="1052" y="864"/>
                </a:moveTo>
                <a:lnTo>
                  <a:pt x="1052" y="866"/>
                </a:lnTo>
                <a:lnTo>
                  <a:pt x="1050" y="866"/>
                </a:lnTo>
                <a:lnTo>
                  <a:pt x="1050" y="864"/>
                </a:lnTo>
                <a:lnTo>
                  <a:pt x="1052" y="864"/>
                </a:lnTo>
                <a:close/>
                <a:moveTo>
                  <a:pt x="1071" y="864"/>
                </a:moveTo>
                <a:lnTo>
                  <a:pt x="1071" y="866"/>
                </a:lnTo>
                <a:lnTo>
                  <a:pt x="1071" y="864"/>
                </a:lnTo>
                <a:close/>
                <a:moveTo>
                  <a:pt x="1010" y="866"/>
                </a:moveTo>
                <a:lnTo>
                  <a:pt x="1010" y="868"/>
                </a:lnTo>
                <a:lnTo>
                  <a:pt x="1010" y="866"/>
                </a:lnTo>
                <a:lnTo>
                  <a:pt x="1012" y="868"/>
                </a:lnTo>
                <a:lnTo>
                  <a:pt x="1012" y="866"/>
                </a:lnTo>
                <a:lnTo>
                  <a:pt x="1014" y="866"/>
                </a:lnTo>
                <a:lnTo>
                  <a:pt x="1014" y="868"/>
                </a:lnTo>
                <a:lnTo>
                  <a:pt x="1014" y="870"/>
                </a:lnTo>
                <a:lnTo>
                  <a:pt x="1012" y="870"/>
                </a:lnTo>
                <a:lnTo>
                  <a:pt x="1012" y="872"/>
                </a:lnTo>
                <a:lnTo>
                  <a:pt x="1010" y="872"/>
                </a:lnTo>
                <a:lnTo>
                  <a:pt x="1012" y="872"/>
                </a:lnTo>
                <a:lnTo>
                  <a:pt x="1014" y="870"/>
                </a:lnTo>
                <a:lnTo>
                  <a:pt x="1016" y="870"/>
                </a:lnTo>
                <a:lnTo>
                  <a:pt x="1016" y="868"/>
                </a:lnTo>
                <a:lnTo>
                  <a:pt x="1018" y="868"/>
                </a:lnTo>
                <a:lnTo>
                  <a:pt x="1018" y="870"/>
                </a:lnTo>
                <a:lnTo>
                  <a:pt x="1016" y="870"/>
                </a:lnTo>
                <a:lnTo>
                  <a:pt x="1016" y="872"/>
                </a:lnTo>
                <a:lnTo>
                  <a:pt x="1016" y="874"/>
                </a:lnTo>
                <a:lnTo>
                  <a:pt x="1014" y="874"/>
                </a:lnTo>
                <a:lnTo>
                  <a:pt x="1014" y="876"/>
                </a:lnTo>
                <a:lnTo>
                  <a:pt x="1012" y="876"/>
                </a:lnTo>
                <a:lnTo>
                  <a:pt x="1012" y="877"/>
                </a:lnTo>
                <a:lnTo>
                  <a:pt x="1010" y="877"/>
                </a:lnTo>
                <a:lnTo>
                  <a:pt x="1008" y="877"/>
                </a:lnTo>
                <a:lnTo>
                  <a:pt x="1008" y="879"/>
                </a:lnTo>
                <a:lnTo>
                  <a:pt x="1008" y="881"/>
                </a:lnTo>
                <a:lnTo>
                  <a:pt x="1006" y="881"/>
                </a:lnTo>
                <a:lnTo>
                  <a:pt x="1006" y="883"/>
                </a:lnTo>
                <a:lnTo>
                  <a:pt x="1004" y="883"/>
                </a:lnTo>
                <a:lnTo>
                  <a:pt x="1004" y="885"/>
                </a:lnTo>
                <a:lnTo>
                  <a:pt x="1002" y="887"/>
                </a:lnTo>
                <a:lnTo>
                  <a:pt x="1002" y="889"/>
                </a:lnTo>
                <a:lnTo>
                  <a:pt x="1002" y="891"/>
                </a:lnTo>
                <a:lnTo>
                  <a:pt x="1004" y="891"/>
                </a:lnTo>
                <a:lnTo>
                  <a:pt x="1002" y="891"/>
                </a:lnTo>
                <a:lnTo>
                  <a:pt x="1000" y="891"/>
                </a:lnTo>
                <a:lnTo>
                  <a:pt x="999" y="893"/>
                </a:lnTo>
                <a:lnTo>
                  <a:pt x="999" y="895"/>
                </a:lnTo>
                <a:lnTo>
                  <a:pt x="1000" y="895"/>
                </a:lnTo>
                <a:lnTo>
                  <a:pt x="1000" y="897"/>
                </a:lnTo>
                <a:lnTo>
                  <a:pt x="1000" y="899"/>
                </a:lnTo>
                <a:lnTo>
                  <a:pt x="999" y="899"/>
                </a:lnTo>
                <a:lnTo>
                  <a:pt x="997" y="899"/>
                </a:lnTo>
                <a:lnTo>
                  <a:pt x="995" y="899"/>
                </a:lnTo>
                <a:lnTo>
                  <a:pt x="995" y="900"/>
                </a:lnTo>
                <a:lnTo>
                  <a:pt x="993" y="900"/>
                </a:lnTo>
                <a:lnTo>
                  <a:pt x="991" y="900"/>
                </a:lnTo>
                <a:lnTo>
                  <a:pt x="991" y="902"/>
                </a:lnTo>
                <a:lnTo>
                  <a:pt x="989" y="902"/>
                </a:lnTo>
                <a:lnTo>
                  <a:pt x="987" y="902"/>
                </a:lnTo>
                <a:lnTo>
                  <a:pt x="985" y="902"/>
                </a:lnTo>
                <a:lnTo>
                  <a:pt x="985" y="900"/>
                </a:lnTo>
                <a:lnTo>
                  <a:pt x="987" y="900"/>
                </a:lnTo>
                <a:lnTo>
                  <a:pt x="987" y="899"/>
                </a:lnTo>
                <a:lnTo>
                  <a:pt x="985" y="899"/>
                </a:lnTo>
                <a:lnTo>
                  <a:pt x="987" y="899"/>
                </a:lnTo>
                <a:lnTo>
                  <a:pt x="987" y="897"/>
                </a:lnTo>
                <a:lnTo>
                  <a:pt x="989" y="897"/>
                </a:lnTo>
                <a:lnTo>
                  <a:pt x="991" y="897"/>
                </a:lnTo>
                <a:lnTo>
                  <a:pt x="991" y="895"/>
                </a:lnTo>
                <a:lnTo>
                  <a:pt x="989" y="895"/>
                </a:lnTo>
                <a:lnTo>
                  <a:pt x="989" y="893"/>
                </a:lnTo>
                <a:lnTo>
                  <a:pt x="991" y="893"/>
                </a:lnTo>
                <a:lnTo>
                  <a:pt x="991" y="891"/>
                </a:lnTo>
                <a:lnTo>
                  <a:pt x="993" y="891"/>
                </a:lnTo>
                <a:lnTo>
                  <a:pt x="995" y="891"/>
                </a:lnTo>
                <a:lnTo>
                  <a:pt x="993" y="891"/>
                </a:lnTo>
                <a:lnTo>
                  <a:pt x="993" y="889"/>
                </a:lnTo>
                <a:lnTo>
                  <a:pt x="995" y="889"/>
                </a:lnTo>
                <a:lnTo>
                  <a:pt x="995" y="887"/>
                </a:lnTo>
                <a:lnTo>
                  <a:pt x="997" y="887"/>
                </a:lnTo>
                <a:lnTo>
                  <a:pt x="997" y="885"/>
                </a:lnTo>
                <a:lnTo>
                  <a:pt x="999" y="885"/>
                </a:lnTo>
                <a:lnTo>
                  <a:pt x="999" y="883"/>
                </a:lnTo>
                <a:lnTo>
                  <a:pt x="1000" y="883"/>
                </a:lnTo>
                <a:lnTo>
                  <a:pt x="1000" y="881"/>
                </a:lnTo>
                <a:lnTo>
                  <a:pt x="1002" y="881"/>
                </a:lnTo>
                <a:lnTo>
                  <a:pt x="1002" y="879"/>
                </a:lnTo>
                <a:lnTo>
                  <a:pt x="1002" y="877"/>
                </a:lnTo>
                <a:lnTo>
                  <a:pt x="1004" y="877"/>
                </a:lnTo>
                <a:lnTo>
                  <a:pt x="1004" y="876"/>
                </a:lnTo>
                <a:lnTo>
                  <a:pt x="1006" y="876"/>
                </a:lnTo>
                <a:lnTo>
                  <a:pt x="1004" y="876"/>
                </a:lnTo>
                <a:lnTo>
                  <a:pt x="1004" y="874"/>
                </a:lnTo>
                <a:lnTo>
                  <a:pt x="1006" y="874"/>
                </a:lnTo>
                <a:lnTo>
                  <a:pt x="1004" y="874"/>
                </a:lnTo>
                <a:lnTo>
                  <a:pt x="1004" y="876"/>
                </a:lnTo>
                <a:lnTo>
                  <a:pt x="1006" y="876"/>
                </a:lnTo>
                <a:lnTo>
                  <a:pt x="1006" y="874"/>
                </a:lnTo>
                <a:lnTo>
                  <a:pt x="1008" y="874"/>
                </a:lnTo>
                <a:lnTo>
                  <a:pt x="1008" y="872"/>
                </a:lnTo>
                <a:lnTo>
                  <a:pt x="1010" y="872"/>
                </a:lnTo>
                <a:lnTo>
                  <a:pt x="1008" y="872"/>
                </a:lnTo>
                <a:lnTo>
                  <a:pt x="1008" y="870"/>
                </a:lnTo>
                <a:lnTo>
                  <a:pt x="1010" y="870"/>
                </a:lnTo>
                <a:lnTo>
                  <a:pt x="1010" y="868"/>
                </a:lnTo>
                <a:lnTo>
                  <a:pt x="1008" y="868"/>
                </a:lnTo>
                <a:lnTo>
                  <a:pt x="1008" y="866"/>
                </a:lnTo>
                <a:lnTo>
                  <a:pt x="1010" y="866"/>
                </a:lnTo>
                <a:lnTo>
                  <a:pt x="1010" y="864"/>
                </a:lnTo>
                <a:lnTo>
                  <a:pt x="1012" y="864"/>
                </a:lnTo>
                <a:lnTo>
                  <a:pt x="1012" y="866"/>
                </a:lnTo>
                <a:lnTo>
                  <a:pt x="1010" y="866"/>
                </a:lnTo>
                <a:close/>
                <a:moveTo>
                  <a:pt x="983" y="864"/>
                </a:moveTo>
                <a:lnTo>
                  <a:pt x="983" y="866"/>
                </a:lnTo>
                <a:lnTo>
                  <a:pt x="983" y="868"/>
                </a:lnTo>
                <a:lnTo>
                  <a:pt x="983" y="870"/>
                </a:lnTo>
                <a:lnTo>
                  <a:pt x="981" y="870"/>
                </a:lnTo>
                <a:lnTo>
                  <a:pt x="979" y="870"/>
                </a:lnTo>
                <a:lnTo>
                  <a:pt x="979" y="868"/>
                </a:lnTo>
                <a:lnTo>
                  <a:pt x="979" y="866"/>
                </a:lnTo>
                <a:lnTo>
                  <a:pt x="979" y="868"/>
                </a:lnTo>
                <a:lnTo>
                  <a:pt x="981" y="866"/>
                </a:lnTo>
                <a:lnTo>
                  <a:pt x="979" y="866"/>
                </a:lnTo>
                <a:lnTo>
                  <a:pt x="981" y="866"/>
                </a:lnTo>
                <a:lnTo>
                  <a:pt x="981" y="864"/>
                </a:lnTo>
                <a:lnTo>
                  <a:pt x="981" y="866"/>
                </a:lnTo>
                <a:lnTo>
                  <a:pt x="983" y="866"/>
                </a:lnTo>
                <a:lnTo>
                  <a:pt x="981" y="864"/>
                </a:lnTo>
                <a:lnTo>
                  <a:pt x="983" y="864"/>
                </a:lnTo>
                <a:close/>
                <a:moveTo>
                  <a:pt x="1081" y="864"/>
                </a:moveTo>
                <a:lnTo>
                  <a:pt x="1079" y="864"/>
                </a:lnTo>
                <a:lnTo>
                  <a:pt x="1081" y="864"/>
                </a:lnTo>
                <a:close/>
                <a:moveTo>
                  <a:pt x="1050" y="864"/>
                </a:moveTo>
                <a:lnTo>
                  <a:pt x="1052" y="864"/>
                </a:lnTo>
                <a:lnTo>
                  <a:pt x="1054" y="864"/>
                </a:lnTo>
                <a:lnTo>
                  <a:pt x="1052" y="864"/>
                </a:lnTo>
                <a:lnTo>
                  <a:pt x="1054" y="864"/>
                </a:lnTo>
                <a:lnTo>
                  <a:pt x="1054" y="866"/>
                </a:lnTo>
                <a:lnTo>
                  <a:pt x="1052" y="866"/>
                </a:lnTo>
                <a:lnTo>
                  <a:pt x="1050" y="866"/>
                </a:lnTo>
                <a:lnTo>
                  <a:pt x="1052" y="866"/>
                </a:lnTo>
                <a:lnTo>
                  <a:pt x="1052" y="864"/>
                </a:lnTo>
                <a:lnTo>
                  <a:pt x="1050" y="864"/>
                </a:lnTo>
                <a:lnTo>
                  <a:pt x="1048" y="864"/>
                </a:lnTo>
                <a:lnTo>
                  <a:pt x="1050" y="864"/>
                </a:lnTo>
                <a:lnTo>
                  <a:pt x="1048" y="864"/>
                </a:lnTo>
                <a:lnTo>
                  <a:pt x="1047" y="864"/>
                </a:lnTo>
                <a:lnTo>
                  <a:pt x="1048" y="864"/>
                </a:lnTo>
                <a:lnTo>
                  <a:pt x="1050" y="864"/>
                </a:lnTo>
                <a:close/>
                <a:moveTo>
                  <a:pt x="1075" y="866"/>
                </a:moveTo>
                <a:lnTo>
                  <a:pt x="1073" y="866"/>
                </a:lnTo>
                <a:lnTo>
                  <a:pt x="1073" y="868"/>
                </a:lnTo>
                <a:lnTo>
                  <a:pt x="1073" y="866"/>
                </a:lnTo>
                <a:lnTo>
                  <a:pt x="1075" y="864"/>
                </a:lnTo>
                <a:lnTo>
                  <a:pt x="1075" y="866"/>
                </a:lnTo>
                <a:close/>
                <a:moveTo>
                  <a:pt x="1058" y="864"/>
                </a:moveTo>
                <a:lnTo>
                  <a:pt x="1056" y="864"/>
                </a:lnTo>
                <a:lnTo>
                  <a:pt x="1056" y="862"/>
                </a:lnTo>
                <a:lnTo>
                  <a:pt x="1056" y="864"/>
                </a:lnTo>
                <a:lnTo>
                  <a:pt x="1058" y="862"/>
                </a:lnTo>
                <a:lnTo>
                  <a:pt x="1058" y="864"/>
                </a:lnTo>
                <a:close/>
                <a:moveTo>
                  <a:pt x="1083" y="862"/>
                </a:moveTo>
                <a:lnTo>
                  <a:pt x="1081" y="862"/>
                </a:lnTo>
                <a:lnTo>
                  <a:pt x="1083" y="862"/>
                </a:lnTo>
                <a:close/>
                <a:moveTo>
                  <a:pt x="1075" y="862"/>
                </a:moveTo>
                <a:lnTo>
                  <a:pt x="1073" y="864"/>
                </a:lnTo>
                <a:lnTo>
                  <a:pt x="1071" y="864"/>
                </a:lnTo>
                <a:lnTo>
                  <a:pt x="1073" y="864"/>
                </a:lnTo>
                <a:lnTo>
                  <a:pt x="1073" y="862"/>
                </a:lnTo>
                <a:lnTo>
                  <a:pt x="1075" y="862"/>
                </a:lnTo>
                <a:close/>
                <a:moveTo>
                  <a:pt x="1079" y="862"/>
                </a:moveTo>
                <a:lnTo>
                  <a:pt x="1079" y="860"/>
                </a:lnTo>
                <a:lnTo>
                  <a:pt x="1081" y="862"/>
                </a:lnTo>
                <a:lnTo>
                  <a:pt x="1079" y="862"/>
                </a:lnTo>
                <a:close/>
                <a:moveTo>
                  <a:pt x="411" y="860"/>
                </a:moveTo>
                <a:lnTo>
                  <a:pt x="411" y="862"/>
                </a:lnTo>
                <a:lnTo>
                  <a:pt x="411" y="864"/>
                </a:lnTo>
                <a:lnTo>
                  <a:pt x="413" y="864"/>
                </a:lnTo>
                <a:lnTo>
                  <a:pt x="413" y="866"/>
                </a:lnTo>
                <a:lnTo>
                  <a:pt x="413" y="868"/>
                </a:lnTo>
                <a:lnTo>
                  <a:pt x="415" y="868"/>
                </a:lnTo>
                <a:lnTo>
                  <a:pt x="417" y="868"/>
                </a:lnTo>
                <a:lnTo>
                  <a:pt x="419" y="868"/>
                </a:lnTo>
                <a:lnTo>
                  <a:pt x="419" y="866"/>
                </a:lnTo>
                <a:lnTo>
                  <a:pt x="421" y="866"/>
                </a:lnTo>
                <a:lnTo>
                  <a:pt x="421" y="868"/>
                </a:lnTo>
                <a:lnTo>
                  <a:pt x="422" y="868"/>
                </a:lnTo>
                <a:lnTo>
                  <a:pt x="424" y="868"/>
                </a:lnTo>
                <a:lnTo>
                  <a:pt x="424" y="870"/>
                </a:lnTo>
                <a:lnTo>
                  <a:pt x="422" y="870"/>
                </a:lnTo>
                <a:lnTo>
                  <a:pt x="424" y="870"/>
                </a:lnTo>
                <a:lnTo>
                  <a:pt x="426" y="870"/>
                </a:lnTo>
                <a:lnTo>
                  <a:pt x="424" y="870"/>
                </a:lnTo>
                <a:lnTo>
                  <a:pt x="424" y="872"/>
                </a:lnTo>
                <a:lnTo>
                  <a:pt x="426" y="872"/>
                </a:lnTo>
                <a:lnTo>
                  <a:pt x="424" y="872"/>
                </a:lnTo>
                <a:lnTo>
                  <a:pt x="424" y="874"/>
                </a:lnTo>
                <a:lnTo>
                  <a:pt x="424" y="876"/>
                </a:lnTo>
                <a:lnTo>
                  <a:pt x="424" y="877"/>
                </a:lnTo>
                <a:lnTo>
                  <a:pt x="424" y="879"/>
                </a:lnTo>
                <a:lnTo>
                  <a:pt x="426" y="879"/>
                </a:lnTo>
                <a:lnTo>
                  <a:pt x="424" y="879"/>
                </a:lnTo>
                <a:lnTo>
                  <a:pt x="426" y="879"/>
                </a:lnTo>
                <a:lnTo>
                  <a:pt x="426" y="881"/>
                </a:lnTo>
                <a:lnTo>
                  <a:pt x="426" y="883"/>
                </a:lnTo>
                <a:lnTo>
                  <a:pt x="424" y="883"/>
                </a:lnTo>
                <a:lnTo>
                  <a:pt x="424" y="885"/>
                </a:lnTo>
                <a:lnTo>
                  <a:pt x="426" y="885"/>
                </a:lnTo>
                <a:lnTo>
                  <a:pt x="426" y="887"/>
                </a:lnTo>
                <a:lnTo>
                  <a:pt x="426" y="889"/>
                </a:lnTo>
                <a:lnTo>
                  <a:pt x="426" y="891"/>
                </a:lnTo>
                <a:lnTo>
                  <a:pt x="428" y="891"/>
                </a:lnTo>
                <a:lnTo>
                  <a:pt x="428" y="889"/>
                </a:lnTo>
                <a:lnTo>
                  <a:pt x="430" y="889"/>
                </a:lnTo>
                <a:lnTo>
                  <a:pt x="430" y="891"/>
                </a:lnTo>
                <a:lnTo>
                  <a:pt x="428" y="891"/>
                </a:lnTo>
                <a:lnTo>
                  <a:pt x="428" y="893"/>
                </a:lnTo>
                <a:lnTo>
                  <a:pt x="428" y="895"/>
                </a:lnTo>
                <a:lnTo>
                  <a:pt x="426" y="895"/>
                </a:lnTo>
                <a:lnTo>
                  <a:pt x="424" y="895"/>
                </a:lnTo>
                <a:lnTo>
                  <a:pt x="424" y="893"/>
                </a:lnTo>
                <a:lnTo>
                  <a:pt x="422" y="893"/>
                </a:lnTo>
                <a:lnTo>
                  <a:pt x="422" y="895"/>
                </a:lnTo>
                <a:lnTo>
                  <a:pt x="421" y="895"/>
                </a:lnTo>
                <a:lnTo>
                  <a:pt x="421" y="897"/>
                </a:lnTo>
                <a:lnTo>
                  <a:pt x="419" y="897"/>
                </a:lnTo>
                <a:lnTo>
                  <a:pt x="417" y="897"/>
                </a:lnTo>
                <a:lnTo>
                  <a:pt x="417" y="895"/>
                </a:lnTo>
                <a:lnTo>
                  <a:pt x="415" y="895"/>
                </a:lnTo>
                <a:lnTo>
                  <a:pt x="417" y="895"/>
                </a:lnTo>
                <a:lnTo>
                  <a:pt x="417" y="897"/>
                </a:lnTo>
                <a:lnTo>
                  <a:pt x="415" y="897"/>
                </a:lnTo>
                <a:lnTo>
                  <a:pt x="413" y="899"/>
                </a:lnTo>
                <a:lnTo>
                  <a:pt x="411" y="899"/>
                </a:lnTo>
                <a:lnTo>
                  <a:pt x="411" y="897"/>
                </a:lnTo>
                <a:lnTo>
                  <a:pt x="411" y="899"/>
                </a:lnTo>
                <a:lnTo>
                  <a:pt x="411" y="897"/>
                </a:lnTo>
                <a:lnTo>
                  <a:pt x="409" y="897"/>
                </a:lnTo>
                <a:lnTo>
                  <a:pt x="409" y="899"/>
                </a:lnTo>
                <a:lnTo>
                  <a:pt x="409" y="897"/>
                </a:lnTo>
                <a:lnTo>
                  <a:pt x="409" y="899"/>
                </a:lnTo>
                <a:lnTo>
                  <a:pt x="407" y="897"/>
                </a:lnTo>
                <a:lnTo>
                  <a:pt x="407" y="899"/>
                </a:lnTo>
                <a:lnTo>
                  <a:pt x="407" y="900"/>
                </a:lnTo>
                <a:lnTo>
                  <a:pt x="409" y="900"/>
                </a:lnTo>
                <a:lnTo>
                  <a:pt x="411" y="899"/>
                </a:lnTo>
                <a:lnTo>
                  <a:pt x="411" y="900"/>
                </a:lnTo>
                <a:lnTo>
                  <a:pt x="411" y="899"/>
                </a:lnTo>
                <a:lnTo>
                  <a:pt x="411" y="900"/>
                </a:lnTo>
                <a:lnTo>
                  <a:pt x="413" y="902"/>
                </a:lnTo>
                <a:lnTo>
                  <a:pt x="413" y="904"/>
                </a:lnTo>
                <a:lnTo>
                  <a:pt x="411" y="904"/>
                </a:lnTo>
                <a:lnTo>
                  <a:pt x="413" y="904"/>
                </a:lnTo>
                <a:lnTo>
                  <a:pt x="411" y="904"/>
                </a:lnTo>
                <a:lnTo>
                  <a:pt x="409" y="904"/>
                </a:lnTo>
                <a:lnTo>
                  <a:pt x="409" y="902"/>
                </a:lnTo>
                <a:lnTo>
                  <a:pt x="407" y="900"/>
                </a:lnTo>
                <a:lnTo>
                  <a:pt x="405" y="899"/>
                </a:lnTo>
                <a:lnTo>
                  <a:pt x="403" y="899"/>
                </a:lnTo>
                <a:lnTo>
                  <a:pt x="403" y="897"/>
                </a:lnTo>
                <a:lnTo>
                  <a:pt x="401" y="897"/>
                </a:lnTo>
                <a:lnTo>
                  <a:pt x="401" y="899"/>
                </a:lnTo>
                <a:lnTo>
                  <a:pt x="401" y="897"/>
                </a:lnTo>
                <a:lnTo>
                  <a:pt x="399" y="897"/>
                </a:lnTo>
                <a:lnTo>
                  <a:pt x="399" y="899"/>
                </a:lnTo>
                <a:lnTo>
                  <a:pt x="399" y="897"/>
                </a:lnTo>
                <a:lnTo>
                  <a:pt x="399" y="899"/>
                </a:lnTo>
                <a:lnTo>
                  <a:pt x="398" y="899"/>
                </a:lnTo>
                <a:lnTo>
                  <a:pt x="396" y="899"/>
                </a:lnTo>
                <a:lnTo>
                  <a:pt x="396" y="897"/>
                </a:lnTo>
                <a:lnTo>
                  <a:pt x="394" y="897"/>
                </a:lnTo>
                <a:lnTo>
                  <a:pt x="394" y="895"/>
                </a:lnTo>
                <a:lnTo>
                  <a:pt x="392" y="895"/>
                </a:lnTo>
                <a:lnTo>
                  <a:pt x="390" y="895"/>
                </a:lnTo>
                <a:lnTo>
                  <a:pt x="390" y="893"/>
                </a:lnTo>
                <a:lnTo>
                  <a:pt x="388" y="893"/>
                </a:lnTo>
                <a:lnTo>
                  <a:pt x="388" y="891"/>
                </a:lnTo>
                <a:lnTo>
                  <a:pt x="386" y="891"/>
                </a:lnTo>
                <a:lnTo>
                  <a:pt x="386" y="889"/>
                </a:lnTo>
                <a:lnTo>
                  <a:pt x="384" y="889"/>
                </a:lnTo>
                <a:lnTo>
                  <a:pt x="382" y="889"/>
                </a:lnTo>
                <a:lnTo>
                  <a:pt x="380" y="889"/>
                </a:lnTo>
                <a:lnTo>
                  <a:pt x="382" y="887"/>
                </a:lnTo>
                <a:lnTo>
                  <a:pt x="380" y="887"/>
                </a:lnTo>
                <a:lnTo>
                  <a:pt x="380" y="889"/>
                </a:lnTo>
                <a:lnTo>
                  <a:pt x="380" y="887"/>
                </a:lnTo>
                <a:lnTo>
                  <a:pt x="378" y="887"/>
                </a:lnTo>
                <a:lnTo>
                  <a:pt x="376" y="887"/>
                </a:lnTo>
                <a:lnTo>
                  <a:pt x="376" y="885"/>
                </a:lnTo>
                <a:lnTo>
                  <a:pt x="376" y="883"/>
                </a:lnTo>
                <a:lnTo>
                  <a:pt x="374" y="883"/>
                </a:lnTo>
                <a:lnTo>
                  <a:pt x="376" y="883"/>
                </a:lnTo>
                <a:lnTo>
                  <a:pt x="374" y="883"/>
                </a:lnTo>
                <a:lnTo>
                  <a:pt x="374" y="885"/>
                </a:lnTo>
                <a:lnTo>
                  <a:pt x="374" y="883"/>
                </a:lnTo>
                <a:lnTo>
                  <a:pt x="373" y="883"/>
                </a:lnTo>
                <a:lnTo>
                  <a:pt x="373" y="881"/>
                </a:lnTo>
                <a:lnTo>
                  <a:pt x="373" y="879"/>
                </a:lnTo>
                <a:lnTo>
                  <a:pt x="373" y="877"/>
                </a:lnTo>
                <a:lnTo>
                  <a:pt x="371" y="877"/>
                </a:lnTo>
                <a:lnTo>
                  <a:pt x="371" y="876"/>
                </a:lnTo>
                <a:lnTo>
                  <a:pt x="369" y="876"/>
                </a:lnTo>
                <a:lnTo>
                  <a:pt x="371" y="876"/>
                </a:lnTo>
                <a:lnTo>
                  <a:pt x="373" y="876"/>
                </a:lnTo>
                <a:lnTo>
                  <a:pt x="373" y="874"/>
                </a:lnTo>
                <a:lnTo>
                  <a:pt x="374" y="874"/>
                </a:lnTo>
                <a:lnTo>
                  <a:pt x="376" y="874"/>
                </a:lnTo>
                <a:lnTo>
                  <a:pt x="378" y="874"/>
                </a:lnTo>
                <a:lnTo>
                  <a:pt x="380" y="874"/>
                </a:lnTo>
                <a:lnTo>
                  <a:pt x="382" y="874"/>
                </a:lnTo>
                <a:lnTo>
                  <a:pt x="384" y="874"/>
                </a:lnTo>
                <a:lnTo>
                  <a:pt x="386" y="874"/>
                </a:lnTo>
                <a:lnTo>
                  <a:pt x="386" y="876"/>
                </a:lnTo>
                <a:lnTo>
                  <a:pt x="388" y="876"/>
                </a:lnTo>
                <a:lnTo>
                  <a:pt x="390" y="876"/>
                </a:lnTo>
                <a:lnTo>
                  <a:pt x="390" y="874"/>
                </a:lnTo>
                <a:lnTo>
                  <a:pt x="390" y="872"/>
                </a:lnTo>
                <a:lnTo>
                  <a:pt x="390" y="870"/>
                </a:lnTo>
                <a:lnTo>
                  <a:pt x="392" y="870"/>
                </a:lnTo>
                <a:lnTo>
                  <a:pt x="390" y="870"/>
                </a:lnTo>
                <a:lnTo>
                  <a:pt x="392" y="870"/>
                </a:lnTo>
                <a:lnTo>
                  <a:pt x="392" y="868"/>
                </a:lnTo>
                <a:lnTo>
                  <a:pt x="392" y="870"/>
                </a:lnTo>
                <a:lnTo>
                  <a:pt x="392" y="868"/>
                </a:lnTo>
                <a:lnTo>
                  <a:pt x="394" y="870"/>
                </a:lnTo>
                <a:lnTo>
                  <a:pt x="392" y="870"/>
                </a:lnTo>
                <a:lnTo>
                  <a:pt x="394" y="870"/>
                </a:lnTo>
                <a:lnTo>
                  <a:pt x="394" y="868"/>
                </a:lnTo>
                <a:lnTo>
                  <a:pt x="396" y="868"/>
                </a:lnTo>
                <a:lnTo>
                  <a:pt x="398" y="868"/>
                </a:lnTo>
                <a:lnTo>
                  <a:pt x="398" y="870"/>
                </a:lnTo>
                <a:lnTo>
                  <a:pt x="398" y="868"/>
                </a:lnTo>
                <a:lnTo>
                  <a:pt x="398" y="866"/>
                </a:lnTo>
                <a:lnTo>
                  <a:pt x="399" y="866"/>
                </a:lnTo>
                <a:lnTo>
                  <a:pt x="399" y="864"/>
                </a:lnTo>
                <a:lnTo>
                  <a:pt x="401" y="864"/>
                </a:lnTo>
                <a:lnTo>
                  <a:pt x="403" y="864"/>
                </a:lnTo>
                <a:lnTo>
                  <a:pt x="403" y="866"/>
                </a:lnTo>
                <a:lnTo>
                  <a:pt x="401" y="866"/>
                </a:lnTo>
                <a:lnTo>
                  <a:pt x="403" y="866"/>
                </a:lnTo>
                <a:lnTo>
                  <a:pt x="405" y="866"/>
                </a:lnTo>
                <a:lnTo>
                  <a:pt x="405" y="864"/>
                </a:lnTo>
                <a:lnTo>
                  <a:pt x="407" y="864"/>
                </a:lnTo>
                <a:lnTo>
                  <a:pt x="409" y="864"/>
                </a:lnTo>
                <a:lnTo>
                  <a:pt x="409" y="866"/>
                </a:lnTo>
                <a:lnTo>
                  <a:pt x="409" y="864"/>
                </a:lnTo>
                <a:lnTo>
                  <a:pt x="411" y="864"/>
                </a:lnTo>
                <a:lnTo>
                  <a:pt x="411" y="862"/>
                </a:lnTo>
                <a:lnTo>
                  <a:pt x="411" y="864"/>
                </a:lnTo>
                <a:lnTo>
                  <a:pt x="409" y="864"/>
                </a:lnTo>
                <a:lnTo>
                  <a:pt x="411" y="862"/>
                </a:lnTo>
                <a:lnTo>
                  <a:pt x="411" y="860"/>
                </a:lnTo>
                <a:close/>
                <a:moveTo>
                  <a:pt x="1079" y="860"/>
                </a:moveTo>
                <a:lnTo>
                  <a:pt x="1079" y="862"/>
                </a:lnTo>
                <a:lnTo>
                  <a:pt x="1079" y="860"/>
                </a:lnTo>
                <a:close/>
                <a:moveTo>
                  <a:pt x="1081" y="860"/>
                </a:moveTo>
                <a:lnTo>
                  <a:pt x="1079" y="860"/>
                </a:lnTo>
                <a:lnTo>
                  <a:pt x="1081" y="860"/>
                </a:lnTo>
                <a:close/>
                <a:moveTo>
                  <a:pt x="1081" y="858"/>
                </a:moveTo>
                <a:lnTo>
                  <a:pt x="1081" y="860"/>
                </a:lnTo>
                <a:lnTo>
                  <a:pt x="1081" y="862"/>
                </a:lnTo>
                <a:lnTo>
                  <a:pt x="1081" y="860"/>
                </a:lnTo>
                <a:lnTo>
                  <a:pt x="1081" y="858"/>
                </a:lnTo>
                <a:close/>
                <a:moveTo>
                  <a:pt x="1081" y="858"/>
                </a:moveTo>
                <a:lnTo>
                  <a:pt x="1081" y="860"/>
                </a:lnTo>
                <a:lnTo>
                  <a:pt x="1079" y="860"/>
                </a:lnTo>
                <a:lnTo>
                  <a:pt x="1079" y="858"/>
                </a:lnTo>
                <a:lnTo>
                  <a:pt x="1081" y="858"/>
                </a:lnTo>
                <a:close/>
                <a:moveTo>
                  <a:pt x="1047" y="858"/>
                </a:moveTo>
                <a:lnTo>
                  <a:pt x="1047" y="860"/>
                </a:lnTo>
                <a:lnTo>
                  <a:pt x="1047" y="858"/>
                </a:lnTo>
                <a:close/>
                <a:moveTo>
                  <a:pt x="1081" y="858"/>
                </a:moveTo>
                <a:lnTo>
                  <a:pt x="1079" y="858"/>
                </a:lnTo>
                <a:lnTo>
                  <a:pt x="1081" y="858"/>
                </a:lnTo>
                <a:close/>
                <a:moveTo>
                  <a:pt x="1083" y="860"/>
                </a:moveTo>
                <a:lnTo>
                  <a:pt x="1083" y="858"/>
                </a:lnTo>
                <a:lnTo>
                  <a:pt x="1083" y="860"/>
                </a:lnTo>
                <a:close/>
                <a:moveTo>
                  <a:pt x="1083" y="858"/>
                </a:moveTo>
                <a:lnTo>
                  <a:pt x="1081" y="858"/>
                </a:lnTo>
                <a:lnTo>
                  <a:pt x="1081" y="860"/>
                </a:lnTo>
                <a:lnTo>
                  <a:pt x="1081" y="858"/>
                </a:lnTo>
                <a:lnTo>
                  <a:pt x="1083" y="858"/>
                </a:lnTo>
                <a:close/>
                <a:moveTo>
                  <a:pt x="1029" y="858"/>
                </a:moveTo>
                <a:lnTo>
                  <a:pt x="1029" y="860"/>
                </a:lnTo>
                <a:lnTo>
                  <a:pt x="1029" y="858"/>
                </a:lnTo>
                <a:lnTo>
                  <a:pt x="1031" y="858"/>
                </a:lnTo>
                <a:lnTo>
                  <a:pt x="1029" y="858"/>
                </a:lnTo>
                <a:lnTo>
                  <a:pt x="1031" y="858"/>
                </a:lnTo>
                <a:lnTo>
                  <a:pt x="1031" y="860"/>
                </a:lnTo>
                <a:lnTo>
                  <a:pt x="1031" y="858"/>
                </a:lnTo>
                <a:lnTo>
                  <a:pt x="1033" y="858"/>
                </a:lnTo>
                <a:lnTo>
                  <a:pt x="1035" y="858"/>
                </a:lnTo>
                <a:lnTo>
                  <a:pt x="1033" y="858"/>
                </a:lnTo>
                <a:lnTo>
                  <a:pt x="1035" y="858"/>
                </a:lnTo>
                <a:lnTo>
                  <a:pt x="1035" y="860"/>
                </a:lnTo>
                <a:lnTo>
                  <a:pt x="1035" y="858"/>
                </a:lnTo>
                <a:lnTo>
                  <a:pt x="1035" y="860"/>
                </a:lnTo>
                <a:lnTo>
                  <a:pt x="1035" y="862"/>
                </a:lnTo>
                <a:lnTo>
                  <a:pt x="1035" y="864"/>
                </a:lnTo>
                <a:lnTo>
                  <a:pt x="1035" y="862"/>
                </a:lnTo>
                <a:lnTo>
                  <a:pt x="1037" y="862"/>
                </a:lnTo>
                <a:lnTo>
                  <a:pt x="1039" y="862"/>
                </a:lnTo>
                <a:lnTo>
                  <a:pt x="1041" y="862"/>
                </a:lnTo>
                <a:lnTo>
                  <a:pt x="1043" y="862"/>
                </a:lnTo>
                <a:lnTo>
                  <a:pt x="1041" y="862"/>
                </a:lnTo>
                <a:lnTo>
                  <a:pt x="1041" y="864"/>
                </a:lnTo>
                <a:lnTo>
                  <a:pt x="1043" y="864"/>
                </a:lnTo>
                <a:lnTo>
                  <a:pt x="1043" y="862"/>
                </a:lnTo>
                <a:lnTo>
                  <a:pt x="1043" y="864"/>
                </a:lnTo>
                <a:lnTo>
                  <a:pt x="1043" y="862"/>
                </a:lnTo>
                <a:lnTo>
                  <a:pt x="1043" y="864"/>
                </a:lnTo>
                <a:lnTo>
                  <a:pt x="1041" y="864"/>
                </a:lnTo>
                <a:lnTo>
                  <a:pt x="1041" y="866"/>
                </a:lnTo>
                <a:lnTo>
                  <a:pt x="1039" y="866"/>
                </a:lnTo>
                <a:lnTo>
                  <a:pt x="1041" y="866"/>
                </a:lnTo>
                <a:lnTo>
                  <a:pt x="1039" y="866"/>
                </a:lnTo>
                <a:lnTo>
                  <a:pt x="1039" y="868"/>
                </a:lnTo>
                <a:lnTo>
                  <a:pt x="1037" y="868"/>
                </a:lnTo>
                <a:lnTo>
                  <a:pt x="1037" y="866"/>
                </a:lnTo>
                <a:lnTo>
                  <a:pt x="1035" y="868"/>
                </a:lnTo>
                <a:lnTo>
                  <a:pt x="1033" y="868"/>
                </a:lnTo>
                <a:lnTo>
                  <a:pt x="1033" y="870"/>
                </a:lnTo>
                <a:lnTo>
                  <a:pt x="1031" y="870"/>
                </a:lnTo>
                <a:lnTo>
                  <a:pt x="1029" y="870"/>
                </a:lnTo>
                <a:lnTo>
                  <a:pt x="1029" y="872"/>
                </a:lnTo>
                <a:lnTo>
                  <a:pt x="1027" y="872"/>
                </a:lnTo>
                <a:lnTo>
                  <a:pt x="1027" y="874"/>
                </a:lnTo>
                <a:lnTo>
                  <a:pt x="1025" y="874"/>
                </a:lnTo>
                <a:lnTo>
                  <a:pt x="1025" y="872"/>
                </a:lnTo>
                <a:lnTo>
                  <a:pt x="1023" y="872"/>
                </a:lnTo>
                <a:lnTo>
                  <a:pt x="1023" y="870"/>
                </a:lnTo>
                <a:lnTo>
                  <a:pt x="1025" y="870"/>
                </a:lnTo>
                <a:lnTo>
                  <a:pt x="1027" y="870"/>
                </a:lnTo>
                <a:lnTo>
                  <a:pt x="1027" y="868"/>
                </a:lnTo>
                <a:lnTo>
                  <a:pt x="1029" y="868"/>
                </a:lnTo>
                <a:lnTo>
                  <a:pt x="1029" y="866"/>
                </a:lnTo>
                <a:lnTo>
                  <a:pt x="1031" y="866"/>
                </a:lnTo>
                <a:lnTo>
                  <a:pt x="1029" y="866"/>
                </a:lnTo>
                <a:lnTo>
                  <a:pt x="1027" y="866"/>
                </a:lnTo>
                <a:lnTo>
                  <a:pt x="1027" y="864"/>
                </a:lnTo>
                <a:lnTo>
                  <a:pt x="1027" y="866"/>
                </a:lnTo>
                <a:lnTo>
                  <a:pt x="1025" y="866"/>
                </a:lnTo>
                <a:lnTo>
                  <a:pt x="1025" y="868"/>
                </a:lnTo>
                <a:lnTo>
                  <a:pt x="1025" y="866"/>
                </a:lnTo>
                <a:lnTo>
                  <a:pt x="1027" y="866"/>
                </a:lnTo>
                <a:lnTo>
                  <a:pt x="1027" y="868"/>
                </a:lnTo>
                <a:lnTo>
                  <a:pt x="1025" y="868"/>
                </a:lnTo>
                <a:lnTo>
                  <a:pt x="1025" y="866"/>
                </a:lnTo>
                <a:lnTo>
                  <a:pt x="1023" y="866"/>
                </a:lnTo>
                <a:lnTo>
                  <a:pt x="1023" y="864"/>
                </a:lnTo>
                <a:lnTo>
                  <a:pt x="1023" y="862"/>
                </a:lnTo>
                <a:lnTo>
                  <a:pt x="1025" y="862"/>
                </a:lnTo>
                <a:lnTo>
                  <a:pt x="1025" y="860"/>
                </a:lnTo>
                <a:lnTo>
                  <a:pt x="1025" y="862"/>
                </a:lnTo>
                <a:lnTo>
                  <a:pt x="1027" y="862"/>
                </a:lnTo>
                <a:lnTo>
                  <a:pt x="1025" y="860"/>
                </a:lnTo>
                <a:lnTo>
                  <a:pt x="1025" y="858"/>
                </a:lnTo>
                <a:lnTo>
                  <a:pt x="1027" y="858"/>
                </a:lnTo>
                <a:lnTo>
                  <a:pt x="1029" y="858"/>
                </a:lnTo>
                <a:close/>
                <a:moveTo>
                  <a:pt x="1079" y="856"/>
                </a:moveTo>
                <a:lnTo>
                  <a:pt x="1077" y="858"/>
                </a:lnTo>
                <a:lnTo>
                  <a:pt x="1077" y="856"/>
                </a:lnTo>
                <a:lnTo>
                  <a:pt x="1079" y="856"/>
                </a:lnTo>
                <a:close/>
                <a:moveTo>
                  <a:pt x="1079" y="856"/>
                </a:moveTo>
                <a:lnTo>
                  <a:pt x="1079" y="858"/>
                </a:lnTo>
                <a:lnTo>
                  <a:pt x="1079" y="856"/>
                </a:lnTo>
                <a:close/>
                <a:moveTo>
                  <a:pt x="995" y="856"/>
                </a:moveTo>
                <a:lnTo>
                  <a:pt x="995" y="858"/>
                </a:lnTo>
                <a:lnTo>
                  <a:pt x="993" y="856"/>
                </a:lnTo>
                <a:lnTo>
                  <a:pt x="995" y="856"/>
                </a:lnTo>
                <a:lnTo>
                  <a:pt x="993" y="856"/>
                </a:lnTo>
                <a:lnTo>
                  <a:pt x="995" y="856"/>
                </a:lnTo>
                <a:close/>
                <a:moveTo>
                  <a:pt x="1081" y="856"/>
                </a:moveTo>
                <a:lnTo>
                  <a:pt x="1081" y="858"/>
                </a:lnTo>
                <a:lnTo>
                  <a:pt x="1079" y="858"/>
                </a:lnTo>
                <a:lnTo>
                  <a:pt x="1079" y="860"/>
                </a:lnTo>
                <a:lnTo>
                  <a:pt x="1077" y="860"/>
                </a:lnTo>
                <a:lnTo>
                  <a:pt x="1075" y="860"/>
                </a:lnTo>
                <a:lnTo>
                  <a:pt x="1077" y="860"/>
                </a:lnTo>
                <a:lnTo>
                  <a:pt x="1077" y="858"/>
                </a:lnTo>
                <a:lnTo>
                  <a:pt x="1079" y="858"/>
                </a:lnTo>
                <a:lnTo>
                  <a:pt x="1079" y="856"/>
                </a:lnTo>
                <a:lnTo>
                  <a:pt x="1079" y="858"/>
                </a:lnTo>
                <a:lnTo>
                  <a:pt x="1079" y="856"/>
                </a:lnTo>
                <a:lnTo>
                  <a:pt x="1081" y="856"/>
                </a:lnTo>
                <a:close/>
                <a:moveTo>
                  <a:pt x="1079" y="856"/>
                </a:moveTo>
                <a:lnTo>
                  <a:pt x="1077" y="856"/>
                </a:lnTo>
                <a:lnTo>
                  <a:pt x="1079" y="856"/>
                </a:lnTo>
                <a:close/>
                <a:moveTo>
                  <a:pt x="860" y="860"/>
                </a:moveTo>
                <a:lnTo>
                  <a:pt x="858" y="860"/>
                </a:lnTo>
                <a:lnTo>
                  <a:pt x="858" y="862"/>
                </a:lnTo>
                <a:lnTo>
                  <a:pt x="858" y="864"/>
                </a:lnTo>
                <a:lnTo>
                  <a:pt x="858" y="866"/>
                </a:lnTo>
                <a:lnTo>
                  <a:pt x="856" y="866"/>
                </a:lnTo>
                <a:lnTo>
                  <a:pt x="855" y="866"/>
                </a:lnTo>
                <a:lnTo>
                  <a:pt x="856" y="866"/>
                </a:lnTo>
                <a:lnTo>
                  <a:pt x="856" y="864"/>
                </a:lnTo>
                <a:lnTo>
                  <a:pt x="856" y="862"/>
                </a:lnTo>
                <a:lnTo>
                  <a:pt x="858" y="862"/>
                </a:lnTo>
                <a:lnTo>
                  <a:pt x="858" y="860"/>
                </a:lnTo>
                <a:lnTo>
                  <a:pt x="858" y="858"/>
                </a:lnTo>
                <a:lnTo>
                  <a:pt x="858" y="856"/>
                </a:lnTo>
                <a:lnTo>
                  <a:pt x="860" y="856"/>
                </a:lnTo>
                <a:lnTo>
                  <a:pt x="862" y="856"/>
                </a:lnTo>
                <a:lnTo>
                  <a:pt x="862" y="858"/>
                </a:lnTo>
                <a:lnTo>
                  <a:pt x="860" y="858"/>
                </a:lnTo>
                <a:lnTo>
                  <a:pt x="860" y="860"/>
                </a:lnTo>
                <a:close/>
                <a:moveTo>
                  <a:pt x="985" y="872"/>
                </a:moveTo>
                <a:lnTo>
                  <a:pt x="987" y="872"/>
                </a:lnTo>
                <a:lnTo>
                  <a:pt x="987" y="870"/>
                </a:lnTo>
                <a:lnTo>
                  <a:pt x="989" y="870"/>
                </a:lnTo>
                <a:lnTo>
                  <a:pt x="989" y="868"/>
                </a:lnTo>
                <a:lnTo>
                  <a:pt x="991" y="868"/>
                </a:lnTo>
                <a:lnTo>
                  <a:pt x="991" y="866"/>
                </a:lnTo>
                <a:lnTo>
                  <a:pt x="991" y="868"/>
                </a:lnTo>
                <a:lnTo>
                  <a:pt x="989" y="868"/>
                </a:lnTo>
                <a:lnTo>
                  <a:pt x="987" y="868"/>
                </a:lnTo>
                <a:lnTo>
                  <a:pt x="987" y="866"/>
                </a:lnTo>
                <a:lnTo>
                  <a:pt x="989" y="866"/>
                </a:lnTo>
                <a:lnTo>
                  <a:pt x="989" y="868"/>
                </a:lnTo>
                <a:lnTo>
                  <a:pt x="989" y="866"/>
                </a:lnTo>
                <a:lnTo>
                  <a:pt x="989" y="868"/>
                </a:lnTo>
                <a:lnTo>
                  <a:pt x="989" y="866"/>
                </a:lnTo>
                <a:lnTo>
                  <a:pt x="989" y="868"/>
                </a:lnTo>
                <a:lnTo>
                  <a:pt x="989" y="866"/>
                </a:lnTo>
                <a:lnTo>
                  <a:pt x="987" y="866"/>
                </a:lnTo>
                <a:lnTo>
                  <a:pt x="989" y="866"/>
                </a:lnTo>
                <a:lnTo>
                  <a:pt x="989" y="864"/>
                </a:lnTo>
                <a:lnTo>
                  <a:pt x="987" y="864"/>
                </a:lnTo>
                <a:lnTo>
                  <a:pt x="989" y="864"/>
                </a:lnTo>
                <a:lnTo>
                  <a:pt x="991" y="864"/>
                </a:lnTo>
                <a:lnTo>
                  <a:pt x="991" y="862"/>
                </a:lnTo>
                <a:lnTo>
                  <a:pt x="991" y="864"/>
                </a:lnTo>
                <a:lnTo>
                  <a:pt x="989" y="864"/>
                </a:lnTo>
                <a:lnTo>
                  <a:pt x="989" y="862"/>
                </a:lnTo>
                <a:lnTo>
                  <a:pt x="989" y="864"/>
                </a:lnTo>
                <a:lnTo>
                  <a:pt x="987" y="864"/>
                </a:lnTo>
                <a:lnTo>
                  <a:pt x="989" y="864"/>
                </a:lnTo>
                <a:lnTo>
                  <a:pt x="989" y="862"/>
                </a:lnTo>
                <a:lnTo>
                  <a:pt x="989" y="860"/>
                </a:lnTo>
                <a:lnTo>
                  <a:pt x="989" y="862"/>
                </a:lnTo>
                <a:lnTo>
                  <a:pt x="989" y="860"/>
                </a:lnTo>
                <a:lnTo>
                  <a:pt x="989" y="858"/>
                </a:lnTo>
                <a:lnTo>
                  <a:pt x="991" y="858"/>
                </a:lnTo>
                <a:lnTo>
                  <a:pt x="991" y="860"/>
                </a:lnTo>
                <a:lnTo>
                  <a:pt x="991" y="862"/>
                </a:lnTo>
                <a:lnTo>
                  <a:pt x="989" y="862"/>
                </a:lnTo>
                <a:lnTo>
                  <a:pt x="991" y="862"/>
                </a:lnTo>
                <a:lnTo>
                  <a:pt x="991" y="860"/>
                </a:lnTo>
                <a:lnTo>
                  <a:pt x="993" y="860"/>
                </a:lnTo>
                <a:lnTo>
                  <a:pt x="993" y="858"/>
                </a:lnTo>
                <a:lnTo>
                  <a:pt x="991" y="858"/>
                </a:lnTo>
                <a:lnTo>
                  <a:pt x="993" y="858"/>
                </a:lnTo>
                <a:lnTo>
                  <a:pt x="993" y="856"/>
                </a:lnTo>
                <a:lnTo>
                  <a:pt x="993" y="858"/>
                </a:lnTo>
                <a:lnTo>
                  <a:pt x="995" y="858"/>
                </a:lnTo>
                <a:lnTo>
                  <a:pt x="995" y="860"/>
                </a:lnTo>
                <a:lnTo>
                  <a:pt x="995" y="862"/>
                </a:lnTo>
                <a:lnTo>
                  <a:pt x="993" y="862"/>
                </a:lnTo>
                <a:lnTo>
                  <a:pt x="993" y="864"/>
                </a:lnTo>
                <a:lnTo>
                  <a:pt x="991" y="864"/>
                </a:lnTo>
                <a:lnTo>
                  <a:pt x="993" y="864"/>
                </a:lnTo>
                <a:lnTo>
                  <a:pt x="993" y="866"/>
                </a:lnTo>
                <a:lnTo>
                  <a:pt x="993" y="864"/>
                </a:lnTo>
                <a:lnTo>
                  <a:pt x="995" y="864"/>
                </a:lnTo>
                <a:lnTo>
                  <a:pt x="993" y="864"/>
                </a:lnTo>
                <a:lnTo>
                  <a:pt x="995" y="864"/>
                </a:lnTo>
                <a:lnTo>
                  <a:pt x="995" y="866"/>
                </a:lnTo>
                <a:lnTo>
                  <a:pt x="995" y="868"/>
                </a:lnTo>
                <a:lnTo>
                  <a:pt x="993" y="868"/>
                </a:lnTo>
                <a:lnTo>
                  <a:pt x="993" y="866"/>
                </a:lnTo>
                <a:lnTo>
                  <a:pt x="993" y="868"/>
                </a:lnTo>
                <a:lnTo>
                  <a:pt x="995" y="868"/>
                </a:lnTo>
                <a:lnTo>
                  <a:pt x="993" y="868"/>
                </a:lnTo>
                <a:lnTo>
                  <a:pt x="993" y="870"/>
                </a:lnTo>
                <a:lnTo>
                  <a:pt x="991" y="872"/>
                </a:lnTo>
                <a:lnTo>
                  <a:pt x="993" y="872"/>
                </a:lnTo>
                <a:lnTo>
                  <a:pt x="991" y="872"/>
                </a:lnTo>
                <a:lnTo>
                  <a:pt x="991" y="874"/>
                </a:lnTo>
                <a:lnTo>
                  <a:pt x="993" y="874"/>
                </a:lnTo>
                <a:lnTo>
                  <a:pt x="993" y="876"/>
                </a:lnTo>
                <a:lnTo>
                  <a:pt x="991" y="876"/>
                </a:lnTo>
                <a:lnTo>
                  <a:pt x="991" y="879"/>
                </a:lnTo>
                <a:lnTo>
                  <a:pt x="991" y="877"/>
                </a:lnTo>
                <a:lnTo>
                  <a:pt x="989" y="877"/>
                </a:lnTo>
                <a:lnTo>
                  <a:pt x="991" y="877"/>
                </a:lnTo>
                <a:lnTo>
                  <a:pt x="989" y="877"/>
                </a:lnTo>
                <a:lnTo>
                  <a:pt x="989" y="876"/>
                </a:lnTo>
                <a:lnTo>
                  <a:pt x="991" y="876"/>
                </a:lnTo>
                <a:lnTo>
                  <a:pt x="989" y="876"/>
                </a:lnTo>
                <a:lnTo>
                  <a:pt x="989" y="874"/>
                </a:lnTo>
                <a:lnTo>
                  <a:pt x="991" y="874"/>
                </a:lnTo>
                <a:lnTo>
                  <a:pt x="989" y="874"/>
                </a:lnTo>
                <a:lnTo>
                  <a:pt x="991" y="874"/>
                </a:lnTo>
                <a:lnTo>
                  <a:pt x="989" y="874"/>
                </a:lnTo>
                <a:lnTo>
                  <a:pt x="987" y="876"/>
                </a:lnTo>
                <a:lnTo>
                  <a:pt x="987" y="874"/>
                </a:lnTo>
                <a:lnTo>
                  <a:pt x="985" y="874"/>
                </a:lnTo>
                <a:lnTo>
                  <a:pt x="987" y="874"/>
                </a:lnTo>
                <a:lnTo>
                  <a:pt x="987" y="872"/>
                </a:lnTo>
                <a:lnTo>
                  <a:pt x="987" y="874"/>
                </a:lnTo>
                <a:lnTo>
                  <a:pt x="987" y="872"/>
                </a:lnTo>
                <a:lnTo>
                  <a:pt x="985" y="872"/>
                </a:lnTo>
                <a:close/>
                <a:moveTo>
                  <a:pt x="1081" y="856"/>
                </a:moveTo>
                <a:lnTo>
                  <a:pt x="1083" y="856"/>
                </a:lnTo>
                <a:lnTo>
                  <a:pt x="1081" y="856"/>
                </a:lnTo>
                <a:close/>
                <a:moveTo>
                  <a:pt x="1081" y="856"/>
                </a:moveTo>
                <a:lnTo>
                  <a:pt x="1081" y="854"/>
                </a:lnTo>
                <a:lnTo>
                  <a:pt x="1081" y="856"/>
                </a:lnTo>
                <a:close/>
                <a:moveTo>
                  <a:pt x="1002" y="854"/>
                </a:moveTo>
                <a:lnTo>
                  <a:pt x="1000" y="856"/>
                </a:lnTo>
                <a:lnTo>
                  <a:pt x="1000" y="854"/>
                </a:lnTo>
                <a:lnTo>
                  <a:pt x="1002" y="854"/>
                </a:lnTo>
                <a:close/>
                <a:moveTo>
                  <a:pt x="1083" y="856"/>
                </a:moveTo>
                <a:lnTo>
                  <a:pt x="1083" y="854"/>
                </a:lnTo>
                <a:lnTo>
                  <a:pt x="1083" y="856"/>
                </a:lnTo>
                <a:close/>
                <a:moveTo>
                  <a:pt x="1081" y="856"/>
                </a:moveTo>
                <a:lnTo>
                  <a:pt x="1081" y="854"/>
                </a:lnTo>
                <a:lnTo>
                  <a:pt x="1081" y="856"/>
                </a:lnTo>
                <a:close/>
                <a:moveTo>
                  <a:pt x="1081" y="854"/>
                </a:moveTo>
                <a:lnTo>
                  <a:pt x="1081" y="856"/>
                </a:lnTo>
                <a:lnTo>
                  <a:pt x="1081" y="854"/>
                </a:lnTo>
                <a:lnTo>
                  <a:pt x="1081" y="856"/>
                </a:lnTo>
                <a:lnTo>
                  <a:pt x="1081" y="854"/>
                </a:lnTo>
                <a:close/>
                <a:moveTo>
                  <a:pt x="1077" y="854"/>
                </a:moveTo>
                <a:lnTo>
                  <a:pt x="1077" y="856"/>
                </a:lnTo>
                <a:lnTo>
                  <a:pt x="1077" y="854"/>
                </a:lnTo>
                <a:close/>
                <a:moveTo>
                  <a:pt x="1004" y="854"/>
                </a:moveTo>
                <a:lnTo>
                  <a:pt x="1002" y="854"/>
                </a:lnTo>
                <a:lnTo>
                  <a:pt x="1002" y="856"/>
                </a:lnTo>
                <a:lnTo>
                  <a:pt x="1002" y="854"/>
                </a:lnTo>
                <a:lnTo>
                  <a:pt x="1004" y="854"/>
                </a:lnTo>
                <a:close/>
                <a:moveTo>
                  <a:pt x="995" y="856"/>
                </a:moveTo>
                <a:lnTo>
                  <a:pt x="997" y="856"/>
                </a:lnTo>
                <a:lnTo>
                  <a:pt x="995" y="856"/>
                </a:lnTo>
                <a:lnTo>
                  <a:pt x="995" y="858"/>
                </a:lnTo>
                <a:lnTo>
                  <a:pt x="995" y="856"/>
                </a:lnTo>
                <a:lnTo>
                  <a:pt x="995" y="854"/>
                </a:lnTo>
                <a:lnTo>
                  <a:pt x="995" y="856"/>
                </a:lnTo>
                <a:close/>
                <a:moveTo>
                  <a:pt x="997" y="852"/>
                </a:moveTo>
                <a:lnTo>
                  <a:pt x="997" y="854"/>
                </a:lnTo>
                <a:lnTo>
                  <a:pt x="995" y="854"/>
                </a:lnTo>
                <a:lnTo>
                  <a:pt x="995" y="856"/>
                </a:lnTo>
                <a:lnTo>
                  <a:pt x="995" y="854"/>
                </a:lnTo>
                <a:lnTo>
                  <a:pt x="995" y="852"/>
                </a:lnTo>
                <a:lnTo>
                  <a:pt x="997" y="854"/>
                </a:lnTo>
                <a:lnTo>
                  <a:pt x="997" y="852"/>
                </a:lnTo>
                <a:lnTo>
                  <a:pt x="997" y="851"/>
                </a:lnTo>
                <a:lnTo>
                  <a:pt x="997" y="852"/>
                </a:lnTo>
                <a:close/>
                <a:moveTo>
                  <a:pt x="196" y="851"/>
                </a:moveTo>
                <a:lnTo>
                  <a:pt x="198" y="851"/>
                </a:lnTo>
                <a:lnTo>
                  <a:pt x="198" y="852"/>
                </a:lnTo>
                <a:lnTo>
                  <a:pt x="196" y="852"/>
                </a:lnTo>
                <a:lnTo>
                  <a:pt x="198" y="852"/>
                </a:lnTo>
                <a:lnTo>
                  <a:pt x="198" y="854"/>
                </a:lnTo>
                <a:lnTo>
                  <a:pt x="198" y="856"/>
                </a:lnTo>
                <a:lnTo>
                  <a:pt x="200" y="856"/>
                </a:lnTo>
                <a:lnTo>
                  <a:pt x="200" y="858"/>
                </a:lnTo>
                <a:lnTo>
                  <a:pt x="202" y="858"/>
                </a:lnTo>
                <a:lnTo>
                  <a:pt x="202" y="860"/>
                </a:lnTo>
                <a:lnTo>
                  <a:pt x="204" y="860"/>
                </a:lnTo>
                <a:lnTo>
                  <a:pt x="204" y="862"/>
                </a:lnTo>
                <a:lnTo>
                  <a:pt x="206" y="862"/>
                </a:lnTo>
                <a:lnTo>
                  <a:pt x="207" y="862"/>
                </a:lnTo>
                <a:lnTo>
                  <a:pt x="207" y="864"/>
                </a:lnTo>
                <a:lnTo>
                  <a:pt x="209" y="864"/>
                </a:lnTo>
                <a:lnTo>
                  <a:pt x="211" y="864"/>
                </a:lnTo>
                <a:lnTo>
                  <a:pt x="213" y="864"/>
                </a:lnTo>
                <a:lnTo>
                  <a:pt x="215" y="864"/>
                </a:lnTo>
                <a:lnTo>
                  <a:pt x="215" y="866"/>
                </a:lnTo>
                <a:lnTo>
                  <a:pt x="217" y="868"/>
                </a:lnTo>
                <a:lnTo>
                  <a:pt x="219" y="868"/>
                </a:lnTo>
                <a:lnTo>
                  <a:pt x="219" y="870"/>
                </a:lnTo>
                <a:lnTo>
                  <a:pt x="217" y="870"/>
                </a:lnTo>
                <a:lnTo>
                  <a:pt x="217" y="868"/>
                </a:lnTo>
                <a:lnTo>
                  <a:pt x="215" y="868"/>
                </a:lnTo>
                <a:lnTo>
                  <a:pt x="213" y="868"/>
                </a:lnTo>
                <a:lnTo>
                  <a:pt x="211" y="868"/>
                </a:lnTo>
                <a:lnTo>
                  <a:pt x="209" y="868"/>
                </a:lnTo>
                <a:lnTo>
                  <a:pt x="207" y="868"/>
                </a:lnTo>
                <a:lnTo>
                  <a:pt x="206" y="866"/>
                </a:lnTo>
                <a:lnTo>
                  <a:pt x="204" y="866"/>
                </a:lnTo>
                <a:lnTo>
                  <a:pt x="202" y="864"/>
                </a:lnTo>
                <a:lnTo>
                  <a:pt x="202" y="862"/>
                </a:lnTo>
                <a:lnTo>
                  <a:pt x="200" y="862"/>
                </a:lnTo>
                <a:lnTo>
                  <a:pt x="200" y="860"/>
                </a:lnTo>
                <a:lnTo>
                  <a:pt x="198" y="860"/>
                </a:lnTo>
                <a:lnTo>
                  <a:pt x="198" y="858"/>
                </a:lnTo>
                <a:lnTo>
                  <a:pt x="196" y="858"/>
                </a:lnTo>
                <a:lnTo>
                  <a:pt x="194" y="858"/>
                </a:lnTo>
                <a:lnTo>
                  <a:pt x="194" y="856"/>
                </a:lnTo>
                <a:lnTo>
                  <a:pt x="192" y="856"/>
                </a:lnTo>
                <a:lnTo>
                  <a:pt x="194" y="856"/>
                </a:lnTo>
                <a:lnTo>
                  <a:pt x="192" y="856"/>
                </a:lnTo>
                <a:lnTo>
                  <a:pt x="192" y="854"/>
                </a:lnTo>
                <a:lnTo>
                  <a:pt x="194" y="854"/>
                </a:lnTo>
                <a:lnTo>
                  <a:pt x="192" y="854"/>
                </a:lnTo>
                <a:lnTo>
                  <a:pt x="194" y="854"/>
                </a:lnTo>
                <a:lnTo>
                  <a:pt x="194" y="852"/>
                </a:lnTo>
                <a:lnTo>
                  <a:pt x="196" y="852"/>
                </a:lnTo>
                <a:lnTo>
                  <a:pt x="196" y="851"/>
                </a:lnTo>
                <a:close/>
                <a:moveTo>
                  <a:pt x="1052" y="851"/>
                </a:moveTo>
                <a:lnTo>
                  <a:pt x="1054" y="851"/>
                </a:lnTo>
                <a:lnTo>
                  <a:pt x="1052" y="851"/>
                </a:lnTo>
                <a:lnTo>
                  <a:pt x="1052" y="852"/>
                </a:lnTo>
                <a:lnTo>
                  <a:pt x="1050" y="852"/>
                </a:lnTo>
                <a:lnTo>
                  <a:pt x="1050" y="854"/>
                </a:lnTo>
                <a:lnTo>
                  <a:pt x="1048" y="854"/>
                </a:lnTo>
                <a:lnTo>
                  <a:pt x="1047" y="856"/>
                </a:lnTo>
                <a:lnTo>
                  <a:pt x="1045" y="856"/>
                </a:lnTo>
                <a:lnTo>
                  <a:pt x="1045" y="858"/>
                </a:lnTo>
                <a:lnTo>
                  <a:pt x="1043" y="858"/>
                </a:lnTo>
                <a:lnTo>
                  <a:pt x="1041" y="858"/>
                </a:lnTo>
                <a:lnTo>
                  <a:pt x="1041" y="860"/>
                </a:lnTo>
                <a:lnTo>
                  <a:pt x="1039" y="860"/>
                </a:lnTo>
                <a:lnTo>
                  <a:pt x="1037" y="860"/>
                </a:lnTo>
                <a:lnTo>
                  <a:pt x="1037" y="858"/>
                </a:lnTo>
                <a:lnTo>
                  <a:pt x="1037" y="856"/>
                </a:lnTo>
                <a:lnTo>
                  <a:pt x="1039" y="856"/>
                </a:lnTo>
                <a:lnTo>
                  <a:pt x="1039" y="854"/>
                </a:lnTo>
                <a:lnTo>
                  <a:pt x="1041" y="854"/>
                </a:lnTo>
                <a:lnTo>
                  <a:pt x="1043" y="856"/>
                </a:lnTo>
                <a:lnTo>
                  <a:pt x="1043" y="854"/>
                </a:lnTo>
                <a:lnTo>
                  <a:pt x="1043" y="856"/>
                </a:lnTo>
                <a:lnTo>
                  <a:pt x="1045" y="856"/>
                </a:lnTo>
                <a:lnTo>
                  <a:pt x="1043" y="856"/>
                </a:lnTo>
                <a:lnTo>
                  <a:pt x="1043" y="854"/>
                </a:lnTo>
                <a:lnTo>
                  <a:pt x="1043" y="856"/>
                </a:lnTo>
                <a:lnTo>
                  <a:pt x="1043" y="854"/>
                </a:lnTo>
                <a:lnTo>
                  <a:pt x="1045" y="854"/>
                </a:lnTo>
                <a:lnTo>
                  <a:pt x="1045" y="852"/>
                </a:lnTo>
                <a:lnTo>
                  <a:pt x="1045" y="854"/>
                </a:lnTo>
                <a:lnTo>
                  <a:pt x="1047" y="852"/>
                </a:lnTo>
                <a:lnTo>
                  <a:pt x="1048" y="852"/>
                </a:lnTo>
                <a:lnTo>
                  <a:pt x="1047" y="852"/>
                </a:lnTo>
                <a:lnTo>
                  <a:pt x="1048" y="852"/>
                </a:lnTo>
                <a:lnTo>
                  <a:pt x="1048" y="851"/>
                </a:lnTo>
                <a:lnTo>
                  <a:pt x="1048" y="852"/>
                </a:lnTo>
                <a:lnTo>
                  <a:pt x="1048" y="851"/>
                </a:lnTo>
                <a:lnTo>
                  <a:pt x="1048" y="852"/>
                </a:lnTo>
                <a:lnTo>
                  <a:pt x="1048" y="851"/>
                </a:lnTo>
                <a:lnTo>
                  <a:pt x="1050" y="851"/>
                </a:lnTo>
                <a:lnTo>
                  <a:pt x="1052" y="851"/>
                </a:lnTo>
                <a:lnTo>
                  <a:pt x="1054" y="849"/>
                </a:lnTo>
                <a:lnTo>
                  <a:pt x="1054" y="851"/>
                </a:lnTo>
                <a:lnTo>
                  <a:pt x="1052" y="851"/>
                </a:lnTo>
                <a:close/>
                <a:moveTo>
                  <a:pt x="979" y="849"/>
                </a:moveTo>
                <a:lnTo>
                  <a:pt x="977" y="849"/>
                </a:lnTo>
                <a:lnTo>
                  <a:pt x="979" y="849"/>
                </a:lnTo>
                <a:close/>
                <a:moveTo>
                  <a:pt x="192" y="849"/>
                </a:moveTo>
                <a:lnTo>
                  <a:pt x="192" y="847"/>
                </a:lnTo>
                <a:lnTo>
                  <a:pt x="190" y="847"/>
                </a:lnTo>
                <a:lnTo>
                  <a:pt x="192" y="847"/>
                </a:lnTo>
                <a:lnTo>
                  <a:pt x="192" y="845"/>
                </a:lnTo>
                <a:lnTo>
                  <a:pt x="192" y="847"/>
                </a:lnTo>
                <a:lnTo>
                  <a:pt x="192" y="849"/>
                </a:lnTo>
                <a:lnTo>
                  <a:pt x="194" y="849"/>
                </a:lnTo>
                <a:lnTo>
                  <a:pt x="192" y="849"/>
                </a:lnTo>
                <a:close/>
                <a:moveTo>
                  <a:pt x="1033" y="843"/>
                </a:moveTo>
                <a:lnTo>
                  <a:pt x="1033" y="845"/>
                </a:lnTo>
                <a:lnTo>
                  <a:pt x="1033" y="843"/>
                </a:lnTo>
                <a:close/>
                <a:moveTo>
                  <a:pt x="991" y="847"/>
                </a:moveTo>
                <a:lnTo>
                  <a:pt x="991" y="845"/>
                </a:lnTo>
                <a:lnTo>
                  <a:pt x="991" y="843"/>
                </a:lnTo>
                <a:lnTo>
                  <a:pt x="991" y="845"/>
                </a:lnTo>
                <a:lnTo>
                  <a:pt x="991" y="847"/>
                </a:lnTo>
                <a:close/>
                <a:moveTo>
                  <a:pt x="1000" y="845"/>
                </a:moveTo>
                <a:lnTo>
                  <a:pt x="1002" y="845"/>
                </a:lnTo>
                <a:lnTo>
                  <a:pt x="1002" y="847"/>
                </a:lnTo>
                <a:lnTo>
                  <a:pt x="1004" y="847"/>
                </a:lnTo>
                <a:lnTo>
                  <a:pt x="1004" y="845"/>
                </a:lnTo>
                <a:lnTo>
                  <a:pt x="1004" y="847"/>
                </a:lnTo>
                <a:lnTo>
                  <a:pt x="1004" y="849"/>
                </a:lnTo>
                <a:lnTo>
                  <a:pt x="1002" y="849"/>
                </a:lnTo>
                <a:lnTo>
                  <a:pt x="1002" y="847"/>
                </a:lnTo>
                <a:lnTo>
                  <a:pt x="1002" y="849"/>
                </a:lnTo>
                <a:lnTo>
                  <a:pt x="1000" y="849"/>
                </a:lnTo>
                <a:lnTo>
                  <a:pt x="999" y="849"/>
                </a:lnTo>
                <a:lnTo>
                  <a:pt x="1000" y="849"/>
                </a:lnTo>
                <a:lnTo>
                  <a:pt x="1000" y="847"/>
                </a:lnTo>
                <a:lnTo>
                  <a:pt x="1000" y="849"/>
                </a:lnTo>
                <a:lnTo>
                  <a:pt x="1000" y="847"/>
                </a:lnTo>
                <a:lnTo>
                  <a:pt x="999" y="847"/>
                </a:lnTo>
                <a:lnTo>
                  <a:pt x="1000" y="847"/>
                </a:lnTo>
                <a:lnTo>
                  <a:pt x="1000" y="845"/>
                </a:lnTo>
                <a:lnTo>
                  <a:pt x="999" y="845"/>
                </a:lnTo>
                <a:lnTo>
                  <a:pt x="1000" y="845"/>
                </a:lnTo>
                <a:lnTo>
                  <a:pt x="1000" y="843"/>
                </a:lnTo>
                <a:lnTo>
                  <a:pt x="1000" y="845"/>
                </a:lnTo>
                <a:close/>
                <a:moveTo>
                  <a:pt x="1002" y="843"/>
                </a:moveTo>
                <a:lnTo>
                  <a:pt x="1004" y="843"/>
                </a:lnTo>
                <a:lnTo>
                  <a:pt x="1002" y="845"/>
                </a:lnTo>
                <a:lnTo>
                  <a:pt x="1002" y="843"/>
                </a:lnTo>
                <a:close/>
                <a:moveTo>
                  <a:pt x="962" y="845"/>
                </a:moveTo>
                <a:lnTo>
                  <a:pt x="962" y="843"/>
                </a:lnTo>
                <a:lnTo>
                  <a:pt x="964" y="843"/>
                </a:lnTo>
                <a:lnTo>
                  <a:pt x="962" y="845"/>
                </a:lnTo>
                <a:close/>
                <a:moveTo>
                  <a:pt x="1023" y="843"/>
                </a:moveTo>
                <a:lnTo>
                  <a:pt x="1023" y="841"/>
                </a:lnTo>
                <a:lnTo>
                  <a:pt x="1023" y="843"/>
                </a:lnTo>
                <a:close/>
                <a:moveTo>
                  <a:pt x="1002" y="841"/>
                </a:moveTo>
                <a:lnTo>
                  <a:pt x="1002" y="843"/>
                </a:lnTo>
                <a:lnTo>
                  <a:pt x="1000" y="843"/>
                </a:lnTo>
                <a:lnTo>
                  <a:pt x="999" y="841"/>
                </a:lnTo>
                <a:lnTo>
                  <a:pt x="1000" y="841"/>
                </a:lnTo>
                <a:lnTo>
                  <a:pt x="1002" y="841"/>
                </a:lnTo>
                <a:close/>
                <a:moveTo>
                  <a:pt x="985" y="841"/>
                </a:moveTo>
                <a:lnTo>
                  <a:pt x="985" y="843"/>
                </a:lnTo>
                <a:lnTo>
                  <a:pt x="985" y="841"/>
                </a:lnTo>
                <a:lnTo>
                  <a:pt x="987" y="841"/>
                </a:lnTo>
                <a:lnTo>
                  <a:pt x="987" y="843"/>
                </a:lnTo>
                <a:lnTo>
                  <a:pt x="989" y="843"/>
                </a:lnTo>
                <a:lnTo>
                  <a:pt x="989" y="845"/>
                </a:lnTo>
                <a:lnTo>
                  <a:pt x="987" y="845"/>
                </a:lnTo>
                <a:lnTo>
                  <a:pt x="985" y="845"/>
                </a:lnTo>
                <a:lnTo>
                  <a:pt x="985" y="847"/>
                </a:lnTo>
                <a:lnTo>
                  <a:pt x="985" y="845"/>
                </a:lnTo>
                <a:lnTo>
                  <a:pt x="983" y="845"/>
                </a:lnTo>
                <a:lnTo>
                  <a:pt x="983" y="843"/>
                </a:lnTo>
                <a:lnTo>
                  <a:pt x="983" y="841"/>
                </a:lnTo>
                <a:lnTo>
                  <a:pt x="983" y="843"/>
                </a:lnTo>
                <a:lnTo>
                  <a:pt x="985" y="843"/>
                </a:lnTo>
                <a:lnTo>
                  <a:pt x="983" y="841"/>
                </a:lnTo>
                <a:lnTo>
                  <a:pt x="985" y="841"/>
                </a:lnTo>
                <a:close/>
                <a:moveTo>
                  <a:pt x="977" y="839"/>
                </a:moveTo>
                <a:lnTo>
                  <a:pt x="977" y="841"/>
                </a:lnTo>
                <a:lnTo>
                  <a:pt x="979" y="839"/>
                </a:lnTo>
                <a:lnTo>
                  <a:pt x="979" y="841"/>
                </a:lnTo>
                <a:lnTo>
                  <a:pt x="977" y="841"/>
                </a:lnTo>
                <a:lnTo>
                  <a:pt x="979" y="841"/>
                </a:lnTo>
                <a:lnTo>
                  <a:pt x="979" y="843"/>
                </a:lnTo>
                <a:lnTo>
                  <a:pt x="977" y="843"/>
                </a:lnTo>
                <a:lnTo>
                  <a:pt x="979" y="843"/>
                </a:lnTo>
                <a:lnTo>
                  <a:pt x="979" y="845"/>
                </a:lnTo>
                <a:lnTo>
                  <a:pt x="981" y="845"/>
                </a:lnTo>
                <a:lnTo>
                  <a:pt x="979" y="845"/>
                </a:lnTo>
                <a:lnTo>
                  <a:pt x="979" y="847"/>
                </a:lnTo>
                <a:lnTo>
                  <a:pt x="981" y="845"/>
                </a:lnTo>
                <a:lnTo>
                  <a:pt x="979" y="847"/>
                </a:lnTo>
                <a:lnTo>
                  <a:pt x="977" y="849"/>
                </a:lnTo>
                <a:lnTo>
                  <a:pt x="977" y="847"/>
                </a:lnTo>
                <a:lnTo>
                  <a:pt x="977" y="845"/>
                </a:lnTo>
                <a:lnTo>
                  <a:pt x="975" y="845"/>
                </a:lnTo>
                <a:lnTo>
                  <a:pt x="975" y="843"/>
                </a:lnTo>
                <a:lnTo>
                  <a:pt x="975" y="841"/>
                </a:lnTo>
                <a:lnTo>
                  <a:pt x="977" y="841"/>
                </a:lnTo>
                <a:lnTo>
                  <a:pt x="975" y="841"/>
                </a:lnTo>
                <a:lnTo>
                  <a:pt x="977" y="839"/>
                </a:lnTo>
                <a:close/>
                <a:moveTo>
                  <a:pt x="989" y="839"/>
                </a:moveTo>
                <a:lnTo>
                  <a:pt x="989" y="841"/>
                </a:lnTo>
                <a:lnTo>
                  <a:pt x="989" y="839"/>
                </a:lnTo>
                <a:close/>
                <a:moveTo>
                  <a:pt x="987" y="837"/>
                </a:moveTo>
                <a:lnTo>
                  <a:pt x="989" y="837"/>
                </a:lnTo>
                <a:lnTo>
                  <a:pt x="987" y="837"/>
                </a:lnTo>
                <a:close/>
                <a:moveTo>
                  <a:pt x="993" y="837"/>
                </a:moveTo>
                <a:lnTo>
                  <a:pt x="993" y="839"/>
                </a:lnTo>
                <a:lnTo>
                  <a:pt x="991" y="837"/>
                </a:lnTo>
                <a:lnTo>
                  <a:pt x="993" y="837"/>
                </a:lnTo>
                <a:close/>
                <a:moveTo>
                  <a:pt x="993" y="835"/>
                </a:moveTo>
                <a:lnTo>
                  <a:pt x="993" y="837"/>
                </a:lnTo>
                <a:lnTo>
                  <a:pt x="993" y="835"/>
                </a:lnTo>
                <a:lnTo>
                  <a:pt x="993" y="837"/>
                </a:lnTo>
                <a:lnTo>
                  <a:pt x="993" y="835"/>
                </a:lnTo>
                <a:close/>
                <a:moveTo>
                  <a:pt x="991" y="835"/>
                </a:moveTo>
                <a:lnTo>
                  <a:pt x="991" y="837"/>
                </a:lnTo>
                <a:lnTo>
                  <a:pt x="991" y="835"/>
                </a:lnTo>
                <a:close/>
                <a:moveTo>
                  <a:pt x="991" y="833"/>
                </a:moveTo>
                <a:lnTo>
                  <a:pt x="991" y="835"/>
                </a:lnTo>
                <a:lnTo>
                  <a:pt x="991" y="833"/>
                </a:lnTo>
                <a:close/>
                <a:moveTo>
                  <a:pt x="1020" y="835"/>
                </a:moveTo>
                <a:lnTo>
                  <a:pt x="1020" y="833"/>
                </a:lnTo>
                <a:lnTo>
                  <a:pt x="1020" y="835"/>
                </a:lnTo>
                <a:close/>
                <a:moveTo>
                  <a:pt x="461" y="833"/>
                </a:moveTo>
                <a:lnTo>
                  <a:pt x="461" y="835"/>
                </a:lnTo>
                <a:lnTo>
                  <a:pt x="459" y="835"/>
                </a:lnTo>
                <a:lnTo>
                  <a:pt x="457" y="835"/>
                </a:lnTo>
                <a:lnTo>
                  <a:pt x="457" y="833"/>
                </a:lnTo>
                <a:lnTo>
                  <a:pt x="459" y="833"/>
                </a:lnTo>
                <a:lnTo>
                  <a:pt x="461" y="833"/>
                </a:lnTo>
                <a:close/>
                <a:moveTo>
                  <a:pt x="451" y="835"/>
                </a:moveTo>
                <a:lnTo>
                  <a:pt x="449" y="835"/>
                </a:lnTo>
                <a:lnTo>
                  <a:pt x="447" y="835"/>
                </a:lnTo>
                <a:lnTo>
                  <a:pt x="447" y="837"/>
                </a:lnTo>
                <a:lnTo>
                  <a:pt x="446" y="837"/>
                </a:lnTo>
                <a:lnTo>
                  <a:pt x="446" y="835"/>
                </a:lnTo>
                <a:lnTo>
                  <a:pt x="446" y="833"/>
                </a:lnTo>
                <a:lnTo>
                  <a:pt x="447" y="833"/>
                </a:lnTo>
                <a:lnTo>
                  <a:pt x="447" y="831"/>
                </a:lnTo>
                <a:lnTo>
                  <a:pt x="447" y="833"/>
                </a:lnTo>
                <a:lnTo>
                  <a:pt x="449" y="833"/>
                </a:lnTo>
                <a:lnTo>
                  <a:pt x="451" y="833"/>
                </a:lnTo>
                <a:lnTo>
                  <a:pt x="451" y="835"/>
                </a:lnTo>
                <a:close/>
                <a:moveTo>
                  <a:pt x="997" y="833"/>
                </a:moveTo>
                <a:lnTo>
                  <a:pt x="997" y="831"/>
                </a:lnTo>
                <a:lnTo>
                  <a:pt x="997" y="833"/>
                </a:lnTo>
                <a:close/>
                <a:moveTo>
                  <a:pt x="1023" y="833"/>
                </a:moveTo>
                <a:lnTo>
                  <a:pt x="1023" y="835"/>
                </a:lnTo>
                <a:lnTo>
                  <a:pt x="1023" y="837"/>
                </a:lnTo>
                <a:lnTo>
                  <a:pt x="1022" y="837"/>
                </a:lnTo>
                <a:lnTo>
                  <a:pt x="1020" y="837"/>
                </a:lnTo>
                <a:lnTo>
                  <a:pt x="1020" y="835"/>
                </a:lnTo>
                <a:lnTo>
                  <a:pt x="1022" y="833"/>
                </a:lnTo>
                <a:lnTo>
                  <a:pt x="1022" y="835"/>
                </a:lnTo>
                <a:lnTo>
                  <a:pt x="1022" y="833"/>
                </a:lnTo>
                <a:lnTo>
                  <a:pt x="1023" y="833"/>
                </a:lnTo>
                <a:lnTo>
                  <a:pt x="1022" y="833"/>
                </a:lnTo>
                <a:lnTo>
                  <a:pt x="1022" y="831"/>
                </a:lnTo>
                <a:lnTo>
                  <a:pt x="1023" y="831"/>
                </a:lnTo>
                <a:lnTo>
                  <a:pt x="1023" y="833"/>
                </a:lnTo>
                <a:close/>
                <a:moveTo>
                  <a:pt x="1002" y="833"/>
                </a:moveTo>
                <a:lnTo>
                  <a:pt x="1000" y="833"/>
                </a:lnTo>
                <a:lnTo>
                  <a:pt x="1000" y="831"/>
                </a:lnTo>
                <a:lnTo>
                  <a:pt x="1002" y="833"/>
                </a:lnTo>
                <a:close/>
                <a:moveTo>
                  <a:pt x="1010" y="831"/>
                </a:moveTo>
                <a:lnTo>
                  <a:pt x="1010" y="829"/>
                </a:lnTo>
                <a:lnTo>
                  <a:pt x="1012" y="829"/>
                </a:lnTo>
                <a:lnTo>
                  <a:pt x="1010" y="831"/>
                </a:lnTo>
                <a:lnTo>
                  <a:pt x="1012" y="831"/>
                </a:lnTo>
                <a:lnTo>
                  <a:pt x="1010" y="831"/>
                </a:lnTo>
                <a:lnTo>
                  <a:pt x="1010" y="833"/>
                </a:lnTo>
                <a:lnTo>
                  <a:pt x="1010" y="831"/>
                </a:lnTo>
                <a:lnTo>
                  <a:pt x="1010" y="833"/>
                </a:lnTo>
                <a:lnTo>
                  <a:pt x="1010" y="831"/>
                </a:lnTo>
                <a:lnTo>
                  <a:pt x="1012" y="831"/>
                </a:lnTo>
                <a:lnTo>
                  <a:pt x="1012" y="833"/>
                </a:lnTo>
                <a:lnTo>
                  <a:pt x="1010" y="833"/>
                </a:lnTo>
                <a:lnTo>
                  <a:pt x="1008" y="833"/>
                </a:lnTo>
                <a:lnTo>
                  <a:pt x="1010" y="831"/>
                </a:lnTo>
                <a:lnTo>
                  <a:pt x="1008" y="831"/>
                </a:lnTo>
                <a:lnTo>
                  <a:pt x="1008" y="833"/>
                </a:lnTo>
                <a:lnTo>
                  <a:pt x="1006" y="833"/>
                </a:lnTo>
                <a:lnTo>
                  <a:pt x="1004" y="833"/>
                </a:lnTo>
                <a:lnTo>
                  <a:pt x="1004" y="831"/>
                </a:lnTo>
                <a:lnTo>
                  <a:pt x="1006" y="831"/>
                </a:lnTo>
                <a:lnTo>
                  <a:pt x="1008" y="831"/>
                </a:lnTo>
                <a:lnTo>
                  <a:pt x="1008" y="829"/>
                </a:lnTo>
                <a:lnTo>
                  <a:pt x="1008" y="831"/>
                </a:lnTo>
                <a:lnTo>
                  <a:pt x="1008" y="829"/>
                </a:lnTo>
                <a:lnTo>
                  <a:pt x="1008" y="831"/>
                </a:lnTo>
                <a:lnTo>
                  <a:pt x="1010" y="831"/>
                </a:lnTo>
                <a:lnTo>
                  <a:pt x="1008" y="831"/>
                </a:lnTo>
                <a:lnTo>
                  <a:pt x="1010" y="831"/>
                </a:lnTo>
                <a:lnTo>
                  <a:pt x="1010" y="829"/>
                </a:lnTo>
                <a:lnTo>
                  <a:pt x="1010" y="831"/>
                </a:lnTo>
                <a:close/>
                <a:moveTo>
                  <a:pt x="449" y="829"/>
                </a:moveTo>
                <a:lnTo>
                  <a:pt x="449" y="831"/>
                </a:lnTo>
                <a:lnTo>
                  <a:pt x="451" y="831"/>
                </a:lnTo>
                <a:lnTo>
                  <a:pt x="451" y="833"/>
                </a:lnTo>
                <a:lnTo>
                  <a:pt x="453" y="833"/>
                </a:lnTo>
                <a:lnTo>
                  <a:pt x="453" y="831"/>
                </a:lnTo>
                <a:lnTo>
                  <a:pt x="455" y="831"/>
                </a:lnTo>
                <a:lnTo>
                  <a:pt x="457" y="831"/>
                </a:lnTo>
                <a:lnTo>
                  <a:pt x="459" y="831"/>
                </a:lnTo>
                <a:lnTo>
                  <a:pt x="457" y="831"/>
                </a:lnTo>
                <a:lnTo>
                  <a:pt x="457" y="833"/>
                </a:lnTo>
                <a:lnTo>
                  <a:pt x="457" y="835"/>
                </a:lnTo>
                <a:lnTo>
                  <a:pt x="459" y="835"/>
                </a:lnTo>
                <a:lnTo>
                  <a:pt x="461" y="835"/>
                </a:lnTo>
                <a:lnTo>
                  <a:pt x="463" y="835"/>
                </a:lnTo>
                <a:lnTo>
                  <a:pt x="465" y="835"/>
                </a:lnTo>
                <a:lnTo>
                  <a:pt x="465" y="837"/>
                </a:lnTo>
                <a:lnTo>
                  <a:pt x="467" y="837"/>
                </a:lnTo>
                <a:lnTo>
                  <a:pt x="469" y="837"/>
                </a:lnTo>
                <a:lnTo>
                  <a:pt x="469" y="839"/>
                </a:lnTo>
                <a:lnTo>
                  <a:pt x="469" y="837"/>
                </a:lnTo>
                <a:lnTo>
                  <a:pt x="471" y="837"/>
                </a:lnTo>
                <a:lnTo>
                  <a:pt x="471" y="839"/>
                </a:lnTo>
                <a:lnTo>
                  <a:pt x="471" y="841"/>
                </a:lnTo>
                <a:lnTo>
                  <a:pt x="471" y="843"/>
                </a:lnTo>
                <a:lnTo>
                  <a:pt x="472" y="845"/>
                </a:lnTo>
                <a:lnTo>
                  <a:pt x="471" y="845"/>
                </a:lnTo>
                <a:lnTo>
                  <a:pt x="469" y="847"/>
                </a:lnTo>
                <a:lnTo>
                  <a:pt x="469" y="849"/>
                </a:lnTo>
                <a:lnTo>
                  <a:pt x="467" y="849"/>
                </a:lnTo>
                <a:lnTo>
                  <a:pt x="467" y="851"/>
                </a:lnTo>
                <a:lnTo>
                  <a:pt x="467" y="852"/>
                </a:lnTo>
                <a:lnTo>
                  <a:pt x="465" y="852"/>
                </a:lnTo>
                <a:lnTo>
                  <a:pt x="463" y="852"/>
                </a:lnTo>
                <a:lnTo>
                  <a:pt x="463" y="854"/>
                </a:lnTo>
                <a:lnTo>
                  <a:pt x="465" y="854"/>
                </a:lnTo>
                <a:lnTo>
                  <a:pt x="465" y="856"/>
                </a:lnTo>
                <a:lnTo>
                  <a:pt x="465" y="858"/>
                </a:lnTo>
                <a:lnTo>
                  <a:pt x="463" y="858"/>
                </a:lnTo>
                <a:lnTo>
                  <a:pt x="461" y="858"/>
                </a:lnTo>
                <a:lnTo>
                  <a:pt x="461" y="860"/>
                </a:lnTo>
                <a:lnTo>
                  <a:pt x="461" y="862"/>
                </a:lnTo>
                <a:lnTo>
                  <a:pt x="461" y="864"/>
                </a:lnTo>
                <a:lnTo>
                  <a:pt x="459" y="864"/>
                </a:lnTo>
                <a:lnTo>
                  <a:pt x="459" y="866"/>
                </a:lnTo>
                <a:lnTo>
                  <a:pt x="459" y="868"/>
                </a:lnTo>
                <a:lnTo>
                  <a:pt x="457" y="868"/>
                </a:lnTo>
                <a:lnTo>
                  <a:pt x="457" y="870"/>
                </a:lnTo>
                <a:lnTo>
                  <a:pt x="455" y="870"/>
                </a:lnTo>
                <a:lnTo>
                  <a:pt x="453" y="870"/>
                </a:lnTo>
                <a:lnTo>
                  <a:pt x="451" y="870"/>
                </a:lnTo>
                <a:lnTo>
                  <a:pt x="451" y="868"/>
                </a:lnTo>
                <a:lnTo>
                  <a:pt x="449" y="868"/>
                </a:lnTo>
                <a:lnTo>
                  <a:pt x="447" y="866"/>
                </a:lnTo>
                <a:lnTo>
                  <a:pt x="446" y="866"/>
                </a:lnTo>
                <a:lnTo>
                  <a:pt x="446" y="864"/>
                </a:lnTo>
                <a:lnTo>
                  <a:pt x="446" y="862"/>
                </a:lnTo>
                <a:lnTo>
                  <a:pt x="444" y="862"/>
                </a:lnTo>
                <a:lnTo>
                  <a:pt x="444" y="860"/>
                </a:lnTo>
                <a:lnTo>
                  <a:pt x="444" y="858"/>
                </a:lnTo>
                <a:lnTo>
                  <a:pt x="446" y="858"/>
                </a:lnTo>
                <a:lnTo>
                  <a:pt x="446" y="860"/>
                </a:lnTo>
                <a:lnTo>
                  <a:pt x="446" y="858"/>
                </a:lnTo>
                <a:lnTo>
                  <a:pt x="447" y="858"/>
                </a:lnTo>
                <a:lnTo>
                  <a:pt x="447" y="856"/>
                </a:lnTo>
                <a:lnTo>
                  <a:pt x="447" y="854"/>
                </a:lnTo>
                <a:lnTo>
                  <a:pt x="446" y="854"/>
                </a:lnTo>
                <a:lnTo>
                  <a:pt x="444" y="854"/>
                </a:lnTo>
                <a:lnTo>
                  <a:pt x="442" y="854"/>
                </a:lnTo>
                <a:lnTo>
                  <a:pt x="442" y="856"/>
                </a:lnTo>
                <a:lnTo>
                  <a:pt x="440" y="856"/>
                </a:lnTo>
                <a:lnTo>
                  <a:pt x="438" y="856"/>
                </a:lnTo>
                <a:lnTo>
                  <a:pt x="436" y="856"/>
                </a:lnTo>
                <a:lnTo>
                  <a:pt x="434" y="856"/>
                </a:lnTo>
                <a:lnTo>
                  <a:pt x="434" y="854"/>
                </a:lnTo>
                <a:lnTo>
                  <a:pt x="434" y="852"/>
                </a:lnTo>
                <a:lnTo>
                  <a:pt x="436" y="851"/>
                </a:lnTo>
                <a:lnTo>
                  <a:pt x="436" y="852"/>
                </a:lnTo>
                <a:lnTo>
                  <a:pt x="438" y="852"/>
                </a:lnTo>
                <a:lnTo>
                  <a:pt x="438" y="851"/>
                </a:lnTo>
                <a:lnTo>
                  <a:pt x="440" y="851"/>
                </a:lnTo>
                <a:lnTo>
                  <a:pt x="440" y="849"/>
                </a:lnTo>
                <a:lnTo>
                  <a:pt x="442" y="849"/>
                </a:lnTo>
                <a:lnTo>
                  <a:pt x="442" y="847"/>
                </a:lnTo>
                <a:lnTo>
                  <a:pt x="444" y="847"/>
                </a:lnTo>
                <a:lnTo>
                  <a:pt x="444" y="845"/>
                </a:lnTo>
                <a:lnTo>
                  <a:pt x="446" y="845"/>
                </a:lnTo>
                <a:lnTo>
                  <a:pt x="447" y="845"/>
                </a:lnTo>
                <a:lnTo>
                  <a:pt x="447" y="843"/>
                </a:lnTo>
                <a:lnTo>
                  <a:pt x="447" y="841"/>
                </a:lnTo>
                <a:lnTo>
                  <a:pt x="446" y="841"/>
                </a:lnTo>
                <a:lnTo>
                  <a:pt x="446" y="839"/>
                </a:lnTo>
                <a:lnTo>
                  <a:pt x="446" y="837"/>
                </a:lnTo>
                <a:lnTo>
                  <a:pt x="446" y="839"/>
                </a:lnTo>
                <a:lnTo>
                  <a:pt x="447" y="839"/>
                </a:lnTo>
                <a:lnTo>
                  <a:pt x="447" y="837"/>
                </a:lnTo>
                <a:lnTo>
                  <a:pt x="447" y="839"/>
                </a:lnTo>
                <a:lnTo>
                  <a:pt x="447" y="837"/>
                </a:lnTo>
                <a:lnTo>
                  <a:pt x="449" y="837"/>
                </a:lnTo>
                <a:lnTo>
                  <a:pt x="449" y="835"/>
                </a:lnTo>
                <a:lnTo>
                  <a:pt x="451" y="835"/>
                </a:lnTo>
                <a:lnTo>
                  <a:pt x="451" y="833"/>
                </a:lnTo>
                <a:lnTo>
                  <a:pt x="449" y="833"/>
                </a:lnTo>
                <a:lnTo>
                  <a:pt x="449" y="831"/>
                </a:lnTo>
                <a:lnTo>
                  <a:pt x="447" y="831"/>
                </a:lnTo>
                <a:lnTo>
                  <a:pt x="447" y="829"/>
                </a:lnTo>
                <a:lnTo>
                  <a:pt x="449" y="829"/>
                </a:lnTo>
                <a:close/>
                <a:moveTo>
                  <a:pt x="484" y="829"/>
                </a:moveTo>
                <a:lnTo>
                  <a:pt x="484" y="831"/>
                </a:lnTo>
                <a:lnTo>
                  <a:pt x="486" y="831"/>
                </a:lnTo>
                <a:lnTo>
                  <a:pt x="484" y="831"/>
                </a:lnTo>
                <a:lnTo>
                  <a:pt x="482" y="831"/>
                </a:lnTo>
                <a:lnTo>
                  <a:pt x="484" y="829"/>
                </a:lnTo>
                <a:lnTo>
                  <a:pt x="486" y="829"/>
                </a:lnTo>
                <a:lnTo>
                  <a:pt x="484" y="829"/>
                </a:lnTo>
                <a:close/>
                <a:moveTo>
                  <a:pt x="981" y="829"/>
                </a:moveTo>
                <a:lnTo>
                  <a:pt x="983" y="829"/>
                </a:lnTo>
                <a:lnTo>
                  <a:pt x="985" y="831"/>
                </a:lnTo>
                <a:lnTo>
                  <a:pt x="985" y="833"/>
                </a:lnTo>
                <a:lnTo>
                  <a:pt x="983" y="833"/>
                </a:lnTo>
                <a:lnTo>
                  <a:pt x="985" y="833"/>
                </a:lnTo>
                <a:lnTo>
                  <a:pt x="985" y="835"/>
                </a:lnTo>
                <a:lnTo>
                  <a:pt x="985" y="837"/>
                </a:lnTo>
                <a:lnTo>
                  <a:pt x="983" y="837"/>
                </a:lnTo>
                <a:lnTo>
                  <a:pt x="983" y="835"/>
                </a:lnTo>
                <a:lnTo>
                  <a:pt x="983" y="837"/>
                </a:lnTo>
                <a:lnTo>
                  <a:pt x="981" y="839"/>
                </a:lnTo>
                <a:lnTo>
                  <a:pt x="981" y="837"/>
                </a:lnTo>
                <a:lnTo>
                  <a:pt x="983" y="837"/>
                </a:lnTo>
                <a:lnTo>
                  <a:pt x="981" y="837"/>
                </a:lnTo>
                <a:lnTo>
                  <a:pt x="979" y="837"/>
                </a:lnTo>
                <a:lnTo>
                  <a:pt x="981" y="837"/>
                </a:lnTo>
                <a:lnTo>
                  <a:pt x="981" y="839"/>
                </a:lnTo>
                <a:lnTo>
                  <a:pt x="979" y="839"/>
                </a:lnTo>
                <a:lnTo>
                  <a:pt x="979" y="837"/>
                </a:lnTo>
                <a:lnTo>
                  <a:pt x="979" y="835"/>
                </a:lnTo>
                <a:lnTo>
                  <a:pt x="979" y="833"/>
                </a:lnTo>
                <a:lnTo>
                  <a:pt x="979" y="831"/>
                </a:lnTo>
                <a:lnTo>
                  <a:pt x="979" y="833"/>
                </a:lnTo>
                <a:lnTo>
                  <a:pt x="979" y="831"/>
                </a:lnTo>
                <a:lnTo>
                  <a:pt x="981" y="831"/>
                </a:lnTo>
                <a:lnTo>
                  <a:pt x="979" y="831"/>
                </a:lnTo>
                <a:lnTo>
                  <a:pt x="979" y="829"/>
                </a:lnTo>
                <a:lnTo>
                  <a:pt x="981" y="829"/>
                </a:lnTo>
                <a:close/>
                <a:moveTo>
                  <a:pt x="1014" y="826"/>
                </a:moveTo>
                <a:lnTo>
                  <a:pt x="1014" y="827"/>
                </a:lnTo>
                <a:lnTo>
                  <a:pt x="1012" y="827"/>
                </a:lnTo>
                <a:lnTo>
                  <a:pt x="1012" y="826"/>
                </a:lnTo>
                <a:lnTo>
                  <a:pt x="1014" y="826"/>
                </a:lnTo>
                <a:close/>
                <a:moveTo>
                  <a:pt x="912" y="816"/>
                </a:moveTo>
                <a:lnTo>
                  <a:pt x="912" y="814"/>
                </a:lnTo>
                <a:lnTo>
                  <a:pt x="914" y="812"/>
                </a:lnTo>
                <a:lnTo>
                  <a:pt x="916" y="812"/>
                </a:lnTo>
                <a:lnTo>
                  <a:pt x="916" y="814"/>
                </a:lnTo>
                <a:lnTo>
                  <a:pt x="914" y="814"/>
                </a:lnTo>
                <a:lnTo>
                  <a:pt x="914" y="816"/>
                </a:lnTo>
                <a:lnTo>
                  <a:pt x="912" y="816"/>
                </a:lnTo>
                <a:close/>
                <a:moveTo>
                  <a:pt x="419" y="801"/>
                </a:moveTo>
                <a:lnTo>
                  <a:pt x="419" y="799"/>
                </a:lnTo>
                <a:lnTo>
                  <a:pt x="419" y="797"/>
                </a:lnTo>
                <a:lnTo>
                  <a:pt x="419" y="799"/>
                </a:lnTo>
                <a:lnTo>
                  <a:pt x="419" y="801"/>
                </a:lnTo>
                <a:close/>
                <a:moveTo>
                  <a:pt x="411" y="776"/>
                </a:moveTo>
                <a:lnTo>
                  <a:pt x="411" y="774"/>
                </a:lnTo>
                <a:lnTo>
                  <a:pt x="411" y="772"/>
                </a:lnTo>
                <a:lnTo>
                  <a:pt x="411" y="774"/>
                </a:lnTo>
                <a:lnTo>
                  <a:pt x="411" y="776"/>
                </a:lnTo>
                <a:close/>
                <a:moveTo>
                  <a:pt x="417" y="760"/>
                </a:moveTo>
                <a:lnTo>
                  <a:pt x="417" y="762"/>
                </a:lnTo>
                <a:lnTo>
                  <a:pt x="417" y="764"/>
                </a:lnTo>
                <a:lnTo>
                  <a:pt x="417" y="766"/>
                </a:lnTo>
                <a:lnTo>
                  <a:pt x="415" y="766"/>
                </a:lnTo>
                <a:lnTo>
                  <a:pt x="415" y="764"/>
                </a:lnTo>
                <a:lnTo>
                  <a:pt x="415" y="762"/>
                </a:lnTo>
                <a:lnTo>
                  <a:pt x="417" y="762"/>
                </a:lnTo>
                <a:lnTo>
                  <a:pt x="417" y="760"/>
                </a:lnTo>
                <a:close/>
                <a:moveTo>
                  <a:pt x="417" y="753"/>
                </a:moveTo>
                <a:lnTo>
                  <a:pt x="417" y="755"/>
                </a:lnTo>
                <a:lnTo>
                  <a:pt x="417" y="756"/>
                </a:lnTo>
                <a:lnTo>
                  <a:pt x="415" y="756"/>
                </a:lnTo>
                <a:lnTo>
                  <a:pt x="415" y="755"/>
                </a:lnTo>
                <a:lnTo>
                  <a:pt x="417" y="755"/>
                </a:lnTo>
                <a:lnTo>
                  <a:pt x="417" y="753"/>
                </a:lnTo>
                <a:close/>
                <a:moveTo>
                  <a:pt x="449" y="720"/>
                </a:moveTo>
                <a:lnTo>
                  <a:pt x="451" y="720"/>
                </a:lnTo>
                <a:lnTo>
                  <a:pt x="451" y="722"/>
                </a:lnTo>
                <a:lnTo>
                  <a:pt x="449" y="722"/>
                </a:lnTo>
                <a:lnTo>
                  <a:pt x="449" y="720"/>
                </a:lnTo>
                <a:lnTo>
                  <a:pt x="447" y="720"/>
                </a:lnTo>
                <a:lnTo>
                  <a:pt x="449" y="720"/>
                </a:lnTo>
                <a:close/>
                <a:moveTo>
                  <a:pt x="446" y="718"/>
                </a:moveTo>
                <a:lnTo>
                  <a:pt x="446" y="720"/>
                </a:lnTo>
                <a:lnTo>
                  <a:pt x="446" y="718"/>
                </a:lnTo>
                <a:close/>
                <a:moveTo>
                  <a:pt x="447" y="716"/>
                </a:moveTo>
                <a:lnTo>
                  <a:pt x="449" y="718"/>
                </a:lnTo>
                <a:lnTo>
                  <a:pt x="447" y="718"/>
                </a:lnTo>
                <a:lnTo>
                  <a:pt x="446" y="718"/>
                </a:lnTo>
                <a:lnTo>
                  <a:pt x="446" y="716"/>
                </a:lnTo>
                <a:lnTo>
                  <a:pt x="446" y="714"/>
                </a:lnTo>
                <a:lnTo>
                  <a:pt x="447" y="714"/>
                </a:lnTo>
                <a:lnTo>
                  <a:pt x="447" y="716"/>
                </a:lnTo>
                <a:close/>
                <a:moveTo>
                  <a:pt x="449" y="712"/>
                </a:moveTo>
                <a:lnTo>
                  <a:pt x="451" y="712"/>
                </a:lnTo>
                <a:lnTo>
                  <a:pt x="451" y="714"/>
                </a:lnTo>
                <a:lnTo>
                  <a:pt x="453" y="716"/>
                </a:lnTo>
                <a:lnTo>
                  <a:pt x="453" y="718"/>
                </a:lnTo>
                <a:lnTo>
                  <a:pt x="451" y="718"/>
                </a:lnTo>
                <a:lnTo>
                  <a:pt x="449" y="718"/>
                </a:lnTo>
                <a:lnTo>
                  <a:pt x="449" y="716"/>
                </a:lnTo>
                <a:lnTo>
                  <a:pt x="449" y="714"/>
                </a:lnTo>
                <a:lnTo>
                  <a:pt x="449" y="716"/>
                </a:lnTo>
                <a:lnTo>
                  <a:pt x="449" y="714"/>
                </a:lnTo>
                <a:lnTo>
                  <a:pt x="449" y="712"/>
                </a:lnTo>
                <a:close/>
                <a:moveTo>
                  <a:pt x="451" y="712"/>
                </a:moveTo>
                <a:lnTo>
                  <a:pt x="449" y="712"/>
                </a:lnTo>
                <a:lnTo>
                  <a:pt x="451" y="712"/>
                </a:lnTo>
                <a:lnTo>
                  <a:pt x="451" y="710"/>
                </a:lnTo>
                <a:lnTo>
                  <a:pt x="451" y="712"/>
                </a:lnTo>
                <a:close/>
                <a:moveTo>
                  <a:pt x="451" y="710"/>
                </a:moveTo>
                <a:lnTo>
                  <a:pt x="451" y="708"/>
                </a:lnTo>
                <a:lnTo>
                  <a:pt x="451" y="710"/>
                </a:lnTo>
                <a:close/>
                <a:moveTo>
                  <a:pt x="455" y="705"/>
                </a:moveTo>
                <a:lnTo>
                  <a:pt x="457" y="705"/>
                </a:lnTo>
                <a:lnTo>
                  <a:pt x="457" y="707"/>
                </a:lnTo>
                <a:lnTo>
                  <a:pt x="459" y="707"/>
                </a:lnTo>
                <a:lnTo>
                  <a:pt x="461" y="707"/>
                </a:lnTo>
                <a:lnTo>
                  <a:pt x="463" y="705"/>
                </a:lnTo>
                <a:lnTo>
                  <a:pt x="463" y="707"/>
                </a:lnTo>
                <a:lnTo>
                  <a:pt x="461" y="707"/>
                </a:lnTo>
                <a:lnTo>
                  <a:pt x="461" y="708"/>
                </a:lnTo>
                <a:lnTo>
                  <a:pt x="461" y="710"/>
                </a:lnTo>
                <a:lnTo>
                  <a:pt x="459" y="710"/>
                </a:lnTo>
                <a:lnTo>
                  <a:pt x="459" y="712"/>
                </a:lnTo>
                <a:lnTo>
                  <a:pt x="457" y="712"/>
                </a:lnTo>
                <a:lnTo>
                  <a:pt x="457" y="714"/>
                </a:lnTo>
                <a:lnTo>
                  <a:pt x="455" y="716"/>
                </a:lnTo>
                <a:lnTo>
                  <a:pt x="453" y="716"/>
                </a:lnTo>
                <a:lnTo>
                  <a:pt x="453" y="714"/>
                </a:lnTo>
                <a:lnTo>
                  <a:pt x="451" y="712"/>
                </a:lnTo>
                <a:lnTo>
                  <a:pt x="453" y="712"/>
                </a:lnTo>
                <a:lnTo>
                  <a:pt x="451" y="712"/>
                </a:lnTo>
                <a:lnTo>
                  <a:pt x="451" y="710"/>
                </a:lnTo>
                <a:lnTo>
                  <a:pt x="453" y="710"/>
                </a:lnTo>
                <a:lnTo>
                  <a:pt x="451" y="710"/>
                </a:lnTo>
                <a:lnTo>
                  <a:pt x="451" y="708"/>
                </a:lnTo>
                <a:lnTo>
                  <a:pt x="451" y="707"/>
                </a:lnTo>
                <a:lnTo>
                  <a:pt x="453" y="707"/>
                </a:lnTo>
                <a:lnTo>
                  <a:pt x="453" y="705"/>
                </a:lnTo>
                <a:lnTo>
                  <a:pt x="453" y="707"/>
                </a:lnTo>
                <a:lnTo>
                  <a:pt x="451" y="707"/>
                </a:lnTo>
                <a:lnTo>
                  <a:pt x="451" y="705"/>
                </a:lnTo>
                <a:lnTo>
                  <a:pt x="453" y="705"/>
                </a:lnTo>
                <a:lnTo>
                  <a:pt x="455" y="705"/>
                </a:lnTo>
                <a:close/>
                <a:moveTo>
                  <a:pt x="451" y="705"/>
                </a:moveTo>
                <a:lnTo>
                  <a:pt x="451" y="703"/>
                </a:lnTo>
                <a:lnTo>
                  <a:pt x="451" y="705"/>
                </a:lnTo>
                <a:close/>
                <a:moveTo>
                  <a:pt x="463" y="687"/>
                </a:moveTo>
                <a:lnTo>
                  <a:pt x="465" y="687"/>
                </a:lnTo>
                <a:lnTo>
                  <a:pt x="467" y="687"/>
                </a:lnTo>
                <a:lnTo>
                  <a:pt x="467" y="689"/>
                </a:lnTo>
                <a:lnTo>
                  <a:pt x="469" y="689"/>
                </a:lnTo>
                <a:lnTo>
                  <a:pt x="469" y="691"/>
                </a:lnTo>
                <a:lnTo>
                  <a:pt x="471" y="691"/>
                </a:lnTo>
                <a:lnTo>
                  <a:pt x="472" y="691"/>
                </a:lnTo>
                <a:lnTo>
                  <a:pt x="472" y="693"/>
                </a:lnTo>
                <a:lnTo>
                  <a:pt x="472" y="695"/>
                </a:lnTo>
                <a:lnTo>
                  <a:pt x="474" y="695"/>
                </a:lnTo>
                <a:lnTo>
                  <a:pt x="472" y="695"/>
                </a:lnTo>
                <a:lnTo>
                  <a:pt x="474" y="695"/>
                </a:lnTo>
                <a:lnTo>
                  <a:pt x="474" y="697"/>
                </a:lnTo>
                <a:lnTo>
                  <a:pt x="474" y="699"/>
                </a:lnTo>
                <a:lnTo>
                  <a:pt x="474" y="701"/>
                </a:lnTo>
                <a:lnTo>
                  <a:pt x="474" y="703"/>
                </a:lnTo>
                <a:lnTo>
                  <a:pt x="476" y="703"/>
                </a:lnTo>
                <a:lnTo>
                  <a:pt x="476" y="705"/>
                </a:lnTo>
                <a:lnTo>
                  <a:pt x="478" y="705"/>
                </a:lnTo>
                <a:lnTo>
                  <a:pt x="478" y="707"/>
                </a:lnTo>
                <a:lnTo>
                  <a:pt x="480" y="707"/>
                </a:lnTo>
                <a:lnTo>
                  <a:pt x="480" y="708"/>
                </a:lnTo>
                <a:lnTo>
                  <a:pt x="480" y="710"/>
                </a:lnTo>
                <a:lnTo>
                  <a:pt x="480" y="712"/>
                </a:lnTo>
                <a:lnTo>
                  <a:pt x="480" y="714"/>
                </a:lnTo>
                <a:lnTo>
                  <a:pt x="480" y="716"/>
                </a:lnTo>
                <a:lnTo>
                  <a:pt x="480" y="718"/>
                </a:lnTo>
                <a:lnTo>
                  <a:pt x="480" y="720"/>
                </a:lnTo>
                <a:lnTo>
                  <a:pt x="482" y="720"/>
                </a:lnTo>
                <a:lnTo>
                  <a:pt x="482" y="722"/>
                </a:lnTo>
                <a:lnTo>
                  <a:pt x="482" y="724"/>
                </a:lnTo>
                <a:lnTo>
                  <a:pt x="484" y="724"/>
                </a:lnTo>
                <a:lnTo>
                  <a:pt x="482" y="724"/>
                </a:lnTo>
                <a:lnTo>
                  <a:pt x="484" y="724"/>
                </a:lnTo>
                <a:lnTo>
                  <a:pt x="482" y="724"/>
                </a:lnTo>
                <a:lnTo>
                  <a:pt x="482" y="722"/>
                </a:lnTo>
                <a:lnTo>
                  <a:pt x="480" y="720"/>
                </a:lnTo>
                <a:lnTo>
                  <a:pt x="480" y="718"/>
                </a:lnTo>
                <a:lnTo>
                  <a:pt x="478" y="718"/>
                </a:lnTo>
                <a:lnTo>
                  <a:pt x="478" y="716"/>
                </a:lnTo>
                <a:lnTo>
                  <a:pt x="478" y="714"/>
                </a:lnTo>
                <a:lnTo>
                  <a:pt x="476" y="714"/>
                </a:lnTo>
                <a:lnTo>
                  <a:pt x="476" y="712"/>
                </a:lnTo>
                <a:lnTo>
                  <a:pt x="474" y="710"/>
                </a:lnTo>
                <a:lnTo>
                  <a:pt x="472" y="708"/>
                </a:lnTo>
                <a:lnTo>
                  <a:pt x="471" y="708"/>
                </a:lnTo>
                <a:lnTo>
                  <a:pt x="469" y="708"/>
                </a:lnTo>
                <a:lnTo>
                  <a:pt x="467" y="708"/>
                </a:lnTo>
                <a:lnTo>
                  <a:pt x="465" y="708"/>
                </a:lnTo>
                <a:lnTo>
                  <a:pt x="465" y="707"/>
                </a:lnTo>
                <a:lnTo>
                  <a:pt x="463" y="707"/>
                </a:lnTo>
                <a:lnTo>
                  <a:pt x="463" y="705"/>
                </a:lnTo>
                <a:lnTo>
                  <a:pt x="461" y="705"/>
                </a:lnTo>
                <a:lnTo>
                  <a:pt x="459" y="705"/>
                </a:lnTo>
                <a:lnTo>
                  <a:pt x="459" y="707"/>
                </a:lnTo>
                <a:lnTo>
                  <a:pt x="457" y="707"/>
                </a:lnTo>
                <a:lnTo>
                  <a:pt x="457" y="705"/>
                </a:lnTo>
                <a:lnTo>
                  <a:pt x="455" y="705"/>
                </a:lnTo>
                <a:lnTo>
                  <a:pt x="453" y="705"/>
                </a:lnTo>
                <a:lnTo>
                  <a:pt x="453" y="703"/>
                </a:lnTo>
                <a:lnTo>
                  <a:pt x="451" y="703"/>
                </a:lnTo>
                <a:lnTo>
                  <a:pt x="451" y="701"/>
                </a:lnTo>
                <a:lnTo>
                  <a:pt x="453" y="701"/>
                </a:lnTo>
                <a:lnTo>
                  <a:pt x="451" y="701"/>
                </a:lnTo>
                <a:lnTo>
                  <a:pt x="453" y="701"/>
                </a:lnTo>
                <a:lnTo>
                  <a:pt x="453" y="699"/>
                </a:lnTo>
                <a:lnTo>
                  <a:pt x="453" y="697"/>
                </a:lnTo>
                <a:lnTo>
                  <a:pt x="453" y="695"/>
                </a:lnTo>
                <a:lnTo>
                  <a:pt x="453" y="693"/>
                </a:lnTo>
                <a:lnTo>
                  <a:pt x="455" y="693"/>
                </a:lnTo>
                <a:lnTo>
                  <a:pt x="455" y="689"/>
                </a:lnTo>
                <a:lnTo>
                  <a:pt x="457" y="689"/>
                </a:lnTo>
                <a:lnTo>
                  <a:pt x="457" y="687"/>
                </a:lnTo>
                <a:lnTo>
                  <a:pt x="459" y="687"/>
                </a:lnTo>
                <a:lnTo>
                  <a:pt x="461" y="687"/>
                </a:lnTo>
                <a:lnTo>
                  <a:pt x="463" y="687"/>
                </a:lnTo>
                <a:lnTo>
                  <a:pt x="463" y="689"/>
                </a:lnTo>
                <a:lnTo>
                  <a:pt x="463" y="687"/>
                </a:lnTo>
                <a:close/>
                <a:moveTo>
                  <a:pt x="461" y="687"/>
                </a:moveTo>
                <a:lnTo>
                  <a:pt x="459" y="687"/>
                </a:lnTo>
                <a:lnTo>
                  <a:pt x="459" y="685"/>
                </a:lnTo>
                <a:lnTo>
                  <a:pt x="461" y="685"/>
                </a:lnTo>
                <a:lnTo>
                  <a:pt x="461" y="687"/>
                </a:lnTo>
                <a:close/>
                <a:moveTo>
                  <a:pt x="326" y="683"/>
                </a:moveTo>
                <a:lnTo>
                  <a:pt x="326" y="685"/>
                </a:lnTo>
                <a:lnTo>
                  <a:pt x="326" y="683"/>
                </a:lnTo>
                <a:close/>
                <a:moveTo>
                  <a:pt x="459" y="685"/>
                </a:moveTo>
                <a:lnTo>
                  <a:pt x="459" y="683"/>
                </a:lnTo>
                <a:lnTo>
                  <a:pt x="459" y="682"/>
                </a:lnTo>
                <a:lnTo>
                  <a:pt x="459" y="683"/>
                </a:lnTo>
                <a:lnTo>
                  <a:pt x="461" y="683"/>
                </a:lnTo>
                <a:lnTo>
                  <a:pt x="459" y="683"/>
                </a:lnTo>
                <a:lnTo>
                  <a:pt x="459" y="685"/>
                </a:lnTo>
                <a:close/>
                <a:moveTo>
                  <a:pt x="476" y="672"/>
                </a:moveTo>
                <a:lnTo>
                  <a:pt x="478" y="672"/>
                </a:lnTo>
                <a:lnTo>
                  <a:pt x="480" y="672"/>
                </a:lnTo>
                <a:lnTo>
                  <a:pt x="480" y="674"/>
                </a:lnTo>
                <a:lnTo>
                  <a:pt x="482" y="674"/>
                </a:lnTo>
                <a:lnTo>
                  <a:pt x="484" y="674"/>
                </a:lnTo>
                <a:lnTo>
                  <a:pt x="484" y="676"/>
                </a:lnTo>
                <a:lnTo>
                  <a:pt x="486" y="676"/>
                </a:lnTo>
                <a:lnTo>
                  <a:pt x="486" y="674"/>
                </a:lnTo>
                <a:lnTo>
                  <a:pt x="486" y="676"/>
                </a:lnTo>
                <a:lnTo>
                  <a:pt x="486" y="674"/>
                </a:lnTo>
                <a:lnTo>
                  <a:pt x="488" y="676"/>
                </a:lnTo>
                <a:lnTo>
                  <a:pt x="488" y="678"/>
                </a:lnTo>
                <a:lnTo>
                  <a:pt x="490" y="678"/>
                </a:lnTo>
                <a:lnTo>
                  <a:pt x="490" y="680"/>
                </a:lnTo>
                <a:lnTo>
                  <a:pt x="490" y="678"/>
                </a:lnTo>
                <a:lnTo>
                  <a:pt x="490" y="680"/>
                </a:lnTo>
                <a:lnTo>
                  <a:pt x="490" y="682"/>
                </a:lnTo>
                <a:lnTo>
                  <a:pt x="492" y="682"/>
                </a:lnTo>
                <a:lnTo>
                  <a:pt x="492" y="680"/>
                </a:lnTo>
                <a:lnTo>
                  <a:pt x="494" y="680"/>
                </a:lnTo>
                <a:lnTo>
                  <a:pt x="494" y="682"/>
                </a:lnTo>
                <a:lnTo>
                  <a:pt x="492" y="682"/>
                </a:lnTo>
                <a:lnTo>
                  <a:pt x="492" y="683"/>
                </a:lnTo>
                <a:lnTo>
                  <a:pt x="490" y="683"/>
                </a:lnTo>
                <a:lnTo>
                  <a:pt x="492" y="683"/>
                </a:lnTo>
                <a:lnTo>
                  <a:pt x="492" y="685"/>
                </a:lnTo>
                <a:lnTo>
                  <a:pt x="490" y="685"/>
                </a:lnTo>
                <a:lnTo>
                  <a:pt x="488" y="687"/>
                </a:lnTo>
                <a:lnTo>
                  <a:pt x="486" y="687"/>
                </a:lnTo>
                <a:lnTo>
                  <a:pt x="486" y="689"/>
                </a:lnTo>
                <a:lnTo>
                  <a:pt x="484" y="689"/>
                </a:lnTo>
                <a:lnTo>
                  <a:pt x="484" y="691"/>
                </a:lnTo>
                <a:lnTo>
                  <a:pt x="486" y="691"/>
                </a:lnTo>
                <a:lnTo>
                  <a:pt x="486" y="693"/>
                </a:lnTo>
                <a:lnTo>
                  <a:pt x="484" y="693"/>
                </a:lnTo>
                <a:lnTo>
                  <a:pt x="484" y="695"/>
                </a:lnTo>
                <a:lnTo>
                  <a:pt x="482" y="695"/>
                </a:lnTo>
                <a:lnTo>
                  <a:pt x="484" y="697"/>
                </a:lnTo>
                <a:lnTo>
                  <a:pt x="482" y="697"/>
                </a:lnTo>
                <a:lnTo>
                  <a:pt x="480" y="697"/>
                </a:lnTo>
                <a:lnTo>
                  <a:pt x="480" y="695"/>
                </a:lnTo>
                <a:lnTo>
                  <a:pt x="478" y="695"/>
                </a:lnTo>
                <a:lnTo>
                  <a:pt x="476" y="697"/>
                </a:lnTo>
                <a:lnTo>
                  <a:pt x="474" y="697"/>
                </a:lnTo>
                <a:lnTo>
                  <a:pt x="474" y="695"/>
                </a:lnTo>
                <a:lnTo>
                  <a:pt x="474" y="693"/>
                </a:lnTo>
                <a:lnTo>
                  <a:pt x="472" y="693"/>
                </a:lnTo>
                <a:lnTo>
                  <a:pt x="472" y="695"/>
                </a:lnTo>
                <a:lnTo>
                  <a:pt x="472" y="693"/>
                </a:lnTo>
                <a:lnTo>
                  <a:pt x="472" y="691"/>
                </a:lnTo>
                <a:lnTo>
                  <a:pt x="471" y="691"/>
                </a:lnTo>
                <a:lnTo>
                  <a:pt x="469" y="691"/>
                </a:lnTo>
                <a:lnTo>
                  <a:pt x="469" y="689"/>
                </a:lnTo>
                <a:lnTo>
                  <a:pt x="469" y="687"/>
                </a:lnTo>
                <a:lnTo>
                  <a:pt x="467" y="687"/>
                </a:lnTo>
                <a:lnTo>
                  <a:pt x="467" y="685"/>
                </a:lnTo>
                <a:lnTo>
                  <a:pt x="467" y="687"/>
                </a:lnTo>
                <a:lnTo>
                  <a:pt x="465" y="687"/>
                </a:lnTo>
                <a:lnTo>
                  <a:pt x="463" y="687"/>
                </a:lnTo>
                <a:lnTo>
                  <a:pt x="461" y="687"/>
                </a:lnTo>
                <a:lnTo>
                  <a:pt x="463" y="685"/>
                </a:lnTo>
                <a:lnTo>
                  <a:pt x="461" y="685"/>
                </a:lnTo>
                <a:lnTo>
                  <a:pt x="461" y="683"/>
                </a:lnTo>
                <a:lnTo>
                  <a:pt x="461" y="682"/>
                </a:lnTo>
                <a:lnTo>
                  <a:pt x="461" y="680"/>
                </a:lnTo>
                <a:lnTo>
                  <a:pt x="463" y="678"/>
                </a:lnTo>
                <a:lnTo>
                  <a:pt x="463" y="676"/>
                </a:lnTo>
                <a:lnTo>
                  <a:pt x="465" y="676"/>
                </a:lnTo>
                <a:lnTo>
                  <a:pt x="465" y="674"/>
                </a:lnTo>
                <a:lnTo>
                  <a:pt x="467" y="674"/>
                </a:lnTo>
                <a:lnTo>
                  <a:pt x="469" y="674"/>
                </a:lnTo>
                <a:lnTo>
                  <a:pt x="471" y="674"/>
                </a:lnTo>
                <a:lnTo>
                  <a:pt x="471" y="672"/>
                </a:lnTo>
                <a:lnTo>
                  <a:pt x="472" y="672"/>
                </a:lnTo>
                <a:lnTo>
                  <a:pt x="474" y="672"/>
                </a:lnTo>
                <a:lnTo>
                  <a:pt x="476" y="672"/>
                </a:lnTo>
                <a:close/>
                <a:moveTo>
                  <a:pt x="261" y="659"/>
                </a:moveTo>
                <a:lnTo>
                  <a:pt x="261" y="660"/>
                </a:lnTo>
                <a:lnTo>
                  <a:pt x="261" y="659"/>
                </a:lnTo>
                <a:close/>
                <a:moveTo>
                  <a:pt x="263" y="659"/>
                </a:moveTo>
                <a:lnTo>
                  <a:pt x="261" y="659"/>
                </a:lnTo>
                <a:lnTo>
                  <a:pt x="263" y="659"/>
                </a:lnTo>
                <a:close/>
                <a:moveTo>
                  <a:pt x="259" y="651"/>
                </a:moveTo>
                <a:lnTo>
                  <a:pt x="257" y="651"/>
                </a:lnTo>
                <a:lnTo>
                  <a:pt x="257" y="649"/>
                </a:lnTo>
                <a:lnTo>
                  <a:pt x="259" y="649"/>
                </a:lnTo>
                <a:lnTo>
                  <a:pt x="259" y="651"/>
                </a:lnTo>
                <a:close/>
                <a:moveTo>
                  <a:pt x="248" y="645"/>
                </a:moveTo>
                <a:lnTo>
                  <a:pt x="248" y="647"/>
                </a:lnTo>
                <a:lnTo>
                  <a:pt x="248" y="645"/>
                </a:lnTo>
                <a:lnTo>
                  <a:pt x="246" y="645"/>
                </a:lnTo>
                <a:lnTo>
                  <a:pt x="246" y="647"/>
                </a:lnTo>
                <a:lnTo>
                  <a:pt x="246" y="645"/>
                </a:lnTo>
                <a:lnTo>
                  <a:pt x="248" y="645"/>
                </a:lnTo>
                <a:close/>
                <a:moveTo>
                  <a:pt x="528" y="645"/>
                </a:moveTo>
                <a:lnTo>
                  <a:pt x="530" y="645"/>
                </a:lnTo>
                <a:lnTo>
                  <a:pt x="530" y="647"/>
                </a:lnTo>
                <a:lnTo>
                  <a:pt x="530" y="649"/>
                </a:lnTo>
                <a:lnTo>
                  <a:pt x="532" y="649"/>
                </a:lnTo>
                <a:lnTo>
                  <a:pt x="530" y="649"/>
                </a:lnTo>
                <a:lnTo>
                  <a:pt x="530" y="651"/>
                </a:lnTo>
                <a:lnTo>
                  <a:pt x="530" y="653"/>
                </a:lnTo>
                <a:lnTo>
                  <a:pt x="530" y="651"/>
                </a:lnTo>
                <a:lnTo>
                  <a:pt x="528" y="651"/>
                </a:lnTo>
                <a:lnTo>
                  <a:pt x="528" y="653"/>
                </a:lnTo>
                <a:lnTo>
                  <a:pt x="528" y="651"/>
                </a:lnTo>
                <a:lnTo>
                  <a:pt x="526" y="651"/>
                </a:lnTo>
                <a:lnTo>
                  <a:pt x="526" y="653"/>
                </a:lnTo>
                <a:lnTo>
                  <a:pt x="526" y="651"/>
                </a:lnTo>
                <a:lnTo>
                  <a:pt x="526" y="653"/>
                </a:lnTo>
                <a:lnTo>
                  <a:pt x="524" y="653"/>
                </a:lnTo>
                <a:lnTo>
                  <a:pt x="524" y="651"/>
                </a:lnTo>
                <a:lnTo>
                  <a:pt x="524" y="653"/>
                </a:lnTo>
                <a:lnTo>
                  <a:pt x="524" y="651"/>
                </a:lnTo>
                <a:lnTo>
                  <a:pt x="522" y="651"/>
                </a:lnTo>
                <a:lnTo>
                  <a:pt x="522" y="653"/>
                </a:lnTo>
                <a:lnTo>
                  <a:pt x="522" y="651"/>
                </a:lnTo>
                <a:lnTo>
                  <a:pt x="520" y="651"/>
                </a:lnTo>
                <a:lnTo>
                  <a:pt x="520" y="649"/>
                </a:lnTo>
                <a:lnTo>
                  <a:pt x="519" y="649"/>
                </a:lnTo>
                <a:lnTo>
                  <a:pt x="520" y="649"/>
                </a:lnTo>
                <a:lnTo>
                  <a:pt x="520" y="647"/>
                </a:lnTo>
                <a:lnTo>
                  <a:pt x="520" y="649"/>
                </a:lnTo>
                <a:lnTo>
                  <a:pt x="520" y="647"/>
                </a:lnTo>
                <a:lnTo>
                  <a:pt x="522" y="647"/>
                </a:lnTo>
                <a:lnTo>
                  <a:pt x="520" y="647"/>
                </a:lnTo>
                <a:lnTo>
                  <a:pt x="522" y="647"/>
                </a:lnTo>
                <a:lnTo>
                  <a:pt x="522" y="645"/>
                </a:lnTo>
                <a:lnTo>
                  <a:pt x="524" y="645"/>
                </a:lnTo>
                <a:lnTo>
                  <a:pt x="526" y="645"/>
                </a:lnTo>
                <a:lnTo>
                  <a:pt x="526" y="647"/>
                </a:lnTo>
                <a:lnTo>
                  <a:pt x="528" y="647"/>
                </a:lnTo>
                <a:lnTo>
                  <a:pt x="528" y="645"/>
                </a:lnTo>
                <a:close/>
                <a:moveTo>
                  <a:pt x="246" y="645"/>
                </a:moveTo>
                <a:lnTo>
                  <a:pt x="244" y="645"/>
                </a:lnTo>
                <a:lnTo>
                  <a:pt x="246" y="645"/>
                </a:lnTo>
                <a:close/>
                <a:moveTo>
                  <a:pt x="236" y="635"/>
                </a:moveTo>
                <a:lnTo>
                  <a:pt x="238" y="635"/>
                </a:lnTo>
                <a:lnTo>
                  <a:pt x="238" y="637"/>
                </a:lnTo>
                <a:lnTo>
                  <a:pt x="236" y="637"/>
                </a:lnTo>
                <a:lnTo>
                  <a:pt x="238" y="637"/>
                </a:lnTo>
                <a:lnTo>
                  <a:pt x="238" y="639"/>
                </a:lnTo>
                <a:lnTo>
                  <a:pt x="236" y="639"/>
                </a:lnTo>
                <a:lnTo>
                  <a:pt x="238" y="639"/>
                </a:lnTo>
                <a:lnTo>
                  <a:pt x="236" y="639"/>
                </a:lnTo>
                <a:lnTo>
                  <a:pt x="236" y="641"/>
                </a:lnTo>
                <a:lnTo>
                  <a:pt x="238" y="641"/>
                </a:lnTo>
                <a:lnTo>
                  <a:pt x="240" y="643"/>
                </a:lnTo>
                <a:lnTo>
                  <a:pt x="242" y="643"/>
                </a:lnTo>
                <a:lnTo>
                  <a:pt x="244" y="645"/>
                </a:lnTo>
                <a:lnTo>
                  <a:pt x="242" y="645"/>
                </a:lnTo>
                <a:lnTo>
                  <a:pt x="240" y="645"/>
                </a:lnTo>
                <a:lnTo>
                  <a:pt x="242" y="647"/>
                </a:lnTo>
                <a:lnTo>
                  <a:pt x="242" y="649"/>
                </a:lnTo>
                <a:lnTo>
                  <a:pt x="242" y="647"/>
                </a:lnTo>
                <a:lnTo>
                  <a:pt x="244" y="647"/>
                </a:lnTo>
                <a:lnTo>
                  <a:pt x="246" y="647"/>
                </a:lnTo>
                <a:lnTo>
                  <a:pt x="248" y="647"/>
                </a:lnTo>
                <a:lnTo>
                  <a:pt x="250" y="647"/>
                </a:lnTo>
                <a:lnTo>
                  <a:pt x="252" y="647"/>
                </a:lnTo>
                <a:lnTo>
                  <a:pt x="254" y="649"/>
                </a:lnTo>
                <a:lnTo>
                  <a:pt x="255" y="649"/>
                </a:lnTo>
                <a:lnTo>
                  <a:pt x="254" y="649"/>
                </a:lnTo>
                <a:lnTo>
                  <a:pt x="252" y="647"/>
                </a:lnTo>
                <a:lnTo>
                  <a:pt x="252" y="649"/>
                </a:lnTo>
                <a:lnTo>
                  <a:pt x="254" y="649"/>
                </a:lnTo>
                <a:lnTo>
                  <a:pt x="255" y="649"/>
                </a:lnTo>
                <a:lnTo>
                  <a:pt x="255" y="651"/>
                </a:lnTo>
                <a:lnTo>
                  <a:pt x="255" y="649"/>
                </a:lnTo>
                <a:lnTo>
                  <a:pt x="257" y="649"/>
                </a:lnTo>
                <a:lnTo>
                  <a:pt x="257" y="651"/>
                </a:lnTo>
                <a:lnTo>
                  <a:pt x="259" y="651"/>
                </a:lnTo>
                <a:lnTo>
                  <a:pt x="261" y="651"/>
                </a:lnTo>
                <a:lnTo>
                  <a:pt x="261" y="649"/>
                </a:lnTo>
                <a:lnTo>
                  <a:pt x="263" y="649"/>
                </a:lnTo>
                <a:lnTo>
                  <a:pt x="263" y="647"/>
                </a:lnTo>
                <a:lnTo>
                  <a:pt x="265" y="647"/>
                </a:lnTo>
                <a:lnTo>
                  <a:pt x="265" y="645"/>
                </a:lnTo>
                <a:lnTo>
                  <a:pt x="267" y="645"/>
                </a:lnTo>
                <a:lnTo>
                  <a:pt x="269" y="643"/>
                </a:lnTo>
                <a:lnTo>
                  <a:pt x="271" y="643"/>
                </a:lnTo>
                <a:lnTo>
                  <a:pt x="273" y="643"/>
                </a:lnTo>
                <a:lnTo>
                  <a:pt x="273" y="641"/>
                </a:lnTo>
                <a:lnTo>
                  <a:pt x="275" y="641"/>
                </a:lnTo>
                <a:lnTo>
                  <a:pt x="277" y="641"/>
                </a:lnTo>
                <a:lnTo>
                  <a:pt x="278" y="641"/>
                </a:lnTo>
                <a:lnTo>
                  <a:pt x="280" y="641"/>
                </a:lnTo>
                <a:lnTo>
                  <a:pt x="280" y="643"/>
                </a:lnTo>
                <a:lnTo>
                  <a:pt x="282" y="643"/>
                </a:lnTo>
                <a:lnTo>
                  <a:pt x="282" y="645"/>
                </a:lnTo>
                <a:lnTo>
                  <a:pt x="284" y="645"/>
                </a:lnTo>
                <a:lnTo>
                  <a:pt x="284" y="647"/>
                </a:lnTo>
                <a:lnTo>
                  <a:pt x="286" y="647"/>
                </a:lnTo>
                <a:lnTo>
                  <a:pt x="286" y="649"/>
                </a:lnTo>
                <a:lnTo>
                  <a:pt x="286" y="651"/>
                </a:lnTo>
                <a:lnTo>
                  <a:pt x="288" y="651"/>
                </a:lnTo>
                <a:lnTo>
                  <a:pt x="286" y="651"/>
                </a:lnTo>
                <a:lnTo>
                  <a:pt x="288" y="653"/>
                </a:lnTo>
                <a:lnTo>
                  <a:pt x="288" y="655"/>
                </a:lnTo>
                <a:lnTo>
                  <a:pt x="286" y="655"/>
                </a:lnTo>
                <a:lnTo>
                  <a:pt x="288" y="655"/>
                </a:lnTo>
                <a:lnTo>
                  <a:pt x="286" y="657"/>
                </a:lnTo>
                <a:lnTo>
                  <a:pt x="288" y="657"/>
                </a:lnTo>
                <a:lnTo>
                  <a:pt x="288" y="659"/>
                </a:lnTo>
                <a:lnTo>
                  <a:pt x="288" y="657"/>
                </a:lnTo>
                <a:lnTo>
                  <a:pt x="290" y="657"/>
                </a:lnTo>
                <a:lnTo>
                  <a:pt x="292" y="657"/>
                </a:lnTo>
                <a:lnTo>
                  <a:pt x="292" y="659"/>
                </a:lnTo>
                <a:lnTo>
                  <a:pt x="294" y="659"/>
                </a:lnTo>
                <a:lnTo>
                  <a:pt x="296" y="659"/>
                </a:lnTo>
                <a:lnTo>
                  <a:pt x="298" y="659"/>
                </a:lnTo>
                <a:lnTo>
                  <a:pt x="298" y="660"/>
                </a:lnTo>
                <a:lnTo>
                  <a:pt x="296" y="659"/>
                </a:lnTo>
                <a:lnTo>
                  <a:pt x="294" y="659"/>
                </a:lnTo>
                <a:lnTo>
                  <a:pt x="296" y="660"/>
                </a:lnTo>
                <a:lnTo>
                  <a:pt x="298" y="660"/>
                </a:lnTo>
                <a:lnTo>
                  <a:pt x="300" y="660"/>
                </a:lnTo>
                <a:lnTo>
                  <a:pt x="302" y="660"/>
                </a:lnTo>
                <a:lnTo>
                  <a:pt x="302" y="662"/>
                </a:lnTo>
                <a:lnTo>
                  <a:pt x="303" y="662"/>
                </a:lnTo>
                <a:lnTo>
                  <a:pt x="303" y="664"/>
                </a:lnTo>
                <a:lnTo>
                  <a:pt x="305" y="664"/>
                </a:lnTo>
                <a:lnTo>
                  <a:pt x="305" y="666"/>
                </a:lnTo>
                <a:lnTo>
                  <a:pt x="307" y="666"/>
                </a:lnTo>
                <a:lnTo>
                  <a:pt x="307" y="664"/>
                </a:lnTo>
                <a:lnTo>
                  <a:pt x="305" y="664"/>
                </a:lnTo>
                <a:lnTo>
                  <a:pt x="303" y="664"/>
                </a:lnTo>
                <a:lnTo>
                  <a:pt x="305" y="664"/>
                </a:lnTo>
                <a:lnTo>
                  <a:pt x="307" y="664"/>
                </a:lnTo>
                <a:lnTo>
                  <a:pt x="309" y="664"/>
                </a:lnTo>
                <a:lnTo>
                  <a:pt x="311" y="664"/>
                </a:lnTo>
                <a:lnTo>
                  <a:pt x="311" y="666"/>
                </a:lnTo>
                <a:lnTo>
                  <a:pt x="313" y="666"/>
                </a:lnTo>
                <a:lnTo>
                  <a:pt x="313" y="668"/>
                </a:lnTo>
                <a:lnTo>
                  <a:pt x="315" y="668"/>
                </a:lnTo>
                <a:lnTo>
                  <a:pt x="315" y="670"/>
                </a:lnTo>
                <a:lnTo>
                  <a:pt x="317" y="670"/>
                </a:lnTo>
                <a:lnTo>
                  <a:pt x="317" y="668"/>
                </a:lnTo>
                <a:lnTo>
                  <a:pt x="319" y="668"/>
                </a:lnTo>
                <a:lnTo>
                  <a:pt x="317" y="668"/>
                </a:lnTo>
                <a:lnTo>
                  <a:pt x="317" y="666"/>
                </a:lnTo>
                <a:lnTo>
                  <a:pt x="315" y="666"/>
                </a:lnTo>
                <a:lnTo>
                  <a:pt x="313" y="666"/>
                </a:lnTo>
                <a:lnTo>
                  <a:pt x="315" y="666"/>
                </a:lnTo>
                <a:lnTo>
                  <a:pt x="317" y="666"/>
                </a:lnTo>
                <a:lnTo>
                  <a:pt x="319" y="666"/>
                </a:lnTo>
                <a:lnTo>
                  <a:pt x="321" y="666"/>
                </a:lnTo>
                <a:lnTo>
                  <a:pt x="323" y="666"/>
                </a:lnTo>
                <a:lnTo>
                  <a:pt x="325" y="666"/>
                </a:lnTo>
                <a:lnTo>
                  <a:pt x="325" y="668"/>
                </a:lnTo>
                <a:lnTo>
                  <a:pt x="326" y="668"/>
                </a:lnTo>
                <a:lnTo>
                  <a:pt x="328" y="668"/>
                </a:lnTo>
                <a:lnTo>
                  <a:pt x="330" y="668"/>
                </a:lnTo>
                <a:lnTo>
                  <a:pt x="330" y="670"/>
                </a:lnTo>
                <a:lnTo>
                  <a:pt x="328" y="672"/>
                </a:lnTo>
                <a:lnTo>
                  <a:pt x="330" y="672"/>
                </a:lnTo>
                <a:lnTo>
                  <a:pt x="330" y="670"/>
                </a:lnTo>
                <a:lnTo>
                  <a:pt x="330" y="672"/>
                </a:lnTo>
                <a:lnTo>
                  <a:pt x="330" y="674"/>
                </a:lnTo>
                <a:lnTo>
                  <a:pt x="328" y="674"/>
                </a:lnTo>
                <a:lnTo>
                  <a:pt x="328" y="676"/>
                </a:lnTo>
                <a:lnTo>
                  <a:pt x="328" y="678"/>
                </a:lnTo>
                <a:lnTo>
                  <a:pt x="326" y="678"/>
                </a:lnTo>
                <a:lnTo>
                  <a:pt x="326" y="680"/>
                </a:lnTo>
                <a:lnTo>
                  <a:pt x="325" y="680"/>
                </a:lnTo>
                <a:lnTo>
                  <a:pt x="323" y="680"/>
                </a:lnTo>
                <a:lnTo>
                  <a:pt x="323" y="678"/>
                </a:lnTo>
                <a:lnTo>
                  <a:pt x="321" y="678"/>
                </a:lnTo>
                <a:lnTo>
                  <a:pt x="319" y="678"/>
                </a:lnTo>
                <a:lnTo>
                  <a:pt x="317" y="678"/>
                </a:lnTo>
                <a:lnTo>
                  <a:pt x="315" y="678"/>
                </a:lnTo>
                <a:lnTo>
                  <a:pt x="311" y="678"/>
                </a:lnTo>
                <a:lnTo>
                  <a:pt x="309" y="680"/>
                </a:lnTo>
                <a:lnTo>
                  <a:pt x="311" y="678"/>
                </a:lnTo>
                <a:lnTo>
                  <a:pt x="313" y="678"/>
                </a:lnTo>
                <a:lnTo>
                  <a:pt x="315" y="678"/>
                </a:lnTo>
                <a:lnTo>
                  <a:pt x="317" y="678"/>
                </a:lnTo>
                <a:lnTo>
                  <a:pt x="317" y="676"/>
                </a:lnTo>
                <a:lnTo>
                  <a:pt x="315" y="676"/>
                </a:lnTo>
                <a:lnTo>
                  <a:pt x="313" y="676"/>
                </a:lnTo>
                <a:lnTo>
                  <a:pt x="311" y="678"/>
                </a:lnTo>
                <a:lnTo>
                  <a:pt x="309" y="680"/>
                </a:lnTo>
                <a:lnTo>
                  <a:pt x="307" y="680"/>
                </a:lnTo>
                <a:lnTo>
                  <a:pt x="307" y="682"/>
                </a:lnTo>
                <a:lnTo>
                  <a:pt x="307" y="683"/>
                </a:lnTo>
                <a:lnTo>
                  <a:pt x="305" y="683"/>
                </a:lnTo>
                <a:lnTo>
                  <a:pt x="303" y="685"/>
                </a:lnTo>
                <a:lnTo>
                  <a:pt x="303" y="687"/>
                </a:lnTo>
                <a:lnTo>
                  <a:pt x="303" y="689"/>
                </a:lnTo>
                <a:lnTo>
                  <a:pt x="303" y="691"/>
                </a:lnTo>
                <a:lnTo>
                  <a:pt x="302" y="691"/>
                </a:lnTo>
                <a:lnTo>
                  <a:pt x="302" y="693"/>
                </a:lnTo>
                <a:lnTo>
                  <a:pt x="302" y="695"/>
                </a:lnTo>
                <a:lnTo>
                  <a:pt x="300" y="693"/>
                </a:lnTo>
                <a:lnTo>
                  <a:pt x="298" y="693"/>
                </a:lnTo>
                <a:lnTo>
                  <a:pt x="298" y="691"/>
                </a:lnTo>
                <a:lnTo>
                  <a:pt x="296" y="689"/>
                </a:lnTo>
                <a:lnTo>
                  <a:pt x="298" y="689"/>
                </a:lnTo>
                <a:lnTo>
                  <a:pt x="298" y="687"/>
                </a:lnTo>
                <a:lnTo>
                  <a:pt x="298" y="685"/>
                </a:lnTo>
                <a:lnTo>
                  <a:pt x="298" y="687"/>
                </a:lnTo>
                <a:lnTo>
                  <a:pt x="298" y="685"/>
                </a:lnTo>
                <a:lnTo>
                  <a:pt x="296" y="685"/>
                </a:lnTo>
                <a:lnTo>
                  <a:pt x="296" y="683"/>
                </a:lnTo>
                <a:lnTo>
                  <a:pt x="296" y="682"/>
                </a:lnTo>
                <a:lnTo>
                  <a:pt x="294" y="682"/>
                </a:lnTo>
                <a:lnTo>
                  <a:pt x="294" y="680"/>
                </a:lnTo>
                <a:lnTo>
                  <a:pt x="292" y="680"/>
                </a:lnTo>
                <a:lnTo>
                  <a:pt x="290" y="680"/>
                </a:lnTo>
                <a:lnTo>
                  <a:pt x="292" y="680"/>
                </a:lnTo>
                <a:lnTo>
                  <a:pt x="292" y="682"/>
                </a:lnTo>
                <a:lnTo>
                  <a:pt x="294" y="682"/>
                </a:lnTo>
                <a:lnTo>
                  <a:pt x="294" y="683"/>
                </a:lnTo>
                <a:lnTo>
                  <a:pt x="296" y="685"/>
                </a:lnTo>
                <a:lnTo>
                  <a:pt x="296" y="687"/>
                </a:lnTo>
                <a:lnTo>
                  <a:pt x="296" y="689"/>
                </a:lnTo>
                <a:lnTo>
                  <a:pt x="296" y="687"/>
                </a:lnTo>
                <a:lnTo>
                  <a:pt x="296" y="689"/>
                </a:lnTo>
                <a:lnTo>
                  <a:pt x="296" y="687"/>
                </a:lnTo>
                <a:lnTo>
                  <a:pt x="296" y="685"/>
                </a:lnTo>
                <a:lnTo>
                  <a:pt x="294" y="683"/>
                </a:lnTo>
                <a:lnTo>
                  <a:pt x="294" y="682"/>
                </a:lnTo>
                <a:lnTo>
                  <a:pt x="292" y="682"/>
                </a:lnTo>
                <a:lnTo>
                  <a:pt x="290" y="680"/>
                </a:lnTo>
                <a:lnTo>
                  <a:pt x="288" y="680"/>
                </a:lnTo>
                <a:lnTo>
                  <a:pt x="288" y="678"/>
                </a:lnTo>
                <a:lnTo>
                  <a:pt x="286" y="678"/>
                </a:lnTo>
                <a:lnTo>
                  <a:pt x="286" y="676"/>
                </a:lnTo>
                <a:lnTo>
                  <a:pt x="284" y="678"/>
                </a:lnTo>
                <a:lnTo>
                  <a:pt x="282" y="678"/>
                </a:lnTo>
                <a:lnTo>
                  <a:pt x="280" y="676"/>
                </a:lnTo>
                <a:lnTo>
                  <a:pt x="282" y="676"/>
                </a:lnTo>
                <a:lnTo>
                  <a:pt x="282" y="674"/>
                </a:lnTo>
                <a:lnTo>
                  <a:pt x="282" y="672"/>
                </a:lnTo>
                <a:lnTo>
                  <a:pt x="282" y="670"/>
                </a:lnTo>
                <a:lnTo>
                  <a:pt x="280" y="670"/>
                </a:lnTo>
                <a:lnTo>
                  <a:pt x="278" y="670"/>
                </a:lnTo>
                <a:lnTo>
                  <a:pt x="278" y="668"/>
                </a:lnTo>
                <a:lnTo>
                  <a:pt x="277" y="668"/>
                </a:lnTo>
                <a:lnTo>
                  <a:pt x="277" y="666"/>
                </a:lnTo>
                <a:lnTo>
                  <a:pt x="275" y="664"/>
                </a:lnTo>
                <a:lnTo>
                  <a:pt x="273" y="664"/>
                </a:lnTo>
                <a:lnTo>
                  <a:pt x="271" y="662"/>
                </a:lnTo>
                <a:lnTo>
                  <a:pt x="269" y="662"/>
                </a:lnTo>
                <a:lnTo>
                  <a:pt x="269" y="660"/>
                </a:lnTo>
                <a:lnTo>
                  <a:pt x="267" y="660"/>
                </a:lnTo>
                <a:lnTo>
                  <a:pt x="267" y="662"/>
                </a:lnTo>
                <a:lnTo>
                  <a:pt x="267" y="660"/>
                </a:lnTo>
                <a:lnTo>
                  <a:pt x="265" y="660"/>
                </a:lnTo>
                <a:lnTo>
                  <a:pt x="263" y="660"/>
                </a:lnTo>
                <a:lnTo>
                  <a:pt x="263" y="659"/>
                </a:lnTo>
                <a:lnTo>
                  <a:pt x="261" y="659"/>
                </a:lnTo>
                <a:lnTo>
                  <a:pt x="259" y="659"/>
                </a:lnTo>
                <a:lnTo>
                  <a:pt x="261" y="659"/>
                </a:lnTo>
                <a:lnTo>
                  <a:pt x="259" y="659"/>
                </a:lnTo>
                <a:lnTo>
                  <a:pt x="257" y="660"/>
                </a:lnTo>
                <a:lnTo>
                  <a:pt x="257" y="659"/>
                </a:lnTo>
                <a:lnTo>
                  <a:pt x="257" y="660"/>
                </a:lnTo>
                <a:lnTo>
                  <a:pt x="255" y="659"/>
                </a:lnTo>
                <a:lnTo>
                  <a:pt x="255" y="660"/>
                </a:lnTo>
                <a:lnTo>
                  <a:pt x="259" y="660"/>
                </a:lnTo>
                <a:lnTo>
                  <a:pt x="263" y="660"/>
                </a:lnTo>
                <a:lnTo>
                  <a:pt x="265" y="662"/>
                </a:lnTo>
                <a:lnTo>
                  <a:pt x="267" y="662"/>
                </a:lnTo>
                <a:lnTo>
                  <a:pt x="269" y="664"/>
                </a:lnTo>
                <a:lnTo>
                  <a:pt x="271" y="664"/>
                </a:lnTo>
                <a:lnTo>
                  <a:pt x="273" y="664"/>
                </a:lnTo>
                <a:lnTo>
                  <a:pt x="275" y="666"/>
                </a:lnTo>
                <a:lnTo>
                  <a:pt x="275" y="668"/>
                </a:lnTo>
                <a:lnTo>
                  <a:pt x="278" y="670"/>
                </a:lnTo>
                <a:lnTo>
                  <a:pt x="278" y="672"/>
                </a:lnTo>
                <a:lnTo>
                  <a:pt x="280" y="674"/>
                </a:lnTo>
                <a:lnTo>
                  <a:pt x="280" y="676"/>
                </a:lnTo>
                <a:lnTo>
                  <a:pt x="280" y="674"/>
                </a:lnTo>
                <a:lnTo>
                  <a:pt x="278" y="672"/>
                </a:lnTo>
                <a:lnTo>
                  <a:pt x="278" y="670"/>
                </a:lnTo>
                <a:lnTo>
                  <a:pt x="277" y="670"/>
                </a:lnTo>
                <a:lnTo>
                  <a:pt x="277" y="668"/>
                </a:lnTo>
                <a:lnTo>
                  <a:pt x="275" y="668"/>
                </a:lnTo>
                <a:lnTo>
                  <a:pt x="273" y="666"/>
                </a:lnTo>
                <a:lnTo>
                  <a:pt x="271" y="664"/>
                </a:lnTo>
                <a:lnTo>
                  <a:pt x="269" y="664"/>
                </a:lnTo>
                <a:lnTo>
                  <a:pt x="267" y="664"/>
                </a:lnTo>
                <a:lnTo>
                  <a:pt x="267" y="662"/>
                </a:lnTo>
                <a:lnTo>
                  <a:pt x="265" y="662"/>
                </a:lnTo>
                <a:lnTo>
                  <a:pt x="259" y="660"/>
                </a:lnTo>
                <a:lnTo>
                  <a:pt x="255" y="660"/>
                </a:lnTo>
                <a:lnTo>
                  <a:pt x="254" y="660"/>
                </a:lnTo>
                <a:lnTo>
                  <a:pt x="254" y="662"/>
                </a:lnTo>
                <a:lnTo>
                  <a:pt x="252" y="662"/>
                </a:lnTo>
                <a:lnTo>
                  <a:pt x="250" y="662"/>
                </a:lnTo>
                <a:lnTo>
                  <a:pt x="248" y="664"/>
                </a:lnTo>
                <a:lnTo>
                  <a:pt x="250" y="664"/>
                </a:lnTo>
                <a:lnTo>
                  <a:pt x="248" y="664"/>
                </a:lnTo>
                <a:lnTo>
                  <a:pt x="248" y="666"/>
                </a:lnTo>
                <a:lnTo>
                  <a:pt x="246" y="666"/>
                </a:lnTo>
                <a:lnTo>
                  <a:pt x="246" y="668"/>
                </a:lnTo>
                <a:lnTo>
                  <a:pt x="244" y="668"/>
                </a:lnTo>
                <a:lnTo>
                  <a:pt x="242" y="668"/>
                </a:lnTo>
                <a:lnTo>
                  <a:pt x="242" y="666"/>
                </a:lnTo>
                <a:lnTo>
                  <a:pt x="242" y="668"/>
                </a:lnTo>
                <a:lnTo>
                  <a:pt x="240" y="668"/>
                </a:lnTo>
                <a:lnTo>
                  <a:pt x="240" y="666"/>
                </a:lnTo>
                <a:lnTo>
                  <a:pt x="238" y="666"/>
                </a:lnTo>
                <a:lnTo>
                  <a:pt x="236" y="666"/>
                </a:lnTo>
                <a:lnTo>
                  <a:pt x="236" y="664"/>
                </a:lnTo>
                <a:lnTo>
                  <a:pt x="234" y="664"/>
                </a:lnTo>
                <a:lnTo>
                  <a:pt x="234" y="662"/>
                </a:lnTo>
                <a:lnTo>
                  <a:pt x="232" y="662"/>
                </a:lnTo>
                <a:lnTo>
                  <a:pt x="232" y="660"/>
                </a:lnTo>
                <a:lnTo>
                  <a:pt x="232" y="659"/>
                </a:lnTo>
                <a:lnTo>
                  <a:pt x="232" y="657"/>
                </a:lnTo>
                <a:lnTo>
                  <a:pt x="230" y="657"/>
                </a:lnTo>
                <a:lnTo>
                  <a:pt x="230" y="655"/>
                </a:lnTo>
                <a:lnTo>
                  <a:pt x="230" y="653"/>
                </a:lnTo>
                <a:lnTo>
                  <a:pt x="232" y="653"/>
                </a:lnTo>
                <a:lnTo>
                  <a:pt x="230" y="653"/>
                </a:lnTo>
                <a:lnTo>
                  <a:pt x="230" y="651"/>
                </a:lnTo>
                <a:lnTo>
                  <a:pt x="230" y="649"/>
                </a:lnTo>
                <a:lnTo>
                  <a:pt x="232" y="649"/>
                </a:lnTo>
                <a:lnTo>
                  <a:pt x="232" y="647"/>
                </a:lnTo>
                <a:lnTo>
                  <a:pt x="232" y="645"/>
                </a:lnTo>
                <a:lnTo>
                  <a:pt x="234" y="645"/>
                </a:lnTo>
                <a:lnTo>
                  <a:pt x="234" y="643"/>
                </a:lnTo>
                <a:lnTo>
                  <a:pt x="234" y="641"/>
                </a:lnTo>
                <a:lnTo>
                  <a:pt x="234" y="639"/>
                </a:lnTo>
                <a:lnTo>
                  <a:pt x="234" y="637"/>
                </a:lnTo>
                <a:lnTo>
                  <a:pt x="234" y="635"/>
                </a:lnTo>
                <a:lnTo>
                  <a:pt x="236" y="635"/>
                </a:lnTo>
                <a:lnTo>
                  <a:pt x="236" y="634"/>
                </a:lnTo>
                <a:lnTo>
                  <a:pt x="236" y="635"/>
                </a:lnTo>
                <a:close/>
                <a:moveTo>
                  <a:pt x="565" y="611"/>
                </a:moveTo>
                <a:lnTo>
                  <a:pt x="563" y="611"/>
                </a:lnTo>
                <a:lnTo>
                  <a:pt x="563" y="609"/>
                </a:lnTo>
                <a:lnTo>
                  <a:pt x="565" y="609"/>
                </a:lnTo>
                <a:lnTo>
                  <a:pt x="565" y="611"/>
                </a:lnTo>
                <a:close/>
                <a:moveTo>
                  <a:pt x="565" y="589"/>
                </a:moveTo>
                <a:lnTo>
                  <a:pt x="565" y="591"/>
                </a:lnTo>
                <a:lnTo>
                  <a:pt x="563" y="589"/>
                </a:lnTo>
                <a:lnTo>
                  <a:pt x="565" y="589"/>
                </a:lnTo>
                <a:close/>
                <a:moveTo>
                  <a:pt x="409" y="584"/>
                </a:moveTo>
                <a:lnTo>
                  <a:pt x="409" y="586"/>
                </a:lnTo>
                <a:lnTo>
                  <a:pt x="409" y="584"/>
                </a:lnTo>
                <a:close/>
                <a:moveTo>
                  <a:pt x="572" y="551"/>
                </a:moveTo>
                <a:lnTo>
                  <a:pt x="572" y="553"/>
                </a:lnTo>
                <a:lnTo>
                  <a:pt x="572" y="551"/>
                </a:lnTo>
                <a:close/>
                <a:moveTo>
                  <a:pt x="350" y="547"/>
                </a:moveTo>
                <a:lnTo>
                  <a:pt x="351" y="547"/>
                </a:lnTo>
                <a:lnTo>
                  <a:pt x="351" y="549"/>
                </a:lnTo>
                <a:lnTo>
                  <a:pt x="350" y="549"/>
                </a:lnTo>
                <a:lnTo>
                  <a:pt x="350" y="547"/>
                </a:lnTo>
                <a:close/>
                <a:moveTo>
                  <a:pt x="325" y="490"/>
                </a:moveTo>
                <a:lnTo>
                  <a:pt x="323" y="490"/>
                </a:lnTo>
                <a:lnTo>
                  <a:pt x="323" y="488"/>
                </a:lnTo>
                <a:lnTo>
                  <a:pt x="325" y="488"/>
                </a:lnTo>
                <a:lnTo>
                  <a:pt x="325" y="490"/>
                </a:lnTo>
                <a:close/>
                <a:moveTo>
                  <a:pt x="361" y="488"/>
                </a:moveTo>
                <a:lnTo>
                  <a:pt x="359" y="488"/>
                </a:lnTo>
                <a:lnTo>
                  <a:pt x="359" y="490"/>
                </a:lnTo>
                <a:lnTo>
                  <a:pt x="357" y="490"/>
                </a:lnTo>
                <a:lnTo>
                  <a:pt x="357" y="488"/>
                </a:lnTo>
                <a:lnTo>
                  <a:pt x="359" y="488"/>
                </a:lnTo>
                <a:lnTo>
                  <a:pt x="361" y="488"/>
                </a:lnTo>
                <a:close/>
                <a:moveTo>
                  <a:pt x="367" y="484"/>
                </a:moveTo>
                <a:lnTo>
                  <a:pt x="365" y="486"/>
                </a:lnTo>
                <a:lnTo>
                  <a:pt x="363" y="486"/>
                </a:lnTo>
                <a:lnTo>
                  <a:pt x="363" y="488"/>
                </a:lnTo>
                <a:lnTo>
                  <a:pt x="363" y="490"/>
                </a:lnTo>
                <a:lnTo>
                  <a:pt x="361" y="490"/>
                </a:lnTo>
                <a:lnTo>
                  <a:pt x="361" y="488"/>
                </a:lnTo>
                <a:lnTo>
                  <a:pt x="361" y="486"/>
                </a:lnTo>
                <a:lnTo>
                  <a:pt x="365" y="484"/>
                </a:lnTo>
                <a:lnTo>
                  <a:pt x="367" y="484"/>
                </a:lnTo>
                <a:close/>
                <a:moveTo>
                  <a:pt x="388" y="466"/>
                </a:moveTo>
                <a:lnTo>
                  <a:pt x="388" y="468"/>
                </a:lnTo>
                <a:lnTo>
                  <a:pt x="386" y="468"/>
                </a:lnTo>
                <a:lnTo>
                  <a:pt x="386" y="470"/>
                </a:lnTo>
                <a:lnTo>
                  <a:pt x="384" y="470"/>
                </a:lnTo>
                <a:lnTo>
                  <a:pt x="384" y="472"/>
                </a:lnTo>
                <a:lnTo>
                  <a:pt x="382" y="472"/>
                </a:lnTo>
                <a:lnTo>
                  <a:pt x="380" y="472"/>
                </a:lnTo>
                <a:lnTo>
                  <a:pt x="380" y="474"/>
                </a:lnTo>
                <a:lnTo>
                  <a:pt x="378" y="474"/>
                </a:lnTo>
                <a:lnTo>
                  <a:pt x="378" y="476"/>
                </a:lnTo>
                <a:lnTo>
                  <a:pt x="376" y="476"/>
                </a:lnTo>
                <a:lnTo>
                  <a:pt x="378" y="476"/>
                </a:lnTo>
                <a:lnTo>
                  <a:pt x="378" y="474"/>
                </a:lnTo>
                <a:lnTo>
                  <a:pt x="380" y="474"/>
                </a:lnTo>
                <a:lnTo>
                  <a:pt x="382" y="472"/>
                </a:lnTo>
                <a:lnTo>
                  <a:pt x="384" y="470"/>
                </a:lnTo>
                <a:lnTo>
                  <a:pt x="386" y="468"/>
                </a:lnTo>
                <a:lnTo>
                  <a:pt x="388" y="468"/>
                </a:lnTo>
                <a:lnTo>
                  <a:pt x="388" y="466"/>
                </a:lnTo>
                <a:lnTo>
                  <a:pt x="390" y="466"/>
                </a:lnTo>
                <a:lnTo>
                  <a:pt x="388" y="466"/>
                </a:lnTo>
                <a:close/>
                <a:moveTo>
                  <a:pt x="547" y="466"/>
                </a:moveTo>
                <a:lnTo>
                  <a:pt x="547" y="465"/>
                </a:lnTo>
                <a:lnTo>
                  <a:pt x="549" y="465"/>
                </a:lnTo>
                <a:lnTo>
                  <a:pt x="549" y="466"/>
                </a:lnTo>
                <a:lnTo>
                  <a:pt x="547" y="466"/>
                </a:lnTo>
                <a:close/>
                <a:moveTo>
                  <a:pt x="488" y="465"/>
                </a:moveTo>
                <a:lnTo>
                  <a:pt x="486" y="465"/>
                </a:lnTo>
                <a:lnTo>
                  <a:pt x="488" y="465"/>
                </a:lnTo>
                <a:close/>
                <a:moveTo>
                  <a:pt x="390" y="466"/>
                </a:moveTo>
                <a:lnTo>
                  <a:pt x="390" y="465"/>
                </a:lnTo>
                <a:lnTo>
                  <a:pt x="392" y="465"/>
                </a:lnTo>
                <a:lnTo>
                  <a:pt x="394" y="463"/>
                </a:lnTo>
                <a:lnTo>
                  <a:pt x="394" y="465"/>
                </a:lnTo>
                <a:lnTo>
                  <a:pt x="392" y="465"/>
                </a:lnTo>
                <a:lnTo>
                  <a:pt x="390" y="466"/>
                </a:lnTo>
                <a:close/>
                <a:moveTo>
                  <a:pt x="570" y="461"/>
                </a:moveTo>
                <a:lnTo>
                  <a:pt x="568" y="461"/>
                </a:lnTo>
                <a:lnTo>
                  <a:pt x="570" y="461"/>
                </a:lnTo>
                <a:close/>
                <a:moveTo>
                  <a:pt x="570" y="461"/>
                </a:moveTo>
                <a:lnTo>
                  <a:pt x="570" y="459"/>
                </a:lnTo>
                <a:lnTo>
                  <a:pt x="570" y="461"/>
                </a:lnTo>
                <a:close/>
                <a:moveTo>
                  <a:pt x="430" y="457"/>
                </a:moveTo>
                <a:lnTo>
                  <a:pt x="430" y="459"/>
                </a:lnTo>
                <a:lnTo>
                  <a:pt x="430" y="457"/>
                </a:lnTo>
                <a:close/>
                <a:moveTo>
                  <a:pt x="572" y="457"/>
                </a:moveTo>
                <a:lnTo>
                  <a:pt x="570" y="457"/>
                </a:lnTo>
                <a:lnTo>
                  <a:pt x="572" y="459"/>
                </a:lnTo>
                <a:lnTo>
                  <a:pt x="570" y="459"/>
                </a:lnTo>
                <a:lnTo>
                  <a:pt x="570" y="461"/>
                </a:lnTo>
                <a:lnTo>
                  <a:pt x="570" y="459"/>
                </a:lnTo>
                <a:lnTo>
                  <a:pt x="570" y="457"/>
                </a:lnTo>
                <a:lnTo>
                  <a:pt x="570" y="455"/>
                </a:lnTo>
                <a:lnTo>
                  <a:pt x="572" y="455"/>
                </a:lnTo>
                <a:lnTo>
                  <a:pt x="572" y="457"/>
                </a:lnTo>
                <a:close/>
                <a:moveTo>
                  <a:pt x="476" y="453"/>
                </a:moveTo>
                <a:lnTo>
                  <a:pt x="476" y="455"/>
                </a:lnTo>
                <a:lnTo>
                  <a:pt x="478" y="455"/>
                </a:lnTo>
                <a:lnTo>
                  <a:pt x="476" y="455"/>
                </a:lnTo>
                <a:lnTo>
                  <a:pt x="476" y="453"/>
                </a:lnTo>
                <a:close/>
                <a:moveTo>
                  <a:pt x="572" y="455"/>
                </a:moveTo>
                <a:lnTo>
                  <a:pt x="572" y="453"/>
                </a:lnTo>
                <a:lnTo>
                  <a:pt x="574" y="453"/>
                </a:lnTo>
                <a:lnTo>
                  <a:pt x="574" y="455"/>
                </a:lnTo>
                <a:lnTo>
                  <a:pt x="572" y="455"/>
                </a:lnTo>
                <a:close/>
                <a:moveTo>
                  <a:pt x="409" y="453"/>
                </a:moveTo>
                <a:lnTo>
                  <a:pt x="409" y="455"/>
                </a:lnTo>
                <a:lnTo>
                  <a:pt x="407" y="455"/>
                </a:lnTo>
                <a:lnTo>
                  <a:pt x="405" y="455"/>
                </a:lnTo>
                <a:lnTo>
                  <a:pt x="405" y="457"/>
                </a:lnTo>
                <a:lnTo>
                  <a:pt x="403" y="457"/>
                </a:lnTo>
                <a:lnTo>
                  <a:pt x="401" y="457"/>
                </a:lnTo>
                <a:lnTo>
                  <a:pt x="401" y="459"/>
                </a:lnTo>
                <a:lnTo>
                  <a:pt x="399" y="459"/>
                </a:lnTo>
                <a:lnTo>
                  <a:pt x="399" y="461"/>
                </a:lnTo>
                <a:lnTo>
                  <a:pt x="398" y="461"/>
                </a:lnTo>
                <a:lnTo>
                  <a:pt x="396" y="461"/>
                </a:lnTo>
                <a:lnTo>
                  <a:pt x="396" y="463"/>
                </a:lnTo>
                <a:lnTo>
                  <a:pt x="394" y="463"/>
                </a:lnTo>
                <a:lnTo>
                  <a:pt x="398" y="459"/>
                </a:lnTo>
                <a:lnTo>
                  <a:pt x="399" y="459"/>
                </a:lnTo>
                <a:lnTo>
                  <a:pt x="401" y="457"/>
                </a:lnTo>
                <a:lnTo>
                  <a:pt x="403" y="457"/>
                </a:lnTo>
                <a:lnTo>
                  <a:pt x="403" y="455"/>
                </a:lnTo>
                <a:lnTo>
                  <a:pt x="405" y="455"/>
                </a:lnTo>
                <a:lnTo>
                  <a:pt x="407" y="453"/>
                </a:lnTo>
                <a:lnTo>
                  <a:pt x="409" y="453"/>
                </a:lnTo>
                <a:lnTo>
                  <a:pt x="411" y="453"/>
                </a:lnTo>
                <a:lnTo>
                  <a:pt x="409" y="453"/>
                </a:lnTo>
                <a:close/>
                <a:moveTo>
                  <a:pt x="415" y="453"/>
                </a:moveTo>
                <a:lnTo>
                  <a:pt x="413" y="453"/>
                </a:lnTo>
                <a:lnTo>
                  <a:pt x="415" y="453"/>
                </a:lnTo>
                <a:lnTo>
                  <a:pt x="413" y="453"/>
                </a:lnTo>
                <a:lnTo>
                  <a:pt x="415" y="453"/>
                </a:lnTo>
                <a:close/>
                <a:moveTo>
                  <a:pt x="547" y="453"/>
                </a:moveTo>
                <a:lnTo>
                  <a:pt x="547" y="451"/>
                </a:lnTo>
                <a:lnTo>
                  <a:pt x="547" y="453"/>
                </a:lnTo>
                <a:close/>
                <a:moveTo>
                  <a:pt x="415" y="449"/>
                </a:moveTo>
                <a:lnTo>
                  <a:pt x="413" y="449"/>
                </a:lnTo>
                <a:lnTo>
                  <a:pt x="413" y="451"/>
                </a:lnTo>
                <a:lnTo>
                  <a:pt x="411" y="453"/>
                </a:lnTo>
                <a:lnTo>
                  <a:pt x="411" y="451"/>
                </a:lnTo>
                <a:lnTo>
                  <a:pt x="411" y="453"/>
                </a:lnTo>
                <a:lnTo>
                  <a:pt x="411" y="451"/>
                </a:lnTo>
                <a:lnTo>
                  <a:pt x="413" y="449"/>
                </a:lnTo>
                <a:lnTo>
                  <a:pt x="415" y="449"/>
                </a:lnTo>
                <a:close/>
                <a:moveTo>
                  <a:pt x="421" y="447"/>
                </a:moveTo>
                <a:lnTo>
                  <a:pt x="419" y="447"/>
                </a:lnTo>
                <a:lnTo>
                  <a:pt x="417" y="447"/>
                </a:lnTo>
                <a:lnTo>
                  <a:pt x="417" y="449"/>
                </a:lnTo>
                <a:lnTo>
                  <a:pt x="415" y="449"/>
                </a:lnTo>
                <a:lnTo>
                  <a:pt x="417" y="447"/>
                </a:lnTo>
                <a:lnTo>
                  <a:pt x="419" y="447"/>
                </a:lnTo>
                <a:lnTo>
                  <a:pt x="419" y="445"/>
                </a:lnTo>
                <a:lnTo>
                  <a:pt x="421" y="445"/>
                </a:lnTo>
                <a:lnTo>
                  <a:pt x="421" y="443"/>
                </a:lnTo>
                <a:lnTo>
                  <a:pt x="422" y="443"/>
                </a:lnTo>
                <a:lnTo>
                  <a:pt x="421" y="443"/>
                </a:lnTo>
                <a:lnTo>
                  <a:pt x="421" y="445"/>
                </a:lnTo>
                <a:lnTo>
                  <a:pt x="421" y="447"/>
                </a:lnTo>
                <a:close/>
                <a:moveTo>
                  <a:pt x="424" y="443"/>
                </a:moveTo>
                <a:lnTo>
                  <a:pt x="422" y="443"/>
                </a:lnTo>
                <a:lnTo>
                  <a:pt x="424" y="443"/>
                </a:lnTo>
                <a:lnTo>
                  <a:pt x="424" y="442"/>
                </a:lnTo>
                <a:lnTo>
                  <a:pt x="424" y="443"/>
                </a:lnTo>
                <a:close/>
                <a:moveTo>
                  <a:pt x="424" y="443"/>
                </a:moveTo>
                <a:lnTo>
                  <a:pt x="424" y="442"/>
                </a:lnTo>
                <a:lnTo>
                  <a:pt x="426" y="442"/>
                </a:lnTo>
                <a:lnTo>
                  <a:pt x="426" y="443"/>
                </a:lnTo>
                <a:lnTo>
                  <a:pt x="424" y="443"/>
                </a:lnTo>
                <a:close/>
                <a:moveTo>
                  <a:pt x="432" y="438"/>
                </a:moveTo>
                <a:lnTo>
                  <a:pt x="432" y="440"/>
                </a:lnTo>
                <a:lnTo>
                  <a:pt x="430" y="440"/>
                </a:lnTo>
                <a:lnTo>
                  <a:pt x="428" y="440"/>
                </a:lnTo>
                <a:lnTo>
                  <a:pt x="428" y="442"/>
                </a:lnTo>
                <a:lnTo>
                  <a:pt x="426" y="442"/>
                </a:lnTo>
                <a:lnTo>
                  <a:pt x="428" y="440"/>
                </a:lnTo>
                <a:lnTo>
                  <a:pt x="430" y="440"/>
                </a:lnTo>
                <a:lnTo>
                  <a:pt x="432" y="438"/>
                </a:lnTo>
                <a:close/>
                <a:moveTo>
                  <a:pt x="597" y="432"/>
                </a:moveTo>
                <a:lnTo>
                  <a:pt x="597" y="430"/>
                </a:lnTo>
                <a:lnTo>
                  <a:pt x="597" y="432"/>
                </a:lnTo>
                <a:lnTo>
                  <a:pt x="599" y="432"/>
                </a:lnTo>
                <a:lnTo>
                  <a:pt x="597" y="432"/>
                </a:lnTo>
                <a:close/>
                <a:moveTo>
                  <a:pt x="455" y="428"/>
                </a:moveTo>
                <a:lnTo>
                  <a:pt x="453" y="428"/>
                </a:lnTo>
                <a:lnTo>
                  <a:pt x="453" y="430"/>
                </a:lnTo>
                <a:lnTo>
                  <a:pt x="453" y="428"/>
                </a:lnTo>
                <a:lnTo>
                  <a:pt x="453" y="430"/>
                </a:lnTo>
                <a:lnTo>
                  <a:pt x="453" y="428"/>
                </a:lnTo>
                <a:lnTo>
                  <a:pt x="451" y="428"/>
                </a:lnTo>
                <a:lnTo>
                  <a:pt x="451" y="430"/>
                </a:lnTo>
                <a:lnTo>
                  <a:pt x="451" y="432"/>
                </a:lnTo>
                <a:lnTo>
                  <a:pt x="451" y="430"/>
                </a:lnTo>
                <a:lnTo>
                  <a:pt x="449" y="430"/>
                </a:lnTo>
                <a:lnTo>
                  <a:pt x="449" y="432"/>
                </a:lnTo>
                <a:lnTo>
                  <a:pt x="449" y="430"/>
                </a:lnTo>
                <a:lnTo>
                  <a:pt x="449" y="432"/>
                </a:lnTo>
                <a:lnTo>
                  <a:pt x="447" y="432"/>
                </a:lnTo>
                <a:lnTo>
                  <a:pt x="446" y="432"/>
                </a:lnTo>
                <a:lnTo>
                  <a:pt x="446" y="434"/>
                </a:lnTo>
                <a:lnTo>
                  <a:pt x="444" y="434"/>
                </a:lnTo>
                <a:lnTo>
                  <a:pt x="442" y="434"/>
                </a:lnTo>
                <a:lnTo>
                  <a:pt x="442" y="436"/>
                </a:lnTo>
                <a:lnTo>
                  <a:pt x="440" y="436"/>
                </a:lnTo>
                <a:lnTo>
                  <a:pt x="438" y="436"/>
                </a:lnTo>
                <a:lnTo>
                  <a:pt x="436" y="436"/>
                </a:lnTo>
                <a:lnTo>
                  <a:pt x="436" y="438"/>
                </a:lnTo>
                <a:lnTo>
                  <a:pt x="434" y="438"/>
                </a:lnTo>
                <a:lnTo>
                  <a:pt x="432" y="438"/>
                </a:lnTo>
                <a:lnTo>
                  <a:pt x="432" y="440"/>
                </a:lnTo>
                <a:lnTo>
                  <a:pt x="432" y="438"/>
                </a:lnTo>
                <a:lnTo>
                  <a:pt x="434" y="438"/>
                </a:lnTo>
                <a:lnTo>
                  <a:pt x="434" y="436"/>
                </a:lnTo>
                <a:lnTo>
                  <a:pt x="436" y="436"/>
                </a:lnTo>
                <a:lnTo>
                  <a:pt x="438" y="436"/>
                </a:lnTo>
                <a:lnTo>
                  <a:pt x="438" y="434"/>
                </a:lnTo>
                <a:lnTo>
                  <a:pt x="440" y="434"/>
                </a:lnTo>
                <a:lnTo>
                  <a:pt x="442" y="434"/>
                </a:lnTo>
                <a:lnTo>
                  <a:pt x="442" y="432"/>
                </a:lnTo>
                <a:lnTo>
                  <a:pt x="444" y="432"/>
                </a:lnTo>
                <a:lnTo>
                  <a:pt x="446" y="432"/>
                </a:lnTo>
                <a:lnTo>
                  <a:pt x="447" y="432"/>
                </a:lnTo>
                <a:lnTo>
                  <a:pt x="447" y="430"/>
                </a:lnTo>
                <a:lnTo>
                  <a:pt x="449" y="430"/>
                </a:lnTo>
                <a:lnTo>
                  <a:pt x="451" y="430"/>
                </a:lnTo>
                <a:lnTo>
                  <a:pt x="451" y="428"/>
                </a:lnTo>
                <a:lnTo>
                  <a:pt x="453" y="428"/>
                </a:lnTo>
                <a:lnTo>
                  <a:pt x="455" y="428"/>
                </a:lnTo>
                <a:close/>
                <a:moveTo>
                  <a:pt x="567" y="426"/>
                </a:moveTo>
                <a:lnTo>
                  <a:pt x="565" y="426"/>
                </a:lnTo>
                <a:lnTo>
                  <a:pt x="567" y="426"/>
                </a:lnTo>
                <a:close/>
                <a:moveTo>
                  <a:pt x="593" y="422"/>
                </a:moveTo>
                <a:lnTo>
                  <a:pt x="593" y="420"/>
                </a:lnTo>
                <a:lnTo>
                  <a:pt x="593" y="422"/>
                </a:lnTo>
                <a:close/>
                <a:moveTo>
                  <a:pt x="551" y="395"/>
                </a:moveTo>
                <a:lnTo>
                  <a:pt x="551" y="394"/>
                </a:lnTo>
                <a:lnTo>
                  <a:pt x="551" y="395"/>
                </a:lnTo>
                <a:close/>
                <a:moveTo>
                  <a:pt x="517" y="388"/>
                </a:moveTo>
                <a:lnTo>
                  <a:pt x="515" y="388"/>
                </a:lnTo>
                <a:lnTo>
                  <a:pt x="517" y="388"/>
                </a:lnTo>
                <a:close/>
                <a:moveTo>
                  <a:pt x="519" y="390"/>
                </a:moveTo>
                <a:lnTo>
                  <a:pt x="519" y="388"/>
                </a:lnTo>
                <a:lnTo>
                  <a:pt x="519" y="390"/>
                </a:lnTo>
                <a:lnTo>
                  <a:pt x="519" y="388"/>
                </a:lnTo>
                <a:lnTo>
                  <a:pt x="519" y="386"/>
                </a:lnTo>
                <a:lnTo>
                  <a:pt x="519" y="388"/>
                </a:lnTo>
                <a:lnTo>
                  <a:pt x="519" y="390"/>
                </a:lnTo>
                <a:close/>
                <a:moveTo>
                  <a:pt x="461" y="330"/>
                </a:moveTo>
                <a:lnTo>
                  <a:pt x="461" y="332"/>
                </a:lnTo>
                <a:lnTo>
                  <a:pt x="461" y="330"/>
                </a:lnTo>
                <a:lnTo>
                  <a:pt x="459" y="328"/>
                </a:lnTo>
                <a:lnTo>
                  <a:pt x="457" y="326"/>
                </a:lnTo>
                <a:lnTo>
                  <a:pt x="459" y="328"/>
                </a:lnTo>
                <a:lnTo>
                  <a:pt x="461" y="330"/>
                </a:lnTo>
                <a:close/>
                <a:moveTo>
                  <a:pt x="407" y="276"/>
                </a:moveTo>
                <a:lnTo>
                  <a:pt x="407" y="274"/>
                </a:lnTo>
                <a:lnTo>
                  <a:pt x="407" y="276"/>
                </a:lnTo>
                <a:close/>
                <a:moveTo>
                  <a:pt x="505" y="184"/>
                </a:moveTo>
                <a:lnTo>
                  <a:pt x="507" y="184"/>
                </a:lnTo>
                <a:lnTo>
                  <a:pt x="505" y="184"/>
                </a:lnTo>
                <a:close/>
                <a:moveTo>
                  <a:pt x="505" y="184"/>
                </a:moveTo>
                <a:lnTo>
                  <a:pt x="507" y="182"/>
                </a:lnTo>
                <a:lnTo>
                  <a:pt x="507" y="184"/>
                </a:lnTo>
                <a:lnTo>
                  <a:pt x="505" y="184"/>
                </a:lnTo>
                <a:lnTo>
                  <a:pt x="507" y="184"/>
                </a:lnTo>
                <a:lnTo>
                  <a:pt x="505" y="184"/>
                </a:lnTo>
                <a:lnTo>
                  <a:pt x="505" y="182"/>
                </a:lnTo>
                <a:lnTo>
                  <a:pt x="505" y="184"/>
                </a:lnTo>
                <a:close/>
                <a:moveTo>
                  <a:pt x="505" y="180"/>
                </a:moveTo>
                <a:lnTo>
                  <a:pt x="505" y="182"/>
                </a:lnTo>
                <a:lnTo>
                  <a:pt x="505" y="180"/>
                </a:lnTo>
                <a:lnTo>
                  <a:pt x="505" y="178"/>
                </a:lnTo>
                <a:lnTo>
                  <a:pt x="505" y="175"/>
                </a:lnTo>
                <a:lnTo>
                  <a:pt x="505" y="173"/>
                </a:lnTo>
                <a:lnTo>
                  <a:pt x="505" y="171"/>
                </a:lnTo>
                <a:lnTo>
                  <a:pt x="505" y="169"/>
                </a:lnTo>
                <a:lnTo>
                  <a:pt x="505" y="167"/>
                </a:lnTo>
                <a:lnTo>
                  <a:pt x="505" y="165"/>
                </a:lnTo>
                <a:lnTo>
                  <a:pt x="505" y="163"/>
                </a:lnTo>
                <a:lnTo>
                  <a:pt x="507" y="163"/>
                </a:lnTo>
                <a:lnTo>
                  <a:pt x="505" y="165"/>
                </a:lnTo>
                <a:lnTo>
                  <a:pt x="505" y="167"/>
                </a:lnTo>
                <a:lnTo>
                  <a:pt x="505" y="169"/>
                </a:lnTo>
                <a:lnTo>
                  <a:pt x="505" y="173"/>
                </a:lnTo>
                <a:lnTo>
                  <a:pt x="505" y="175"/>
                </a:lnTo>
                <a:lnTo>
                  <a:pt x="505" y="177"/>
                </a:lnTo>
                <a:lnTo>
                  <a:pt x="505" y="178"/>
                </a:lnTo>
                <a:lnTo>
                  <a:pt x="505" y="180"/>
                </a:lnTo>
                <a:close/>
                <a:moveTo>
                  <a:pt x="511" y="153"/>
                </a:moveTo>
                <a:lnTo>
                  <a:pt x="511" y="152"/>
                </a:lnTo>
                <a:lnTo>
                  <a:pt x="511" y="153"/>
                </a:lnTo>
                <a:close/>
                <a:moveTo>
                  <a:pt x="513" y="152"/>
                </a:moveTo>
                <a:lnTo>
                  <a:pt x="511" y="152"/>
                </a:lnTo>
                <a:lnTo>
                  <a:pt x="513" y="152"/>
                </a:lnTo>
                <a:close/>
                <a:moveTo>
                  <a:pt x="1191" y="159"/>
                </a:moveTo>
                <a:lnTo>
                  <a:pt x="1192" y="159"/>
                </a:lnTo>
                <a:lnTo>
                  <a:pt x="1192" y="161"/>
                </a:lnTo>
                <a:lnTo>
                  <a:pt x="1192" y="159"/>
                </a:lnTo>
                <a:lnTo>
                  <a:pt x="1191" y="159"/>
                </a:lnTo>
                <a:lnTo>
                  <a:pt x="1191" y="161"/>
                </a:lnTo>
                <a:lnTo>
                  <a:pt x="1191" y="159"/>
                </a:lnTo>
                <a:lnTo>
                  <a:pt x="1187" y="157"/>
                </a:lnTo>
                <a:lnTo>
                  <a:pt x="1187" y="155"/>
                </a:lnTo>
                <a:lnTo>
                  <a:pt x="1185" y="155"/>
                </a:lnTo>
                <a:lnTo>
                  <a:pt x="1185" y="153"/>
                </a:lnTo>
                <a:lnTo>
                  <a:pt x="1183" y="153"/>
                </a:lnTo>
                <a:lnTo>
                  <a:pt x="1181" y="152"/>
                </a:lnTo>
                <a:lnTo>
                  <a:pt x="1179" y="150"/>
                </a:lnTo>
                <a:lnTo>
                  <a:pt x="1177" y="150"/>
                </a:lnTo>
                <a:lnTo>
                  <a:pt x="1179" y="150"/>
                </a:lnTo>
                <a:lnTo>
                  <a:pt x="1181" y="152"/>
                </a:lnTo>
                <a:lnTo>
                  <a:pt x="1183" y="152"/>
                </a:lnTo>
                <a:lnTo>
                  <a:pt x="1183" y="153"/>
                </a:lnTo>
                <a:lnTo>
                  <a:pt x="1185" y="153"/>
                </a:lnTo>
                <a:lnTo>
                  <a:pt x="1187" y="155"/>
                </a:lnTo>
                <a:lnTo>
                  <a:pt x="1189" y="157"/>
                </a:lnTo>
                <a:lnTo>
                  <a:pt x="1189" y="159"/>
                </a:lnTo>
                <a:lnTo>
                  <a:pt x="1191" y="159"/>
                </a:lnTo>
                <a:close/>
                <a:moveTo>
                  <a:pt x="1173" y="148"/>
                </a:moveTo>
                <a:lnTo>
                  <a:pt x="1173" y="146"/>
                </a:lnTo>
                <a:lnTo>
                  <a:pt x="1173" y="148"/>
                </a:lnTo>
                <a:close/>
                <a:moveTo>
                  <a:pt x="1173" y="148"/>
                </a:moveTo>
                <a:lnTo>
                  <a:pt x="1171" y="146"/>
                </a:lnTo>
                <a:lnTo>
                  <a:pt x="1173" y="146"/>
                </a:lnTo>
                <a:lnTo>
                  <a:pt x="1173" y="148"/>
                </a:lnTo>
                <a:close/>
                <a:moveTo>
                  <a:pt x="507" y="161"/>
                </a:moveTo>
                <a:lnTo>
                  <a:pt x="507" y="159"/>
                </a:lnTo>
                <a:lnTo>
                  <a:pt x="507" y="157"/>
                </a:lnTo>
                <a:lnTo>
                  <a:pt x="509" y="153"/>
                </a:lnTo>
                <a:lnTo>
                  <a:pt x="509" y="152"/>
                </a:lnTo>
                <a:lnTo>
                  <a:pt x="509" y="150"/>
                </a:lnTo>
                <a:lnTo>
                  <a:pt x="511" y="148"/>
                </a:lnTo>
                <a:lnTo>
                  <a:pt x="511" y="146"/>
                </a:lnTo>
                <a:lnTo>
                  <a:pt x="513" y="144"/>
                </a:lnTo>
                <a:lnTo>
                  <a:pt x="515" y="142"/>
                </a:lnTo>
                <a:lnTo>
                  <a:pt x="515" y="144"/>
                </a:lnTo>
                <a:lnTo>
                  <a:pt x="513" y="144"/>
                </a:lnTo>
                <a:lnTo>
                  <a:pt x="513" y="146"/>
                </a:lnTo>
                <a:lnTo>
                  <a:pt x="511" y="146"/>
                </a:lnTo>
                <a:lnTo>
                  <a:pt x="511" y="148"/>
                </a:lnTo>
                <a:lnTo>
                  <a:pt x="511" y="150"/>
                </a:lnTo>
                <a:lnTo>
                  <a:pt x="509" y="150"/>
                </a:lnTo>
                <a:lnTo>
                  <a:pt x="509" y="152"/>
                </a:lnTo>
                <a:lnTo>
                  <a:pt x="509" y="153"/>
                </a:lnTo>
                <a:lnTo>
                  <a:pt x="509" y="155"/>
                </a:lnTo>
                <a:lnTo>
                  <a:pt x="507" y="157"/>
                </a:lnTo>
                <a:lnTo>
                  <a:pt x="507" y="159"/>
                </a:lnTo>
                <a:lnTo>
                  <a:pt x="507" y="161"/>
                </a:lnTo>
                <a:close/>
                <a:moveTo>
                  <a:pt x="1169" y="146"/>
                </a:moveTo>
                <a:lnTo>
                  <a:pt x="1167" y="144"/>
                </a:lnTo>
                <a:lnTo>
                  <a:pt x="1166" y="144"/>
                </a:lnTo>
                <a:lnTo>
                  <a:pt x="1166" y="142"/>
                </a:lnTo>
                <a:lnTo>
                  <a:pt x="1164" y="142"/>
                </a:lnTo>
                <a:lnTo>
                  <a:pt x="1164" y="140"/>
                </a:lnTo>
                <a:lnTo>
                  <a:pt x="1164" y="142"/>
                </a:lnTo>
                <a:lnTo>
                  <a:pt x="1166" y="142"/>
                </a:lnTo>
                <a:lnTo>
                  <a:pt x="1167" y="144"/>
                </a:lnTo>
                <a:lnTo>
                  <a:pt x="1169" y="144"/>
                </a:lnTo>
                <a:lnTo>
                  <a:pt x="1169" y="146"/>
                </a:lnTo>
                <a:close/>
                <a:moveTo>
                  <a:pt x="515" y="142"/>
                </a:moveTo>
                <a:lnTo>
                  <a:pt x="515" y="140"/>
                </a:lnTo>
                <a:lnTo>
                  <a:pt x="517" y="140"/>
                </a:lnTo>
                <a:lnTo>
                  <a:pt x="515" y="140"/>
                </a:lnTo>
                <a:lnTo>
                  <a:pt x="515" y="142"/>
                </a:lnTo>
                <a:close/>
                <a:moveTo>
                  <a:pt x="1081" y="132"/>
                </a:moveTo>
                <a:lnTo>
                  <a:pt x="1079" y="132"/>
                </a:lnTo>
                <a:lnTo>
                  <a:pt x="1081" y="132"/>
                </a:lnTo>
                <a:close/>
                <a:moveTo>
                  <a:pt x="517" y="138"/>
                </a:moveTo>
                <a:lnTo>
                  <a:pt x="517" y="136"/>
                </a:lnTo>
                <a:lnTo>
                  <a:pt x="519" y="136"/>
                </a:lnTo>
                <a:lnTo>
                  <a:pt x="519" y="134"/>
                </a:lnTo>
                <a:lnTo>
                  <a:pt x="520" y="134"/>
                </a:lnTo>
                <a:lnTo>
                  <a:pt x="520" y="132"/>
                </a:lnTo>
                <a:lnTo>
                  <a:pt x="520" y="134"/>
                </a:lnTo>
                <a:lnTo>
                  <a:pt x="519" y="134"/>
                </a:lnTo>
                <a:lnTo>
                  <a:pt x="520" y="134"/>
                </a:lnTo>
                <a:lnTo>
                  <a:pt x="519" y="134"/>
                </a:lnTo>
                <a:lnTo>
                  <a:pt x="519" y="136"/>
                </a:lnTo>
                <a:lnTo>
                  <a:pt x="519" y="138"/>
                </a:lnTo>
                <a:lnTo>
                  <a:pt x="517" y="138"/>
                </a:lnTo>
                <a:close/>
                <a:moveTo>
                  <a:pt x="1102" y="129"/>
                </a:moveTo>
                <a:lnTo>
                  <a:pt x="1100" y="129"/>
                </a:lnTo>
                <a:lnTo>
                  <a:pt x="1102" y="129"/>
                </a:lnTo>
                <a:lnTo>
                  <a:pt x="1102" y="127"/>
                </a:lnTo>
                <a:lnTo>
                  <a:pt x="1102" y="129"/>
                </a:lnTo>
                <a:close/>
                <a:moveTo>
                  <a:pt x="520" y="130"/>
                </a:moveTo>
                <a:lnTo>
                  <a:pt x="520" y="132"/>
                </a:lnTo>
                <a:lnTo>
                  <a:pt x="520" y="130"/>
                </a:lnTo>
                <a:lnTo>
                  <a:pt x="522" y="129"/>
                </a:lnTo>
                <a:lnTo>
                  <a:pt x="522" y="127"/>
                </a:lnTo>
                <a:lnTo>
                  <a:pt x="524" y="127"/>
                </a:lnTo>
                <a:lnTo>
                  <a:pt x="524" y="125"/>
                </a:lnTo>
                <a:lnTo>
                  <a:pt x="524" y="127"/>
                </a:lnTo>
                <a:lnTo>
                  <a:pt x="522" y="127"/>
                </a:lnTo>
                <a:lnTo>
                  <a:pt x="524" y="127"/>
                </a:lnTo>
                <a:lnTo>
                  <a:pt x="522" y="127"/>
                </a:lnTo>
                <a:lnTo>
                  <a:pt x="522" y="129"/>
                </a:lnTo>
                <a:lnTo>
                  <a:pt x="522" y="130"/>
                </a:lnTo>
                <a:lnTo>
                  <a:pt x="520" y="130"/>
                </a:lnTo>
                <a:close/>
                <a:moveTo>
                  <a:pt x="1108" y="125"/>
                </a:moveTo>
                <a:lnTo>
                  <a:pt x="1108" y="127"/>
                </a:lnTo>
                <a:lnTo>
                  <a:pt x="1108" y="125"/>
                </a:lnTo>
                <a:close/>
                <a:moveTo>
                  <a:pt x="1112" y="125"/>
                </a:moveTo>
                <a:lnTo>
                  <a:pt x="1114" y="125"/>
                </a:lnTo>
                <a:lnTo>
                  <a:pt x="1112" y="125"/>
                </a:lnTo>
                <a:close/>
                <a:moveTo>
                  <a:pt x="1110" y="125"/>
                </a:moveTo>
                <a:lnTo>
                  <a:pt x="1110" y="127"/>
                </a:lnTo>
                <a:lnTo>
                  <a:pt x="1108" y="125"/>
                </a:lnTo>
                <a:lnTo>
                  <a:pt x="1110" y="125"/>
                </a:lnTo>
                <a:close/>
                <a:moveTo>
                  <a:pt x="1141" y="123"/>
                </a:moveTo>
                <a:lnTo>
                  <a:pt x="1139" y="123"/>
                </a:lnTo>
                <a:lnTo>
                  <a:pt x="1137" y="121"/>
                </a:lnTo>
                <a:lnTo>
                  <a:pt x="1139" y="123"/>
                </a:lnTo>
                <a:lnTo>
                  <a:pt x="1141" y="123"/>
                </a:lnTo>
                <a:close/>
                <a:moveTo>
                  <a:pt x="1121" y="121"/>
                </a:moveTo>
                <a:lnTo>
                  <a:pt x="1119" y="123"/>
                </a:lnTo>
                <a:lnTo>
                  <a:pt x="1119" y="121"/>
                </a:lnTo>
                <a:lnTo>
                  <a:pt x="1118" y="121"/>
                </a:lnTo>
                <a:lnTo>
                  <a:pt x="1121" y="119"/>
                </a:lnTo>
                <a:lnTo>
                  <a:pt x="1123" y="119"/>
                </a:lnTo>
                <a:lnTo>
                  <a:pt x="1123" y="121"/>
                </a:lnTo>
                <a:lnTo>
                  <a:pt x="1121" y="121"/>
                </a:lnTo>
                <a:close/>
                <a:moveTo>
                  <a:pt x="1137" y="121"/>
                </a:moveTo>
                <a:lnTo>
                  <a:pt x="1135" y="121"/>
                </a:lnTo>
                <a:lnTo>
                  <a:pt x="1135" y="119"/>
                </a:lnTo>
                <a:lnTo>
                  <a:pt x="1135" y="121"/>
                </a:lnTo>
                <a:lnTo>
                  <a:pt x="1137" y="121"/>
                </a:lnTo>
                <a:close/>
                <a:moveTo>
                  <a:pt x="1118" y="119"/>
                </a:moveTo>
                <a:lnTo>
                  <a:pt x="1118" y="121"/>
                </a:lnTo>
                <a:lnTo>
                  <a:pt x="1116" y="121"/>
                </a:lnTo>
                <a:lnTo>
                  <a:pt x="1114" y="121"/>
                </a:lnTo>
                <a:lnTo>
                  <a:pt x="1112" y="121"/>
                </a:lnTo>
                <a:lnTo>
                  <a:pt x="1112" y="123"/>
                </a:lnTo>
                <a:lnTo>
                  <a:pt x="1110" y="123"/>
                </a:lnTo>
                <a:lnTo>
                  <a:pt x="1112" y="121"/>
                </a:lnTo>
                <a:lnTo>
                  <a:pt x="1114" y="119"/>
                </a:lnTo>
                <a:lnTo>
                  <a:pt x="1114" y="121"/>
                </a:lnTo>
                <a:lnTo>
                  <a:pt x="1116" y="121"/>
                </a:lnTo>
                <a:lnTo>
                  <a:pt x="1116" y="119"/>
                </a:lnTo>
                <a:lnTo>
                  <a:pt x="1118" y="119"/>
                </a:lnTo>
                <a:close/>
                <a:moveTo>
                  <a:pt x="1133" y="117"/>
                </a:moveTo>
                <a:lnTo>
                  <a:pt x="1133" y="119"/>
                </a:lnTo>
                <a:lnTo>
                  <a:pt x="1131" y="119"/>
                </a:lnTo>
                <a:lnTo>
                  <a:pt x="1133" y="117"/>
                </a:lnTo>
                <a:close/>
                <a:moveTo>
                  <a:pt x="1123" y="117"/>
                </a:moveTo>
                <a:lnTo>
                  <a:pt x="1125" y="119"/>
                </a:lnTo>
                <a:lnTo>
                  <a:pt x="1127" y="121"/>
                </a:lnTo>
                <a:lnTo>
                  <a:pt x="1125" y="119"/>
                </a:lnTo>
                <a:lnTo>
                  <a:pt x="1123" y="119"/>
                </a:lnTo>
                <a:lnTo>
                  <a:pt x="1121" y="119"/>
                </a:lnTo>
                <a:lnTo>
                  <a:pt x="1121" y="117"/>
                </a:lnTo>
                <a:lnTo>
                  <a:pt x="1123" y="117"/>
                </a:lnTo>
                <a:close/>
                <a:moveTo>
                  <a:pt x="1047" y="115"/>
                </a:moveTo>
                <a:lnTo>
                  <a:pt x="1048" y="115"/>
                </a:lnTo>
                <a:lnTo>
                  <a:pt x="1048" y="117"/>
                </a:lnTo>
                <a:lnTo>
                  <a:pt x="1048" y="115"/>
                </a:lnTo>
                <a:lnTo>
                  <a:pt x="1047" y="115"/>
                </a:lnTo>
                <a:lnTo>
                  <a:pt x="1045" y="115"/>
                </a:lnTo>
                <a:lnTo>
                  <a:pt x="1045" y="113"/>
                </a:lnTo>
                <a:lnTo>
                  <a:pt x="1045" y="115"/>
                </a:lnTo>
                <a:lnTo>
                  <a:pt x="1045" y="113"/>
                </a:lnTo>
                <a:lnTo>
                  <a:pt x="1047" y="115"/>
                </a:lnTo>
                <a:close/>
                <a:moveTo>
                  <a:pt x="1004" y="113"/>
                </a:moveTo>
                <a:lnTo>
                  <a:pt x="1006" y="113"/>
                </a:lnTo>
                <a:lnTo>
                  <a:pt x="1004" y="115"/>
                </a:lnTo>
                <a:lnTo>
                  <a:pt x="1004" y="113"/>
                </a:lnTo>
                <a:close/>
                <a:moveTo>
                  <a:pt x="1043" y="113"/>
                </a:moveTo>
                <a:lnTo>
                  <a:pt x="1041" y="113"/>
                </a:lnTo>
                <a:lnTo>
                  <a:pt x="1039" y="113"/>
                </a:lnTo>
                <a:lnTo>
                  <a:pt x="1041" y="113"/>
                </a:lnTo>
                <a:lnTo>
                  <a:pt x="1043" y="113"/>
                </a:lnTo>
                <a:close/>
                <a:moveTo>
                  <a:pt x="1008" y="111"/>
                </a:moveTo>
                <a:lnTo>
                  <a:pt x="1010" y="111"/>
                </a:lnTo>
                <a:lnTo>
                  <a:pt x="1010" y="113"/>
                </a:lnTo>
                <a:lnTo>
                  <a:pt x="1010" y="111"/>
                </a:lnTo>
                <a:lnTo>
                  <a:pt x="1008" y="111"/>
                </a:lnTo>
                <a:lnTo>
                  <a:pt x="1008" y="113"/>
                </a:lnTo>
                <a:lnTo>
                  <a:pt x="1006" y="113"/>
                </a:lnTo>
                <a:lnTo>
                  <a:pt x="1006" y="111"/>
                </a:lnTo>
                <a:lnTo>
                  <a:pt x="1006" y="113"/>
                </a:lnTo>
                <a:lnTo>
                  <a:pt x="1006" y="111"/>
                </a:lnTo>
                <a:lnTo>
                  <a:pt x="1008" y="111"/>
                </a:lnTo>
                <a:lnTo>
                  <a:pt x="1008" y="109"/>
                </a:lnTo>
                <a:lnTo>
                  <a:pt x="1008" y="111"/>
                </a:lnTo>
                <a:close/>
                <a:moveTo>
                  <a:pt x="536" y="109"/>
                </a:moveTo>
                <a:lnTo>
                  <a:pt x="536" y="111"/>
                </a:lnTo>
                <a:lnTo>
                  <a:pt x="536" y="109"/>
                </a:lnTo>
                <a:lnTo>
                  <a:pt x="536" y="111"/>
                </a:lnTo>
                <a:lnTo>
                  <a:pt x="534" y="111"/>
                </a:lnTo>
                <a:lnTo>
                  <a:pt x="534" y="113"/>
                </a:lnTo>
                <a:lnTo>
                  <a:pt x="532" y="113"/>
                </a:lnTo>
                <a:lnTo>
                  <a:pt x="530" y="115"/>
                </a:lnTo>
                <a:lnTo>
                  <a:pt x="530" y="117"/>
                </a:lnTo>
                <a:lnTo>
                  <a:pt x="528" y="117"/>
                </a:lnTo>
                <a:lnTo>
                  <a:pt x="528" y="119"/>
                </a:lnTo>
                <a:lnTo>
                  <a:pt x="526" y="119"/>
                </a:lnTo>
                <a:lnTo>
                  <a:pt x="526" y="121"/>
                </a:lnTo>
                <a:lnTo>
                  <a:pt x="526" y="123"/>
                </a:lnTo>
                <a:lnTo>
                  <a:pt x="526" y="125"/>
                </a:lnTo>
                <a:lnTo>
                  <a:pt x="524" y="125"/>
                </a:lnTo>
                <a:lnTo>
                  <a:pt x="524" y="123"/>
                </a:lnTo>
                <a:lnTo>
                  <a:pt x="526" y="123"/>
                </a:lnTo>
                <a:lnTo>
                  <a:pt x="526" y="121"/>
                </a:lnTo>
                <a:lnTo>
                  <a:pt x="526" y="119"/>
                </a:lnTo>
                <a:lnTo>
                  <a:pt x="528" y="119"/>
                </a:lnTo>
                <a:lnTo>
                  <a:pt x="528" y="117"/>
                </a:lnTo>
                <a:lnTo>
                  <a:pt x="530" y="117"/>
                </a:lnTo>
                <a:lnTo>
                  <a:pt x="530" y="115"/>
                </a:lnTo>
                <a:lnTo>
                  <a:pt x="530" y="113"/>
                </a:lnTo>
                <a:lnTo>
                  <a:pt x="532" y="113"/>
                </a:lnTo>
                <a:lnTo>
                  <a:pt x="534" y="111"/>
                </a:lnTo>
                <a:lnTo>
                  <a:pt x="536" y="109"/>
                </a:lnTo>
                <a:lnTo>
                  <a:pt x="538" y="107"/>
                </a:lnTo>
                <a:lnTo>
                  <a:pt x="538" y="109"/>
                </a:lnTo>
                <a:lnTo>
                  <a:pt x="536" y="109"/>
                </a:lnTo>
                <a:close/>
                <a:moveTo>
                  <a:pt x="540" y="107"/>
                </a:moveTo>
                <a:lnTo>
                  <a:pt x="540" y="105"/>
                </a:lnTo>
                <a:lnTo>
                  <a:pt x="542" y="105"/>
                </a:lnTo>
                <a:lnTo>
                  <a:pt x="542" y="104"/>
                </a:lnTo>
                <a:lnTo>
                  <a:pt x="543" y="104"/>
                </a:lnTo>
                <a:lnTo>
                  <a:pt x="542" y="105"/>
                </a:lnTo>
                <a:lnTo>
                  <a:pt x="540" y="105"/>
                </a:lnTo>
                <a:lnTo>
                  <a:pt x="540" y="107"/>
                </a:lnTo>
                <a:close/>
                <a:moveTo>
                  <a:pt x="609" y="104"/>
                </a:moveTo>
                <a:lnTo>
                  <a:pt x="609" y="105"/>
                </a:lnTo>
                <a:lnTo>
                  <a:pt x="609" y="104"/>
                </a:lnTo>
                <a:close/>
                <a:moveTo>
                  <a:pt x="983" y="102"/>
                </a:moveTo>
                <a:lnTo>
                  <a:pt x="985" y="102"/>
                </a:lnTo>
                <a:lnTo>
                  <a:pt x="985" y="104"/>
                </a:lnTo>
                <a:lnTo>
                  <a:pt x="983" y="104"/>
                </a:lnTo>
                <a:lnTo>
                  <a:pt x="983" y="102"/>
                </a:lnTo>
                <a:close/>
                <a:moveTo>
                  <a:pt x="567" y="104"/>
                </a:moveTo>
                <a:lnTo>
                  <a:pt x="565" y="104"/>
                </a:lnTo>
                <a:lnTo>
                  <a:pt x="565" y="105"/>
                </a:lnTo>
                <a:lnTo>
                  <a:pt x="565" y="104"/>
                </a:lnTo>
                <a:lnTo>
                  <a:pt x="567" y="104"/>
                </a:lnTo>
                <a:lnTo>
                  <a:pt x="568" y="104"/>
                </a:lnTo>
                <a:lnTo>
                  <a:pt x="568" y="102"/>
                </a:lnTo>
                <a:lnTo>
                  <a:pt x="570" y="102"/>
                </a:lnTo>
                <a:lnTo>
                  <a:pt x="572" y="102"/>
                </a:lnTo>
                <a:lnTo>
                  <a:pt x="570" y="102"/>
                </a:lnTo>
                <a:lnTo>
                  <a:pt x="568" y="102"/>
                </a:lnTo>
                <a:lnTo>
                  <a:pt x="568" y="104"/>
                </a:lnTo>
                <a:lnTo>
                  <a:pt x="567" y="104"/>
                </a:lnTo>
                <a:close/>
                <a:moveTo>
                  <a:pt x="545" y="102"/>
                </a:moveTo>
                <a:lnTo>
                  <a:pt x="547" y="102"/>
                </a:lnTo>
                <a:lnTo>
                  <a:pt x="549" y="102"/>
                </a:lnTo>
                <a:lnTo>
                  <a:pt x="551" y="104"/>
                </a:lnTo>
                <a:lnTo>
                  <a:pt x="557" y="104"/>
                </a:lnTo>
                <a:lnTo>
                  <a:pt x="561" y="104"/>
                </a:lnTo>
                <a:lnTo>
                  <a:pt x="561" y="105"/>
                </a:lnTo>
                <a:lnTo>
                  <a:pt x="563" y="105"/>
                </a:lnTo>
                <a:lnTo>
                  <a:pt x="561" y="105"/>
                </a:lnTo>
                <a:lnTo>
                  <a:pt x="559" y="105"/>
                </a:lnTo>
                <a:lnTo>
                  <a:pt x="557" y="105"/>
                </a:lnTo>
                <a:lnTo>
                  <a:pt x="557" y="104"/>
                </a:lnTo>
                <a:lnTo>
                  <a:pt x="555" y="104"/>
                </a:lnTo>
                <a:lnTo>
                  <a:pt x="553" y="104"/>
                </a:lnTo>
                <a:lnTo>
                  <a:pt x="551" y="104"/>
                </a:lnTo>
                <a:lnTo>
                  <a:pt x="547" y="102"/>
                </a:lnTo>
                <a:lnTo>
                  <a:pt x="545" y="102"/>
                </a:lnTo>
                <a:lnTo>
                  <a:pt x="545" y="104"/>
                </a:lnTo>
                <a:lnTo>
                  <a:pt x="543" y="104"/>
                </a:lnTo>
                <a:lnTo>
                  <a:pt x="545" y="102"/>
                </a:lnTo>
                <a:close/>
                <a:moveTo>
                  <a:pt x="580" y="98"/>
                </a:moveTo>
                <a:lnTo>
                  <a:pt x="578" y="98"/>
                </a:lnTo>
                <a:lnTo>
                  <a:pt x="576" y="98"/>
                </a:lnTo>
                <a:lnTo>
                  <a:pt x="576" y="100"/>
                </a:lnTo>
                <a:lnTo>
                  <a:pt x="574" y="100"/>
                </a:lnTo>
                <a:lnTo>
                  <a:pt x="572" y="102"/>
                </a:lnTo>
                <a:lnTo>
                  <a:pt x="574" y="100"/>
                </a:lnTo>
                <a:lnTo>
                  <a:pt x="576" y="100"/>
                </a:lnTo>
                <a:lnTo>
                  <a:pt x="576" y="98"/>
                </a:lnTo>
                <a:lnTo>
                  <a:pt x="578" y="98"/>
                </a:lnTo>
                <a:lnTo>
                  <a:pt x="580" y="98"/>
                </a:lnTo>
                <a:close/>
                <a:moveTo>
                  <a:pt x="605" y="96"/>
                </a:moveTo>
                <a:lnTo>
                  <a:pt x="605" y="98"/>
                </a:lnTo>
                <a:lnTo>
                  <a:pt x="605" y="96"/>
                </a:lnTo>
                <a:lnTo>
                  <a:pt x="605" y="98"/>
                </a:lnTo>
                <a:lnTo>
                  <a:pt x="605" y="96"/>
                </a:lnTo>
                <a:close/>
                <a:moveTo>
                  <a:pt x="903" y="96"/>
                </a:moveTo>
                <a:lnTo>
                  <a:pt x="901" y="98"/>
                </a:lnTo>
                <a:lnTo>
                  <a:pt x="901" y="100"/>
                </a:lnTo>
                <a:lnTo>
                  <a:pt x="899" y="100"/>
                </a:lnTo>
                <a:lnTo>
                  <a:pt x="897" y="100"/>
                </a:lnTo>
                <a:lnTo>
                  <a:pt x="897" y="98"/>
                </a:lnTo>
                <a:lnTo>
                  <a:pt x="899" y="98"/>
                </a:lnTo>
                <a:lnTo>
                  <a:pt x="899" y="96"/>
                </a:lnTo>
                <a:lnTo>
                  <a:pt x="901" y="96"/>
                </a:lnTo>
                <a:lnTo>
                  <a:pt x="903" y="96"/>
                </a:lnTo>
                <a:close/>
                <a:moveTo>
                  <a:pt x="1000" y="96"/>
                </a:moveTo>
                <a:lnTo>
                  <a:pt x="999" y="96"/>
                </a:lnTo>
                <a:lnTo>
                  <a:pt x="999" y="94"/>
                </a:lnTo>
                <a:lnTo>
                  <a:pt x="1000" y="94"/>
                </a:lnTo>
                <a:lnTo>
                  <a:pt x="1000" y="96"/>
                </a:lnTo>
                <a:close/>
                <a:moveTo>
                  <a:pt x="999" y="94"/>
                </a:moveTo>
                <a:lnTo>
                  <a:pt x="999" y="96"/>
                </a:lnTo>
                <a:lnTo>
                  <a:pt x="999" y="94"/>
                </a:lnTo>
                <a:lnTo>
                  <a:pt x="999" y="96"/>
                </a:lnTo>
                <a:lnTo>
                  <a:pt x="999" y="94"/>
                </a:lnTo>
                <a:close/>
                <a:moveTo>
                  <a:pt x="904" y="94"/>
                </a:moveTo>
                <a:lnTo>
                  <a:pt x="904" y="96"/>
                </a:lnTo>
                <a:lnTo>
                  <a:pt x="903" y="96"/>
                </a:lnTo>
                <a:lnTo>
                  <a:pt x="903" y="98"/>
                </a:lnTo>
                <a:lnTo>
                  <a:pt x="901" y="98"/>
                </a:lnTo>
                <a:lnTo>
                  <a:pt x="903" y="96"/>
                </a:lnTo>
                <a:lnTo>
                  <a:pt x="903" y="94"/>
                </a:lnTo>
                <a:lnTo>
                  <a:pt x="904" y="94"/>
                </a:lnTo>
                <a:close/>
                <a:moveTo>
                  <a:pt x="966" y="94"/>
                </a:moveTo>
                <a:lnTo>
                  <a:pt x="966" y="96"/>
                </a:lnTo>
                <a:lnTo>
                  <a:pt x="966" y="94"/>
                </a:lnTo>
                <a:close/>
                <a:moveTo>
                  <a:pt x="958" y="94"/>
                </a:moveTo>
                <a:lnTo>
                  <a:pt x="956" y="94"/>
                </a:lnTo>
                <a:lnTo>
                  <a:pt x="958" y="94"/>
                </a:lnTo>
                <a:close/>
                <a:moveTo>
                  <a:pt x="964" y="94"/>
                </a:moveTo>
                <a:lnTo>
                  <a:pt x="964" y="92"/>
                </a:lnTo>
                <a:lnTo>
                  <a:pt x="964" y="94"/>
                </a:lnTo>
                <a:close/>
                <a:moveTo>
                  <a:pt x="956" y="94"/>
                </a:moveTo>
                <a:lnTo>
                  <a:pt x="956" y="92"/>
                </a:lnTo>
                <a:lnTo>
                  <a:pt x="956" y="94"/>
                </a:lnTo>
                <a:close/>
                <a:moveTo>
                  <a:pt x="964" y="92"/>
                </a:moveTo>
                <a:lnTo>
                  <a:pt x="962" y="92"/>
                </a:lnTo>
                <a:lnTo>
                  <a:pt x="964" y="92"/>
                </a:lnTo>
                <a:close/>
                <a:moveTo>
                  <a:pt x="908" y="94"/>
                </a:moveTo>
                <a:lnTo>
                  <a:pt x="908" y="92"/>
                </a:lnTo>
                <a:lnTo>
                  <a:pt x="910" y="92"/>
                </a:lnTo>
                <a:lnTo>
                  <a:pt x="910" y="94"/>
                </a:lnTo>
                <a:lnTo>
                  <a:pt x="908" y="94"/>
                </a:lnTo>
                <a:close/>
                <a:moveTo>
                  <a:pt x="962" y="92"/>
                </a:moveTo>
                <a:lnTo>
                  <a:pt x="960" y="92"/>
                </a:lnTo>
                <a:lnTo>
                  <a:pt x="962" y="92"/>
                </a:lnTo>
                <a:close/>
                <a:moveTo>
                  <a:pt x="960" y="92"/>
                </a:moveTo>
                <a:lnTo>
                  <a:pt x="960" y="90"/>
                </a:lnTo>
                <a:lnTo>
                  <a:pt x="960" y="92"/>
                </a:lnTo>
                <a:close/>
                <a:moveTo>
                  <a:pt x="912" y="90"/>
                </a:moveTo>
                <a:lnTo>
                  <a:pt x="912" y="92"/>
                </a:lnTo>
                <a:lnTo>
                  <a:pt x="910" y="92"/>
                </a:lnTo>
                <a:lnTo>
                  <a:pt x="908" y="92"/>
                </a:lnTo>
                <a:lnTo>
                  <a:pt x="908" y="94"/>
                </a:lnTo>
                <a:lnTo>
                  <a:pt x="906" y="94"/>
                </a:lnTo>
                <a:lnTo>
                  <a:pt x="904" y="94"/>
                </a:lnTo>
                <a:lnTo>
                  <a:pt x="906" y="94"/>
                </a:lnTo>
                <a:lnTo>
                  <a:pt x="908" y="94"/>
                </a:lnTo>
                <a:lnTo>
                  <a:pt x="908" y="92"/>
                </a:lnTo>
                <a:lnTo>
                  <a:pt x="910" y="92"/>
                </a:lnTo>
                <a:lnTo>
                  <a:pt x="910" y="90"/>
                </a:lnTo>
                <a:lnTo>
                  <a:pt x="912" y="90"/>
                </a:lnTo>
                <a:close/>
                <a:moveTo>
                  <a:pt x="958" y="90"/>
                </a:moveTo>
                <a:lnTo>
                  <a:pt x="958" y="88"/>
                </a:lnTo>
                <a:lnTo>
                  <a:pt x="958" y="90"/>
                </a:lnTo>
                <a:close/>
                <a:moveTo>
                  <a:pt x="903" y="94"/>
                </a:moveTo>
                <a:lnTo>
                  <a:pt x="901" y="96"/>
                </a:lnTo>
                <a:lnTo>
                  <a:pt x="901" y="94"/>
                </a:lnTo>
                <a:lnTo>
                  <a:pt x="901" y="92"/>
                </a:lnTo>
                <a:lnTo>
                  <a:pt x="903" y="92"/>
                </a:lnTo>
                <a:lnTo>
                  <a:pt x="904" y="90"/>
                </a:lnTo>
                <a:lnTo>
                  <a:pt x="904" y="88"/>
                </a:lnTo>
                <a:lnTo>
                  <a:pt x="906" y="88"/>
                </a:lnTo>
                <a:lnTo>
                  <a:pt x="904" y="88"/>
                </a:lnTo>
                <a:lnTo>
                  <a:pt x="904" y="90"/>
                </a:lnTo>
                <a:lnTo>
                  <a:pt x="904" y="92"/>
                </a:lnTo>
                <a:lnTo>
                  <a:pt x="904" y="94"/>
                </a:lnTo>
                <a:lnTo>
                  <a:pt x="903" y="94"/>
                </a:lnTo>
                <a:close/>
                <a:moveTo>
                  <a:pt x="912" y="90"/>
                </a:moveTo>
                <a:lnTo>
                  <a:pt x="910" y="90"/>
                </a:lnTo>
                <a:lnTo>
                  <a:pt x="910" y="88"/>
                </a:lnTo>
                <a:lnTo>
                  <a:pt x="912" y="88"/>
                </a:lnTo>
                <a:lnTo>
                  <a:pt x="912" y="90"/>
                </a:lnTo>
                <a:close/>
                <a:moveTo>
                  <a:pt x="956" y="86"/>
                </a:moveTo>
                <a:lnTo>
                  <a:pt x="954" y="86"/>
                </a:lnTo>
                <a:lnTo>
                  <a:pt x="956" y="86"/>
                </a:lnTo>
                <a:close/>
                <a:moveTo>
                  <a:pt x="954" y="86"/>
                </a:moveTo>
                <a:lnTo>
                  <a:pt x="954" y="88"/>
                </a:lnTo>
                <a:lnTo>
                  <a:pt x="954" y="86"/>
                </a:lnTo>
                <a:close/>
                <a:moveTo>
                  <a:pt x="974" y="86"/>
                </a:moveTo>
                <a:lnTo>
                  <a:pt x="974" y="88"/>
                </a:lnTo>
                <a:lnTo>
                  <a:pt x="974" y="86"/>
                </a:lnTo>
                <a:close/>
                <a:moveTo>
                  <a:pt x="908" y="86"/>
                </a:moveTo>
                <a:lnTo>
                  <a:pt x="908" y="88"/>
                </a:lnTo>
                <a:lnTo>
                  <a:pt x="908" y="90"/>
                </a:lnTo>
                <a:lnTo>
                  <a:pt x="908" y="92"/>
                </a:lnTo>
                <a:lnTo>
                  <a:pt x="906" y="94"/>
                </a:lnTo>
                <a:lnTo>
                  <a:pt x="904" y="94"/>
                </a:lnTo>
                <a:lnTo>
                  <a:pt x="904" y="92"/>
                </a:lnTo>
                <a:lnTo>
                  <a:pt x="906" y="92"/>
                </a:lnTo>
                <a:lnTo>
                  <a:pt x="906" y="90"/>
                </a:lnTo>
                <a:lnTo>
                  <a:pt x="904" y="90"/>
                </a:lnTo>
                <a:lnTo>
                  <a:pt x="906" y="90"/>
                </a:lnTo>
                <a:lnTo>
                  <a:pt x="906" y="88"/>
                </a:lnTo>
                <a:lnTo>
                  <a:pt x="906" y="86"/>
                </a:lnTo>
                <a:lnTo>
                  <a:pt x="908" y="86"/>
                </a:lnTo>
                <a:close/>
                <a:moveTo>
                  <a:pt x="952" y="86"/>
                </a:moveTo>
                <a:lnTo>
                  <a:pt x="951" y="86"/>
                </a:lnTo>
                <a:lnTo>
                  <a:pt x="952" y="86"/>
                </a:lnTo>
                <a:close/>
                <a:moveTo>
                  <a:pt x="985" y="86"/>
                </a:moveTo>
                <a:lnTo>
                  <a:pt x="983" y="86"/>
                </a:lnTo>
                <a:lnTo>
                  <a:pt x="985" y="86"/>
                </a:lnTo>
                <a:close/>
                <a:moveTo>
                  <a:pt x="903" y="86"/>
                </a:moveTo>
                <a:lnTo>
                  <a:pt x="904" y="86"/>
                </a:lnTo>
                <a:lnTo>
                  <a:pt x="906" y="86"/>
                </a:lnTo>
                <a:lnTo>
                  <a:pt x="906" y="88"/>
                </a:lnTo>
                <a:lnTo>
                  <a:pt x="904" y="88"/>
                </a:lnTo>
                <a:lnTo>
                  <a:pt x="904" y="90"/>
                </a:lnTo>
                <a:lnTo>
                  <a:pt x="903" y="90"/>
                </a:lnTo>
                <a:lnTo>
                  <a:pt x="903" y="92"/>
                </a:lnTo>
                <a:lnTo>
                  <a:pt x="901" y="92"/>
                </a:lnTo>
                <a:lnTo>
                  <a:pt x="901" y="90"/>
                </a:lnTo>
                <a:lnTo>
                  <a:pt x="899" y="90"/>
                </a:lnTo>
                <a:lnTo>
                  <a:pt x="899" y="88"/>
                </a:lnTo>
                <a:lnTo>
                  <a:pt x="897" y="88"/>
                </a:lnTo>
                <a:lnTo>
                  <a:pt x="895" y="88"/>
                </a:lnTo>
                <a:lnTo>
                  <a:pt x="895" y="86"/>
                </a:lnTo>
                <a:lnTo>
                  <a:pt x="897" y="86"/>
                </a:lnTo>
                <a:lnTo>
                  <a:pt x="899" y="86"/>
                </a:lnTo>
                <a:lnTo>
                  <a:pt x="901" y="86"/>
                </a:lnTo>
                <a:lnTo>
                  <a:pt x="903" y="86"/>
                </a:lnTo>
                <a:close/>
                <a:moveTo>
                  <a:pt x="947" y="82"/>
                </a:moveTo>
                <a:lnTo>
                  <a:pt x="947" y="84"/>
                </a:lnTo>
                <a:lnTo>
                  <a:pt x="949" y="84"/>
                </a:lnTo>
                <a:lnTo>
                  <a:pt x="949" y="86"/>
                </a:lnTo>
                <a:lnTo>
                  <a:pt x="951" y="86"/>
                </a:lnTo>
                <a:lnTo>
                  <a:pt x="949" y="86"/>
                </a:lnTo>
                <a:lnTo>
                  <a:pt x="949" y="84"/>
                </a:lnTo>
                <a:lnTo>
                  <a:pt x="949" y="86"/>
                </a:lnTo>
                <a:lnTo>
                  <a:pt x="949" y="84"/>
                </a:lnTo>
                <a:lnTo>
                  <a:pt x="947" y="84"/>
                </a:lnTo>
                <a:lnTo>
                  <a:pt x="947" y="82"/>
                </a:lnTo>
                <a:lnTo>
                  <a:pt x="945" y="82"/>
                </a:lnTo>
                <a:lnTo>
                  <a:pt x="947" y="82"/>
                </a:lnTo>
                <a:close/>
                <a:moveTo>
                  <a:pt x="945" y="82"/>
                </a:moveTo>
                <a:lnTo>
                  <a:pt x="943" y="82"/>
                </a:lnTo>
                <a:lnTo>
                  <a:pt x="945" y="82"/>
                </a:lnTo>
                <a:lnTo>
                  <a:pt x="943" y="82"/>
                </a:lnTo>
                <a:lnTo>
                  <a:pt x="945" y="82"/>
                </a:lnTo>
                <a:close/>
                <a:moveTo>
                  <a:pt x="926" y="79"/>
                </a:moveTo>
                <a:lnTo>
                  <a:pt x="927" y="81"/>
                </a:lnTo>
                <a:lnTo>
                  <a:pt x="926" y="79"/>
                </a:lnTo>
                <a:lnTo>
                  <a:pt x="924" y="79"/>
                </a:lnTo>
                <a:lnTo>
                  <a:pt x="924" y="81"/>
                </a:lnTo>
                <a:lnTo>
                  <a:pt x="924" y="79"/>
                </a:lnTo>
                <a:lnTo>
                  <a:pt x="926" y="79"/>
                </a:lnTo>
                <a:close/>
                <a:moveTo>
                  <a:pt x="935" y="81"/>
                </a:moveTo>
                <a:lnTo>
                  <a:pt x="937" y="81"/>
                </a:lnTo>
                <a:lnTo>
                  <a:pt x="939" y="81"/>
                </a:lnTo>
                <a:lnTo>
                  <a:pt x="937" y="81"/>
                </a:lnTo>
                <a:lnTo>
                  <a:pt x="935" y="81"/>
                </a:lnTo>
                <a:lnTo>
                  <a:pt x="933" y="81"/>
                </a:lnTo>
                <a:lnTo>
                  <a:pt x="933" y="79"/>
                </a:lnTo>
                <a:lnTo>
                  <a:pt x="931" y="79"/>
                </a:lnTo>
                <a:lnTo>
                  <a:pt x="933" y="79"/>
                </a:lnTo>
                <a:lnTo>
                  <a:pt x="935" y="81"/>
                </a:lnTo>
                <a:close/>
                <a:moveTo>
                  <a:pt x="860" y="79"/>
                </a:moveTo>
                <a:lnTo>
                  <a:pt x="862" y="79"/>
                </a:lnTo>
                <a:lnTo>
                  <a:pt x="860" y="79"/>
                </a:lnTo>
                <a:close/>
                <a:moveTo>
                  <a:pt x="858" y="77"/>
                </a:moveTo>
                <a:lnTo>
                  <a:pt x="858" y="79"/>
                </a:lnTo>
                <a:lnTo>
                  <a:pt x="856" y="79"/>
                </a:lnTo>
                <a:lnTo>
                  <a:pt x="856" y="77"/>
                </a:lnTo>
                <a:lnTo>
                  <a:pt x="858" y="77"/>
                </a:lnTo>
                <a:close/>
                <a:moveTo>
                  <a:pt x="847" y="75"/>
                </a:moveTo>
                <a:lnTo>
                  <a:pt x="847" y="77"/>
                </a:lnTo>
                <a:lnTo>
                  <a:pt x="845" y="75"/>
                </a:lnTo>
                <a:lnTo>
                  <a:pt x="847" y="75"/>
                </a:lnTo>
                <a:close/>
                <a:moveTo>
                  <a:pt x="835" y="50"/>
                </a:moveTo>
                <a:lnTo>
                  <a:pt x="833" y="50"/>
                </a:lnTo>
                <a:lnTo>
                  <a:pt x="835" y="50"/>
                </a:lnTo>
                <a:close/>
                <a:moveTo>
                  <a:pt x="830" y="46"/>
                </a:moveTo>
                <a:lnTo>
                  <a:pt x="831" y="48"/>
                </a:lnTo>
                <a:lnTo>
                  <a:pt x="830" y="48"/>
                </a:lnTo>
                <a:lnTo>
                  <a:pt x="830" y="46"/>
                </a:lnTo>
                <a:close/>
                <a:moveTo>
                  <a:pt x="643" y="46"/>
                </a:moveTo>
                <a:lnTo>
                  <a:pt x="641" y="46"/>
                </a:lnTo>
                <a:lnTo>
                  <a:pt x="641" y="48"/>
                </a:lnTo>
                <a:lnTo>
                  <a:pt x="639" y="48"/>
                </a:lnTo>
                <a:lnTo>
                  <a:pt x="638" y="48"/>
                </a:lnTo>
                <a:lnTo>
                  <a:pt x="636" y="48"/>
                </a:lnTo>
                <a:lnTo>
                  <a:pt x="636" y="50"/>
                </a:lnTo>
                <a:lnTo>
                  <a:pt x="634" y="50"/>
                </a:lnTo>
                <a:lnTo>
                  <a:pt x="632" y="50"/>
                </a:lnTo>
                <a:lnTo>
                  <a:pt x="634" y="48"/>
                </a:lnTo>
                <a:lnTo>
                  <a:pt x="636" y="48"/>
                </a:lnTo>
                <a:lnTo>
                  <a:pt x="638" y="48"/>
                </a:lnTo>
                <a:lnTo>
                  <a:pt x="639" y="48"/>
                </a:lnTo>
                <a:lnTo>
                  <a:pt x="639" y="46"/>
                </a:lnTo>
                <a:lnTo>
                  <a:pt x="641" y="46"/>
                </a:lnTo>
                <a:lnTo>
                  <a:pt x="643" y="46"/>
                </a:lnTo>
                <a:close/>
                <a:moveTo>
                  <a:pt x="824" y="46"/>
                </a:moveTo>
                <a:lnTo>
                  <a:pt x="824" y="48"/>
                </a:lnTo>
                <a:lnTo>
                  <a:pt x="824" y="46"/>
                </a:lnTo>
                <a:lnTo>
                  <a:pt x="822" y="46"/>
                </a:lnTo>
                <a:lnTo>
                  <a:pt x="824" y="46"/>
                </a:lnTo>
                <a:close/>
                <a:moveTo>
                  <a:pt x="743" y="42"/>
                </a:moveTo>
                <a:lnTo>
                  <a:pt x="743" y="44"/>
                </a:lnTo>
                <a:lnTo>
                  <a:pt x="741" y="44"/>
                </a:lnTo>
                <a:lnTo>
                  <a:pt x="743" y="44"/>
                </a:lnTo>
                <a:lnTo>
                  <a:pt x="743" y="46"/>
                </a:lnTo>
                <a:lnTo>
                  <a:pt x="741" y="44"/>
                </a:lnTo>
                <a:lnTo>
                  <a:pt x="739" y="44"/>
                </a:lnTo>
                <a:lnTo>
                  <a:pt x="739" y="42"/>
                </a:lnTo>
                <a:lnTo>
                  <a:pt x="741" y="42"/>
                </a:lnTo>
                <a:lnTo>
                  <a:pt x="743" y="42"/>
                </a:lnTo>
                <a:lnTo>
                  <a:pt x="743" y="40"/>
                </a:lnTo>
                <a:lnTo>
                  <a:pt x="743" y="42"/>
                </a:lnTo>
                <a:close/>
                <a:moveTo>
                  <a:pt x="743" y="38"/>
                </a:moveTo>
                <a:lnTo>
                  <a:pt x="743" y="36"/>
                </a:lnTo>
                <a:lnTo>
                  <a:pt x="743" y="38"/>
                </a:lnTo>
                <a:close/>
                <a:moveTo>
                  <a:pt x="764" y="25"/>
                </a:moveTo>
                <a:lnTo>
                  <a:pt x="762" y="25"/>
                </a:lnTo>
                <a:lnTo>
                  <a:pt x="764" y="25"/>
                </a:lnTo>
                <a:close/>
                <a:moveTo>
                  <a:pt x="760" y="23"/>
                </a:moveTo>
                <a:lnTo>
                  <a:pt x="762" y="23"/>
                </a:lnTo>
                <a:lnTo>
                  <a:pt x="762" y="25"/>
                </a:lnTo>
                <a:lnTo>
                  <a:pt x="760" y="23"/>
                </a:lnTo>
                <a:lnTo>
                  <a:pt x="759" y="23"/>
                </a:lnTo>
                <a:lnTo>
                  <a:pt x="759" y="21"/>
                </a:lnTo>
                <a:lnTo>
                  <a:pt x="760" y="21"/>
                </a:lnTo>
                <a:lnTo>
                  <a:pt x="760" y="23"/>
                </a:lnTo>
                <a:close/>
                <a:moveTo>
                  <a:pt x="759" y="21"/>
                </a:moveTo>
                <a:lnTo>
                  <a:pt x="757" y="21"/>
                </a:lnTo>
                <a:lnTo>
                  <a:pt x="755" y="21"/>
                </a:lnTo>
                <a:lnTo>
                  <a:pt x="757" y="19"/>
                </a:lnTo>
                <a:lnTo>
                  <a:pt x="757" y="21"/>
                </a:lnTo>
                <a:lnTo>
                  <a:pt x="759" y="21"/>
                </a:lnTo>
                <a:close/>
                <a:moveTo>
                  <a:pt x="745" y="15"/>
                </a:moveTo>
                <a:lnTo>
                  <a:pt x="747" y="15"/>
                </a:lnTo>
                <a:lnTo>
                  <a:pt x="747" y="17"/>
                </a:lnTo>
                <a:lnTo>
                  <a:pt x="749" y="17"/>
                </a:lnTo>
                <a:lnTo>
                  <a:pt x="747" y="17"/>
                </a:lnTo>
                <a:lnTo>
                  <a:pt x="747" y="15"/>
                </a:lnTo>
                <a:lnTo>
                  <a:pt x="745" y="15"/>
                </a:lnTo>
                <a:lnTo>
                  <a:pt x="743" y="15"/>
                </a:lnTo>
                <a:lnTo>
                  <a:pt x="745" y="15"/>
                </a:lnTo>
                <a:close/>
                <a:moveTo>
                  <a:pt x="741" y="13"/>
                </a:moveTo>
                <a:lnTo>
                  <a:pt x="741" y="15"/>
                </a:lnTo>
                <a:lnTo>
                  <a:pt x="739" y="15"/>
                </a:lnTo>
                <a:lnTo>
                  <a:pt x="741" y="15"/>
                </a:lnTo>
                <a:lnTo>
                  <a:pt x="739" y="15"/>
                </a:lnTo>
                <a:lnTo>
                  <a:pt x="741" y="13"/>
                </a:lnTo>
                <a:close/>
                <a:moveTo>
                  <a:pt x="734" y="9"/>
                </a:moveTo>
                <a:lnTo>
                  <a:pt x="732" y="9"/>
                </a:lnTo>
                <a:lnTo>
                  <a:pt x="732" y="8"/>
                </a:lnTo>
                <a:lnTo>
                  <a:pt x="734" y="9"/>
                </a:lnTo>
                <a:close/>
                <a:moveTo>
                  <a:pt x="732" y="8"/>
                </a:moveTo>
                <a:lnTo>
                  <a:pt x="730" y="8"/>
                </a:lnTo>
                <a:lnTo>
                  <a:pt x="730" y="6"/>
                </a:lnTo>
                <a:lnTo>
                  <a:pt x="728" y="6"/>
                </a:lnTo>
                <a:lnTo>
                  <a:pt x="730" y="6"/>
                </a:lnTo>
                <a:lnTo>
                  <a:pt x="732" y="8"/>
                </a:lnTo>
                <a:close/>
                <a:moveTo>
                  <a:pt x="728" y="6"/>
                </a:moveTo>
                <a:lnTo>
                  <a:pt x="726" y="6"/>
                </a:lnTo>
                <a:lnTo>
                  <a:pt x="726" y="4"/>
                </a:lnTo>
                <a:lnTo>
                  <a:pt x="726" y="6"/>
                </a:lnTo>
                <a:lnTo>
                  <a:pt x="728" y="6"/>
                </a:lnTo>
                <a:close/>
                <a:moveTo>
                  <a:pt x="726" y="4"/>
                </a:moveTo>
                <a:lnTo>
                  <a:pt x="724" y="4"/>
                </a:lnTo>
                <a:lnTo>
                  <a:pt x="726" y="4"/>
                </a:lnTo>
                <a:close/>
                <a:moveTo>
                  <a:pt x="1367" y="981"/>
                </a:moveTo>
                <a:lnTo>
                  <a:pt x="1367" y="979"/>
                </a:lnTo>
                <a:lnTo>
                  <a:pt x="1367" y="977"/>
                </a:lnTo>
                <a:lnTo>
                  <a:pt x="1365" y="977"/>
                </a:lnTo>
                <a:lnTo>
                  <a:pt x="1367" y="977"/>
                </a:lnTo>
                <a:lnTo>
                  <a:pt x="1365" y="977"/>
                </a:lnTo>
                <a:lnTo>
                  <a:pt x="1365" y="975"/>
                </a:lnTo>
                <a:lnTo>
                  <a:pt x="1367" y="975"/>
                </a:lnTo>
                <a:lnTo>
                  <a:pt x="1365" y="975"/>
                </a:lnTo>
                <a:lnTo>
                  <a:pt x="1365" y="973"/>
                </a:lnTo>
                <a:lnTo>
                  <a:pt x="1363" y="973"/>
                </a:lnTo>
                <a:lnTo>
                  <a:pt x="1365" y="973"/>
                </a:lnTo>
                <a:lnTo>
                  <a:pt x="1363" y="972"/>
                </a:lnTo>
                <a:lnTo>
                  <a:pt x="1363" y="970"/>
                </a:lnTo>
                <a:lnTo>
                  <a:pt x="1363" y="968"/>
                </a:lnTo>
                <a:lnTo>
                  <a:pt x="1363" y="970"/>
                </a:lnTo>
                <a:lnTo>
                  <a:pt x="1361" y="970"/>
                </a:lnTo>
                <a:lnTo>
                  <a:pt x="1361" y="968"/>
                </a:lnTo>
                <a:lnTo>
                  <a:pt x="1363" y="968"/>
                </a:lnTo>
                <a:lnTo>
                  <a:pt x="1361" y="968"/>
                </a:lnTo>
                <a:lnTo>
                  <a:pt x="1361" y="966"/>
                </a:lnTo>
                <a:lnTo>
                  <a:pt x="1361" y="964"/>
                </a:lnTo>
                <a:lnTo>
                  <a:pt x="1359" y="964"/>
                </a:lnTo>
                <a:lnTo>
                  <a:pt x="1359" y="962"/>
                </a:lnTo>
                <a:lnTo>
                  <a:pt x="1359" y="960"/>
                </a:lnTo>
                <a:lnTo>
                  <a:pt x="1361" y="960"/>
                </a:lnTo>
                <a:lnTo>
                  <a:pt x="1363" y="960"/>
                </a:lnTo>
                <a:lnTo>
                  <a:pt x="1363" y="958"/>
                </a:lnTo>
                <a:lnTo>
                  <a:pt x="1365" y="958"/>
                </a:lnTo>
                <a:lnTo>
                  <a:pt x="1363" y="958"/>
                </a:lnTo>
                <a:lnTo>
                  <a:pt x="1363" y="960"/>
                </a:lnTo>
                <a:lnTo>
                  <a:pt x="1363" y="958"/>
                </a:lnTo>
                <a:lnTo>
                  <a:pt x="1365" y="958"/>
                </a:lnTo>
                <a:lnTo>
                  <a:pt x="1367" y="958"/>
                </a:lnTo>
                <a:lnTo>
                  <a:pt x="1369" y="958"/>
                </a:lnTo>
                <a:lnTo>
                  <a:pt x="1369" y="956"/>
                </a:lnTo>
                <a:lnTo>
                  <a:pt x="1369" y="958"/>
                </a:lnTo>
                <a:lnTo>
                  <a:pt x="1369" y="956"/>
                </a:lnTo>
                <a:lnTo>
                  <a:pt x="1367" y="956"/>
                </a:lnTo>
                <a:lnTo>
                  <a:pt x="1365" y="956"/>
                </a:lnTo>
                <a:lnTo>
                  <a:pt x="1363" y="956"/>
                </a:lnTo>
                <a:lnTo>
                  <a:pt x="1361" y="956"/>
                </a:lnTo>
                <a:lnTo>
                  <a:pt x="1363" y="956"/>
                </a:lnTo>
                <a:lnTo>
                  <a:pt x="1363" y="958"/>
                </a:lnTo>
                <a:lnTo>
                  <a:pt x="1361" y="958"/>
                </a:lnTo>
                <a:lnTo>
                  <a:pt x="1361" y="960"/>
                </a:lnTo>
                <a:lnTo>
                  <a:pt x="1359" y="960"/>
                </a:lnTo>
                <a:lnTo>
                  <a:pt x="1359" y="958"/>
                </a:lnTo>
                <a:lnTo>
                  <a:pt x="1359" y="956"/>
                </a:lnTo>
                <a:lnTo>
                  <a:pt x="1359" y="954"/>
                </a:lnTo>
                <a:lnTo>
                  <a:pt x="1358" y="952"/>
                </a:lnTo>
                <a:lnTo>
                  <a:pt x="1358" y="950"/>
                </a:lnTo>
                <a:lnTo>
                  <a:pt x="1358" y="948"/>
                </a:lnTo>
                <a:lnTo>
                  <a:pt x="1356" y="947"/>
                </a:lnTo>
                <a:lnTo>
                  <a:pt x="1354" y="947"/>
                </a:lnTo>
                <a:lnTo>
                  <a:pt x="1352" y="947"/>
                </a:lnTo>
                <a:lnTo>
                  <a:pt x="1352" y="945"/>
                </a:lnTo>
                <a:lnTo>
                  <a:pt x="1350" y="945"/>
                </a:lnTo>
                <a:lnTo>
                  <a:pt x="1350" y="947"/>
                </a:lnTo>
                <a:lnTo>
                  <a:pt x="1352" y="947"/>
                </a:lnTo>
                <a:lnTo>
                  <a:pt x="1354" y="947"/>
                </a:lnTo>
                <a:lnTo>
                  <a:pt x="1356" y="947"/>
                </a:lnTo>
                <a:lnTo>
                  <a:pt x="1356" y="948"/>
                </a:lnTo>
                <a:lnTo>
                  <a:pt x="1358" y="950"/>
                </a:lnTo>
                <a:lnTo>
                  <a:pt x="1356" y="950"/>
                </a:lnTo>
                <a:lnTo>
                  <a:pt x="1358" y="950"/>
                </a:lnTo>
                <a:lnTo>
                  <a:pt x="1358" y="952"/>
                </a:lnTo>
                <a:lnTo>
                  <a:pt x="1356" y="952"/>
                </a:lnTo>
                <a:lnTo>
                  <a:pt x="1358" y="952"/>
                </a:lnTo>
                <a:lnTo>
                  <a:pt x="1358" y="954"/>
                </a:lnTo>
                <a:lnTo>
                  <a:pt x="1356" y="954"/>
                </a:lnTo>
                <a:lnTo>
                  <a:pt x="1354" y="954"/>
                </a:lnTo>
                <a:lnTo>
                  <a:pt x="1352" y="954"/>
                </a:lnTo>
                <a:lnTo>
                  <a:pt x="1350" y="954"/>
                </a:lnTo>
                <a:lnTo>
                  <a:pt x="1350" y="952"/>
                </a:lnTo>
                <a:lnTo>
                  <a:pt x="1350" y="950"/>
                </a:lnTo>
                <a:lnTo>
                  <a:pt x="1348" y="950"/>
                </a:lnTo>
                <a:lnTo>
                  <a:pt x="1348" y="952"/>
                </a:lnTo>
                <a:lnTo>
                  <a:pt x="1350" y="952"/>
                </a:lnTo>
                <a:lnTo>
                  <a:pt x="1350" y="954"/>
                </a:lnTo>
                <a:lnTo>
                  <a:pt x="1352" y="954"/>
                </a:lnTo>
                <a:lnTo>
                  <a:pt x="1354" y="954"/>
                </a:lnTo>
                <a:lnTo>
                  <a:pt x="1354" y="956"/>
                </a:lnTo>
                <a:lnTo>
                  <a:pt x="1356" y="956"/>
                </a:lnTo>
                <a:lnTo>
                  <a:pt x="1356" y="954"/>
                </a:lnTo>
                <a:lnTo>
                  <a:pt x="1358" y="954"/>
                </a:lnTo>
                <a:lnTo>
                  <a:pt x="1358" y="956"/>
                </a:lnTo>
                <a:lnTo>
                  <a:pt x="1358" y="958"/>
                </a:lnTo>
                <a:lnTo>
                  <a:pt x="1358" y="960"/>
                </a:lnTo>
                <a:lnTo>
                  <a:pt x="1358" y="962"/>
                </a:lnTo>
                <a:lnTo>
                  <a:pt x="1358" y="964"/>
                </a:lnTo>
                <a:lnTo>
                  <a:pt x="1356" y="964"/>
                </a:lnTo>
                <a:lnTo>
                  <a:pt x="1356" y="966"/>
                </a:lnTo>
                <a:lnTo>
                  <a:pt x="1354" y="966"/>
                </a:lnTo>
                <a:lnTo>
                  <a:pt x="1354" y="964"/>
                </a:lnTo>
                <a:lnTo>
                  <a:pt x="1352" y="964"/>
                </a:lnTo>
                <a:lnTo>
                  <a:pt x="1350" y="964"/>
                </a:lnTo>
                <a:lnTo>
                  <a:pt x="1350" y="962"/>
                </a:lnTo>
                <a:lnTo>
                  <a:pt x="1352" y="962"/>
                </a:lnTo>
                <a:lnTo>
                  <a:pt x="1354" y="962"/>
                </a:lnTo>
                <a:lnTo>
                  <a:pt x="1352" y="962"/>
                </a:lnTo>
                <a:lnTo>
                  <a:pt x="1352" y="960"/>
                </a:lnTo>
                <a:lnTo>
                  <a:pt x="1350" y="962"/>
                </a:lnTo>
                <a:lnTo>
                  <a:pt x="1350" y="960"/>
                </a:lnTo>
                <a:lnTo>
                  <a:pt x="1350" y="962"/>
                </a:lnTo>
                <a:lnTo>
                  <a:pt x="1350" y="960"/>
                </a:lnTo>
                <a:lnTo>
                  <a:pt x="1350" y="962"/>
                </a:lnTo>
                <a:lnTo>
                  <a:pt x="1350" y="960"/>
                </a:lnTo>
                <a:lnTo>
                  <a:pt x="1348" y="962"/>
                </a:lnTo>
                <a:lnTo>
                  <a:pt x="1348" y="960"/>
                </a:lnTo>
                <a:lnTo>
                  <a:pt x="1348" y="962"/>
                </a:lnTo>
                <a:lnTo>
                  <a:pt x="1346" y="960"/>
                </a:lnTo>
                <a:lnTo>
                  <a:pt x="1346" y="958"/>
                </a:lnTo>
                <a:lnTo>
                  <a:pt x="1346" y="956"/>
                </a:lnTo>
                <a:lnTo>
                  <a:pt x="1344" y="956"/>
                </a:lnTo>
                <a:lnTo>
                  <a:pt x="1346" y="954"/>
                </a:lnTo>
                <a:lnTo>
                  <a:pt x="1344" y="954"/>
                </a:lnTo>
                <a:lnTo>
                  <a:pt x="1346" y="954"/>
                </a:lnTo>
                <a:lnTo>
                  <a:pt x="1346" y="952"/>
                </a:lnTo>
                <a:lnTo>
                  <a:pt x="1344" y="952"/>
                </a:lnTo>
                <a:lnTo>
                  <a:pt x="1344" y="954"/>
                </a:lnTo>
                <a:lnTo>
                  <a:pt x="1344" y="956"/>
                </a:lnTo>
                <a:lnTo>
                  <a:pt x="1342" y="956"/>
                </a:lnTo>
                <a:lnTo>
                  <a:pt x="1342" y="954"/>
                </a:lnTo>
                <a:lnTo>
                  <a:pt x="1340" y="952"/>
                </a:lnTo>
                <a:lnTo>
                  <a:pt x="1340" y="950"/>
                </a:lnTo>
                <a:lnTo>
                  <a:pt x="1340" y="948"/>
                </a:lnTo>
                <a:lnTo>
                  <a:pt x="1338" y="948"/>
                </a:lnTo>
                <a:lnTo>
                  <a:pt x="1338" y="950"/>
                </a:lnTo>
                <a:lnTo>
                  <a:pt x="1340" y="950"/>
                </a:lnTo>
                <a:lnTo>
                  <a:pt x="1340" y="952"/>
                </a:lnTo>
                <a:lnTo>
                  <a:pt x="1340" y="954"/>
                </a:lnTo>
                <a:lnTo>
                  <a:pt x="1342" y="954"/>
                </a:lnTo>
                <a:lnTo>
                  <a:pt x="1342" y="956"/>
                </a:lnTo>
                <a:lnTo>
                  <a:pt x="1342" y="958"/>
                </a:lnTo>
                <a:lnTo>
                  <a:pt x="1342" y="956"/>
                </a:lnTo>
                <a:lnTo>
                  <a:pt x="1340" y="956"/>
                </a:lnTo>
                <a:lnTo>
                  <a:pt x="1338" y="954"/>
                </a:lnTo>
                <a:lnTo>
                  <a:pt x="1336" y="954"/>
                </a:lnTo>
                <a:lnTo>
                  <a:pt x="1336" y="952"/>
                </a:lnTo>
                <a:lnTo>
                  <a:pt x="1335" y="952"/>
                </a:lnTo>
                <a:lnTo>
                  <a:pt x="1333" y="952"/>
                </a:lnTo>
                <a:lnTo>
                  <a:pt x="1333" y="950"/>
                </a:lnTo>
                <a:lnTo>
                  <a:pt x="1331" y="950"/>
                </a:lnTo>
                <a:lnTo>
                  <a:pt x="1331" y="948"/>
                </a:lnTo>
                <a:lnTo>
                  <a:pt x="1329" y="947"/>
                </a:lnTo>
                <a:lnTo>
                  <a:pt x="1329" y="948"/>
                </a:lnTo>
                <a:lnTo>
                  <a:pt x="1329" y="950"/>
                </a:lnTo>
                <a:lnTo>
                  <a:pt x="1331" y="950"/>
                </a:lnTo>
                <a:lnTo>
                  <a:pt x="1331" y="952"/>
                </a:lnTo>
                <a:lnTo>
                  <a:pt x="1333" y="952"/>
                </a:lnTo>
                <a:lnTo>
                  <a:pt x="1333" y="954"/>
                </a:lnTo>
                <a:lnTo>
                  <a:pt x="1333" y="956"/>
                </a:lnTo>
                <a:lnTo>
                  <a:pt x="1331" y="956"/>
                </a:lnTo>
                <a:lnTo>
                  <a:pt x="1331" y="954"/>
                </a:lnTo>
                <a:lnTo>
                  <a:pt x="1331" y="956"/>
                </a:lnTo>
                <a:lnTo>
                  <a:pt x="1331" y="954"/>
                </a:lnTo>
                <a:lnTo>
                  <a:pt x="1331" y="956"/>
                </a:lnTo>
                <a:lnTo>
                  <a:pt x="1329" y="956"/>
                </a:lnTo>
                <a:lnTo>
                  <a:pt x="1329" y="958"/>
                </a:lnTo>
                <a:lnTo>
                  <a:pt x="1327" y="958"/>
                </a:lnTo>
                <a:lnTo>
                  <a:pt x="1327" y="960"/>
                </a:lnTo>
                <a:lnTo>
                  <a:pt x="1325" y="960"/>
                </a:lnTo>
                <a:lnTo>
                  <a:pt x="1325" y="962"/>
                </a:lnTo>
                <a:lnTo>
                  <a:pt x="1327" y="962"/>
                </a:lnTo>
                <a:lnTo>
                  <a:pt x="1327" y="960"/>
                </a:lnTo>
                <a:lnTo>
                  <a:pt x="1329" y="960"/>
                </a:lnTo>
                <a:lnTo>
                  <a:pt x="1329" y="958"/>
                </a:lnTo>
                <a:lnTo>
                  <a:pt x="1329" y="956"/>
                </a:lnTo>
                <a:lnTo>
                  <a:pt x="1331" y="956"/>
                </a:lnTo>
                <a:lnTo>
                  <a:pt x="1333" y="958"/>
                </a:lnTo>
                <a:lnTo>
                  <a:pt x="1333" y="956"/>
                </a:lnTo>
                <a:lnTo>
                  <a:pt x="1333" y="958"/>
                </a:lnTo>
                <a:lnTo>
                  <a:pt x="1335" y="958"/>
                </a:lnTo>
                <a:lnTo>
                  <a:pt x="1336" y="958"/>
                </a:lnTo>
                <a:lnTo>
                  <a:pt x="1336" y="960"/>
                </a:lnTo>
                <a:lnTo>
                  <a:pt x="1336" y="958"/>
                </a:lnTo>
                <a:lnTo>
                  <a:pt x="1338" y="958"/>
                </a:lnTo>
                <a:lnTo>
                  <a:pt x="1340" y="960"/>
                </a:lnTo>
                <a:lnTo>
                  <a:pt x="1342" y="960"/>
                </a:lnTo>
                <a:lnTo>
                  <a:pt x="1344" y="960"/>
                </a:lnTo>
                <a:lnTo>
                  <a:pt x="1344" y="962"/>
                </a:lnTo>
                <a:lnTo>
                  <a:pt x="1346" y="962"/>
                </a:lnTo>
                <a:lnTo>
                  <a:pt x="1346" y="964"/>
                </a:lnTo>
                <a:lnTo>
                  <a:pt x="1344" y="964"/>
                </a:lnTo>
                <a:lnTo>
                  <a:pt x="1342" y="962"/>
                </a:lnTo>
                <a:lnTo>
                  <a:pt x="1342" y="960"/>
                </a:lnTo>
                <a:lnTo>
                  <a:pt x="1340" y="960"/>
                </a:lnTo>
                <a:lnTo>
                  <a:pt x="1340" y="962"/>
                </a:lnTo>
                <a:lnTo>
                  <a:pt x="1342" y="962"/>
                </a:lnTo>
                <a:lnTo>
                  <a:pt x="1342" y="964"/>
                </a:lnTo>
                <a:lnTo>
                  <a:pt x="1344" y="964"/>
                </a:lnTo>
                <a:lnTo>
                  <a:pt x="1342" y="964"/>
                </a:lnTo>
                <a:lnTo>
                  <a:pt x="1342" y="966"/>
                </a:lnTo>
                <a:lnTo>
                  <a:pt x="1344" y="966"/>
                </a:lnTo>
                <a:lnTo>
                  <a:pt x="1344" y="968"/>
                </a:lnTo>
                <a:lnTo>
                  <a:pt x="1344" y="970"/>
                </a:lnTo>
                <a:lnTo>
                  <a:pt x="1344" y="968"/>
                </a:lnTo>
                <a:lnTo>
                  <a:pt x="1346" y="968"/>
                </a:lnTo>
                <a:lnTo>
                  <a:pt x="1346" y="970"/>
                </a:lnTo>
                <a:lnTo>
                  <a:pt x="1348" y="970"/>
                </a:lnTo>
                <a:lnTo>
                  <a:pt x="1348" y="972"/>
                </a:lnTo>
                <a:lnTo>
                  <a:pt x="1348" y="970"/>
                </a:lnTo>
                <a:lnTo>
                  <a:pt x="1346" y="970"/>
                </a:lnTo>
                <a:lnTo>
                  <a:pt x="1346" y="968"/>
                </a:lnTo>
                <a:lnTo>
                  <a:pt x="1346" y="966"/>
                </a:lnTo>
                <a:lnTo>
                  <a:pt x="1346" y="968"/>
                </a:lnTo>
                <a:lnTo>
                  <a:pt x="1346" y="966"/>
                </a:lnTo>
                <a:lnTo>
                  <a:pt x="1348" y="966"/>
                </a:lnTo>
                <a:lnTo>
                  <a:pt x="1348" y="968"/>
                </a:lnTo>
                <a:lnTo>
                  <a:pt x="1350" y="968"/>
                </a:lnTo>
                <a:lnTo>
                  <a:pt x="1350" y="970"/>
                </a:lnTo>
                <a:lnTo>
                  <a:pt x="1350" y="972"/>
                </a:lnTo>
                <a:lnTo>
                  <a:pt x="1348" y="972"/>
                </a:lnTo>
                <a:lnTo>
                  <a:pt x="1348" y="973"/>
                </a:lnTo>
                <a:lnTo>
                  <a:pt x="1346" y="973"/>
                </a:lnTo>
                <a:lnTo>
                  <a:pt x="1346" y="975"/>
                </a:lnTo>
                <a:lnTo>
                  <a:pt x="1346" y="973"/>
                </a:lnTo>
                <a:lnTo>
                  <a:pt x="1344" y="973"/>
                </a:lnTo>
                <a:lnTo>
                  <a:pt x="1344" y="975"/>
                </a:lnTo>
                <a:lnTo>
                  <a:pt x="1346" y="975"/>
                </a:lnTo>
                <a:lnTo>
                  <a:pt x="1348" y="975"/>
                </a:lnTo>
                <a:lnTo>
                  <a:pt x="1348" y="973"/>
                </a:lnTo>
                <a:lnTo>
                  <a:pt x="1350" y="973"/>
                </a:lnTo>
                <a:lnTo>
                  <a:pt x="1350" y="975"/>
                </a:lnTo>
                <a:lnTo>
                  <a:pt x="1350" y="973"/>
                </a:lnTo>
                <a:lnTo>
                  <a:pt x="1350" y="972"/>
                </a:lnTo>
                <a:lnTo>
                  <a:pt x="1352" y="972"/>
                </a:lnTo>
                <a:lnTo>
                  <a:pt x="1352" y="973"/>
                </a:lnTo>
                <a:lnTo>
                  <a:pt x="1352" y="972"/>
                </a:lnTo>
                <a:lnTo>
                  <a:pt x="1352" y="970"/>
                </a:lnTo>
                <a:lnTo>
                  <a:pt x="1352" y="972"/>
                </a:lnTo>
                <a:lnTo>
                  <a:pt x="1354" y="972"/>
                </a:lnTo>
                <a:lnTo>
                  <a:pt x="1354" y="973"/>
                </a:lnTo>
                <a:lnTo>
                  <a:pt x="1356" y="973"/>
                </a:lnTo>
                <a:lnTo>
                  <a:pt x="1356" y="975"/>
                </a:lnTo>
                <a:lnTo>
                  <a:pt x="1354" y="975"/>
                </a:lnTo>
                <a:lnTo>
                  <a:pt x="1356" y="975"/>
                </a:lnTo>
                <a:lnTo>
                  <a:pt x="1356" y="977"/>
                </a:lnTo>
                <a:lnTo>
                  <a:pt x="1358" y="977"/>
                </a:lnTo>
                <a:lnTo>
                  <a:pt x="1356" y="977"/>
                </a:lnTo>
                <a:lnTo>
                  <a:pt x="1356" y="979"/>
                </a:lnTo>
                <a:lnTo>
                  <a:pt x="1354" y="979"/>
                </a:lnTo>
                <a:lnTo>
                  <a:pt x="1354" y="981"/>
                </a:lnTo>
                <a:lnTo>
                  <a:pt x="1356" y="981"/>
                </a:lnTo>
                <a:lnTo>
                  <a:pt x="1358" y="979"/>
                </a:lnTo>
                <a:lnTo>
                  <a:pt x="1358" y="981"/>
                </a:lnTo>
                <a:lnTo>
                  <a:pt x="1358" y="979"/>
                </a:lnTo>
                <a:lnTo>
                  <a:pt x="1359" y="981"/>
                </a:lnTo>
                <a:lnTo>
                  <a:pt x="1358" y="981"/>
                </a:lnTo>
                <a:lnTo>
                  <a:pt x="1359" y="981"/>
                </a:lnTo>
                <a:lnTo>
                  <a:pt x="1359" y="983"/>
                </a:lnTo>
                <a:lnTo>
                  <a:pt x="1359" y="985"/>
                </a:lnTo>
                <a:lnTo>
                  <a:pt x="1359" y="987"/>
                </a:lnTo>
                <a:lnTo>
                  <a:pt x="1361" y="987"/>
                </a:lnTo>
                <a:lnTo>
                  <a:pt x="1361" y="989"/>
                </a:lnTo>
                <a:lnTo>
                  <a:pt x="1359" y="989"/>
                </a:lnTo>
                <a:lnTo>
                  <a:pt x="1359" y="991"/>
                </a:lnTo>
                <a:lnTo>
                  <a:pt x="1358" y="991"/>
                </a:lnTo>
                <a:lnTo>
                  <a:pt x="1356" y="991"/>
                </a:lnTo>
                <a:lnTo>
                  <a:pt x="1354" y="993"/>
                </a:lnTo>
                <a:lnTo>
                  <a:pt x="1352" y="993"/>
                </a:lnTo>
                <a:lnTo>
                  <a:pt x="1352" y="991"/>
                </a:lnTo>
                <a:lnTo>
                  <a:pt x="1354" y="989"/>
                </a:lnTo>
                <a:lnTo>
                  <a:pt x="1352" y="989"/>
                </a:lnTo>
                <a:lnTo>
                  <a:pt x="1352" y="987"/>
                </a:lnTo>
                <a:lnTo>
                  <a:pt x="1352" y="989"/>
                </a:lnTo>
                <a:lnTo>
                  <a:pt x="1350" y="989"/>
                </a:lnTo>
                <a:lnTo>
                  <a:pt x="1350" y="987"/>
                </a:lnTo>
                <a:lnTo>
                  <a:pt x="1350" y="989"/>
                </a:lnTo>
                <a:lnTo>
                  <a:pt x="1350" y="987"/>
                </a:lnTo>
                <a:lnTo>
                  <a:pt x="1348" y="987"/>
                </a:lnTo>
                <a:lnTo>
                  <a:pt x="1346" y="987"/>
                </a:lnTo>
                <a:lnTo>
                  <a:pt x="1346" y="985"/>
                </a:lnTo>
                <a:lnTo>
                  <a:pt x="1346" y="983"/>
                </a:lnTo>
                <a:lnTo>
                  <a:pt x="1344" y="983"/>
                </a:lnTo>
                <a:lnTo>
                  <a:pt x="1346" y="985"/>
                </a:lnTo>
                <a:lnTo>
                  <a:pt x="1346" y="987"/>
                </a:lnTo>
                <a:lnTo>
                  <a:pt x="1346" y="989"/>
                </a:lnTo>
                <a:lnTo>
                  <a:pt x="1344" y="989"/>
                </a:lnTo>
                <a:lnTo>
                  <a:pt x="1344" y="987"/>
                </a:lnTo>
                <a:lnTo>
                  <a:pt x="1344" y="989"/>
                </a:lnTo>
                <a:lnTo>
                  <a:pt x="1344" y="987"/>
                </a:lnTo>
                <a:lnTo>
                  <a:pt x="1342" y="987"/>
                </a:lnTo>
                <a:lnTo>
                  <a:pt x="1344" y="987"/>
                </a:lnTo>
                <a:lnTo>
                  <a:pt x="1344" y="989"/>
                </a:lnTo>
                <a:lnTo>
                  <a:pt x="1344" y="991"/>
                </a:lnTo>
                <a:lnTo>
                  <a:pt x="1346" y="991"/>
                </a:lnTo>
                <a:lnTo>
                  <a:pt x="1346" y="989"/>
                </a:lnTo>
                <a:lnTo>
                  <a:pt x="1346" y="987"/>
                </a:lnTo>
                <a:lnTo>
                  <a:pt x="1348" y="987"/>
                </a:lnTo>
                <a:lnTo>
                  <a:pt x="1348" y="989"/>
                </a:lnTo>
                <a:lnTo>
                  <a:pt x="1350" y="989"/>
                </a:lnTo>
                <a:lnTo>
                  <a:pt x="1350" y="991"/>
                </a:lnTo>
                <a:lnTo>
                  <a:pt x="1350" y="993"/>
                </a:lnTo>
                <a:lnTo>
                  <a:pt x="1348" y="993"/>
                </a:lnTo>
                <a:lnTo>
                  <a:pt x="1346" y="993"/>
                </a:lnTo>
                <a:lnTo>
                  <a:pt x="1346" y="991"/>
                </a:lnTo>
                <a:lnTo>
                  <a:pt x="1344" y="991"/>
                </a:lnTo>
                <a:lnTo>
                  <a:pt x="1342" y="989"/>
                </a:lnTo>
                <a:lnTo>
                  <a:pt x="1342" y="991"/>
                </a:lnTo>
                <a:lnTo>
                  <a:pt x="1340" y="991"/>
                </a:lnTo>
                <a:lnTo>
                  <a:pt x="1342" y="991"/>
                </a:lnTo>
                <a:lnTo>
                  <a:pt x="1342" y="993"/>
                </a:lnTo>
                <a:lnTo>
                  <a:pt x="1342" y="995"/>
                </a:lnTo>
                <a:lnTo>
                  <a:pt x="1344" y="995"/>
                </a:lnTo>
                <a:lnTo>
                  <a:pt x="1344" y="996"/>
                </a:lnTo>
                <a:lnTo>
                  <a:pt x="1342" y="996"/>
                </a:lnTo>
                <a:lnTo>
                  <a:pt x="1344" y="996"/>
                </a:lnTo>
                <a:lnTo>
                  <a:pt x="1342" y="998"/>
                </a:lnTo>
                <a:lnTo>
                  <a:pt x="1342" y="996"/>
                </a:lnTo>
                <a:lnTo>
                  <a:pt x="1340" y="998"/>
                </a:lnTo>
                <a:lnTo>
                  <a:pt x="1340" y="996"/>
                </a:lnTo>
                <a:lnTo>
                  <a:pt x="1338" y="996"/>
                </a:lnTo>
                <a:lnTo>
                  <a:pt x="1340" y="996"/>
                </a:lnTo>
                <a:lnTo>
                  <a:pt x="1338" y="996"/>
                </a:lnTo>
                <a:lnTo>
                  <a:pt x="1338" y="995"/>
                </a:lnTo>
                <a:lnTo>
                  <a:pt x="1340" y="995"/>
                </a:lnTo>
                <a:lnTo>
                  <a:pt x="1340" y="993"/>
                </a:lnTo>
                <a:lnTo>
                  <a:pt x="1338" y="993"/>
                </a:lnTo>
                <a:lnTo>
                  <a:pt x="1338" y="995"/>
                </a:lnTo>
                <a:lnTo>
                  <a:pt x="1338" y="993"/>
                </a:lnTo>
                <a:lnTo>
                  <a:pt x="1338" y="995"/>
                </a:lnTo>
                <a:lnTo>
                  <a:pt x="1336" y="995"/>
                </a:lnTo>
                <a:lnTo>
                  <a:pt x="1336" y="993"/>
                </a:lnTo>
                <a:lnTo>
                  <a:pt x="1336" y="991"/>
                </a:lnTo>
                <a:lnTo>
                  <a:pt x="1338" y="991"/>
                </a:lnTo>
                <a:lnTo>
                  <a:pt x="1336" y="991"/>
                </a:lnTo>
                <a:lnTo>
                  <a:pt x="1336" y="993"/>
                </a:lnTo>
                <a:lnTo>
                  <a:pt x="1335" y="993"/>
                </a:lnTo>
                <a:lnTo>
                  <a:pt x="1335" y="991"/>
                </a:lnTo>
                <a:lnTo>
                  <a:pt x="1335" y="989"/>
                </a:lnTo>
                <a:lnTo>
                  <a:pt x="1335" y="991"/>
                </a:lnTo>
                <a:lnTo>
                  <a:pt x="1333" y="991"/>
                </a:lnTo>
                <a:lnTo>
                  <a:pt x="1333" y="989"/>
                </a:lnTo>
                <a:lnTo>
                  <a:pt x="1333" y="987"/>
                </a:lnTo>
                <a:lnTo>
                  <a:pt x="1333" y="989"/>
                </a:lnTo>
                <a:lnTo>
                  <a:pt x="1333" y="987"/>
                </a:lnTo>
                <a:lnTo>
                  <a:pt x="1331" y="987"/>
                </a:lnTo>
                <a:lnTo>
                  <a:pt x="1329" y="987"/>
                </a:lnTo>
                <a:lnTo>
                  <a:pt x="1327" y="987"/>
                </a:lnTo>
                <a:lnTo>
                  <a:pt x="1327" y="989"/>
                </a:lnTo>
                <a:lnTo>
                  <a:pt x="1327" y="987"/>
                </a:lnTo>
                <a:lnTo>
                  <a:pt x="1325" y="987"/>
                </a:lnTo>
                <a:lnTo>
                  <a:pt x="1325" y="985"/>
                </a:lnTo>
                <a:lnTo>
                  <a:pt x="1323" y="985"/>
                </a:lnTo>
                <a:lnTo>
                  <a:pt x="1323" y="983"/>
                </a:lnTo>
                <a:lnTo>
                  <a:pt x="1321" y="983"/>
                </a:lnTo>
                <a:lnTo>
                  <a:pt x="1319" y="981"/>
                </a:lnTo>
                <a:lnTo>
                  <a:pt x="1317" y="981"/>
                </a:lnTo>
                <a:lnTo>
                  <a:pt x="1317" y="979"/>
                </a:lnTo>
                <a:lnTo>
                  <a:pt x="1315" y="979"/>
                </a:lnTo>
                <a:lnTo>
                  <a:pt x="1315" y="977"/>
                </a:lnTo>
                <a:lnTo>
                  <a:pt x="1313" y="975"/>
                </a:lnTo>
                <a:lnTo>
                  <a:pt x="1311" y="975"/>
                </a:lnTo>
                <a:lnTo>
                  <a:pt x="1310" y="975"/>
                </a:lnTo>
                <a:lnTo>
                  <a:pt x="1310" y="973"/>
                </a:lnTo>
                <a:lnTo>
                  <a:pt x="1311" y="973"/>
                </a:lnTo>
                <a:lnTo>
                  <a:pt x="1313" y="973"/>
                </a:lnTo>
                <a:lnTo>
                  <a:pt x="1313" y="972"/>
                </a:lnTo>
                <a:lnTo>
                  <a:pt x="1315" y="972"/>
                </a:lnTo>
                <a:lnTo>
                  <a:pt x="1315" y="970"/>
                </a:lnTo>
                <a:lnTo>
                  <a:pt x="1313" y="970"/>
                </a:lnTo>
                <a:lnTo>
                  <a:pt x="1313" y="972"/>
                </a:lnTo>
                <a:lnTo>
                  <a:pt x="1311" y="972"/>
                </a:lnTo>
                <a:lnTo>
                  <a:pt x="1310" y="972"/>
                </a:lnTo>
                <a:lnTo>
                  <a:pt x="1310" y="973"/>
                </a:lnTo>
                <a:lnTo>
                  <a:pt x="1310" y="972"/>
                </a:lnTo>
                <a:lnTo>
                  <a:pt x="1308" y="972"/>
                </a:lnTo>
                <a:lnTo>
                  <a:pt x="1308" y="970"/>
                </a:lnTo>
                <a:lnTo>
                  <a:pt x="1306" y="968"/>
                </a:lnTo>
                <a:lnTo>
                  <a:pt x="1304" y="968"/>
                </a:lnTo>
                <a:lnTo>
                  <a:pt x="1304" y="966"/>
                </a:lnTo>
                <a:lnTo>
                  <a:pt x="1302" y="966"/>
                </a:lnTo>
                <a:lnTo>
                  <a:pt x="1302" y="964"/>
                </a:lnTo>
                <a:lnTo>
                  <a:pt x="1300" y="964"/>
                </a:lnTo>
                <a:lnTo>
                  <a:pt x="1300" y="962"/>
                </a:lnTo>
                <a:lnTo>
                  <a:pt x="1302" y="962"/>
                </a:lnTo>
                <a:lnTo>
                  <a:pt x="1302" y="960"/>
                </a:lnTo>
                <a:lnTo>
                  <a:pt x="1300" y="960"/>
                </a:lnTo>
                <a:lnTo>
                  <a:pt x="1300" y="958"/>
                </a:lnTo>
                <a:lnTo>
                  <a:pt x="1300" y="956"/>
                </a:lnTo>
                <a:lnTo>
                  <a:pt x="1298" y="956"/>
                </a:lnTo>
                <a:lnTo>
                  <a:pt x="1298" y="954"/>
                </a:lnTo>
                <a:lnTo>
                  <a:pt x="1296" y="952"/>
                </a:lnTo>
                <a:lnTo>
                  <a:pt x="1294" y="952"/>
                </a:lnTo>
                <a:lnTo>
                  <a:pt x="1294" y="950"/>
                </a:lnTo>
                <a:lnTo>
                  <a:pt x="1292" y="950"/>
                </a:lnTo>
                <a:lnTo>
                  <a:pt x="1292" y="948"/>
                </a:lnTo>
                <a:lnTo>
                  <a:pt x="1290" y="948"/>
                </a:lnTo>
                <a:lnTo>
                  <a:pt x="1290" y="947"/>
                </a:lnTo>
                <a:lnTo>
                  <a:pt x="1288" y="947"/>
                </a:lnTo>
                <a:lnTo>
                  <a:pt x="1290" y="947"/>
                </a:lnTo>
                <a:lnTo>
                  <a:pt x="1288" y="947"/>
                </a:lnTo>
                <a:lnTo>
                  <a:pt x="1288" y="945"/>
                </a:lnTo>
                <a:lnTo>
                  <a:pt x="1287" y="945"/>
                </a:lnTo>
                <a:lnTo>
                  <a:pt x="1287" y="947"/>
                </a:lnTo>
                <a:lnTo>
                  <a:pt x="1288" y="947"/>
                </a:lnTo>
                <a:lnTo>
                  <a:pt x="1287" y="947"/>
                </a:lnTo>
                <a:lnTo>
                  <a:pt x="1285" y="945"/>
                </a:lnTo>
                <a:lnTo>
                  <a:pt x="1287" y="945"/>
                </a:lnTo>
                <a:lnTo>
                  <a:pt x="1285" y="945"/>
                </a:lnTo>
                <a:lnTo>
                  <a:pt x="1283" y="945"/>
                </a:lnTo>
                <a:lnTo>
                  <a:pt x="1281" y="943"/>
                </a:lnTo>
                <a:lnTo>
                  <a:pt x="1279" y="943"/>
                </a:lnTo>
                <a:lnTo>
                  <a:pt x="1281" y="943"/>
                </a:lnTo>
                <a:lnTo>
                  <a:pt x="1283" y="943"/>
                </a:lnTo>
                <a:lnTo>
                  <a:pt x="1283" y="941"/>
                </a:lnTo>
                <a:lnTo>
                  <a:pt x="1283" y="939"/>
                </a:lnTo>
                <a:lnTo>
                  <a:pt x="1285" y="939"/>
                </a:lnTo>
                <a:lnTo>
                  <a:pt x="1283" y="939"/>
                </a:lnTo>
                <a:lnTo>
                  <a:pt x="1281" y="939"/>
                </a:lnTo>
                <a:lnTo>
                  <a:pt x="1281" y="941"/>
                </a:lnTo>
                <a:lnTo>
                  <a:pt x="1279" y="941"/>
                </a:lnTo>
                <a:lnTo>
                  <a:pt x="1277" y="941"/>
                </a:lnTo>
                <a:lnTo>
                  <a:pt x="1279" y="941"/>
                </a:lnTo>
                <a:lnTo>
                  <a:pt x="1279" y="943"/>
                </a:lnTo>
                <a:lnTo>
                  <a:pt x="1277" y="941"/>
                </a:lnTo>
                <a:lnTo>
                  <a:pt x="1275" y="941"/>
                </a:lnTo>
                <a:lnTo>
                  <a:pt x="1275" y="939"/>
                </a:lnTo>
                <a:lnTo>
                  <a:pt x="1273" y="939"/>
                </a:lnTo>
                <a:lnTo>
                  <a:pt x="1273" y="937"/>
                </a:lnTo>
                <a:lnTo>
                  <a:pt x="1271" y="937"/>
                </a:lnTo>
                <a:lnTo>
                  <a:pt x="1271" y="935"/>
                </a:lnTo>
                <a:lnTo>
                  <a:pt x="1269" y="935"/>
                </a:lnTo>
                <a:lnTo>
                  <a:pt x="1267" y="935"/>
                </a:lnTo>
                <a:lnTo>
                  <a:pt x="1267" y="933"/>
                </a:lnTo>
                <a:lnTo>
                  <a:pt x="1265" y="933"/>
                </a:lnTo>
                <a:lnTo>
                  <a:pt x="1263" y="933"/>
                </a:lnTo>
                <a:lnTo>
                  <a:pt x="1263" y="931"/>
                </a:lnTo>
                <a:lnTo>
                  <a:pt x="1262" y="931"/>
                </a:lnTo>
                <a:lnTo>
                  <a:pt x="1260" y="931"/>
                </a:lnTo>
                <a:lnTo>
                  <a:pt x="1260" y="929"/>
                </a:lnTo>
                <a:lnTo>
                  <a:pt x="1262" y="931"/>
                </a:lnTo>
                <a:lnTo>
                  <a:pt x="1263" y="931"/>
                </a:lnTo>
                <a:lnTo>
                  <a:pt x="1262" y="931"/>
                </a:lnTo>
                <a:lnTo>
                  <a:pt x="1262" y="929"/>
                </a:lnTo>
                <a:lnTo>
                  <a:pt x="1260" y="929"/>
                </a:lnTo>
                <a:lnTo>
                  <a:pt x="1260" y="927"/>
                </a:lnTo>
                <a:lnTo>
                  <a:pt x="1260" y="925"/>
                </a:lnTo>
                <a:lnTo>
                  <a:pt x="1258" y="925"/>
                </a:lnTo>
                <a:lnTo>
                  <a:pt x="1258" y="927"/>
                </a:lnTo>
                <a:lnTo>
                  <a:pt x="1258" y="929"/>
                </a:lnTo>
                <a:lnTo>
                  <a:pt x="1256" y="929"/>
                </a:lnTo>
                <a:lnTo>
                  <a:pt x="1256" y="927"/>
                </a:lnTo>
                <a:lnTo>
                  <a:pt x="1254" y="927"/>
                </a:lnTo>
                <a:lnTo>
                  <a:pt x="1252" y="927"/>
                </a:lnTo>
                <a:lnTo>
                  <a:pt x="1252" y="925"/>
                </a:lnTo>
                <a:lnTo>
                  <a:pt x="1250" y="925"/>
                </a:lnTo>
                <a:lnTo>
                  <a:pt x="1250" y="924"/>
                </a:lnTo>
                <a:lnTo>
                  <a:pt x="1250" y="925"/>
                </a:lnTo>
                <a:lnTo>
                  <a:pt x="1252" y="925"/>
                </a:lnTo>
                <a:lnTo>
                  <a:pt x="1254" y="925"/>
                </a:lnTo>
                <a:lnTo>
                  <a:pt x="1254" y="927"/>
                </a:lnTo>
                <a:lnTo>
                  <a:pt x="1256" y="927"/>
                </a:lnTo>
                <a:lnTo>
                  <a:pt x="1256" y="925"/>
                </a:lnTo>
                <a:lnTo>
                  <a:pt x="1254" y="925"/>
                </a:lnTo>
                <a:lnTo>
                  <a:pt x="1252" y="925"/>
                </a:lnTo>
                <a:lnTo>
                  <a:pt x="1250" y="924"/>
                </a:lnTo>
                <a:lnTo>
                  <a:pt x="1248" y="924"/>
                </a:lnTo>
                <a:lnTo>
                  <a:pt x="1250" y="924"/>
                </a:lnTo>
                <a:lnTo>
                  <a:pt x="1248" y="924"/>
                </a:lnTo>
                <a:lnTo>
                  <a:pt x="1248" y="922"/>
                </a:lnTo>
                <a:lnTo>
                  <a:pt x="1246" y="922"/>
                </a:lnTo>
                <a:lnTo>
                  <a:pt x="1244" y="920"/>
                </a:lnTo>
                <a:lnTo>
                  <a:pt x="1242" y="920"/>
                </a:lnTo>
                <a:lnTo>
                  <a:pt x="1242" y="918"/>
                </a:lnTo>
                <a:lnTo>
                  <a:pt x="1240" y="918"/>
                </a:lnTo>
                <a:lnTo>
                  <a:pt x="1240" y="916"/>
                </a:lnTo>
                <a:lnTo>
                  <a:pt x="1242" y="916"/>
                </a:lnTo>
                <a:lnTo>
                  <a:pt x="1242" y="918"/>
                </a:lnTo>
                <a:lnTo>
                  <a:pt x="1242" y="916"/>
                </a:lnTo>
                <a:lnTo>
                  <a:pt x="1242" y="918"/>
                </a:lnTo>
                <a:lnTo>
                  <a:pt x="1242" y="916"/>
                </a:lnTo>
                <a:lnTo>
                  <a:pt x="1244" y="916"/>
                </a:lnTo>
                <a:lnTo>
                  <a:pt x="1244" y="914"/>
                </a:lnTo>
                <a:lnTo>
                  <a:pt x="1246" y="914"/>
                </a:lnTo>
                <a:lnTo>
                  <a:pt x="1246" y="916"/>
                </a:lnTo>
                <a:lnTo>
                  <a:pt x="1246" y="914"/>
                </a:lnTo>
                <a:lnTo>
                  <a:pt x="1248" y="914"/>
                </a:lnTo>
                <a:lnTo>
                  <a:pt x="1246" y="914"/>
                </a:lnTo>
                <a:lnTo>
                  <a:pt x="1248" y="914"/>
                </a:lnTo>
                <a:lnTo>
                  <a:pt x="1248" y="912"/>
                </a:lnTo>
                <a:lnTo>
                  <a:pt x="1248" y="910"/>
                </a:lnTo>
                <a:lnTo>
                  <a:pt x="1250" y="910"/>
                </a:lnTo>
                <a:lnTo>
                  <a:pt x="1250" y="908"/>
                </a:lnTo>
                <a:lnTo>
                  <a:pt x="1252" y="908"/>
                </a:lnTo>
                <a:lnTo>
                  <a:pt x="1252" y="906"/>
                </a:lnTo>
                <a:lnTo>
                  <a:pt x="1250" y="904"/>
                </a:lnTo>
                <a:lnTo>
                  <a:pt x="1250" y="902"/>
                </a:lnTo>
                <a:lnTo>
                  <a:pt x="1248" y="902"/>
                </a:lnTo>
                <a:lnTo>
                  <a:pt x="1248" y="900"/>
                </a:lnTo>
                <a:lnTo>
                  <a:pt x="1248" y="899"/>
                </a:lnTo>
                <a:lnTo>
                  <a:pt x="1248" y="897"/>
                </a:lnTo>
                <a:lnTo>
                  <a:pt x="1248" y="895"/>
                </a:lnTo>
                <a:lnTo>
                  <a:pt x="1248" y="893"/>
                </a:lnTo>
                <a:lnTo>
                  <a:pt x="1250" y="893"/>
                </a:lnTo>
                <a:lnTo>
                  <a:pt x="1250" y="891"/>
                </a:lnTo>
                <a:lnTo>
                  <a:pt x="1252" y="891"/>
                </a:lnTo>
                <a:lnTo>
                  <a:pt x="1252" y="889"/>
                </a:lnTo>
                <a:lnTo>
                  <a:pt x="1254" y="889"/>
                </a:lnTo>
                <a:lnTo>
                  <a:pt x="1254" y="891"/>
                </a:lnTo>
                <a:lnTo>
                  <a:pt x="1254" y="893"/>
                </a:lnTo>
                <a:lnTo>
                  <a:pt x="1256" y="893"/>
                </a:lnTo>
                <a:lnTo>
                  <a:pt x="1256" y="895"/>
                </a:lnTo>
                <a:lnTo>
                  <a:pt x="1256" y="897"/>
                </a:lnTo>
                <a:lnTo>
                  <a:pt x="1258" y="899"/>
                </a:lnTo>
                <a:lnTo>
                  <a:pt x="1256" y="899"/>
                </a:lnTo>
                <a:lnTo>
                  <a:pt x="1256" y="900"/>
                </a:lnTo>
                <a:lnTo>
                  <a:pt x="1256" y="902"/>
                </a:lnTo>
                <a:lnTo>
                  <a:pt x="1256" y="904"/>
                </a:lnTo>
                <a:lnTo>
                  <a:pt x="1256" y="906"/>
                </a:lnTo>
                <a:lnTo>
                  <a:pt x="1258" y="908"/>
                </a:lnTo>
                <a:lnTo>
                  <a:pt x="1258" y="910"/>
                </a:lnTo>
                <a:lnTo>
                  <a:pt x="1258" y="912"/>
                </a:lnTo>
                <a:lnTo>
                  <a:pt x="1258" y="914"/>
                </a:lnTo>
                <a:lnTo>
                  <a:pt x="1258" y="912"/>
                </a:lnTo>
                <a:lnTo>
                  <a:pt x="1256" y="912"/>
                </a:lnTo>
                <a:lnTo>
                  <a:pt x="1256" y="914"/>
                </a:lnTo>
                <a:lnTo>
                  <a:pt x="1256" y="916"/>
                </a:lnTo>
                <a:lnTo>
                  <a:pt x="1258" y="916"/>
                </a:lnTo>
                <a:lnTo>
                  <a:pt x="1260" y="916"/>
                </a:lnTo>
                <a:lnTo>
                  <a:pt x="1260" y="914"/>
                </a:lnTo>
                <a:lnTo>
                  <a:pt x="1260" y="912"/>
                </a:lnTo>
                <a:lnTo>
                  <a:pt x="1260" y="910"/>
                </a:lnTo>
                <a:lnTo>
                  <a:pt x="1258" y="910"/>
                </a:lnTo>
                <a:lnTo>
                  <a:pt x="1260" y="908"/>
                </a:lnTo>
                <a:lnTo>
                  <a:pt x="1258" y="908"/>
                </a:lnTo>
                <a:lnTo>
                  <a:pt x="1258" y="906"/>
                </a:lnTo>
                <a:lnTo>
                  <a:pt x="1258" y="904"/>
                </a:lnTo>
                <a:lnTo>
                  <a:pt x="1258" y="906"/>
                </a:lnTo>
                <a:lnTo>
                  <a:pt x="1258" y="904"/>
                </a:lnTo>
                <a:lnTo>
                  <a:pt x="1258" y="902"/>
                </a:lnTo>
                <a:lnTo>
                  <a:pt x="1260" y="902"/>
                </a:lnTo>
                <a:lnTo>
                  <a:pt x="1258" y="902"/>
                </a:lnTo>
                <a:lnTo>
                  <a:pt x="1258" y="900"/>
                </a:lnTo>
                <a:lnTo>
                  <a:pt x="1258" y="899"/>
                </a:lnTo>
                <a:lnTo>
                  <a:pt x="1260" y="899"/>
                </a:lnTo>
                <a:lnTo>
                  <a:pt x="1262" y="899"/>
                </a:lnTo>
                <a:lnTo>
                  <a:pt x="1263" y="899"/>
                </a:lnTo>
                <a:lnTo>
                  <a:pt x="1265" y="899"/>
                </a:lnTo>
                <a:lnTo>
                  <a:pt x="1267" y="900"/>
                </a:lnTo>
                <a:lnTo>
                  <a:pt x="1269" y="900"/>
                </a:lnTo>
                <a:lnTo>
                  <a:pt x="1271" y="900"/>
                </a:lnTo>
                <a:lnTo>
                  <a:pt x="1269" y="900"/>
                </a:lnTo>
                <a:lnTo>
                  <a:pt x="1267" y="899"/>
                </a:lnTo>
                <a:lnTo>
                  <a:pt x="1265" y="899"/>
                </a:lnTo>
                <a:lnTo>
                  <a:pt x="1265" y="897"/>
                </a:lnTo>
                <a:lnTo>
                  <a:pt x="1263" y="897"/>
                </a:lnTo>
                <a:lnTo>
                  <a:pt x="1262" y="897"/>
                </a:lnTo>
                <a:lnTo>
                  <a:pt x="1260" y="897"/>
                </a:lnTo>
                <a:lnTo>
                  <a:pt x="1258" y="897"/>
                </a:lnTo>
                <a:lnTo>
                  <a:pt x="1258" y="895"/>
                </a:lnTo>
                <a:lnTo>
                  <a:pt x="1256" y="891"/>
                </a:lnTo>
                <a:lnTo>
                  <a:pt x="1254" y="891"/>
                </a:lnTo>
                <a:lnTo>
                  <a:pt x="1254" y="889"/>
                </a:lnTo>
                <a:lnTo>
                  <a:pt x="1252" y="889"/>
                </a:lnTo>
                <a:lnTo>
                  <a:pt x="1252" y="887"/>
                </a:lnTo>
                <a:lnTo>
                  <a:pt x="1252" y="885"/>
                </a:lnTo>
                <a:lnTo>
                  <a:pt x="1250" y="885"/>
                </a:lnTo>
                <a:lnTo>
                  <a:pt x="1250" y="887"/>
                </a:lnTo>
                <a:lnTo>
                  <a:pt x="1248" y="887"/>
                </a:lnTo>
                <a:lnTo>
                  <a:pt x="1248" y="889"/>
                </a:lnTo>
                <a:lnTo>
                  <a:pt x="1248" y="891"/>
                </a:lnTo>
                <a:lnTo>
                  <a:pt x="1246" y="893"/>
                </a:lnTo>
                <a:lnTo>
                  <a:pt x="1244" y="893"/>
                </a:lnTo>
                <a:lnTo>
                  <a:pt x="1244" y="895"/>
                </a:lnTo>
                <a:lnTo>
                  <a:pt x="1242" y="897"/>
                </a:lnTo>
                <a:lnTo>
                  <a:pt x="1242" y="899"/>
                </a:lnTo>
                <a:lnTo>
                  <a:pt x="1240" y="899"/>
                </a:lnTo>
                <a:lnTo>
                  <a:pt x="1240" y="900"/>
                </a:lnTo>
                <a:lnTo>
                  <a:pt x="1239" y="900"/>
                </a:lnTo>
                <a:lnTo>
                  <a:pt x="1237" y="900"/>
                </a:lnTo>
                <a:lnTo>
                  <a:pt x="1237" y="902"/>
                </a:lnTo>
                <a:lnTo>
                  <a:pt x="1235" y="902"/>
                </a:lnTo>
                <a:lnTo>
                  <a:pt x="1233" y="904"/>
                </a:lnTo>
                <a:lnTo>
                  <a:pt x="1231" y="904"/>
                </a:lnTo>
                <a:lnTo>
                  <a:pt x="1229" y="906"/>
                </a:lnTo>
                <a:lnTo>
                  <a:pt x="1227" y="906"/>
                </a:lnTo>
                <a:lnTo>
                  <a:pt x="1227" y="908"/>
                </a:lnTo>
                <a:lnTo>
                  <a:pt x="1225" y="908"/>
                </a:lnTo>
                <a:lnTo>
                  <a:pt x="1223" y="906"/>
                </a:lnTo>
                <a:lnTo>
                  <a:pt x="1221" y="906"/>
                </a:lnTo>
                <a:lnTo>
                  <a:pt x="1219" y="906"/>
                </a:lnTo>
                <a:lnTo>
                  <a:pt x="1217" y="906"/>
                </a:lnTo>
                <a:lnTo>
                  <a:pt x="1215" y="906"/>
                </a:lnTo>
                <a:lnTo>
                  <a:pt x="1212" y="906"/>
                </a:lnTo>
                <a:lnTo>
                  <a:pt x="1210" y="906"/>
                </a:lnTo>
                <a:lnTo>
                  <a:pt x="1208" y="904"/>
                </a:lnTo>
                <a:lnTo>
                  <a:pt x="1206" y="902"/>
                </a:lnTo>
                <a:lnTo>
                  <a:pt x="1204" y="902"/>
                </a:lnTo>
                <a:lnTo>
                  <a:pt x="1200" y="900"/>
                </a:lnTo>
                <a:lnTo>
                  <a:pt x="1198" y="900"/>
                </a:lnTo>
                <a:lnTo>
                  <a:pt x="1198" y="899"/>
                </a:lnTo>
                <a:lnTo>
                  <a:pt x="1196" y="899"/>
                </a:lnTo>
                <a:lnTo>
                  <a:pt x="1194" y="899"/>
                </a:lnTo>
                <a:lnTo>
                  <a:pt x="1192" y="897"/>
                </a:lnTo>
                <a:lnTo>
                  <a:pt x="1191" y="895"/>
                </a:lnTo>
                <a:lnTo>
                  <a:pt x="1189" y="895"/>
                </a:lnTo>
                <a:lnTo>
                  <a:pt x="1189" y="893"/>
                </a:lnTo>
                <a:lnTo>
                  <a:pt x="1191" y="893"/>
                </a:lnTo>
                <a:lnTo>
                  <a:pt x="1191" y="895"/>
                </a:lnTo>
                <a:lnTo>
                  <a:pt x="1192" y="893"/>
                </a:lnTo>
                <a:lnTo>
                  <a:pt x="1194" y="893"/>
                </a:lnTo>
                <a:lnTo>
                  <a:pt x="1194" y="891"/>
                </a:lnTo>
                <a:lnTo>
                  <a:pt x="1196" y="889"/>
                </a:lnTo>
                <a:lnTo>
                  <a:pt x="1196" y="887"/>
                </a:lnTo>
                <a:lnTo>
                  <a:pt x="1194" y="885"/>
                </a:lnTo>
                <a:lnTo>
                  <a:pt x="1196" y="883"/>
                </a:lnTo>
                <a:lnTo>
                  <a:pt x="1196" y="881"/>
                </a:lnTo>
                <a:lnTo>
                  <a:pt x="1198" y="881"/>
                </a:lnTo>
                <a:lnTo>
                  <a:pt x="1200" y="879"/>
                </a:lnTo>
                <a:lnTo>
                  <a:pt x="1200" y="877"/>
                </a:lnTo>
                <a:lnTo>
                  <a:pt x="1198" y="877"/>
                </a:lnTo>
                <a:lnTo>
                  <a:pt x="1198" y="879"/>
                </a:lnTo>
                <a:lnTo>
                  <a:pt x="1198" y="881"/>
                </a:lnTo>
                <a:lnTo>
                  <a:pt x="1196" y="881"/>
                </a:lnTo>
                <a:lnTo>
                  <a:pt x="1194" y="881"/>
                </a:lnTo>
                <a:lnTo>
                  <a:pt x="1194" y="883"/>
                </a:lnTo>
                <a:lnTo>
                  <a:pt x="1192" y="883"/>
                </a:lnTo>
                <a:lnTo>
                  <a:pt x="1192" y="881"/>
                </a:lnTo>
                <a:lnTo>
                  <a:pt x="1192" y="879"/>
                </a:lnTo>
                <a:lnTo>
                  <a:pt x="1192" y="877"/>
                </a:lnTo>
                <a:lnTo>
                  <a:pt x="1191" y="879"/>
                </a:lnTo>
                <a:lnTo>
                  <a:pt x="1189" y="879"/>
                </a:lnTo>
                <a:lnTo>
                  <a:pt x="1187" y="879"/>
                </a:lnTo>
                <a:lnTo>
                  <a:pt x="1187" y="881"/>
                </a:lnTo>
                <a:lnTo>
                  <a:pt x="1189" y="881"/>
                </a:lnTo>
                <a:lnTo>
                  <a:pt x="1189" y="883"/>
                </a:lnTo>
                <a:lnTo>
                  <a:pt x="1191" y="883"/>
                </a:lnTo>
                <a:lnTo>
                  <a:pt x="1189" y="883"/>
                </a:lnTo>
                <a:lnTo>
                  <a:pt x="1187" y="883"/>
                </a:lnTo>
                <a:lnTo>
                  <a:pt x="1187" y="881"/>
                </a:lnTo>
                <a:lnTo>
                  <a:pt x="1187" y="883"/>
                </a:lnTo>
                <a:lnTo>
                  <a:pt x="1189" y="883"/>
                </a:lnTo>
                <a:lnTo>
                  <a:pt x="1189" y="885"/>
                </a:lnTo>
                <a:lnTo>
                  <a:pt x="1189" y="883"/>
                </a:lnTo>
                <a:lnTo>
                  <a:pt x="1191" y="883"/>
                </a:lnTo>
                <a:lnTo>
                  <a:pt x="1191" y="885"/>
                </a:lnTo>
                <a:lnTo>
                  <a:pt x="1192" y="885"/>
                </a:lnTo>
                <a:lnTo>
                  <a:pt x="1192" y="887"/>
                </a:lnTo>
                <a:lnTo>
                  <a:pt x="1191" y="887"/>
                </a:lnTo>
                <a:lnTo>
                  <a:pt x="1191" y="889"/>
                </a:lnTo>
                <a:lnTo>
                  <a:pt x="1189" y="889"/>
                </a:lnTo>
                <a:lnTo>
                  <a:pt x="1187" y="889"/>
                </a:lnTo>
                <a:lnTo>
                  <a:pt x="1187" y="891"/>
                </a:lnTo>
                <a:lnTo>
                  <a:pt x="1185" y="891"/>
                </a:lnTo>
                <a:lnTo>
                  <a:pt x="1183" y="891"/>
                </a:lnTo>
                <a:lnTo>
                  <a:pt x="1181" y="891"/>
                </a:lnTo>
                <a:lnTo>
                  <a:pt x="1179" y="891"/>
                </a:lnTo>
                <a:lnTo>
                  <a:pt x="1179" y="889"/>
                </a:lnTo>
                <a:lnTo>
                  <a:pt x="1177" y="889"/>
                </a:lnTo>
                <a:lnTo>
                  <a:pt x="1175" y="889"/>
                </a:lnTo>
                <a:lnTo>
                  <a:pt x="1175" y="887"/>
                </a:lnTo>
                <a:lnTo>
                  <a:pt x="1173" y="887"/>
                </a:lnTo>
                <a:lnTo>
                  <a:pt x="1171" y="887"/>
                </a:lnTo>
                <a:lnTo>
                  <a:pt x="1169" y="887"/>
                </a:lnTo>
                <a:lnTo>
                  <a:pt x="1167" y="887"/>
                </a:lnTo>
                <a:lnTo>
                  <a:pt x="1167" y="885"/>
                </a:lnTo>
                <a:lnTo>
                  <a:pt x="1166" y="885"/>
                </a:lnTo>
                <a:lnTo>
                  <a:pt x="1164" y="885"/>
                </a:lnTo>
                <a:lnTo>
                  <a:pt x="1162" y="885"/>
                </a:lnTo>
                <a:lnTo>
                  <a:pt x="1160" y="885"/>
                </a:lnTo>
                <a:lnTo>
                  <a:pt x="1158" y="885"/>
                </a:lnTo>
                <a:lnTo>
                  <a:pt x="1158" y="883"/>
                </a:lnTo>
                <a:lnTo>
                  <a:pt x="1156" y="883"/>
                </a:lnTo>
                <a:lnTo>
                  <a:pt x="1154" y="883"/>
                </a:lnTo>
                <a:lnTo>
                  <a:pt x="1148" y="883"/>
                </a:lnTo>
                <a:lnTo>
                  <a:pt x="1146" y="883"/>
                </a:lnTo>
                <a:lnTo>
                  <a:pt x="1144" y="883"/>
                </a:lnTo>
                <a:lnTo>
                  <a:pt x="1143" y="883"/>
                </a:lnTo>
                <a:lnTo>
                  <a:pt x="1141" y="883"/>
                </a:lnTo>
                <a:lnTo>
                  <a:pt x="1139" y="883"/>
                </a:lnTo>
                <a:lnTo>
                  <a:pt x="1137" y="885"/>
                </a:lnTo>
                <a:lnTo>
                  <a:pt x="1135" y="885"/>
                </a:lnTo>
                <a:lnTo>
                  <a:pt x="1133" y="885"/>
                </a:lnTo>
                <a:lnTo>
                  <a:pt x="1131" y="885"/>
                </a:lnTo>
                <a:lnTo>
                  <a:pt x="1129" y="885"/>
                </a:lnTo>
                <a:lnTo>
                  <a:pt x="1127" y="885"/>
                </a:lnTo>
                <a:lnTo>
                  <a:pt x="1125" y="885"/>
                </a:lnTo>
                <a:lnTo>
                  <a:pt x="1123" y="885"/>
                </a:lnTo>
                <a:lnTo>
                  <a:pt x="1125" y="885"/>
                </a:lnTo>
                <a:lnTo>
                  <a:pt x="1127" y="885"/>
                </a:lnTo>
                <a:lnTo>
                  <a:pt x="1127" y="883"/>
                </a:lnTo>
                <a:lnTo>
                  <a:pt x="1127" y="881"/>
                </a:lnTo>
                <a:lnTo>
                  <a:pt x="1125" y="881"/>
                </a:lnTo>
                <a:lnTo>
                  <a:pt x="1123" y="881"/>
                </a:lnTo>
                <a:lnTo>
                  <a:pt x="1125" y="881"/>
                </a:lnTo>
                <a:lnTo>
                  <a:pt x="1125" y="883"/>
                </a:lnTo>
                <a:lnTo>
                  <a:pt x="1127" y="883"/>
                </a:lnTo>
                <a:lnTo>
                  <a:pt x="1125" y="885"/>
                </a:lnTo>
                <a:lnTo>
                  <a:pt x="1123" y="885"/>
                </a:lnTo>
                <a:lnTo>
                  <a:pt x="1121" y="885"/>
                </a:lnTo>
                <a:lnTo>
                  <a:pt x="1121" y="887"/>
                </a:lnTo>
                <a:lnTo>
                  <a:pt x="1121" y="885"/>
                </a:lnTo>
                <a:lnTo>
                  <a:pt x="1119" y="887"/>
                </a:lnTo>
                <a:lnTo>
                  <a:pt x="1118" y="887"/>
                </a:lnTo>
                <a:lnTo>
                  <a:pt x="1116" y="887"/>
                </a:lnTo>
                <a:lnTo>
                  <a:pt x="1114" y="889"/>
                </a:lnTo>
                <a:lnTo>
                  <a:pt x="1112" y="889"/>
                </a:lnTo>
                <a:lnTo>
                  <a:pt x="1110" y="889"/>
                </a:lnTo>
                <a:lnTo>
                  <a:pt x="1110" y="887"/>
                </a:lnTo>
                <a:lnTo>
                  <a:pt x="1108" y="887"/>
                </a:lnTo>
                <a:lnTo>
                  <a:pt x="1106" y="887"/>
                </a:lnTo>
                <a:lnTo>
                  <a:pt x="1104" y="887"/>
                </a:lnTo>
                <a:lnTo>
                  <a:pt x="1102" y="887"/>
                </a:lnTo>
                <a:lnTo>
                  <a:pt x="1100" y="887"/>
                </a:lnTo>
                <a:lnTo>
                  <a:pt x="1102" y="887"/>
                </a:lnTo>
                <a:lnTo>
                  <a:pt x="1104" y="887"/>
                </a:lnTo>
                <a:lnTo>
                  <a:pt x="1104" y="885"/>
                </a:lnTo>
                <a:lnTo>
                  <a:pt x="1106" y="885"/>
                </a:lnTo>
                <a:lnTo>
                  <a:pt x="1106" y="887"/>
                </a:lnTo>
                <a:lnTo>
                  <a:pt x="1106" y="885"/>
                </a:lnTo>
                <a:lnTo>
                  <a:pt x="1106" y="887"/>
                </a:lnTo>
                <a:lnTo>
                  <a:pt x="1106" y="885"/>
                </a:lnTo>
                <a:lnTo>
                  <a:pt x="1108" y="887"/>
                </a:lnTo>
                <a:lnTo>
                  <a:pt x="1110" y="887"/>
                </a:lnTo>
                <a:lnTo>
                  <a:pt x="1110" y="885"/>
                </a:lnTo>
                <a:lnTo>
                  <a:pt x="1108" y="885"/>
                </a:lnTo>
                <a:lnTo>
                  <a:pt x="1108" y="883"/>
                </a:lnTo>
                <a:lnTo>
                  <a:pt x="1106" y="883"/>
                </a:lnTo>
                <a:lnTo>
                  <a:pt x="1106" y="881"/>
                </a:lnTo>
                <a:lnTo>
                  <a:pt x="1104" y="881"/>
                </a:lnTo>
                <a:lnTo>
                  <a:pt x="1104" y="879"/>
                </a:lnTo>
                <a:lnTo>
                  <a:pt x="1102" y="879"/>
                </a:lnTo>
                <a:lnTo>
                  <a:pt x="1104" y="879"/>
                </a:lnTo>
                <a:lnTo>
                  <a:pt x="1102" y="879"/>
                </a:lnTo>
                <a:lnTo>
                  <a:pt x="1100" y="879"/>
                </a:lnTo>
                <a:lnTo>
                  <a:pt x="1102" y="877"/>
                </a:lnTo>
                <a:lnTo>
                  <a:pt x="1104" y="876"/>
                </a:lnTo>
                <a:lnTo>
                  <a:pt x="1104" y="874"/>
                </a:lnTo>
                <a:lnTo>
                  <a:pt x="1102" y="874"/>
                </a:lnTo>
                <a:lnTo>
                  <a:pt x="1102" y="876"/>
                </a:lnTo>
                <a:lnTo>
                  <a:pt x="1102" y="877"/>
                </a:lnTo>
                <a:lnTo>
                  <a:pt x="1100" y="877"/>
                </a:lnTo>
                <a:lnTo>
                  <a:pt x="1100" y="876"/>
                </a:lnTo>
                <a:lnTo>
                  <a:pt x="1098" y="876"/>
                </a:lnTo>
                <a:lnTo>
                  <a:pt x="1098" y="877"/>
                </a:lnTo>
                <a:lnTo>
                  <a:pt x="1096" y="876"/>
                </a:lnTo>
                <a:lnTo>
                  <a:pt x="1096" y="877"/>
                </a:lnTo>
                <a:lnTo>
                  <a:pt x="1098" y="877"/>
                </a:lnTo>
                <a:lnTo>
                  <a:pt x="1096" y="877"/>
                </a:lnTo>
                <a:lnTo>
                  <a:pt x="1095" y="877"/>
                </a:lnTo>
                <a:lnTo>
                  <a:pt x="1095" y="876"/>
                </a:lnTo>
                <a:lnTo>
                  <a:pt x="1093" y="876"/>
                </a:lnTo>
                <a:lnTo>
                  <a:pt x="1095" y="876"/>
                </a:lnTo>
                <a:lnTo>
                  <a:pt x="1093" y="876"/>
                </a:lnTo>
                <a:lnTo>
                  <a:pt x="1093" y="877"/>
                </a:lnTo>
                <a:lnTo>
                  <a:pt x="1091" y="877"/>
                </a:lnTo>
                <a:lnTo>
                  <a:pt x="1091" y="876"/>
                </a:lnTo>
                <a:lnTo>
                  <a:pt x="1089" y="876"/>
                </a:lnTo>
                <a:lnTo>
                  <a:pt x="1087" y="876"/>
                </a:lnTo>
                <a:lnTo>
                  <a:pt x="1089" y="876"/>
                </a:lnTo>
                <a:lnTo>
                  <a:pt x="1089" y="874"/>
                </a:lnTo>
                <a:lnTo>
                  <a:pt x="1089" y="872"/>
                </a:lnTo>
                <a:lnTo>
                  <a:pt x="1087" y="872"/>
                </a:lnTo>
                <a:lnTo>
                  <a:pt x="1085" y="872"/>
                </a:lnTo>
                <a:lnTo>
                  <a:pt x="1085" y="870"/>
                </a:lnTo>
                <a:lnTo>
                  <a:pt x="1083" y="870"/>
                </a:lnTo>
                <a:lnTo>
                  <a:pt x="1085" y="870"/>
                </a:lnTo>
                <a:lnTo>
                  <a:pt x="1083" y="870"/>
                </a:lnTo>
                <a:lnTo>
                  <a:pt x="1081" y="870"/>
                </a:lnTo>
                <a:lnTo>
                  <a:pt x="1079" y="870"/>
                </a:lnTo>
                <a:lnTo>
                  <a:pt x="1081" y="868"/>
                </a:lnTo>
                <a:lnTo>
                  <a:pt x="1081" y="866"/>
                </a:lnTo>
                <a:lnTo>
                  <a:pt x="1081" y="864"/>
                </a:lnTo>
                <a:lnTo>
                  <a:pt x="1081" y="862"/>
                </a:lnTo>
                <a:lnTo>
                  <a:pt x="1081" y="864"/>
                </a:lnTo>
                <a:lnTo>
                  <a:pt x="1083" y="864"/>
                </a:lnTo>
                <a:lnTo>
                  <a:pt x="1083" y="862"/>
                </a:lnTo>
                <a:lnTo>
                  <a:pt x="1083" y="860"/>
                </a:lnTo>
                <a:lnTo>
                  <a:pt x="1085" y="860"/>
                </a:lnTo>
                <a:lnTo>
                  <a:pt x="1085" y="858"/>
                </a:lnTo>
                <a:lnTo>
                  <a:pt x="1085" y="860"/>
                </a:lnTo>
                <a:lnTo>
                  <a:pt x="1085" y="858"/>
                </a:lnTo>
                <a:lnTo>
                  <a:pt x="1083" y="858"/>
                </a:lnTo>
                <a:lnTo>
                  <a:pt x="1085" y="858"/>
                </a:lnTo>
                <a:lnTo>
                  <a:pt x="1085" y="856"/>
                </a:lnTo>
                <a:lnTo>
                  <a:pt x="1083" y="858"/>
                </a:lnTo>
                <a:lnTo>
                  <a:pt x="1083" y="856"/>
                </a:lnTo>
                <a:lnTo>
                  <a:pt x="1083" y="854"/>
                </a:lnTo>
                <a:lnTo>
                  <a:pt x="1083" y="852"/>
                </a:lnTo>
                <a:lnTo>
                  <a:pt x="1085" y="852"/>
                </a:lnTo>
                <a:lnTo>
                  <a:pt x="1083" y="851"/>
                </a:lnTo>
                <a:lnTo>
                  <a:pt x="1085" y="851"/>
                </a:lnTo>
                <a:lnTo>
                  <a:pt x="1085" y="849"/>
                </a:lnTo>
                <a:lnTo>
                  <a:pt x="1083" y="849"/>
                </a:lnTo>
                <a:lnTo>
                  <a:pt x="1083" y="851"/>
                </a:lnTo>
                <a:lnTo>
                  <a:pt x="1081" y="851"/>
                </a:lnTo>
                <a:lnTo>
                  <a:pt x="1081" y="852"/>
                </a:lnTo>
                <a:lnTo>
                  <a:pt x="1081" y="854"/>
                </a:lnTo>
                <a:lnTo>
                  <a:pt x="1079" y="854"/>
                </a:lnTo>
                <a:lnTo>
                  <a:pt x="1077" y="854"/>
                </a:lnTo>
                <a:lnTo>
                  <a:pt x="1077" y="856"/>
                </a:lnTo>
                <a:lnTo>
                  <a:pt x="1077" y="858"/>
                </a:lnTo>
                <a:lnTo>
                  <a:pt x="1075" y="858"/>
                </a:lnTo>
                <a:lnTo>
                  <a:pt x="1075" y="860"/>
                </a:lnTo>
                <a:lnTo>
                  <a:pt x="1073" y="862"/>
                </a:lnTo>
                <a:lnTo>
                  <a:pt x="1071" y="862"/>
                </a:lnTo>
                <a:lnTo>
                  <a:pt x="1071" y="864"/>
                </a:lnTo>
                <a:lnTo>
                  <a:pt x="1071" y="866"/>
                </a:lnTo>
                <a:lnTo>
                  <a:pt x="1070" y="866"/>
                </a:lnTo>
                <a:lnTo>
                  <a:pt x="1068" y="866"/>
                </a:lnTo>
                <a:lnTo>
                  <a:pt x="1068" y="868"/>
                </a:lnTo>
                <a:lnTo>
                  <a:pt x="1068" y="866"/>
                </a:lnTo>
                <a:lnTo>
                  <a:pt x="1066" y="866"/>
                </a:lnTo>
                <a:lnTo>
                  <a:pt x="1064" y="864"/>
                </a:lnTo>
                <a:lnTo>
                  <a:pt x="1062" y="864"/>
                </a:lnTo>
                <a:lnTo>
                  <a:pt x="1062" y="862"/>
                </a:lnTo>
                <a:lnTo>
                  <a:pt x="1064" y="862"/>
                </a:lnTo>
                <a:lnTo>
                  <a:pt x="1066" y="862"/>
                </a:lnTo>
                <a:lnTo>
                  <a:pt x="1068" y="862"/>
                </a:lnTo>
                <a:lnTo>
                  <a:pt x="1066" y="862"/>
                </a:lnTo>
                <a:lnTo>
                  <a:pt x="1064" y="862"/>
                </a:lnTo>
                <a:lnTo>
                  <a:pt x="1062" y="862"/>
                </a:lnTo>
                <a:lnTo>
                  <a:pt x="1062" y="860"/>
                </a:lnTo>
                <a:lnTo>
                  <a:pt x="1060" y="860"/>
                </a:lnTo>
                <a:lnTo>
                  <a:pt x="1060" y="858"/>
                </a:lnTo>
                <a:lnTo>
                  <a:pt x="1060" y="860"/>
                </a:lnTo>
                <a:lnTo>
                  <a:pt x="1058" y="860"/>
                </a:lnTo>
                <a:lnTo>
                  <a:pt x="1058" y="858"/>
                </a:lnTo>
                <a:lnTo>
                  <a:pt x="1056" y="858"/>
                </a:lnTo>
                <a:lnTo>
                  <a:pt x="1054" y="858"/>
                </a:lnTo>
                <a:lnTo>
                  <a:pt x="1052" y="858"/>
                </a:lnTo>
                <a:lnTo>
                  <a:pt x="1052" y="860"/>
                </a:lnTo>
                <a:lnTo>
                  <a:pt x="1050" y="860"/>
                </a:lnTo>
                <a:lnTo>
                  <a:pt x="1048" y="860"/>
                </a:lnTo>
                <a:lnTo>
                  <a:pt x="1048" y="858"/>
                </a:lnTo>
                <a:lnTo>
                  <a:pt x="1048" y="856"/>
                </a:lnTo>
                <a:lnTo>
                  <a:pt x="1048" y="858"/>
                </a:lnTo>
                <a:lnTo>
                  <a:pt x="1050" y="858"/>
                </a:lnTo>
                <a:lnTo>
                  <a:pt x="1050" y="856"/>
                </a:lnTo>
                <a:lnTo>
                  <a:pt x="1052" y="856"/>
                </a:lnTo>
                <a:lnTo>
                  <a:pt x="1050" y="856"/>
                </a:lnTo>
                <a:lnTo>
                  <a:pt x="1052" y="856"/>
                </a:lnTo>
                <a:lnTo>
                  <a:pt x="1052" y="854"/>
                </a:lnTo>
                <a:lnTo>
                  <a:pt x="1054" y="854"/>
                </a:lnTo>
                <a:lnTo>
                  <a:pt x="1054" y="852"/>
                </a:lnTo>
                <a:lnTo>
                  <a:pt x="1056" y="851"/>
                </a:lnTo>
                <a:lnTo>
                  <a:pt x="1056" y="849"/>
                </a:lnTo>
                <a:lnTo>
                  <a:pt x="1058" y="849"/>
                </a:lnTo>
                <a:lnTo>
                  <a:pt x="1058" y="847"/>
                </a:lnTo>
                <a:lnTo>
                  <a:pt x="1058" y="845"/>
                </a:lnTo>
                <a:lnTo>
                  <a:pt x="1058" y="847"/>
                </a:lnTo>
                <a:lnTo>
                  <a:pt x="1056" y="847"/>
                </a:lnTo>
                <a:lnTo>
                  <a:pt x="1054" y="847"/>
                </a:lnTo>
                <a:lnTo>
                  <a:pt x="1054" y="849"/>
                </a:lnTo>
                <a:lnTo>
                  <a:pt x="1052" y="849"/>
                </a:lnTo>
                <a:lnTo>
                  <a:pt x="1050" y="849"/>
                </a:lnTo>
                <a:lnTo>
                  <a:pt x="1052" y="849"/>
                </a:lnTo>
                <a:lnTo>
                  <a:pt x="1052" y="847"/>
                </a:lnTo>
                <a:lnTo>
                  <a:pt x="1050" y="849"/>
                </a:lnTo>
                <a:lnTo>
                  <a:pt x="1050" y="847"/>
                </a:lnTo>
                <a:lnTo>
                  <a:pt x="1050" y="845"/>
                </a:lnTo>
                <a:lnTo>
                  <a:pt x="1048" y="847"/>
                </a:lnTo>
                <a:lnTo>
                  <a:pt x="1050" y="847"/>
                </a:lnTo>
                <a:lnTo>
                  <a:pt x="1048" y="847"/>
                </a:lnTo>
                <a:lnTo>
                  <a:pt x="1048" y="849"/>
                </a:lnTo>
                <a:lnTo>
                  <a:pt x="1047" y="849"/>
                </a:lnTo>
                <a:lnTo>
                  <a:pt x="1047" y="847"/>
                </a:lnTo>
                <a:lnTo>
                  <a:pt x="1048" y="847"/>
                </a:lnTo>
                <a:lnTo>
                  <a:pt x="1048" y="845"/>
                </a:lnTo>
                <a:lnTo>
                  <a:pt x="1047" y="847"/>
                </a:lnTo>
                <a:lnTo>
                  <a:pt x="1047" y="845"/>
                </a:lnTo>
                <a:lnTo>
                  <a:pt x="1048" y="845"/>
                </a:lnTo>
                <a:lnTo>
                  <a:pt x="1048" y="843"/>
                </a:lnTo>
                <a:lnTo>
                  <a:pt x="1050" y="843"/>
                </a:lnTo>
                <a:lnTo>
                  <a:pt x="1048" y="843"/>
                </a:lnTo>
                <a:lnTo>
                  <a:pt x="1048" y="845"/>
                </a:lnTo>
                <a:lnTo>
                  <a:pt x="1047" y="845"/>
                </a:lnTo>
                <a:lnTo>
                  <a:pt x="1045" y="847"/>
                </a:lnTo>
                <a:lnTo>
                  <a:pt x="1043" y="847"/>
                </a:lnTo>
                <a:lnTo>
                  <a:pt x="1041" y="849"/>
                </a:lnTo>
                <a:lnTo>
                  <a:pt x="1039" y="849"/>
                </a:lnTo>
                <a:lnTo>
                  <a:pt x="1037" y="847"/>
                </a:lnTo>
                <a:lnTo>
                  <a:pt x="1039" y="847"/>
                </a:lnTo>
                <a:lnTo>
                  <a:pt x="1039" y="845"/>
                </a:lnTo>
                <a:lnTo>
                  <a:pt x="1041" y="845"/>
                </a:lnTo>
                <a:lnTo>
                  <a:pt x="1041" y="843"/>
                </a:lnTo>
                <a:lnTo>
                  <a:pt x="1043" y="843"/>
                </a:lnTo>
                <a:lnTo>
                  <a:pt x="1045" y="843"/>
                </a:lnTo>
                <a:lnTo>
                  <a:pt x="1043" y="843"/>
                </a:lnTo>
                <a:lnTo>
                  <a:pt x="1045" y="841"/>
                </a:lnTo>
                <a:lnTo>
                  <a:pt x="1047" y="841"/>
                </a:lnTo>
                <a:lnTo>
                  <a:pt x="1045" y="841"/>
                </a:lnTo>
                <a:lnTo>
                  <a:pt x="1045" y="839"/>
                </a:lnTo>
                <a:lnTo>
                  <a:pt x="1045" y="837"/>
                </a:lnTo>
                <a:lnTo>
                  <a:pt x="1045" y="839"/>
                </a:lnTo>
                <a:lnTo>
                  <a:pt x="1043" y="839"/>
                </a:lnTo>
                <a:lnTo>
                  <a:pt x="1043" y="841"/>
                </a:lnTo>
                <a:lnTo>
                  <a:pt x="1041" y="841"/>
                </a:lnTo>
                <a:lnTo>
                  <a:pt x="1041" y="843"/>
                </a:lnTo>
                <a:lnTo>
                  <a:pt x="1041" y="841"/>
                </a:lnTo>
                <a:lnTo>
                  <a:pt x="1041" y="839"/>
                </a:lnTo>
                <a:lnTo>
                  <a:pt x="1041" y="841"/>
                </a:lnTo>
                <a:lnTo>
                  <a:pt x="1039" y="841"/>
                </a:lnTo>
                <a:lnTo>
                  <a:pt x="1039" y="843"/>
                </a:lnTo>
                <a:lnTo>
                  <a:pt x="1037" y="843"/>
                </a:lnTo>
                <a:lnTo>
                  <a:pt x="1037" y="841"/>
                </a:lnTo>
                <a:lnTo>
                  <a:pt x="1037" y="839"/>
                </a:lnTo>
                <a:lnTo>
                  <a:pt x="1035" y="839"/>
                </a:lnTo>
                <a:lnTo>
                  <a:pt x="1035" y="841"/>
                </a:lnTo>
                <a:lnTo>
                  <a:pt x="1035" y="843"/>
                </a:lnTo>
                <a:lnTo>
                  <a:pt x="1033" y="843"/>
                </a:lnTo>
                <a:lnTo>
                  <a:pt x="1033" y="845"/>
                </a:lnTo>
                <a:lnTo>
                  <a:pt x="1033" y="843"/>
                </a:lnTo>
                <a:lnTo>
                  <a:pt x="1033" y="845"/>
                </a:lnTo>
                <a:lnTo>
                  <a:pt x="1031" y="845"/>
                </a:lnTo>
                <a:lnTo>
                  <a:pt x="1033" y="845"/>
                </a:lnTo>
                <a:lnTo>
                  <a:pt x="1031" y="845"/>
                </a:lnTo>
                <a:lnTo>
                  <a:pt x="1029" y="845"/>
                </a:lnTo>
                <a:lnTo>
                  <a:pt x="1027" y="845"/>
                </a:lnTo>
                <a:lnTo>
                  <a:pt x="1025" y="845"/>
                </a:lnTo>
                <a:lnTo>
                  <a:pt x="1025" y="843"/>
                </a:lnTo>
                <a:lnTo>
                  <a:pt x="1023" y="841"/>
                </a:lnTo>
                <a:lnTo>
                  <a:pt x="1025" y="841"/>
                </a:lnTo>
                <a:lnTo>
                  <a:pt x="1025" y="843"/>
                </a:lnTo>
                <a:lnTo>
                  <a:pt x="1027" y="843"/>
                </a:lnTo>
                <a:lnTo>
                  <a:pt x="1027" y="841"/>
                </a:lnTo>
                <a:lnTo>
                  <a:pt x="1025" y="841"/>
                </a:lnTo>
                <a:lnTo>
                  <a:pt x="1027" y="841"/>
                </a:lnTo>
                <a:lnTo>
                  <a:pt x="1027" y="839"/>
                </a:lnTo>
                <a:lnTo>
                  <a:pt x="1027" y="841"/>
                </a:lnTo>
                <a:lnTo>
                  <a:pt x="1029" y="841"/>
                </a:lnTo>
                <a:lnTo>
                  <a:pt x="1027" y="841"/>
                </a:lnTo>
                <a:lnTo>
                  <a:pt x="1029" y="841"/>
                </a:lnTo>
                <a:lnTo>
                  <a:pt x="1031" y="841"/>
                </a:lnTo>
                <a:lnTo>
                  <a:pt x="1029" y="841"/>
                </a:lnTo>
                <a:lnTo>
                  <a:pt x="1029" y="839"/>
                </a:lnTo>
                <a:lnTo>
                  <a:pt x="1031" y="839"/>
                </a:lnTo>
                <a:lnTo>
                  <a:pt x="1033" y="839"/>
                </a:lnTo>
                <a:lnTo>
                  <a:pt x="1031" y="839"/>
                </a:lnTo>
                <a:lnTo>
                  <a:pt x="1033" y="839"/>
                </a:lnTo>
                <a:lnTo>
                  <a:pt x="1033" y="841"/>
                </a:lnTo>
                <a:lnTo>
                  <a:pt x="1033" y="839"/>
                </a:lnTo>
                <a:lnTo>
                  <a:pt x="1035" y="839"/>
                </a:lnTo>
                <a:lnTo>
                  <a:pt x="1035" y="837"/>
                </a:lnTo>
                <a:lnTo>
                  <a:pt x="1037" y="837"/>
                </a:lnTo>
                <a:lnTo>
                  <a:pt x="1039" y="837"/>
                </a:lnTo>
                <a:lnTo>
                  <a:pt x="1041" y="837"/>
                </a:lnTo>
                <a:lnTo>
                  <a:pt x="1041" y="835"/>
                </a:lnTo>
                <a:lnTo>
                  <a:pt x="1039" y="835"/>
                </a:lnTo>
                <a:lnTo>
                  <a:pt x="1041" y="835"/>
                </a:lnTo>
                <a:lnTo>
                  <a:pt x="1041" y="833"/>
                </a:lnTo>
                <a:lnTo>
                  <a:pt x="1041" y="835"/>
                </a:lnTo>
                <a:lnTo>
                  <a:pt x="1043" y="835"/>
                </a:lnTo>
                <a:lnTo>
                  <a:pt x="1045" y="835"/>
                </a:lnTo>
                <a:lnTo>
                  <a:pt x="1043" y="835"/>
                </a:lnTo>
                <a:lnTo>
                  <a:pt x="1043" y="833"/>
                </a:lnTo>
                <a:lnTo>
                  <a:pt x="1041" y="833"/>
                </a:lnTo>
                <a:lnTo>
                  <a:pt x="1039" y="833"/>
                </a:lnTo>
                <a:lnTo>
                  <a:pt x="1039" y="831"/>
                </a:lnTo>
                <a:lnTo>
                  <a:pt x="1039" y="833"/>
                </a:lnTo>
                <a:lnTo>
                  <a:pt x="1037" y="833"/>
                </a:lnTo>
                <a:lnTo>
                  <a:pt x="1037" y="835"/>
                </a:lnTo>
                <a:lnTo>
                  <a:pt x="1035" y="835"/>
                </a:lnTo>
                <a:lnTo>
                  <a:pt x="1035" y="837"/>
                </a:lnTo>
                <a:lnTo>
                  <a:pt x="1033" y="837"/>
                </a:lnTo>
                <a:lnTo>
                  <a:pt x="1033" y="835"/>
                </a:lnTo>
                <a:lnTo>
                  <a:pt x="1035" y="835"/>
                </a:lnTo>
                <a:lnTo>
                  <a:pt x="1033" y="835"/>
                </a:lnTo>
                <a:lnTo>
                  <a:pt x="1031" y="835"/>
                </a:lnTo>
                <a:lnTo>
                  <a:pt x="1031" y="837"/>
                </a:lnTo>
                <a:lnTo>
                  <a:pt x="1029" y="837"/>
                </a:lnTo>
                <a:lnTo>
                  <a:pt x="1029" y="835"/>
                </a:lnTo>
                <a:lnTo>
                  <a:pt x="1029" y="833"/>
                </a:lnTo>
                <a:lnTo>
                  <a:pt x="1027" y="833"/>
                </a:lnTo>
                <a:lnTo>
                  <a:pt x="1027" y="835"/>
                </a:lnTo>
                <a:lnTo>
                  <a:pt x="1025" y="835"/>
                </a:lnTo>
                <a:lnTo>
                  <a:pt x="1027" y="833"/>
                </a:lnTo>
                <a:lnTo>
                  <a:pt x="1027" y="835"/>
                </a:lnTo>
                <a:lnTo>
                  <a:pt x="1027" y="833"/>
                </a:lnTo>
                <a:lnTo>
                  <a:pt x="1027" y="831"/>
                </a:lnTo>
                <a:lnTo>
                  <a:pt x="1025" y="831"/>
                </a:lnTo>
                <a:lnTo>
                  <a:pt x="1025" y="833"/>
                </a:lnTo>
                <a:lnTo>
                  <a:pt x="1023" y="831"/>
                </a:lnTo>
                <a:lnTo>
                  <a:pt x="1023" y="829"/>
                </a:lnTo>
                <a:lnTo>
                  <a:pt x="1023" y="827"/>
                </a:lnTo>
                <a:lnTo>
                  <a:pt x="1022" y="827"/>
                </a:lnTo>
                <a:lnTo>
                  <a:pt x="1023" y="827"/>
                </a:lnTo>
                <a:lnTo>
                  <a:pt x="1023" y="829"/>
                </a:lnTo>
                <a:lnTo>
                  <a:pt x="1025" y="829"/>
                </a:lnTo>
                <a:lnTo>
                  <a:pt x="1025" y="827"/>
                </a:lnTo>
                <a:lnTo>
                  <a:pt x="1025" y="829"/>
                </a:lnTo>
                <a:lnTo>
                  <a:pt x="1027" y="829"/>
                </a:lnTo>
                <a:lnTo>
                  <a:pt x="1029" y="829"/>
                </a:lnTo>
                <a:lnTo>
                  <a:pt x="1029" y="827"/>
                </a:lnTo>
                <a:lnTo>
                  <a:pt x="1027" y="827"/>
                </a:lnTo>
                <a:lnTo>
                  <a:pt x="1025" y="827"/>
                </a:lnTo>
                <a:lnTo>
                  <a:pt x="1023" y="827"/>
                </a:lnTo>
                <a:lnTo>
                  <a:pt x="1023" y="826"/>
                </a:lnTo>
                <a:lnTo>
                  <a:pt x="1025" y="824"/>
                </a:lnTo>
                <a:lnTo>
                  <a:pt x="1025" y="822"/>
                </a:lnTo>
                <a:lnTo>
                  <a:pt x="1027" y="822"/>
                </a:lnTo>
                <a:lnTo>
                  <a:pt x="1027" y="824"/>
                </a:lnTo>
                <a:lnTo>
                  <a:pt x="1027" y="822"/>
                </a:lnTo>
                <a:lnTo>
                  <a:pt x="1027" y="824"/>
                </a:lnTo>
                <a:lnTo>
                  <a:pt x="1029" y="824"/>
                </a:lnTo>
                <a:lnTo>
                  <a:pt x="1031" y="824"/>
                </a:lnTo>
                <a:lnTo>
                  <a:pt x="1029" y="824"/>
                </a:lnTo>
                <a:lnTo>
                  <a:pt x="1029" y="822"/>
                </a:lnTo>
                <a:lnTo>
                  <a:pt x="1027" y="822"/>
                </a:lnTo>
                <a:lnTo>
                  <a:pt x="1029" y="822"/>
                </a:lnTo>
                <a:lnTo>
                  <a:pt x="1027" y="822"/>
                </a:lnTo>
                <a:lnTo>
                  <a:pt x="1025" y="822"/>
                </a:lnTo>
                <a:lnTo>
                  <a:pt x="1025" y="820"/>
                </a:lnTo>
                <a:lnTo>
                  <a:pt x="1027" y="820"/>
                </a:lnTo>
                <a:lnTo>
                  <a:pt x="1027" y="818"/>
                </a:lnTo>
                <a:lnTo>
                  <a:pt x="1027" y="820"/>
                </a:lnTo>
                <a:lnTo>
                  <a:pt x="1029" y="820"/>
                </a:lnTo>
                <a:lnTo>
                  <a:pt x="1031" y="820"/>
                </a:lnTo>
                <a:lnTo>
                  <a:pt x="1033" y="820"/>
                </a:lnTo>
                <a:lnTo>
                  <a:pt x="1033" y="818"/>
                </a:lnTo>
                <a:lnTo>
                  <a:pt x="1035" y="818"/>
                </a:lnTo>
                <a:lnTo>
                  <a:pt x="1035" y="820"/>
                </a:lnTo>
                <a:lnTo>
                  <a:pt x="1035" y="818"/>
                </a:lnTo>
                <a:lnTo>
                  <a:pt x="1035" y="820"/>
                </a:lnTo>
                <a:lnTo>
                  <a:pt x="1037" y="820"/>
                </a:lnTo>
                <a:lnTo>
                  <a:pt x="1037" y="818"/>
                </a:lnTo>
                <a:lnTo>
                  <a:pt x="1037" y="820"/>
                </a:lnTo>
                <a:lnTo>
                  <a:pt x="1039" y="818"/>
                </a:lnTo>
                <a:lnTo>
                  <a:pt x="1037" y="816"/>
                </a:lnTo>
                <a:lnTo>
                  <a:pt x="1035" y="816"/>
                </a:lnTo>
                <a:lnTo>
                  <a:pt x="1033" y="816"/>
                </a:lnTo>
                <a:lnTo>
                  <a:pt x="1031" y="816"/>
                </a:lnTo>
                <a:lnTo>
                  <a:pt x="1029" y="816"/>
                </a:lnTo>
                <a:lnTo>
                  <a:pt x="1027" y="816"/>
                </a:lnTo>
                <a:lnTo>
                  <a:pt x="1029" y="816"/>
                </a:lnTo>
                <a:lnTo>
                  <a:pt x="1027" y="816"/>
                </a:lnTo>
                <a:lnTo>
                  <a:pt x="1025" y="818"/>
                </a:lnTo>
                <a:lnTo>
                  <a:pt x="1025" y="820"/>
                </a:lnTo>
                <a:lnTo>
                  <a:pt x="1023" y="820"/>
                </a:lnTo>
                <a:lnTo>
                  <a:pt x="1023" y="822"/>
                </a:lnTo>
                <a:lnTo>
                  <a:pt x="1022" y="822"/>
                </a:lnTo>
                <a:lnTo>
                  <a:pt x="1022" y="820"/>
                </a:lnTo>
                <a:lnTo>
                  <a:pt x="1022" y="822"/>
                </a:lnTo>
                <a:lnTo>
                  <a:pt x="1022" y="824"/>
                </a:lnTo>
                <a:lnTo>
                  <a:pt x="1020" y="824"/>
                </a:lnTo>
                <a:lnTo>
                  <a:pt x="1020" y="826"/>
                </a:lnTo>
                <a:lnTo>
                  <a:pt x="1018" y="826"/>
                </a:lnTo>
                <a:lnTo>
                  <a:pt x="1018" y="827"/>
                </a:lnTo>
                <a:lnTo>
                  <a:pt x="1016" y="827"/>
                </a:lnTo>
                <a:lnTo>
                  <a:pt x="1016" y="829"/>
                </a:lnTo>
                <a:lnTo>
                  <a:pt x="1016" y="827"/>
                </a:lnTo>
                <a:lnTo>
                  <a:pt x="1014" y="827"/>
                </a:lnTo>
                <a:lnTo>
                  <a:pt x="1016" y="826"/>
                </a:lnTo>
                <a:lnTo>
                  <a:pt x="1016" y="824"/>
                </a:lnTo>
                <a:lnTo>
                  <a:pt x="1014" y="824"/>
                </a:lnTo>
                <a:lnTo>
                  <a:pt x="1012" y="824"/>
                </a:lnTo>
                <a:lnTo>
                  <a:pt x="1010" y="826"/>
                </a:lnTo>
                <a:lnTo>
                  <a:pt x="1010" y="827"/>
                </a:lnTo>
                <a:lnTo>
                  <a:pt x="1010" y="829"/>
                </a:lnTo>
                <a:lnTo>
                  <a:pt x="1008" y="829"/>
                </a:lnTo>
                <a:lnTo>
                  <a:pt x="1008" y="827"/>
                </a:lnTo>
                <a:lnTo>
                  <a:pt x="1008" y="826"/>
                </a:lnTo>
                <a:lnTo>
                  <a:pt x="1008" y="824"/>
                </a:lnTo>
                <a:lnTo>
                  <a:pt x="1008" y="826"/>
                </a:lnTo>
                <a:lnTo>
                  <a:pt x="1006" y="826"/>
                </a:lnTo>
                <a:lnTo>
                  <a:pt x="1006" y="824"/>
                </a:lnTo>
                <a:lnTo>
                  <a:pt x="1006" y="826"/>
                </a:lnTo>
                <a:lnTo>
                  <a:pt x="1006" y="827"/>
                </a:lnTo>
                <a:lnTo>
                  <a:pt x="1006" y="829"/>
                </a:lnTo>
                <a:lnTo>
                  <a:pt x="1004" y="829"/>
                </a:lnTo>
                <a:lnTo>
                  <a:pt x="1004" y="831"/>
                </a:lnTo>
                <a:lnTo>
                  <a:pt x="1002" y="833"/>
                </a:lnTo>
                <a:lnTo>
                  <a:pt x="1002" y="831"/>
                </a:lnTo>
                <a:lnTo>
                  <a:pt x="1002" y="829"/>
                </a:lnTo>
                <a:lnTo>
                  <a:pt x="1002" y="831"/>
                </a:lnTo>
                <a:lnTo>
                  <a:pt x="1000" y="831"/>
                </a:lnTo>
                <a:lnTo>
                  <a:pt x="1000" y="829"/>
                </a:lnTo>
                <a:lnTo>
                  <a:pt x="1002" y="829"/>
                </a:lnTo>
                <a:lnTo>
                  <a:pt x="1000" y="829"/>
                </a:lnTo>
                <a:lnTo>
                  <a:pt x="1000" y="827"/>
                </a:lnTo>
                <a:lnTo>
                  <a:pt x="1002" y="827"/>
                </a:lnTo>
                <a:lnTo>
                  <a:pt x="1002" y="826"/>
                </a:lnTo>
                <a:lnTo>
                  <a:pt x="1002" y="827"/>
                </a:lnTo>
                <a:lnTo>
                  <a:pt x="1000" y="827"/>
                </a:lnTo>
                <a:lnTo>
                  <a:pt x="1000" y="826"/>
                </a:lnTo>
                <a:lnTo>
                  <a:pt x="1000" y="824"/>
                </a:lnTo>
                <a:lnTo>
                  <a:pt x="1002" y="824"/>
                </a:lnTo>
                <a:lnTo>
                  <a:pt x="1000" y="824"/>
                </a:lnTo>
                <a:lnTo>
                  <a:pt x="1000" y="826"/>
                </a:lnTo>
                <a:lnTo>
                  <a:pt x="1000" y="824"/>
                </a:lnTo>
                <a:lnTo>
                  <a:pt x="999" y="824"/>
                </a:lnTo>
                <a:lnTo>
                  <a:pt x="1000" y="824"/>
                </a:lnTo>
                <a:lnTo>
                  <a:pt x="999" y="824"/>
                </a:lnTo>
                <a:lnTo>
                  <a:pt x="1000" y="824"/>
                </a:lnTo>
                <a:lnTo>
                  <a:pt x="1000" y="826"/>
                </a:lnTo>
                <a:lnTo>
                  <a:pt x="999" y="826"/>
                </a:lnTo>
                <a:lnTo>
                  <a:pt x="999" y="827"/>
                </a:lnTo>
                <a:lnTo>
                  <a:pt x="999" y="829"/>
                </a:lnTo>
                <a:lnTo>
                  <a:pt x="999" y="831"/>
                </a:lnTo>
                <a:lnTo>
                  <a:pt x="997" y="829"/>
                </a:lnTo>
                <a:lnTo>
                  <a:pt x="999" y="829"/>
                </a:lnTo>
                <a:lnTo>
                  <a:pt x="999" y="827"/>
                </a:lnTo>
                <a:lnTo>
                  <a:pt x="999" y="826"/>
                </a:lnTo>
                <a:lnTo>
                  <a:pt x="997" y="826"/>
                </a:lnTo>
                <a:lnTo>
                  <a:pt x="999" y="826"/>
                </a:lnTo>
                <a:lnTo>
                  <a:pt x="999" y="824"/>
                </a:lnTo>
                <a:lnTo>
                  <a:pt x="999" y="822"/>
                </a:lnTo>
                <a:lnTo>
                  <a:pt x="999" y="820"/>
                </a:lnTo>
                <a:lnTo>
                  <a:pt x="1000" y="820"/>
                </a:lnTo>
                <a:lnTo>
                  <a:pt x="999" y="820"/>
                </a:lnTo>
                <a:lnTo>
                  <a:pt x="999" y="818"/>
                </a:lnTo>
                <a:lnTo>
                  <a:pt x="999" y="816"/>
                </a:lnTo>
                <a:lnTo>
                  <a:pt x="997" y="816"/>
                </a:lnTo>
                <a:lnTo>
                  <a:pt x="999" y="814"/>
                </a:lnTo>
                <a:lnTo>
                  <a:pt x="999" y="816"/>
                </a:lnTo>
                <a:lnTo>
                  <a:pt x="999" y="814"/>
                </a:lnTo>
                <a:lnTo>
                  <a:pt x="997" y="814"/>
                </a:lnTo>
                <a:lnTo>
                  <a:pt x="997" y="816"/>
                </a:lnTo>
                <a:lnTo>
                  <a:pt x="997" y="818"/>
                </a:lnTo>
                <a:lnTo>
                  <a:pt x="997" y="820"/>
                </a:lnTo>
                <a:lnTo>
                  <a:pt x="997" y="822"/>
                </a:lnTo>
                <a:lnTo>
                  <a:pt x="997" y="824"/>
                </a:lnTo>
                <a:lnTo>
                  <a:pt x="995" y="824"/>
                </a:lnTo>
                <a:lnTo>
                  <a:pt x="995" y="822"/>
                </a:lnTo>
                <a:lnTo>
                  <a:pt x="995" y="824"/>
                </a:lnTo>
                <a:lnTo>
                  <a:pt x="993" y="824"/>
                </a:lnTo>
                <a:lnTo>
                  <a:pt x="995" y="824"/>
                </a:lnTo>
                <a:lnTo>
                  <a:pt x="997" y="824"/>
                </a:lnTo>
                <a:lnTo>
                  <a:pt x="997" y="826"/>
                </a:lnTo>
                <a:lnTo>
                  <a:pt x="995" y="826"/>
                </a:lnTo>
                <a:lnTo>
                  <a:pt x="995" y="827"/>
                </a:lnTo>
                <a:lnTo>
                  <a:pt x="993" y="827"/>
                </a:lnTo>
                <a:lnTo>
                  <a:pt x="995" y="827"/>
                </a:lnTo>
                <a:lnTo>
                  <a:pt x="997" y="827"/>
                </a:lnTo>
                <a:lnTo>
                  <a:pt x="995" y="829"/>
                </a:lnTo>
                <a:lnTo>
                  <a:pt x="997" y="829"/>
                </a:lnTo>
                <a:lnTo>
                  <a:pt x="997" y="831"/>
                </a:lnTo>
                <a:lnTo>
                  <a:pt x="995" y="831"/>
                </a:lnTo>
                <a:lnTo>
                  <a:pt x="997" y="831"/>
                </a:lnTo>
                <a:lnTo>
                  <a:pt x="997" y="833"/>
                </a:lnTo>
                <a:lnTo>
                  <a:pt x="995" y="833"/>
                </a:lnTo>
                <a:lnTo>
                  <a:pt x="997" y="833"/>
                </a:lnTo>
                <a:lnTo>
                  <a:pt x="995" y="833"/>
                </a:lnTo>
                <a:lnTo>
                  <a:pt x="995" y="835"/>
                </a:lnTo>
                <a:lnTo>
                  <a:pt x="995" y="833"/>
                </a:lnTo>
                <a:lnTo>
                  <a:pt x="995" y="835"/>
                </a:lnTo>
                <a:lnTo>
                  <a:pt x="993" y="835"/>
                </a:lnTo>
                <a:lnTo>
                  <a:pt x="995" y="833"/>
                </a:lnTo>
                <a:lnTo>
                  <a:pt x="993" y="833"/>
                </a:lnTo>
                <a:lnTo>
                  <a:pt x="995" y="833"/>
                </a:lnTo>
                <a:lnTo>
                  <a:pt x="993" y="833"/>
                </a:lnTo>
                <a:lnTo>
                  <a:pt x="995" y="833"/>
                </a:lnTo>
                <a:lnTo>
                  <a:pt x="995" y="831"/>
                </a:lnTo>
                <a:lnTo>
                  <a:pt x="993" y="831"/>
                </a:lnTo>
                <a:lnTo>
                  <a:pt x="991" y="831"/>
                </a:lnTo>
                <a:lnTo>
                  <a:pt x="993" y="831"/>
                </a:lnTo>
                <a:lnTo>
                  <a:pt x="991" y="831"/>
                </a:lnTo>
                <a:lnTo>
                  <a:pt x="993" y="831"/>
                </a:lnTo>
                <a:lnTo>
                  <a:pt x="991" y="831"/>
                </a:lnTo>
                <a:lnTo>
                  <a:pt x="991" y="829"/>
                </a:lnTo>
                <a:lnTo>
                  <a:pt x="993" y="829"/>
                </a:lnTo>
                <a:lnTo>
                  <a:pt x="991" y="829"/>
                </a:lnTo>
                <a:lnTo>
                  <a:pt x="993" y="829"/>
                </a:lnTo>
                <a:lnTo>
                  <a:pt x="993" y="827"/>
                </a:lnTo>
                <a:lnTo>
                  <a:pt x="991" y="827"/>
                </a:lnTo>
                <a:lnTo>
                  <a:pt x="991" y="829"/>
                </a:lnTo>
                <a:lnTo>
                  <a:pt x="989" y="829"/>
                </a:lnTo>
                <a:lnTo>
                  <a:pt x="991" y="829"/>
                </a:lnTo>
                <a:lnTo>
                  <a:pt x="991" y="831"/>
                </a:lnTo>
                <a:lnTo>
                  <a:pt x="991" y="833"/>
                </a:lnTo>
                <a:lnTo>
                  <a:pt x="989" y="833"/>
                </a:lnTo>
                <a:lnTo>
                  <a:pt x="989" y="831"/>
                </a:lnTo>
                <a:lnTo>
                  <a:pt x="989" y="833"/>
                </a:lnTo>
                <a:lnTo>
                  <a:pt x="991" y="833"/>
                </a:lnTo>
                <a:lnTo>
                  <a:pt x="991" y="835"/>
                </a:lnTo>
                <a:lnTo>
                  <a:pt x="991" y="837"/>
                </a:lnTo>
                <a:lnTo>
                  <a:pt x="989" y="837"/>
                </a:lnTo>
                <a:lnTo>
                  <a:pt x="989" y="835"/>
                </a:lnTo>
                <a:lnTo>
                  <a:pt x="991" y="835"/>
                </a:lnTo>
                <a:lnTo>
                  <a:pt x="989" y="835"/>
                </a:lnTo>
                <a:lnTo>
                  <a:pt x="989" y="837"/>
                </a:lnTo>
                <a:lnTo>
                  <a:pt x="989" y="835"/>
                </a:lnTo>
                <a:lnTo>
                  <a:pt x="989" y="833"/>
                </a:lnTo>
                <a:lnTo>
                  <a:pt x="989" y="835"/>
                </a:lnTo>
                <a:lnTo>
                  <a:pt x="987" y="835"/>
                </a:lnTo>
                <a:lnTo>
                  <a:pt x="985" y="833"/>
                </a:lnTo>
                <a:lnTo>
                  <a:pt x="987" y="833"/>
                </a:lnTo>
                <a:lnTo>
                  <a:pt x="985" y="833"/>
                </a:lnTo>
                <a:lnTo>
                  <a:pt x="985" y="831"/>
                </a:lnTo>
                <a:lnTo>
                  <a:pt x="985" y="829"/>
                </a:lnTo>
                <a:lnTo>
                  <a:pt x="985" y="831"/>
                </a:lnTo>
                <a:lnTo>
                  <a:pt x="983" y="829"/>
                </a:lnTo>
                <a:lnTo>
                  <a:pt x="981" y="827"/>
                </a:lnTo>
                <a:lnTo>
                  <a:pt x="981" y="829"/>
                </a:lnTo>
                <a:lnTo>
                  <a:pt x="981" y="827"/>
                </a:lnTo>
                <a:lnTo>
                  <a:pt x="983" y="827"/>
                </a:lnTo>
                <a:lnTo>
                  <a:pt x="983" y="826"/>
                </a:lnTo>
                <a:lnTo>
                  <a:pt x="983" y="824"/>
                </a:lnTo>
                <a:lnTo>
                  <a:pt x="985" y="824"/>
                </a:lnTo>
                <a:lnTo>
                  <a:pt x="985" y="822"/>
                </a:lnTo>
                <a:lnTo>
                  <a:pt x="985" y="820"/>
                </a:lnTo>
                <a:lnTo>
                  <a:pt x="987" y="820"/>
                </a:lnTo>
                <a:lnTo>
                  <a:pt x="985" y="820"/>
                </a:lnTo>
                <a:lnTo>
                  <a:pt x="987" y="818"/>
                </a:lnTo>
                <a:lnTo>
                  <a:pt x="987" y="816"/>
                </a:lnTo>
                <a:lnTo>
                  <a:pt x="989" y="816"/>
                </a:lnTo>
                <a:lnTo>
                  <a:pt x="989" y="814"/>
                </a:lnTo>
                <a:lnTo>
                  <a:pt x="991" y="812"/>
                </a:lnTo>
                <a:lnTo>
                  <a:pt x="993" y="812"/>
                </a:lnTo>
                <a:lnTo>
                  <a:pt x="993" y="810"/>
                </a:lnTo>
                <a:lnTo>
                  <a:pt x="991" y="810"/>
                </a:lnTo>
                <a:lnTo>
                  <a:pt x="991" y="808"/>
                </a:lnTo>
                <a:lnTo>
                  <a:pt x="993" y="808"/>
                </a:lnTo>
                <a:lnTo>
                  <a:pt x="993" y="806"/>
                </a:lnTo>
                <a:lnTo>
                  <a:pt x="991" y="806"/>
                </a:lnTo>
                <a:lnTo>
                  <a:pt x="991" y="808"/>
                </a:lnTo>
                <a:lnTo>
                  <a:pt x="989" y="808"/>
                </a:lnTo>
                <a:lnTo>
                  <a:pt x="989" y="810"/>
                </a:lnTo>
                <a:lnTo>
                  <a:pt x="989" y="812"/>
                </a:lnTo>
                <a:lnTo>
                  <a:pt x="987" y="812"/>
                </a:lnTo>
                <a:lnTo>
                  <a:pt x="987" y="814"/>
                </a:lnTo>
                <a:lnTo>
                  <a:pt x="985" y="814"/>
                </a:lnTo>
                <a:lnTo>
                  <a:pt x="985" y="816"/>
                </a:lnTo>
                <a:lnTo>
                  <a:pt x="983" y="818"/>
                </a:lnTo>
                <a:lnTo>
                  <a:pt x="983" y="820"/>
                </a:lnTo>
                <a:lnTo>
                  <a:pt x="983" y="822"/>
                </a:lnTo>
                <a:lnTo>
                  <a:pt x="981" y="822"/>
                </a:lnTo>
                <a:lnTo>
                  <a:pt x="981" y="824"/>
                </a:lnTo>
                <a:lnTo>
                  <a:pt x="981" y="822"/>
                </a:lnTo>
                <a:lnTo>
                  <a:pt x="979" y="822"/>
                </a:lnTo>
                <a:lnTo>
                  <a:pt x="979" y="820"/>
                </a:lnTo>
                <a:lnTo>
                  <a:pt x="979" y="818"/>
                </a:lnTo>
                <a:lnTo>
                  <a:pt x="977" y="818"/>
                </a:lnTo>
                <a:lnTo>
                  <a:pt x="979" y="816"/>
                </a:lnTo>
                <a:lnTo>
                  <a:pt x="977" y="816"/>
                </a:lnTo>
                <a:lnTo>
                  <a:pt x="977" y="818"/>
                </a:lnTo>
                <a:lnTo>
                  <a:pt x="975" y="818"/>
                </a:lnTo>
                <a:lnTo>
                  <a:pt x="974" y="820"/>
                </a:lnTo>
                <a:lnTo>
                  <a:pt x="974" y="818"/>
                </a:lnTo>
                <a:lnTo>
                  <a:pt x="974" y="820"/>
                </a:lnTo>
                <a:lnTo>
                  <a:pt x="972" y="820"/>
                </a:lnTo>
                <a:lnTo>
                  <a:pt x="970" y="820"/>
                </a:lnTo>
                <a:lnTo>
                  <a:pt x="970" y="822"/>
                </a:lnTo>
                <a:lnTo>
                  <a:pt x="972" y="822"/>
                </a:lnTo>
                <a:lnTo>
                  <a:pt x="972" y="824"/>
                </a:lnTo>
                <a:lnTo>
                  <a:pt x="970" y="826"/>
                </a:lnTo>
                <a:lnTo>
                  <a:pt x="970" y="827"/>
                </a:lnTo>
                <a:lnTo>
                  <a:pt x="970" y="826"/>
                </a:lnTo>
                <a:lnTo>
                  <a:pt x="972" y="826"/>
                </a:lnTo>
                <a:lnTo>
                  <a:pt x="972" y="824"/>
                </a:lnTo>
                <a:lnTo>
                  <a:pt x="974" y="822"/>
                </a:lnTo>
                <a:lnTo>
                  <a:pt x="975" y="822"/>
                </a:lnTo>
                <a:lnTo>
                  <a:pt x="977" y="820"/>
                </a:lnTo>
                <a:lnTo>
                  <a:pt x="977" y="822"/>
                </a:lnTo>
                <a:lnTo>
                  <a:pt x="977" y="824"/>
                </a:lnTo>
                <a:lnTo>
                  <a:pt x="977" y="826"/>
                </a:lnTo>
                <a:lnTo>
                  <a:pt x="975" y="827"/>
                </a:lnTo>
                <a:lnTo>
                  <a:pt x="974" y="827"/>
                </a:lnTo>
                <a:lnTo>
                  <a:pt x="974" y="829"/>
                </a:lnTo>
                <a:lnTo>
                  <a:pt x="975" y="829"/>
                </a:lnTo>
                <a:lnTo>
                  <a:pt x="974" y="831"/>
                </a:lnTo>
                <a:lnTo>
                  <a:pt x="974" y="829"/>
                </a:lnTo>
                <a:lnTo>
                  <a:pt x="974" y="831"/>
                </a:lnTo>
                <a:lnTo>
                  <a:pt x="974" y="833"/>
                </a:lnTo>
                <a:lnTo>
                  <a:pt x="974" y="835"/>
                </a:lnTo>
                <a:lnTo>
                  <a:pt x="972" y="833"/>
                </a:lnTo>
                <a:lnTo>
                  <a:pt x="970" y="833"/>
                </a:lnTo>
                <a:lnTo>
                  <a:pt x="970" y="835"/>
                </a:lnTo>
                <a:lnTo>
                  <a:pt x="972" y="835"/>
                </a:lnTo>
                <a:lnTo>
                  <a:pt x="972" y="837"/>
                </a:lnTo>
                <a:lnTo>
                  <a:pt x="970" y="835"/>
                </a:lnTo>
                <a:lnTo>
                  <a:pt x="968" y="835"/>
                </a:lnTo>
                <a:lnTo>
                  <a:pt x="966" y="835"/>
                </a:lnTo>
                <a:lnTo>
                  <a:pt x="964" y="835"/>
                </a:lnTo>
                <a:lnTo>
                  <a:pt x="964" y="837"/>
                </a:lnTo>
                <a:lnTo>
                  <a:pt x="962" y="837"/>
                </a:lnTo>
                <a:lnTo>
                  <a:pt x="960" y="837"/>
                </a:lnTo>
                <a:lnTo>
                  <a:pt x="960" y="839"/>
                </a:lnTo>
                <a:lnTo>
                  <a:pt x="962" y="839"/>
                </a:lnTo>
                <a:lnTo>
                  <a:pt x="964" y="839"/>
                </a:lnTo>
                <a:lnTo>
                  <a:pt x="964" y="837"/>
                </a:lnTo>
                <a:lnTo>
                  <a:pt x="966" y="837"/>
                </a:lnTo>
                <a:lnTo>
                  <a:pt x="966" y="839"/>
                </a:lnTo>
                <a:lnTo>
                  <a:pt x="966" y="837"/>
                </a:lnTo>
                <a:lnTo>
                  <a:pt x="968" y="837"/>
                </a:lnTo>
                <a:lnTo>
                  <a:pt x="970" y="837"/>
                </a:lnTo>
                <a:lnTo>
                  <a:pt x="968" y="839"/>
                </a:lnTo>
                <a:lnTo>
                  <a:pt x="966" y="839"/>
                </a:lnTo>
                <a:lnTo>
                  <a:pt x="964" y="839"/>
                </a:lnTo>
                <a:lnTo>
                  <a:pt x="964" y="841"/>
                </a:lnTo>
                <a:lnTo>
                  <a:pt x="962" y="841"/>
                </a:lnTo>
                <a:lnTo>
                  <a:pt x="962" y="843"/>
                </a:lnTo>
                <a:lnTo>
                  <a:pt x="962" y="845"/>
                </a:lnTo>
                <a:lnTo>
                  <a:pt x="960" y="845"/>
                </a:lnTo>
                <a:lnTo>
                  <a:pt x="960" y="847"/>
                </a:lnTo>
                <a:lnTo>
                  <a:pt x="962" y="847"/>
                </a:lnTo>
                <a:lnTo>
                  <a:pt x="962" y="849"/>
                </a:lnTo>
                <a:lnTo>
                  <a:pt x="962" y="847"/>
                </a:lnTo>
                <a:lnTo>
                  <a:pt x="964" y="845"/>
                </a:lnTo>
                <a:lnTo>
                  <a:pt x="964" y="843"/>
                </a:lnTo>
                <a:lnTo>
                  <a:pt x="966" y="841"/>
                </a:lnTo>
                <a:lnTo>
                  <a:pt x="966" y="839"/>
                </a:lnTo>
                <a:lnTo>
                  <a:pt x="968" y="839"/>
                </a:lnTo>
                <a:lnTo>
                  <a:pt x="968" y="841"/>
                </a:lnTo>
                <a:lnTo>
                  <a:pt x="970" y="841"/>
                </a:lnTo>
                <a:lnTo>
                  <a:pt x="970" y="839"/>
                </a:lnTo>
                <a:lnTo>
                  <a:pt x="972" y="839"/>
                </a:lnTo>
                <a:lnTo>
                  <a:pt x="972" y="841"/>
                </a:lnTo>
                <a:lnTo>
                  <a:pt x="972" y="843"/>
                </a:lnTo>
                <a:lnTo>
                  <a:pt x="970" y="843"/>
                </a:lnTo>
                <a:lnTo>
                  <a:pt x="972" y="843"/>
                </a:lnTo>
                <a:lnTo>
                  <a:pt x="970" y="845"/>
                </a:lnTo>
                <a:lnTo>
                  <a:pt x="972" y="845"/>
                </a:lnTo>
                <a:lnTo>
                  <a:pt x="970" y="845"/>
                </a:lnTo>
                <a:lnTo>
                  <a:pt x="970" y="847"/>
                </a:lnTo>
                <a:lnTo>
                  <a:pt x="970" y="849"/>
                </a:lnTo>
                <a:lnTo>
                  <a:pt x="972" y="847"/>
                </a:lnTo>
                <a:lnTo>
                  <a:pt x="972" y="845"/>
                </a:lnTo>
                <a:lnTo>
                  <a:pt x="974" y="843"/>
                </a:lnTo>
                <a:lnTo>
                  <a:pt x="974" y="841"/>
                </a:lnTo>
                <a:lnTo>
                  <a:pt x="975" y="841"/>
                </a:lnTo>
                <a:lnTo>
                  <a:pt x="975" y="839"/>
                </a:lnTo>
                <a:lnTo>
                  <a:pt x="975" y="841"/>
                </a:lnTo>
                <a:lnTo>
                  <a:pt x="975" y="843"/>
                </a:lnTo>
                <a:lnTo>
                  <a:pt x="975" y="845"/>
                </a:lnTo>
                <a:lnTo>
                  <a:pt x="974" y="845"/>
                </a:lnTo>
                <a:lnTo>
                  <a:pt x="975" y="845"/>
                </a:lnTo>
                <a:lnTo>
                  <a:pt x="975" y="847"/>
                </a:lnTo>
                <a:lnTo>
                  <a:pt x="977" y="847"/>
                </a:lnTo>
                <a:lnTo>
                  <a:pt x="977" y="849"/>
                </a:lnTo>
                <a:lnTo>
                  <a:pt x="977" y="851"/>
                </a:lnTo>
                <a:lnTo>
                  <a:pt x="975" y="851"/>
                </a:lnTo>
                <a:lnTo>
                  <a:pt x="974" y="852"/>
                </a:lnTo>
                <a:lnTo>
                  <a:pt x="974" y="854"/>
                </a:lnTo>
                <a:lnTo>
                  <a:pt x="972" y="854"/>
                </a:lnTo>
                <a:lnTo>
                  <a:pt x="972" y="852"/>
                </a:lnTo>
                <a:lnTo>
                  <a:pt x="972" y="854"/>
                </a:lnTo>
                <a:lnTo>
                  <a:pt x="970" y="852"/>
                </a:lnTo>
                <a:lnTo>
                  <a:pt x="970" y="851"/>
                </a:lnTo>
                <a:lnTo>
                  <a:pt x="970" y="852"/>
                </a:lnTo>
                <a:lnTo>
                  <a:pt x="968" y="852"/>
                </a:lnTo>
                <a:lnTo>
                  <a:pt x="966" y="852"/>
                </a:lnTo>
                <a:lnTo>
                  <a:pt x="964" y="854"/>
                </a:lnTo>
                <a:lnTo>
                  <a:pt x="964" y="856"/>
                </a:lnTo>
                <a:lnTo>
                  <a:pt x="962" y="856"/>
                </a:lnTo>
                <a:lnTo>
                  <a:pt x="962" y="858"/>
                </a:lnTo>
                <a:lnTo>
                  <a:pt x="960" y="858"/>
                </a:lnTo>
                <a:lnTo>
                  <a:pt x="960" y="860"/>
                </a:lnTo>
                <a:lnTo>
                  <a:pt x="962" y="860"/>
                </a:lnTo>
                <a:lnTo>
                  <a:pt x="962" y="858"/>
                </a:lnTo>
                <a:lnTo>
                  <a:pt x="964" y="858"/>
                </a:lnTo>
                <a:lnTo>
                  <a:pt x="964" y="856"/>
                </a:lnTo>
                <a:lnTo>
                  <a:pt x="966" y="856"/>
                </a:lnTo>
                <a:lnTo>
                  <a:pt x="968" y="854"/>
                </a:lnTo>
                <a:lnTo>
                  <a:pt x="970" y="854"/>
                </a:lnTo>
                <a:lnTo>
                  <a:pt x="970" y="856"/>
                </a:lnTo>
                <a:lnTo>
                  <a:pt x="970" y="854"/>
                </a:lnTo>
                <a:lnTo>
                  <a:pt x="972" y="854"/>
                </a:lnTo>
                <a:lnTo>
                  <a:pt x="972" y="856"/>
                </a:lnTo>
                <a:lnTo>
                  <a:pt x="970" y="856"/>
                </a:lnTo>
                <a:lnTo>
                  <a:pt x="972" y="856"/>
                </a:lnTo>
                <a:lnTo>
                  <a:pt x="974" y="856"/>
                </a:lnTo>
                <a:lnTo>
                  <a:pt x="972" y="858"/>
                </a:lnTo>
                <a:lnTo>
                  <a:pt x="972" y="860"/>
                </a:lnTo>
                <a:lnTo>
                  <a:pt x="972" y="858"/>
                </a:lnTo>
                <a:lnTo>
                  <a:pt x="974" y="858"/>
                </a:lnTo>
                <a:lnTo>
                  <a:pt x="975" y="856"/>
                </a:lnTo>
                <a:lnTo>
                  <a:pt x="975" y="858"/>
                </a:lnTo>
                <a:lnTo>
                  <a:pt x="975" y="860"/>
                </a:lnTo>
                <a:lnTo>
                  <a:pt x="974" y="860"/>
                </a:lnTo>
                <a:lnTo>
                  <a:pt x="975" y="860"/>
                </a:lnTo>
                <a:lnTo>
                  <a:pt x="975" y="858"/>
                </a:lnTo>
                <a:lnTo>
                  <a:pt x="975" y="856"/>
                </a:lnTo>
                <a:lnTo>
                  <a:pt x="975" y="854"/>
                </a:lnTo>
                <a:lnTo>
                  <a:pt x="977" y="854"/>
                </a:lnTo>
                <a:lnTo>
                  <a:pt x="977" y="852"/>
                </a:lnTo>
                <a:lnTo>
                  <a:pt x="977" y="854"/>
                </a:lnTo>
                <a:lnTo>
                  <a:pt x="977" y="856"/>
                </a:lnTo>
                <a:lnTo>
                  <a:pt x="977" y="858"/>
                </a:lnTo>
                <a:lnTo>
                  <a:pt x="977" y="856"/>
                </a:lnTo>
                <a:lnTo>
                  <a:pt x="977" y="854"/>
                </a:lnTo>
                <a:lnTo>
                  <a:pt x="977" y="852"/>
                </a:lnTo>
                <a:lnTo>
                  <a:pt x="979" y="851"/>
                </a:lnTo>
                <a:lnTo>
                  <a:pt x="981" y="851"/>
                </a:lnTo>
                <a:lnTo>
                  <a:pt x="981" y="852"/>
                </a:lnTo>
                <a:lnTo>
                  <a:pt x="981" y="854"/>
                </a:lnTo>
                <a:lnTo>
                  <a:pt x="981" y="852"/>
                </a:lnTo>
                <a:lnTo>
                  <a:pt x="981" y="854"/>
                </a:lnTo>
                <a:lnTo>
                  <a:pt x="979" y="854"/>
                </a:lnTo>
                <a:lnTo>
                  <a:pt x="981" y="854"/>
                </a:lnTo>
                <a:lnTo>
                  <a:pt x="983" y="854"/>
                </a:lnTo>
                <a:lnTo>
                  <a:pt x="983" y="856"/>
                </a:lnTo>
                <a:lnTo>
                  <a:pt x="983" y="854"/>
                </a:lnTo>
                <a:lnTo>
                  <a:pt x="983" y="856"/>
                </a:lnTo>
                <a:lnTo>
                  <a:pt x="985" y="856"/>
                </a:lnTo>
                <a:lnTo>
                  <a:pt x="983" y="858"/>
                </a:lnTo>
                <a:lnTo>
                  <a:pt x="981" y="858"/>
                </a:lnTo>
                <a:lnTo>
                  <a:pt x="979" y="858"/>
                </a:lnTo>
                <a:lnTo>
                  <a:pt x="979" y="860"/>
                </a:lnTo>
                <a:lnTo>
                  <a:pt x="981" y="860"/>
                </a:lnTo>
                <a:lnTo>
                  <a:pt x="983" y="860"/>
                </a:lnTo>
                <a:lnTo>
                  <a:pt x="983" y="858"/>
                </a:lnTo>
                <a:lnTo>
                  <a:pt x="983" y="860"/>
                </a:lnTo>
                <a:lnTo>
                  <a:pt x="983" y="858"/>
                </a:lnTo>
                <a:lnTo>
                  <a:pt x="983" y="860"/>
                </a:lnTo>
                <a:lnTo>
                  <a:pt x="985" y="860"/>
                </a:lnTo>
                <a:lnTo>
                  <a:pt x="983" y="860"/>
                </a:lnTo>
                <a:lnTo>
                  <a:pt x="983" y="858"/>
                </a:lnTo>
                <a:lnTo>
                  <a:pt x="985" y="858"/>
                </a:lnTo>
                <a:lnTo>
                  <a:pt x="985" y="860"/>
                </a:lnTo>
                <a:lnTo>
                  <a:pt x="985" y="862"/>
                </a:lnTo>
                <a:lnTo>
                  <a:pt x="983" y="862"/>
                </a:lnTo>
                <a:lnTo>
                  <a:pt x="983" y="860"/>
                </a:lnTo>
                <a:lnTo>
                  <a:pt x="981" y="862"/>
                </a:lnTo>
                <a:lnTo>
                  <a:pt x="983" y="862"/>
                </a:lnTo>
                <a:lnTo>
                  <a:pt x="983" y="864"/>
                </a:lnTo>
                <a:lnTo>
                  <a:pt x="981" y="864"/>
                </a:lnTo>
                <a:lnTo>
                  <a:pt x="981" y="862"/>
                </a:lnTo>
                <a:lnTo>
                  <a:pt x="979" y="862"/>
                </a:lnTo>
                <a:lnTo>
                  <a:pt x="981" y="864"/>
                </a:lnTo>
                <a:lnTo>
                  <a:pt x="979" y="864"/>
                </a:lnTo>
                <a:lnTo>
                  <a:pt x="979" y="862"/>
                </a:lnTo>
                <a:lnTo>
                  <a:pt x="977" y="862"/>
                </a:lnTo>
                <a:lnTo>
                  <a:pt x="977" y="864"/>
                </a:lnTo>
                <a:lnTo>
                  <a:pt x="979" y="864"/>
                </a:lnTo>
                <a:lnTo>
                  <a:pt x="977" y="864"/>
                </a:lnTo>
                <a:lnTo>
                  <a:pt x="979" y="864"/>
                </a:lnTo>
                <a:lnTo>
                  <a:pt x="979" y="866"/>
                </a:lnTo>
                <a:lnTo>
                  <a:pt x="977" y="866"/>
                </a:lnTo>
                <a:lnTo>
                  <a:pt x="977" y="868"/>
                </a:lnTo>
                <a:lnTo>
                  <a:pt x="977" y="866"/>
                </a:lnTo>
                <a:lnTo>
                  <a:pt x="975" y="866"/>
                </a:lnTo>
                <a:lnTo>
                  <a:pt x="974" y="868"/>
                </a:lnTo>
                <a:lnTo>
                  <a:pt x="975" y="868"/>
                </a:lnTo>
                <a:lnTo>
                  <a:pt x="975" y="866"/>
                </a:lnTo>
                <a:lnTo>
                  <a:pt x="975" y="868"/>
                </a:lnTo>
                <a:lnTo>
                  <a:pt x="977" y="868"/>
                </a:lnTo>
                <a:lnTo>
                  <a:pt x="977" y="870"/>
                </a:lnTo>
                <a:lnTo>
                  <a:pt x="975" y="870"/>
                </a:lnTo>
                <a:lnTo>
                  <a:pt x="975" y="872"/>
                </a:lnTo>
                <a:lnTo>
                  <a:pt x="974" y="872"/>
                </a:lnTo>
                <a:lnTo>
                  <a:pt x="974" y="874"/>
                </a:lnTo>
                <a:lnTo>
                  <a:pt x="972" y="874"/>
                </a:lnTo>
                <a:lnTo>
                  <a:pt x="972" y="872"/>
                </a:lnTo>
                <a:lnTo>
                  <a:pt x="972" y="870"/>
                </a:lnTo>
                <a:lnTo>
                  <a:pt x="970" y="872"/>
                </a:lnTo>
                <a:lnTo>
                  <a:pt x="972" y="872"/>
                </a:lnTo>
                <a:lnTo>
                  <a:pt x="972" y="874"/>
                </a:lnTo>
                <a:lnTo>
                  <a:pt x="972" y="876"/>
                </a:lnTo>
                <a:lnTo>
                  <a:pt x="970" y="876"/>
                </a:lnTo>
                <a:lnTo>
                  <a:pt x="970" y="877"/>
                </a:lnTo>
                <a:lnTo>
                  <a:pt x="972" y="876"/>
                </a:lnTo>
                <a:lnTo>
                  <a:pt x="974" y="876"/>
                </a:lnTo>
                <a:lnTo>
                  <a:pt x="974" y="874"/>
                </a:lnTo>
                <a:lnTo>
                  <a:pt x="974" y="872"/>
                </a:lnTo>
                <a:lnTo>
                  <a:pt x="975" y="872"/>
                </a:lnTo>
                <a:lnTo>
                  <a:pt x="977" y="872"/>
                </a:lnTo>
                <a:lnTo>
                  <a:pt x="977" y="874"/>
                </a:lnTo>
                <a:lnTo>
                  <a:pt x="975" y="874"/>
                </a:lnTo>
                <a:lnTo>
                  <a:pt x="974" y="874"/>
                </a:lnTo>
                <a:lnTo>
                  <a:pt x="974" y="876"/>
                </a:lnTo>
                <a:lnTo>
                  <a:pt x="975" y="874"/>
                </a:lnTo>
                <a:lnTo>
                  <a:pt x="977" y="874"/>
                </a:lnTo>
                <a:lnTo>
                  <a:pt x="977" y="876"/>
                </a:lnTo>
                <a:lnTo>
                  <a:pt x="977" y="877"/>
                </a:lnTo>
                <a:lnTo>
                  <a:pt x="975" y="877"/>
                </a:lnTo>
                <a:lnTo>
                  <a:pt x="975" y="879"/>
                </a:lnTo>
                <a:lnTo>
                  <a:pt x="977" y="877"/>
                </a:lnTo>
                <a:lnTo>
                  <a:pt x="977" y="876"/>
                </a:lnTo>
                <a:lnTo>
                  <a:pt x="977" y="874"/>
                </a:lnTo>
                <a:lnTo>
                  <a:pt x="979" y="874"/>
                </a:lnTo>
                <a:lnTo>
                  <a:pt x="981" y="876"/>
                </a:lnTo>
                <a:lnTo>
                  <a:pt x="979" y="876"/>
                </a:lnTo>
                <a:lnTo>
                  <a:pt x="979" y="877"/>
                </a:lnTo>
                <a:lnTo>
                  <a:pt x="979" y="879"/>
                </a:lnTo>
                <a:lnTo>
                  <a:pt x="977" y="879"/>
                </a:lnTo>
                <a:lnTo>
                  <a:pt x="975" y="881"/>
                </a:lnTo>
                <a:lnTo>
                  <a:pt x="974" y="881"/>
                </a:lnTo>
                <a:lnTo>
                  <a:pt x="974" y="879"/>
                </a:lnTo>
                <a:lnTo>
                  <a:pt x="974" y="877"/>
                </a:lnTo>
                <a:lnTo>
                  <a:pt x="972" y="877"/>
                </a:lnTo>
                <a:lnTo>
                  <a:pt x="972" y="879"/>
                </a:lnTo>
                <a:lnTo>
                  <a:pt x="972" y="881"/>
                </a:lnTo>
                <a:lnTo>
                  <a:pt x="972" y="883"/>
                </a:lnTo>
                <a:lnTo>
                  <a:pt x="972" y="885"/>
                </a:lnTo>
                <a:lnTo>
                  <a:pt x="970" y="885"/>
                </a:lnTo>
                <a:lnTo>
                  <a:pt x="970" y="887"/>
                </a:lnTo>
                <a:lnTo>
                  <a:pt x="970" y="889"/>
                </a:lnTo>
                <a:lnTo>
                  <a:pt x="970" y="891"/>
                </a:lnTo>
                <a:lnTo>
                  <a:pt x="970" y="893"/>
                </a:lnTo>
                <a:lnTo>
                  <a:pt x="970" y="891"/>
                </a:lnTo>
                <a:lnTo>
                  <a:pt x="968" y="891"/>
                </a:lnTo>
                <a:lnTo>
                  <a:pt x="968" y="889"/>
                </a:lnTo>
                <a:lnTo>
                  <a:pt x="968" y="887"/>
                </a:lnTo>
                <a:lnTo>
                  <a:pt x="966" y="887"/>
                </a:lnTo>
                <a:lnTo>
                  <a:pt x="966" y="889"/>
                </a:lnTo>
                <a:lnTo>
                  <a:pt x="966" y="891"/>
                </a:lnTo>
                <a:lnTo>
                  <a:pt x="964" y="891"/>
                </a:lnTo>
                <a:lnTo>
                  <a:pt x="966" y="891"/>
                </a:lnTo>
                <a:lnTo>
                  <a:pt x="964" y="893"/>
                </a:lnTo>
                <a:lnTo>
                  <a:pt x="962" y="893"/>
                </a:lnTo>
                <a:lnTo>
                  <a:pt x="960" y="893"/>
                </a:lnTo>
                <a:lnTo>
                  <a:pt x="960" y="891"/>
                </a:lnTo>
                <a:lnTo>
                  <a:pt x="958" y="891"/>
                </a:lnTo>
                <a:lnTo>
                  <a:pt x="958" y="893"/>
                </a:lnTo>
                <a:lnTo>
                  <a:pt x="956" y="893"/>
                </a:lnTo>
                <a:lnTo>
                  <a:pt x="954" y="893"/>
                </a:lnTo>
                <a:lnTo>
                  <a:pt x="956" y="893"/>
                </a:lnTo>
                <a:lnTo>
                  <a:pt x="954" y="893"/>
                </a:lnTo>
                <a:lnTo>
                  <a:pt x="954" y="891"/>
                </a:lnTo>
                <a:lnTo>
                  <a:pt x="952" y="891"/>
                </a:lnTo>
                <a:lnTo>
                  <a:pt x="951" y="891"/>
                </a:lnTo>
                <a:lnTo>
                  <a:pt x="949" y="891"/>
                </a:lnTo>
                <a:lnTo>
                  <a:pt x="949" y="889"/>
                </a:lnTo>
                <a:lnTo>
                  <a:pt x="949" y="887"/>
                </a:lnTo>
                <a:lnTo>
                  <a:pt x="951" y="887"/>
                </a:lnTo>
                <a:lnTo>
                  <a:pt x="951" y="885"/>
                </a:lnTo>
                <a:lnTo>
                  <a:pt x="949" y="885"/>
                </a:lnTo>
                <a:lnTo>
                  <a:pt x="947" y="885"/>
                </a:lnTo>
                <a:lnTo>
                  <a:pt x="947" y="887"/>
                </a:lnTo>
                <a:lnTo>
                  <a:pt x="945" y="889"/>
                </a:lnTo>
                <a:lnTo>
                  <a:pt x="945" y="887"/>
                </a:lnTo>
                <a:lnTo>
                  <a:pt x="945" y="889"/>
                </a:lnTo>
                <a:lnTo>
                  <a:pt x="945" y="891"/>
                </a:lnTo>
                <a:lnTo>
                  <a:pt x="943" y="891"/>
                </a:lnTo>
                <a:lnTo>
                  <a:pt x="945" y="891"/>
                </a:lnTo>
                <a:lnTo>
                  <a:pt x="945" y="893"/>
                </a:lnTo>
                <a:lnTo>
                  <a:pt x="943" y="893"/>
                </a:lnTo>
                <a:lnTo>
                  <a:pt x="943" y="895"/>
                </a:lnTo>
                <a:lnTo>
                  <a:pt x="945" y="895"/>
                </a:lnTo>
                <a:lnTo>
                  <a:pt x="943" y="895"/>
                </a:lnTo>
                <a:lnTo>
                  <a:pt x="945" y="895"/>
                </a:lnTo>
                <a:lnTo>
                  <a:pt x="943" y="895"/>
                </a:lnTo>
                <a:lnTo>
                  <a:pt x="943" y="897"/>
                </a:lnTo>
                <a:lnTo>
                  <a:pt x="943" y="895"/>
                </a:lnTo>
                <a:lnTo>
                  <a:pt x="943" y="893"/>
                </a:lnTo>
                <a:lnTo>
                  <a:pt x="943" y="891"/>
                </a:lnTo>
                <a:lnTo>
                  <a:pt x="943" y="889"/>
                </a:lnTo>
                <a:lnTo>
                  <a:pt x="943" y="891"/>
                </a:lnTo>
                <a:lnTo>
                  <a:pt x="941" y="891"/>
                </a:lnTo>
                <a:lnTo>
                  <a:pt x="941" y="889"/>
                </a:lnTo>
                <a:lnTo>
                  <a:pt x="943" y="889"/>
                </a:lnTo>
                <a:lnTo>
                  <a:pt x="943" y="887"/>
                </a:lnTo>
                <a:lnTo>
                  <a:pt x="941" y="887"/>
                </a:lnTo>
                <a:lnTo>
                  <a:pt x="941" y="885"/>
                </a:lnTo>
                <a:lnTo>
                  <a:pt x="941" y="883"/>
                </a:lnTo>
                <a:lnTo>
                  <a:pt x="941" y="881"/>
                </a:lnTo>
                <a:lnTo>
                  <a:pt x="939" y="881"/>
                </a:lnTo>
                <a:lnTo>
                  <a:pt x="937" y="881"/>
                </a:lnTo>
                <a:lnTo>
                  <a:pt x="937" y="883"/>
                </a:lnTo>
                <a:lnTo>
                  <a:pt x="937" y="885"/>
                </a:lnTo>
                <a:lnTo>
                  <a:pt x="937" y="887"/>
                </a:lnTo>
                <a:lnTo>
                  <a:pt x="939" y="887"/>
                </a:lnTo>
                <a:lnTo>
                  <a:pt x="939" y="889"/>
                </a:lnTo>
                <a:lnTo>
                  <a:pt x="937" y="891"/>
                </a:lnTo>
                <a:lnTo>
                  <a:pt x="937" y="893"/>
                </a:lnTo>
                <a:lnTo>
                  <a:pt x="935" y="893"/>
                </a:lnTo>
                <a:lnTo>
                  <a:pt x="933" y="895"/>
                </a:lnTo>
                <a:lnTo>
                  <a:pt x="935" y="895"/>
                </a:lnTo>
                <a:lnTo>
                  <a:pt x="933" y="897"/>
                </a:lnTo>
                <a:lnTo>
                  <a:pt x="933" y="899"/>
                </a:lnTo>
                <a:lnTo>
                  <a:pt x="933" y="897"/>
                </a:lnTo>
                <a:lnTo>
                  <a:pt x="933" y="899"/>
                </a:lnTo>
                <a:lnTo>
                  <a:pt x="931" y="899"/>
                </a:lnTo>
                <a:lnTo>
                  <a:pt x="931" y="900"/>
                </a:lnTo>
                <a:lnTo>
                  <a:pt x="933" y="900"/>
                </a:lnTo>
                <a:lnTo>
                  <a:pt x="933" y="902"/>
                </a:lnTo>
                <a:lnTo>
                  <a:pt x="935" y="902"/>
                </a:lnTo>
                <a:lnTo>
                  <a:pt x="935" y="904"/>
                </a:lnTo>
                <a:lnTo>
                  <a:pt x="933" y="904"/>
                </a:lnTo>
                <a:lnTo>
                  <a:pt x="935" y="904"/>
                </a:lnTo>
                <a:lnTo>
                  <a:pt x="935" y="906"/>
                </a:lnTo>
                <a:lnTo>
                  <a:pt x="935" y="904"/>
                </a:lnTo>
                <a:lnTo>
                  <a:pt x="935" y="906"/>
                </a:lnTo>
                <a:lnTo>
                  <a:pt x="933" y="906"/>
                </a:lnTo>
                <a:lnTo>
                  <a:pt x="933" y="904"/>
                </a:lnTo>
                <a:lnTo>
                  <a:pt x="933" y="906"/>
                </a:lnTo>
                <a:lnTo>
                  <a:pt x="931" y="904"/>
                </a:lnTo>
                <a:lnTo>
                  <a:pt x="933" y="904"/>
                </a:lnTo>
                <a:lnTo>
                  <a:pt x="931" y="904"/>
                </a:lnTo>
                <a:lnTo>
                  <a:pt x="933" y="904"/>
                </a:lnTo>
                <a:lnTo>
                  <a:pt x="933" y="902"/>
                </a:lnTo>
                <a:lnTo>
                  <a:pt x="931" y="902"/>
                </a:lnTo>
                <a:lnTo>
                  <a:pt x="931" y="904"/>
                </a:lnTo>
                <a:lnTo>
                  <a:pt x="931" y="902"/>
                </a:lnTo>
                <a:lnTo>
                  <a:pt x="933" y="902"/>
                </a:lnTo>
                <a:lnTo>
                  <a:pt x="931" y="902"/>
                </a:lnTo>
                <a:lnTo>
                  <a:pt x="931" y="900"/>
                </a:lnTo>
                <a:lnTo>
                  <a:pt x="933" y="900"/>
                </a:lnTo>
                <a:lnTo>
                  <a:pt x="931" y="900"/>
                </a:lnTo>
                <a:lnTo>
                  <a:pt x="931" y="899"/>
                </a:lnTo>
                <a:lnTo>
                  <a:pt x="931" y="900"/>
                </a:lnTo>
                <a:lnTo>
                  <a:pt x="931" y="899"/>
                </a:lnTo>
                <a:lnTo>
                  <a:pt x="931" y="897"/>
                </a:lnTo>
                <a:lnTo>
                  <a:pt x="931" y="899"/>
                </a:lnTo>
                <a:lnTo>
                  <a:pt x="931" y="897"/>
                </a:lnTo>
                <a:lnTo>
                  <a:pt x="933" y="897"/>
                </a:lnTo>
                <a:lnTo>
                  <a:pt x="931" y="897"/>
                </a:lnTo>
                <a:lnTo>
                  <a:pt x="931" y="895"/>
                </a:lnTo>
                <a:lnTo>
                  <a:pt x="931" y="893"/>
                </a:lnTo>
                <a:lnTo>
                  <a:pt x="929" y="891"/>
                </a:lnTo>
                <a:lnTo>
                  <a:pt x="927" y="891"/>
                </a:lnTo>
                <a:lnTo>
                  <a:pt x="927" y="893"/>
                </a:lnTo>
                <a:lnTo>
                  <a:pt x="929" y="893"/>
                </a:lnTo>
                <a:lnTo>
                  <a:pt x="929" y="895"/>
                </a:lnTo>
                <a:lnTo>
                  <a:pt x="929" y="897"/>
                </a:lnTo>
                <a:lnTo>
                  <a:pt x="927" y="895"/>
                </a:lnTo>
                <a:lnTo>
                  <a:pt x="927" y="897"/>
                </a:lnTo>
                <a:lnTo>
                  <a:pt x="927" y="899"/>
                </a:lnTo>
                <a:lnTo>
                  <a:pt x="927" y="900"/>
                </a:lnTo>
                <a:lnTo>
                  <a:pt x="927" y="899"/>
                </a:lnTo>
                <a:lnTo>
                  <a:pt x="926" y="899"/>
                </a:lnTo>
                <a:lnTo>
                  <a:pt x="924" y="897"/>
                </a:lnTo>
                <a:lnTo>
                  <a:pt x="924" y="899"/>
                </a:lnTo>
                <a:lnTo>
                  <a:pt x="926" y="899"/>
                </a:lnTo>
                <a:lnTo>
                  <a:pt x="926" y="900"/>
                </a:lnTo>
                <a:lnTo>
                  <a:pt x="927" y="900"/>
                </a:lnTo>
                <a:lnTo>
                  <a:pt x="927" y="902"/>
                </a:lnTo>
                <a:lnTo>
                  <a:pt x="927" y="904"/>
                </a:lnTo>
                <a:lnTo>
                  <a:pt x="927" y="902"/>
                </a:lnTo>
                <a:lnTo>
                  <a:pt x="927" y="904"/>
                </a:lnTo>
                <a:lnTo>
                  <a:pt x="927" y="906"/>
                </a:lnTo>
                <a:lnTo>
                  <a:pt x="929" y="906"/>
                </a:lnTo>
                <a:lnTo>
                  <a:pt x="927" y="906"/>
                </a:lnTo>
                <a:lnTo>
                  <a:pt x="927" y="908"/>
                </a:lnTo>
                <a:lnTo>
                  <a:pt x="929" y="906"/>
                </a:lnTo>
                <a:lnTo>
                  <a:pt x="929" y="908"/>
                </a:lnTo>
                <a:lnTo>
                  <a:pt x="927" y="908"/>
                </a:lnTo>
                <a:lnTo>
                  <a:pt x="927" y="910"/>
                </a:lnTo>
                <a:lnTo>
                  <a:pt x="927" y="912"/>
                </a:lnTo>
                <a:lnTo>
                  <a:pt x="927" y="910"/>
                </a:lnTo>
                <a:lnTo>
                  <a:pt x="927" y="908"/>
                </a:lnTo>
                <a:lnTo>
                  <a:pt x="926" y="908"/>
                </a:lnTo>
                <a:lnTo>
                  <a:pt x="927" y="908"/>
                </a:lnTo>
                <a:lnTo>
                  <a:pt x="926" y="908"/>
                </a:lnTo>
                <a:lnTo>
                  <a:pt x="927" y="908"/>
                </a:lnTo>
                <a:lnTo>
                  <a:pt x="927" y="906"/>
                </a:lnTo>
                <a:lnTo>
                  <a:pt x="926" y="906"/>
                </a:lnTo>
                <a:lnTo>
                  <a:pt x="926" y="904"/>
                </a:lnTo>
                <a:lnTo>
                  <a:pt x="924" y="904"/>
                </a:lnTo>
                <a:lnTo>
                  <a:pt x="924" y="902"/>
                </a:lnTo>
                <a:lnTo>
                  <a:pt x="922" y="902"/>
                </a:lnTo>
                <a:lnTo>
                  <a:pt x="920" y="902"/>
                </a:lnTo>
                <a:lnTo>
                  <a:pt x="920" y="900"/>
                </a:lnTo>
                <a:lnTo>
                  <a:pt x="920" y="899"/>
                </a:lnTo>
                <a:lnTo>
                  <a:pt x="918" y="899"/>
                </a:lnTo>
                <a:lnTo>
                  <a:pt x="918" y="900"/>
                </a:lnTo>
                <a:lnTo>
                  <a:pt x="918" y="902"/>
                </a:lnTo>
                <a:lnTo>
                  <a:pt x="920" y="902"/>
                </a:lnTo>
                <a:lnTo>
                  <a:pt x="920" y="904"/>
                </a:lnTo>
                <a:lnTo>
                  <a:pt x="922" y="904"/>
                </a:lnTo>
                <a:lnTo>
                  <a:pt x="922" y="906"/>
                </a:lnTo>
                <a:lnTo>
                  <a:pt x="924" y="904"/>
                </a:lnTo>
                <a:lnTo>
                  <a:pt x="924" y="906"/>
                </a:lnTo>
                <a:lnTo>
                  <a:pt x="922" y="906"/>
                </a:lnTo>
                <a:lnTo>
                  <a:pt x="922" y="908"/>
                </a:lnTo>
                <a:lnTo>
                  <a:pt x="922" y="910"/>
                </a:lnTo>
                <a:lnTo>
                  <a:pt x="920" y="910"/>
                </a:lnTo>
                <a:lnTo>
                  <a:pt x="920" y="912"/>
                </a:lnTo>
                <a:lnTo>
                  <a:pt x="918" y="912"/>
                </a:lnTo>
                <a:lnTo>
                  <a:pt x="918" y="910"/>
                </a:lnTo>
                <a:lnTo>
                  <a:pt x="918" y="908"/>
                </a:lnTo>
                <a:lnTo>
                  <a:pt x="916" y="908"/>
                </a:lnTo>
                <a:lnTo>
                  <a:pt x="916" y="910"/>
                </a:lnTo>
                <a:lnTo>
                  <a:pt x="918" y="910"/>
                </a:lnTo>
                <a:lnTo>
                  <a:pt x="918" y="912"/>
                </a:lnTo>
                <a:lnTo>
                  <a:pt x="916" y="912"/>
                </a:lnTo>
                <a:lnTo>
                  <a:pt x="916" y="914"/>
                </a:lnTo>
                <a:lnTo>
                  <a:pt x="916" y="912"/>
                </a:lnTo>
                <a:lnTo>
                  <a:pt x="914" y="912"/>
                </a:lnTo>
                <a:lnTo>
                  <a:pt x="916" y="912"/>
                </a:lnTo>
                <a:lnTo>
                  <a:pt x="916" y="914"/>
                </a:lnTo>
                <a:lnTo>
                  <a:pt x="918" y="914"/>
                </a:lnTo>
                <a:lnTo>
                  <a:pt x="918" y="916"/>
                </a:lnTo>
                <a:lnTo>
                  <a:pt x="916" y="916"/>
                </a:lnTo>
                <a:lnTo>
                  <a:pt x="914" y="916"/>
                </a:lnTo>
                <a:lnTo>
                  <a:pt x="914" y="914"/>
                </a:lnTo>
                <a:lnTo>
                  <a:pt x="914" y="916"/>
                </a:lnTo>
                <a:lnTo>
                  <a:pt x="914" y="918"/>
                </a:lnTo>
                <a:lnTo>
                  <a:pt x="912" y="918"/>
                </a:lnTo>
                <a:lnTo>
                  <a:pt x="912" y="920"/>
                </a:lnTo>
                <a:lnTo>
                  <a:pt x="910" y="920"/>
                </a:lnTo>
                <a:lnTo>
                  <a:pt x="910" y="922"/>
                </a:lnTo>
                <a:lnTo>
                  <a:pt x="910" y="920"/>
                </a:lnTo>
                <a:lnTo>
                  <a:pt x="910" y="922"/>
                </a:lnTo>
                <a:lnTo>
                  <a:pt x="908" y="922"/>
                </a:lnTo>
                <a:lnTo>
                  <a:pt x="910" y="922"/>
                </a:lnTo>
                <a:lnTo>
                  <a:pt x="910" y="920"/>
                </a:lnTo>
                <a:lnTo>
                  <a:pt x="908" y="920"/>
                </a:lnTo>
                <a:lnTo>
                  <a:pt x="910" y="920"/>
                </a:lnTo>
                <a:lnTo>
                  <a:pt x="908" y="920"/>
                </a:lnTo>
                <a:lnTo>
                  <a:pt x="908" y="918"/>
                </a:lnTo>
                <a:lnTo>
                  <a:pt x="910" y="918"/>
                </a:lnTo>
                <a:lnTo>
                  <a:pt x="910" y="920"/>
                </a:lnTo>
                <a:lnTo>
                  <a:pt x="910" y="918"/>
                </a:lnTo>
                <a:lnTo>
                  <a:pt x="908" y="918"/>
                </a:lnTo>
                <a:lnTo>
                  <a:pt x="910" y="918"/>
                </a:lnTo>
                <a:lnTo>
                  <a:pt x="910" y="916"/>
                </a:lnTo>
                <a:lnTo>
                  <a:pt x="910" y="914"/>
                </a:lnTo>
                <a:lnTo>
                  <a:pt x="910" y="912"/>
                </a:lnTo>
                <a:lnTo>
                  <a:pt x="912" y="912"/>
                </a:lnTo>
                <a:lnTo>
                  <a:pt x="912" y="910"/>
                </a:lnTo>
                <a:lnTo>
                  <a:pt x="910" y="910"/>
                </a:lnTo>
                <a:lnTo>
                  <a:pt x="912" y="910"/>
                </a:lnTo>
                <a:lnTo>
                  <a:pt x="912" y="908"/>
                </a:lnTo>
                <a:lnTo>
                  <a:pt x="912" y="906"/>
                </a:lnTo>
                <a:lnTo>
                  <a:pt x="914" y="906"/>
                </a:lnTo>
                <a:lnTo>
                  <a:pt x="914" y="904"/>
                </a:lnTo>
                <a:lnTo>
                  <a:pt x="912" y="904"/>
                </a:lnTo>
                <a:lnTo>
                  <a:pt x="912" y="906"/>
                </a:lnTo>
                <a:lnTo>
                  <a:pt x="912" y="908"/>
                </a:lnTo>
                <a:lnTo>
                  <a:pt x="910" y="908"/>
                </a:lnTo>
                <a:lnTo>
                  <a:pt x="910" y="910"/>
                </a:lnTo>
                <a:lnTo>
                  <a:pt x="910" y="912"/>
                </a:lnTo>
                <a:lnTo>
                  <a:pt x="908" y="912"/>
                </a:lnTo>
                <a:lnTo>
                  <a:pt x="908" y="914"/>
                </a:lnTo>
                <a:lnTo>
                  <a:pt x="908" y="916"/>
                </a:lnTo>
                <a:lnTo>
                  <a:pt x="908" y="914"/>
                </a:lnTo>
                <a:lnTo>
                  <a:pt x="906" y="914"/>
                </a:lnTo>
                <a:lnTo>
                  <a:pt x="906" y="916"/>
                </a:lnTo>
                <a:lnTo>
                  <a:pt x="906" y="918"/>
                </a:lnTo>
                <a:lnTo>
                  <a:pt x="906" y="920"/>
                </a:lnTo>
                <a:lnTo>
                  <a:pt x="906" y="922"/>
                </a:lnTo>
                <a:lnTo>
                  <a:pt x="904" y="922"/>
                </a:lnTo>
                <a:lnTo>
                  <a:pt x="904" y="920"/>
                </a:lnTo>
                <a:lnTo>
                  <a:pt x="904" y="918"/>
                </a:lnTo>
                <a:lnTo>
                  <a:pt x="904" y="920"/>
                </a:lnTo>
                <a:lnTo>
                  <a:pt x="903" y="920"/>
                </a:lnTo>
                <a:lnTo>
                  <a:pt x="904" y="918"/>
                </a:lnTo>
                <a:lnTo>
                  <a:pt x="903" y="918"/>
                </a:lnTo>
                <a:lnTo>
                  <a:pt x="903" y="916"/>
                </a:lnTo>
                <a:lnTo>
                  <a:pt x="904" y="916"/>
                </a:lnTo>
                <a:lnTo>
                  <a:pt x="904" y="914"/>
                </a:lnTo>
                <a:lnTo>
                  <a:pt x="903" y="914"/>
                </a:lnTo>
                <a:lnTo>
                  <a:pt x="903" y="916"/>
                </a:lnTo>
                <a:lnTo>
                  <a:pt x="901" y="916"/>
                </a:lnTo>
                <a:lnTo>
                  <a:pt x="901" y="918"/>
                </a:lnTo>
                <a:lnTo>
                  <a:pt x="901" y="916"/>
                </a:lnTo>
                <a:lnTo>
                  <a:pt x="899" y="916"/>
                </a:lnTo>
                <a:lnTo>
                  <a:pt x="899" y="918"/>
                </a:lnTo>
                <a:lnTo>
                  <a:pt x="901" y="918"/>
                </a:lnTo>
                <a:lnTo>
                  <a:pt x="901" y="920"/>
                </a:lnTo>
                <a:lnTo>
                  <a:pt x="903" y="920"/>
                </a:lnTo>
                <a:lnTo>
                  <a:pt x="903" y="922"/>
                </a:lnTo>
                <a:lnTo>
                  <a:pt x="901" y="922"/>
                </a:lnTo>
                <a:lnTo>
                  <a:pt x="899" y="922"/>
                </a:lnTo>
                <a:lnTo>
                  <a:pt x="901" y="922"/>
                </a:lnTo>
                <a:lnTo>
                  <a:pt x="901" y="924"/>
                </a:lnTo>
                <a:lnTo>
                  <a:pt x="903" y="924"/>
                </a:lnTo>
                <a:lnTo>
                  <a:pt x="901" y="924"/>
                </a:lnTo>
                <a:lnTo>
                  <a:pt x="901" y="925"/>
                </a:lnTo>
                <a:lnTo>
                  <a:pt x="899" y="925"/>
                </a:lnTo>
                <a:lnTo>
                  <a:pt x="899" y="924"/>
                </a:lnTo>
                <a:lnTo>
                  <a:pt x="897" y="924"/>
                </a:lnTo>
                <a:lnTo>
                  <a:pt x="897" y="925"/>
                </a:lnTo>
                <a:lnTo>
                  <a:pt x="897" y="927"/>
                </a:lnTo>
                <a:lnTo>
                  <a:pt x="895" y="927"/>
                </a:lnTo>
                <a:lnTo>
                  <a:pt x="895" y="929"/>
                </a:lnTo>
                <a:lnTo>
                  <a:pt x="893" y="929"/>
                </a:lnTo>
                <a:lnTo>
                  <a:pt x="893" y="931"/>
                </a:lnTo>
                <a:lnTo>
                  <a:pt x="891" y="931"/>
                </a:lnTo>
                <a:lnTo>
                  <a:pt x="891" y="933"/>
                </a:lnTo>
                <a:lnTo>
                  <a:pt x="893" y="933"/>
                </a:lnTo>
                <a:lnTo>
                  <a:pt x="893" y="935"/>
                </a:lnTo>
                <a:lnTo>
                  <a:pt x="891" y="935"/>
                </a:lnTo>
                <a:lnTo>
                  <a:pt x="891" y="937"/>
                </a:lnTo>
                <a:lnTo>
                  <a:pt x="889" y="937"/>
                </a:lnTo>
                <a:lnTo>
                  <a:pt x="889" y="935"/>
                </a:lnTo>
                <a:lnTo>
                  <a:pt x="889" y="937"/>
                </a:lnTo>
                <a:lnTo>
                  <a:pt x="889" y="939"/>
                </a:lnTo>
                <a:lnTo>
                  <a:pt x="889" y="937"/>
                </a:lnTo>
                <a:lnTo>
                  <a:pt x="887" y="937"/>
                </a:lnTo>
                <a:lnTo>
                  <a:pt x="889" y="937"/>
                </a:lnTo>
                <a:lnTo>
                  <a:pt x="887" y="937"/>
                </a:lnTo>
                <a:lnTo>
                  <a:pt x="887" y="935"/>
                </a:lnTo>
                <a:lnTo>
                  <a:pt x="889" y="935"/>
                </a:lnTo>
                <a:lnTo>
                  <a:pt x="889" y="933"/>
                </a:lnTo>
                <a:lnTo>
                  <a:pt x="887" y="933"/>
                </a:lnTo>
                <a:lnTo>
                  <a:pt x="887" y="931"/>
                </a:lnTo>
                <a:lnTo>
                  <a:pt x="887" y="933"/>
                </a:lnTo>
                <a:lnTo>
                  <a:pt x="885" y="933"/>
                </a:lnTo>
                <a:lnTo>
                  <a:pt x="883" y="933"/>
                </a:lnTo>
                <a:lnTo>
                  <a:pt x="883" y="931"/>
                </a:lnTo>
                <a:lnTo>
                  <a:pt x="881" y="931"/>
                </a:lnTo>
                <a:lnTo>
                  <a:pt x="879" y="931"/>
                </a:lnTo>
                <a:lnTo>
                  <a:pt x="878" y="931"/>
                </a:lnTo>
                <a:lnTo>
                  <a:pt x="879" y="931"/>
                </a:lnTo>
                <a:lnTo>
                  <a:pt x="879" y="933"/>
                </a:lnTo>
                <a:lnTo>
                  <a:pt x="881" y="933"/>
                </a:lnTo>
                <a:lnTo>
                  <a:pt x="883" y="933"/>
                </a:lnTo>
                <a:lnTo>
                  <a:pt x="883" y="935"/>
                </a:lnTo>
                <a:lnTo>
                  <a:pt x="885" y="935"/>
                </a:lnTo>
                <a:lnTo>
                  <a:pt x="885" y="937"/>
                </a:lnTo>
                <a:lnTo>
                  <a:pt x="883" y="937"/>
                </a:lnTo>
                <a:lnTo>
                  <a:pt x="883" y="939"/>
                </a:lnTo>
                <a:lnTo>
                  <a:pt x="883" y="937"/>
                </a:lnTo>
                <a:lnTo>
                  <a:pt x="883" y="939"/>
                </a:lnTo>
                <a:lnTo>
                  <a:pt x="883" y="937"/>
                </a:lnTo>
                <a:lnTo>
                  <a:pt x="881" y="937"/>
                </a:lnTo>
                <a:lnTo>
                  <a:pt x="881" y="939"/>
                </a:lnTo>
                <a:lnTo>
                  <a:pt x="881" y="937"/>
                </a:lnTo>
                <a:lnTo>
                  <a:pt x="879" y="937"/>
                </a:lnTo>
                <a:lnTo>
                  <a:pt x="879" y="935"/>
                </a:lnTo>
                <a:lnTo>
                  <a:pt x="879" y="937"/>
                </a:lnTo>
                <a:lnTo>
                  <a:pt x="878" y="937"/>
                </a:lnTo>
                <a:lnTo>
                  <a:pt x="878" y="935"/>
                </a:lnTo>
                <a:lnTo>
                  <a:pt x="876" y="935"/>
                </a:lnTo>
                <a:lnTo>
                  <a:pt x="876" y="933"/>
                </a:lnTo>
                <a:lnTo>
                  <a:pt x="876" y="935"/>
                </a:lnTo>
                <a:lnTo>
                  <a:pt x="876" y="933"/>
                </a:lnTo>
                <a:lnTo>
                  <a:pt x="876" y="935"/>
                </a:lnTo>
                <a:lnTo>
                  <a:pt x="874" y="935"/>
                </a:lnTo>
                <a:lnTo>
                  <a:pt x="874" y="937"/>
                </a:lnTo>
                <a:lnTo>
                  <a:pt x="874" y="935"/>
                </a:lnTo>
                <a:lnTo>
                  <a:pt x="874" y="937"/>
                </a:lnTo>
                <a:lnTo>
                  <a:pt x="872" y="937"/>
                </a:lnTo>
                <a:lnTo>
                  <a:pt x="870" y="937"/>
                </a:lnTo>
                <a:lnTo>
                  <a:pt x="872" y="937"/>
                </a:lnTo>
                <a:lnTo>
                  <a:pt x="874" y="937"/>
                </a:lnTo>
                <a:lnTo>
                  <a:pt x="874" y="939"/>
                </a:lnTo>
                <a:lnTo>
                  <a:pt x="874" y="937"/>
                </a:lnTo>
                <a:lnTo>
                  <a:pt x="872" y="937"/>
                </a:lnTo>
                <a:lnTo>
                  <a:pt x="872" y="939"/>
                </a:lnTo>
                <a:lnTo>
                  <a:pt x="874" y="939"/>
                </a:lnTo>
                <a:lnTo>
                  <a:pt x="872" y="939"/>
                </a:lnTo>
                <a:lnTo>
                  <a:pt x="870" y="937"/>
                </a:lnTo>
                <a:lnTo>
                  <a:pt x="870" y="939"/>
                </a:lnTo>
                <a:lnTo>
                  <a:pt x="868" y="939"/>
                </a:lnTo>
                <a:lnTo>
                  <a:pt x="870" y="939"/>
                </a:lnTo>
                <a:lnTo>
                  <a:pt x="870" y="941"/>
                </a:lnTo>
                <a:lnTo>
                  <a:pt x="868" y="941"/>
                </a:lnTo>
                <a:lnTo>
                  <a:pt x="866" y="941"/>
                </a:lnTo>
                <a:lnTo>
                  <a:pt x="864" y="941"/>
                </a:lnTo>
                <a:lnTo>
                  <a:pt x="864" y="939"/>
                </a:lnTo>
                <a:lnTo>
                  <a:pt x="864" y="937"/>
                </a:lnTo>
                <a:lnTo>
                  <a:pt x="866" y="937"/>
                </a:lnTo>
                <a:lnTo>
                  <a:pt x="866" y="939"/>
                </a:lnTo>
                <a:lnTo>
                  <a:pt x="866" y="937"/>
                </a:lnTo>
                <a:lnTo>
                  <a:pt x="864" y="937"/>
                </a:lnTo>
                <a:lnTo>
                  <a:pt x="862" y="937"/>
                </a:lnTo>
                <a:lnTo>
                  <a:pt x="862" y="939"/>
                </a:lnTo>
                <a:lnTo>
                  <a:pt x="862" y="937"/>
                </a:lnTo>
                <a:lnTo>
                  <a:pt x="860" y="937"/>
                </a:lnTo>
                <a:lnTo>
                  <a:pt x="860" y="935"/>
                </a:lnTo>
                <a:lnTo>
                  <a:pt x="858" y="935"/>
                </a:lnTo>
                <a:lnTo>
                  <a:pt x="858" y="933"/>
                </a:lnTo>
                <a:lnTo>
                  <a:pt x="856" y="931"/>
                </a:lnTo>
                <a:lnTo>
                  <a:pt x="858" y="931"/>
                </a:lnTo>
                <a:lnTo>
                  <a:pt x="858" y="929"/>
                </a:lnTo>
                <a:lnTo>
                  <a:pt x="860" y="929"/>
                </a:lnTo>
                <a:lnTo>
                  <a:pt x="858" y="929"/>
                </a:lnTo>
                <a:lnTo>
                  <a:pt x="860" y="929"/>
                </a:lnTo>
                <a:lnTo>
                  <a:pt x="860" y="927"/>
                </a:lnTo>
                <a:lnTo>
                  <a:pt x="860" y="929"/>
                </a:lnTo>
                <a:lnTo>
                  <a:pt x="860" y="927"/>
                </a:lnTo>
                <a:lnTo>
                  <a:pt x="862" y="929"/>
                </a:lnTo>
                <a:lnTo>
                  <a:pt x="864" y="929"/>
                </a:lnTo>
                <a:lnTo>
                  <a:pt x="864" y="931"/>
                </a:lnTo>
                <a:lnTo>
                  <a:pt x="864" y="929"/>
                </a:lnTo>
                <a:lnTo>
                  <a:pt x="862" y="929"/>
                </a:lnTo>
                <a:lnTo>
                  <a:pt x="862" y="927"/>
                </a:lnTo>
                <a:lnTo>
                  <a:pt x="860" y="927"/>
                </a:lnTo>
                <a:lnTo>
                  <a:pt x="862" y="927"/>
                </a:lnTo>
                <a:lnTo>
                  <a:pt x="860" y="927"/>
                </a:lnTo>
                <a:lnTo>
                  <a:pt x="860" y="925"/>
                </a:lnTo>
                <a:lnTo>
                  <a:pt x="860" y="924"/>
                </a:lnTo>
                <a:lnTo>
                  <a:pt x="862" y="924"/>
                </a:lnTo>
                <a:lnTo>
                  <a:pt x="864" y="924"/>
                </a:lnTo>
                <a:lnTo>
                  <a:pt x="866" y="924"/>
                </a:lnTo>
                <a:lnTo>
                  <a:pt x="864" y="924"/>
                </a:lnTo>
                <a:lnTo>
                  <a:pt x="866" y="924"/>
                </a:lnTo>
                <a:lnTo>
                  <a:pt x="866" y="925"/>
                </a:lnTo>
                <a:lnTo>
                  <a:pt x="866" y="927"/>
                </a:lnTo>
                <a:lnTo>
                  <a:pt x="868" y="927"/>
                </a:lnTo>
                <a:lnTo>
                  <a:pt x="868" y="925"/>
                </a:lnTo>
                <a:lnTo>
                  <a:pt x="866" y="925"/>
                </a:lnTo>
                <a:lnTo>
                  <a:pt x="866" y="924"/>
                </a:lnTo>
                <a:lnTo>
                  <a:pt x="866" y="922"/>
                </a:lnTo>
                <a:lnTo>
                  <a:pt x="868" y="922"/>
                </a:lnTo>
                <a:lnTo>
                  <a:pt x="868" y="920"/>
                </a:lnTo>
                <a:lnTo>
                  <a:pt x="868" y="922"/>
                </a:lnTo>
                <a:lnTo>
                  <a:pt x="870" y="922"/>
                </a:lnTo>
                <a:lnTo>
                  <a:pt x="870" y="920"/>
                </a:lnTo>
                <a:lnTo>
                  <a:pt x="872" y="922"/>
                </a:lnTo>
                <a:lnTo>
                  <a:pt x="870" y="922"/>
                </a:lnTo>
                <a:lnTo>
                  <a:pt x="872" y="922"/>
                </a:lnTo>
                <a:lnTo>
                  <a:pt x="872" y="924"/>
                </a:lnTo>
                <a:lnTo>
                  <a:pt x="874" y="924"/>
                </a:lnTo>
                <a:lnTo>
                  <a:pt x="872" y="924"/>
                </a:lnTo>
                <a:lnTo>
                  <a:pt x="872" y="922"/>
                </a:lnTo>
                <a:lnTo>
                  <a:pt x="874" y="922"/>
                </a:lnTo>
                <a:lnTo>
                  <a:pt x="876" y="922"/>
                </a:lnTo>
                <a:lnTo>
                  <a:pt x="876" y="924"/>
                </a:lnTo>
                <a:lnTo>
                  <a:pt x="878" y="924"/>
                </a:lnTo>
                <a:lnTo>
                  <a:pt x="878" y="925"/>
                </a:lnTo>
                <a:lnTo>
                  <a:pt x="879" y="925"/>
                </a:lnTo>
                <a:lnTo>
                  <a:pt x="878" y="924"/>
                </a:lnTo>
                <a:lnTo>
                  <a:pt x="876" y="924"/>
                </a:lnTo>
                <a:lnTo>
                  <a:pt x="876" y="922"/>
                </a:lnTo>
                <a:lnTo>
                  <a:pt x="874" y="922"/>
                </a:lnTo>
                <a:lnTo>
                  <a:pt x="874" y="920"/>
                </a:lnTo>
                <a:lnTo>
                  <a:pt x="876" y="920"/>
                </a:lnTo>
                <a:lnTo>
                  <a:pt x="878" y="920"/>
                </a:lnTo>
                <a:lnTo>
                  <a:pt x="878" y="922"/>
                </a:lnTo>
                <a:lnTo>
                  <a:pt x="878" y="920"/>
                </a:lnTo>
                <a:lnTo>
                  <a:pt x="876" y="920"/>
                </a:lnTo>
                <a:lnTo>
                  <a:pt x="874" y="920"/>
                </a:lnTo>
                <a:lnTo>
                  <a:pt x="874" y="918"/>
                </a:lnTo>
                <a:lnTo>
                  <a:pt x="876" y="918"/>
                </a:lnTo>
                <a:lnTo>
                  <a:pt x="876" y="916"/>
                </a:lnTo>
                <a:lnTo>
                  <a:pt x="876" y="918"/>
                </a:lnTo>
                <a:lnTo>
                  <a:pt x="878" y="918"/>
                </a:lnTo>
                <a:lnTo>
                  <a:pt x="878" y="916"/>
                </a:lnTo>
                <a:lnTo>
                  <a:pt x="879" y="916"/>
                </a:lnTo>
                <a:lnTo>
                  <a:pt x="881" y="916"/>
                </a:lnTo>
                <a:lnTo>
                  <a:pt x="879" y="916"/>
                </a:lnTo>
                <a:lnTo>
                  <a:pt x="881" y="916"/>
                </a:lnTo>
                <a:lnTo>
                  <a:pt x="879" y="916"/>
                </a:lnTo>
                <a:lnTo>
                  <a:pt x="878" y="916"/>
                </a:lnTo>
                <a:lnTo>
                  <a:pt x="878" y="914"/>
                </a:lnTo>
                <a:lnTo>
                  <a:pt x="879" y="914"/>
                </a:lnTo>
                <a:lnTo>
                  <a:pt x="879" y="916"/>
                </a:lnTo>
                <a:lnTo>
                  <a:pt x="879" y="914"/>
                </a:lnTo>
                <a:lnTo>
                  <a:pt x="881" y="914"/>
                </a:lnTo>
                <a:lnTo>
                  <a:pt x="883" y="914"/>
                </a:lnTo>
                <a:lnTo>
                  <a:pt x="881" y="914"/>
                </a:lnTo>
                <a:lnTo>
                  <a:pt x="881" y="916"/>
                </a:lnTo>
                <a:lnTo>
                  <a:pt x="883" y="916"/>
                </a:lnTo>
                <a:lnTo>
                  <a:pt x="883" y="914"/>
                </a:lnTo>
                <a:lnTo>
                  <a:pt x="883" y="912"/>
                </a:lnTo>
                <a:lnTo>
                  <a:pt x="881" y="912"/>
                </a:lnTo>
                <a:lnTo>
                  <a:pt x="881" y="910"/>
                </a:lnTo>
                <a:lnTo>
                  <a:pt x="883" y="910"/>
                </a:lnTo>
                <a:lnTo>
                  <a:pt x="881" y="910"/>
                </a:lnTo>
                <a:lnTo>
                  <a:pt x="881" y="912"/>
                </a:lnTo>
                <a:lnTo>
                  <a:pt x="883" y="910"/>
                </a:lnTo>
                <a:lnTo>
                  <a:pt x="885" y="910"/>
                </a:lnTo>
                <a:lnTo>
                  <a:pt x="885" y="908"/>
                </a:lnTo>
                <a:lnTo>
                  <a:pt x="885" y="906"/>
                </a:lnTo>
                <a:lnTo>
                  <a:pt x="887" y="906"/>
                </a:lnTo>
                <a:lnTo>
                  <a:pt x="887" y="904"/>
                </a:lnTo>
                <a:lnTo>
                  <a:pt x="889" y="902"/>
                </a:lnTo>
                <a:lnTo>
                  <a:pt x="891" y="902"/>
                </a:lnTo>
                <a:lnTo>
                  <a:pt x="891" y="900"/>
                </a:lnTo>
                <a:lnTo>
                  <a:pt x="889" y="902"/>
                </a:lnTo>
                <a:lnTo>
                  <a:pt x="889" y="900"/>
                </a:lnTo>
                <a:lnTo>
                  <a:pt x="887" y="900"/>
                </a:lnTo>
                <a:lnTo>
                  <a:pt x="887" y="902"/>
                </a:lnTo>
                <a:lnTo>
                  <a:pt x="885" y="902"/>
                </a:lnTo>
                <a:lnTo>
                  <a:pt x="883" y="902"/>
                </a:lnTo>
                <a:lnTo>
                  <a:pt x="883" y="904"/>
                </a:lnTo>
                <a:lnTo>
                  <a:pt x="881" y="904"/>
                </a:lnTo>
                <a:lnTo>
                  <a:pt x="881" y="906"/>
                </a:lnTo>
                <a:lnTo>
                  <a:pt x="879" y="908"/>
                </a:lnTo>
                <a:lnTo>
                  <a:pt x="878" y="908"/>
                </a:lnTo>
                <a:lnTo>
                  <a:pt x="876" y="908"/>
                </a:lnTo>
                <a:lnTo>
                  <a:pt x="876" y="910"/>
                </a:lnTo>
                <a:lnTo>
                  <a:pt x="874" y="910"/>
                </a:lnTo>
                <a:lnTo>
                  <a:pt x="874" y="912"/>
                </a:lnTo>
                <a:lnTo>
                  <a:pt x="876" y="912"/>
                </a:lnTo>
                <a:lnTo>
                  <a:pt x="876" y="914"/>
                </a:lnTo>
                <a:lnTo>
                  <a:pt x="874" y="912"/>
                </a:lnTo>
                <a:lnTo>
                  <a:pt x="872" y="912"/>
                </a:lnTo>
                <a:lnTo>
                  <a:pt x="872" y="910"/>
                </a:lnTo>
                <a:lnTo>
                  <a:pt x="870" y="910"/>
                </a:lnTo>
                <a:lnTo>
                  <a:pt x="868" y="910"/>
                </a:lnTo>
                <a:lnTo>
                  <a:pt x="866" y="910"/>
                </a:lnTo>
                <a:lnTo>
                  <a:pt x="866" y="908"/>
                </a:lnTo>
                <a:lnTo>
                  <a:pt x="864" y="908"/>
                </a:lnTo>
                <a:lnTo>
                  <a:pt x="864" y="906"/>
                </a:lnTo>
                <a:lnTo>
                  <a:pt x="862" y="906"/>
                </a:lnTo>
                <a:lnTo>
                  <a:pt x="862" y="904"/>
                </a:lnTo>
                <a:lnTo>
                  <a:pt x="860" y="902"/>
                </a:lnTo>
                <a:lnTo>
                  <a:pt x="862" y="902"/>
                </a:lnTo>
                <a:lnTo>
                  <a:pt x="862" y="900"/>
                </a:lnTo>
                <a:lnTo>
                  <a:pt x="862" y="899"/>
                </a:lnTo>
                <a:lnTo>
                  <a:pt x="862" y="897"/>
                </a:lnTo>
                <a:lnTo>
                  <a:pt x="864" y="897"/>
                </a:lnTo>
                <a:lnTo>
                  <a:pt x="864" y="895"/>
                </a:lnTo>
                <a:lnTo>
                  <a:pt x="864" y="893"/>
                </a:lnTo>
                <a:lnTo>
                  <a:pt x="866" y="891"/>
                </a:lnTo>
                <a:lnTo>
                  <a:pt x="866" y="889"/>
                </a:lnTo>
                <a:lnTo>
                  <a:pt x="866" y="887"/>
                </a:lnTo>
                <a:lnTo>
                  <a:pt x="866" y="885"/>
                </a:lnTo>
                <a:lnTo>
                  <a:pt x="868" y="885"/>
                </a:lnTo>
                <a:lnTo>
                  <a:pt x="868" y="883"/>
                </a:lnTo>
                <a:lnTo>
                  <a:pt x="870" y="883"/>
                </a:lnTo>
                <a:lnTo>
                  <a:pt x="870" y="881"/>
                </a:lnTo>
                <a:lnTo>
                  <a:pt x="872" y="881"/>
                </a:lnTo>
                <a:lnTo>
                  <a:pt x="872" y="879"/>
                </a:lnTo>
                <a:lnTo>
                  <a:pt x="874" y="877"/>
                </a:lnTo>
                <a:lnTo>
                  <a:pt x="874" y="876"/>
                </a:lnTo>
                <a:lnTo>
                  <a:pt x="876" y="876"/>
                </a:lnTo>
                <a:lnTo>
                  <a:pt x="876" y="874"/>
                </a:lnTo>
                <a:lnTo>
                  <a:pt x="876" y="872"/>
                </a:lnTo>
                <a:lnTo>
                  <a:pt x="876" y="870"/>
                </a:lnTo>
                <a:lnTo>
                  <a:pt x="876" y="868"/>
                </a:lnTo>
                <a:lnTo>
                  <a:pt x="876" y="866"/>
                </a:lnTo>
                <a:lnTo>
                  <a:pt x="878" y="866"/>
                </a:lnTo>
                <a:lnTo>
                  <a:pt x="878" y="864"/>
                </a:lnTo>
                <a:lnTo>
                  <a:pt x="879" y="864"/>
                </a:lnTo>
                <a:lnTo>
                  <a:pt x="879" y="862"/>
                </a:lnTo>
                <a:lnTo>
                  <a:pt x="879" y="860"/>
                </a:lnTo>
                <a:lnTo>
                  <a:pt x="879" y="858"/>
                </a:lnTo>
                <a:lnTo>
                  <a:pt x="879" y="856"/>
                </a:lnTo>
                <a:lnTo>
                  <a:pt x="879" y="854"/>
                </a:lnTo>
                <a:lnTo>
                  <a:pt x="881" y="854"/>
                </a:lnTo>
                <a:lnTo>
                  <a:pt x="881" y="852"/>
                </a:lnTo>
                <a:lnTo>
                  <a:pt x="879" y="852"/>
                </a:lnTo>
                <a:lnTo>
                  <a:pt x="878" y="852"/>
                </a:lnTo>
                <a:lnTo>
                  <a:pt x="878" y="851"/>
                </a:lnTo>
                <a:lnTo>
                  <a:pt x="878" y="849"/>
                </a:lnTo>
                <a:lnTo>
                  <a:pt x="878" y="847"/>
                </a:lnTo>
                <a:lnTo>
                  <a:pt x="876" y="845"/>
                </a:lnTo>
                <a:lnTo>
                  <a:pt x="876" y="843"/>
                </a:lnTo>
                <a:lnTo>
                  <a:pt x="876" y="841"/>
                </a:lnTo>
                <a:lnTo>
                  <a:pt x="878" y="841"/>
                </a:lnTo>
                <a:lnTo>
                  <a:pt x="879" y="841"/>
                </a:lnTo>
                <a:lnTo>
                  <a:pt x="879" y="839"/>
                </a:lnTo>
                <a:lnTo>
                  <a:pt x="881" y="839"/>
                </a:lnTo>
                <a:lnTo>
                  <a:pt x="883" y="839"/>
                </a:lnTo>
                <a:lnTo>
                  <a:pt x="885" y="839"/>
                </a:lnTo>
                <a:lnTo>
                  <a:pt x="887" y="839"/>
                </a:lnTo>
                <a:lnTo>
                  <a:pt x="887" y="837"/>
                </a:lnTo>
                <a:lnTo>
                  <a:pt x="889" y="837"/>
                </a:lnTo>
                <a:lnTo>
                  <a:pt x="889" y="835"/>
                </a:lnTo>
                <a:lnTo>
                  <a:pt x="891" y="835"/>
                </a:lnTo>
                <a:lnTo>
                  <a:pt x="891" y="833"/>
                </a:lnTo>
                <a:lnTo>
                  <a:pt x="893" y="833"/>
                </a:lnTo>
                <a:lnTo>
                  <a:pt x="893" y="831"/>
                </a:lnTo>
                <a:lnTo>
                  <a:pt x="895" y="831"/>
                </a:lnTo>
                <a:lnTo>
                  <a:pt x="897" y="829"/>
                </a:lnTo>
                <a:lnTo>
                  <a:pt x="899" y="827"/>
                </a:lnTo>
                <a:lnTo>
                  <a:pt x="901" y="826"/>
                </a:lnTo>
                <a:lnTo>
                  <a:pt x="903" y="826"/>
                </a:lnTo>
                <a:lnTo>
                  <a:pt x="904" y="824"/>
                </a:lnTo>
                <a:lnTo>
                  <a:pt x="906" y="824"/>
                </a:lnTo>
                <a:lnTo>
                  <a:pt x="906" y="822"/>
                </a:lnTo>
                <a:lnTo>
                  <a:pt x="908" y="822"/>
                </a:lnTo>
                <a:lnTo>
                  <a:pt x="910" y="822"/>
                </a:lnTo>
                <a:lnTo>
                  <a:pt x="910" y="824"/>
                </a:lnTo>
                <a:lnTo>
                  <a:pt x="910" y="826"/>
                </a:lnTo>
                <a:lnTo>
                  <a:pt x="912" y="827"/>
                </a:lnTo>
                <a:lnTo>
                  <a:pt x="912" y="829"/>
                </a:lnTo>
                <a:lnTo>
                  <a:pt x="914" y="829"/>
                </a:lnTo>
                <a:lnTo>
                  <a:pt x="916" y="829"/>
                </a:lnTo>
                <a:lnTo>
                  <a:pt x="918" y="829"/>
                </a:lnTo>
                <a:lnTo>
                  <a:pt x="918" y="831"/>
                </a:lnTo>
                <a:lnTo>
                  <a:pt x="920" y="831"/>
                </a:lnTo>
                <a:lnTo>
                  <a:pt x="920" y="829"/>
                </a:lnTo>
                <a:lnTo>
                  <a:pt x="918" y="829"/>
                </a:lnTo>
                <a:lnTo>
                  <a:pt x="920" y="829"/>
                </a:lnTo>
                <a:lnTo>
                  <a:pt x="922" y="829"/>
                </a:lnTo>
                <a:lnTo>
                  <a:pt x="922" y="827"/>
                </a:lnTo>
                <a:lnTo>
                  <a:pt x="924" y="827"/>
                </a:lnTo>
                <a:lnTo>
                  <a:pt x="924" y="826"/>
                </a:lnTo>
                <a:lnTo>
                  <a:pt x="926" y="826"/>
                </a:lnTo>
                <a:lnTo>
                  <a:pt x="927" y="826"/>
                </a:lnTo>
                <a:lnTo>
                  <a:pt x="927" y="827"/>
                </a:lnTo>
                <a:lnTo>
                  <a:pt x="929" y="827"/>
                </a:lnTo>
                <a:lnTo>
                  <a:pt x="931" y="827"/>
                </a:lnTo>
                <a:lnTo>
                  <a:pt x="931" y="829"/>
                </a:lnTo>
                <a:lnTo>
                  <a:pt x="933" y="829"/>
                </a:lnTo>
                <a:lnTo>
                  <a:pt x="935" y="829"/>
                </a:lnTo>
                <a:lnTo>
                  <a:pt x="937" y="829"/>
                </a:lnTo>
                <a:lnTo>
                  <a:pt x="937" y="831"/>
                </a:lnTo>
                <a:lnTo>
                  <a:pt x="939" y="831"/>
                </a:lnTo>
                <a:lnTo>
                  <a:pt x="939" y="829"/>
                </a:lnTo>
                <a:lnTo>
                  <a:pt x="939" y="831"/>
                </a:lnTo>
                <a:lnTo>
                  <a:pt x="941" y="831"/>
                </a:lnTo>
                <a:lnTo>
                  <a:pt x="943" y="831"/>
                </a:lnTo>
                <a:lnTo>
                  <a:pt x="945" y="831"/>
                </a:lnTo>
                <a:lnTo>
                  <a:pt x="947" y="831"/>
                </a:lnTo>
                <a:lnTo>
                  <a:pt x="949" y="831"/>
                </a:lnTo>
                <a:lnTo>
                  <a:pt x="949" y="833"/>
                </a:lnTo>
                <a:lnTo>
                  <a:pt x="951" y="833"/>
                </a:lnTo>
                <a:lnTo>
                  <a:pt x="951" y="835"/>
                </a:lnTo>
                <a:lnTo>
                  <a:pt x="952" y="835"/>
                </a:lnTo>
                <a:lnTo>
                  <a:pt x="952" y="833"/>
                </a:lnTo>
                <a:lnTo>
                  <a:pt x="951" y="833"/>
                </a:lnTo>
                <a:lnTo>
                  <a:pt x="951" y="831"/>
                </a:lnTo>
                <a:lnTo>
                  <a:pt x="949" y="831"/>
                </a:lnTo>
                <a:lnTo>
                  <a:pt x="949" y="829"/>
                </a:lnTo>
                <a:lnTo>
                  <a:pt x="947" y="829"/>
                </a:lnTo>
                <a:lnTo>
                  <a:pt x="947" y="827"/>
                </a:lnTo>
                <a:lnTo>
                  <a:pt x="945" y="827"/>
                </a:lnTo>
                <a:lnTo>
                  <a:pt x="943" y="827"/>
                </a:lnTo>
                <a:lnTo>
                  <a:pt x="943" y="829"/>
                </a:lnTo>
                <a:lnTo>
                  <a:pt x="941" y="829"/>
                </a:lnTo>
                <a:lnTo>
                  <a:pt x="939" y="827"/>
                </a:lnTo>
                <a:lnTo>
                  <a:pt x="937" y="827"/>
                </a:lnTo>
                <a:lnTo>
                  <a:pt x="937" y="826"/>
                </a:lnTo>
                <a:lnTo>
                  <a:pt x="935" y="826"/>
                </a:lnTo>
                <a:lnTo>
                  <a:pt x="933" y="826"/>
                </a:lnTo>
                <a:lnTo>
                  <a:pt x="931" y="826"/>
                </a:lnTo>
                <a:lnTo>
                  <a:pt x="931" y="824"/>
                </a:lnTo>
                <a:lnTo>
                  <a:pt x="929" y="824"/>
                </a:lnTo>
                <a:lnTo>
                  <a:pt x="927" y="824"/>
                </a:lnTo>
                <a:lnTo>
                  <a:pt x="927" y="822"/>
                </a:lnTo>
                <a:lnTo>
                  <a:pt x="926" y="822"/>
                </a:lnTo>
                <a:lnTo>
                  <a:pt x="926" y="820"/>
                </a:lnTo>
                <a:lnTo>
                  <a:pt x="924" y="818"/>
                </a:lnTo>
                <a:lnTo>
                  <a:pt x="922" y="816"/>
                </a:lnTo>
                <a:lnTo>
                  <a:pt x="918" y="814"/>
                </a:lnTo>
                <a:lnTo>
                  <a:pt x="920" y="812"/>
                </a:lnTo>
                <a:lnTo>
                  <a:pt x="920" y="810"/>
                </a:lnTo>
                <a:lnTo>
                  <a:pt x="920" y="812"/>
                </a:lnTo>
                <a:lnTo>
                  <a:pt x="922" y="812"/>
                </a:lnTo>
                <a:lnTo>
                  <a:pt x="922" y="810"/>
                </a:lnTo>
                <a:lnTo>
                  <a:pt x="924" y="808"/>
                </a:lnTo>
                <a:lnTo>
                  <a:pt x="924" y="806"/>
                </a:lnTo>
                <a:lnTo>
                  <a:pt x="926" y="806"/>
                </a:lnTo>
                <a:lnTo>
                  <a:pt x="926" y="804"/>
                </a:lnTo>
                <a:lnTo>
                  <a:pt x="926" y="803"/>
                </a:lnTo>
                <a:lnTo>
                  <a:pt x="927" y="803"/>
                </a:lnTo>
                <a:lnTo>
                  <a:pt x="929" y="803"/>
                </a:lnTo>
                <a:lnTo>
                  <a:pt x="929" y="801"/>
                </a:lnTo>
                <a:lnTo>
                  <a:pt x="929" y="799"/>
                </a:lnTo>
                <a:lnTo>
                  <a:pt x="931" y="799"/>
                </a:lnTo>
                <a:lnTo>
                  <a:pt x="933" y="799"/>
                </a:lnTo>
                <a:lnTo>
                  <a:pt x="933" y="797"/>
                </a:lnTo>
                <a:lnTo>
                  <a:pt x="935" y="797"/>
                </a:lnTo>
                <a:lnTo>
                  <a:pt x="937" y="797"/>
                </a:lnTo>
                <a:lnTo>
                  <a:pt x="937" y="795"/>
                </a:lnTo>
                <a:lnTo>
                  <a:pt x="939" y="795"/>
                </a:lnTo>
                <a:lnTo>
                  <a:pt x="939" y="793"/>
                </a:lnTo>
                <a:lnTo>
                  <a:pt x="941" y="793"/>
                </a:lnTo>
                <a:lnTo>
                  <a:pt x="943" y="793"/>
                </a:lnTo>
                <a:lnTo>
                  <a:pt x="945" y="793"/>
                </a:lnTo>
                <a:lnTo>
                  <a:pt x="943" y="793"/>
                </a:lnTo>
                <a:lnTo>
                  <a:pt x="943" y="791"/>
                </a:lnTo>
                <a:lnTo>
                  <a:pt x="941" y="793"/>
                </a:lnTo>
                <a:lnTo>
                  <a:pt x="941" y="791"/>
                </a:lnTo>
                <a:lnTo>
                  <a:pt x="941" y="793"/>
                </a:lnTo>
                <a:lnTo>
                  <a:pt x="939" y="793"/>
                </a:lnTo>
                <a:lnTo>
                  <a:pt x="937" y="793"/>
                </a:lnTo>
                <a:lnTo>
                  <a:pt x="937" y="791"/>
                </a:lnTo>
                <a:lnTo>
                  <a:pt x="939" y="791"/>
                </a:lnTo>
                <a:lnTo>
                  <a:pt x="937" y="791"/>
                </a:lnTo>
                <a:lnTo>
                  <a:pt x="935" y="791"/>
                </a:lnTo>
                <a:lnTo>
                  <a:pt x="933" y="793"/>
                </a:lnTo>
                <a:lnTo>
                  <a:pt x="933" y="791"/>
                </a:lnTo>
                <a:lnTo>
                  <a:pt x="931" y="791"/>
                </a:lnTo>
                <a:lnTo>
                  <a:pt x="931" y="793"/>
                </a:lnTo>
                <a:lnTo>
                  <a:pt x="929" y="793"/>
                </a:lnTo>
                <a:lnTo>
                  <a:pt x="929" y="795"/>
                </a:lnTo>
                <a:lnTo>
                  <a:pt x="927" y="795"/>
                </a:lnTo>
                <a:lnTo>
                  <a:pt x="927" y="797"/>
                </a:lnTo>
                <a:lnTo>
                  <a:pt x="926" y="797"/>
                </a:lnTo>
                <a:lnTo>
                  <a:pt x="926" y="799"/>
                </a:lnTo>
                <a:lnTo>
                  <a:pt x="924" y="799"/>
                </a:lnTo>
                <a:lnTo>
                  <a:pt x="924" y="801"/>
                </a:lnTo>
                <a:lnTo>
                  <a:pt x="924" y="803"/>
                </a:lnTo>
                <a:lnTo>
                  <a:pt x="924" y="804"/>
                </a:lnTo>
                <a:lnTo>
                  <a:pt x="922" y="806"/>
                </a:lnTo>
                <a:lnTo>
                  <a:pt x="922" y="808"/>
                </a:lnTo>
                <a:lnTo>
                  <a:pt x="920" y="808"/>
                </a:lnTo>
                <a:lnTo>
                  <a:pt x="918" y="808"/>
                </a:lnTo>
                <a:lnTo>
                  <a:pt x="916" y="808"/>
                </a:lnTo>
                <a:lnTo>
                  <a:pt x="914" y="806"/>
                </a:lnTo>
                <a:lnTo>
                  <a:pt x="912" y="808"/>
                </a:lnTo>
                <a:lnTo>
                  <a:pt x="910" y="808"/>
                </a:lnTo>
                <a:lnTo>
                  <a:pt x="910" y="806"/>
                </a:lnTo>
                <a:lnTo>
                  <a:pt x="910" y="808"/>
                </a:lnTo>
                <a:lnTo>
                  <a:pt x="908" y="808"/>
                </a:lnTo>
                <a:lnTo>
                  <a:pt x="906" y="808"/>
                </a:lnTo>
                <a:lnTo>
                  <a:pt x="904" y="808"/>
                </a:lnTo>
                <a:lnTo>
                  <a:pt x="904" y="806"/>
                </a:lnTo>
                <a:lnTo>
                  <a:pt x="903" y="806"/>
                </a:lnTo>
                <a:lnTo>
                  <a:pt x="903" y="804"/>
                </a:lnTo>
                <a:lnTo>
                  <a:pt x="903" y="803"/>
                </a:lnTo>
                <a:lnTo>
                  <a:pt x="903" y="801"/>
                </a:lnTo>
                <a:lnTo>
                  <a:pt x="901" y="801"/>
                </a:lnTo>
                <a:lnTo>
                  <a:pt x="903" y="801"/>
                </a:lnTo>
                <a:lnTo>
                  <a:pt x="903" y="803"/>
                </a:lnTo>
                <a:lnTo>
                  <a:pt x="901" y="803"/>
                </a:lnTo>
                <a:lnTo>
                  <a:pt x="901" y="804"/>
                </a:lnTo>
                <a:lnTo>
                  <a:pt x="903" y="804"/>
                </a:lnTo>
                <a:lnTo>
                  <a:pt x="901" y="804"/>
                </a:lnTo>
                <a:lnTo>
                  <a:pt x="901" y="806"/>
                </a:lnTo>
                <a:lnTo>
                  <a:pt x="901" y="804"/>
                </a:lnTo>
                <a:lnTo>
                  <a:pt x="901" y="803"/>
                </a:lnTo>
                <a:lnTo>
                  <a:pt x="899" y="803"/>
                </a:lnTo>
                <a:lnTo>
                  <a:pt x="899" y="804"/>
                </a:lnTo>
                <a:lnTo>
                  <a:pt x="899" y="806"/>
                </a:lnTo>
                <a:lnTo>
                  <a:pt x="897" y="808"/>
                </a:lnTo>
                <a:lnTo>
                  <a:pt x="895" y="808"/>
                </a:lnTo>
                <a:lnTo>
                  <a:pt x="895" y="810"/>
                </a:lnTo>
                <a:lnTo>
                  <a:pt x="893" y="808"/>
                </a:lnTo>
                <a:lnTo>
                  <a:pt x="893" y="810"/>
                </a:lnTo>
                <a:lnTo>
                  <a:pt x="891" y="810"/>
                </a:lnTo>
                <a:lnTo>
                  <a:pt x="891" y="812"/>
                </a:lnTo>
                <a:lnTo>
                  <a:pt x="889" y="812"/>
                </a:lnTo>
                <a:lnTo>
                  <a:pt x="887" y="812"/>
                </a:lnTo>
                <a:lnTo>
                  <a:pt x="887" y="814"/>
                </a:lnTo>
                <a:lnTo>
                  <a:pt x="885" y="816"/>
                </a:lnTo>
                <a:lnTo>
                  <a:pt x="885" y="818"/>
                </a:lnTo>
                <a:lnTo>
                  <a:pt x="885" y="820"/>
                </a:lnTo>
                <a:lnTo>
                  <a:pt x="883" y="820"/>
                </a:lnTo>
                <a:lnTo>
                  <a:pt x="883" y="822"/>
                </a:lnTo>
                <a:lnTo>
                  <a:pt x="881" y="822"/>
                </a:lnTo>
                <a:lnTo>
                  <a:pt x="879" y="822"/>
                </a:lnTo>
                <a:lnTo>
                  <a:pt x="878" y="824"/>
                </a:lnTo>
                <a:lnTo>
                  <a:pt x="876" y="824"/>
                </a:lnTo>
                <a:lnTo>
                  <a:pt x="874" y="824"/>
                </a:lnTo>
                <a:lnTo>
                  <a:pt x="872" y="824"/>
                </a:lnTo>
                <a:lnTo>
                  <a:pt x="872" y="826"/>
                </a:lnTo>
                <a:lnTo>
                  <a:pt x="870" y="826"/>
                </a:lnTo>
                <a:lnTo>
                  <a:pt x="870" y="827"/>
                </a:lnTo>
                <a:lnTo>
                  <a:pt x="868" y="827"/>
                </a:lnTo>
                <a:lnTo>
                  <a:pt x="868" y="829"/>
                </a:lnTo>
                <a:lnTo>
                  <a:pt x="866" y="829"/>
                </a:lnTo>
                <a:lnTo>
                  <a:pt x="866" y="827"/>
                </a:lnTo>
                <a:lnTo>
                  <a:pt x="864" y="829"/>
                </a:lnTo>
                <a:lnTo>
                  <a:pt x="866" y="829"/>
                </a:lnTo>
                <a:lnTo>
                  <a:pt x="866" y="831"/>
                </a:lnTo>
                <a:lnTo>
                  <a:pt x="864" y="831"/>
                </a:lnTo>
                <a:lnTo>
                  <a:pt x="864" y="833"/>
                </a:lnTo>
                <a:lnTo>
                  <a:pt x="864" y="835"/>
                </a:lnTo>
                <a:lnTo>
                  <a:pt x="864" y="837"/>
                </a:lnTo>
                <a:lnTo>
                  <a:pt x="866" y="839"/>
                </a:lnTo>
                <a:lnTo>
                  <a:pt x="866" y="841"/>
                </a:lnTo>
                <a:lnTo>
                  <a:pt x="866" y="843"/>
                </a:lnTo>
                <a:lnTo>
                  <a:pt x="864" y="843"/>
                </a:lnTo>
                <a:lnTo>
                  <a:pt x="864" y="841"/>
                </a:lnTo>
                <a:lnTo>
                  <a:pt x="862" y="841"/>
                </a:lnTo>
                <a:lnTo>
                  <a:pt x="860" y="843"/>
                </a:lnTo>
                <a:lnTo>
                  <a:pt x="858" y="843"/>
                </a:lnTo>
                <a:lnTo>
                  <a:pt x="858" y="845"/>
                </a:lnTo>
                <a:lnTo>
                  <a:pt x="856" y="845"/>
                </a:lnTo>
                <a:lnTo>
                  <a:pt x="856" y="847"/>
                </a:lnTo>
                <a:lnTo>
                  <a:pt x="856" y="845"/>
                </a:lnTo>
                <a:lnTo>
                  <a:pt x="855" y="845"/>
                </a:lnTo>
                <a:lnTo>
                  <a:pt x="855" y="843"/>
                </a:lnTo>
                <a:lnTo>
                  <a:pt x="855" y="845"/>
                </a:lnTo>
                <a:lnTo>
                  <a:pt x="856" y="845"/>
                </a:lnTo>
                <a:lnTo>
                  <a:pt x="855" y="845"/>
                </a:lnTo>
                <a:lnTo>
                  <a:pt x="855" y="847"/>
                </a:lnTo>
                <a:lnTo>
                  <a:pt x="856" y="847"/>
                </a:lnTo>
                <a:lnTo>
                  <a:pt x="855" y="847"/>
                </a:lnTo>
                <a:lnTo>
                  <a:pt x="855" y="849"/>
                </a:lnTo>
                <a:lnTo>
                  <a:pt x="855" y="851"/>
                </a:lnTo>
                <a:lnTo>
                  <a:pt x="853" y="851"/>
                </a:lnTo>
                <a:lnTo>
                  <a:pt x="853" y="852"/>
                </a:lnTo>
                <a:lnTo>
                  <a:pt x="851" y="852"/>
                </a:lnTo>
                <a:lnTo>
                  <a:pt x="849" y="852"/>
                </a:lnTo>
                <a:lnTo>
                  <a:pt x="849" y="854"/>
                </a:lnTo>
                <a:lnTo>
                  <a:pt x="849" y="856"/>
                </a:lnTo>
                <a:lnTo>
                  <a:pt x="847" y="856"/>
                </a:lnTo>
                <a:lnTo>
                  <a:pt x="847" y="858"/>
                </a:lnTo>
                <a:lnTo>
                  <a:pt x="847" y="860"/>
                </a:lnTo>
                <a:lnTo>
                  <a:pt x="847" y="862"/>
                </a:lnTo>
                <a:lnTo>
                  <a:pt x="849" y="862"/>
                </a:lnTo>
                <a:lnTo>
                  <a:pt x="849" y="864"/>
                </a:lnTo>
                <a:lnTo>
                  <a:pt x="847" y="864"/>
                </a:lnTo>
                <a:lnTo>
                  <a:pt x="847" y="866"/>
                </a:lnTo>
                <a:lnTo>
                  <a:pt x="845" y="866"/>
                </a:lnTo>
                <a:lnTo>
                  <a:pt x="845" y="868"/>
                </a:lnTo>
                <a:lnTo>
                  <a:pt x="845" y="870"/>
                </a:lnTo>
                <a:lnTo>
                  <a:pt x="843" y="870"/>
                </a:lnTo>
                <a:lnTo>
                  <a:pt x="841" y="872"/>
                </a:lnTo>
                <a:lnTo>
                  <a:pt x="841" y="874"/>
                </a:lnTo>
                <a:lnTo>
                  <a:pt x="839" y="874"/>
                </a:lnTo>
                <a:lnTo>
                  <a:pt x="837" y="874"/>
                </a:lnTo>
                <a:lnTo>
                  <a:pt x="835" y="874"/>
                </a:lnTo>
                <a:lnTo>
                  <a:pt x="833" y="874"/>
                </a:lnTo>
                <a:lnTo>
                  <a:pt x="831" y="874"/>
                </a:lnTo>
                <a:lnTo>
                  <a:pt x="830" y="874"/>
                </a:lnTo>
                <a:lnTo>
                  <a:pt x="830" y="872"/>
                </a:lnTo>
                <a:lnTo>
                  <a:pt x="831" y="872"/>
                </a:lnTo>
                <a:lnTo>
                  <a:pt x="831" y="874"/>
                </a:lnTo>
                <a:lnTo>
                  <a:pt x="833" y="874"/>
                </a:lnTo>
                <a:lnTo>
                  <a:pt x="831" y="874"/>
                </a:lnTo>
                <a:lnTo>
                  <a:pt x="831" y="872"/>
                </a:lnTo>
                <a:lnTo>
                  <a:pt x="830" y="872"/>
                </a:lnTo>
                <a:lnTo>
                  <a:pt x="830" y="874"/>
                </a:lnTo>
                <a:lnTo>
                  <a:pt x="830" y="872"/>
                </a:lnTo>
                <a:lnTo>
                  <a:pt x="830" y="870"/>
                </a:lnTo>
                <a:lnTo>
                  <a:pt x="828" y="870"/>
                </a:lnTo>
                <a:lnTo>
                  <a:pt x="826" y="870"/>
                </a:lnTo>
                <a:lnTo>
                  <a:pt x="824" y="870"/>
                </a:lnTo>
                <a:lnTo>
                  <a:pt x="822" y="870"/>
                </a:lnTo>
                <a:lnTo>
                  <a:pt x="822" y="872"/>
                </a:lnTo>
                <a:lnTo>
                  <a:pt x="820" y="874"/>
                </a:lnTo>
                <a:lnTo>
                  <a:pt x="822" y="874"/>
                </a:lnTo>
                <a:lnTo>
                  <a:pt x="824" y="872"/>
                </a:lnTo>
                <a:lnTo>
                  <a:pt x="822" y="872"/>
                </a:lnTo>
                <a:lnTo>
                  <a:pt x="824" y="870"/>
                </a:lnTo>
                <a:lnTo>
                  <a:pt x="824" y="872"/>
                </a:lnTo>
                <a:lnTo>
                  <a:pt x="826" y="872"/>
                </a:lnTo>
                <a:lnTo>
                  <a:pt x="828" y="870"/>
                </a:lnTo>
                <a:lnTo>
                  <a:pt x="828" y="872"/>
                </a:lnTo>
                <a:lnTo>
                  <a:pt x="828" y="874"/>
                </a:lnTo>
                <a:lnTo>
                  <a:pt x="830" y="874"/>
                </a:lnTo>
                <a:lnTo>
                  <a:pt x="830" y="876"/>
                </a:lnTo>
                <a:lnTo>
                  <a:pt x="831" y="876"/>
                </a:lnTo>
                <a:lnTo>
                  <a:pt x="833" y="876"/>
                </a:lnTo>
                <a:lnTo>
                  <a:pt x="833" y="877"/>
                </a:lnTo>
                <a:lnTo>
                  <a:pt x="835" y="877"/>
                </a:lnTo>
                <a:lnTo>
                  <a:pt x="835" y="879"/>
                </a:lnTo>
                <a:lnTo>
                  <a:pt x="835" y="881"/>
                </a:lnTo>
                <a:lnTo>
                  <a:pt x="837" y="881"/>
                </a:lnTo>
                <a:lnTo>
                  <a:pt x="839" y="881"/>
                </a:lnTo>
                <a:lnTo>
                  <a:pt x="839" y="883"/>
                </a:lnTo>
                <a:lnTo>
                  <a:pt x="839" y="885"/>
                </a:lnTo>
                <a:lnTo>
                  <a:pt x="839" y="887"/>
                </a:lnTo>
                <a:lnTo>
                  <a:pt x="837" y="887"/>
                </a:lnTo>
                <a:lnTo>
                  <a:pt x="837" y="889"/>
                </a:lnTo>
                <a:lnTo>
                  <a:pt x="835" y="891"/>
                </a:lnTo>
                <a:lnTo>
                  <a:pt x="835" y="893"/>
                </a:lnTo>
                <a:lnTo>
                  <a:pt x="833" y="895"/>
                </a:lnTo>
                <a:lnTo>
                  <a:pt x="831" y="895"/>
                </a:lnTo>
                <a:lnTo>
                  <a:pt x="831" y="897"/>
                </a:lnTo>
                <a:lnTo>
                  <a:pt x="830" y="897"/>
                </a:lnTo>
                <a:lnTo>
                  <a:pt x="828" y="897"/>
                </a:lnTo>
                <a:lnTo>
                  <a:pt x="826" y="895"/>
                </a:lnTo>
                <a:lnTo>
                  <a:pt x="824" y="895"/>
                </a:lnTo>
                <a:lnTo>
                  <a:pt x="824" y="897"/>
                </a:lnTo>
                <a:lnTo>
                  <a:pt x="822" y="897"/>
                </a:lnTo>
                <a:lnTo>
                  <a:pt x="820" y="897"/>
                </a:lnTo>
                <a:lnTo>
                  <a:pt x="818" y="897"/>
                </a:lnTo>
                <a:lnTo>
                  <a:pt x="818" y="899"/>
                </a:lnTo>
                <a:lnTo>
                  <a:pt x="816" y="899"/>
                </a:lnTo>
                <a:lnTo>
                  <a:pt x="816" y="900"/>
                </a:lnTo>
                <a:lnTo>
                  <a:pt x="818" y="900"/>
                </a:lnTo>
                <a:lnTo>
                  <a:pt x="818" y="899"/>
                </a:lnTo>
                <a:lnTo>
                  <a:pt x="820" y="899"/>
                </a:lnTo>
                <a:lnTo>
                  <a:pt x="820" y="900"/>
                </a:lnTo>
                <a:lnTo>
                  <a:pt x="822" y="900"/>
                </a:lnTo>
                <a:lnTo>
                  <a:pt x="822" y="899"/>
                </a:lnTo>
                <a:lnTo>
                  <a:pt x="824" y="899"/>
                </a:lnTo>
                <a:lnTo>
                  <a:pt x="826" y="899"/>
                </a:lnTo>
                <a:lnTo>
                  <a:pt x="826" y="900"/>
                </a:lnTo>
                <a:lnTo>
                  <a:pt x="826" y="902"/>
                </a:lnTo>
                <a:lnTo>
                  <a:pt x="826" y="904"/>
                </a:lnTo>
                <a:lnTo>
                  <a:pt x="824" y="904"/>
                </a:lnTo>
                <a:lnTo>
                  <a:pt x="824" y="906"/>
                </a:lnTo>
                <a:lnTo>
                  <a:pt x="824" y="908"/>
                </a:lnTo>
                <a:lnTo>
                  <a:pt x="822" y="908"/>
                </a:lnTo>
                <a:lnTo>
                  <a:pt x="820" y="910"/>
                </a:lnTo>
                <a:lnTo>
                  <a:pt x="822" y="910"/>
                </a:lnTo>
                <a:lnTo>
                  <a:pt x="820" y="910"/>
                </a:lnTo>
                <a:lnTo>
                  <a:pt x="818" y="912"/>
                </a:lnTo>
                <a:lnTo>
                  <a:pt x="818" y="910"/>
                </a:lnTo>
                <a:lnTo>
                  <a:pt x="816" y="910"/>
                </a:lnTo>
                <a:lnTo>
                  <a:pt x="816" y="908"/>
                </a:lnTo>
                <a:lnTo>
                  <a:pt x="816" y="910"/>
                </a:lnTo>
                <a:lnTo>
                  <a:pt x="816" y="912"/>
                </a:lnTo>
                <a:lnTo>
                  <a:pt x="814" y="912"/>
                </a:lnTo>
                <a:lnTo>
                  <a:pt x="812" y="910"/>
                </a:lnTo>
                <a:lnTo>
                  <a:pt x="812" y="912"/>
                </a:lnTo>
                <a:lnTo>
                  <a:pt x="812" y="910"/>
                </a:lnTo>
                <a:lnTo>
                  <a:pt x="814" y="910"/>
                </a:lnTo>
                <a:lnTo>
                  <a:pt x="814" y="908"/>
                </a:lnTo>
                <a:lnTo>
                  <a:pt x="814" y="906"/>
                </a:lnTo>
                <a:lnTo>
                  <a:pt x="814" y="904"/>
                </a:lnTo>
                <a:lnTo>
                  <a:pt x="812" y="904"/>
                </a:lnTo>
                <a:lnTo>
                  <a:pt x="812" y="902"/>
                </a:lnTo>
                <a:lnTo>
                  <a:pt x="810" y="900"/>
                </a:lnTo>
                <a:lnTo>
                  <a:pt x="810" y="902"/>
                </a:lnTo>
                <a:lnTo>
                  <a:pt x="810" y="904"/>
                </a:lnTo>
                <a:lnTo>
                  <a:pt x="810" y="906"/>
                </a:lnTo>
                <a:lnTo>
                  <a:pt x="812" y="906"/>
                </a:lnTo>
                <a:lnTo>
                  <a:pt x="812" y="908"/>
                </a:lnTo>
                <a:lnTo>
                  <a:pt x="810" y="908"/>
                </a:lnTo>
                <a:lnTo>
                  <a:pt x="810" y="910"/>
                </a:lnTo>
                <a:lnTo>
                  <a:pt x="810" y="912"/>
                </a:lnTo>
                <a:lnTo>
                  <a:pt x="808" y="912"/>
                </a:lnTo>
                <a:lnTo>
                  <a:pt x="808" y="910"/>
                </a:lnTo>
                <a:lnTo>
                  <a:pt x="808" y="912"/>
                </a:lnTo>
                <a:lnTo>
                  <a:pt x="808" y="910"/>
                </a:lnTo>
                <a:lnTo>
                  <a:pt x="807" y="910"/>
                </a:lnTo>
                <a:lnTo>
                  <a:pt x="807" y="908"/>
                </a:lnTo>
                <a:lnTo>
                  <a:pt x="807" y="910"/>
                </a:lnTo>
                <a:lnTo>
                  <a:pt x="805" y="910"/>
                </a:lnTo>
                <a:lnTo>
                  <a:pt x="803" y="912"/>
                </a:lnTo>
                <a:lnTo>
                  <a:pt x="805" y="912"/>
                </a:lnTo>
                <a:lnTo>
                  <a:pt x="807" y="912"/>
                </a:lnTo>
                <a:lnTo>
                  <a:pt x="808" y="914"/>
                </a:lnTo>
                <a:lnTo>
                  <a:pt x="807" y="916"/>
                </a:lnTo>
                <a:lnTo>
                  <a:pt x="805" y="916"/>
                </a:lnTo>
                <a:lnTo>
                  <a:pt x="803" y="916"/>
                </a:lnTo>
                <a:lnTo>
                  <a:pt x="803" y="918"/>
                </a:lnTo>
                <a:lnTo>
                  <a:pt x="801" y="918"/>
                </a:lnTo>
                <a:lnTo>
                  <a:pt x="801" y="916"/>
                </a:lnTo>
                <a:lnTo>
                  <a:pt x="799" y="916"/>
                </a:lnTo>
                <a:lnTo>
                  <a:pt x="799" y="918"/>
                </a:lnTo>
                <a:lnTo>
                  <a:pt x="801" y="918"/>
                </a:lnTo>
                <a:lnTo>
                  <a:pt x="801" y="920"/>
                </a:lnTo>
                <a:lnTo>
                  <a:pt x="803" y="920"/>
                </a:lnTo>
                <a:lnTo>
                  <a:pt x="803" y="922"/>
                </a:lnTo>
                <a:lnTo>
                  <a:pt x="803" y="924"/>
                </a:lnTo>
                <a:lnTo>
                  <a:pt x="801" y="924"/>
                </a:lnTo>
                <a:lnTo>
                  <a:pt x="801" y="925"/>
                </a:lnTo>
                <a:lnTo>
                  <a:pt x="799" y="925"/>
                </a:lnTo>
                <a:lnTo>
                  <a:pt x="799" y="924"/>
                </a:lnTo>
                <a:lnTo>
                  <a:pt x="797" y="925"/>
                </a:lnTo>
                <a:lnTo>
                  <a:pt x="795" y="927"/>
                </a:lnTo>
                <a:lnTo>
                  <a:pt x="795" y="925"/>
                </a:lnTo>
                <a:lnTo>
                  <a:pt x="793" y="925"/>
                </a:lnTo>
                <a:lnTo>
                  <a:pt x="795" y="925"/>
                </a:lnTo>
                <a:lnTo>
                  <a:pt x="795" y="927"/>
                </a:lnTo>
                <a:lnTo>
                  <a:pt x="793" y="927"/>
                </a:lnTo>
                <a:lnTo>
                  <a:pt x="791" y="927"/>
                </a:lnTo>
                <a:lnTo>
                  <a:pt x="789" y="927"/>
                </a:lnTo>
                <a:lnTo>
                  <a:pt x="789" y="929"/>
                </a:lnTo>
                <a:lnTo>
                  <a:pt x="791" y="929"/>
                </a:lnTo>
                <a:lnTo>
                  <a:pt x="793" y="929"/>
                </a:lnTo>
                <a:lnTo>
                  <a:pt x="795" y="929"/>
                </a:lnTo>
                <a:lnTo>
                  <a:pt x="795" y="927"/>
                </a:lnTo>
                <a:lnTo>
                  <a:pt x="795" y="929"/>
                </a:lnTo>
                <a:lnTo>
                  <a:pt x="793" y="929"/>
                </a:lnTo>
                <a:lnTo>
                  <a:pt x="793" y="931"/>
                </a:lnTo>
                <a:lnTo>
                  <a:pt x="791" y="931"/>
                </a:lnTo>
                <a:lnTo>
                  <a:pt x="789" y="933"/>
                </a:lnTo>
                <a:lnTo>
                  <a:pt x="789" y="935"/>
                </a:lnTo>
                <a:lnTo>
                  <a:pt x="789" y="937"/>
                </a:lnTo>
                <a:lnTo>
                  <a:pt x="791" y="937"/>
                </a:lnTo>
                <a:lnTo>
                  <a:pt x="789" y="937"/>
                </a:lnTo>
                <a:lnTo>
                  <a:pt x="789" y="939"/>
                </a:lnTo>
                <a:lnTo>
                  <a:pt x="789" y="941"/>
                </a:lnTo>
                <a:lnTo>
                  <a:pt x="787" y="941"/>
                </a:lnTo>
                <a:lnTo>
                  <a:pt x="785" y="941"/>
                </a:lnTo>
                <a:lnTo>
                  <a:pt x="785" y="943"/>
                </a:lnTo>
                <a:lnTo>
                  <a:pt x="787" y="943"/>
                </a:lnTo>
                <a:lnTo>
                  <a:pt x="789" y="943"/>
                </a:lnTo>
                <a:lnTo>
                  <a:pt x="789" y="945"/>
                </a:lnTo>
                <a:lnTo>
                  <a:pt x="787" y="945"/>
                </a:lnTo>
                <a:lnTo>
                  <a:pt x="789" y="945"/>
                </a:lnTo>
                <a:lnTo>
                  <a:pt x="787" y="947"/>
                </a:lnTo>
                <a:lnTo>
                  <a:pt x="789" y="947"/>
                </a:lnTo>
                <a:lnTo>
                  <a:pt x="787" y="947"/>
                </a:lnTo>
                <a:lnTo>
                  <a:pt x="787" y="948"/>
                </a:lnTo>
                <a:lnTo>
                  <a:pt x="789" y="948"/>
                </a:lnTo>
                <a:lnTo>
                  <a:pt x="789" y="950"/>
                </a:lnTo>
                <a:lnTo>
                  <a:pt x="789" y="948"/>
                </a:lnTo>
                <a:lnTo>
                  <a:pt x="791" y="948"/>
                </a:lnTo>
                <a:lnTo>
                  <a:pt x="791" y="947"/>
                </a:lnTo>
                <a:lnTo>
                  <a:pt x="793" y="947"/>
                </a:lnTo>
                <a:lnTo>
                  <a:pt x="795" y="947"/>
                </a:lnTo>
                <a:lnTo>
                  <a:pt x="797" y="947"/>
                </a:lnTo>
                <a:lnTo>
                  <a:pt x="799" y="947"/>
                </a:lnTo>
                <a:lnTo>
                  <a:pt x="801" y="947"/>
                </a:lnTo>
                <a:lnTo>
                  <a:pt x="803" y="948"/>
                </a:lnTo>
                <a:lnTo>
                  <a:pt x="803" y="947"/>
                </a:lnTo>
                <a:lnTo>
                  <a:pt x="805" y="947"/>
                </a:lnTo>
                <a:lnTo>
                  <a:pt x="805" y="948"/>
                </a:lnTo>
                <a:lnTo>
                  <a:pt x="807" y="950"/>
                </a:lnTo>
                <a:lnTo>
                  <a:pt x="808" y="950"/>
                </a:lnTo>
                <a:lnTo>
                  <a:pt x="808" y="952"/>
                </a:lnTo>
                <a:lnTo>
                  <a:pt x="810" y="950"/>
                </a:lnTo>
                <a:lnTo>
                  <a:pt x="810" y="952"/>
                </a:lnTo>
                <a:lnTo>
                  <a:pt x="812" y="952"/>
                </a:lnTo>
                <a:lnTo>
                  <a:pt x="812" y="954"/>
                </a:lnTo>
                <a:lnTo>
                  <a:pt x="814" y="954"/>
                </a:lnTo>
                <a:lnTo>
                  <a:pt x="814" y="956"/>
                </a:lnTo>
                <a:lnTo>
                  <a:pt x="812" y="956"/>
                </a:lnTo>
                <a:lnTo>
                  <a:pt x="812" y="958"/>
                </a:lnTo>
                <a:lnTo>
                  <a:pt x="812" y="956"/>
                </a:lnTo>
                <a:lnTo>
                  <a:pt x="814" y="956"/>
                </a:lnTo>
                <a:lnTo>
                  <a:pt x="816" y="958"/>
                </a:lnTo>
                <a:lnTo>
                  <a:pt x="814" y="958"/>
                </a:lnTo>
                <a:lnTo>
                  <a:pt x="814" y="960"/>
                </a:lnTo>
                <a:lnTo>
                  <a:pt x="816" y="960"/>
                </a:lnTo>
                <a:lnTo>
                  <a:pt x="816" y="958"/>
                </a:lnTo>
                <a:lnTo>
                  <a:pt x="818" y="958"/>
                </a:lnTo>
                <a:lnTo>
                  <a:pt x="818" y="960"/>
                </a:lnTo>
                <a:lnTo>
                  <a:pt x="816" y="960"/>
                </a:lnTo>
                <a:lnTo>
                  <a:pt x="818" y="960"/>
                </a:lnTo>
                <a:lnTo>
                  <a:pt x="816" y="960"/>
                </a:lnTo>
                <a:lnTo>
                  <a:pt x="814" y="960"/>
                </a:lnTo>
                <a:lnTo>
                  <a:pt x="816" y="960"/>
                </a:lnTo>
                <a:lnTo>
                  <a:pt x="814" y="960"/>
                </a:lnTo>
                <a:lnTo>
                  <a:pt x="814" y="962"/>
                </a:lnTo>
                <a:lnTo>
                  <a:pt x="814" y="964"/>
                </a:lnTo>
                <a:lnTo>
                  <a:pt x="812" y="966"/>
                </a:lnTo>
                <a:lnTo>
                  <a:pt x="812" y="968"/>
                </a:lnTo>
                <a:lnTo>
                  <a:pt x="810" y="968"/>
                </a:lnTo>
                <a:lnTo>
                  <a:pt x="810" y="970"/>
                </a:lnTo>
                <a:lnTo>
                  <a:pt x="808" y="970"/>
                </a:lnTo>
                <a:lnTo>
                  <a:pt x="807" y="970"/>
                </a:lnTo>
                <a:lnTo>
                  <a:pt x="807" y="972"/>
                </a:lnTo>
                <a:lnTo>
                  <a:pt x="807" y="973"/>
                </a:lnTo>
                <a:lnTo>
                  <a:pt x="805" y="973"/>
                </a:lnTo>
                <a:lnTo>
                  <a:pt x="803" y="973"/>
                </a:lnTo>
                <a:lnTo>
                  <a:pt x="801" y="975"/>
                </a:lnTo>
                <a:lnTo>
                  <a:pt x="801" y="973"/>
                </a:lnTo>
                <a:lnTo>
                  <a:pt x="801" y="975"/>
                </a:lnTo>
                <a:lnTo>
                  <a:pt x="799" y="973"/>
                </a:lnTo>
                <a:lnTo>
                  <a:pt x="797" y="973"/>
                </a:lnTo>
                <a:lnTo>
                  <a:pt x="797" y="975"/>
                </a:lnTo>
                <a:lnTo>
                  <a:pt x="799" y="977"/>
                </a:lnTo>
                <a:lnTo>
                  <a:pt x="797" y="977"/>
                </a:lnTo>
                <a:lnTo>
                  <a:pt x="797" y="979"/>
                </a:lnTo>
                <a:lnTo>
                  <a:pt x="795" y="979"/>
                </a:lnTo>
                <a:lnTo>
                  <a:pt x="797" y="979"/>
                </a:lnTo>
                <a:lnTo>
                  <a:pt x="797" y="981"/>
                </a:lnTo>
                <a:lnTo>
                  <a:pt x="795" y="981"/>
                </a:lnTo>
                <a:lnTo>
                  <a:pt x="793" y="981"/>
                </a:lnTo>
                <a:lnTo>
                  <a:pt x="791" y="981"/>
                </a:lnTo>
                <a:lnTo>
                  <a:pt x="791" y="983"/>
                </a:lnTo>
                <a:lnTo>
                  <a:pt x="791" y="981"/>
                </a:lnTo>
                <a:lnTo>
                  <a:pt x="791" y="983"/>
                </a:lnTo>
                <a:lnTo>
                  <a:pt x="791" y="985"/>
                </a:lnTo>
                <a:lnTo>
                  <a:pt x="793" y="985"/>
                </a:lnTo>
                <a:lnTo>
                  <a:pt x="793" y="987"/>
                </a:lnTo>
                <a:lnTo>
                  <a:pt x="795" y="987"/>
                </a:lnTo>
                <a:lnTo>
                  <a:pt x="793" y="987"/>
                </a:lnTo>
                <a:lnTo>
                  <a:pt x="793" y="989"/>
                </a:lnTo>
                <a:lnTo>
                  <a:pt x="791" y="989"/>
                </a:lnTo>
                <a:lnTo>
                  <a:pt x="791" y="991"/>
                </a:lnTo>
                <a:lnTo>
                  <a:pt x="789" y="991"/>
                </a:lnTo>
                <a:lnTo>
                  <a:pt x="789" y="989"/>
                </a:lnTo>
                <a:lnTo>
                  <a:pt x="787" y="989"/>
                </a:lnTo>
                <a:lnTo>
                  <a:pt x="787" y="991"/>
                </a:lnTo>
                <a:lnTo>
                  <a:pt x="789" y="991"/>
                </a:lnTo>
                <a:lnTo>
                  <a:pt x="787" y="991"/>
                </a:lnTo>
                <a:lnTo>
                  <a:pt x="785" y="991"/>
                </a:lnTo>
                <a:lnTo>
                  <a:pt x="785" y="993"/>
                </a:lnTo>
                <a:lnTo>
                  <a:pt x="783" y="993"/>
                </a:lnTo>
                <a:lnTo>
                  <a:pt x="783" y="995"/>
                </a:lnTo>
                <a:lnTo>
                  <a:pt x="783" y="996"/>
                </a:lnTo>
                <a:lnTo>
                  <a:pt x="783" y="995"/>
                </a:lnTo>
                <a:lnTo>
                  <a:pt x="785" y="995"/>
                </a:lnTo>
                <a:lnTo>
                  <a:pt x="785" y="993"/>
                </a:lnTo>
                <a:lnTo>
                  <a:pt x="787" y="993"/>
                </a:lnTo>
                <a:lnTo>
                  <a:pt x="787" y="991"/>
                </a:lnTo>
                <a:lnTo>
                  <a:pt x="789" y="991"/>
                </a:lnTo>
                <a:lnTo>
                  <a:pt x="789" y="993"/>
                </a:lnTo>
                <a:lnTo>
                  <a:pt x="789" y="995"/>
                </a:lnTo>
                <a:lnTo>
                  <a:pt x="791" y="995"/>
                </a:lnTo>
                <a:lnTo>
                  <a:pt x="789" y="995"/>
                </a:lnTo>
                <a:lnTo>
                  <a:pt x="787" y="995"/>
                </a:lnTo>
                <a:lnTo>
                  <a:pt x="787" y="996"/>
                </a:lnTo>
                <a:lnTo>
                  <a:pt x="785" y="996"/>
                </a:lnTo>
                <a:lnTo>
                  <a:pt x="787" y="996"/>
                </a:lnTo>
                <a:lnTo>
                  <a:pt x="787" y="995"/>
                </a:lnTo>
                <a:lnTo>
                  <a:pt x="787" y="996"/>
                </a:lnTo>
                <a:lnTo>
                  <a:pt x="789" y="996"/>
                </a:lnTo>
                <a:lnTo>
                  <a:pt x="789" y="998"/>
                </a:lnTo>
                <a:lnTo>
                  <a:pt x="789" y="1000"/>
                </a:lnTo>
                <a:lnTo>
                  <a:pt x="787" y="1000"/>
                </a:lnTo>
                <a:lnTo>
                  <a:pt x="785" y="1000"/>
                </a:lnTo>
                <a:lnTo>
                  <a:pt x="785" y="998"/>
                </a:lnTo>
                <a:lnTo>
                  <a:pt x="785" y="1000"/>
                </a:lnTo>
                <a:lnTo>
                  <a:pt x="785" y="998"/>
                </a:lnTo>
                <a:lnTo>
                  <a:pt x="785" y="1000"/>
                </a:lnTo>
                <a:lnTo>
                  <a:pt x="785" y="1002"/>
                </a:lnTo>
                <a:lnTo>
                  <a:pt x="787" y="1002"/>
                </a:lnTo>
                <a:lnTo>
                  <a:pt x="785" y="1002"/>
                </a:lnTo>
                <a:lnTo>
                  <a:pt x="783" y="1002"/>
                </a:lnTo>
                <a:lnTo>
                  <a:pt x="783" y="1004"/>
                </a:lnTo>
                <a:lnTo>
                  <a:pt x="783" y="1006"/>
                </a:lnTo>
                <a:lnTo>
                  <a:pt x="783" y="1004"/>
                </a:lnTo>
                <a:lnTo>
                  <a:pt x="782" y="1004"/>
                </a:lnTo>
                <a:lnTo>
                  <a:pt x="782" y="1006"/>
                </a:lnTo>
                <a:lnTo>
                  <a:pt x="782" y="1004"/>
                </a:lnTo>
                <a:lnTo>
                  <a:pt x="782" y="1002"/>
                </a:lnTo>
                <a:lnTo>
                  <a:pt x="782" y="1004"/>
                </a:lnTo>
                <a:lnTo>
                  <a:pt x="782" y="1002"/>
                </a:lnTo>
                <a:lnTo>
                  <a:pt x="780" y="1002"/>
                </a:lnTo>
                <a:lnTo>
                  <a:pt x="780" y="1000"/>
                </a:lnTo>
                <a:lnTo>
                  <a:pt x="780" y="998"/>
                </a:lnTo>
                <a:lnTo>
                  <a:pt x="778" y="998"/>
                </a:lnTo>
                <a:lnTo>
                  <a:pt x="778" y="1000"/>
                </a:lnTo>
                <a:lnTo>
                  <a:pt x="780" y="1000"/>
                </a:lnTo>
                <a:lnTo>
                  <a:pt x="778" y="1000"/>
                </a:lnTo>
                <a:lnTo>
                  <a:pt x="780" y="1000"/>
                </a:lnTo>
                <a:lnTo>
                  <a:pt x="780" y="1002"/>
                </a:lnTo>
                <a:lnTo>
                  <a:pt x="780" y="1004"/>
                </a:lnTo>
                <a:lnTo>
                  <a:pt x="780" y="1006"/>
                </a:lnTo>
                <a:lnTo>
                  <a:pt x="778" y="1004"/>
                </a:lnTo>
                <a:lnTo>
                  <a:pt x="778" y="1006"/>
                </a:lnTo>
                <a:lnTo>
                  <a:pt x="776" y="1006"/>
                </a:lnTo>
                <a:lnTo>
                  <a:pt x="778" y="1004"/>
                </a:lnTo>
                <a:lnTo>
                  <a:pt x="776" y="1004"/>
                </a:lnTo>
                <a:lnTo>
                  <a:pt x="774" y="1004"/>
                </a:lnTo>
                <a:lnTo>
                  <a:pt x="776" y="1004"/>
                </a:lnTo>
                <a:lnTo>
                  <a:pt x="776" y="1006"/>
                </a:lnTo>
                <a:lnTo>
                  <a:pt x="776" y="1004"/>
                </a:lnTo>
                <a:lnTo>
                  <a:pt x="776" y="1006"/>
                </a:lnTo>
                <a:lnTo>
                  <a:pt x="778" y="1006"/>
                </a:lnTo>
                <a:lnTo>
                  <a:pt x="778" y="1008"/>
                </a:lnTo>
                <a:lnTo>
                  <a:pt x="776" y="1008"/>
                </a:lnTo>
                <a:lnTo>
                  <a:pt x="776" y="1010"/>
                </a:lnTo>
                <a:lnTo>
                  <a:pt x="774" y="1010"/>
                </a:lnTo>
                <a:lnTo>
                  <a:pt x="774" y="1008"/>
                </a:lnTo>
                <a:lnTo>
                  <a:pt x="774" y="1006"/>
                </a:lnTo>
                <a:lnTo>
                  <a:pt x="772" y="1006"/>
                </a:lnTo>
                <a:lnTo>
                  <a:pt x="772" y="1008"/>
                </a:lnTo>
                <a:lnTo>
                  <a:pt x="770" y="1008"/>
                </a:lnTo>
                <a:lnTo>
                  <a:pt x="770" y="1010"/>
                </a:lnTo>
                <a:lnTo>
                  <a:pt x="772" y="1010"/>
                </a:lnTo>
                <a:lnTo>
                  <a:pt x="770" y="1010"/>
                </a:lnTo>
                <a:lnTo>
                  <a:pt x="768" y="1010"/>
                </a:lnTo>
                <a:lnTo>
                  <a:pt x="766" y="1010"/>
                </a:lnTo>
                <a:lnTo>
                  <a:pt x="764" y="1010"/>
                </a:lnTo>
                <a:lnTo>
                  <a:pt x="764" y="1008"/>
                </a:lnTo>
                <a:lnTo>
                  <a:pt x="764" y="1010"/>
                </a:lnTo>
                <a:lnTo>
                  <a:pt x="762" y="1010"/>
                </a:lnTo>
                <a:lnTo>
                  <a:pt x="760" y="1010"/>
                </a:lnTo>
                <a:lnTo>
                  <a:pt x="762" y="1010"/>
                </a:lnTo>
                <a:lnTo>
                  <a:pt x="762" y="1012"/>
                </a:lnTo>
                <a:lnTo>
                  <a:pt x="760" y="1014"/>
                </a:lnTo>
                <a:lnTo>
                  <a:pt x="759" y="1014"/>
                </a:lnTo>
                <a:lnTo>
                  <a:pt x="759" y="1016"/>
                </a:lnTo>
                <a:lnTo>
                  <a:pt x="760" y="1016"/>
                </a:lnTo>
                <a:lnTo>
                  <a:pt x="760" y="1018"/>
                </a:lnTo>
                <a:lnTo>
                  <a:pt x="760" y="1020"/>
                </a:lnTo>
                <a:lnTo>
                  <a:pt x="759" y="1020"/>
                </a:lnTo>
                <a:lnTo>
                  <a:pt x="757" y="1020"/>
                </a:lnTo>
                <a:lnTo>
                  <a:pt x="755" y="1020"/>
                </a:lnTo>
                <a:lnTo>
                  <a:pt x="755" y="1018"/>
                </a:lnTo>
                <a:lnTo>
                  <a:pt x="755" y="1020"/>
                </a:lnTo>
                <a:lnTo>
                  <a:pt x="755" y="1021"/>
                </a:lnTo>
                <a:lnTo>
                  <a:pt x="753" y="1021"/>
                </a:lnTo>
                <a:lnTo>
                  <a:pt x="751" y="1021"/>
                </a:lnTo>
                <a:lnTo>
                  <a:pt x="753" y="1021"/>
                </a:lnTo>
                <a:lnTo>
                  <a:pt x="753" y="1023"/>
                </a:lnTo>
                <a:lnTo>
                  <a:pt x="751" y="1023"/>
                </a:lnTo>
                <a:lnTo>
                  <a:pt x="753" y="1023"/>
                </a:lnTo>
                <a:lnTo>
                  <a:pt x="753" y="1025"/>
                </a:lnTo>
                <a:lnTo>
                  <a:pt x="753" y="1027"/>
                </a:lnTo>
                <a:lnTo>
                  <a:pt x="751" y="1027"/>
                </a:lnTo>
                <a:lnTo>
                  <a:pt x="749" y="1027"/>
                </a:lnTo>
                <a:lnTo>
                  <a:pt x="749" y="1025"/>
                </a:lnTo>
                <a:lnTo>
                  <a:pt x="747" y="1025"/>
                </a:lnTo>
                <a:lnTo>
                  <a:pt x="745" y="1023"/>
                </a:lnTo>
                <a:lnTo>
                  <a:pt x="743" y="1023"/>
                </a:lnTo>
                <a:lnTo>
                  <a:pt x="743" y="1025"/>
                </a:lnTo>
                <a:lnTo>
                  <a:pt x="743" y="1027"/>
                </a:lnTo>
                <a:lnTo>
                  <a:pt x="743" y="1029"/>
                </a:lnTo>
                <a:lnTo>
                  <a:pt x="743" y="1031"/>
                </a:lnTo>
                <a:lnTo>
                  <a:pt x="741" y="1031"/>
                </a:lnTo>
                <a:lnTo>
                  <a:pt x="741" y="1033"/>
                </a:lnTo>
                <a:lnTo>
                  <a:pt x="739" y="1033"/>
                </a:lnTo>
                <a:lnTo>
                  <a:pt x="737" y="1033"/>
                </a:lnTo>
                <a:lnTo>
                  <a:pt x="739" y="1033"/>
                </a:lnTo>
                <a:lnTo>
                  <a:pt x="739" y="1035"/>
                </a:lnTo>
                <a:lnTo>
                  <a:pt x="739" y="1037"/>
                </a:lnTo>
                <a:lnTo>
                  <a:pt x="737" y="1037"/>
                </a:lnTo>
                <a:lnTo>
                  <a:pt x="735" y="1037"/>
                </a:lnTo>
                <a:lnTo>
                  <a:pt x="734" y="1037"/>
                </a:lnTo>
                <a:lnTo>
                  <a:pt x="734" y="1039"/>
                </a:lnTo>
                <a:lnTo>
                  <a:pt x="732" y="1039"/>
                </a:lnTo>
                <a:lnTo>
                  <a:pt x="732" y="1037"/>
                </a:lnTo>
                <a:lnTo>
                  <a:pt x="730" y="1037"/>
                </a:lnTo>
                <a:lnTo>
                  <a:pt x="730" y="1039"/>
                </a:lnTo>
                <a:lnTo>
                  <a:pt x="728" y="1039"/>
                </a:lnTo>
                <a:lnTo>
                  <a:pt x="730" y="1039"/>
                </a:lnTo>
                <a:lnTo>
                  <a:pt x="730" y="1041"/>
                </a:lnTo>
                <a:lnTo>
                  <a:pt x="730" y="1043"/>
                </a:lnTo>
                <a:lnTo>
                  <a:pt x="730" y="1044"/>
                </a:lnTo>
                <a:lnTo>
                  <a:pt x="728" y="1044"/>
                </a:lnTo>
                <a:lnTo>
                  <a:pt x="728" y="1043"/>
                </a:lnTo>
                <a:lnTo>
                  <a:pt x="726" y="1043"/>
                </a:lnTo>
                <a:lnTo>
                  <a:pt x="728" y="1043"/>
                </a:lnTo>
                <a:lnTo>
                  <a:pt x="726" y="1043"/>
                </a:lnTo>
                <a:lnTo>
                  <a:pt x="728" y="1043"/>
                </a:lnTo>
                <a:lnTo>
                  <a:pt x="728" y="1041"/>
                </a:lnTo>
                <a:lnTo>
                  <a:pt x="726" y="1043"/>
                </a:lnTo>
                <a:lnTo>
                  <a:pt x="726" y="1041"/>
                </a:lnTo>
                <a:lnTo>
                  <a:pt x="724" y="1041"/>
                </a:lnTo>
                <a:lnTo>
                  <a:pt x="724" y="1043"/>
                </a:lnTo>
                <a:lnTo>
                  <a:pt x="724" y="1044"/>
                </a:lnTo>
                <a:lnTo>
                  <a:pt x="722" y="1044"/>
                </a:lnTo>
                <a:lnTo>
                  <a:pt x="720" y="1044"/>
                </a:lnTo>
                <a:lnTo>
                  <a:pt x="720" y="1046"/>
                </a:lnTo>
                <a:lnTo>
                  <a:pt x="718" y="1046"/>
                </a:lnTo>
                <a:lnTo>
                  <a:pt x="718" y="1048"/>
                </a:lnTo>
                <a:lnTo>
                  <a:pt x="716" y="1048"/>
                </a:lnTo>
                <a:lnTo>
                  <a:pt x="716" y="1050"/>
                </a:lnTo>
                <a:lnTo>
                  <a:pt x="714" y="1050"/>
                </a:lnTo>
                <a:lnTo>
                  <a:pt x="714" y="1052"/>
                </a:lnTo>
                <a:lnTo>
                  <a:pt x="712" y="1052"/>
                </a:lnTo>
                <a:lnTo>
                  <a:pt x="712" y="1054"/>
                </a:lnTo>
                <a:lnTo>
                  <a:pt x="714" y="1054"/>
                </a:lnTo>
                <a:lnTo>
                  <a:pt x="714" y="1052"/>
                </a:lnTo>
                <a:lnTo>
                  <a:pt x="716" y="1052"/>
                </a:lnTo>
                <a:lnTo>
                  <a:pt x="718" y="1052"/>
                </a:lnTo>
                <a:lnTo>
                  <a:pt x="718" y="1050"/>
                </a:lnTo>
                <a:lnTo>
                  <a:pt x="720" y="1050"/>
                </a:lnTo>
                <a:lnTo>
                  <a:pt x="720" y="1052"/>
                </a:lnTo>
                <a:lnTo>
                  <a:pt x="720" y="1054"/>
                </a:lnTo>
                <a:lnTo>
                  <a:pt x="718" y="1054"/>
                </a:lnTo>
                <a:lnTo>
                  <a:pt x="718" y="1056"/>
                </a:lnTo>
                <a:lnTo>
                  <a:pt x="716" y="1056"/>
                </a:lnTo>
                <a:lnTo>
                  <a:pt x="718" y="1056"/>
                </a:lnTo>
                <a:lnTo>
                  <a:pt x="718" y="1058"/>
                </a:lnTo>
                <a:lnTo>
                  <a:pt x="720" y="1058"/>
                </a:lnTo>
                <a:lnTo>
                  <a:pt x="720" y="1060"/>
                </a:lnTo>
                <a:lnTo>
                  <a:pt x="720" y="1062"/>
                </a:lnTo>
                <a:lnTo>
                  <a:pt x="718" y="1062"/>
                </a:lnTo>
                <a:lnTo>
                  <a:pt x="716" y="1062"/>
                </a:lnTo>
                <a:lnTo>
                  <a:pt x="716" y="1064"/>
                </a:lnTo>
                <a:lnTo>
                  <a:pt x="716" y="1062"/>
                </a:lnTo>
                <a:lnTo>
                  <a:pt x="716" y="1064"/>
                </a:lnTo>
                <a:lnTo>
                  <a:pt x="716" y="1066"/>
                </a:lnTo>
                <a:lnTo>
                  <a:pt x="716" y="1064"/>
                </a:lnTo>
                <a:lnTo>
                  <a:pt x="716" y="1066"/>
                </a:lnTo>
                <a:lnTo>
                  <a:pt x="714" y="1066"/>
                </a:lnTo>
                <a:lnTo>
                  <a:pt x="714" y="1068"/>
                </a:lnTo>
                <a:lnTo>
                  <a:pt x="712" y="1068"/>
                </a:lnTo>
                <a:lnTo>
                  <a:pt x="712" y="1066"/>
                </a:lnTo>
                <a:lnTo>
                  <a:pt x="712" y="1068"/>
                </a:lnTo>
                <a:lnTo>
                  <a:pt x="712" y="1066"/>
                </a:lnTo>
                <a:lnTo>
                  <a:pt x="711" y="1066"/>
                </a:lnTo>
                <a:lnTo>
                  <a:pt x="712" y="1066"/>
                </a:lnTo>
                <a:lnTo>
                  <a:pt x="712" y="1068"/>
                </a:lnTo>
                <a:lnTo>
                  <a:pt x="712" y="1066"/>
                </a:lnTo>
                <a:lnTo>
                  <a:pt x="711" y="1066"/>
                </a:lnTo>
                <a:lnTo>
                  <a:pt x="711" y="1068"/>
                </a:lnTo>
                <a:lnTo>
                  <a:pt x="712" y="1068"/>
                </a:lnTo>
                <a:lnTo>
                  <a:pt x="712" y="1069"/>
                </a:lnTo>
                <a:lnTo>
                  <a:pt x="714" y="1069"/>
                </a:lnTo>
                <a:lnTo>
                  <a:pt x="712" y="1069"/>
                </a:lnTo>
                <a:lnTo>
                  <a:pt x="714" y="1069"/>
                </a:lnTo>
                <a:lnTo>
                  <a:pt x="714" y="1071"/>
                </a:lnTo>
                <a:lnTo>
                  <a:pt x="712" y="1071"/>
                </a:lnTo>
                <a:lnTo>
                  <a:pt x="712" y="1069"/>
                </a:lnTo>
                <a:lnTo>
                  <a:pt x="711" y="1069"/>
                </a:lnTo>
                <a:lnTo>
                  <a:pt x="709" y="1069"/>
                </a:lnTo>
                <a:lnTo>
                  <a:pt x="709" y="1068"/>
                </a:lnTo>
                <a:lnTo>
                  <a:pt x="707" y="1068"/>
                </a:lnTo>
                <a:lnTo>
                  <a:pt x="707" y="1069"/>
                </a:lnTo>
                <a:lnTo>
                  <a:pt x="707" y="1071"/>
                </a:lnTo>
                <a:lnTo>
                  <a:pt x="707" y="1073"/>
                </a:lnTo>
                <a:lnTo>
                  <a:pt x="707" y="1075"/>
                </a:lnTo>
                <a:lnTo>
                  <a:pt x="705" y="1075"/>
                </a:lnTo>
                <a:lnTo>
                  <a:pt x="705" y="1073"/>
                </a:lnTo>
                <a:lnTo>
                  <a:pt x="703" y="1073"/>
                </a:lnTo>
                <a:lnTo>
                  <a:pt x="703" y="1071"/>
                </a:lnTo>
                <a:lnTo>
                  <a:pt x="701" y="1071"/>
                </a:lnTo>
                <a:lnTo>
                  <a:pt x="701" y="1073"/>
                </a:lnTo>
                <a:lnTo>
                  <a:pt x="701" y="1075"/>
                </a:lnTo>
                <a:lnTo>
                  <a:pt x="699" y="1075"/>
                </a:lnTo>
                <a:lnTo>
                  <a:pt x="697" y="1077"/>
                </a:lnTo>
                <a:lnTo>
                  <a:pt x="697" y="1079"/>
                </a:lnTo>
                <a:lnTo>
                  <a:pt x="695" y="1079"/>
                </a:lnTo>
                <a:lnTo>
                  <a:pt x="693" y="1077"/>
                </a:lnTo>
                <a:lnTo>
                  <a:pt x="693" y="1079"/>
                </a:lnTo>
                <a:lnTo>
                  <a:pt x="695" y="1079"/>
                </a:lnTo>
                <a:lnTo>
                  <a:pt x="693" y="1079"/>
                </a:lnTo>
                <a:lnTo>
                  <a:pt x="695" y="1079"/>
                </a:lnTo>
                <a:lnTo>
                  <a:pt x="695" y="1081"/>
                </a:lnTo>
                <a:lnTo>
                  <a:pt x="695" y="1083"/>
                </a:lnTo>
                <a:lnTo>
                  <a:pt x="693" y="1083"/>
                </a:lnTo>
                <a:lnTo>
                  <a:pt x="691" y="1083"/>
                </a:lnTo>
                <a:lnTo>
                  <a:pt x="691" y="1081"/>
                </a:lnTo>
                <a:lnTo>
                  <a:pt x="689" y="1081"/>
                </a:lnTo>
                <a:lnTo>
                  <a:pt x="689" y="1079"/>
                </a:lnTo>
                <a:lnTo>
                  <a:pt x="687" y="1079"/>
                </a:lnTo>
                <a:lnTo>
                  <a:pt x="687" y="1077"/>
                </a:lnTo>
                <a:lnTo>
                  <a:pt x="686" y="1077"/>
                </a:lnTo>
                <a:lnTo>
                  <a:pt x="686" y="1079"/>
                </a:lnTo>
                <a:lnTo>
                  <a:pt x="684" y="1079"/>
                </a:lnTo>
                <a:lnTo>
                  <a:pt x="686" y="1081"/>
                </a:lnTo>
                <a:lnTo>
                  <a:pt x="686" y="1083"/>
                </a:lnTo>
                <a:lnTo>
                  <a:pt x="687" y="1083"/>
                </a:lnTo>
                <a:lnTo>
                  <a:pt x="686" y="1083"/>
                </a:lnTo>
                <a:lnTo>
                  <a:pt x="684" y="1083"/>
                </a:lnTo>
                <a:lnTo>
                  <a:pt x="682" y="1083"/>
                </a:lnTo>
                <a:lnTo>
                  <a:pt x="682" y="1085"/>
                </a:lnTo>
                <a:lnTo>
                  <a:pt x="682" y="1087"/>
                </a:lnTo>
                <a:lnTo>
                  <a:pt x="682" y="1085"/>
                </a:lnTo>
                <a:lnTo>
                  <a:pt x="680" y="1085"/>
                </a:lnTo>
                <a:lnTo>
                  <a:pt x="680" y="1087"/>
                </a:lnTo>
                <a:lnTo>
                  <a:pt x="682" y="1087"/>
                </a:lnTo>
                <a:lnTo>
                  <a:pt x="682" y="1089"/>
                </a:lnTo>
                <a:lnTo>
                  <a:pt x="684" y="1089"/>
                </a:lnTo>
                <a:lnTo>
                  <a:pt x="686" y="1091"/>
                </a:lnTo>
                <a:lnTo>
                  <a:pt x="684" y="1091"/>
                </a:lnTo>
                <a:lnTo>
                  <a:pt x="684" y="1092"/>
                </a:lnTo>
                <a:lnTo>
                  <a:pt x="682" y="1092"/>
                </a:lnTo>
                <a:lnTo>
                  <a:pt x="682" y="1091"/>
                </a:lnTo>
                <a:lnTo>
                  <a:pt x="680" y="1091"/>
                </a:lnTo>
                <a:lnTo>
                  <a:pt x="680" y="1092"/>
                </a:lnTo>
                <a:lnTo>
                  <a:pt x="678" y="1092"/>
                </a:lnTo>
                <a:lnTo>
                  <a:pt x="678" y="1091"/>
                </a:lnTo>
                <a:lnTo>
                  <a:pt x="676" y="1091"/>
                </a:lnTo>
                <a:lnTo>
                  <a:pt x="676" y="1089"/>
                </a:lnTo>
                <a:lnTo>
                  <a:pt x="674" y="1089"/>
                </a:lnTo>
                <a:lnTo>
                  <a:pt x="672" y="1089"/>
                </a:lnTo>
                <a:lnTo>
                  <a:pt x="672" y="1091"/>
                </a:lnTo>
                <a:lnTo>
                  <a:pt x="670" y="1091"/>
                </a:lnTo>
                <a:lnTo>
                  <a:pt x="668" y="1092"/>
                </a:lnTo>
                <a:lnTo>
                  <a:pt x="666" y="1092"/>
                </a:lnTo>
                <a:lnTo>
                  <a:pt x="666" y="1094"/>
                </a:lnTo>
                <a:lnTo>
                  <a:pt x="664" y="1094"/>
                </a:lnTo>
                <a:lnTo>
                  <a:pt x="664" y="1096"/>
                </a:lnTo>
                <a:lnTo>
                  <a:pt x="666" y="1096"/>
                </a:lnTo>
                <a:lnTo>
                  <a:pt x="668" y="1094"/>
                </a:lnTo>
                <a:lnTo>
                  <a:pt x="668" y="1096"/>
                </a:lnTo>
                <a:lnTo>
                  <a:pt x="668" y="1094"/>
                </a:lnTo>
                <a:lnTo>
                  <a:pt x="670" y="1094"/>
                </a:lnTo>
                <a:lnTo>
                  <a:pt x="672" y="1094"/>
                </a:lnTo>
                <a:lnTo>
                  <a:pt x="674" y="1094"/>
                </a:lnTo>
                <a:lnTo>
                  <a:pt x="674" y="1096"/>
                </a:lnTo>
                <a:lnTo>
                  <a:pt x="672" y="1096"/>
                </a:lnTo>
                <a:lnTo>
                  <a:pt x="674" y="1096"/>
                </a:lnTo>
                <a:lnTo>
                  <a:pt x="674" y="1098"/>
                </a:lnTo>
                <a:lnTo>
                  <a:pt x="672" y="1098"/>
                </a:lnTo>
                <a:lnTo>
                  <a:pt x="672" y="1100"/>
                </a:lnTo>
                <a:lnTo>
                  <a:pt x="670" y="1100"/>
                </a:lnTo>
                <a:lnTo>
                  <a:pt x="670" y="1098"/>
                </a:lnTo>
                <a:lnTo>
                  <a:pt x="668" y="1098"/>
                </a:lnTo>
                <a:lnTo>
                  <a:pt x="666" y="1098"/>
                </a:lnTo>
                <a:lnTo>
                  <a:pt x="664" y="1098"/>
                </a:lnTo>
                <a:lnTo>
                  <a:pt x="664" y="1096"/>
                </a:lnTo>
                <a:lnTo>
                  <a:pt x="664" y="1098"/>
                </a:lnTo>
                <a:lnTo>
                  <a:pt x="664" y="1096"/>
                </a:lnTo>
                <a:lnTo>
                  <a:pt x="663" y="1096"/>
                </a:lnTo>
                <a:lnTo>
                  <a:pt x="663" y="1098"/>
                </a:lnTo>
                <a:lnTo>
                  <a:pt x="664" y="1098"/>
                </a:lnTo>
                <a:lnTo>
                  <a:pt x="664" y="1100"/>
                </a:lnTo>
                <a:lnTo>
                  <a:pt x="663" y="1100"/>
                </a:lnTo>
                <a:lnTo>
                  <a:pt x="661" y="1100"/>
                </a:lnTo>
                <a:lnTo>
                  <a:pt x="659" y="1100"/>
                </a:lnTo>
                <a:lnTo>
                  <a:pt x="657" y="1100"/>
                </a:lnTo>
                <a:lnTo>
                  <a:pt x="655" y="1100"/>
                </a:lnTo>
                <a:lnTo>
                  <a:pt x="655" y="1102"/>
                </a:lnTo>
                <a:lnTo>
                  <a:pt x="653" y="1104"/>
                </a:lnTo>
                <a:lnTo>
                  <a:pt x="653" y="1106"/>
                </a:lnTo>
                <a:lnTo>
                  <a:pt x="651" y="1106"/>
                </a:lnTo>
                <a:lnTo>
                  <a:pt x="653" y="1106"/>
                </a:lnTo>
                <a:lnTo>
                  <a:pt x="653" y="1108"/>
                </a:lnTo>
                <a:lnTo>
                  <a:pt x="651" y="1106"/>
                </a:lnTo>
                <a:lnTo>
                  <a:pt x="651" y="1108"/>
                </a:lnTo>
                <a:lnTo>
                  <a:pt x="649" y="1108"/>
                </a:lnTo>
                <a:lnTo>
                  <a:pt x="649" y="1110"/>
                </a:lnTo>
                <a:lnTo>
                  <a:pt x="647" y="1110"/>
                </a:lnTo>
                <a:lnTo>
                  <a:pt x="647" y="1112"/>
                </a:lnTo>
                <a:lnTo>
                  <a:pt x="645" y="1112"/>
                </a:lnTo>
                <a:lnTo>
                  <a:pt x="647" y="1112"/>
                </a:lnTo>
                <a:lnTo>
                  <a:pt x="649" y="1112"/>
                </a:lnTo>
                <a:lnTo>
                  <a:pt x="651" y="1112"/>
                </a:lnTo>
                <a:lnTo>
                  <a:pt x="649" y="1112"/>
                </a:lnTo>
                <a:lnTo>
                  <a:pt x="651" y="1112"/>
                </a:lnTo>
                <a:lnTo>
                  <a:pt x="651" y="1110"/>
                </a:lnTo>
                <a:lnTo>
                  <a:pt x="651" y="1108"/>
                </a:lnTo>
                <a:lnTo>
                  <a:pt x="653" y="1108"/>
                </a:lnTo>
                <a:lnTo>
                  <a:pt x="655" y="1108"/>
                </a:lnTo>
                <a:lnTo>
                  <a:pt x="655" y="1110"/>
                </a:lnTo>
                <a:lnTo>
                  <a:pt x="653" y="1110"/>
                </a:lnTo>
                <a:lnTo>
                  <a:pt x="655" y="1110"/>
                </a:lnTo>
                <a:lnTo>
                  <a:pt x="655" y="1108"/>
                </a:lnTo>
                <a:lnTo>
                  <a:pt x="655" y="1110"/>
                </a:lnTo>
                <a:lnTo>
                  <a:pt x="657" y="1110"/>
                </a:lnTo>
                <a:lnTo>
                  <a:pt x="657" y="1108"/>
                </a:lnTo>
                <a:lnTo>
                  <a:pt x="659" y="1108"/>
                </a:lnTo>
                <a:lnTo>
                  <a:pt x="659" y="1110"/>
                </a:lnTo>
                <a:lnTo>
                  <a:pt x="659" y="1108"/>
                </a:lnTo>
                <a:lnTo>
                  <a:pt x="659" y="1110"/>
                </a:lnTo>
                <a:lnTo>
                  <a:pt x="657" y="1110"/>
                </a:lnTo>
                <a:lnTo>
                  <a:pt x="657" y="1112"/>
                </a:lnTo>
                <a:lnTo>
                  <a:pt x="659" y="1110"/>
                </a:lnTo>
                <a:lnTo>
                  <a:pt x="661" y="1110"/>
                </a:lnTo>
                <a:lnTo>
                  <a:pt x="663" y="1110"/>
                </a:lnTo>
                <a:lnTo>
                  <a:pt x="661" y="1110"/>
                </a:lnTo>
                <a:lnTo>
                  <a:pt x="661" y="1112"/>
                </a:lnTo>
                <a:lnTo>
                  <a:pt x="659" y="1112"/>
                </a:lnTo>
                <a:lnTo>
                  <a:pt x="659" y="1114"/>
                </a:lnTo>
                <a:lnTo>
                  <a:pt x="657" y="1114"/>
                </a:lnTo>
                <a:lnTo>
                  <a:pt x="655" y="1114"/>
                </a:lnTo>
                <a:lnTo>
                  <a:pt x="657" y="1114"/>
                </a:lnTo>
                <a:lnTo>
                  <a:pt x="655" y="1114"/>
                </a:lnTo>
                <a:lnTo>
                  <a:pt x="655" y="1116"/>
                </a:lnTo>
                <a:lnTo>
                  <a:pt x="657" y="1116"/>
                </a:lnTo>
                <a:lnTo>
                  <a:pt x="657" y="1114"/>
                </a:lnTo>
                <a:lnTo>
                  <a:pt x="657" y="1116"/>
                </a:lnTo>
                <a:lnTo>
                  <a:pt x="659" y="1116"/>
                </a:lnTo>
                <a:lnTo>
                  <a:pt x="657" y="1116"/>
                </a:lnTo>
                <a:lnTo>
                  <a:pt x="657" y="1117"/>
                </a:lnTo>
                <a:lnTo>
                  <a:pt x="659" y="1117"/>
                </a:lnTo>
                <a:lnTo>
                  <a:pt x="659" y="1116"/>
                </a:lnTo>
                <a:lnTo>
                  <a:pt x="661" y="1116"/>
                </a:lnTo>
                <a:lnTo>
                  <a:pt x="661" y="1114"/>
                </a:lnTo>
                <a:lnTo>
                  <a:pt x="663" y="1114"/>
                </a:lnTo>
                <a:lnTo>
                  <a:pt x="664" y="1114"/>
                </a:lnTo>
                <a:lnTo>
                  <a:pt x="663" y="1114"/>
                </a:lnTo>
                <a:lnTo>
                  <a:pt x="663" y="1116"/>
                </a:lnTo>
                <a:lnTo>
                  <a:pt x="661" y="1116"/>
                </a:lnTo>
                <a:lnTo>
                  <a:pt x="661" y="1117"/>
                </a:lnTo>
                <a:lnTo>
                  <a:pt x="659" y="1117"/>
                </a:lnTo>
                <a:lnTo>
                  <a:pt x="657" y="1117"/>
                </a:lnTo>
                <a:lnTo>
                  <a:pt x="657" y="1119"/>
                </a:lnTo>
                <a:lnTo>
                  <a:pt x="655" y="1119"/>
                </a:lnTo>
                <a:lnTo>
                  <a:pt x="655" y="1117"/>
                </a:lnTo>
                <a:lnTo>
                  <a:pt x="657" y="1117"/>
                </a:lnTo>
                <a:lnTo>
                  <a:pt x="657" y="1116"/>
                </a:lnTo>
                <a:lnTo>
                  <a:pt x="655" y="1116"/>
                </a:lnTo>
                <a:lnTo>
                  <a:pt x="655" y="1117"/>
                </a:lnTo>
                <a:lnTo>
                  <a:pt x="655" y="1119"/>
                </a:lnTo>
                <a:lnTo>
                  <a:pt x="653" y="1119"/>
                </a:lnTo>
                <a:lnTo>
                  <a:pt x="655" y="1119"/>
                </a:lnTo>
                <a:lnTo>
                  <a:pt x="655" y="1121"/>
                </a:lnTo>
                <a:lnTo>
                  <a:pt x="655" y="1123"/>
                </a:lnTo>
                <a:lnTo>
                  <a:pt x="655" y="1121"/>
                </a:lnTo>
                <a:lnTo>
                  <a:pt x="653" y="1121"/>
                </a:lnTo>
                <a:lnTo>
                  <a:pt x="653" y="1119"/>
                </a:lnTo>
                <a:lnTo>
                  <a:pt x="653" y="1121"/>
                </a:lnTo>
                <a:lnTo>
                  <a:pt x="653" y="1119"/>
                </a:lnTo>
                <a:lnTo>
                  <a:pt x="653" y="1121"/>
                </a:lnTo>
                <a:lnTo>
                  <a:pt x="653" y="1123"/>
                </a:lnTo>
                <a:lnTo>
                  <a:pt x="653" y="1125"/>
                </a:lnTo>
                <a:lnTo>
                  <a:pt x="655" y="1125"/>
                </a:lnTo>
                <a:lnTo>
                  <a:pt x="653" y="1125"/>
                </a:lnTo>
                <a:lnTo>
                  <a:pt x="653" y="1123"/>
                </a:lnTo>
                <a:lnTo>
                  <a:pt x="655" y="1123"/>
                </a:lnTo>
                <a:lnTo>
                  <a:pt x="655" y="1125"/>
                </a:lnTo>
                <a:lnTo>
                  <a:pt x="655" y="1127"/>
                </a:lnTo>
                <a:lnTo>
                  <a:pt x="653" y="1127"/>
                </a:lnTo>
                <a:lnTo>
                  <a:pt x="653" y="1125"/>
                </a:lnTo>
                <a:lnTo>
                  <a:pt x="651" y="1125"/>
                </a:lnTo>
                <a:lnTo>
                  <a:pt x="653" y="1125"/>
                </a:lnTo>
                <a:lnTo>
                  <a:pt x="651" y="1125"/>
                </a:lnTo>
                <a:lnTo>
                  <a:pt x="653" y="1125"/>
                </a:lnTo>
                <a:lnTo>
                  <a:pt x="653" y="1127"/>
                </a:lnTo>
                <a:lnTo>
                  <a:pt x="651" y="1127"/>
                </a:lnTo>
                <a:lnTo>
                  <a:pt x="651" y="1125"/>
                </a:lnTo>
                <a:lnTo>
                  <a:pt x="651" y="1123"/>
                </a:lnTo>
                <a:lnTo>
                  <a:pt x="653" y="1123"/>
                </a:lnTo>
                <a:lnTo>
                  <a:pt x="651" y="1123"/>
                </a:lnTo>
                <a:lnTo>
                  <a:pt x="649" y="1123"/>
                </a:lnTo>
                <a:lnTo>
                  <a:pt x="649" y="1125"/>
                </a:lnTo>
                <a:lnTo>
                  <a:pt x="649" y="1123"/>
                </a:lnTo>
                <a:lnTo>
                  <a:pt x="651" y="1123"/>
                </a:lnTo>
                <a:lnTo>
                  <a:pt x="651" y="1121"/>
                </a:lnTo>
                <a:lnTo>
                  <a:pt x="649" y="1121"/>
                </a:lnTo>
                <a:lnTo>
                  <a:pt x="649" y="1119"/>
                </a:lnTo>
                <a:lnTo>
                  <a:pt x="651" y="1119"/>
                </a:lnTo>
                <a:lnTo>
                  <a:pt x="651" y="1121"/>
                </a:lnTo>
                <a:lnTo>
                  <a:pt x="651" y="1119"/>
                </a:lnTo>
                <a:lnTo>
                  <a:pt x="651" y="1117"/>
                </a:lnTo>
                <a:lnTo>
                  <a:pt x="653" y="1117"/>
                </a:lnTo>
                <a:lnTo>
                  <a:pt x="651" y="1117"/>
                </a:lnTo>
                <a:lnTo>
                  <a:pt x="653" y="1117"/>
                </a:lnTo>
                <a:lnTo>
                  <a:pt x="653" y="1116"/>
                </a:lnTo>
                <a:lnTo>
                  <a:pt x="651" y="1116"/>
                </a:lnTo>
                <a:lnTo>
                  <a:pt x="653" y="1116"/>
                </a:lnTo>
                <a:lnTo>
                  <a:pt x="651" y="1116"/>
                </a:lnTo>
                <a:lnTo>
                  <a:pt x="649" y="1116"/>
                </a:lnTo>
                <a:lnTo>
                  <a:pt x="647" y="1116"/>
                </a:lnTo>
                <a:lnTo>
                  <a:pt x="649" y="1116"/>
                </a:lnTo>
                <a:lnTo>
                  <a:pt x="649" y="1117"/>
                </a:lnTo>
                <a:lnTo>
                  <a:pt x="651" y="1117"/>
                </a:lnTo>
                <a:lnTo>
                  <a:pt x="649" y="1117"/>
                </a:lnTo>
                <a:lnTo>
                  <a:pt x="649" y="1119"/>
                </a:lnTo>
                <a:lnTo>
                  <a:pt x="647" y="1119"/>
                </a:lnTo>
                <a:lnTo>
                  <a:pt x="647" y="1117"/>
                </a:lnTo>
                <a:lnTo>
                  <a:pt x="645" y="1117"/>
                </a:lnTo>
                <a:lnTo>
                  <a:pt x="645" y="1119"/>
                </a:lnTo>
                <a:lnTo>
                  <a:pt x="647" y="1119"/>
                </a:lnTo>
                <a:lnTo>
                  <a:pt x="645" y="1121"/>
                </a:lnTo>
                <a:lnTo>
                  <a:pt x="647" y="1121"/>
                </a:lnTo>
                <a:lnTo>
                  <a:pt x="647" y="1123"/>
                </a:lnTo>
                <a:lnTo>
                  <a:pt x="645" y="1123"/>
                </a:lnTo>
                <a:lnTo>
                  <a:pt x="645" y="1125"/>
                </a:lnTo>
                <a:lnTo>
                  <a:pt x="647" y="1125"/>
                </a:lnTo>
                <a:lnTo>
                  <a:pt x="647" y="1127"/>
                </a:lnTo>
                <a:lnTo>
                  <a:pt x="647" y="1125"/>
                </a:lnTo>
                <a:lnTo>
                  <a:pt x="647" y="1127"/>
                </a:lnTo>
                <a:lnTo>
                  <a:pt x="645" y="1127"/>
                </a:lnTo>
                <a:lnTo>
                  <a:pt x="645" y="1129"/>
                </a:lnTo>
                <a:lnTo>
                  <a:pt x="647" y="1129"/>
                </a:lnTo>
                <a:lnTo>
                  <a:pt x="645" y="1129"/>
                </a:lnTo>
                <a:lnTo>
                  <a:pt x="643" y="1129"/>
                </a:lnTo>
                <a:lnTo>
                  <a:pt x="645" y="1129"/>
                </a:lnTo>
                <a:lnTo>
                  <a:pt x="645" y="1127"/>
                </a:lnTo>
                <a:lnTo>
                  <a:pt x="645" y="1129"/>
                </a:lnTo>
                <a:lnTo>
                  <a:pt x="645" y="1127"/>
                </a:lnTo>
                <a:lnTo>
                  <a:pt x="645" y="1125"/>
                </a:lnTo>
                <a:lnTo>
                  <a:pt x="645" y="1127"/>
                </a:lnTo>
                <a:lnTo>
                  <a:pt x="643" y="1127"/>
                </a:lnTo>
                <a:lnTo>
                  <a:pt x="643" y="1125"/>
                </a:lnTo>
                <a:lnTo>
                  <a:pt x="643" y="1127"/>
                </a:lnTo>
                <a:lnTo>
                  <a:pt x="641" y="1127"/>
                </a:lnTo>
                <a:lnTo>
                  <a:pt x="641" y="1125"/>
                </a:lnTo>
                <a:lnTo>
                  <a:pt x="641" y="1127"/>
                </a:lnTo>
                <a:lnTo>
                  <a:pt x="639" y="1129"/>
                </a:lnTo>
                <a:lnTo>
                  <a:pt x="639" y="1127"/>
                </a:lnTo>
                <a:lnTo>
                  <a:pt x="639" y="1129"/>
                </a:lnTo>
                <a:lnTo>
                  <a:pt x="639" y="1131"/>
                </a:lnTo>
                <a:lnTo>
                  <a:pt x="638" y="1131"/>
                </a:lnTo>
                <a:lnTo>
                  <a:pt x="636" y="1131"/>
                </a:lnTo>
                <a:lnTo>
                  <a:pt x="636" y="1133"/>
                </a:lnTo>
                <a:lnTo>
                  <a:pt x="634" y="1133"/>
                </a:lnTo>
                <a:lnTo>
                  <a:pt x="634" y="1131"/>
                </a:lnTo>
                <a:lnTo>
                  <a:pt x="632" y="1131"/>
                </a:lnTo>
                <a:lnTo>
                  <a:pt x="632" y="1133"/>
                </a:lnTo>
                <a:lnTo>
                  <a:pt x="630" y="1133"/>
                </a:lnTo>
                <a:lnTo>
                  <a:pt x="628" y="1133"/>
                </a:lnTo>
                <a:lnTo>
                  <a:pt x="628" y="1135"/>
                </a:lnTo>
                <a:lnTo>
                  <a:pt x="626" y="1135"/>
                </a:lnTo>
                <a:lnTo>
                  <a:pt x="626" y="1133"/>
                </a:lnTo>
                <a:lnTo>
                  <a:pt x="624" y="1135"/>
                </a:lnTo>
                <a:lnTo>
                  <a:pt x="624" y="1137"/>
                </a:lnTo>
                <a:lnTo>
                  <a:pt x="624" y="1139"/>
                </a:lnTo>
                <a:lnTo>
                  <a:pt x="622" y="1139"/>
                </a:lnTo>
                <a:lnTo>
                  <a:pt x="622" y="1137"/>
                </a:lnTo>
                <a:lnTo>
                  <a:pt x="622" y="1135"/>
                </a:lnTo>
                <a:lnTo>
                  <a:pt x="622" y="1133"/>
                </a:lnTo>
                <a:lnTo>
                  <a:pt x="620" y="1133"/>
                </a:lnTo>
                <a:lnTo>
                  <a:pt x="618" y="1133"/>
                </a:lnTo>
                <a:lnTo>
                  <a:pt x="618" y="1135"/>
                </a:lnTo>
                <a:lnTo>
                  <a:pt x="618" y="1133"/>
                </a:lnTo>
                <a:lnTo>
                  <a:pt x="618" y="1135"/>
                </a:lnTo>
                <a:lnTo>
                  <a:pt x="620" y="1135"/>
                </a:lnTo>
                <a:lnTo>
                  <a:pt x="620" y="1137"/>
                </a:lnTo>
                <a:lnTo>
                  <a:pt x="620" y="1139"/>
                </a:lnTo>
                <a:lnTo>
                  <a:pt x="620" y="1140"/>
                </a:lnTo>
                <a:lnTo>
                  <a:pt x="620" y="1142"/>
                </a:lnTo>
                <a:lnTo>
                  <a:pt x="618" y="1142"/>
                </a:lnTo>
                <a:lnTo>
                  <a:pt x="618" y="1144"/>
                </a:lnTo>
                <a:lnTo>
                  <a:pt x="620" y="1144"/>
                </a:lnTo>
                <a:lnTo>
                  <a:pt x="618" y="1144"/>
                </a:lnTo>
                <a:lnTo>
                  <a:pt x="618" y="1146"/>
                </a:lnTo>
                <a:lnTo>
                  <a:pt x="620" y="1146"/>
                </a:lnTo>
                <a:lnTo>
                  <a:pt x="618" y="1146"/>
                </a:lnTo>
                <a:lnTo>
                  <a:pt x="618" y="1148"/>
                </a:lnTo>
                <a:lnTo>
                  <a:pt x="616" y="1148"/>
                </a:lnTo>
                <a:lnTo>
                  <a:pt x="616" y="1150"/>
                </a:lnTo>
                <a:lnTo>
                  <a:pt x="616" y="1152"/>
                </a:lnTo>
                <a:lnTo>
                  <a:pt x="616" y="1150"/>
                </a:lnTo>
                <a:lnTo>
                  <a:pt x="615" y="1150"/>
                </a:lnTo>
                <a:lnTo>
                  <a:pt x="613" y="1150"/>
                </a:lnTo>
                <a:lnTo>
                  <a:pt x="615" y="1150"/>
                </a:lnTo>
                <a:lnTo>
                  <a:pt x="613" y="1150"/>
                </a:lnTo>
                <a:lnTo>
                  <a:pt x="615" y="1150"/>
                </a:lnTo>
                <a:lnTo>
                  <a:pt x="615" y="1148"/>
                </a:lnTo>
                <a:lnTo>
                  <a:pt x="613" y="1148"/>
                </a:lnTo>
                <a:lnTo>
                  <a:pt x="613" y="1150"/>
                </a:lnTo>
                <a:lnTo>
                  <a:pt x="613" y="1148"/>
                </a:lnTo>
                <a:lnTo>
                  <a:pt x="615" y="1148"/>
                </a:lnTo>
                <a:lnTo>
                  <a:pt x="616" y="1148"/>
                </a:lnTo>
                <a:lnTo>
                  <a:pt x="616" y="1146"/>
                </a:lnTo>
                <a:lnTo>
                  <a:pt x="615" y="1146"/>
                </a:lnTo>
                <a:lnTo>
                  <a:pt x="615" y="1144"/>
                </a:lnTo>
                <a:lnTo>
                  <a:pt x="616" y="1144"/>
                </a:lnTo>
                <a:lnTo>
                  <a:pt x="616" y="1142"/>
                </a:lnTo>
                <a:lnTo>
                  <a:pt x="615" y="1142"/>
                </a:lnTo>
                <a:lnTo>
                  <a:pt x="615" y="1140"/>
                </a:lnTo>
                <a:lnTo>
                  <a:pt x="616" y="1140"/>
                </a:lnTo>
                <a:lnTo>
                  <a:pt x="616" y="1139"/>
                </a:lnTo>
                <a:lnTo>
                  <a:pt x="616" y="1137"/>
                </a:lnTo>
                <a:lnTo>
                  <a:pt x="616" y="1139"/>
                </a:lnTo>
                <a:lnTo>
                  <a:pt x="618" y="1139"/>
                </a:lnTo>
                <a:lnTo>
                  <a:pt x="618" y="1137"/>
                </a:lnTo>
                <a:lnTo>
                  <a:pt x="616" y="1137"/>
                </a:lnTo>
                <a:lnTo>
                  <a:pt x="615" y="1137"/>
                </a:lnTo>
                <a:lnTo>
                  <a:pt x="615" y="1135"/>
                </a:lnTo>
                <a:lnTo>
                  <a:pt x="613" y="1135"/>
                </a:lnTo>
                <a:lnTo>
                  <a:pt x="611" y="1135"/>
                </a:lnTo>
                <a:lnTo>
                  <a:pt x="609" y="1135"/>
                </a:lnTo>
                <a:lnTo>
                  <a:pt x="609" y="1137"/>
                </a:lnTo>
                <a:lnTo>
                  <a:pt x="609" y="1139"/>
                </a:lnTo>
                <a:lnTo>
                  <a:pt x="607" y="1139"/>
                </a:lnTo>
                <a:lnTo>
                  <a:pt x="607" y="1137"/>
                </a:lnTo>
                <a:lnTo>
                  <a:pt x="605" y="1137"/>
                </a:lnTo>
                <a:lnTo>
                  <a:pt x="605" y="1139"/>
                </a:lnTo>
                <a:lnTo>
                  <a:pt x="607" y="1139"/>
                </a:lnTo>
                <a:lnTo>
                  <a:pt x="605" y="1139"/>
                </a:lnTo>
                <a:lnTo>
                  <a:pt x="603" y="1139"/>
                </a:lnTo>
                <a:lnTo>
                  <a:pt x="603" y="1140"/>
                </a:lnTo>
                <a:lnTo>
                  <a:pt x="605" y="1140"/>
                </a:lnTo>
                <a:lnTo>
                  <a:pt x="605" y="1142"/>
                </a:lnTo>
                <a:lnTo>
                  <a:pt x="603" y="1142"/>
                </a:lnTo>
                <a:lnTo>
                  <a:pt x="601" y="1142"/>
                </a:lnTo>
                <a:lnTo>
                  <a:pt x="603" y="1142"/>
                </a:lnTo>
                <a:lnTo>
                  <a:pt x="603" y="1140"/>
                </a:lnTo>
                <a:lnTo>
                  <a:pt x="601" y="1140"/>
                </a:lnTo>
                <a:lnTo>
                  <a:pt x="601" y="1142"/>
                </a:lnTo>
                <a:lnTo>
                  <a:pt x="603" y="1142"/>
                </a:lnTo>
                <a:lnTo>
                  <a:pt x="603" y="1144"/>
                </a:lnTo>
                <a:lnTo>
                  <a:pt x="601" y="1144"/>
                </a:lnTo>
                <a:lnTo>
                  <a:pt x="601" y="1142"/>
                </a:lnTo>
                <a:lnTo>
                  <a:pt x="601" y="1144"/>
                </a:lnTo>
                <a:lnTo>
                  <a:pt x="601" y="1142"/>
                </a:lnTo>
                <a:lnTo>
                  <a:pt x="599" y="1140"/>
                </a:lnTo>
                <a:lnTo>
                  <a:pt x="599" y="1142"/>
                </a:lnTo>
                <a:lnTo>
                  <a:pt x="601" y="1142"/>
                </a:lnTo>
                <a:lnTo>
                  <a:pt x="601" y="1144"/>
                </a:lnTo>
                <a:lnTo>
                  <a:pt x="601" y="1146"/>
                </a:lnTo>
                <a:lnTo>
                  <a:pt x="599" y="1146"/>
                </a:lnTo>
                <a:lnTo>
                  <a:pt x="597" y="1146"/>
                </a:lnTo>
                <a:lnTo>
                  <a:pt x="597" y="1144"/>
                </a:lnTo>
                <a:lnTo>
                  <a:pt x="597" y="1146"/>
                </a:lnTo>
                <a:lnTo>
                  <a:pt x="595" y="1146"/>
                </a:lnTo>
                <a:lnTo>
                  <a:pt x="593" y="1146"/>
                </a:lnTo>
                <a:lnTo>
                  <a:pt x="591" y="1146"/>
                </a:lnTo>
                <a:lnTo>
                  <a:pt x="591" y="1148"/>
                </a:lnTo>
                <a:lnTo>
                  <a:pt x="593" y="1148"/>
                </a:lnTo>
                <a:lnTo>
                  <a:pt x="591" y="1148"/>
                </a:lnTo>
                <a:lnTo>
                  <a:pt x="591" y="1150"/>
                </a:lnTo>
                <a:lnTo>
                  <a:pt x="590" y="1150"/>
                </a:lnTo>
                <a:lnTo>
                  <a:pt x="590" y="1152"/>
                </a:lnTo>
                <a:lnTo>
                  <a:pt x="591" y="1152"/>
                </a:lnTo>
                <a:lnTo>
                  <a:pt x="590" y="1152"/>
                </a:lnTo>
                <a:lnTo>
                  <a:pt x="590" y="1154"/>
                </a:lnTo>
                <a:lnTo>
                  <a:pt x="590" y="1156"/>
                </a:lnTo>
                <a:lnTo>
                  <a:pt x="588" y="1156"/>
                </a:lnTo>
                <a:lnTo>
                  <a:pt x="588" y="1154"/>
                </a:lnTo>
                <a:lnTo>
                  <a:pt x="586" y="1152"/>
                </a:lnTo>
                <a:lnTo>
                  <a:pt x="586" y="1150"/>
                </a:lnTo>
                <a:lnTo>
                  <a:pt x="586" y="1148"/>
                </a:lnTo>
                <a:lnTo>
                  <a:pt x="588" y="1148"/>
                </a:lnTo>
                <a:lnTo>
                  <a:pt x="586" y="1148"/>
                </a:lnTo>
                <a:lnTo>
                  <a:pt x="586" y="1150"/>
                </a:lnTo>
                <a:lnTo>
                  <a:pt x="586" y="1152"/>
                </a:lnTo>
                <a:lnTo>
                  <a:pt x="584" y="1152"/>
                </a:lnTo>
                <a:lnTo>
                  <a:pt x="582" y="1152"/>
                </a:lnTo>
                <a:lnTo>
                  <a:pt x="580" y="1152"/>
                </a:lnTo>
                <a:lnTo>
                  <a:pt x="580" y="1154"/>
                </a:lnTo>
                <a:lnTo>
                  <a:pt x="582" y="1154"/>
                </a:lnTo>
                <a:lnTo>
                  <a:pt x="584" y="1154"/>
                </a:lnTo>
                <a:lnTo>
                  <a:pt x="584" y="1156"/>
                </a:lnTo>
                <a:lnTo>
                  <a:pt x="584" y="1158"/>
                </a:lnTo>
                <a:lnTo>
                  <a:pt x="582" y="1158"/>
                </a:lnTo>
                <a:lnTo>
                  <a:pt x="580" y="1158"/>
                </a:lnTo>
                <a:lnTo>
                  <a:pt x="578" y="1156"/>
                </a:lnTo>
                <a:lnTo>
                  <a:pt x="578" y="1154"/>
                </a:lnTo>
                <a:lnTo>
                  <a:pt x="576" y="1154"/>
                </a:lnTo>
                <a:lnTo>
                  <a:pt x="574" y="1154"/>
                </a:lnTo>
                <a:lnTo>
                  <a:pt x="574" y="1156"/>
                </a:lnTo>
                <a:lnTo>
                  <a:pt x="574" y="1158"/>
                </a:lnTo>
                <a:lnTo>
                  <a:pt x="572" y="1158"/>
                </a:lnTo>
                <a:lnTo>
                  <a:pt x="572" y="1160"/>
                </a:lnTo>
                <a:lnTo>
                  <a:pt x="570" y="1160"/>
                </a:lnTo>
                <a:lnTo>
                  <a:pt x="568" y="1160"/>
                </a:lnTo>
                <a:lnTo>
                  <a:pt x="568" y="1162"/>
                </a:lnTo>
                <a:lnTo>
                  <a:pt x="567" y="1162"/>
                </a:lnTo>
                <a:lnTo>
                  <a:pt x="567" y="1164"/>
                </a:lnTo>
                <a:lnTo>
                  <a:pt x="565" y="1164"/>
                </a:lnTo>
                <a:lnTo>
                  <a:pt x="563" y="1164"/>
                </a:lnTo>
                <a:lnTo>
                  <a:pt x="563" y="1162"/>
                </a:lnTo>
                <a:lnTo>
                  <a:pt x="561" y="1162"/>
                </a:lnTo>
                <a:lnTo>
                  <a:pt x="559" y="1162"/>
                </a:lnTo>
                <a:lnTo>
                  <a:pt x="559" y="1164"/>
                </a:lnTo>
                <a:lnTo>
                  <a:pt x="557" y="1164"/>
                </a:lnTo>
                <a:lnTo>
                  <a:pt x="557" y="1162"/>
                </a:lnTo>
                <a:lnTo>
                  <a:pt x="557" y="1160"/>
                </a:lnTo>
                <a:lnTo>
                  <a:pt x="559" y="1158"/>
                </a:lnTo>
                <a:lnTo>
                  <a:pt x="559" y="1156"/>
                </a:lnTo>
                <a:lnTo>
                  <a:pt x="557" y="1156"/>
                </a:lnTo>
                <a:lnTo>
                  <a:pt x="559" y="1156"/>
                </a:lnTo>
                <a:lnTo>
                  <a:pt x="559" y="1154"/>
                </a:lnTo>
                <a:lnTo>
                  <a:pt x="561" y="1154"/>
                </a:lnTo>
                <a:lnTo>
                  <a:pt x="561" y="1152"/>
                </a:lnTo>
                <a:lnTo>
                  <a:pt x="561" y="1150"/>
                </a:lnTo>
                <a:lnTo>
                  <a:pt x="563" y="1150"/>
                </a:lnTo>
                <a:lnTo>
                  <a:pt x="563" y="1152"/>
                </a:lnTo>
                <a:lnTo>
                  <a:pt x="565" y="1152"/>
                </a:lnTo>
                <a:lnTo>
                  <a:pt x="567" y="1152"/>
                </a:lnTo>
                <a:lnTo>
                  <a:pt x="567" y="1154"/>
                </a:lnTo>
                <a:lnTo>
                  <a:pt x="568" y="1154"/>
                </a:lnTo>
                <a:lnTo>
                  <a:pt x="568" y="1152"/>
                </a:lnTo>
                <a:lnTo>
                  <a:pt x="567" y="1152"/>
                </a:lnTo>
                <a:lnTo>
                  <a:pt x="565" y="1152"/>
                </a:lnTo>
                <a:lnTo>
                  <a:pt x="565" y="1150"/>
                </a:lnTo>
                <a:lnTo>
                  <a:pt x="563" y="1148"/>
                </a:lnTo>
                <a:lnTo>
                  <a:pt x="563" y="1150"/>
                </a:lnTo>
                <a:lnTo>
                  <a:pt x="561" y="1148"/>
                </a:lnTo>
                <a:lnTo>
                  <a:pt x="563" y="1148"/>
                </a:lnTo>
                <a:lnTo>
                  <a:pt x="561" y="1148"/>
                </a:lnTo>
                <a:lnTo>
                  <a:pt x="559" y="1148"/>
                </a:lnTo>
                <a:lnTo>
                  <a:pt x="557" y="1148"/>
                </a:lnTo>
                <a:lnTo>
                  <a:pt x="555" y="1148"/>
                </a:lnTo>
                <a:lnTo>
                  <a:pt x="553" y="1148"/>
                </a:lnTo>
                <a:lnTo>
                  <a:pt x="553" y="1150"/>
                </a:lnTo>
                <a:lnTo>
                  <a:pt x="551" y="1150"/>
                </a:lnTo>
                <a:lnTo>
                  <a:pt x="553" y="1150"/>
                </a:lnTo>
                <a:lnTo>
                  <a:pt x="553" y="1152"/>
                </a:lnTo>
                <a:lnTo>
                  <a:pt x="553" y="1150"/>
                </a:lnTo>
                <a:lnTo>
                  <a:pt x="553" y="1152"/>
                </a:lnTo>
                <a:lnTo>
                  <a:pt x="551" y="1152"/>
                </a:lnTo>
                <a:lnTo>
                  <a:pt x="551" y="1154"/>
                </a:lnTo>
                <a:lnTo>
                  <a:pt x="551" y="1152"/>
                </a:lnTo>
                <a:lnTo>
                  <a:pt x="551" y="1154"/>
                </a:lnTo>
                <a:lnTo>
                  <a:pt x="551" y="1156"/>
                </a:lnTo>
                <a:lnTo>
                  <a:pt x="551" y="1154"/>
                </a:lnTo>
                <a:lnTo>
                  <a:pt x="551" y="1156"/>
                </a:lnTo>
                <a:lnTo>
                  <a:pt x="551" y="1154"/>
                </a:lnTo>
                <a:lnTo>
                  <a:pt x="551" y="1156"/>
                </a:lnTo>
                <a:lnTo>
                  <a:pt x="551" y="1158"/>
                </a:lnTo>
                <a:lnTo>
                  <a:pt x="551" y="1160"/>
                </a:lnTo>
                <a:lnTo>
                  <a:pt x="551" y="1162"/>
                </a:lnTo>
                <a:lnTo>
                  <a:pt x="549" y="1162"/>
                </a:lnTo>
                <a:lnTo>
                  <a:pt x="549" y="1164"/>
                </a:lnTo>
                <a:lnTo>
                  <a:pt x="547" y="1165"/>
                </a:lnTo>
                <a:lnTo>
                  <a:pt x="547" y="1167"/>
                </a:lnTo>
                <a:lnTo>
                  <a:pt x="545" y="1167"/>
                </a:lnTo>
                <a:lnTo>
                  <a:pt x="545" y="1169"/>
                </a:lnTo>
                <a:lnTo>
                  <a:pt x="545" y="1167"/>
                </a:lnTo>
                <a:lnTo>
                  <a:pt x="545" y="1169"/>
                </a:lnTo>
                <a:lnTo>
                  <a:pt x="545" y="1167"/>
                </a:lnTo>
                <a:lnTo>
                  <a:pt x="543" y="1167"/>
                </a:lnTo>
                <a:lnTo>
                  <a:pt x="543" y="1169"/>
                </a:lnTo>
                <a:lnTo>
                  <a:pt x="545" y="1169"/>
                </a:lnTo>
                <a:lnTo>
                  <a:pt x="543" y="1169"/>
                </a:lnTo>
                <a:lnTo>
                  <a:pt x="545" y="1169"/>
                </a:lnTo>
                <a:lnTo>
                  <a:pt x="545" y="1171"/>
                </a:lnTo>
                <a:lnTo>
                  <a:pt x="543" y="1171"/>
                </a:lnTo>
                <a:lnTo>
                  <a:pt x="543" y="1169"/>
                </a:lnTo>
                <a:lnTo>
                  <a:pt x="543" y="1171"/>
                </a:lnTo>
                <a:lnTo>
                  <a:pt x="545" y="1169"/>
                </a:lnTo>
                <a:lnTo>
                  <a:pt x="545" y="1171"/>
                </a:lnTo>
                <a:lnTo>
                  <a:pt x="545" y="1169"/>
                </a:lnTo>
                <a:lnTo>
                  <a:pt x="543" y="1169"/>
                </a:lnTo>
                <a:lnTo>
                  <a:pt x="542" y="1169"/>
                </a:lnTo>
                <a:lnTo>
                  <a:pt x="540" y="1169"/>
                </a:lnTo>
                <a:lnTo>
                  <a:pt x="542" y="1169"/>
                </a:lnTo>
                <a:lnTo>
                  <a:pt x="542" y="1171"/>
                </a:lnTo>
                <a:lnTo>
                  <a:pt x="542" y="1173"/>
                </a:lnTo>
                <a:lnTo>
                  <a:pt x="540" y="1173"/>
                </a:lnTo>
                <a:lnTo>
                  <a:pt x="542" y="1173"/>
                </a:lnTo>
                <a:lnTo>
                  <a:pt x="543" y="1173"/>
                </a:lnTo>
                <a:lnTo>
                  <a:pt x="543" y="1175"/>
                </a:lnTo>
                <a:lnTo>
                  <a:pt x="543" y="1177"/>
                </a:lnTo>
                <a:lnTo>
                  <a:pt x="542" y="1177"/>
                </a:lnTo>
                <a:lnTo>
                  <a:pt x="540" y="1177"/>
                </a:lnTo>
                <a:lnTo>
                  <a:pt x="540" y="1179"/>
                </a:lnTo>
                <a:lnTo>
                  <a:pt x="540" y="1177"/>
                </a:lnTo>
                <a:lnTo>
                  <a:pt x="538" y="1177"/>
                </a:lnTo>
                <a:lnTo>
                  <a:pt x="538" y="1175"/>
                </a:lnTo>
                <a:lnTo>
                  <a:pt x="538" y="1173"/>
                </a:lnTo>
                <a:lnTo>
                  <a:pt x="540" y="1173"/>
                </a:lnTo>
                <a:lnTo>
                  <a:pt x="538" y="1173"/>
                </a:lnTo>
                <a:lnTo>
                  <a:pt x="536" y="1173"/>
                </a:lnTo>
                <a:lnTo>
                  <a:pt x="536" y="1175"/>
                </a:lnTo>
                <a:lnTo>
                  <a:pt x="534" y="1175"/>
                </a:lnTo>
                <a:lnTo>
                  <a:pt x="534" y="1177"/>
                </a:lnTo>
                <a:lnTo>
                  <a:pt x="536" y="1177"/>
                </a:lnTo>
                <a:lnTo>
                  <a:pt x="536" y="1179"/>
                </a:lnTo>
                <a:lnTo>
                  <a:pt x="536" y="1181"/>
                </a:lnTo>
                <a:lnTo>
                  <a:pt x="534" y="1181"/>
                </a:lnTo>
                <a:lnTo>
                  <a:pt x="532" y="1181"/>
                </a:lnTo>
                <a:lnTo>
                  <a:pt x="532" y="1179"/>
                </a:lnTo>
                <a:lnTo>
                  <a:pt x="532" y="1177"/>
                </a:lnTo>
                <a:lnTo>
                  <a:pt x="532" y="1179"/>
                </a:lnTo>
                <a:lnTo>
                  <a:pt x="532" y="1181"/>
                </a:lnTo>
                <a:lnTo>
                  <a:pt x="530" y="1181"/>
                </a:lnTo>
                <a:lnTo>
                  <a:pt x="528" y="1181"/>
                </a:lnTo>
                <a:lnTo>
                  <a:pt x="526" y="1179"/>
                </a:lnTo>
                <a:lnTo>
                  <a:pt x="526" y="1177"/>
                </a:lnTo>
                <a:lnTo>
                  <a:pt x="524" y="1177"/>
                </a:lnTo>
                <a:lnTo>
                  <a:pt x="526" y="1175"/>
                </a:lnTo>
                <a:lnTo>
                  <a:pt x="528" y="1175"/>
                </a:lnTo>
                <a:lnTo>
                  <a:pt x="528" y="1177"/>
                </a:lnTo>
                <a:lnTo>
                  <a:pt x="530" y="1177"/>
                </a:lnTo>
                <a:lnTo>
                  <a:pt x="530" y="1175"/>
                </a:lnTo>
                <a:lnTo>
                  <a:pt x="528" y="1175"/>
                </a:lnTo>
                <a:lnTo>
                  <a:pt x="528" y="1173"/>
                </a:lnTo>
                <a:lnTo>
                  <a:pt x="526" y="1173"/>
                </a:lnTo>
                <a:lnTo>
                  <a:pt x="526" y="1171"/>
                </a:lnTo>
                <a:lnTo>
                  <a:pt x="526" y="1169"/>
                </a:lnTo>
                <a:lnTo>
                  <a:pt x="524" y="1167"/>
                </a:lnTo>
                <a:lnTo>
                  <a:pt x="522" y="1167"/>
                </a:lnTo>
                <a:lnTo>
                  <a:pt x="524" y="1167"/>
                </a:lnTo>
                <a:lnTo>
                  <a:pt x="524" y="1165"/>
                </a:lnTo>
                <a:lnTo>
                  <a:pt x="522" y="1165"/>
                </a:lnTo>
                <a:lnTo>
                  <a:pt x="520" y="1165"/>
                </a:lnTo>
                <a:lnTo>
                  <a:pt x="520" y="1167"/>
                </a:lnTo>
                <a:lnTo>
                  <a:pt x="519" y="1167"/>
                </a:lnTo>
                <a:lnTo>
                  <a:pt x="519" y="1169"/>
                </a:lnTo>
                <a:lnTo>
                  <a:pt x="519" y="1171"/>
                </a:lnTo>
                <a:lnTo>
                  <a:pt x="520" y="1171"/>
                </a:lnTo>
                <a:lnTo>
                  <a:pt x="520" y="1173"/>
                </a:lnTo>
                <a:lnTo>
                  <a:pt x="522" y="1173"/>
                </a:lnTo>
                <a:lnTo>
                  <a:pt x="522" y="1171"/>
                </a:lnTo>
                <a:lnTo>
                  <a:pt x="520" y="1171"/>
                </a:lnTo>
                <a:lnTo>
                  <a:pt x="522" y="1171"/>
                </a:lnTo>
                <a:lnTo>
                  <a:pt x="522" y="1173"/>
                </a:lnTo>
                <a:lnTo>
                  <a:pt x="522" y="1175"/>
                </a:lnTo>
                <a:lnTo>
                  <a:pt x="522" y="1177"/>
                </a:lnTo>
                <a:lnTo>
                  <a:pt x="522" y="1179"/>
                </a:lnTo>
                <a:lnTo>
                  <a:pt x="520" y="1179"/>
                </a:lnTo>
                <a:lnTo>
                  <a:pt x="522" y="1179"/>
                </a:lnTo>
                <a:lnTo>
                  <a:pt x="522" y="1177"/>
                </a:lnTo>
                <a:lnTo>
                  <a:pt x="522" y="1179"/>
                </a:lnTo>
                <a:lnTo>
                  <a:pt x="522" y="1181"/>
                </a:lnTo>
                <a:lnTo>
                  <a:pt x="524" y="1181"/>
                </a:lnTo>
                <a:lnTo>
                  <a:pt x="524" y="1183"/>
                </a:lnTo>
                <a:lnTo>
                  <a:pt x="524" y="1185"/>
                </a:lnTo>
                <a:lnTo>
                  <a:pt x="522" y="1185"/>
                </a:lnTo>
                <a:lnTo>
                  <a:pt x="522" y="1183"/>
                </a:lnTo>
                <a:lnTo>
                  <a:pt x="520" y="1183"/>
                </a:lnTo>
                <a:lnTo>
                  <a:pt x="522" y="1183"/>
                </a:lnTo>
                <a:lnTo>
                  <a:pt x="520" y="1183"/>
                </a:lnTo>
                <a:lnTo>
                  <a:pt x="520" y="1181"/>
                </a:lnTo>
                <a:lnTo>
                  <a:pt x="522" y="1183"/>
                </a:lnTo>
                <a:lnTo>
                  <a:pt x="522" y="1181"/>
                </a:lnTo>
                <a:lnTo>
                  <a:pt x="522" y="1179"/>
                </a:lnTo>
                <a:lnTo>
                  <a:pt x="520" y="1179"/>
                </a:lnTo>
                <a:lnTo>
                  <a:pt x="520" y="1181"/>
                </a:lnTo>
                <a:lnTo>
                  <a:pt x="520" y="1183"/>
                </a:lnTo>
                <a:lnTo>
                  <a:pt x="519" y="1183"/>
                </a:lnTo>
                <a:lnTo>
                  <a:pt x="519" y="1185"/>
                </a:lnTo>
                <a:lnTo>
                  <a:pt x="519" y="1187"/>
                </a:lnTo>
                <a:lnTo>
                  <a:pt x="517" y="1187"/>
                </a:lnTo>
                <a:lnTo>
                  <a:pt x="515" y="1187"/>
                </a:lnTo>
                <a:lnTo>
                  <a:pt x="513" y="1187"/>
                </a:lnTo>
                <a:lnTo>
                  <a:pt x="513" y="1185"/>
                </a:lnTo>
                <a:lnTo>
                  <a:pt x="513" y="1183"/>
                </a:lnTo>
                <a:lnTo>
                  <a:pt x="511" y="1183"/>
                </a:lnTo>
                <a:lnTo>
                  <a:pt x="511" y="1181"/>
                </a:lnTo>
                <a:lnTo>
                  <a:pt x="513" y="1181"/>
                </a:lnTo>
                <a:lnTo>
                  <a:pt x="513" y="1183"/>
                </a:lnTo>
                <a:lnTo>
                  <a:pt x="513" y="1181"/>
                </a:lnTo>
                <a:lnTo>
                  <a:pt x="511" y="1181"/>
                </a:lnTo>
                <a:lnTo>
                  <a:pt x="511" y="1179"/>
                </a:lnTo>
                <a:lnTo>
                  <a:pt x="511" y="1177"/>
                </a:lnTo>
                <a:lnTo>
                  <a:pt x="509" y="1177"/>
                </a:lnTo>
                <a:lnTo>
                  <a:pt x="507" y="1177"/>
                </a:lnTo>
                <a:lnTo>
                  <a:pt x="505" y="1177"/>
                </a:lnTo>
                <a:lnTo>
                  <a:pt x="507" y="1177"/>
                </a:lnTo>
                <a:lnTo>
                  <a:pt x="507" y="1175"/>
                </a:lnTo>
                <a:lnTo>
                  <a:pt x="505" y="1175"/>
                </a:lnTo>
                <a:lnTo>
                  <a:pt x="503" y="1175"/>
                </a:lnTo>
                <a:lnTo>
                  <a:pt x="505" y="1177"/>
                </a:lnTo>
                <a:lnTo>
                  <a:pt x="503" y="1177"/>
                </a:lnTo>
                <a:lnTo>
                  <a:pt x="503" y="1179"/>
                </a:lnTo>
                <a:lnTo>
                  <a:pt x="503" y="1181"/>
                </a:lnTo>
                <a:lnTo>
                  <a:pt x="505" y="1181"/>
                </a:lnTo>
                <a:lnTo>
                  <a:pt x="505" y="1183"/>
                </a:lnTo>
                <a:lnTo>
                  <a:pt x="507" y="1183"/>
                </a:lnTo>
                <a:lnTo>
                  <a:pt x="509" y="1185"/>
                </a:lnTo>
                <a:lnTo>
                  <a:pt x="509" y="1187"/>
                </a:lnTo>
                <a:lnTo>
                  <a:pt x="507" y="1187"/>
                </a:lnTo>
                <a:lnTo>
                  <a:pt x="507" y="1189"/>
                </a:lnTo>
                <a:lnTo>
                  <a:pt x="505" y="1189"/>
                </a:lnTo>
                <a:lnTo>
                  <a:pt x="505" y="1190"/>
                </a:lnTo>
                <a:lnTo>
                  <a:pt x="503" y="1190"/>
                </a:lnTo>
                <a:lnTo>
                  <a:pt x="503" y="1192"/>
                </a:lnTo>
                <a:lnTo>
                  <a:pt x="501" y="1192"/>
                </a:lnTo>
                <a:lnTo>
                  <a:pt x="499" y="1192"/>
                </a:lnTo>
                <a:lnTo>
                  <a:pt x="499" y="1190"/>
                </a:lnTo>
                <a:lnTo>
                  <a:pt x="497" y="1190"/>
                </a:lnTo>
                <a:lnTo>
                  <a:pt x="499" y="1190"/>
                </a:lnTo>
                <a:lnTo>
                  <a:pt x="499" y="1189"/>
                </a:lnTo>
                <a:lnTo>
                  <a:pt x="499" y="1187"/>
                </a:lnTo>
                <a:lnTo>
                  <a:pt x="501" y="1187"/>
                </a:lnTo>
                <a:lnTo>
                  <a:pt x="499" y="1187"/>
                </a:lnTo>
                <a:lnTo>
                  <a:pt x="499" y="1185"/>
                </a:lnTo>
                <a:lnTo>
                  <a:pt x="501" y="1187"/>
                </a:lnTo>
                <a:lnTo>
                  <a:pt x="501" y="1185"/>
                </a:lnTo>
                <a:lnTo>
                  <a:pt x="501" y="1187"/>
                </a:lnTo>
                <a:lnTo>
                  <a:pt x="503" y="1187"/>
                </a:lnTo>
                <a:lnTo>
                  <a:pt x="503" y="1185"/>
                </a:lnTo>
                <a:lnTo>
                  <a:pt x="501" y="1185"/>
                </a:lnTo>
                <a:lnTo>
                  <a:pt x="501" y="1183"/>
                </a:lnTo>
                <a:lnTo>
                  <a:pt x="501" y="1181"/>
                </a:lnTo>
                <a:lnTo>
                  <a:pt x="501" y="1179"/>
                </a:lnTo>
                <a:lnTo>
                  <a:pt x="499" y="1177"/>
                </a:lnTo>
                <a:lnTo>
                  <a:pt x="501" y="1177"/>
                </a:lnTo>
                <a:lnTo>
                  <a:pt x="499" y="1177"/>
                </a:lnTo>
                <a:lnTo>
                  <a:pt x="499" y="1179"/>
                </a:lnTo>
                <a:lnTo>
                  <a:pt x="497" y="1179"/>
                </a:lnTo>
                <a:lnTo>
                  <a:pt x="499" y="1179"/>
                </a:lnTo>
                <a:lnTo>
                  <a:pt x="497" y="1179"/>
                </a:lnTo>
                <a:lnTo>
                  <a:pt x="499" y="1177"/>
                </a:lnTo>
                <a:lnTo>
                  <a:pt x="501" y="1177"/>
                </a:lnTo>
                <a:lnTo>
                  <a:pt x="503" y="1173"/>
                </a:lnTo>
                <a:lnTo>
                  <a:pt x="505" y="1173"/>
                </a:lnTo>
                <a:lnTo>
                  <a:pt x="507" y="1173"/>
                </a:lnTo>
                <a:lnTo>
                  <a:pt x="507" y="1171"/>
                </a:lnTo>
                <a:lnTo>
                  <a:pt x="509" y="1171"/>
                </a:lnTo>
                <a:lnTo>
                  <a:pt x="509" y="1169"/>
                </a:lnTo>
                <a:lnTo>
                  <a:pt x="511" y="1169"/>
                </a:lnTo>
                <a:lnTo>
                  <a:pt x="509" y="1169"/>
                </a:lnTo>
                <a:lnTo>
                  <a:pt x="509" y="1171"/>
                </a:lnTo>
                <a:lnTo>
                  <a:pt x="507" y="1171"/>
                </a:lnTo>
                <a:lnTo>
                  <a:pt x="507" y="1173"/>
                </a:lnTo>
                <a:lnTo>
                  <a:pt x="509" y="1173"/>
                </a:lnTo>
                <a:lnTo>
                  <a:pt x="511" y="1173"/>
                </a:lnTo>
                <a:lnTo>
                  <a:pt x="513" y="1173"/>
                </a:lnTo>
                <a:lnTo>
                  <a:pt x="515" y="1173"/>
                </a:lnTo>
                <a:lnTo>
                  <a:pt x="515" y="1171"/>
                </a:lnTo>
                <a:lnTo>
                  <a:pt x="515" y="1169"/>
                </a:lnTo>
                <a:lnTo>
                  <a:pt x="513" y="1169"/>
                </a:lnTo>
                <a:lnTo>
                  <a:pt x="513" y="1167"/>
                </a:lnTo>
                <a:lnTo>
                  <a:pt x="513" y="1169"/>
                </a:lnTo>
                <a:lnTo>
                  <a:pt x="515" y="1167"/>
                </a:lnTo>
                <a:lnTo>
                  <a:pt x="513" y="1167"/>
                </a:lnTo>
                <a:lnTo>
                  <a:pt x="515" y="1167"/>
                </a:lnTo>
                <a:lnTo>
                  <a:pt x="517" y="1167"/>
                </a:lnTo>
                <a:lnTo>
                  <a:pt x="517" y="1165"/>
                </a:lnTo>
                <a:lnTo>
                  <a:pt x="517" y="1167"/>
                </a:lnTo>
                <a:lnTo>
                  <a:pt x="517" y="1165"/>
                </a:lnTo>
                <a:lnTo>
                  <a:pt x="519" y="1165"/>
                </a:lnTo>
                <a:lnTo>
                  <a:pt x="517" y="1165"/>
                </a:lnTo>
                <a:lnTo>
                  <a:pt x="519" y="1165"/>
                </a:lnTo>
                <a:lnTo>
                  <a:pt x="519" y="1164"/>
                </a:lnTo>
                <a:lnTo>
                  <a:pt x="520" y="1164"/>
                </a:lnTo>
                <a:lnTo>
                  <a:pt x="519" y="1164"/>
                </a:lnTo>
                <a:lnTo>
                  <a:pt x="520" y="1164"/>
                </a:lnTo>
                <a:lnTo>
                  <a:pt x="520" y="1162"/>
                </a:lnTo>
                <a:lnTo>
                  <a:pt x="522" y="1162"/>
                </a:lnTo>
                <a:lnTo>
                  <a:pt x="520" y="1162"/>
                </a:lnTo>
                <a:lnTo>
                  <a:pt x="522" y="1162"/>
                </a:lnTo>
                <a:lnTo>
                  <a:pt x="522" y="1164"/>
                </a:lnTo>
                <a:lnTo>
                  <a:pt x="524" y="1164"/>
                </a:lnTo>
                <a:lnTo>
                  <a:pt x="524" y="1162"/>
                </a:lnTo>
                <a:lnTo>
                  <a:pt x="526" y="1162"/>
                </a:lnTo>
                <a:lnTo>
                  <a:pt x="526" y="1160"/>
                </a:lnTo>
                <a:lnTo>
                  <a:pt x="524" y="1160"/>
                </a:lnTo>
                <a:lnTo>
                  <a:pt x="524" y="1158"/>
                </a:lnTo>
                <a:lnTo>
                  <a:pt x="526" y="1158"/>
                </a:lnTo>
                <a:lnTo>
                  <a:pt x="524" y="1158"/>
                </a:lnTo>
                <a:lnTo>
                  <a:pt x="522" y="1158"/>
                </a:lnTo>
                <a:lnTo>
                  <a:pt x="522" y="1160"/>
                </a:lnTo>
                <a:lnTo>
                  <a:pt x="522" y="1158"/>
                </a:lnTo>
                <a:lnTo>
                  <a:pt x="524" y="1156"/>
                </a:lnTo>
                <a:lnTo>
                  <a:pt x="526" y="1156"/>
                </a:lnTo>
                <a:lnTo>
                  <a:pt x="526" y="1154"/>
                </a:lnTo>
                <a:lnTo>
                  <a:pt x="528" y="1152"/>
                </a:lnTo>
                <a:lnTo>
                  <a:pt x="530" y="1150"/>
                </a:lnTo>
                <a:lnTo>
                  <a:pt x="530" y="1148"/>
                </a:lnTo>
                <a:lnTo>
                  <a:pt x="532" y="1146"/>
                </a:lnTo>
                <a:lnTo>
                  <a:pt x="532" y="1144"/>
                </a:lnTo>
                <a:lnTo>
                  <a:pt x="534" y="1144"/>
                </a:lnTo>
                <a:lnTo>
                  <a:pt x="536" y="1142"/>
                </a:lnTo>
                <a:lnTo>
                  <a:pt x="538" y="1140"/>
                </a:lnTo>
                <a:lnTo>
                  <a:pt x="540" y="1140"/>
                </a:lnTo>
                <a:lnTo>
                  <a:pt x="540" y="1139"/>
                </a:lnTo>
                <a:lnTo>
                  <a:pt x="542" y="1139"/>
                </a:lnTo>
                <a:lnTo>
                  <a:pt x="543" y="1137"/>
                </a:lnTo>
                <a:lnTo>
                  <a:pt x="545" y="1137"/>
                </a:lnTo>
                <a:lnTo>
                  <a:pt x="545" y="1135"/>
                </a:lnTo>
                <a:lnTo>
                  <a:pt x="547" y="1135"/>
                </a:lnTo>
                <a:lnTo>
                  <a:pt x="547" y="1133"/>
                </a:lnTo>
                <a:lnTo>
                  <a:pt x="549" y="1133"/>
                </a:lnTo>
                <a:lnTo>
                  <a:pt x="551" y="1133"/>
                </a:lnTo>
                <a:lnTo>
                  <a:pt x="553" y="1133"/>
                </a:lnTo>
                <a:lnTo>
                  <a:pt x="553" y="1131"/>
                </a:lnTo>
                <a:lnTo>
                  <a:pt x="555" y="1131"/>
                </a:lnTo>
                <a:lnTo>
                  <a:pt x="557" y="1131"/>
                </a:lnTo>
                <a:lnTo>
                  <a:pt x="557" y="1129"/>
                </a:lnTo>
                <a:lnTo>
                  <a:pt x="559" y="1129"/>
                </a:lnTo>
                <a:lnTo>
                  <a:pt x="561" y="1129"/>
                </a:lnTo>
                <a:lnTo>
                  <a:pt x="563" y="1129"/>
                </a:lnTo>
                <a:lnTo>
                  <a:pt x="563" y="1127"/>
                </a:lnTo>
                <a:lnTo>
                  <a:pt x="565" y="1127"/>
                </a:lnTo>
                <a:lnTo>
                  <a:pt x="567" y="1127"/>
                </a:lnTo>
                <a:lnTo>
                  <a:pt x="568" y="1127"/>
                </a:lnTo>
                <a:lnTo>
                  <a:pt x="568" y="1125"/>
                </a:lnTo>
                <a:lnTo>
                  <a:pt x="568" y="1127"/>
                </a:lnTo>
                <a:lnTo>
                  <a:pt x="567" y="1127"/>
                </a:lnTo>
                <a:lnTo>
                  <a:pt x="565" y="1127"/>
                </a:lnTo>
                <a:lnTo>
                  <a:pt x="565" y="1129"/>
                </a:lnTo>
                <a:lnTo>
                  <a:pt x="563" y="1129"/>
                </a:lnTo>
                <a:lnTo>
                  <a:pt x="561" y="1129"/>
                </a:lnTo>
                <a:lnTo>
                  <a:pt x="561" y="1131"/>
                </a:lnTo>
                <a:lnTo>
                  <a:pt x="561" y="1129"/>
                </a:lnTo>
                <a:lnTo>
                  <a:pt x="563" y="1129"/>
                </a:lnTo>
                <a:lnTo>
                  <a:pt x="565" y="1129"/>
                </a:lnTo>
                <a:lnTo>
                  <a:pt x="567" y="1129"/>
                </a:lnTo>
                <a:lnTo>
                  <a:pt x="568" y="1129"/>
                </a:lnTo>
                <a:lnTo>
                  <a:pt x="570" y="1129"/>
                </a:lnTo>
                <a:lnTo>
                  <a:pt x="570" y="1131"/>
                </a:lnTo>
                <a:lnTo>
                  <a:pt x="572" y="1129"/>
                </a:lnTo>
                <a:lnTo>
                  <a:pt x="574" y="1129"/>
                </a:lnTo>
                <a:lnTo>
                  <a:pt x="574" y="1127"/>
                </a:lnTo>
                <a:lnTo>
                  <a:pt x="576" y="1127"/>
                </a:lnTo>
                <a:lnTo>
                  <a:pt x="578" y="1127"/>
                </a:lnTo>
                <a:lnTo>
                  <a:pt x="578" y="1129"/>
                </a:lnTo>
                <a:lnTo>
                  <a:pt x="578" y="1131"/>
                </a:lnTo>
                <a:lnTo>
                  <a:pt x="576" y="1129"/>
                </a:lnTo>
                <a:lnTo>
                  <a:pt x="574" y="1129"/>
                </a:lnTo>
                <a:lnTo>
                  <a:pt x="574" y="1131"/>
                </a:lnTo>
                <a:lnTo>
                  <a:pt x="572" y="1131"/>
                </a:lnTo>
                <a:lnTo>
                  <a:pt x="572" y="1133"/>
                </a:lnTo>
                <a:lnTo>
                  <a:pt x="572" y="1135"/>
                </a:lnTo>
                <a:lnTo>
                  <a:pt x="574" y="1135"/>
                </a:lnTo>
                <a:lnTo>
                  <a:pt x="574" y="1133"/>
                </a:lnTo>
                <a:lnTo>
                  <a:pt x="576" y="1133"/>
                </a:lnTo>
                <a:lnTo>
                  <a:pt x="576" y="1135"/>
                </a:lnTo>
                <a:lnTo>
                  <a:pt x="574" y="1135"/>
                </a:lnTo>
                <a:lnTo>
                  <a:pt x="574" y="1137"/>
                </a:lnTo>
                <a:lnTo>
                  <a:pt x="576" y="1137"/>
                </a:lnTo>
                <a:lnTo>
                  <a:pt x="576" y="1139"/>
                </a:lnTo>
                <a:lnTo>
                  <a:pt x="576" y="1137"/>
                </a:lnTo>
                <a:lnTo>
                  <a:pt x="576" y="1139"/>
                </a:lnTo>
                <a:lnTo>
                  <a:pt x="578" y="1139"/>
                </a:lnTo>
                <a:lnTo>
                  <a:pt x="578" y="1140"/>
                </a:lnTo>
                <a:lnTo>
                  <a:pt x="580" y="1140"/>
                </a:lnTo>
                <a:lnTo>
                  <a:pt x="580" y="1142"/>
                </a:lnTo>
                <a:lnTo>
                  <a:pt x="580" y="1140"/>
                </a:lnTo>
                <a:lnTo>
                  <a:pt x="582" y="1140"/>
                </a:lnTo>
                <a:lnTo>
                  <a:pt x="582" y="1142"/>
                </a:lnTo>
                <a:lnTo>
                  <a:pt x="584" y="1144"/>
                </a:lnTo>
                <a:lnTo>
                  <a:pt x="584" y="1142"/>
                </a:lnTo>
                <a:lnTo>
                  <a:pt x="584" y="1140"/>
                </a:lnTo>
                <a:lnTo>
                  <a:pt x="582" y="1140"/>
                </a:lnTo>
                <a:lnTo>
                  <a:pt x="584" y="1140"/>
                </a:lnTo>
                <a:lnTo>
                  <a:pt x="582" y="1140"/>
                </a:lnTo>
                <a:lnTo>
                  <a:pt x="582" y="1139"/>
                </a:lnTo>
                <a:lnTo>
                  <a:pt x="580" y="1139"/>
                </a:lnTo>
                <a:lnTo>
                  <a:pt x="580" y="1137"/>
                </a:lnTo>
                <a:lnTo>
                  <a:pt x="580" y="1135"/>
                </a:lnTo>
                <a:lnTo>
                  <a:pt x="580" y="1133"/>
                </a:lnTo>
                <a:lnTo>
                  <a:pt x="582" y="1133"/>
                </a:lnTo>
                <a:lnTo>
                  <a:pt x="582" y="1135"/>
                </a:lnTo>
                <a:lnTo>
                  <a:pt x="584" y="1135"/>
                </a:lnTo>
                <a:lnTo>
                  <a:pt x="586" y="1135"/>
                </a:lnTo>
                <a:lnTo>
                  <a:pt x="588" y="1135"/>
                </a:lnTo>
                <a:lnTo>
                  <a:pt x="590" y="1135"/>
                </a:lnTo>
                <a:lnTo>
                  <a:pt x="590" y="1137"/>
                </a:lnTo>
                <a:lnTo>
                  <a:pt x="590" y="1139"/>
                </a:lnTo>
                <a:lnTo>
                  <a:pt x="591" y="1139"/>
                </a:lnTo>
                <a:lnTo>
                  <a:pt x="591" y="1137"/>
                </a:lnTo>
                <a:lnTo>
                  <a:pt x="591" y="1139"/>
                </a:lnTo>
                <a:lnTo>
                  <a:pt x="593" y="1139"/>
                </a:lnTo>
                <a:lnTo>
                  <a:pt x="595" y="1139"/>
                </a:lnTo>
                <a:lnTo>
                  <a:pt x="595" y="1140"/>
                </a:lnTo>
                <a:lnTo>
                  <a:pt x="597" y="1140"/>
                </a:lnTo>
                <a:lnTo>
                  <a:pt x="597" y="1139"/>
                </a:lnTo>
                <a:lnTo>
                  <a:pt x="595" y="1139"/>
                </a:lnTo>
                <a:lnTo>
                  <a:pt x="595" y="1137"/>
                </a:lnTo>
                <a:lnTo>
                  <a:pt x="597" y="1137"/>
                </a:lnTo>
                <a:lnTo>
                  <a:pt x="597" y="1135"/>
                </a:lnTo>
                <a:lnTo>
                  <a:pt x="595" y="1135"/>
                </a:lnTo>
                <a:lnTo>
                  <a:pt x="593" y="1135"/>
                </a:lnTo>
                <a:lnTo>
                  <a:pt x="593" y="1133"/>
                </a:lnTo>
                <a:lnTo>
                  <a:pt x="591" y="1133"/>
                </a:lnTo>
                <a:lnTo>
                  <a:pt x="591" y="1131"/>
                </a:lnTo>
                <a:lnTo>
                  <a:pt x="590" y="1131"/>
                </a:lnTo>
                <a:lnTo>
                  <a:pt x="588" y="1131"/>
                </a:lnTo>
                <a:lnTo>
                  <a:pt x="586" y="1131"/>
                </a:lnTo>
                <a:lnTo>
                  <a:pt x="588" y="1131"/>
                </a:lnTo>
                <a:lnTo>
                  <a:pt x="588" y="1129"/>
                </a:lnTo>
                <a:lnTo>
                  <a:pt x="588" y="1127"/>
                </a:lnTo>
                <a:lnTo>
                  <a:pt x="586" y="1127"/>
                </a:lnTo>
                <a:lnTo>
                  <a:pt x="588" y="1127"/>
                </a:lnTo>
                <a:lnTo>
                  <a:pt x="588" y="1125"/>
                </a:lnTo>
                <a:lnTo>
                  <a:pt x="588" y="1123"/>
                </a:lnTo>
                <a:lnTo>
                  <a:pt x="590" y="1123"/>
                </a:lnTo>
                <a:lnTo>
                  <a:pt x="590" y="1121"/>
                </a:lnTo>
                <a:lnTo>
                  <a:pt x="590" y="1119"/>
                </a:lnTo>
                <a:lnTo>
                  <a:pt x="590" y="1117"/>
                </a:lnTo>
                <a:lnTo>
                  <a:pt x="591" y="1117"/>
                </a:lnTo>
                <a:lnTo>
                  <a:pt x="591" y="1116"/>
                </a:lnTo>
                <a:lnTo>
                  <a:pt x="591" y="1114"/>
                </a:lnTo>
                <a:lnTo>
                  <a:pt x="593" y="1114"/>
                </a:lnTo>
                <a:lnTo>
                  <a:pt x="593" y="1112"/>
                </a:lnTo>
                <a:lnTo>
                  <a:pt x="593" y="1110"/>
                </a:lnTo>
                <a:lnTo>
                  <a:pt x="595" y="1110"/>
                </a:lnTo>
                <a:lnTo>
                  <a:pt x="595" y="1108"/>
                </a:lnTo>
                <a:lnTo>
                  <a:pt x="597" y="1108"/>
                </a:lnTo>
                <a:lnTo>
                  <a:pt x="597" y="1106"/>
                </a:lnTo>
                <a:lnTo>
                  <a:pt x="599" y="1106"/>
                </a:lnTo>
                <a:lnTo>
                  <a:pt x="599" y="1104"/>
                </a:lnTo>
                <a:lnTo>
                  <a:pt x="601" y="1104"/>
                </a:lnTo>
                <a:lnTo>
                  <a:pt x="603" y="1104"/>
                </a:lnTo>
                <a:lnTo>
                  <a:pt x="603" y="1102"/>
                </a:lnTo>
                <a:lnTo>
                  <a:pt x="605" y="1102"/>
                </a:lnTo>
                <a:lnTo>
                  <a:pt x="605" y="1100"/>
                </a:lnTo>
                <a:lnTo>
                  <a:pt x="607" y="1100"/>
                </a:lnTo>
                <a:lnTo>
                  <a:pt x="607" y="1098"/>
                </a:lnTo>
                <a:lnTo>
                  <a:pt x="609" y="1098"/>
                </a:lnTo>
                <a:lnTo>
                  <a:pt x="609" y="1096"/>
                </a:lnTo>
                <a:lnTo>
                  <a:pt x="611" y="1096"/>
                </a:lnTo>
                <a:lnTo>
                  <a:pt x="611" y="1094"/>
                </a:lnTo>
                <a:lnTo>
                  <a:pt x="613" y="1094"/>
                </a:lnTo>
                <a:lnTo>
                  <a:pt x="615" y="1094"/>
                </a:lnTo>
                <a:lnTo>
                  <a:pt x="615" y="1092"/>
                </a:lnTo>
                <a:lnTo>
                  <a:pt x="616" y="1092"/>
                </a:lnTo>
                <a:lnTo>
                  <a:pt x="618" y="1092"/>
                </a:lnTo>
                <a:lnTo>
                  <a:pt x="618" y="1091"/>
                </a:lnTo>
                <a:lnTo>
                  <a:pt x="620" y="1091"/>
                </a:lnTo>
                <a:lnTo>
                  <a:pt x="622" y="1089"/>
                </a:lnTo>
                <a:lnTo>
                  <a:pt x="624" y="1089"/>
                </a:lnTo>
                <a:lnTo>
                  <a:pt x="624" y="1087"/>
                </a:lnTo>
                <a:lnTo>
                  <a:pt x="624" y="1089"/>
                </a:lnTo>
                <a:lnTo>
                  <a:pt x="622" y="1089"/>
                </a:lnTo>
                <a:lnTo>
                  <a:pt x="620" y="1091"/>
                </a:lnTo>
                <a:lnTo>
                  <a:pt x="622" y="1091"/>
                </a:lnTo>
                <a:lnTo>
                  <a:pt x="620" y="1091"/>
                </a:lnTo>
                <a:lnTo>
                  <a:pt x="622" y="1091"/>
                </a:lnTo>
                <a:lnTo>
                  <a:pt x="624" y="1091"/>
                </a:lnTo>
                <a:lnTo>
                  <a:pt x="624" y="1089"/>
                </a:lnTo>
                <a:lnTo>
                  <a:pt x="626" y="1089"/>
                </a:lnTo>
                <a:lnTo>
                  <a:pt x="626" y="1087"/>
                </a:lnTo>
                <a:lnTo>
                  <a:pt x="628" y="1087"/>
                </a:lnTo>
                <a:lnTo>
                  <a:pt x="630" y="1087"/>
                </a:lnTo>
                <a:lnTo>
                  <a:pt x="628" y="1087"/>
                </a:lnTo>
                <a:lnTo>
                  <a:pt x="628" y="1085"/>
                </a:lnTo>
                <a:lnTo>
                  <a:pt x="628" y="1087"/>
                </a:lnTo>
                <a:lnTo>
                  <a:pt x="628" y="1085"/>
                </a:lnTo>
                <a:lnTo>
                  <a:pt x="630" y="1085"/>
                </a:lnTo>
                <a:lnTo>
                  <a:pt x="630" y="1083"/>
                </a:lnTo>
                <a:lnTo>
                  <a:pt x="632" y="1083"/>
                </a:lnTo>
                <a:lnTo>
                  <a:pt x="634" y="1083"/>
                </a:lnTo>
                <a:lnTo>
                  <a:pt x="634" y="1081"/>
                </a:lnTo>
                <a:lnTo>
                  <a:pt x="634" y="1083"/>
                </a:lnTo>
                <a:lnTo>
                  <a:pt x="634" y="1081"/>
                </a:lnTo>
                <a:lnTo>
                  <a:pt x="636" y="1081"/>
                </a:lnTo>
                <a:lnTo>
                  <a:pt x="636" y="1079"/>
                </a:lnTo>
                <a:lnTo>
                  <a:pt x="638" y="1079"/>
                </a:lnTo>
                <a:lnTo>
                  <a:pt x="638" y="1077"/>
                </a:lnTo>
                <a:lnTo>
                  <a:pt x="639" y="1077"/>
                </a:lnTo>
                <a:lnTo>
                  <a:pt x="639" y="1075"/>
                </a:lnTo>
                <a:lnTo>
                  <a:pt x="641" y="1075"/>
                </a:lnTo>
                <a:lnTo>
                  <a:pt x="641" y="1077"/>
                </a:lnTo>
                <a:lnTo>
                  <a:pt x="639" y="1077"/>
                </a:lnTo>
                <a:lnTo>
                  <a:pt x="638" y="1077"/>
                </a:lnTo>
                <a:lnTo>
                  <a:pt x="638" y="1079"/>
                </a:lnTo>
                <a:lnTo>
                  <a:pt x="639" y="1079"/>
                </a:lnTo>
                <a:lnTo>
                  <a:pt x="639" y="1081"/>
                </a:lnTo>
                <a:lnTo>
                  <a:pt x="641" y="1081"/>
                </a:lnTo>
                <a:lnTo>
                  <a:pt x="641" y="1083"/>
                </a:lnTo>
                <a:lnTo>
                  <a:pt x="643" y="1081"/>
                </a:lnTo>
                <a:lnTo>
                  <a:pt x="643" y="1083"/>
                </a:lnTo>
                <a:lnTo>
                  <a:pt x="643" y="1081"/>
                </a:lnTo>
                <a:lnTo>
                  <a:pt x="645" y="1081"/>
                </a:lnTo>
                <a:lnTo>
                  <a:pt x="645" y="1083"/>
                </a:lnTo>
                <a:lnTo>
                  <a:pt x="645" y="1081"/>
                </a:lnTo>
                <a:lnTo>
                  <a:pt x="645" y="1083"/>
                </a:lnTo>
                <a:lnTo>
                  <a:pt x="647" y="1083"/>
                </a:lnTo>
                <a:lnTo>
                  <a:pt x="649" y="1083"/>
                </a:lnTo>
                <a:lnTo>
                  <a:pt x="647" y="1083"/>
                </a:lnTo>
                <a:lnTo>
                  <a:pt x="647" y="1081"/>
                </a:lnTo>
                <a:lnTo>
                  <a:pt x="647" y="1079"/>
                </a:lnTo>
                <a:lnTo>
                  <a:pt x="647" y="1077"/>
                </a:lnTo>
                <a:lnTo>
                  <a:pt x="647" y="1075"/>
                </a:lnTo>
                <a:lnTo>
                  <a:pt x="645" y="1075"/>
                </a:lnTo>
                <a:lnTo>
                  <a:pt x="647" y="1073"/>
                </a:lnTo>
                <a:lnTo>
                  <a:pt x="645" y="1073"/>
                </a:lnTo>
                <a:lnTo>
                  <a:pt x="645" y="1071"/>
                </a:lnTo>
                <a:lnTo>
                  <a:pt x="647" y="1071"/>
                </a:lnTo>
                <a:lnTo>
                  <a:pt x="647" y="1069"/>
                </a:lnTo>
                <a:lnTo>
                  <a:pt x="647" y="1068"/>
                </a:lnTo>
                <a:lnTo>
                  <a:pt x="649" y="1066"/>
                </a:lnTo>
                <a:lnTo>
                  <a:pt x="649" y="1064"/>
                </a:lnTo>
                <a:lnTo>
                  <a:pt x="651" y="1062"/>
                </a:lnTo>
                <a:lnTo>
                  <a:pt x="653" y="1058"/>
                </a:lnTo>
                <a:lnTo>
                  <a:pt x="655" y="1056"/>
                </a:lnTo>
                <a:lnTo>
                  <a:pt x="657" y="1056"/>
                </a:lnTo>
                <a:lnTo>
                  <a:pt x="659" y="1052"/>
                </a:lnTo>
                <a:lnTo>
                  <a:pt x="661" y="1052"/>
                </a:lnTo>
                <a:lnTo>
                  <a:pt x="661" y="1050"/>
                </a:lnTo>
                <a:lnTo>
                  <a:pt x="663" y="1050"/>
                </a:lnTo>
                <a:lnTo>
                  <a:pt x="664" y="1048"/>
                </a:lnTo>
                <a:lnTo>
                  <a:pt x="664" y="1050"/>
                </a:lnTo>
                <a:lnTo>
                  <a:pt x="663" y="1050"/>
                </a:lnTo>
                <a:lnTo>
                  <a:pt x="664" y="1050"/>
                </a:lnTo>
                <a:lnTo>
                  <a:pt x="664" y="1052"/>
                </a:lnTo>
                <a:lnTo>
                  <a:pt x="663" y="1052"/>
                </a:lnTo>
                <a:lnTo>
                  <a:pt x="664" y="1052"/>
                </a:lnTo>
                <a:lnTo>
                  <a:pt x="664" y="1050"/>
                </a:lnTo>
                <a:lnTo>
                  <a:pt x="664" y="1048"/>
                </a:lnTo>
                <a:lnTo>
                  <a:pt x="664" y="1050"/>
                </a:lnTo>
                <a:lnTo>
                  <a:pt x="664" y="1048"/>
                </a:lnTo>
                <a:lnTo>
                  <a:pt x="666" y="1048"/>
                </a:lnTo>
                <a:lnTo>
                  <a:pt x="666" y="1050"/>
                </a:lnTo>
                <a:lnTo>
                  <a:pt x="666" y="1048"/>
                </a:lnTo>
                <a:lnTo>
                  <a:pt x="664" y="1048"/>
                </a:lnTo>
                <a:lnTo>
                  <a:pt x="666" y="1048"/>
                </a:lnTo>
                <a:lnTo>
                  <a:pt x="666" y="1046"/>
                </a:lnTo>
                <a:lnTo>
                  <a:pt x="668" y="1046"/>
                </a:lnTo>
                <a:lnTo>
                  <a:pt x="668" y="1044"/>
                </a:lnTo>
                <a:lnTo>
                  <a:pt x="668" y="1043"/>
                </a:lnTo>
                <a:lnTo>
                  <a:pt x="670" y="1043"/>
                </a:lnTo>
                <a:lnTo>
                  <a:pt x="670" y="1041"/>
                </a:lnTo>
                <a:lnTo>
                  <a:pt x="672" y="1041"/>
                </a:lnTo>
                <a:lnTo>
                  <a:pt x="672" y="1039"/>
                </a:lnTo>
                <a:lnTo>
                  <a:pt x="674" y="1039"/>
                </a:lnTo>
                <a:lnTo>
                  <a:pt x="674" y="1037"/>
                </a:lnTo>
                <a:lnTo>
                  <a:pt x="676" y="1037"/>
                </a:lnTo>
                <a:lnTo>
                  <a:pt x="676" y="1039"/>
                </a:lnTo>
                <a:lnTo>
                  <a:pt x="676" y="1037"/>
                </a:lnTo>
                <a:lnTo>
                  <a:pt x="678" y="1037"/>
                </a:lnTo>
                <a:lnTo>
                  <a:pt x="678" y="1039"/>
                </a:lnTo>
                <a:lnTo>
                  <a:pt x="680" y="1041"/>
                </a:lnTo>
                <a:lnTo>
                  <a:pt x="678" y="1041"/>
                </a:lnTo>
                <a:lnTo>
                  <a:pt x="678" y="1043"/>
                </a:lnTo>
                <a:lnTo>
                  <a:pt x="678" y="1044"/>
                </a:lnTo>
                <a:lnTo>
                  <a:pt x="680" y="1044"/>
                </a:lnTo>
                <a:lnTo>
                  <a:pt x="682" y="1044"/>
                </a:lnTo>
                <a:lnTo>
                  <a:pt x="682" y="1046"/>
                </a:lnTo>
                <a:lnTo>
                  <a:pt x="680" y="1046"/>
                </a:lnTo>
                <a:lnTo>
                  <a:pt x="678" y="1046"/>
                </a:lnTo>
                <a:lnTo>
                  <a:pt x="678" y="1048"/>
                </a:lnTo>
                <a:lnTo>
                  <a:pt x="678" y="1050"/>
                </a:lnTo>
                <a:lnTo>
                  <a:pt x="678" y="1048"/>
                </a:lnTo>
                <a:lnTo>
                  <a:pt x="678" y="1046"/>
                </a:lnTo>
                <a:lnTo>
                  <a:pt x="680" y="1046"/>
                </a:lnTo>
                <a:lnTo>
                  <a:pt x="682" y="1046"/>
                </a:lnTo>
                <a:lnTo>
                  <a:pt x="682" y="1044"/>
                </a:lnTo>
                <a:lnTo>
                  <a:pt x="680" y="1044"/>
                </a:lnTo>
                <a:lnTo>
                  <a:pt x="678" y="1044"/>
                </a:lnTo>
                <a:lnTo>
                  <a:pt x="678" y="1043"/>
                </a:lnTo>
                <a:lnTo>
                  <a:pt x="680" y="1043"/>
                </a:lnTo>
                <a:lnTo>
                  <a:pt x="680" y="1041"/>
                </a:lnTo>
                <a:lnTo>
                  <a:pt x="680" y="1043"/>
                </a:lnTo>
                <a:lnTo>
                  <a:pt x="682" y="1043"/>
                </a:lnTo>
                <a:lnTo>
                  <a:pt x="684" y="1043"/>
                </a:lnTo>
                <a:lnTo>
                  <a:pt x="684" y="1044"/>
                </a:lnTo>
                <a:lnTo>
                  <a:pt x="684" y="1043"/>
                </a:lnTo>
                <a:lnTo>
                  <a:pt x="686" y="1043"/>
                </a:lnTo>
                <a:lnTo>
                  <a:pt x="687" y="1043"/>
                </a:lnTo>
                <a:lnTo>
                  <a:pt x="687" y="1041"/>
                </a:lnTo>
                <a:lnTo>
                  <a:pt x="687" y="1039"/>
                </a:lnTo>
                <a:lnTo>
                  <a:pt x="686" y="1039"/>
                </a:lnTo>
                <a:lnTo>
                  <a:pt x="687" y="1039"/>
                </a:lnTo>
                <a:lnTo>
                  <a:pt x="687" y="1037"/>
                </a:lnTo>
                <a:lnTo>
                  <a:pt x="687" y="1039"/>
                </a:lnTo>
                <a:lnTo>
                  <a:pt x="687" y="1037"/>
                </a:lnTo>
                <a:lnTo>
                  <a:pt x="686" y="1037"/>
                </a:lnTo>
                <a:lnTo>
                  <a:pt x="686" y="1039"/>
                </a:lnTo>
                <a:lnTo>
                  <a:pt x="686" y="1041"/>
                </a:lnTo>
                <a:lnTo>
                  <a:pt x="687" y="1041"/>
                </a:lnTo>
                <a:lnTo>
                  <a:pt x="687" y="1043"/>
                </a:lnTo>
                <a:lnTo>
                  <a:pt x="686" y="1043"/>
                </a:lnTo>
                <a:lnTo>
                  <a:pt x="686" y="1041"/>
                </a:lnTo>
                <a:lnTo>
                  <a:pt x="684" y="1041"/>
                </a:lnTo>
                <a:lnTo>
                  <a:pt x="682" y="1041"/>
                </a:lnTo>
                <a:lnTo>
                  <a:pt x="682" y="1043"/>
                </a:lnTo>
                <a:lnTo>
                  <a:pt x="682" y="1041"/>
                </a:lnTo>
                <a:lnTo>
                  <a:pt x="680" y="1041"/>
                </a:lnTo>
                <a:lnTo>
                  <a:pt x="682" y="1041"/>
                </a:lnTo>
                <a:lnTo>
                  <a:pt x="682" y="1039"/>
                </a:lnTo>
                <a:lnTo>
                  <a:pt x="682" y="1037"/>
                </a:lnTo>
                <a:lnTo>
                  <a:pt x="680" y="1035"/>
                </a:lnTo>
                <a:lnTo>
                  <a:pt x="680" y="1033"/>
                </a:lnTo>
                <a:lnTo>
                  <a:pt x="680" y="1031"/>
                </a:lnTo>
                <a:lnTo>
                  <a:pt x="680" y="1033"/>
                </a:lnTo>
                <a:lnTo>
                  <a:pt x="678" y="1033"/>
                </a:lnTo>
                <a:lnTo>
                  <a:pt x="678" y="1035"/>
                </a:lnTo>
                <a:lnTo>
                  <a:pt x="678" y="1033"/>
                </a:lnTo>
                <a:lnTo>
                  <a:pt x="676" y="1033"/>
                </a:lnTo>
                <a:lnTo>
                  <a:pt x="678" y="1029"/>
                </a:lnTo>
                <a:lnTo>
                  <a:pt x="678" y="1027"/>
                </a:lnTo>
                <a:lnTo>
                  <a:pt x="678" y="1025"/>
                </a:lnTo>
                <a:lnTo>
                  <a:pt x="678" y="1023"/>
                </a:lnTo>
                <a:lnTo>
                  <a:pt x="680" y="1020"/>
                </a:lnTo>
                <a:lnTo>
                  <a:pt x="680" y="1018"/>
                </a:lnTo>
                <a:lnTo>
                  <a:pt x="680" y="1014"/>
                </a:lnTo>
                <a:lnTo>
                  <a:pt x="680" y="1010"/>
                </a:lnTo>
                <a:lnTo>
                  <a:pt x="680" y="1008"/>
                </a:lnTo>
                <a:lnTo>
                  <a:pt x="680" y="1006"/>
                </a:lnTo>
                <a:lnTo>
                  <a:pt x="680" y="1004"/>
                </a:lnTo>
                <a:lnTo>
                  <a:pt x="682" y="1004"/>
                </a:lnTo>
                <a:lnTo>
                  <a:pt x="682" y="1002"/>
                </a:lnTo>
                <a:lnTo>
                  <a:pt x="682" y="1000"/>
                </a:lnTo>
                <a:lnTo>
                  <a:pt x="682" y="998"/>
                </a:lnTo>
                <a:lnTo>
                  <a:pt x="684" y="998"/>
                </a:lnTo>
                <a:lnTo>
                  <a:pt x="684" y="1000"/>
                </a:lnTo>
                <a:lnTo>
                  <a:pt x="682" y="1000"/>
                </a:lnTo>
                <a:lnTo>
                  <a:pt x="684" y="1000"/>
                </a:lnTo>
                <a:lnTo>
                  <a:pt x="686" y="1000"/>
                </a:lnTo>
                <a:lnTo>
                  <a:pt x="687" y="1000"/>
                </a:lnTo>
                <a:lnTo>
                  <a:pt x="687" y="998"/>
                </a:lnTo>
                <a:lnTo>
                  <a:pt x="689" y="998"/>
                </a:lnTo>
                <a:lnTo>
                  <a:pt x="691" y="1000"/>
                </a:lnTo>
                <a:lnTo>
                  <a:pt x="691" y="998"/>
                </a:lnTo>
                <a:lnTo>
                  <a:pt x="693" y="998"/>
                </a:lnTo>
                <a:lnTo>
                  <a:pt x="695" y="1000"/>
                </a:lnTo>
                <a:lnTo>
                  <a:pt x="695" y="1002"/>
                </a:lnTo>
                <a:lnTo>
                  <a:pt x="695" y="1000"/>
                </a:lnTo>
                <a:lnTo>
                  <a:pt x="695" y="998"/>
                </a:lnTo>
                <a:lnTo>
                  <a:pt x="693" y="998"/>
                </a:lnTo>
                <a:lnTo>
                  <a:pt x="691" y="998"/>
                </a:lnTo>
                <a:lnTo>
                  <a:pt x="689" y="998"/>
                </a:lnTo>
                <a:lnTo>
                  <a:pt x="689" y="996"/>
                </a:lnTo>
                <a:lnTo>
                  <a:pt x="689" y="995"/>
                </a:lnTo>
                <a:lnTo>
                  <a:pt x="689" y="996"/>
                </a:lnTo>
                <a:lnTo>
                  <a:pt x="687" y="996"/>
                </a:lnTo>
                <a:lnTo>
                  <a:pt x="686" y="998"/>
                </a:lnTo>
                <a:lnTo>
                  <a:pt x="684" y="996"/>
                </a:lnTo>
                <a:lnTo>
                  <a:pt x="684" y="995"/>
                </a:lnTo>
                <a:lnTo>
                  <a:pt x="682" y="995"/>
                </a:lnTo>
                <a:lnTo>
                  <a:pt x="682" y="993"/>
                </a:lnTo>
                <a:lnTo>
                  <a:pt x="682" y="991"/>
                </a:lnTo>
                <a:lnTo>
                  <a:pt x="682" y="989"/>
                </a:lnTo>
                <a:lnTo>
                  <a:pt x="682" y="987"/>
                </a:lnTo>
                <a:lnTo>
                  <a:pt x="684" y="987"/>
                </a:lnTo>
                <a:lnTo>
                  <a:pt x="684" y="985"/>
                </a:lnTo>
                <a:lnTo>
                  <a:pt x="684" y="983"/>
                </a:lnTo>
                <a:lnTo>
                  <a:pt x="684" y="981"/>
                </a:lnTo>
                <a:lnTo>
                  <a:pt x="686" y="981"/>
                </a:lnTo>
                <a:lnTo>
                  <a:pt x="686" y="979"/>
                </a:lnTo>
                <a:lnTo>
                  <a:pt x="687" y="979"/>
                </a:lnTo>
                <a:lnTo>
                  <a:pt x="689" y="979"/>
                </a:lnTo>
                <a:lnTo>
                  <a:pt x="689" y="977"/>
                </a:lnTo>
                <a:lnTo>
                  <a:pt x="689" y="975"/>
                </a:lnTo>
                <a:lnTo>
                  <a:pt x="691" y="975"/>
                </a:lnTo>
                <a:lnTo>
                  <a:pt x="691" y="973"/>
                </a:lnTo>
                <a:lnTo>
                  <a:pt x="693" y="973"/>
                </a:lnTo>
                <a:lnTo>
                  <a:pt x="693" y="972"/>
                </a:lnTo>
                <a:lnTo>
                  <a:pt x="693" y="970"/>
                </a:lnTo>
                <a:lnTo>
                  <a:pt x="695" y="970"/>
                </a:lnTo>
                <a:lnTo>
                  <a:pt x="697" y="970"/>
                </a:lnTo>
                <a:lnTo>
                  <a:pt x="697" y="968"/>
                </a:lnTo>
                <a:lnTo>
                  <a:pt x="699" y="968"/>
                </a:lnTo>
                <a:lnTo>
                  <a:pt x="701" y="968"/>
                </a:lnTo>
                <a:lnTo>
                  <a:pt x="703" y="968"/>
                </a:lnTo>
                <a:lnTo>
                  <a:pt x="705" y="968"/>
                </a:lnTo>
                <a:lnTo>
                  <a:pt x="707" y="968"/>
                </a:lnTo>
                <a:lnTo>
                  <a:pt x="707" y="970"/>
                </a:lnTo>
                <a:lnTo>
                  <a:pt x="709" y="970"/>
                </a:lnTo>
                <a:lnTo>
                  <a:pt x="711" y="970"/>
                </a:lnTo>
                <a:lnTo>
                  <a:pt x="711" y="972"/>
                </a:lnTo>
                <a:lnTo>
                  <a:pt x="712" y="972"/>
                </a:lnTo>
                <a:lnTo>
                  <a:pt x="711" y="972"/>
                </a:lnTo>
                <a:lnTo>
                  <a:pt x="711" y="970"/>
                </a:lnTo>
                <a:lnTo>
                  <a:pt x="709" y="970"/>
                </a:lnTo>
                <a:lnTo>
                  <a:pt x="707" y="970"/>
                </a:lnTo>
                <a:lnTo>
                  <a:pt x="707" y="968"/>
                </a:lnTo>
                <a:lnTo>
                  <a:pt x="705" y="968"/>
                </a:lnTo>
                <a:lnTo>
                  <a:pt x="703" y="968"/>
                </a:lnTo>
                <a:lnTo>
                  <a:pt x="703" y="966"/>
                </a:lnTo>
                <a:lnTo>
                  <a:pt x="701" y="966"/>
                </a:lnTo>
                <a:lnTo>
                  <a:pt x="699" y="968"/>
                </a:lnTo>
                <a:lnTo>
                  <a:pt x="697" y="968"/>
                </a:lnTo>
                <a:lnTo>
                  <a:pt x="697" y="966"/>
                </a:lnTo>
                <a:lnTo>
                  <a:pt x="697" y="964"/>
                </a:lnTo>
                <a:lnTo>
                  <a:pt x="699" y="964"/>
                </a:lnTo>
                <a:lnTo>
                  <a:pt x="699" y="962"/>
                </a:lnTo>
                <a:lnTo>
                  <a:pt x="699" y="960"/>
                </a:lnTo>
                <a:lnTo>
                  <a:pt x="699" y="958"/>
                </a:lnTo>
                <a:lnTo>
                  <a:pt x="701" y="956"/>
                </a:lnTo>
                <a:lnTo>
                  <a:pt x="699" y="956"/>
                </a:lnTo>
                <a:lnTo>
                  <a:pt x="701" y="954"/>
                </a:lnTo>
                <a:lnTo>
                  <a:pt x="701" y="952"/>
                </a:lnTo>
                <a:lnTo>
                  <a:pt x="703" y="952"/>
                </a:lnTo>
                <a:lnTo>
                  <a:pt x="703" y="950"/>
                </a:lnTo>
                <a:lnTo>
                  <a:pt x="705" y="950"/>
                </a:lnTo>
                <a:lnTo>
                  <a:pt x="703" y="950"/>
                </a:lnTo>
                <a:lnTo>
                  <a:pt x="705" y="948"/>
                </a:lnTo>
                <a:lnTo>
                  <a:pt x="705" y="947"/>
                </a:lnTo>
                <a:lnTo>
                  <a:pt x="703" y="947"/>
                </a:lnTo>
                <a:lnTo>
                  <a:pt x="705" y="947"/>
                </a:lnTo>
                <a:lnTo>
                  <a:pt x="705" y="945"/>
                </a:lnTo>
                <a:lnTo>
                  <a:pt x="705" y="943"/>
                </a:lnTo>
                <a:lnTo>
                  <a:pt x="707" y="943"/>
                </a:lnTo>
                <a:lnTo>
                  <a:pt x="707" y="941"/>
                </a:lnTo>
                <a:lnTo>
                  <a:pt x="707" y="939"/>
                </a:lnTo>
                <a:lnTo>
                  <a:pt x="709" y="941"/>
                </a:lnTo>
                <a:lnTo>
                  <a:pt x="711" y="941"/>
                </a:lnTo>
                <a:lnTo>
                  <a:pt x="711" y="939"/>
                </a:lnTo>
                <a:lnTo>
                  <a:pt x="712" y="939"/>
                </a:lnTo>
                <a:lnTo>
                  <a:pt x="712" y="937"/>
                </a:lnTo>
                <a:lnTo>
                  <a:pt x="711" y="937"/>
                </a:lnTo>
                <a:lnTo>
                  <a:pt x="711" y="939"/>
                </a:lnTo>
                <a:lnTo>
                  <a:pt x="711" y="941"/>
                </a:lnTo>
                <a:lnTo>
                  <a:pt x="709" y="941"/>
                </a:lnTo>
                <a:lnTo>
                  <a:pt x="709" y="939"/>
                </a:lnTo>
                <a:lnTo>
                  <a:pt x="707" y="939"/>
                </a:lnTo>
                <a:lnTo>
                  <a:pt x="707" y="941"/>
                </a:lnTo>
                <a:lnTo>
                  <a:pt x="707" y="943"/>
                </a:lnTo>
                <a:lnTo>
                  <a:pt x="705" y="943"/>
                </a:lnTo>
                <a:lnTo>
                  <a:pt x="703" y="945"/>
                </a:lnTo>
                <a:lnTo>
                  <a:pt x="703" y="947"/>
                </a:lnTo>
                <a:lnTo>
                  <a:pt x="703" y="948"/>
                </a:lnTo>
                <a:lnTo>
                  <a:pt x="703" y="950"/>
                </a:lnTo>
                <a:lnTo>
                  <a:pt x="701" y="950"/>
                </a:lnTo>
                <a:lnTo>
                  <a:pt x="701" y="952"/>
                </a:lnTo>
                <a:lnTo>
                  <a:pt x="699" y="952"/>
                </a:lnTo>
                <a:lnTo>
                  <a:pt x="699" y="954"/>
                </a:lnTo>
                <a:lnTo>
                  <a:pt x="699" y="956"/>
                </a:lnTo>
                <a:lnTo>
                  <a:pt x="697" y="956"/>
                </a:lnTo>
                <a:lnTo>
                  <a:pt x="697" y="958"/>
                </a:lnTo>
                <a:lnTo>
                  <a:pt x="695" y="958"/>
                </a:lnTo>
                <a:lnTo>
                  <a:pt x="695" y="960"/>
                </a:lnTo>
                <a:lnTo>
                  <a:pt x="695" y="958"/>
                </a:lnTo>
                <a:lnTo>
                  <a:pt x="693" y="960"/>
                </a:lnTo>
                <a:lnTo>
                  <a:pt x="691" y="960"/>
                </a:lnTo>
                <a:lnTo>
                  <a:pt x="689" y="960"/>
                </a:lnTo>
                <a:lnTo>
                  <a:pt x="689" y="962"/>
                </a:lnTo>
                <a:lnTo>
                  <a:pt x="687" y="962"/>
                </a:lnTo>
                <a:lnTo>
                  <a:pt x="686" y="964"/>
                </a:lnTo>
                <a:lnTo>
                  <a:pt x="684" y="964"/>
                </a:lnTo>
                <a:lnTo>
                  <a:pt x="682" y="964"/>
                </a:lnTo>
                <a:lnTo>
                  <a:pt x="682" y="966"/>
                </a:lnTo>
                <a:lnTo>
                  <a:pt x="680" y="966"/>
                </a:lnTo>
                <a:lnTo>
                  <a:pt x="678" y="968"/>
                </a:lnTo>
                <a:lnTo>
                  <a:pt x="676" y="968"/>
                </a:lnTo>
                <a:lnTo>
                  <a:pt x="674" y="968"/>
                </a:lnTo>
                <a:lnTo>
                  <a:pt x="674" y="970"/>
                </a:lnTo>
                <a:lnTo>
                  <a:pt x="672" y="970"/>
                </a:lnTo>
                <a:lnTo>
                  <a:pt x="670" y="972"/>
                </a:lnTo>
                <a:lnTo>
                  <a:pt x="668" y="972"/>
                </a:lnTo>
                <a:lnTo>
                  <a:pt x="666" y="973"/>
                </a:lnTo>
                <a:lnTo>
                  <a:pt x="664" y="973"/>
                </a:lnTo>
                <a:lnTo>
                  <a:pt x="663" y="973"/>
                </a:lnTo>
                <a:lnTo>
                  <a:pt x="661" y="973"/>
                </a:lnTo>
                <a:lnTo>
                  <a:pt x="659" y="973"/>
                </a:lnTo>
                <a:lnTo>
                  <a:pt x="659" y="972"/>
                </a:lnTo>
                <a:lnTo>
                  <a:pt x="657" y="972"/>
                </a:lnTo>
                <a:lnTo>
                  <a:pt x="657" y="970"/>
                </a:lnTo>
                <a:lnTo>
                  <a:pt x="657" y="968"/>
                </a:lnTo>
                <a:lnTo>
                  <a:pt x="657" y="966"/>
                </a:lnTo>
                <a:lnTo>
                  <a:pt x="655" y="966"/>
                </a:lnTo>
                <a:lnTo>
                  <a:pt x="655" y="964"/>
                </a:lnTo>
                <a:lnTo>
                  <a:pt x="653" y="964"/>
                </a:lnTo>
                <a:lnTo>
                  <a:pt x="651" y="964"/>
                </a:lnTo>
                <a:lnTo>
                  <a:pt x="651" y="962"/>
                </a:lnTo>
                <a:lnTo>
                  <a:pt x="649" y="962"/>
                </a:lnTo>
                <a:lnTo>
                  <a:pt x="651" y="962"/>
                </a:lnTo>
                <a:lnTo>
                  <a:pt x="651" y="960"/>
                </a:lnTo>
                <a:lnTo>
                  <a:pt x="651" y="958"/>
                </a:lnTo>
                <a:lnTo>
                  <a:pt x="653" y="958"/>
                </a:lnTo>
                <a:lnTo>
                  <a:pt x="653" y="956"/>
                </a:lnTo>
                <a:lnTo>
                  <a:pt x="653" y="954"/>
                </a:lnTo>
                <a:lnTo>
                  <a:pt x="653" y="952"/>
                </a:lnTo>
                <a:lnTo>
                  <a:pt x="655" y="952"/>
                </a:lnTo>
                <a:lnTo>
                  <a:pt x="653" y="952"/>
                </a:lnTo>
                <a:lnTo>
                  <a:pt x="653" y="950"/>
                </a:lnTo>
                <a:lnTo>
                  <a:pt x="655" y="950"/>
                </a:lnTo>
                <a:lnTo>
                  <a:pt x="653" y="950"/>
                </a:lnTo>
                <a:lnTo>
                  <a:pt x="653" y="952"/>
                </a:lnTo>
                <a:lnTo>
                  <a:pt x="653" y="950"/>
                </a:lnTo>
                <a:lnTo>
                  <a:pt x="653" y="952"/>
                </a:lnTo>
                <a:lnTo>
                  <a:pt x="653" y="950"/>
                </a:lnTo>
                <a:lnTo>
                  <a:pt x="655" y="950"/>
                </a:lnTo>
                <a:lnTo>
                  <a:pt x="655" y="948"/>
                </a:lnTo>
                <a:lnTo>
                  <a:pt x="657" y="948"/>
                </a:lnTo>
                <a:lnTo>
                  <a:pt x="659" y="948"/>
                </a:lnTo>
                <a:lnTo>
                  <a:pt x="659" y="950"/>
                </a:lnTo>
                <a:lnTo>
                  <a:pt x="661" y="950"/>
                </a:lnTo>
                <a:lnTo>
                  <a:pt x="663" y="950"/>
                </a:lnTo>
                <a:lnTo>
                  <a:pt x="664" y="950"/>
                </a:lnTo>
                <a:lnTo>
                  <a:pt x="664" y="952"/>
                </a:lnTo>
                <a:lnTo>
                  <a:pt x="664" y="954"/>
                </a:lnTo>
                <a:lnTo>
                  <a:pt x="666" y="954"/>
                </a:lnTo>
                <a:lnTo>
                  <a:pt x="664" y="954"/>
                </a:lnTo>
                <a:lnTo>
                  <a:pt x="664" y="956"/>
                </a:lnTo>
                <a:lnTo>
                  <a:pt x="666" y="956"/>
                </a:lnTo>
                <a:lnTo>
                  <a:pt x="666" y="958"/>
                </a:lnTo>
                <a:lnTo>
                  <a:pt x="668" y="958"/>
                </a:lnTo>
                <a:lnTo>
                  <a:pt x="666" y="958"/>
                </a:lnTo>
                <a:lnTo>
                  <a:pt x="666" y="956"/>
                </a:lnTo>
                <a:lnTo>
                  <a:pt x="668" y="956"/>
                </a:lnTo>
                <a:lnTo>
                  <a:pt x="668" y="954"/>
                </a:lnTo>
                <a:lnTo>
                  <a:pt x="670" y="954"/>
                </a:lnTo>
                <a:lnTo>
                  <a:pt x="668" y="954"/>
                </a:lnTo>
                <a:lnTo>
                  <a:pt x="668" y="956"/>
                </a:lnTo>
                <a:lnTo>
                  <a:pt x="666" y="956"/>
                </a:lnTo>
                <a:lnTo>
                  <a:pt x="666" y="954"/>
                </a:lnTo>
                <a:lnTo>
                  <a:pt x="666" y="952"/>
                </a:lnTo>
                <a:lnTo>
                  <a:pt x="664" y="952"/>
                </a:lnTo>
                <a:lnTo>
                  <a:pt x="664" y="950"/>
                </a:lnTo>
                <a:lnTo>
                  <a:pt x="664" y="948"/>
                </a:lnTo>
                <a:lnTo>
                  <a:pt x="663" y="948"/>
                </a:lnTo>
                <a:lnTo>
                  <a:pt x="661" y="948"/>
                </a:lnTo>
                <a:lnTo>
                  <a:pt x="659" y="948"/>
                </a:lnTo>
                <a:lnTo>
                  <a:pt x="659" y="947"/>
                </a:lnTo>
                <a:lnTo>
                  <a:pt x="657" y="948"/>
                </a:lnTo>
                <a:lnTo>
                  <a:pt x="657" y="947"/>
                </a:lnTo>
                <a:lnTo>
                  <a:pt x="655" y="947"/>
                </a:lnTo>
                <a:lnTo>
                  <a:pt x="655" y="945"/>
                </a:lnTo>
                <a:lnTo>
                  <a:pt x="653" y="945"/>
                </a:lnTo>
                <a:lnTo>
                  <a:pt x="653" y="943"/>
                </a:lnTo>
                <a:lnTo>
                  <a:pt x="651" y="943"/>
                </a:lnTo>
                <a:lnTo>
                  <a:pt x="651" y="941"/>
                </a:lnTo>
                <a:lnTo>
                  <a:pt x="651" y="939"/>
                </a:lnTo>
                <a:lnTo>
                  <a:pt x="651" y="941"/>
                </a:lnTo>
                <a:lnTo>
                  <a:pt x="651" y="943"/>
                </a:lnTo>
                <a:lnTo>
                  <a:pt x="651" y="945"/>
                </a:lnTo>
                <a:lnTo>
                  <a:pt x="653" y="945"/>
                </a:lnTo>
                <a:lnTo>
                  <a:pt x="653" y="947"/>
                </a:lnTo>
                <a:lnTo>
                  <a:pt x="655" y="947"/>
                </a:lnTo>
                <a:lnTo>
                  <a:pt x="653" y="948"/>
                </a:lnTo>
                <a:lnTo>
                  <a:pt x="651" y="948"/>
                </a:lnTo>
                <a:lnTo>
                  <a:pt x="651" y="950"/>
                </a:lnTo>
                <a:lnTo>
                  <a:pt x="651" y="952"/>
                </a:lnTo>
                <a:lnTo>
                  <a:pt x="649" y="952"/>
                </a:lnTo>
                <a:lnTo>
                  <a:pt x="649" y="954"/>
                </a:lnTo>
                <a:lnTo>
                  <a:pt x="649" y="956"/>
                </a:lnTo>
                <a:lnTo>
                  <a:pt x="647" y="956"/>
                </a:lnTo>
                <a:lnTo>
                  <a:pt x="647" y="958"/>
                </a:lnTo>
                <a:lnTo>
                  <a:pt x="645" y="958"/>
                </a:lnTo>
                <a:lnTo>
                  <a:pt x="643" y="958"/>
                </a:lnTo>
                <a:lnTo>
                  <a:pt x="643" y="956"/>
                </a:lnTo>
                <a:lnTo>
                  <a:pt x="645" y="956"/>
                </a:lnTo>
                <a:lnTo>
                  <a:pt x="645" y="954"/>
                </a:lnTo>
                <a:lnTo>
                  <a:pt x="643" y="954"/>
                </a:lnTo>
                <a:lnTo>
                  <a:pt x="643" y="952"/>
                </a:lnTo>
                <a:lnTo>
                  <a:pt x="645" y="952"/>
                </a:lnTo>
                <a:lnTo>
                  <a:pt x="643" y="952"/>
                </a:lnTo>
                <a:lnTo>
                  <a:pt x="643" y="950"/>
                </a:lnTo>
                <a:lnTo>
                  <a:pt x="643" y="952"/>
                </a:lnTo>
                <a:lnTo>
                  <a:pt x="641" y="952"/>
                </a:lnTo>
                <a:lnTo>
                  <a:pt x="643" y="952"/>
                </a:lnTo>
                <a:lnTo>
                  <a:pt x="643" y="954"/>
                </a:lnTo>
                <a:lnTo>
                  <a:pt x="645" y="954"/>
                </a:lnTo>
                <a:lnTo>
                  <a:pt x="645" y="956"/>
                </a:lnTo>
                <a:lnTo>
                  <a:pt x="643" y="956"/>
                </a:lnTo>
                <a:lnTo>
                  <a:pt x="643" y="958"/>
                </a:lnTo>
                <a:lnTo>
                  <a:pt x="643" y="960"/>
                </a:lnTo>
                <a:lnTo>
                  <a:pt x="643" y="962"/>
                </a:lnTo>
                <a:lnTo>
                  <a:pt x="643" y="964"/>
                </a:lnTo>
                <a:lnTo>
                  <a:pt x="643" y="966"/>
                </a:lnTo>
                <a:lnTo>
                  <a:pt x="643" y="968"/>
                </a:lnTo>
                <a:lnTo>
                  <a:pt x="641" y="968"/>
                </a:lnTo>
                <a:lnTo>
                  <a:pt x="639" y="968"/>
                </a:lnTo>
                <a:lnTo>
                  <a:pt x="639" y="966"/>
                </a:lnTo>
                <a:lnTo>
                  <a:pt x="639" y="964"/>
                </a:lnTo>
                <a:lnTo>
                  <a:pt x="641" y="964"/>
                </a:lnTo>
                <a:lnTo>
                  <a:pt x="643" y="964"/>
                </a:lnTo>
                <a:lnTo>
                  <a:pt x="643" y="962"/>
                </a:lnTo>
                <a:lnTo>
                  <a:pt x="641" y="962"/>
                </a:lnTo>
                <a:lnTo>
                  <a:pt x="639" y="962"/>
                </a:lnTo>
                <a:lnTo>
                  <a:pt x="639" y="964"/>
                </a:lnTo>
                <a:lnTo>
                  <a:pt x="638" y="964"/>
                </a:lnTo>
                <a:lnTo>
                  <a:pt x="636" y="964"/>
                </a:lnTo>
                <a:lnTo>
                  <a:pt x="636" y="962"/>
                </a:lnTo>
                <a:lnTo>
                  <a:pt x="636" y="960"/>
                </a:lnTo>
                <a:lnTo>
                  <a:pt x="634" y="960"/>
                </a:lnTo>
                <a:lnTo>
                  <a:pt x="634" y="958"/>
                </a:lnTo>
                <a:lnTo>
                  <a:pt x="634" y="960"/>
                </a:lnTo>
                <a:lnTo>
                  <a:pt x="632" y="960"/>
                </a:lnTo>
                <a:lnTo>
                  <a:pt x="634" y="960"/>
                </a:lnTo>
                <a:lnTo>
                  <a:pt x="634" y="958"/>
                </a:lnTo>
                <a:lnTo>
                  <a:pt x="634" y="960"/>
                </a:lnTo>
                <a:lnTo>
                  <a:pt x="632" y="960"/>
                </a:lnTo>
                <a:lnTo>
                  <a:pt x="632" y="962"/>
                </a:lnTo>
                <a:lnTo>
                  <a:pt x="634" y="962"/>
                </a:lnTo>
                <a:lnTo>
                  <a:pt x="634" y="960"/>
                </a:lnTo>
                <a:lnTo>
                  <a:pt x="636" y="962"/>
                </a:lnTo>
                <a:lnTo>
                  <a:pt x="636" y="964"/>
                </a:lnTo>
                <a:lnTo>
                  <a:pt x="638" y="964"/>
                </a:lnTo>
                <a:lnTo>
                  <a:pt x="639" y="964"/>
                </a:lnTo>
                <a:lnTo>
                  <a:pt x="641" y="964"/>
                </a:lnTo>
                <a:lnTo>
                  <a:pt x="639" y="964"/>
                </a:lnTo>
                <a:lnTo>
                  <a:pt x="639" y="966"/>
                </a:lnTo>
                <a:lnTo>
                  <a:pt x="639" y="968"/>
                </a:lnTo>
                <a:lnTo>
                  <a:pt x="639" y="970"/>
                </a:lnTo>
                <a:lnTo>
                  <a:pt x="641" y="970"/>
                </a:lnTo>
                <a:lnTo>
                  <a:pt x="641" y="972"/>
                </a:lnTo>
                <a:lnTo>
                  <a:pt x="641" y="973"/>
                </a:lnTo>
                <a:lnTo>
                  <a:pt x="641" y="975"/>
                </a:lnTo>
                <a:lnTo>
                  <a:pt x="643" y="975"/>
                </a:lnTo>
                <a:lnTo>
                  <a:pt x="643" y="977"/>
                </a:lnTo>
                <a:lnTo>
                  <a:pt x="643" y="979"/>
                </a:lnTo>
                <a:lnTo>
                  <a:pt x="643" y="981"/>
                </a:lnTo>
                <a:lnTo>
                  <a:pt x="645" y="981"/>
                </a:lnTo>
                <a:lnTo>
                  <a:pt x="645" y="983"/>
                </a:lnTo>
                <a:lnTo>
                  <a:pt x="643" y="985"/>
                </a:lnTo>
                <a:lnTo>
                  <a:pt x="641" y="985"/>
                </a:lnTo>
                <a:lnTo>
                  <a:pt x="641" y="987"/>
                </a:lnTo>
                <a:lnTo>
                  <a:pt x="643" y="987"/>
                </a:lnTo>
                <a:lnTo>
                  <a:pt x="641" y="987"/>
                </a:lnTo>
                <a:lnTo>
                  <a:pt x="639" y="987"/>
                </a:lnTo>
                <a:lnTo>
                  <a:pt x="638" y="987"/>
                </a:lnTo>
                <a:lnTo>
                  <a:pt x="636" y="987"/>
                </a:lnTo>
                <a:lnTo>
                  <a:pt x="636" y="985"/>
                </a:lnTo>
                <a:lnTo>
                  <a:pt x="634" y="985"/>
                </a:lnTo>
                <a:lnTo>
                  <a:pt x="636" y="985"/>
                </a:lnTo>
                <a:lnTo>
                  <a:pt x="636" y="983"/>
                </a:lnTo>
                <a:lnTo>
                  <a:pt x="636" y="985"/>
                </a:lnTo>
                <a:lnTo>
                  <a:pt x="634" y="985"/>
                </a:lnTo>
                <a:lnTo>
                  <a:pt x="634" y="983"/>
                </a:lnTo>
                <a:lnTo>
                  <a:pt x="634" y="981"/>
                </a:lnTo>
                <a:lnTo>
                  <a:pt x="634" y="983"/>
                </a:lnTo>
                <a:lnTo>
                  <a:pt x="634" y="981"/>
                </a:lnTo>
                <a:lnTo>
                  <a:pt x="634" y="983"/>
                </a:lnTo>
                <a:lnTo>
                  <a:pt x="634" y="981"/>
                </a:lnTo>
                <a:lnTo>
                  <a:pt x="632" y="981"/>
                </a:lnTo>
                <a:lnTo>
                  <a:pt x="634" y="983"/>
                </a:lnTo>
                <a:lnTo>
                  <a:pt x="632" y="981"/>
                </a:lnTo>
                <a:lnTo>
                  <a:pt x="632" y="979"/>
                </a:lnTo>
                <a:lnTo>
                  <a:pt x="630" y="979"/>
                </a:lnTo>
                <a:lnTo>
                  <a:pt x="630" y="977"/>
                </a:lnTo>
                <a:lnTo>
                  <a:pt x="630" y="975"/>
                </a:lnTo>
                <a:lnTo>
                  <a:pt x="628" y="973"/>
                </a:lnTo>
                <a:lnTo>
                  <a:pt x="628" y="972"/>
                </a:lnTo>
                <a:lnTo>
                  <a:pt x="626" y="970"/>
                </a:lnTo>
                <a:lnTo>
                  <a:pt x="626" y="968"/>
                </a:lnTo>
                <a:lnTo>
                  <a:pt x="624" y="966"/>
                </a:lnTo>
                <a:lnTo>
                  <a:pt x="622" y="964"/>
                </a:lnTo>
                <a:lnTo>
                  <a:pt x="622" y="962"/>
                </a:lnTo>
                <a:lnTo>
                  <a:pt x="620" y="962"/>
                </a:lnTo>
                <a:lnTo>
                  <a:pt x="622" y="962"/>
                </a:lnTo>
                <a:lnTo>
                  <a:pt x="620" y="962"/>
                </a:lnTo>
                <a:lnTo>
                  <a:pt x="620" y="960"/>
                </a:lnTo>
                <a:lnTo>
                  <a:pt x="618" y="960"/>
                </a:lnTo>
                <a:lnTo>
                  <a:pt x="620" y="960"/>
                </a:lnTo>
                <a:lnTo>
                  <a:pt x="618" y="960"/>
                </a:lnTo>
                <a:lnTo>
                  <a:pt x="616" y="960"/>
                </a:lnTo>
                <a:lnTo>
                  <a:pt x="616" y="958"/>
                </a:lnTo>
                <a:lnTo>
                  <a:pt x="618" y="958"/>
                </a:lnTo>
                <a:lnTo>
                  <a:pt x="618" y="956"/>
                </a:lnTo>
                <a:lnTo>
                  <a:pt x="616" y="956"/>
                </a:lnTo>
                <a:lnTo>
                  <a:pt x="616" y="954"/>
                </a:lnTo>
                <a:lnTo>
                  <a:pt x="616" y="952"/>
                </a:lnTo>
                <a:lnTo>
                  <a:pt x="616" y="954"/>
                </a:lnTo>
                <a:lnTo>
                  <a:pt x="615" y="954"/>
                </a:lnTo>
                <a:lnTo>
                  <a:pt x="613" y="954"/>
                </a:lnTo>
                <a:lnTo>
                  <a:pt x="613" y="956"/>
                </a:lnTo>
                <a:lnTo>
                  <a:pt x="613" y="958"/>
                </a:lnTo>
                <a:lnTo>
                  <a:pt x="613" y="960"/>
                </a:lnTo>
                <a:lnTo>
                  <a:pt x="611" y="960"/>
                </a:lnTo>
                <a:lnTo>
                  <a:pt x="611" y="962"/>
                </a:lnTo>
                <a:lnTo>
                  <a:pt x="611" y="964"/>
                </a:lnTo>
                <a:lnTo>
                  <a:pt x="611" y="962"/>
                </a:lnTo>
                <a:lnTo>
                  <a:pt x="609" y="962"/>
                </a:lnTo>
                <a:lnTo>
                  <a:pt x="609" y="964"/>
                </a:lnTo>
                <a:lnTo>
                  <a:pt x="607" y="964"/>
                </a:lnTo>
                <a:lnTo>
                  <a:pt x="607" y="962"/>
                </a:lnTo>
                <a:lnTo>
                  <a:pt x="605" y="962"/>
                </a:lnTo>
                <a:lnTo>
                  <a:pt x="605" y="960"/>
                </a:lnTo>
                <a:lnTo>
                  <a:pt x="605" y="958"/>
                </a:lnTo>
                <a:lnTo>
                  <a:pt x="603" y="958"/>
                </a:lnTo>
                <a:lnTo>
                  <a:pt x="601" y="958"/>
                </a:lnTo>
                <a:lnTo>
                  <a:pt x="601" y="960"/>
                </a:lnTo>
                <a:lnTo>
                  <a:pt x="601" y="958"/>
                </a:lnTo>
                <a:lnTo>
                  <a:pt x="599" y="958"/>
                </a:lnTo>
                <a:lnTo>
                  <a:pt x="599" y="956"/>
                </a:lnTo>
                <a:lnTo>
                  <a:pt x="599" y="954"/>
                </a:lnTo>
                <a:lnTo>
                  <a:pt x="601" y="954"/>
                </a:lnTo>
                <a:lnTo>
                  <a:pt x="599" y="954"/>
                </a:lnTo>
                <a:lnTo>
                  <a:pt x="599" y="956"/>
                </a:lnTo>
                <a:lnTo>
                  <a:pt x="597" y="956"/>
                </a:lnTo>
                <a:lnTo>
                  <a:pt x="597" y="958"/>
                </a:lnTo>
                <a:lnTo>
                  <a:pt x="597" y="956"/>
                </a:lnTo>
                <a:lnTo>
                  <a:pt x="597" y="954"/>
                </a:lnTo>
                <a:lnTo>
                  <a:pt x="595" y="954"/>
                </a:lnTo>
                <a:lnTo>
                  <a:pt x="593" y="954"/>
                </a:lnTo>
                <a:lnTo>
                  <a:pt x="595" y="952"/>
                </a:lnTo>
                <a:lnTo>
                  <a:pt x="597" y="952"/>
                </a:lnTo>
                <a:lnTo>
                  <a:pt x="597" y="950"/>
                </a:lnTo>
                <a:lnTo>
                  <a:pt x="595" y="950"/>
                </a:lnTo>
                <a:lnTo>
                  <a:pt x="595" y="948"/>
                </a:lnTo>
                <a:lnTo>
                  <a:pt x="593" y="947"/>
                </a:lnTo>
                <a:lnTo>
                  <a:pt x="595" y="947"/>
                </a:lnTo>
                <a:lnTo>
                  <a:pt x="593" y="947"/>
                </a:lnTo>
                <a:lnTo>
                  <a:pt x="591" y="948"/>
                </a:lnTo>
                <a:lnTo>
                  <a:pt x="590" y="948"/>
                </a:lnTo>
                <a:lnTo>
                  <a:pt x="590" y="950"/>
                </a:lnTo>
                <a:lnTo>
                  <a:pt x="588" y="950"/>
                </a:lnTo>
                <a:lnTo>
                  <a:pt x="586" y="950"/>
                </a:lnTo>
                <a:lnTo>
                  <a:pt x="586" y="952"/>
                </a:lnTo>
                <a:lnTo>
                  <a:pt x="584" y="952"/>
                </a:lnTo>
                <a:lnTo>
                  <a:pt x="584" y="954"/>
                </a:lnTo>
                <a:lnTo>
                  <a:pt x="584" y="952"/>
                </a:lnTo>
                <a:lnTo>
                  <a:pt x="584" y="954"/>
                </a:lnTo>
                <a:lnTo>
                  <a:pt x="582" y="954"/>
                </a:lnTo>
                <a:lnTo>
                  <a:pt x="582" y="956"/>
                </a:lnTo>
                <a:lnTo>
                  <a:pt x="580" y="956"/>
                </a:lnTo>
                <a:lnTo>
                  <a:pt x="580" y="958"/>
                </a:lnTo>
                <a:lnTo>
                  <a:pt x="580" y="960"/>
                </a:lnTo>
                <a:lnTo>
                  <a:pt x="578" y="960"/>
                </a:lnTo>
                <a:lnTo>
                  <a:pt x="578" y="962"/>
                </a:lnTo>
                <a:lnTo>
                  <a:pt x="578" y="960"/>
                </a:lnTo>
                <a:lnTo>
                  <a:pt x="578" y="958"/>
                </a:lnTo>
                <a:lnTo>
                  <a:pt x="576" y="958"/>
                </a:lnTo>
                <a:lnTo>
                  <a:pt x="574" y="958"/>
                </a:lnTo>
                <a:lnTo>
                  <a:pt x="574" y="960"/>
                </a:lnTo>
                <a:lnTo>
                  <a:pt x="572" y="960"/>
                </a:lnTo>
                <a:lnTo>
                  <a:pt x="570" y="962"/>
                </a:lnTo>
                <a:lnTo>
                  <a:pt x="568" y="962"/>
                </a:lnTo>
                <a:lnTo>
                  <a:pt x="568" y="964"/>
                </a:lnTo>
                <a:lnTo>
                  <a:pt x="567" y="964"/>
                </a:lnTo>
                <a:lnTo>
                  <a:pt x="565" y="964"/>
                </a:lnTo>
                <a:lnTo>
                  <a:pt x="565" y="962"/>
                </a:lnTo>
                <a:lnTo>
                  <a:pt x="563" y="962"/>
                </a:lnTo>
                <a:lnTo>
                  <a:pt x="563" y="964"/>
                </a:lnTo>
                <a:lnTo>
                  <a:pt x="565" y="964"/>
                </a:lnTo>
                <a:lnTo>
                  <a:pt x="567" y="964"/>
                </a:lnTo>
                <a:lnTo>
                  <a:pt x="565" y="964"/>
                </a:lnTo>
                <a:lnTo>
                  <a:pt x="565" y="966"/>
                </a:lnTo>
                <a:lnTo>
                  <a:pt x="563" y="966"/>
                </a:lnTo>
                <a:lnTo>
                  <a:pt x="563" y="968"/>
                </a:lnTo>
                <a:lnTo>
                  <a:pt x="561" y="968"/>
                </a:lnTo>
                <a:lnTo>
                  <a:pt x="561" y="970"/>
                </a:lnTo>
                <a:lnTo>
                  <a:pt x="561" y="972"/>
                </a:lnTo>
                <a:lnTo>
                  <a:pt x="563" y="970"/>
                </a:lnTo>
                <a:lnTo>
                  <a:pt x="565" y="970"/>
                </a:lnTo>
                <a:lnTo>
                  <a:pt x="563" y="970"/>
                </a:lnTo>
                <a:lnTo>
                  <a:pt x="561" y="972"/>
                </a:lnTo>
                <a:lnTo>
                  <a:pt x="559" y="972"/>
                </a:lnTo>
                <a:lnTo>
                  <a:pt x="557" y="972"/>
                </a:lnTo>
                <a:lnTo>
                  <a:pt x="557" y="973"/>
                </a:lnTo>
                <a:lnTo>
                  <a:pt x="555" y="973"/>
                </a:lnTo>
                <a:lnTo>
                  <a:pt x="555" y="975"/>
                </a:lnTo>
                <a:lnTo>
                  <a:pt x="553" y="975"/>
                </a:lnTo>
                <a:lnTo>
                  <a:pt x="551" y="975"/>
                </a:lnTo>
                <a:lnTo>
                  <a:pt x="551" y="977"/>
                </a:lnTo>
                <a:lnTo>
                  <a:pt x="549" y="977"/>
                </a:lnTo>
                <a:lnTo>
                  <a:pt x="549" y="975"/>
                </a:lnTo>
                <a:lnTo>
                  <a:pt x="551" y="977"/>
                </a:lnTo>
                <a:lnTo>
                  <a:pt x="551" y="975"/>
                </a:lnTo>
                <a:lnTo>
                  <a:pt x="549" y="975"/>
                </a:lnTo>
                <a:lnTo>
                  <a:pt x="551" y="975"/>
                </a:lnTo>
                <a:lnTo>
                  <a:pt x="551" y="973"/>
                </a:lnTo>
                <a:lnTo>
                  <a:pt x="549" y="973"/>
                </a:lnTo>
                <a:lnTo>
                  <a:pt x="549" y="972"/>
                </a:lnTo>
                <a:lnTo>
                  <a:pt x="549" y="973"/>
                </a:lnTo>
                <a:lnTo>
                  <a:pt x="549" y="975"/>
                </a:lnTo>
                <a:lnTo>
                  <a:pt x="549" y="973"/>
                </a:lnTo>
                <a:lnTo>
                  <a:pt x="549" y="975"/>
                </a:lnTo>
                <a:lnTo>
                  <a:pt x="549" y="973"/>
                </a:lnTo>
                <a:lnTo>
                  <a:pt x="547" y="973"/>
                </a:lnTo>
                <a:lnTo>
                  <a:pt x="545" y="973"/>
                </a:lnTo>
                <a:lnTo>
                  <a:pt x="543" y="973"/>
                </a:lnTo>
                <a:lnTo>
                  <a:pt x="542" y="973"/>
                </a:lnTo>
                <a:lnTo>
                  <a:pt x="540" y="973"/>
                </a:lnTo>
                <a:lnTo>
                  <a:pt x="538" y="973"/>
                </a:lnTo>
                <a:lnTo>
                  <a:pt x="536" y="972"/>
                </a:lnTo>
                <a:lnTo>
                  <a:pt x="538" y="972"/>
                </a:lnTo>
                <a:lnTo>
                  <a:pt x="540" y="972"/>
                </a:lnTo>
                <a:lnTo>
                  <a:pt x="540" y="970"/>
                </a:lnTo>
                <a:lnTo>
                  <a:pt x="542" y="972"/>
                </a:lnTo>
                <a:lnTo>
                  <a:pt x="542" y="970"/>
                </a:lnTo>
                <a:lnTo>
                  <a:pt x="543" y="972"/>
                </a:lnTo>
                <a:lnTo>
                  <a:pt x="543" y="970"/>
                </a:lnTo>
                <a:lnTo>
                  <a:pt x="543" y="972"/>
                </a:lnTo>
                <a:lnTo>
                  <a:pt x="545" y="972"/>
                </a:lnTo>
                <a:lnTo>
                  <a:pt x="547" y="970"/>
                </a:lnTo>
                <a:lnTo>
                  <a:pt x="545" y="970"/>
                </a:lnTo>
                <a:lnTo>
                  <a:pt x="545" y="968"/>
                </a:lnTo>
                <a:lnTo>
                  <a:pt x="547" y="968"/>
                </a:lnTo>
                <a:lnTo>
                  <a:pt x="547" y="966"/>
                </a:lnTo>
                <a:lnTo>
                  <a:pt x="549" y="966"/>
                </a:lnTo>
                <a:lnTo>
                  <a:pt x="551" y="966"/>
                </a:lnTo>
                <a:lnTo>
                  <a:pt x="551" y="964"/>
                </a:lnTo>
                <a:lnTo>
                  <a:pt x="553" y="964"/>
                </a:lnTo>
                <a:lnTo>
                  <a:pt x="553" y="962"/>
                </a:lnTo>
                <a:lnTo>
                  <a:pt x="551" y="962"/>
                </a:lnTo>
                <a:lnTo>
                  <a:pt x="549" y="962"/>
                </a:lnTo>
                <a:lnTo>
                  <a:pt x="549" y="964"/>
                </a:lnTo>
                <a:lnTo>
                  <a:pt x="549" y="962"/>
                </a:lnTo>
                <a:lnTo>
                  <a:pt x="549" y="960"/>
                </a:lnTo>
                <a:lnTo>
                  <a:pt x="549" y="958"/>
                </a:lnTo>
                <a:lnTo>
                  <a:pt x="547" y="956"/>
                </a:lnTo>
                <a:lnTo>
                  <a:pt x="549" y="956"/>
                </a:lnTo>
                <a:lnTo>
                  <a:pt x="549" y="954"/>
                </a:lnTo>
                <a:lnTo>
                  <a:pt x="549" y="952"/>
                </a:lnTo>
                <a:lnTo>
                  <a:pt x="547" y="952"/>
                </a:lnTo>
                <a:lnTo>
                  <a:pt x="547" y="950"/>
                </a:lnTo>
                <a:lnTo>
                  <a:pt x="547" y="948"/>
                </a:lnTo>
                <a:lnTo>
                  <a:pt x="547" y="947"/>
                </a:lnTo>
                <a:lnTo>
                  <a:pt x="547" y="948"/>
                </a:lnTo>
                <a:lnTo>
                  <a:pt x="547" y="950"/>
                </a:lnTo>
                <a:lnTo>
                  <a:pt x="549" y="948"/>
                </a:lnTo>
                <a:lnTo>
                  <a:pt x="551" y="948"/>
                </a:lnTo>
                <a:lnTo>
                  <a:pt x="553" y="947"/>
                </a:lnTo>
                <a:lnTo>
                  <a:pt x="555" y="947"/>
                </a:lnTo>
                <a:lnTo>
                  <a:pt x="555" y="945"/>
                </a:lnTo>
                <a:lnTo>
                  <a:pt x="557" y="945"/>
                </a:lnTo>
                <a:lnTo>
                  <a:pt x="557" y="943"/>
                </a:lnTo>
                <a:lnTo>
                  <a:pt x="557" y="945"/>
                </a:lnTo>
                <a:lnTo>
                  <a:pt x="555" y="945"/>
                </a:lnTo>
                <a:lnTo>
                  <a:pt x="555" y="943"/>
                </a:lnTo>
                <a:lnTo>
                  <a:pt x="553" y="943"/>
                </a:lnTo>
                <a:lnTo>
                  <a:pt x="551" y="943"/>
                </a:lnTo>
                <a:lnTo>
                  <a:pt x="551" y="945"/>
                </a:lnTo>
                <a:lnTo>
                  <a:pt x="549" y="945"/>
                </a:lnTo>
                <a:lnTo>
                  <a:pt x="549" y="943"/>
                </a:lnTo>
                <a:lnTo>
                  <a:pt x="547" y="943"/>
                </a:lnTo>
                <a:lnTo>
                  <a:pt x="547" y="945"/>
                </a:lnTo>
                <a:lnTo>
                  <a:pt x="545" y="945"/>
                </a:lnTo>
                <a:lnTo>
                  <a:pt x="545" y="947"/>
                </a:lnTo>
                <a:lnTo>
                  <a:pt x="547" y="947"/>
                </a:lnTo>
                <a:lnTo>
                  <a:pt x="545" y="947"/>
                </a:lnTo>
                <a:lnTo>
                  <a:pt x="543" y="945"/>
                </a:lnTo>
                <a:lnTo>
                  <a:pt x="543" y="943"/>
                </a:lnTo>
                <a:lnTo>
                  <a:pt x="542" y="941"/>
                </a:lnTo>
                <a:lnTo>
                  <a:pt x="543" y="943"/>
                </a:lnTo>
                <a:lnTo>
                  <a:pt x="543" y="941"/>
                </a:lnTo>
                <a:lnTo>
                  <a:pt x="542" y="941"/>
                </a:lnTo>
                <a:lnTo>
                  <a:pt x="542" y="939"/>
                </a:lnTo>
                <a:lnTo>
                  <a:pt x="542" y="937"/>
                </a:lnTo>
                <a:lnTo>
                  <a:pt x="540" y="935"/>
                </a:lnTo>
                <a:lnTo>
                  <a:pt x="540" y="933"/>
                </a:lnTo>
                <a:lnTo>
                  <a:pt x="542" y="933"/>
                </a:lnTo>
                <a:lnTo>
                  <a:pt x="542" y="931"/>
                </a:lnTo>
                <a:lnTo>
                  <a:pt x="542" y="933"/>
                </a:lnTo>
                <a:lnTo>
                  <a:pt x="540" y="933"/>
                </a:lnTo>
                <a:lnTo>
                  <a:pt x="540" y="935"/>
                </a:lnTo>
                <a:lnTo>
                  <a:pt x="542" y="935"/>
                </a:lnTo>
                <a:lnTo>
                  <a:pt x="542" y="937"/>
                </a:lnTo>
                <a:lnTo>
                  <a:pt x="542" y="935"/>
                </a:lnTo>
                <a:lnTo>
                  <a:pt x="543" y="935"/>
                </a:lnTo>
                <a:lnTo>
                  <a:pt x="542" y="935"/>
                </a:lnTo>
                <a:lnTo>
                  <a:pt x="542" y="933"/>
                </a:lnTo>
                <a:lnTo>
                  <a:pt x="543" y="933"/>
                </a:lnTo>
                <a:lnTo>
                  <a:pt x="543" y="931"/>
                </a:lnTo>
                <a:lnTo>
                  <a:pt x="543" y="929"/>
                </a:lnTo>
                <a:lnTo>
                  <a:pt x="543" y="927"/>
                </a:lnTo>
                <a:lnTo>
                  <a:pt x="543" y="925"/>
                </a:lnTo>
                <a:lnTo>
                  <a:pt x="545" y="925"/>
                </a:lnTo>
                <a:lnTo>
                  <a:pt x="545" y="924"/>
                </a:lnTo>
                <a:lnTo>
                  <a:pt x="547" y="924"/>
                </a:lnTo>
                <a:lnTo>
                  <a:pt x="545" y="924"/>
                </a:lnTo>
                <a:lnTo>
                  <a:pt x="545" y="925"/>
                </a:lnTo>
                <a:lnTo>
                  <a:pt x="547" y="925"/>
                </a:lnTo>
                <a:lnTo>
                  <a:pt x="547" y="924"/>
                </a:lnTo>
                <a:lnTo>
                  <a:pt x="547" y="922"/>
                </a:lnTo>
                <a:lnTo>
                  <a:pt x="549" y="922"/>
                </a:lnTo>
                <a:lnTo>
                  <a:pt x="547" y="922"/>
                </a:lnTo>
                <a:lnTo>
                  <a:pt x="549" y="922"/>
                </a:lnTo>
                <a:lnTo>
                  <a:pt x="551" y="922"/>
                </a:lnTo>
                <a:lnTo>
                  <a:pt x="551" y="920"/>
                </a:lnTo>
                <a:lnTo>
                  <a:pt x="549" y="918"/>
                </a:lnTo>
                <a:lnTo>
                  <a:pt x="549" y="916"/>
                </a:lnTo>
                <a:lnTo>
                  <a:pt x="547" y="914"/>
                </a:lnTo>
                <a:lnTo>
                  <a:pt x="547" y="912"/>
                </a:lnTo>
                <a:lnTo>
                  <a:pt x="545" y="912"/>
                </a:lnTo>
                <a:lnTo>
                  <a:pt x="545" y="910"/>
                </a:lnTo>
                <a:lnTo>
                  <a:pt x="545" y="908"/>
                </a:lnTo>
                <a:lnTo>
                  <a:pt x="545" y="906"/>
                </a:lnTo>
                <a:lnTo>
                  <a:pt x="543" y="906"/>
                </a:lnTo>
                <a:lnTo>
                  <a:pt x="543" y="904"/>
                </a:lnTo>
                <a:lnTo>
                  <a:pt x="543" y="902"/>
                </a:lnTo>
                <a:lnTo>
                  <a:pt x="543" y="900"/>
                </a:lnTo>
                <a:lnTo>
                  <a:pt x="542" y="900"/>
                </a:lnTo>
                <a:lnTo>
                  <a:pt x="542" y="899"/>
                </a:lnTo>
                <a:lnTo>
                  <a:pt x="540" y="899"/>
                </a:lnTo>
                <a:lnTo>
                  <a:pt x="540" y="897"/>
                </a:lnTo>
                <a:lnTo>
                  <a:pt x="538" y="895"/>
                </a:lnTo>
                <a:lnTo>
                  <a:pt x="538" y="893"/>
                </a:lnTo>
                <a:lnTo>
                  <a:pt x="538" y="891"/>
                </a:lnTo>
                <a:lnTo>
                  <a:pt x="536" y="889"/>
                </a:lnTo>
                <a:lnTo>
                  <a:pt x="536" y="887"/>
                </a:lnTo>
                <a:lnTo>
                  <a:pt x="536" y="885"/>
                </a:lnTo>
                <a:lnTo>
                  <a:pt x="534" y="885"/>
                </a:lnTo>
                <a:lnTo>
                  <a:pt x="534" y="883"/>
                </a:lnTo>
                <a:lnTo>
                  <a:pt x="534" y="881"/>
                </a:lnTo>
                <a:lnTo>
                  <a:pt x="536" y="881"/>
                </a:lnTo>
                <a:lnTo>
                  <a:pt x="536" y="879"/>
                </a:lnTo>
                <a:lnTo>
                  <a:pt x="536" y="877"/>
                </a:lnTo>
                <a:lnTo>
                  <a:pt x="534" y="877"/>
                </a:lnTo>
                <a:lnTo>
                  <a:pt x="534" y="876"/>
                </a:lnTo>
                <a:lnTo>
                  <a:pt x="536" y="876"/>
                </a:lnTo>
                <a:lnTo>
                  <a:pt x="536" y="874"/>
                </a:lnTo>
                <a:lnTo>
                  <a:pt x="538" y="874"/>
                </a:lnTo>
                <a:lnTo>
                  <a:pt x="538" y="872"/>
                </a:lnTo>
                <a:lnTo>
                  <a:pt x="536" y="874"/>
                </a:lnTo>
                <a:lnTo>
                  <a:pt x="536" y="876"/>
                </a:lnTo>
                <a:lnTo>
                  <a:pt x="534" y="876"/>
                </a:lnTo>
                <a:lnTo>
                  <a:pt x="532" y="874"/>
                </a:lnTo>
                <a:lnTo>
                  <a:pt x="534" y="874"/>
                </a:lnTo>
                <a:lnTo>
                  <a:pt x="534" y="872"/>
                </a:lnTo>
                <a:lnTo>
                  <a:pt x="534" y="874"/>
                </a:lnTo>
                <a:lnTo>
                  <a:pt x="532" y="874"/>
                </a:lnTo>
                <a:lnTo>
                  <a:pt x="532" y="876"/>
                </a:lnTo>
                <a:lnTo>
                  <a:pt x="532" y="874"/>
                </a:lnTo>
                <a:lnTo>
                  <a:pt x="530" y="874"/>
                </a:lnTo>
                <a:lnTo>
                  <a:pt x="530" y="872"/>
                </a:lnTo>
                <a:lnTo>
                  <a:pt x="530" y="874"/>
                </a:lnTo>
                <a:lnTo>
                  <a:pt x="530" y="872"/>
                </a:lnTo>
                <a:lnTo>
                  <a:pt x="528" y="872"/>
                </a:lnTo>
                <a:lnTo>
                  <a:pt x="528" y="870"/>
                </a:lnTo>
                <a:lnTo>
                  <a:pt x="526" y="870"/>
                </a:lnTo>
                <a:lnTo>
                  <a:pt x="528" y="870"/>
                </a:lnTo>
                <a:lnTo>
                  <a:pt x="528" y="868"/>
                </a:lnTo>
                <a:lnTo>
                  <a:pt x="530" y="868"/>
                </a:lnTo>
                <a:lnTo>
                  <a:pt x="530" y="866"/>
                </a:lnTo>
                <a:lnTo>
                  <a:pt x="532" y="864"/>
                </a:lnTo>
                <a:lnTo>
                  <a:pt x="532" y="860"/>
                </a:lnTo>
                <a:lnTo>
                  <a:pt x="532" y="858"/>
                </a:lnTo>
                <a:lnTo>
                  <a:pt x="534" y="858"/>
                </a:lnTo>
                <a:lnTo>
                  <a:pt x="534" y="856"/>
                </a:lnTo>
                <a:lnTo>
                  <a:pt x="534" y="854"/>
                </a:lnTo>
                <a:lnTo>
                  <a:pt x="536" y="852"/>
                </a:lnTo>
                <a:lnTo>
                  <a:pt x="534" y="852"/>
                </a:lnTo>
                <a:lnTo>
                  <a:pt x="536" y="851"/>
                </a:lnTo>
                <a:lnTo>
                  <a:pt x="538" y="849"/>
                </a:lnTo>
                <a:lnTo>
                  <a:pt x="538" y="847"/>
                </a:lnTo>
                <a:lnTo>
                  <a:pt x="536" y="847"/>
                </a:lnTo>
                <a:lnTo>
                  <a:pt x="536" y="849"/>
                </a:lnTo>
                <a:lnTo>
                  <a:pt x="534" y="849"/>
                </a:lnTo>
                <a:lnTo>
                  <a:pt x="534" y="851"/>
                </a:lnTo>
                <a:lnTo>
                  <a:pt x="532" y="851"/>
                </a:lnTo>
                <a:lnTo>
                  <a:pt x="532" y="852"/>
                </a:lnTo>
                <a:lnTo>
                  <a:pt x="532" y="854"/>
                </a:lnTo>
                <a:lnTo>
                  <a:pt x="532" y="856"/>
                </a:lnTo>
                <a:lnTo>
                  <a:pt x="530" y="856"/>
                </a:lnTo>
                <a:lnTo>
                  <a:pt x="530" y="858"/>
                </a:lnTo>
                <a:lnTo>
                  <a:pt x="530" y="860"/>
                </a:lnTo>
                <a:lnTo>
                  <a:pt x="530" y="862"/>
                </a:lnTo>
                <a:lnTo>
                  <a:pt x="528" y="862"/>
                </a:lnTo>
                <a:lnTo>
                  <a:pt x="528" y="860"/>
                </a:lnTo>
                <a:lnTo>
                  <a:pt x="528" y="862"/>
                </a:lnTo>
                <a:lnTo>
                  <a:pt x="528" y="864"/>
                </a:lnTo>
                <a:lnTo>
                  <a:pt x="528" y="866"/>
                </a:lnTo>
                <a:lnTo>
                  <a:pt x="526" y="866"/>
                </a:lnTo>
                <a:lnTo>
                  <a:pt x="526" y="864"/>
                </a:lnTo>
                <a:lnTo>
                  <a:pt x="528" y="864"/>
                </a:lnTo>
                <a:lnTo>
                  <a:pt x="526" y="864"/>
                </a:lnTo>
                <a:lnTo>
                  <a:pt x="526" y="866"/>
                </a:lnTo>
                <a:lnTo>
                  <a:pt x="524" y="866"/>
                </a:lnTo>
                <a:lnTo>
                  <a:pt x="524" y="868"/>
                </a:lnTo>
                <a:lnTo>
                  <a:pt x="524" y="866"/>
                </a:lnTo>
                <a:lnTo>
                  <a:pt x="524" y="868"/>
                </a:lnTo>
                <a:lnTo>
                  <a:pt x="524" y="866"/>
                </a:lnTo>
                <a:lnTo>
                  <a:pt x="522" y="866"/>
                </a:lnTo>
                <a:lnTo>
                  <a:pt x="524" y="866"/>
                </a:lnTo>
                <a:lnTo>
                  <a:pt x="522" y="866"/>
                </a:lnTo>
                <a:lnTo>
                  <a:pt x="522" y="868"/>
                </a:lnTo>
                <a:lnTo>
                  <a:pt x="524" y="868"/>
                </a:lnTo>
                <a:lnTo>
                  <a:pt x="524" y="870"/>
                </a:lnTo>
                <a:lnTo>
                  <a:pt x="522" y="870"/>
                </a:lnTo>
                <a:lnTo>
                  <a:pt x="524" y="870"/>
                </a:lnTo>
                <a:lnTo>
                  <a:pt x="524" y="872"/>
                </a:lnTo>
                <a:lnTo>
                  <a:pt x="522" y="872"/>
                </a:lnTo>
                <a:lnTo>
                  <a:pt x="520" y="872"/>
                </a:lnTo>
                <a:lnTo>
                  <a:pt x="520" y="874"/>
                </a:lnTo>
                <a:lnTo>
                  <a:pt x="522" y="874"/>
                </a:lnTo>
                <a:lnTo>
                  <a:pt x="524" y="874"/>
                </a:lnTo>
                <a:lnTo>
                  <a:pt x="524" y="876"/>
                </a:lnTo>
                <a:lnTo>
                  <a:pt x="526" y="876"/>
                </a:lnTo>
                <a:lnTo>
                  <a:pt x="528" y="876"/>
                </a:lnTo>
                <a:lnTo>
                  <a:pt x="528" y="877"/>
                </a:lnTo>
                <a:lnTo>
                  <a:pt x="526" y="877"/>
                </a:lnTo>
                <a:lnTo>
                  <a:pt x="526" y="879"/>
                </a:lnTo>
                <a:lnTo>
                  <a:pt x="526" y="881"/>
                </a:lnTo>
                <a:lnTo>
                  <a:pt x="526" y="883"/>
                </a:lnTo>
                <a:lnTo>
                  <a:pt x="526" y="885"/>
                </a:lnTo>
                <a:lnTo>
                  <a:pt x="526" y="887"/>
                </a:lnTo>
                <a:lnTo>
                  <a:pt x="526" y="889"/>
                </a:lnTo>
                <a:lnTo>
                  <a:pt x="524" y="889"/>
                </a:lnTo>
                <a:lnTo>
                  <a:pt x="522" y="889"/>
                </a:lnTo>
                <a:lnTo>
                  <a:pt x="522" y="891"/>
                </a:lnTo>
                <a:lnTo>
                  <a:pt x="520" y="891"/>
                </a:lnTo>
                <a:lnTo>
                  <a:pt x="520" y="889"/>
                </a:lnTo>
                <a:lnTo>
                  <a:pt x="519" y="889"/>
                </a:lnTo>
                <a:lnTo>
                  <a:pt x="519" y="887"/>
                </a:lnTo>
                <a:lnTo>
                  <a:pt x="519" y="889"/>
                </a:lnTo>
                <a:lnTo>
                  <a:pt x="517" y="889"/>
                </a:lnTo>
                <a:lnTo>
                  <a:pt x="519" y="889"/>
                </a:lnTo>
                <a:lnTo>
                  <a:pt x="519" y="891"/>
                </a:lnTo>
                <a:lnTo>
                  <a:pt x="517" y="893"/>
                </a:lnTo>
                <a:lnTo>
                  <a:pt x="513" y="893"/>
                </a:lnTo>
                <a:lnTo>
                  <a:pt x="511" y="895"/>
                </a:lnTo>
                <a:lnTo>
                  <a:pt x="509" y="895"/>
                </a:lnTo>
                <a:lnTo>
                  <a:pt x="505" y="897"/>
                </a:lnTo>
                <a:lnTo>
                  <a:pt x="505" y="899"/>
                </a:lnTo>
                <a:lnTo>
                  <a:pt x="503" y="899"/>
                </a:lnTo>
                <a:lnTo>
                  <a:pt x="501" y="899"/>
                </a:lnTo>
                <a:lnTo>
                  <a:pt x="499" y="899"/>
                </a:lnTo>
                <a:lnTo>
                  <a:pt x="499" y="900"/>
                </a:lnTo>
                <a:lnTo>
                  <a:pt x="497" y="900"/>
                </a:lnTo>
                <a:lnTo>
                  <a:pt x="495" y="900"/>
                </a:lnTo>
                <a:lnTo>
                  <a:pt x="494" y="900"/>
                </a:lnTo>
                <a:lnTo>
                  <a:pt x="492" y="900"/>
                </a:lnTo>
                <a:lnTo>
                  <a:pt x="490" y="900"/>
                </a:lnTo>
                <a:lnTo>
                  <a:pt x="488" y="900"/>
                </a:lnTo>
                <a:lnTo>
                  <a:pt x="486" y="900"/>
                </a:lnTo>
                <a:lnTo>
                  <a:pt x="484" y="900"/>
                </a:lnTo>
                <a:lnTo>
                  <a:pt x="482" y="900"/>
                </a:lnTo>
                <a:lnTo>
                  <a:pt x="480" y="900"/>
                </a:lnTo>
                <a:lnTo>
                  <a:pt x="478" y="900"/>
                </a:lnTo>
                <a:lnTo>
                  <a:pt x="478" y="899"/>
                </a:lnTo>
                <a:lnTo>
                  <a:pt x="476" y="899"/>
                </a:lnTo>
                <a:lnTo>
                  <a:pt x="474" y="899"/>
                </a:lnTo>
                <a:lnTo>
                  <a:pt x="474" y="897"/>
                </a:lnTo>
                <a:lnTo>
                  <a:pt x="472" y="897"/>
                </a:lnTo>
                <a:lnTo>
                  <a:pt x="472" y="895"/>
                </a:lnTo>
                <a:lnTo>
                  <a:pt x="472" y="893"/>
                </a:lnTo>
                <a:lnTo>
                  <a:pt x="472" y="891"/>
                </a:lnTo>
                <a:lnTo>
                  <a:pt x="474" y="891"/>
                </a:lnTo>
                <a:lnTo>
                  <a:pt x="476" y="891"/>
                </a:lnTo>
                <a:lnTo>
                  <a:pt x="476" y="893"/>
                </a:lnTo>
                <a:lnTo>
                  <a:pt x="478" y="893"/>
                </a:lnTo>
                <a:lnTo>
                  <a:pt x="476" y="891"/>
                </a:lnTo>
                <a:lnTo>
                  <a:pt x="478" y="891"/>
                </a:lnTo>
                <a:lnTo>
                  <a:pt x="476" y="891"/>
                </a:lnTo>
                <a:lnTo>
                  <a:pt x="476" y="893"/>
                </a:lnTo>
                <a:lnTo>
                  <a:pt x="476" y="891"/>
                </a:lnTo>
                <a:lnTo>
                  <a:pt x="474" y="891"/>
                </a:lnTo>
                <a:lnTo>
                  <a:pt x="474" y="889"/>
                </a:lnTo>
                <a:lnTo>
                  <a:pt x="476" y="889"/>
                </a:lnTo>
                <a:lnTo>
                  <a:pt x="474" y="889"/>
                </a:lnTo>
                <a:lnTo>
                  <a:pt x="472" y="887"/>
                </a:lnTo>
                <a:lnTo>
                  <a:pt x="471" y="887"/>
                </a:lnTo>
                <a:lnTo>
                  <a:pt x="471" y="885"/>
                </a:lnTo>
                <a:lnTo>
                  <a:pt x="469" y="885"/>
                </a:lnTo>
                <a:lnTo>
                  <a:pt x="467" y="885"/>
                </a:lnTo>
                <a:lnTo>
                  <a:pt x="467" y="883"/>
                </a:lnTo>
                <a:lnTo>
                  <a:pt x="465" y="883"/>
                </a:lnTo>
                <a:lnTo>
                  <a:pt x="465" y="881"/>
                </a:lnTo>
                <a:lnTo>
                  <a:pt x="465" y="879"/>
                </a:lnTo>
                <a:lnTo>
                  <a:pt x="463" y="879"/>
                </a:lnTo>
                <a:lnTo>
                  <a:pt x="463" y="877"/>
                </a:lnTo>
                <a:lnTo>
                  <a:pt x="465" y="877"/>
                </a:lnTo>
                <a:lnTo>
                  <a:pt x="463" y="877"/>
                </a:lnTo>
                <a:lnTo>
                  <a:pt x="463" y="876"/>
                </a:lnTo>
                <a:lnTo>
                  <a:pt x="461" y="876"/>
                </a:lnTo>
                <a:lnTo>
                  <a:pt x="459" y="874"/>
                </a:lnTo>
                <a:lnTo>
                  <a:pt x="459" y="872"/>
                </a:lnTo>
                <a:lnTo>
                  <a:pt x="457" y="872"/>
                </a:lnTo>
                <a:lnTo>
                  <a:pt x="459" y="872"/>
                </a:lnTo>
                <a:lnTo>
                  <a:pt x="459" y="870"/>
                </a:lnTo>
                <a:lnTo>
                  <a:pt x="457" y="870"/>
                </a:lnTo>
                <a:lnTo>
                  <a:pt x="457" y="868"/>
                </a:lnTo>
                <a:lnTo>
                  <a:pt x="459" y="868"/>
                </a:lnTo>
                <a:lnTo>
                  <a:pt x="459" y="866"/>
                </a:lnTo>
                <a:lnTo>
                  <a:pt x="459" y="864"/>
                </a:lnTo>
                <a:lnTo>
                  <a:pt x="461" y="864"/>
                </a:lnTo>
                <a:lnTo>
                  <a:pt x="461" y="862"/>
                </a:lnTo>
                <a:lnTo>
                  <a:pt x="461" y="860"/>
                </a:lnTo>
                <a:lnTo>
                  <a:pt x="461" y="858"/>
                </a:lnTo>
                <a:lnTo>
                  <a:pt x="463" y="860"/>
                </a:lnTo>
                <a:lnTo>
                  <a:pt x="463" y="858"/>
                </a:lnTo>
                <a:lnTo>
                  <a:pt x="465" y="858"/>
                </a:lnTo>
                <a:lnTo>
                  <a:pt x="465" y="856"/>
                </a:lnTo>
                <a:lnTo>
                  <a:pt x="465" y="854"/>
                </a:lnTo>
                <a:lnTo>
                  <a:pt x="463" y="854"/>
                </a:lnTo>
                <a:lnTo>
                  <a:pt x="463" y="852"/>
                </a:lnTo>
                <a:lnTo>
                  <a:pt x="465" y="852"/>
                </a:lnTo>
                <a:lnTo>
                  <a:pt x="467" y="852"/>
                </a:lnTo>
                <a:lnTo>
                  <a:pt x="469" y="851"/>
                </a:lnTo>
                <a:lnTo>
                  <a:pt x="469" y="849"/>
                </a:lnTo>
                <a:lnTo>
                  <a:pt x="471" y="849"/>
                </a:lnTo>
                <a:lnTo>
                  <a:pt x="471" y="847"/>
                </a:lnTo>
                <a:lnTo>
                  <a:pt x="472" y="847"/>
                </a:lnTo>
                <a:lnTo>
                  <a:pt x="474" y="847"/>
                </a:lnTo>
                <a:lnTo>
                  <a:pt x="474" y="845"/>
                </a:lnTo>
                <a:lnTo>
                  <a:pt x="476" y="845"/>
                </a:lnTo>
                <a:lnTo>
                  <a:pt x="476" y="843"/>
                </a:lnTo>
                <a:lnTo>
                  <a:pt x="476" y="841"/>
                </a:lnTo>
                <a:lnTo>
                  <a:pt x="478" y="841"/>
                </a:lnTo>
                <a:lnTo>
                  <a:pt x="478" y="839"/>
                </a:lnTo>
                <a:lnTo>
                  <a:pt x="480" y="839"/>
                </a:lnTo>
                <a:lnTo>
                  <a:pt x="482" y="837"/>
                </a:lnTo>
                <a:lnTo>
                  <a:pt x="482" y="839"/>
                </a:lnTo>
                <a:lnTo>
                  <a:pt x="484" y="839"/>
                </a:lnTo>
                <a:lnTo>
                  <a:pt x="482" y="839"/>
                </a:lnTo>
                <a:lnTo>
                  <a:pt x="484" y="839"/>
                </a:lnTo>
                <a:lnTo>
                  <a:pt x="484" y="841"/>
                </a:lnTo>
                <a:lnTo>
                  <a:pt x="484" y="839"/>
                </a:lnTo>
                <a:lnTo>
                  <a:pt x="484" y="841"/>
                </a:lnTo>
                <a:lnTo>
                  <a:pt x="486" y="841"/>
                </a:lnTo>
                <a:lnTo>
                  <a:pt x="486" y="843"/>
                </a:lnTo>
                <a:lnTo>
                  <a:pt x="484" y="843"/>
                </a:lnTo>
                <a:lnTo>
                  <a:pt x="484" y="845"/>
                </a:lnTo>
                <a:lnTo>
                  <a:pt x="486" y="845"/>
                </a:lnTo>
                <a:lnTo>
                  <a:pt x="486" y="847"/>
                </a:lnTo>
                <a:lnTo>
                  <a:pt x="484" y="847"/>
                </a:lnTo>
                <a:lnTo>
                  <a:pt x="484" y="849"/>
                </a:lnTo>
                <a:lnTo>
                  <a:pt x="486" y="849"/>
                </a:lnTo>
                <a:lnTo>
                  <a:pt x="484" y="849"/>
                </a:lnTo>
                <a:lnTo>
                  <a:pt x="484" y="851"/>
                </a:lnTo>
                <a:lnTo>
                  <a:pt x="486" y="851"/>
                </a:lnTo>
                <a:lnTo>
                  <a:pt x="486" y="852"/>
                </a:lnTo>
                <a:lnTo>
                  <a:pt x="488" y="852"/>
                </a:lnTo>
                <a:lnTo>
                  <a:pt x="488" y="851"/>
                </a:lnTo>
                <a:lnTo>
                  <a:pt x="490" y="851"/>
                </a:lnTo>
                <a:lnTo>
                  <a:pt x="492" y="851"/>
                </a:lnTo>
                <a:lnTo>
                  <a:pt x="492" y="849"/>
                </a:lnTo>
                <a:lnTo>
                  <a:pt x="494" y="849"/>
                </a:lnTo>
                <a:lnTo>
                  <a:pt x="494" y="847"/>
                </a:lnTo>
                <a:lnTo>
                  <a:pt x="495" y="847"/>
                </a:lnTo>
                <a:lnTo>
                  <a:pt x="495" y="845"/>
                </a:lnTo>
                <a:lnTo>
                  <a:pt x="497" y="845"/>
                </a:lnTo>
                <a:lnTo>
                  <a:pt x="497" y="843"/>
                </a:lnTo>
                <a:lnTo>
                  <a:pt x="497" y="841"/>
                </a:lnTo>
                <a:lnTo>
                  <a:pt x="495" y="841"/>
                </a:lnTo>
                <a:lnTo>
                  <a:pt x="497" y="841"/>
                </a:lnTo>
                <a:lnTo>
                  <a:pt x="497" y="839"/>
                </a:lnTo>
                <a:lnTo>
                  <a:pt x="495" y="839"/>
                </a:lnTo>
                <a:lnTo>
                  <a:pt x="495" y="841"/>
                </a:lnTo>
                <a:lnTo>
                  <a:pt x="495" y="839"/>
                </a:lnTo>
                <a:lnTo>
                  <a:pt x="494" y="837"/>
                </a:lnTo>
                <a:lnTo>
                  <a:pt x="494" y="835"/>
                </a:lnTo>
                <a:lnTo>
                  <a:pt x="495" y="835"/>
                </a:lnTo>
                <a:lnTo>
                  <a:pt x="497" y="835"/>
                </a:lnTo>
                <a:lnTo>
                  <a:pt x="499" y="833"/>
                </a:lnTo>
                <a:lnTo>
                  <a:pt x="497" y="833"/>
                </a:lnTo>
                <a:lnTo>
                  <a:pt x="495" y="833"/>
                </a:lnTo>
                <a:lnTo>
                  <a:pt x="494" y="833"/>
                </a:lnTo>
                <a:lnTo>
                  <a:pt x="492" y="833"/>
                </a:lnTo>
                <a:lnTo>
                  <a:pt x="494" y="833"/>
                </a:lnTo>
                <a:lnTo>
                  <a:pt x="492" y="833"/>
                </a:lnTo>
                <a:lnTo>
                  <a:pt x="492" y="835"/>
                </a:lnTo>
                <a:lnTo>
                  <a:pt x="494" y="837"/>
                </a:lnTo>
                <a:lnTo>
                  <a:pt x="492" y="837"/>
                </a:lnTo>
                <a:lnTo>
                  <a:pt x="492" y="835"/>
                </a:lnTo>
                <a:lnTo>
                  <a:pt x="490" y="835"/>
                </a:lnTo>
                <a:lnTo>
                  <a:pt x="488" y="835"/>
                </a:lnTo>
                <a:lnTo>
                  <a:pt x="488" y="833"/>
                </a:lnTo>
                <a:lnTo>
                  <a:pt x="488" y="835"/>
                </a:lnTo>
                <a:lnTo>
                  <a:pt x="486" y="835"/>
                </a:lnTo>
                <a:lnTo>
                  <a:pt x="486" y="833"/>
                </a:lnTo>
                <a:lnTo>
                  <a:pt x="486" y="835"/>
                </a:lnTo>
                <a:lnTo>
                  <a:pt x="484" y="835"/>
                </a:lnTo>
                <a:lnTo>
                  <a:pt x="484" y="833"/>
                </a:lnTo>
                <a:lnTo>
                  <a:pt x="482" y="835"/>
                </a:lnTo>
                <a:lnTo>
                  <a:pt x="482" y="833"/>
                </a:lnTo>
                <a:lnTo>
                  <a:pt x="482" y="835"/>
                </a:lnTo>
                <a:lnTo>
                  <a:pt x="482" y="833"/>
                </a:lnTo>
                <a:lnTo>
                  <a:pt x="480" y="833"/>
                </a:lnTo>
                <a:lnTo>
                  <a:pt x="482" y="833"/>
                </a:lnTo>
                <a:lnTo>
                  <a:pt x="482" y="831"/>
                </a:lnTo>
                <a:lnTo>
                  <a:pt x="484" y="831"/>
                </a:lnTo>
                <a:lnTo>
                  <a:pt x="486" y="831"/>
                </a:lnTo>
                <a:lnTo>
                  <a:pt x="486" y="833"/>
                </a:lnTo>
                <a:lnTo>
                  <a:pt x="488" y="833"/>
                </a:lnTo>
                <a:lnTo>
                  <a:pt x="490" y="833"/>
                </a:lnTo>
                <a:lnTo>
                  <a:pt x="490" y="831"/>
                </a:lnTo>
                <a:lnTo>
                  <a:pt x="492" y="831"/>
                </a:lnTo>
                <a:lnTo>
                  <a:pt x="494" y="831"/>
                </a:lnTo>
                <a:lnTo>
                  <a:pt x="494" y="829"/>
                </a:lnTo>
                <a:lnTo>
                  <a:pt x="492" y="829"/>
                </a:lnTo>
                <a:lnTo>
                  <a:pt x="490" y="829"/>
                </a:lnTo>
                <a:lnTo>
                  <a:pt x="488" y="829"/>
                </a:lnTo>
                <a:lnTo>
                  <a:pt x="486" y="829"/>
                </a:lnTo>
                <a:lnTo>
                  <a:pt x="486" y="827"/>
                </a:lnTo>
                <a:lnTo>
                  <a:pt x="486" y="826"/>
                </a:lnTo>
                <a:lnTo>
                  <a:pt x="486" y="827"/>
                </a:lnTo>
                <a:lnTo>
                  <a:pt x="488" y="827"/>
                </a:lnTo>
                <a:lnTo>
                  <a:pt x="488" y="826"/>
                </a:lnTo>
                <a:lnTo>
                  <a:pt x="490" y="826"/>
                </a:lnTo>
                <a:lnTo>
                  <a:pt x="488" y="826"/>
                </a:lnTo>
                <a:lnTo>
                  <a:pt x="486" y="824"/>
                </a:lnTo>
                <a:lnTo>
                  <a:pt x="486" y="826"/>
                </a:lnTo>
                <a:lnTo>
                  <a:pt x="484" y="826"/>
                </a:lnTo>
                <a:lnTo>
                  <a:pt x="486" y="826"/>
                </a:lnTo>
                <a:lnTo>
                  <a:pt x="486" y="827"/>
                </a:lnTo>
                <a:lnTo>
                  <a:pt x="484" y="827"/>
                </a:lnTo>
                <a:lnTo>
                  <a:pt x="484" y="829"/>
                </a:lnTo>
                <a:lnTo>
                  <a:pt x="482" y="829"/>
                </a:lnTo>
                <a:lnTo>
                  <a:pt x="482" y="831"/>
                </a:lnTo>
                <a:lnTo>
                  <a:pt x="480" y="831"/>
                </a:lnTo>
                <a:lnTo>
                  <a:pt x="480" y="833"/>
                </a:lnTo>
                <a:lnTo>
                  <a:pt x="478" y="833"/>
                </a:lnTo>
                <a:lnTo>
                  <a:pt x="476" y="833"/>
                </a:lnTo>
                <a:lnTo>
                  <a:pt x="474" y="833"/>
                </a:lnTo>
                <a:lnTo>
                  <a:pt x="476" y="833"/>
                </a:lnTo>
                <a:lnTo>
                  <a:pt x="476" y="831"/>
                </a:lnTo>
                <a:lnTo>
                  <a:pt x="478" y="831"/>
                </a:lnTo>
                <a:lnTo>
                  <a:pt x="480" y="831"/>
                </a:lnTo>
                <a:lnTo>
                  <a:pt x="480" y="829"/>
                </a:lnTo>
                <a:lnTo>
                  <a:pt x="480" y="827"/>
                </a:lnTo>
                <a:lnTo>
                  <a:pt x="480" y="826"/>
                </a:lnTo>
                <a:lnTo>
                  <a:pt x="478" y="826"/>
                </a:lnTo>
                <a:lnTo>
                  <a:pt x="480" y="826"/>
                </a:lnTo>
                <a:lnTo>
                  <a:pt x="480" y="824"/>
                </a:lnTo>
                <a:lnTo>
                  <a:pt x="478" y="824"/>
                </a:lnTo>
                <a:lnTo>
                  <a:pt x="478" y="822"/>
                </a:lnTo>
                <a:lnTo>
                  <a:pt x="476" y="822"/>
                </a:lnTo>
                <a:lnTo>
                  <a:pt x="476" y="824"/>
                </a:lnTo>
                <a:lnTo>
                  <a:pt x="478" y="824"/>
                </a:lnTo>
                <a:lnTo>
                  <a:pt x="478" y="826"/>
                </a:lnTo>
                <a:lnTo>
                  <a:pt x="476" y="824"/>
                </a:lnTo>
                <a:lnTo>
                  <a:pt x="476" y="826"/>
                </a:lnTo>
                <a:lnTo>
                  <a:pt x="474" y="826"/>
                </a:lnTo>
                <a:lnTo>
                  <a:pt x="476" y="826"/>
                </a:lnTo>
                <a:lnTo>
                  <a:pt x="476" y="827"/>
                </a:lnTo>
                <a:lnTo>
                  <a:pt x="478" y="827"/>
                </a:lnTo>
                <a:lnTo>
                  <a:pt x="478" y="826"/>
                </a:lnTo>
                <a:lnTo>
                  <a:pt x="478" y="827"/>
                </a:lnTo>
                <a:lnTo>
                  <a:pt x="476" y="827"/>
                </a:lnTo>
                <a:lnTo>
                  <a:pt x="474" y="827"/>
                </a:lnTo>
                <a:lnTo>
                  <a:pt x="474" y="829"/>
                </a:lnTo>
                <a:lnTo>
                  <a:pt x="474" y="831"/>
                </a:lnTo>
                <a:lnTo>
                  <a:pt x="476" y="831"/>
                </a:lnTo>
                <a:lnTo>
                  <a:pt x="476" y="833"/>
                </a:lnTo>
                <a:lnTo>
                  <a:pt x="474" y="831"/>
                </a:lnTo>
                <a:lnTo>
                  <a:pt x="474" y="833"/>
                </a:lnTo>
                <a:lnTo>
                  <a:pt x="472" y="833"/>
                </a:lnTo>
                <a:lnTo>
                  <a:pt x="471" y="833"/>
                </a:lnTo>
                <a:lnTo>
                  <a:pt x="469" y="833"/>
                </a:lnTo>
                <a:lnTo>
                  <a:pt x="467" y="833"/>
                </a:lnTo>
                <a:lnTo>
                  <a:pt x="465" y="833"/>
                </a:lnTo>
                <a:lnTo>
                  <a:pt x="463" y="833"/>
                </a:lnTo>
                <a:lnTo>
                  <a:pt x="461" y="833"/>
                </a:lnTo>
                <a:lnTo>
                  <a:pt x="459" y="833"/>
                </a:lnTo>
                <a:lnTo>
                  <a:pt x="459" y="831"/>
                </a:lnTo>
                <a:lnTo>
                  <a:pt x="461" y="831"/>
                </a:lnTo>
                <a:lnTo>
                  <a:pt x="461" y="829"/>
                </a:lnTo>
                <a:lnTo>
                  <a:pt x="459" y="829"/>
                </a:lnTo>
                <a:lnTo>
                  <a:pt x="457" y="829"/>
                </a:lnTo>
                <a:lnTo>
                  <a:pt x="457" y="827"/>
                </a:lnTo>
                <a:lnTo>
                  <a:pt x="455" y="827"/>
                </a:lnTo>
                <a:lnTo>
                  <a:pt x="455" y="829"/>
                </a:lnTo>
                <a:lnTo>
                  <a:pt x="453" y="829"/>
                </a:lnTo>
                <a:lnTo>
                  <a:pt x="453" y="831"/>
                </a:lnTo>
                <a:lnTo>
                  <a:pt x="453" y="829"/>
                </a:lnTo>
                <a:lnTo>
                  <a:pt x="451" y="829"/>
                </a:lnTo>
                <a:lnTo>
                  <a:pt x="451" y="827"/>
                </a:lnTo>
                <a:lnTo>
                  <a:pt x="449" y="827"/>
                </a:lnTo>
                <a:lnTo>
                  <a:pt x="447" y="827"/>
                </a:lnTo>
                <a:lnTo>
                  <a:pt x="447" y="829"/>
                </a:lnTo>
                <a:lnTo>
                  <a:pt x="446" y="829"/>
                </a:lnTo>
                <a:lnTo>
                  <a:pt x="446" y="831"/>
                </a:lnTo>
                <a:lnTo>
                  <a:pt x="446" y="829"/>
                </a:lnTo>
                <a:lnTo>
                  <a:pt x="444" y="829"/>
                </a:lnTo>
                <a:lnTo>
                  <a:pt x="442" y="829"/>
                </a:lnTo>
                <a:lnTo>
                  <a:pt x="442" y="827"/>
                </a:lnTo>
                <a:lnTo>
                  <a:pt x="442" y="826"/>
                </a:lnTo>
                <a:lnTo>
                  <a:pt x="442" y="824"/>
                </a:lnTo>
                <a:lnTo>
                  <a:pt x="444" y="824"/>
                </a:lnTo>
                <a:lnTo>
                  <a:pt x="446" y="824"/>
                </a:lnTo>
                <a:lnTo>
                  <a:pt x="447" y="824"/>
                </a:lnTo>
                <a:lnTo>
                  <a:pt x="447" y="822"/>
                </a:lnTo>
                <a:lnTo>
                  <a:pt x="447" y="824"/>
                </a:lnTo>
                <a:lnTo>
                  <a:pt x="449" y="824"/>
                </a:lnTo>
                <a:lnTo>
                  <a:pt x="449" y="822"/>
                </a:lnTo>
                <a:lnTo>
                  <a:pt x="447" y="822"/>
                </a:lnTo>
                <a:lnTo>
                  <a:pt x="449" y="822"/>
                </a:lnTo>
                <a:lnTo>
                  <a:pt x="447" y="822"/>
                </a:lnTo>
                <a:lnTo>
                  <a:pt x="447" y="820"/>
                </a:lnTo>
                <a:lnTo>
                  <a:pt x="449" y="820"/>
                </a:lnTo>
                <a:lnTo>
                  <a:pt x="447" y="820"/>
                </a:lnTo>
                <a:lnTo>
                  <a:pt x="449" y="818"/>
                </a:lnTo>
                <a:lnTo>
                  <a:pt x="449" y="820"/>
                </a:lnTo>
                <a:lnTo>
                  <a:pt x="451" y="820"/>
                </a:lnTo>
                <a:lnTo>
                  <a:pt x="453" y="818"/>
                </a:lnTo>
                <a:lnTo>
                  <a:pt x="455" y="818"/>
                </a:lnTo>
                <a:lnTo>
                  <a:pt x="455" y="816"/>
                </a:lnTo>
                <a:lnTo>
                  <a:pt x="453" y="816"/>
                </a:lnTo>
                <a:lnTo>
                  <a:pt x="455" y="816"/>
                </a:lnTo>
                <a:lnTo>
                  <a:pt x="457" y="816"/>
                </a:lnTo>
                <a:lnTo>
                  <a:pt x="457" y="814"/>
                </a:lnTo>
                <a:lnTo>
                  <a:pt x="455" y="814"/>
                </a:lnTo>
                <a:lnTo>
                  <a:pt x="457" y="814"/>
                </a:lnTo>
                <a:lnTo>
                  <a:pt x="457" y="812"/>
                </a:lnTo>
                <a:lnTo>
                  <a:pt x="459" y="812"/>
                </a:lnTo>
                <a:lnTo>
                  <a:pt x="459" y="810"/>
                </a:lnTo>
                <a:lnTo>
                  <a:pt x="459" y="812"/>
                </a:lnTo>
                <a:lnTo>
                  <a:pt x="457" y="812"/>
                </a:lnTo>
                <a:lnTo>
                  <a:pt x="457" y="814"/>
                </a:lnTo>
                <a:lnTo>
                  <a:pt x="455" y="814"/>
                </a:lnTo>
                <a:lnTo>
                  <a:pt x="457" y="814"/>
                </a:lnTo>
                <a:lnTo>
                  <a:pt x="457" y="816"/>
                </a:lnTo>
                <a:lnTo>
                  <a:pt x="455" y="816"/>
                </a:lnTo>
                <a:lnTo>
                  <a:pt x="455" y="814"/>
                </a:lnTo>
                <a:lnTo>
                  <a:pt x="453" y="814"/>
                </a:lnTo>
                <a:lnTo>
                  <a:pt x="453" y="816"/>
                </a:lnTo>
                <a:lnTo>
                  <a:pt x="453" y="818"/>
                </a:lnTo>
                <a:lnTo>
                  <a:pt x="451" y="818"/>
                </a:lnTo>
                <a:lnTo>
                  <a:pt x="449" y="818"/>
                </a:lnTo>
                <a:lnTo>
                  <a:pt x="447" y="818"/>
                </a:lnTo>
                <a:lnTo>
                  <a:pt x="447" y="820"/>
                </a:lnTo>
                <a:lnTo>
                  <a:pt x="447" y="822"/>
                </a:lnTo>
                <a:lnTo>
                  <a:pt x="446" y="822"/>
                </a:lnTo>
                <a:lnTo>
                  <a:pt x="446" y="820"/>
                </a:lnTo>
                <a:lnTo>
                  <a:pt x="444" y="820"/>
                </a:lnTo>
                <a:lnTo>
                  <a:pt x="444" y="818"/>
                </a:lnTo>
                <a:lnTo>
                  <a:pt x="446" y="818"/>
                </a:lnTo>
                <a:lnTo>
                  <a:pt x="444" y="818"/>
                </a:lnTo>
                <a:lnTo>
                  <a:pt x="444" y="816"/>
                </a:lnTo>
                <a:lnTo>
                  <a:pt x="444" y="818"/>
                </a:lnTo>
                <a:lnTo>
                  <a:pt x="442" y="818"/>
                </a:lnTo>
                <a:lnTo>
                  <a:pt x="442" y="816"/>
                </a:lnTo>
                <a:lnTo>
                  <a:pt x="442" y="814"/>
                </a:lnTo>
                <a:lnTo>
                  <a:pt x="442" y="816"/>
                </a:lnTo>
                <a:lnTo>
                  <a:pt x="442" y="814"/>
                </a:lnTo>
                <a:lnTo>
                  <a:pt x="444" y="814"/>
                </a:lnTo>
                <a:lnTo>
                  <a:pt x="444" y="812"/>
                </a:lnTo>
                <a:lnTo>
                  <a:pt x="444" y="810"/>
                </a:lnTo>
                <a:lnTo>
                  <a:pt x="446" y="810"/>
                </a:lnTo>
                <a:lnTo>
                  <a:pt x="444" y="810"/>
                </a:lnTo>
                <a:lnTo>
                  <a:pt x="444" y="808"/>
                </a:lnTo>
                <a:lnTo>
                  <a:pt x="444" y="810"/>
                </a:lnTo>
                <a:lnTo>
                  <a:pt x="446" y="810"/>
                </a:lnTo>
                <a:lnTo>
                  <a:pt x="444" y="810"/>
                </a:lnTo>
                <a:lnTo>
                  <a:pt x="444" y="812"/>
                </a:lnTo>
                <a:lnTo>
                  <a:pt x="442" y="812"/>
                </a:lnTo>
                <a:lnTo>
                  <a:pt x="442" y="814"/>
                </a:lnTo>
                <a:lnTo>
                  <a:pt x="444" y="814"/>
                </a:lnTo>
                <a:lnTo>
                  <a:pt x="442" y="814"/>
                </a:lnTo>
                <a:lnTo>
                  <a:pt x="444" y="814"/>
                </a:lnTo>
                <a:lnTo>
                  <a:pt x="442" y="814"/>
                </a:lnTo>
                <a:lnTo>
                  <a:pt x="440" y="814"/>
                </a:lnTo>
                <a:lnTo>
                  <a:pt x="438" y="814"/>
                </a:lnTo>
                <a:lnTo>
                  <a:pt x="438" y="812"/>
                </a:lnTo>
                <a:lnTo>
                  <a:pt x="436" y="812"/>
                </a:lnTo>
                <a:lnTo>
                  <a:pt x="436" y="810"/>
                </a:lnTo>
                <a:lnTo>
                  <a:pt x="438" y="810"/>
                </a:lnTo>
                <a:lnTo>
                  <a:pt x="438" y="808"/>
                </a:lnTo>
                <a:lnTo>
                  <a:pt x="438" y="806"/>
                </a:lnTo>
                <a:lnTo>
                  <a:pt x="440" y="806"/>
                </a:lnTo>
                <a:lnTo>
                  <a:pt x="440" y="808"/>
                </a:lnTo>
                <a:lnTo>
                  <a:pt x="440" y="806"/>
                </a:lnTo>
                <a:lnTo>
                  <a:pt x="442" y="806"/>
                </a:lnTo>
                <a:lnTo>
                  <a:pt x="440" y="806"/>
                </a:lnTo>
                <a:lnTo>
                  <a:pt x="440" y="804"/>
                </a:lnTo>
                <a:lnTo>
                  <a:pt x="442" y="804"/>
                </a:lnTo>
                <a:lnTo>
                  <a:pt x="442" y="803"/>
                </a:lnTo>
                <a:lnTo>
                  <a:pt x="440" y="803"/>
                </a:lnTo>
                <a:lnTo>
                  <a:pt x="438" y="803"/>
                </a:lnTo>
                <a:lnTo>
                  <a:pt x="440" y="803"/>
                </a:lnTo>
                <a:lnTo>
                  <a:pt x="440" y="801"/>
                </a:lnTo>
                <a:lnTo>
                  <a:pt x="442" y="801"/>
                </a:lnTo>
                <a:lnTo>
                  <a:pt x="442" y="799"/>
                </a:lnTo>
                <a:lnTo>
                  <a:pt x="442" y="797"/>
                </a:lnTo>
                <a:lnTo>
                  <a:pt x="444" y="797"/>
                </a:lnTo>
                <a:lnTo>
                  <a:pt x="446" y="797"/>
                </a:lnTo>
                <a:lnTo>
                  <a:pt x="446" y="795"/>
                </a:lnTo>
                <a:lnTo>
                  <a:pt x="447" y="795"/>
                </a:lnTo>
                <a:lnTo>
                  <a:pt x="447" y="793"/>
                </a:lnTo>
                <a:lnTo>
                  <a:pt x="449" y="793"/>
                </a:lnTo>
                <a:lnTo>
                  <a:pt x="451" y="793"/>
                </a:lnTo>
                <a:lnTo>
                  <a:pt x="451" y="791"/>
                </a:lnTo>
                <a:lnTo>
                  <a:pt x="451" y="793"/>
                </a:lnTo>
                <a:lnTo>
                  <a:pt x="453" y="791"/>
                </a:lnTo>
                <a:lnTo>
                  <a:pt x="453" y="789"/>
                </a:lnTo>
                <a:lnTo>
                  <a:pt x="455" y="789"/>
                </a:lnTo>
                <a:lnTo>
                  <a:pt x="455" y="787"/>
                </a:lnTo>
                <a:lnTo>
                  <a:pt x="455" y="785"/>
                </a:lnTo>
                <a:lnTo>
                  <a:pt x="457" y="785"/>
                </a:lnTo>
                <a:lnTo>
                  <a:pt x="457" y="783"/>
                </a:lnTo>
                <a:lnTo>
                  <a:pt x="455" y="783"/>
                </a:lnTo>
                <a:lnTo>
                  <a:pt x="453" y="783"/>
                </a:lnTo>
                <a:lnTo>
                  <a:pt x="453" y="781"/>
                </a:lnTo>
                <a:lnTo>
                  <a:pt x="451" y="781"/>
                </a:lnTo>
                <a:lnTo>
                  <a:pt x="451" y="779"/>
                </a:lnTo>
                <a:lnTo>
                  <a:pt x="449" y="779"/>
                </a:lnTo>
                <a:lnTo>
                  <a:pt x="451" y="781"/>
                </a:lnTo>
                <a:lnTo>
                  <a:pt x="453" y="781"/>
                </a:lnTo>
                <a:lnTo>
                  <a:pt x="453" y="783"/>
                </a:lnTo>
                <a:lnTo>
                  <a:pt x="455" y="783"/>
                </a:lnTo>
                <a:lnTo>
                  <a:pt x="455" y="785"/>
                </a:lnTo>
                <a:lnTo>
                  <a:pt x="453" y="785"/>
                </a:lnTo>
                <a:lnTo>
                  <a:pt x="455" y="785"/>
                </a:lnTo>
                <a:lnTo>
                  <a:pt x="453" y="787"/>
                </a:lnTo>
                <a:lnTo>
                  <a:pt x="453" y="785"/>
                </a:lnTo>
                <a:lnTo>
                  <a:pt x="453" y="787"/>
                </a:lnTo>
                <a:lnTo>
                  <a:pt x="453" y="789"/>
                </a:lnTo>
                <a:lnTo>
                  <a:pt x="451" y="789"/>
                </a:lnTo>
                <a:lnTo>
                  <a:pt x="451" y="791"/>
                </a:lnTo>
                <a:lnTo>
                  <a:pt x="449" y="791"/>
                </a:lnTo>
                <a:lnTo>
                  <a:pt x="447" y="791"/>
                </a:lnTo>
                <a:lnTo>
                  <a:pt x="447" y="793"/>
                </a:lnTo>
                <a:lnTo>
                  <a:pt x="446" y="793"/>
                </a:lnTo>
                <a:lnTo>
                  <a:pt x="446" y="795"/>
                </a:lnTo>
                <a:lnTo>
                  <a:pt x="446" y="793"/>
                </a:lnTo>
                <a:lnTo>
                  <a:pt x="444" y="795"/>
                </a:lnTo>
                <a:lnTo>
                  <a:pt x="446" y="795"/>
                </a:lnTo>
                <a:lnTo>
                  <a:pt x="446" y="797"/>
                </a:lnTo>
                <a:lnTo>
                  <a:pt x="444" y="797"/>
                </a:lnTo>
                <a:lnTo>
                  <a:pt x="442" y="797"/>
                </a:lnTo>
                <a:lnTo>
                  <a:pt x="442" y="795"/>
                </a:lnTo>
                <a:lnTo>
                  <a:pt x="442" y="797"/>
                </a:lnTo>
                <a:lnTo>
                  <a:pt x="442" y="799"/>
                </a:lnTo>
                <a:lnTo>
                  <a:pt x="442" y="797"/>
                </a:lnTo>
                <a:lnTo>
                  <a:pt x="440" y="797"/>
                </a:lnTo>
                <a:lnTo>
                  <a:pt x="440" y="799"/>
                </a:lnTo>
                <a:lnTo>
                  <a:pt x="442" y="799"/>
                </a:lnTo>
                <a:lnTo>
                  <a:pt x="442" y="801"/>
                </a:lnTo>
                <a:lnTo>
                  <a:pt x="440" y="801"/>
                </a:lnTo>
                <a:lnTo>
                  <a:pt x="440" y="803"/>
                </a:lnTo>
                <a:lnTo>
                  <a:pt x="438" y="803"/>
                </a:lnTo>
                <a:lnTo>
                  <a:pt x="438" y="804"/>
                </a:lnTo>
                <a:lnTo>
                  <a:pt x="440" y="804"/>
                </a:lnTo>
                <a:lnTo>
                  <a:pt x="440" y="803"/>
                </a:lnTo>
                <a:lnTo>
                  <a:pt x="440" y="804"/>
                </a:lnTo>
                <a:lnTo>
                  <a:pt x="440" y="806"/>
                </a:lnTo>
                <a:lnTo>
                  <a:pt x="438" y="806"/>
                </a:lnTo>
                <a:lnTo>
                  <a:pt x="438" y="808"/>
                </a:lnTo>
                <a:lnTo>
                  <a:pt x="436" y="808"/>
                </a:lnTo>
                <a:lnTo>
                  <a:pt x="436" y="810"/>
                </a:lnTo>
                <a:lnTo>
                  <a:pt x="434" y="810"/>
                </a:lnTo>
                <a:lnTo>
                  <a:pt x="434" y="812"/>
                </a:lnTo>
                <a:lnTo>
                  <a:pt x="436" y="812"/>
                </a:lnTo>
                <a:lnTo>
                  <a:pt x="436" y="814"/>
                </a:lnTo>
                <a:lnTo>
                  <a:pt x="436" y="816"/>
                </a:lnTo>
                <a:lnTo>
                  <a:pt x="436" y="818"/>
                </a:lnTo>
                <a:lnTo>
                  <a:pt x="436" y="820"/>
                </a:lnTo>
                <a:lnTo>
                  <a:pt x="434" y="820"/>
                </a:lnTo>
                <a:lnTo>
                  <a:pt x="434" y="818"/>
                </a:lnTo>
                <a:lnTo>
                  <a:pt x="432" y="820"/>
                </a:lnTo>
                <a:lnTo>
                  <a:pt x="430" y="818"/>
                </a:lnTo>
                <a:lnTo>
                  <a:pt x="428" y="818"/>
                </a:lnTo>
                <a:lnTo>
                  <a:pt x="428" y="816"/>
                </a:lnTo>
                <a:lnTo>
                  <a:pt x="428" y="814"/>
                </a:lnTo>
                <a:lnTo>
                  <a:pt x="428" y="812"/>
                </a:lnTo>
                <a:lnTo>
                  <a:pt x="426" y="810"/>
                </a:lnTo>
                <a:lnTo>
                  <a:pt x="426" y="808"/>
                </a:lnTo>
                <a:lnTo>
                  <a:pt x="428" y="808"/>
                </a:lnTo>
                <a:lnTo>
                  <a:pt x="428" y="806"/>
                </a:lnTo>
                <a:lnTo>
                  <a:pt x="426" y="808"/>
                </a:lnTo>
                <a:lnTo>
                  <a:pt x="426" y="806"/>
                </a:lnTo>
                <a:lnTo>
                  <a:pt x="428" y="806"/>
                </a:lnTo>
                <a:lnTo>
                  <a:pt x="428" y="804"/>
                </a:lnTo>
                <a:lnTo>
                  <a:pt x="426" y="804"/>
                </a:lnTo>
                <a:lnTo>
                  <a:pt x="428" y="804"/>
                </a:lnTo>
                <a:lnTo>
                  <a:pt x="428" y="806"/>
                </a:lnTo>
                <a:lnTo>
                  <a:pt x="426" y="806"/>
                </a:lnTo>
                <a:lnTo>
                  <a:pt x="426" y="804"/>
                </a:lnTo>
                <a:lnTo>
                  <a:pt x="424" y="804"/>
                </a:lnTo>
                <a:lnTo>
                  <a:pt x="422" y="804"/>
                </a:lnTo>
                <a:lnTo>
                  <a:pt x="424" y="804"/>
                </a:lnTo>
                <a:lnTo>
                  <a:pt x="422" y="804"/>
                </a:lnTo>
                <a:lnTo>
                  <a:pt x="421" y="804"/>
                </a:lnTo>
                <a:lnTo>
                  <a:pt x="421" y="803"/>
                </a:lnTo>
                <a:lnTo>
                  <a:pt x="419" y="803"/>
                </a:lnTo>
                <a:lnTo>
                  <a:pt x="419" y="801"/>
                </a:lnTo>
                <a:lnTo>
                  <a:pt x="419" y="803"/>
                </a:lnTo>
                <a:lnTo>
                  <a:pt x="419" y="801"/>
                </a:lnTo>
                <a:lnTo>
                  <a:pt x="419" y="799"/>
                </a:lnTo>
                <a:lnTo>
                  <a:pt x="419" y="797"/>
                </a:lnTo>
                <a:lnTo>
                  <a:pt x="421" y="797"/>
                </a:lnTo>
                <a:lnTo>
                  <a:pt x="419" y="797"/>
                </a:lnTo>
                <a:lnTo>
                  <a:pt x="421" y="797"/>
                </a:lnTo>
                <a:lnTo>
                  <a:pt x="421" y="795"/>
                </a:lnTo>
                <a:lnTo>
                  <a:pt x="422" y="795"/>
                </a:lnTo>
                <a:lnTo>
                  <a:pt x="422" y="797"/>
                </a:lnTo>
                <a:lnTo>
                  <a:pt x="424" y="797"/>
                </a:lnTo>
                <a:lnTo>
                  <a:pt x="424" y="795"/>
                </a:lnTo>
                <a:lnTo>
                  <a:pt x="424" y="797"/>
                </a:lnTo>
                <a:lnTo>
                  <a:pt x="422" y="797"/>
                </a:lnTo>
                <a:lnTo>
                  <a:pt x="422" y="795"/>
                </a:lnTo>
                <a:lnTo>
                  <a:pt x="422" y="793"/>
                </a:lnTo>
                <a:lnTo>
                  <a:pt x="424" y="793"/>
                </a:lnTo>
                <a:lnTo>
                  <a:pt x="422" y="793"/>
                </a:lnTo>
                <a:lnTo>
                  <a:pt x="422" y="791"/>
                </a:lnTo>
                <a:lnTo>
                  <a:pt x="422" y="789"/>
                </a:lnTo>
                <a:lnTo>
                  <a:pt x="421" y="789"/>
                </a:lnTo>
                <a:lnTo>
                  <a:pt x="419" y="789"/>
                </a:lnTo>
                <a:lnTo>
                  <a:pt x="419" y="787"/>
                </a:lnTo>
                <a:lnTo>
                  <a:pt x="419" y="789"/>
                </a:lnTo>
                <a:lnTo>
                  <a:pt x="419" y="787"/>
                </a:lnTo>
                <a:lnTo>
                  <a:pt x="417" y="787"/>
                </a:lnTo>
                <a:lnTo>
                  <a:pt x="417" y="789"/>
                </a:lnTo>
                <a:lnTo>
                  <a:pt x="415" y="789"/>
                </a:lnTo>
                <a:lnTo>
                  <a:pt x="413" y="789"/>
                </a:lnTo>
                <a:lnTo>
                  <a:pt x="413" y="791"/>
                </a:lnTo>
                <a:lnTo>
                  <a:pt x="415" y="791"/>
                </a:lnTo>
                <a:lnTo>
                  <a:pt x="413" y="791"/>
                </a:lnTo>
                <a:lnTo>
                  <a:pt x="413" y="793"/>
                </a:lnTo>
                <a:lnTo>
                  <a:pt x="413" y="791"/>
                </a:lnTo>
                <a:lnTo>
                  <a:pt x="411" y="791"/>
                </a:lnTo>
                <a:lnTo>
                  <a:pt x="411" y="789"/>
                </a:lnTo>
                <a:lnTo>
                  <a:pt x="409" y="787"/>
                </a:lnTo>
                <a:lnTo>
                  <a:pt x="409" y="785"/>
                </a:lnTo>
                <a:lnTo>
                  <a:pt x="411" y="785"/>
                </a:lnTo>
                <a:lnTo>
                  <a:pt x="411" y="783"/>
                </a:lnTo>
                <a:lnTo>
                  <a:pt x="411" y="781"/>
                </a:lnTo>
                <a:lnTo>
                  <a:pt x="411" y="779"/>
                </a:lnTo>
                <a:lnTo>
                  <a:pt x="411" y="778"/>
                </a:lnTo>
                <a:lnTo>
                  <a:pt x="411" y="776"/>
                </a:lnTo>
                <a:lnTo>
                  <a:pt x="411" y="778"/>
                </a:lnTo>
                <a:lnTo>
                  <a:pt x="411" y="779"/>
                </a:lnTo>
                <a:lnTo>
                  <a:pt x="411" y="781"/>
                </a:lnTo>
                <a:lnTo>
                  <a:pt x="411" y="783"/>
                </a:lnTo>
                <a:lnTo>
                  <a:pt x="413" y="783"/>
                </a:lnTo>
                <a:lnTo>
                  <a:pt x="413" y="781"/>
                </a:lnTo>
                <a:lnTo>
                  <a:pt x="415" y="781"/>
                </a:lnTo>
                <a:lnTo>
                  <a:pt x="417" y="781"/>
                </a:lnTo>
                <a:lnTo>
                  <a:pt x="419" y="781"/>
                </a:lnTo>
                <a:lnTo>
                  <a:pt x="421" y="779"/>
                </a:lnTo>
                <a:lnTo>
                  <a:pt x="422" y="779"/>
                </a:lnTo>
                <a:lnTo>
                  <a:pt x="424" y="781"/>
                </a:lnTo>
                <a:lnTo>
                  <a:pt x="424" y="779"/>
                </a:lnTo>
                <a:lnTo>
                  <a:pt x="426" y="779"/>
                </a:lnTo>
                <a:lnTo>
                  <a:pt x="428" y="779"/>
                </a:lnTo>
                <a:lnTo>
                  <a:pt x="426" y="779"/>
                </a:lnTo>
                <a:lnTo>
                  <a:pt x="424" y="779"/>
                </a:lnTo>
                <a:lnTo>
                  <a:pt x="424" y="781"/>
                </a:lnTo>
                <a:lnTo>
                  <a:pt x="424" y="779"/>
                </a:lnTo>
                <a:lnTo>
                  <a:pt x="422" y="779"/>
                </a:lnTo>
                <a:lnTo>
                  <a:pt x="421" y="779"/>
                </a:lnTo>
                <a:lnTo>
                  <a:pt x="421" y="778"/>
                </a:lnTo>
                <a:lnTo>
                  <a:pt x="419" y="778"/>
                </a:lnTo>
                <a:lnTo>
                  <a:pt x="417" y="778"/>
                </a:lnTo>
                <a:lnTo>
                  <a:pt x="417" y="776"/>
                </a:lnTo>
                <a:lnTo>
                  <a:pt x="417" y="778"/>
                </a:lnTo>
                <a:lnTo>
                  <a:pt x="415" y="778"/>
                </a:lnTo>
                <a:lnTo>
                  <a:pt x="415" y="776"/>
                </a:lnTo>
                <a:lnTo>
                  <a:pt x="415" y="774"/>
                </a:lnTo>
                <a:lnTo>
                  <a:pt x="413" y="774"/>
                </a:lnTo>
                <a:lnTo>
                  <a:pt x="413" y="772"/>
                </a:lnTo>
                <a:lnTo>
                  <a:pt x="413" y="770"/>
                </a:lnTo>
                <a:lnTo>
                  <a:pt x="415" y="770"/>
                </a:lnTo>
                <a:lnTo>
                  <a:pt x="417" y="770"/>
                </a:lnTo>
                <a:lnTo>
                  <a:pt x="419" y="770"/>
                </a:lnTo>
                <a:lnTo>
                  <a:pt x="421" y="770"/>
                </a:lnTo>
                <a:lnTo>
                  <a:pt x="422" y="770"/>
                </a:lnTo>
                <a:lnTo>
                  <a:pt x="424" y="770"/>
                </a:lnTo>
                <a:lnTo>
                  <a:pt x="424" y="768"/>
                </a:lnTo>
                <a:lnTo>
                  <a:pt x="426" y="768"/>
                </a:lnTo>
                <a:lnTo>
                  <a:pt x="428" y="768"/>
                </a:lnTo>
                <a:lnTo>
                  <a:pt x="430" y="768"/>
                </a:lnTo>
                <a:lnTo>
                  <a:pt x="428" y="768"/>
                </a:lnTo>
                <a:lnTo>
                  <a:pt x="428" y="766"/>
                </a:lnTo>
                <a:lnTo>
                  <a:pt x="426" y="766"/>
                </a:lnTo>
                <a:lnTo>
                  <a:pt x="426" y="764"/>
                </a:lnTo>
                <a:lnTo>
                  <a:pt x="424" y="764"/>
                </a:lnTo>
                <a:lnTo>
                  <a:pt x="424" y="762"/>
                </a:lnTo>
                <a:lnTo>
                  <a:pt x="424" y="760"/>
                </a:lnTo>
                <a:lnTo>
                  <a:pt x="422" y="760"/>
                </a:lnTo>
                <a:lnTo>
                  <a:pt x="422" y="758"/>
                </a:lnTo>
                <a:lnTo>
                  <a:pt x="422" y="756"/>
                </a:lnTo>
                <a:lnTo>
                  <a:pt x="422" y="755"/>
                </a:lnTo>
                <a:lnTo>
                  <a:pt x="424" y="755"/>
                </a:lnTo>
                <a:lnTo>
                  <a:pt x="424" y="753"/>
                </a:lnTo>
                <a:lnTo>
                  <a:pt x="424" y="751"/>
                </a:lnTo>
                <a:lnTo>
                  <a:pt x="426" y="751"/>
                </a:lnTo>
                <a:lnTo>
                  <a:pt x="426" y="749"/>
                </a:lnTo>
                <a:lnTo>
                  <a:pt x="426" y="747"/>
                </a:lnTo>
                <a:lnTo>
                  <a:pt x="428" y="747"/>
                </a:lnTo>
                <a:lnTo>
                  <a:pt x="428" y="745"/>
                </a:lnTo>
                <a:lnTo>
                  <a:pt x="430" y="745"/>
                </a:lnTo>
                <a:lnTo>
                  <a:pt x="430" y="743"/>
                </a:lnTo>
                <a:lnTo>
                  <a:pt x="430" y="741"/>
                </a:lnTo>
                <a:lnTo>
                  <a:pt x="432" y="741"/>
                </a:lnTo>
                <a:lnTo>
                  <a:pt x="432" y="739"/>
                </a:lnTo>
                <a:lnTo>
                  <a:pt x="434" y="737"/>
                </a:lnTo>
                <a:lnTo>
                  <a:pt x="436" y="735"/>
                </a:lnTo>
                <a:lnTo>
                  <a:pt x="436" y="733"/>
                </a:lnTo>
                <a:lnTo>
                  <a:pt x="436" y="735"/>
                </a:lnTo>
                <a:lnTo>
                  <a:pt x="436" y="733"/>
                </a:lnTo>
                <a:lnTo>
                  <a:pt x="438" y="733"/>
                </a:lnTo>
                <a:lnTo>
                  <a:pt x="438" y="731"/>
                </a:lnTo>
                <a:lnTo>
                  <a:pt x="438" y="730"/>
                </a:lnTo>
                <a:lnTo>
                  <a:pt x="440" y="730"/>
                </a:lnTo>
                <a:lnTo>
                  <a:pt x="440" y="728"/>
                </a:lnTo>
                <a:lnTo>
                  <a:pt x="440" y="726"/>
                </a:lnTo>
                <a:lnTo>
                  <a:pt x="442" y="726"/>
                </a:lnTo>
                <a:lnTo>
                  <a:pt x="442" y="724"/>
                </a:lnTo>
                <a:lnTo>
                  <a:pt x="444" y="724"/>
                </a:lnTo>
                <a:lnTo>
                  <a:pt x="444" y="722"/>
                </a:lnTo>
                <a:lnTo>
                  <a:pt x="446" y="722"/>
                </a:lnTo>
                <a:lnTo>
                  <a:pt x="447" y="722"/>
                </a:lnTo>
                <a:lnTo>
                  <a:pt x="449" y="722"/>
                </a:lnTo>
                <a:lnTo>
                  <a:pt x="451" y="722"/>
                </a:lnTo>
                <a:lnTo>
                  <a:pt x="451" y="724"/>
                </a:lnTo>
                <a:lnTo>
                  <a:pt x="451" y="726"/>
                </a:lnTo>
                <a:lnTo>
                  <a:pt x="453" y="726"/>
                </a:lnTo>
                <a:lnTo>
                  <a:pt x="455" y="726"/>
                </a:lnTo>
                <a:lnTo>
                  <a:pt x="455" y="728"/>
                </a:lnTo>
                <a:lnTo>
                  <a:pt x="457" y="728"/>
                </a:lnTo>
                <a:lnTo>
                  <a:pt x="457" y="730"/>
                </a:lnTo>
                <a:lnTo>
                  <a:pt x="457" y="728"/>
                </a:lnTo>
                <a:lnTo>
                  <a:pt x="459" y="728"/>
                </a:lnTo>
                <a:lnTo>
                  <a:pt x="459" y="730"/>
                </a:lnTo>
                <a:lnTo>
                  <a:pt x="461" y="730"/>
                </a:lnTo>
                <a:lnTo>
                  <a:pt x="459" y="730"/>
                </a:lnTo>
                <a:lnTo>
                  <a:pt x="457" y="730"/>
                </a:lnTo>
                <a:lnTo>
                  <a:pt x="457" y="731"/>
                </a:lnTo>
                <a:lnTo>
                  <a:pt x="457" y="733"/>
                </a:lnTo>
                <a:lnTo>
                  <a:pt x="455" y="733"/>
                </a:lnTo>
                <a:lnTo>
                  <a:pt x="457" y="733"/>
                </a:lnTo>
                <a:lnTo>
                  <a:pt x="457" y="731"/>
                </a:lnTo>
                <a:lnTo>
                  <a:pt x="459" y="731"/>
                </a:lnTo>
                <a:lnTo>
                  <a:pt x="459" y="730"/>
                </a:lnTo>
                <a:lnTo>
                  <a:pt x="461" y="730"/>
                </a:lnTo>
                <a:lnTo>
                  <a:pt x="461" y="728"/>
                </a:lnTo>
                <a:lnTo>
                  <a:pt x="461" y="726"/>
                </a:lnTo>
                <a:lnTo>
                  <a:pt x="461" y="728"/>
                </a:lnTo>
                <a:lnTo>
                  <a:pt x="459" y="728"/>
                </a:lnTo>
                <a:lnTo>
                  <a:pt x="457" y="728"/>
                </a:lnTo>
                <a:lnTo>
                  <a:pt x="457" y="726"/>
                </a:lnTo>
                <a:lnTo>
                  <a:pt x="457" y="724"/>
                </a:lnTo>
                <a:lnTo>
                  <a:pt x="459" y="724"/>
                </a:lnTo>
                <a:lnTo>
                  <a:pt x="457" y="724"/>
                </a:lnTo>
                <a:lnTo>
                  <a:pt x="457" y="726"/>
                </a:lnTo>
                <a:lnTo>
                  <a:pt x="455" y="726"/>
                </a:lnTo>
                <a:lnTo>
                  <a:pt x="453" y="726"/>
                </a:lnTo>
                <a:lnTo>
                  <a:pt x="451" y="726"/>
                </a:lnTo>
                <a:lnTo>
                  <a:pt x="451" y="724"/>
                </a:lnTo>
                <a:lnTo>
                  <a:pt x="453" y="724"/>
                </a:lnTo>
                <a:lnTo>
                  <a:pt x="453" y="722"/>
                </a:lnTo>
                <a:lnTo>
                  <a:pt x="451" y="722"/>
                </a:lnTo>
                <a:lnTo>
                  <a:pt x="451" y="720"/>
                </a:lnTo>
                <a:lnTo>
                  <a:pt x="451" y="718"/>
                </a:lnTo>
                <a:lnTo>
                  <a:pt x="453" y="718"/>
                </a:lnTo>
                <a:lnTo>
                  <a:pt x="455" y="718"/>
                </a:lnTo>
                <a:lnTo>
                  <a:pt x="455" y="716"/>
                </a:lnTo>
                <a:lnTo>
                  <a:pt x="457" y="716"/>
                </a:lnTo>
                <a:lnTo>
                  <a:pt x="459" y="714"/>
                </a:lnTo>
                <a:lnTo>
                  <a:pt x="459" y="712"/>
                </a:lnTo>
                <a:lnTo>
                  <a:pt x="461" y="712"/>
                </a:lnTo>
                <a:lnTo>
                  <a:pt x="461" y="710"/>
                </a:lnTo>
                <a:lnTo>
                  <a:pt x="463" y="710"/>
                </a:lnTo>
                <a:lnTo>
                  <a:pt x="463" y="708"/>
                </a:lnTo>
                <a:lnTo>
                  <a:pt x="463" y="707"/>
                </a:lnTo>
                <a:lnTo>
                  <a:pt x="465" y="708"/>
                </a:lnTo>
                <a:lnTo>
                  <a:pt x="467" y="710"/>
                </a:lnTo>
                <a:lnTo>
                  <a:pt x="469" y="710"/>
                </a:lnTo>
                <a:lnTo>
                  <a:pt x="471" y="710"/>
                </a:lnTo>
                <a:lnTo>
                  <a:pt x="472" y="710"/>
                </a:lnTo>
                <a:lnTo>
                  <a:pt x="474" y="712"/>
                </a:lnTo>
                <a:lnTo>
                  <a:pt x="476" y="714"/>
                </a:lnTo>
                <a:lnTo>
                  <a:pt x="476" y="716"/>
                </a:lnTo>
                <a:lnTo>
                  <a:pt x="478" y="718"/>
                </a:lnTo>
                <a:lnTo>
                  <a:pt x="478" y="720"/>
                </a:lnTo>
                <a:lnTo>
                  <a:pt x="480" y="722"/>
                </a:lnTo>
                <a:lnTo>
                  <a:pt x="480" y="724"/>
                </a:lnTo>
                <a:lnTo>
                  <a:pt x="480" y="722"/>
                </a:lnTo>
                <a:lnTo>
                  <a:pt x="480" y="724"/>
                </a:lnTo>
                <a:lnTo>
                  <a:pt x="482" y="724"/>
                </a:lnTo>
                <a:lnTo>
                  <a:pt x="482" y="726"/>
                </a:lnTo>
                <a:lnTo>
                  <a:pt x="482" y="724"/>
                </a:lnTo>
                <a:lnTo>
                  <a:pt x="482" y="726"/>
                </a:lnTo>
                <a:lnTo>
                  <a:pt x="484" y="726"/>
                </a:lnTo>
                <a:lnTo>
                  <a:pt x="484" y="728"/>
                </a:lnTo>
                <a:lnTo>
                  <a:pt x="484" y="726"/>
                </a:lnTo>
                <a:lnTo>
                  <a:pt x="484" y="724"/>
                </a:lnTo>
                <a:lnTo>
                  <a:pt x="484" y="722"/>
                </a:lnTo>
                <a:lnTo>
                  <a:pt x="482" y="722"/>
                </a:lnTo>
                <a:lnTo>
                  <a:pt x="482" y="720"/>
                </a:lnTo>
                <a:lnTo>
                  <a:pt x="480" y="718"/>
                </a:lnTo>
                <a:lnTo>
                  <a:pt x="480" y="716"/>
                </a:lnTo>
                <a:lnTo>
                  <a:pt x="480" y="714"/>
                </a:lnTo>
                <a:lnTo>
                  <a:pt x="480" y="712"/>
                </a:lnTo>
                <a:lnTo>
                  <a:pt x="480" y="710"/>
                </a:lnTo>
                <a:lnTo>
                  <a:pt x="480" y="708"/>
                </a:lnTo>
                <a:lnTo>
                  <a:pt x="480" y="707"/>
                </a:lnTo>
                <a:lnTo>
                  <a:pt x="478" y="707"/>
                </a:lnTo>
                <a:lnTo>
                  <a:pt x="478" y="705"/>
                </a:lnTo>
                <a:lnTo>
                  <a:pt x="476" y="703"/>
                </a:lnTo>
                <a:lnTo>
                  <a:pt x="474" y="703"/>
                </a:lnTo>
                <a:lnTo>
                  <a:pt x="474" y="701"/>
                </a:lnTo>
                <a:lnTo>
                  <a:pt x="474" y="699"/>
                </a:lnTo>
                <a:lnTo>
                  <a:pt x="476" y="697"/>
                </a:lnTo>
                <a:lnTo>
                  <a:pt x="478" y="697"/>
                </a:lnTo>
                <a:lnTo>
                  <a:pt x="480" y="695"/>
                </a:lnTo>
                <a:lnTo>
                  <a:pt x="480" y="697"/>
                </a:lnTo>
                <a:lnTo>
                  <a:pt x="482" y="697"/>
                </a:lnTo>
                <a:lnTo>
                  <a:pt x="484" y="697"/>
                </a:lnTo>
                <a:lnTo>
                  <a:pt x="482" y="695"/>
                </a:lnTo>
                <a:lnTo>
                  <a:pt x="484" y="695"/>
                </a:lnTo>
                <a:lnTo>
                  <a:pt x="486" y="695"/>
                </a:lnTo>
                <a:lnTo>
                  <a:pt x="484" y="695"/>
                </a:lnTo>
                <a:lnTo>
                  <a:pt x="484" y="693"/>
                </a:lnTo>
                <a:lnTo>
                  <a:pt x="486" y="693"/>
                </a:lnTo>
                <a:lnTo>
                  <a:pt x="486" y="691"/>
                </a:lnTo>
                <a:lnTo>
                  <a:pt x="484" y="691"/>
                </a:lnTo>
                <a:lnTo>
                  <a:pt x="486" y="691"/>
                </a:lnTo>
                <a:lnTo>
                  <a:pt x="486" y="689"/>
                </a:lnTo>
                <a:lnTo>
                  <a:pt x="486" y="687"/>
                </a:lnTo>
                <a:lnTo>
                  <a:pt x="488" y="687"/>
                </a:lnTo>
                <a:lnTo>
                  <a:pt x="490" y="687"/>
                </a:lnTo>
                <a:lnTo>
                  <a:pt x="490" y="685"/>
                </a:lnTo>
                <a:lnTo>
                  <a:pt x="492" y="685"/>
                </a:lnTo>
                <a:lnTo>
                  <a:pt x="492" y="683"/>
                </a:lnTo>
                <a:lnTo>
                  <a:pt x="494" y="682"/>
                </a:lnTo>
                <a:lnTo>
                  <a:pt x="495" y="682"/>
                </a:lnTo>
                <a:lnTo>
                  <a:pt x="495" y="683"/>
                </a:lnTo>
                <a:lnTo>
                  <a:pt x="497" y="683"/>
                </a:lnTo>
                <a:lnTo>
                  <a:pt x="497" y="685"/>
                </a:lnTo>
                <a:lnTo>
                  <a:pt x="499" y="685"/>
                </a:lnTo>
                <a:lnTo>
                  <a:pt x="497" y="685"/>
                </a:lnTo>
                <a:lnTo>
                  <a:pt x="497" y="687"/>
                </a:lnTo>
                <a:lnTo>
                  <a:pt x="499" y="687"/>
                </a:lnTo>
                <a:lnTo>
                  <a:pt x="499" y="689"/>
                </a:lnTo>
                <a:lnTo>
                  <a:pt x="501" y="689"/>
                </a:lnTo>
                <a:lnTo>
                  <a:pt x="499" y="689"/>
                </a:lnTo>
                <a:lnTo>
                  <a:pt x="501" y="689"/>
                </a:lnTo>
                <a:lnTo>
                  <a:pt x="499" y="689"/>
                </a:lnTo>
                <a:lnTo>
                  <a:pt x="499" y="687"/>
                </a:lnTo>
                <a:lnTo>
                  <a:pt x="501" y="687"/>
                </a:lnTo>
                <a:lnTo>
                  <a:pt x="503" y="687"/>
                </a:lnTo>
                <a:lnTo>
                  <a:pt x="505" y="687"/>
                </a:lnTo>
                <a:lnTo>
                  <a:pt x="505" y="685"/>
                </a:lnTo>
                <a:lnTo>
                  <a:pt x="505" y="687"/>
                </a:lnTo>
                <a:lnTo>
                  <a:pt x="505" y="685"/>
                </a:lnTo>
                <a:lnTo>
                  <a:pt x="507" y="685"/>
                </a:lnTo>
                <a:lnTo>
                  <a:pt x="509" y="685"/>
                </a:lnTo>
                <a:lnTo>
                  <a:pt x="509" y="683"/>
                </a:lnTo>
                <a:lnTo>
                  <a:pt x="511" y="683"/>
                </a:lnTo>
                <a:lnTo>
                  <a:pt x="511" y="682"/>
                </a:lnTo>
                <a:lnTo>
                  <a:pt x="513" y="682"/>
                </a:lnTo>
                <a:lnTo>
                  <a:pt x="515" y="680"/>
                </a:lnTo>
                <a:lnTo>
                  <a:pt x="515" y="678"/>
                </a:lnTo>
                <a:lnTo>
                  <a:pt x="515" y="676"/>
                </a:lnTo>
                <a:lnTo>
                  <a:pt x="517" y="676"/>
                </a:lnTo>
                <a:lnTo>
                  <a:pt x="517" y="674"/>
                </a:lnTo>
                <a:lnTo>
                  <a:pt x="519" y="674"/>
                </a:lnTo>
                <a:lnTo>
                  <a:pt x="519" y="676"/>
                </a:lnTo>
                <a:lnTo>
                  <a:pt x="519" y="674"/>
                </a:lnTo>
                <a:lnTo>
                  <a:pt x="520" y="674"/>
                </a:lnTo>
                <a:lnTo>
                  <a:pt x="520" y="672"/>
                </a:lnTo>
                <a:lnTo>
                  <a:pt x="522" y="672"/>
                </a:lnTo>
                <a:lnTo>
                  <a:pt x="522" y="670"/>
                </a:lnTo>
                <a:lnTo>
                  <a:pt x="524" y="672"/>
                </a:lnTo>
                <a:lnTo>
                  <a:pt x="524" y="670"/>
                </a:lnTo>
                <a:lnTo>
                  <a:pt x="522" y="670"/>
                </a:lnTo>
                <a:lnTo>
                  <a:pt x="524" y="670"/>
                </a:lnTo>
                <a:lnTo>
                  <a:pt x="524" y="668"/>
                </a:lnTo>
                <a:lnTo>
                  <a:pt x="524" y="666"/>
                </a:lnTo>
                <a:lnTo>
                  <a:pt x="526" y="666"/>
                </a:lnTo>
                <a:lnTo>
                  <a:pt x="526" y="664"/>
                </a:lnTo>
                <a:lnTo>
                  <a:pt x="528" y="664"/>
                </a:lnTo>
                <a:lnTo>
                  <a:pt x="528" y="662"/>
                </a:lnTo>
                <a:lnTo>
                  <a:pt x="528" y="660"/>
                </a:lnTo>
                <a:lnTo>
                  <a:pt x="530" y="660"/>
                </a:lnTo>
                <a:lnTo>
                  <a:pt x="530" y="659"/>
                </a:lnTo>
                <a:lnTo>
                  <a:pt x="530" y="657"/>
                </a:lnTo>
                <a:lnTo>
                  <a:pt x="532" y="657"/>
                </a:lnTo>
                <a:lnTo>
                  <a:pt x="534" y="655"/>
                </a:lnTo>
                <a:lnTo>
                  <a:pt x="532" y="655"/>
                </a:lnTo>
                <a:lnTo>
                  <a:pt x="532" y="653"/>
                </a:lnTo>
                <a:lnTo>
                  <a:pt x="534" y="653"/>
                </a:lnTo>
                <a:lnTo>
                  <a:pt x="534" y="651"/>
                </a:lnTo>
                <a:lnTo>
                  <a:pt x="534" y="653"/>
                </a:lnTo>
                <a:lnTo>
                  <a:pt x="536" y="653"/>
                </a:lnTo>
                <a:lnTo>
                  <a:pt x="538" y="653"/>
                </a:lnTo>
                <a:lnTo>
                  <a:pt x="538" y="655"/>
                </a:lnTo>
                <a:lnTo>
                  <a:pt x="540" y="655"/>
                </a:lnTo>
                <a:lnTo>
                  <a:pt x="542" y="657"/>
                </a:lnTo>
                <a:lnTo>
                  <a:pt x="542" y="655"/>
                </a:lnTo>
                <a:lnTo>
                  <a:pt x="542" y="657"/>
                </a:lnTo>
                <a:lnTo>
                  <a:pt x="540" y="657"/>
                </a:lnTo>
                <a:lnTo>
                  <a:pt x="540" y="659"/>
                </a:lnTo>
                <a:lnTo>
                  <a:pt x="538" y="659"/>
                </a:lnTo>
                <a:lnTo>
                  <a:pt x="536" y="660"/>
                </a:lnTo>
                <a:lnTo>
                  <a:pt x="538" y="660"/>
                </a:lnTo>
                <a:lnTo>
                  <a:pt x="540" y="660"/>
                </a:lnTo>
                <a:lnTo>
                  <a:pt x="540" y="659"/>
                </a:lnTo>
                <a:lnTo>
                  <a:pt x="540" y="660"/>
                </a:lnTo>
                <a:lnTo>
                  <a:pt x="540" y="659"/>
                </a:lnTo>
                <a:lnTo>
                  <a:pt x="542" y="659"/>
                </a:lnTo>
                <a:lnTo>
                  <a:pt x="543" y="660"/>
                </a:lnTo>
                <a:lnTo>
                  <a:pt x="543" y="659"/>
                </a:lnTo>
                <a:lnTo>
                  <a:pt x="545" y="659"/>
                </a:lnTo>
                <a:lnTo>
                  <a:pt x="547" y="659"/>
                </a:lnTo>
                <a:lnTo>
                  <a:pt x="549" y="659"/>
                </a:lnTo>
                <a:lnTo>
                  <a:pt x="551" y="659"/>
                </a:lnTo>
                <a:lnTo>
                  <a:pt x="551" y="657"/>
                </a:lnTo>
                <a:lnTo>
                  <a:pt x="553" y="657"/>
                </a:lnTo>
                <a:lnTo>
                  <a:pt x="553" y="659"/>
                </a:lnTo>
                <a:lnTo>
                  <a:pt x="555" y="659"/>
                </a:lnTo>
                <a:lnTo>
                  <a:pt x="557" y="659"/>
                </a:lnTo>
                <a:lnTo>
                  <a:pt x="557" y="657"/>
                </a:lnTo>
                <a:lnTo>
                  <a:pt x="559" y="657"/>
                </a:lnTo>
                <a:lnTo>
                  <a:pt x="559" y="659"/>
                </a:lnTo>
                <a:lnTo>
                  <a:pt x="561" y="657"/>
                </a:lnTo>
                <a:lnTo>
                  <a:pt x="563" y="657"/>
                </a:lnTo>
                <a:lnTo>
                  <a:pt x="565" y="657"/>
                </a:lnTo>
                <a:lnTo>
                  <a:pt x="567" y="657"/>
                </a:lnTo>
                <a:lnTo>
                  <a:pt x="567" y="655"/>
                </a:lnTo>
                <a:lnTo>
                  <a:pt x="568" y="655"/>
                </a:lnTo>
                <a:lnTo>
                  <a:pt x="568" y="653"/>
                </a:lnTo>
                <a:lnTo>
                  <a:pt x="570" y="653"/>
                </a:lnTo>
                <a:lnTo>
                  <a:pt x="570" y="651"/>
                </a:lnTo>
                <a:lnTo>
                  <a:pt x="572" y="651"/>
                </a:lnTo>
                <a:lnTo>
                  <a:pt x="572" y="649"/>
                </a:lnTo>
                <a:lnTo>
                  <a:pt x="572" y="647"/>
                </a:lnTo>
                <a:lnTo>
                  <a:pt x="572" y="645"/>
                </a:lnTo>
                <a:lnTo>
                  <a:pt x="572" y="647"/>
                </a:lnTo>
                <a:lnTo>
                  <a:pt x="574" y="647"/>
                </a:lnTo>
                <a:lnTo>
                  <a:pt x="574" y="645"/>
                </a:lnTo>
                <a:lnTo>
                  <a:pt x="576" y="645"/>
                </a:lnTo>
                <a:lnTo>
                  <a:pt x="576" y="643"/>
                </a:lnTo>
                <a:lnTo>
                  <a:pt x="578" y="641"/>
                </a:lnTo>
                <a:lnTo>
                  <a:pt x="578" y="639"/>
                </a:lnTo>
                <a:lnTo>
                  <a:pt x="580" y="637"/>
                </a:lnTo>
                <a:lnTo>
                  <a:pt x="580" y="635"/>
                </a:lnTo>
                <a:lnTo>
                  <a:pt x="580" y="634"/>
                </a:lnTo>
                <a:lnTo>
                  <a:pt x="580" y="632"/>
                </a:lnTo>
                <a:lnTo>
                  <a:pt x="580" y="630"/>
                </a:lnTo>
                <a:lnTo>
                  <a:pt x="580" y="628"/>
                </a:lnTo>
                <a:lnTo>
                  <a:pt x="580" y="626"/>
                </a:lnTo>
                <a:lnTo>
                  <a:pt x="578" y="626"/>
                </a:lnTo>
                <a:lnTo>
                  <a:pt x="578" y="624"/>
                </a:lnTo>
                <a:lnTo>
                  <a:pt x="578" y="622"/>
                </a:lnTo>
                <a:lnTo>
                  <a:pt x="576" y="620"/>
                </a:lnTo>
                <a:lnTo>
                  <a:pt x="576" y="618"/>
                </a:lnTo>
                <a:lnTo>
                  <a:pt x="576" y="616"/>
                </a:lnTo>
                <a:lnTo>
                  <a:pt x="574" y="614"/>
                </a:lnTo>
                <a:lnTo>
                  <a:pt x="574" y="612"/>
                </a:lnTo>
                <a:lnTo>
                  <a:pt x="574" y="611"/>
                </a:lnTo>
                <a:lnTo>
                  <a:pt x="574" y="609"/>
                </a:lnTo>
                <a:lnTo>
                  <a:pt x="574" y="607"/>
                </a:lnTo>
                <a:lnTo>
                  <a:pt x="574" y="605"/>
                </a:lnTo>
                <a:lnTo>
                  <a:pt x="574" y="603"/>
                </a:lnTo>
                <a:lnTo>
                  <a:pt x="574" y="601"/>
                </a:lnTo>
                <a:lnTo>
                  <a:pt x="572" y="601"/>
                </a:lnTo>
                <a:lnTo>
                  <a:pt x="572" y="599"/>
                </a:lnTo>
                <a:lnTo>
                  <a:pt x="570" y="599"/>
                </a:lnTo>
                <a:lnTo>
                  <a:pt x="570" y="597"/>
                </a:lnTo>
                <a:lnTo>
                  <a:pt x="568" y="597"/>
                </a:lnTo>
                <a:lnTo>
                  <a:pt x="568" y="595"/>
                </a:lnTo>
                <a:lnTo>
                  <a:pt x="567" y="593"/>
                </a:lnTo>
                <a:lnTo>
                  <a:pt x="567" y="591"/>
                </a:lnTo>
                <a:lnTo>
                  <a:pt x="567" y="593"/>
                </a:lnTo>
                <a:lnTo>
                  <a:pt x="568" y="593"/>
                </a:lnTo>
                <a:lnTo>
                  <a:pt x="568" y="591"/>
                </a:lnTo>
                <a:lnTo>
                  <a:pt x="567" y="591"/>
                </a:lnTo>
                <a:lnTo>
                  <a:pt x="565" y="591"/>
                </a:lnTo>
                <a:lnTo>
                  <a:pt x="565" y="589"/>
                </a:lnTo>
                <a:lnTo>
                  <a:pt x="567" y="589"/>
                </a:lnTo>
                <a:lnTo>
                  <a:pt x="568" y="589"/>
                </a:lnTo>
                <a:lnTo>
                  <a:pt x="567" y="589"/>
                </a:lnTo>
                <a:lnTo>
                  <a:pt x="568" y="589"/>
                </a:lnTo>
                <a:lnTo>
                  <a:pt x="567" y="589"/>
                </a:lnTo>
                <a:lnTo>
                  <a:pt x="565" y="589"/>
                </a:lnTo>
                <a:lnTo>
                  <a:pt x="563" y="589"/>
                </a:lnTo>
                <a:lnTo>
                  <a:pt x="561" y="589"/>
                </a:lnTo>
                <a:lnTo>
                  <a:pt x="561" y="587"/>
                </a:lnTo>
                <a:lnTo>
                  <a:pt x="561" y="589"/>
                </a:lnTo>
                <a:lnTo>
                  <a:pt x="559" y="589"/>
                </a:lnTo>
                <a:lnTo>
                  <a:pt x="557" y="589"/>
                </a:lnTo>
                <a:lnTo>
                  <a:pt x="557" y="591"/>
                </a:lnTo>
                <a:lnTo>
                  <a:pt x="557" y="589"/>
                </a:lnTo>
                <a:lnTo>
                  <a:pt x="557" y="587"/>
                </a:lnTo>
                <a:lnTo>
                  <a:pt x="559" y="587"/>
                </a:lnTo>
                <a:lnTo>
                  <a:pt x="559" y="586"/>
                </a:lnTo>
                <a:lnTo>
                  <a:pt x="559" y="584"/>
                </a:lnTo>
                <a:lnTo>
                  <a:pt x="559" y="582"/>
                </a:lnTo>
                <a:lnTo>
                  <a:pt x="561" y="582"/>
                </a:lnTo>
                <a:lnTo>
                  <a:pt x="561" y="580"/>
                </a:lnTo>
                <a:lnTo>
                  <a:pt x="561" y="582"/>
                </a:lnTo>
                <a:lnTo>
                  <a:pt x="563" y="582"/>
                </a:lnTo>
                <a:lnTo>
                  <a:pt x="565" y="582"/>
                </a:lnTo>
                <a:lnTo>
                  <a:pt x="567" y="584"/>
                </a:lnTo>
                <a:lnTo>
                  <a:pt x="568" y="584"/>
                </a:lnTo>
                <a:lnTo>
                  <a:pt x="570" y="584"/>
                </a:lnTo>
                <a:lnTo>
                  <a:pt x="572" y="584"/>
                </a:lnTo>
                <a:lnTo>
                  <a:pt x="572" y="582"/>
                </a:lnTo>
                <a:lnTo>
                  <a:pt x="574" y="582"/>
                </a:lnTo>
                <a:lnTo>
                  <a:pt x="572" y="582"/>
                </a:lnTo>
                <a:lnTo>
                  <a:pt x="572" y="580"/>
                </a:lnTo>
                <a:lnTo>
                  <a:pt x="572" y="582"/>
                </a:lnTo>
                <a:lnTo>
                  <a:pt x="570" y="582"/>
                </a:lnTo>
                <a:lnTo>
                  <a:pt x="570" y="580"/>
                </a:lnTo>
                <a:lnTo>
                  <a:pt x="572" y="580"/>
                </a:lnTo>
                <a:lnTo>
                  <a:pt x="574" y="580"/>
                </a:lnTo>
                <a:lnTo>
                  <a:pt x="576" y="580"/>
                </a:lnTo>
                <a:lnTo>
                  <a:pt x="576" y="578"/>
                </a:lnTo>
                <a:lnTo>
                  <a:pt x="576" y="576"/>
                </a:lnTo>
                <a:lnTo>
                  <a:pt x="578" y="576"/>
                </a:lnTo>
                <a:lnTo>
                  <a:pt x="580" y="574"/>
                </a:lnTo>
                <a:lnTo>
                  <a:pt x="580" y="572"/>
                </a:lnTo>
                <a:lnTo>
                  <a:pt x="580" y="570"/>
                </a:lnTo>
                <a:lnTo>
                  <a:pt x="580" y="568"/>
                </a:lnTo>
                <a:lnTo>
                  <a:pt x="580" y="566"/>
                </a:lnTo>
                <a:lnTo>
                  <a:pt x="578" y="564"/>
                </a:lnTo>
                <a:lnTo>
                  <a:pt x="578" y="563"/>
                </a:lnTo>
                <a:lnTo>
                  <a:pt x="578" y="561"/>
                </a:lnTo>
                <a:lnTo>
                  <a:pt x="576" y="559"/>
                </a:lnTo>
                <a:lnTo>
                  <a:pt x="578" y="559"/>
                </a:lnTo>
                <a:lnTo>
                  <a:pt x="576" y="559"/>
                </a:lnTo>
                <a:lnTo>
                  <a:pt x="574" y="559"/>
                </a:lnTo>
                <a:lnTo>
                  <a:pt x="574" y="557"/>
                </a:lnTo>
                <a:lnTo>
                  <a:pt x="572" y="557"/>
                </a:lnTo>
                <a:lnTo>
                  <a:pt x="570" y="555"/>
                </a:lnTo>
                <a:lnTo>
                  <a:pt x="568" y="553"/>
                </a:lnTo>
                <a:lnTo>
                  <a:pt x="568" y="551"/>
                </a:lnTo>
                <a:lnTo>
                  <a:pt x="570" y="551"/>
                </a:lnTo>
                <a:lnTo>
                  <a:pt x="570" y="553"/>
                </a:lnTo>
                <a:lnTo>
                  <a:pt x="572" y="553"/>
                </a:lnTo>
                <a:lnTo>
                  <a:pt x="572" y="551"/>
                </a:lnTo>
                <a:lnTo>
                  <a:pt x="574" y="551"/>
                </a:lnTo>
                <a:lnTo>
                  <a:pt x="574" y="549"/>
                </a:lnTo>
                <a:lnTo>
                  <a:pt x="576" y="547"/>
                </a:lnTo>
                <a:lnTo>
                  <a:pt x="576" y="545"/>
                </a:lnTo>
                <a:lnTo>
                  <a:pt x="574" y="545"/>
                </a:lnTo>
                <a:lnTo>
                  <a:pt x="576" y="545"/>
                </a:lnTo>
                <a:lnTo>
                  <a:pt x="576" y="543"/>
                </a:lnTo>
                <a:lnTo>
                  <a:pt x="574" y="543"/>
                </a:lnTo>
                <a:lnTo>
                  <a:pt x="574" y="541"/>
                </a:lnTo>
                <a:lnTo>
                  <a:pt x="574" y="539"/>
                </a:lnTo>
                <a:lnTo>
                  <a:pt x="574" y="538"/>
                </a:lnTo>
                <a:lnTo>
                  <a:pt x="574" y="539"/>
                </a:lnTo>
                <a:lnTo>
                  <a:pt x="574" y="541"/>
                </a:lnTo>
                <a:lnTo>
                  <a:pt x="574" y="543"/>
                </a:lnTo>
                <a:lnTo>
                  <a:pt x="576" y="543"/>
                </a:lnTo>
                <a:lnTo>
                  <a:pt x="576" y="545"/>
                </a:lnTo>
                <a:lnTo>
                  <a:pt x="574" y="545"/>
                </a:lnTo>
                <a:lnTo>
                  <a:pt x="576" y="545"/>
                </a:lnTo>
                <a:lnTo>
                  <a:pt x="574" y="545"/>
                </a:lnTo>
                <a:lnTo>
                  <a:pt x="574" y="547"/>
                </a:lnTo>
                <a:lnTo>
                  <a:pt x="576" y="547"/>
                </a:lnTo>
                <a:lnTo>
                  <a:pt x="574" y="547"/>
                </a:lnTo>
                <a:lnTo>
                  <a:pt x="574" y="549"/>
                </a:lnTo>
                <a:lnTo>
                  <a:pt x="574" y="551"/>
                </a:lnTo>
                <a:lnTo>
                  <a:pt x="572" y="551"/>
                </a:lnTo>
                <a:lnTo>
                  <a:pt x="572" y="553"/>
                </a:lnTo>
                <a:lnTo>
                  <a:pt x="570" y="553"/>
                </a:lnTo>
                <a:lnTo>
                  <a:pt x="570" y="551"/>
                </a:lnTo>
                <a:lnTo>
                  <a:pt x="568" y="551"/>
                </a:lnTo>
                <a:lnTo>
                  <a:pt x="567" y="551"/>
                </a:lnTo>
                <a:lnTo>
                  <a:pt x="567" y="553"/>
                </a:lnTo>
                <a:lnTo>
                  <a:pt x="567" y="555"/>
                </a:lnTo>
                <a:lnTo>
                  <a:pt x="565" y="555"/>
                </a:lnTo>
                <a:lnTo>
                  <a:pt x="565" y="557"/>
                </a:lnTo>
                <a:lnTo>
                  <a:pt x="563" y="557"/>
                </a:lnTo>
                <a:lnTo>
                  <a:pt x="563" y="559"/>
                </a:lnTo>
                <a:lnTo>
                  <a:pt x="563" y="557"/>
                </a:lnTo>
                <a:lnTo>
                  <a:pt x="565" y="557"/>
                </a:lnTo>
                <a:lnTo>
                  <a:pt x="563" y="559"/>
                </a:lnTo>
                <a:lnTo>
                  <a:pt x="563" y="561"/>
                </a:lnTo>
                <a:lnTo>
                  <a:pt x="561" y="561"/>
                </a:lnTo>
                <a:lnTo>
                  <a:pt x="561" y="563"/>
                </a:lnTo>
                <a:lnTo>
                  <a:pt x="561" y="564"/>
                </a:lnTo>
                <a:lnTo>
                  <a:pt x="559" y="564"/>
                </a:lnTo>
                <a:lnTo>
                  <a:pt x="557" y="564"/>
                </a:lnTo>
                <a:lnTo>
                  <a:pt x="555" y="564"/>
                </a:lnTo>
                <a:lnTo>
                  <a:pt x="557" y="564"/>
                </a:lnTo>
                <a:lnTo>
                  <a:pt x="555" y="564"/>
                </a:lnTo>
                <a:lnTo>
                  <a:pt x="555" y="563"/>
                </a:lnTo>
                <a:lnTo>
                  <a:pt x="553" y="563"/>
                </a:lnTo>
                <a:lnTo>
                  <a:pt x="551" y="561"/>
                </a:lnTo>
                <a:lnTo>
                  <a:pt x="549" y="561"/>
                </a:lnTo>
                <a:lnTo>
                  <a:pt x="549" y="559"/>
                </a:lnTo>
                <a:lnTo>
                  <a:pt x="547" y="561"/>
                </a:lnTo>
                <a:lnTo>
                  <a:pt x="549" y="561"/>
                </a:lnTo>
                <a:lnTo>
                  <a:pt x="551" y="561"/>
                </a:lnTo>
                <a:lnTo>
                  <a:pt x="551" y="563"/>
                </a:lnTo>
                <a:lnTo>
                  <a:pt x="551" y="561"/>
                </a:lnTo>
                <a:lnTo>
                  <a:pt x="551" y="563"/>
                </a:lnTo>
                <a:lnTo>
                  <a:pt x="549" y="563"/>
                </a:lnTo>
                <a:lnTo>
                  <a:pt x="547" y="563"/>
                </a:lnTo>
                <a:lnTo>
                  <a:pt x="547" y="564"/>
                </a:lnTo>
                <a:lnTo>
                  <a:pt x="545" y="564"/>
                </a:lnTo>
                <a:lnTo>
                  <a:pt x="543" y="564"/>
                </a:lnTo>
                <a:lnTo>
                  <a:pt x="545" y="564"/>
                </a:lnTo>
                <a:lnTo>
                  <a:pt x="545" y="566"/>
                </a:lnTo>
                <a:lnTo>
                  <a:pt x="543" y="566"/>
                </a:lnTo>
                <a:lnTo>
                  <a:pt x="543" y="568"/>
                </a:lnTo>
                <a:lnTo>
                  <a:pt x="543" y="566"/>
                </a:lnTo>
                <a:lnTo>
                  <a:pt x="545" y="566"/>
                </a:lnTo>
                <a:lnTo>
                  <a:pt x="543" y="566"/>
                </a:lnTo>
                <a:lnTo>
                  <a:pt x="543" y="568"/>
                </a:lnTo>
                <a:lnTo>
                  <a:pt x="545" y="568"/>
                </a:lnTo>
                <a:lnTo>
                  <a:pt x="545" y="566"/>
                </a:lnTo>
                <a:lnTo>
                  <a:pt x="547" y="564"/>
                </a:lnTo>
                <a:lnTo>
                  <a:pt x="549" y="564"/>
                </a:lnTo>
                <a:lnTo>
                  <a:pt x="547" y="566"/>
                </a:lnTo>
                <a:lnTo>
                  <a:pt x="545" y="566"/>
                </a:lnTo>
                <a:lnTo>
                  <a:pt x="545" y="568"/>
                </a:lnTo>
                <a:lnTo>
                  <a:pt x="543" y="568"/>
                </a:lnTo>
                <a:lnTo>
                  <a:pt x="542" y="568"/>
                </a:lnTo>
                <a:lnTo>
                  <a:pt x="540" y="568"/>
                </a:lnTo>
                <a:lnTo>
                  <a:pt x="540" y="566"/>
                </a:lnTo>
                <a:lnTo>
                  <a:pt x="538" y="568"/>
                </a:lnTo>
                <a:lnTo>
                  <a:pt x="538" y="566"/>
                </a:lnTo>
                <a:lnTo>
                  <a:pt x="538" y="568"/>
                </a:lnTo>
                <a:lnTo>
                  <a:pt x="540" y="568"/>
                </a:lnTo>
                <a:lnTo>
                  <a:pt x="538" y="568"/>
                </a:lnTo>
                <a:lnTo>
                  <a:pt x="536" y="570"/>
                </a:lnTo>
                <a:lnTo>
                  <a:pt x="534" y="572"/>
                </a:lnTo>
                <a:lnTo>
                  <a:pt x="534" y="574"/>
                </a:lnTo>
                <a:lnTo>
                  <a:pt x="532" y="576"/>
                </a:lnTo>
                <a:lnTo>
                  <a:pt x="530" y="576"/>
                </a:lnTo>
                <a:lnTo>
                  <a:pt x="530" y="578"/>
                </a:lnTo>
                <a:lnTo>
                  <a:pt x="528" y="578"/>
                </a:lnTo>
                <a:lnTo>
                  <a:pt x="526" y="580"/>
                </a:lnTo>
                <a:lnTo>
                  <a:pt x="524" y="580"/>
                </a:lnTo>
                <a:lnTo>
                  <a:pt x="524" y="582"/>
                </a:lnTo>
                <a:lnTo>
                  <a:pt x="522" y="584"/>
                </a:lnTo>
                <a:lnTo>
                  <a:pt x="522" y="586"/>
                </a:lnTo>
                <a:lnTo>
                  <a:pt x="522" y="587"/>
                </a:lnTo>
                <a:lnTo>
                  <a:pt x="522" y="589"/>
                </a:lnTo>
                <a:lnTo>
                  <a:pt x="520" y="589"/>
                </a:lnTo>
                <a:lnTo>
                  <a:pt x="522" y="589"/>
                </a:lnTo>
                <a:lnTo>
                  <a:pt x="522" y="591"/>
                </a:lnTo>
                <a:lnTo>
                  <a:pt x="520" y="591"/>
                </a:lnTo>
                <a:lnTo>
                  <a:pt x="520" y="593"/>
                </a:lnTo>
                <a:lnTo>
                  <a:pt x="519" y="593"/>
                </a:lnTo>
                <a:lnTo>
                  <a:pt x="519" y="595"/>
                </a:lnTo>
                <a:lnTo>
                  <a:pt x="517" y="595"/>
                </a:lnTo>
                <a:lnTo>
                  <a:pt x="517" y="593"/>
                </a:lnTo>
                <a:lnTo>
                  <a:pt x="517" y="591"/>
                </a:lnTo>
                <a:lnTo>
                  <a:pt x="517" y="589"/>
                </a:lnTo>
                <a:lnTo>
                  <a:pt x="515" y="589"/>
                </a:lnTo>
                <a:lnTo>
                  <a:pt x="517" y="589"/>
                </a:lnTo>
                <a:lnTo>
                  <a:pt x="515" y="589"/>
                </a:lnTo>
                <a:lnTo>
                  <a:pt x="515" y="587"/>
                </a:lnTo>
                <a:lnTo>
                  <a:pt x="515" y="586"/>
                </a:lnTo>
                <a:lnTo>
                  <a:pt x="515" y="584"/>
                </a:lnTo>
                <a:lnTo>
                  <a:pt x="515" y="582"/>
                </a:lnTo>
                <a:lnTo>
                  <a:pt x="513" y="582"/>
                </a:lnTo>
                <a:lnTo>
                  <a:pt x="513" y="580"/>
                </a:lnTo>
                <a:lnTo>
                  <a:pt x="511" y="580"/>
                </a:lnTo>
                <a:lnTo>
                  <a:pt x="509" y="580"/>
                </a:lnTo>
                <a:lnTo>
                  <a:pt x="509" y="578"/>
                </a:lnTo>
                <a:lnTo>
                  <a:pt x="509" y="576"/>
                </a:lnTo>
                <a:lnTo>
                  <a:pt x="507" y="576"/>
                </a:lnTo>
                <a:lnTo>
                  <a:pt x="507" y="574"/>
                </a:lnTo>
                <a:lnTo>
                  <a:pt x="505" y="574"/>
                </a:lnTo>
                <a:lnTo>
                  <a:pt x="505" y="572"/>
                </a:lnTo>
                <a:lnTo>
                  <a:pt x="505" y="574"/>
                </a:lnTo>
                <a:lnTo>
                  <a:pt x="505" y="572"/>
                </a:lnTo>
                <a:lnTo>
                  <a:pt x="507" y="572"/>
                </a:lnTo>
                <a:lnTo>
                  <a:pt x="505" y="572"/>
                </a:lnTo>
                <a:lnTo>
                  <a:pt x="503" y="572"/>
                </a:lnTo>
                <a:lnTo>
                  <a:pt x="501" y="572"/>
                </a:lnTo>
                <a:lnTo>
                  <a:pt x="501" y="574"/>
                </a:lnTo>
                <a:lnTo>
                  <a:pt x="503" y="574"/>
                </a:lnTo>
                <a:lnTo>
                  <a:pt x="501" y="574"/>
                </a:lnTo>
                <a:lnTo>
                  <a:pt x="501" y="576"/>
                </a:lnTo>
                <a:lnTo>
                  <a:pt x="499" y="576"/>
                </a:lnTo>
                <a:lnTo>
                  <a:pt x="499" y="578"/>
                </a:lnTo>
                <a:lnTo>
                  <a:pt x="501" y="578"/>
                </a:lnTo>
                <a:lnTo>
                  <a:pt x="501" y="580"/>
                </a:lnTo>
                <a:lnTo>
                  <a:pt x="503" y="580"/>
                </a:lnTo>
                <a:lnTo>
                  <a:pt x="505" y="580"/>
                </a:lnTo>
                <a:lnTo>
                  <a:pt x="505" y="582"/>
                </a:lnTo>
                <a:lnTo>
                  <a:pt x="507" y="582"/>
                </a:lnTo>
                <a:lnTo>
                  <a:pt x="509" y="582"/>
                </a:lnTo>
                <a:lnTo>
                  <a:pt x="509" y="584"/>
                </a:lnTo>
                <a:lnTo>
                  <a:pt x="509" y="586"/>
                </a:lnTo>
                <a:lnTo>
                  <a:pt x="507" y="586"/>
                </a:lnTo>
                <a:lnTo>
                  <a:pt x="507" y="587"/>
                </a:lnTo>
                <a:lnTo>
                  <a:pt x="507" y="589"/>
                </a:lnTo>
                <a:lnTo>
                  <a:pt x="505" y="589"/>
                </a:lnTo>
                <a:lnTo>
                  <a:pt x="503" y="589"/>
                </a:lnTo>
                <a:lnTo>
                  <a:pt x="503" y="587"/>
                </a:lnTo>
                <a:lnTo>
                  <a:pt x="503" y="586"/>
                </a:lnTo>
                <a:lnTo>
                  <a:pt x="501" y="586"/>
                </a:lnTo>
                <a:lnTo>
                  <a:pt x="501" y="584"/>
                </a:lnTo>
                <a:lnTo>
                  <a:pt x="499" y="584"/>
                </a:lnTo>
                <a:lnTo>
                  <a:pt x="499" y="582"/>
                </a:lnTo>
                <a:lnTo>
                  <a:pt x="497" y="582"/>
                </a:lnTo>
                <a:lnTo>
                  <a:pt x="495" y="580"/>
                </a:lnTo>
                <a:lnTo>
                  <a:pt x="494" y="580"/>
                </a:lnTo>
                <a:lnTo>
                  <a:pt x="492" y="578"/>
                </a:lnTo>
                <a:lnTo>
                  <a:pt x="490" y="578"/>
                </a:lnTo>
                <a:lnTo>
                  <a:pt x="488" y="578"/>
                </a:lnTo>
                <a:lnTo>
                  <a:pt x="486" y="578"/>
                </a:lnTo>
                <a:lnTo>
                  <a:pt x="484" y="578"/>
                </a:lnTo>
                <a:lnTo>
                  <a:pt x="482" y="578"/>
                </a:lnTo>
                <a:lnTo>
                  <a:pt x="480" y="578"/>
                </a:lnTo>
                <a:lnTo>
                  <a:pt x="480" y="580"/>
                </a:lnTo>
                <a:lnTo>
                  <a:pt x="478" y="580"/>
                </a:lnTo>
                <a:lnTo>
                  <a:pt x="478" y="578"/>
                </a:lnTo>
                <a:lnTo>
                  <a:pt x="476" y="578"/>
                </a:lnTo>
                <a:lnTo>
                  <a:pt x="474" y="578"/>
                </a:lnTo>
                <a:lnTo>
                  <a:pt x="472" y="578"/>
                </a:lnTo>
                <a:lnTo>
                  <a:pt x="471" y="578"/>
                </a:lnTo>
                <a:lnTo>
                  <a:pt x="469" y="578"/>
                </a:lnTo>
                <a:lnTo>
                  <a:pt x="467" y="578"/>
                </a:lnTo>
                <a:lnTo>
                  <a:pt x="467" y="580"/>
                </a:lnTo>
                <a:lnTo>
                  <a:pt x="465" y="580"/>
                </a:lnTo>
                <a:lnTo>
                  <a:pt x="463" y="580"/>
                </a:lnTo>
                <a:lnTo>
                  <a:pt x="463" y="582"/>
                </a:lnTo>
                <a:lnTo>
                  <a:pt x="461" y="582"/>
                </a:lnTo>
                <a:lnTo>
                  <a:pt x="459" y="582"/>
                </a:lnTo>
                <a:lnTo>
                  <a:pt x="459" y="584"/>
                </a:lnTo>
                <a:lnTo>
                  <a:pt x="457" y="584"/>
                </a:lnTo>
                <a:lnTo>
                  <a:pt x="455" y="586"/>
                </a:lnTo>
                <a:lnTo>
                  <a:pt x="455" y="584"/>
                </a:lnTo>
                <a:lnTo>
                  <a:pt x="457" y="584"/>
                </a:lnTo>
                <a:lnTo>
                  <a:pt x="459" y="584"/>
                </a:lnTo>
                <a:lnTo>
                  <a:pt x="459" y="582"/>
                </a:lnTo>
                <a:lnTo>
                  <a:pt x="461" y="582"/>
                </a:lnTo>
                <a:lnTo>
                  <a:pt x="461" y="580"/>
                </a:lnTo>
                <a:lnTo>
                  <a:pt x="461" y="582"/>
                </a:lnTo>
                <a:lnTo>
                  <a:pt x="459" y="582"/>
                </a:lnTo>
                <a:lnTo>
                  <a:pt x="457" y="582"/>
                </a:lnTo>
                <a:lnTo>
                  <a:pt x="455" y="582"/>
                </a:lnTo>
                <a:lnTo>
                  <a:pt x="453" y="584"/>
                </a:lnTo>
                <a:lnTo>
                  <a:pt x="451" y="584"/>
                </a:lnTo>
                <a:lnTo>
                  <a:pt x="451" y="586"/>
                </a:lnTo>
                <a:lnTo>
                  <a:pt x="449" y="586"/>
                </a:lnTo>
                <a:lnTo>
                  <a:pt x="449" y="584"/>
                </a:lnTo>
                <a:lnTo>
                  <a:pt x="451" y="584"/>
                </a:lnTo>
                <a:lnTo>
                  <a:pt x="449" y="582"/>
                </a:lnTo>
                <a:lnTo>
                  <a:pt x="449" y="584"/>
                </a:lnTo>
                <a:lnTo>
                  <a:pt x="449" y="586"/>
                </a:lnTo>
                <a:lnTo>
                  <a:pt x="451" y="586"/>
                </a:lnTo>
                <a:lnTo>
                  <a:pt x="449" y="586"/>
                </a:lnTo>
                <a:lnTo>
                  <a:pt x="449" y="587"/>
                </a:lnTo>
                <a:lnTo>
                  <a:pt x="451" y="587"/>
                </a:lnTo>
                <a:lnTo>
                  <a:pt x="453" y="586"/>
                </a:lnTo>
                <a:lnTo>
                  <a:pt x="455" y="586"/>
                </a:lnTo>
                <a:lnTo>
                  <a:pt x="453" y="586"/>
                </a:lnTo>
                <a:lnTo>
                  <a:pt x="451" y="587"/>
                </a:lnTo>
                <a:lnTo>
                  <a:pt x="449" y="587"/>
                </a:lnTo>
                <a:lnTo>
                  <a:pt x="447" y="587"/>
                </a:lnTo>
                <a:lnTo>
                  <a:pt x="446" y="587"/>
                </a:lnTo>
                <a:lnTo>
                  <a:pt x="444" y="587"/>
                </a:lnTo>
                <a:lnTo>
                  <a:pt x="444" y="586"/>
                </a:lnTo>
                <a:lnTo>
                  <a:pt x="442" y="586"/>
                </a:lnTo>
                <a:lnTo>
                  <a:pt x="440" y="586"/>
                </a:lnTo>
                <a:lnTo>
                  <a:pt x="438" y="584"/>
                </a:lnTo>
                <a:lnTo>
                  <a:pt x="436" y="584"/>
                </a:lnTo>
                <a:lnTo>
                  <a:pt x="434" y="584"/>
                </a:lnTo>
                <a:lnTo>
                  <a:pt x="432" y="584"/>
                </a:lnTo>
                <a:lnTo>
                  <a:pt x="432" y="582"/>
                </a:lnTo>
                <a:lnTo>
                  <a:pt x="430" y="582"/>
                </a:lnTo>
                <a:lnTo>
                  <a:pt x="428" y="582"/>
                </a:lnTo>
                <a:lnTo>
                  <a:pt x="426" y="582"/>
                </a:lnTo>
                <a:lnTo>
                  <a:pt x="424" y="580"/>
                </a:lnTo>
                <a:lnTo>
                  <a:pt x="422" y="580"/>
                </a:lnTo>
                <a:lnTo>
                  <a:pt x="421" y="580"/>
                </a:lnTo>
                <a:lnTo>
                  <a:pt x="419" y="580"/>
                </a:lnTo>
                <a:lnTo>
                  <a:pt x="417" y="580"/>
                </a:lnTo>
                <a:lnTo>
                  <a:pt x="417" y="578"/>
                </a:lnTo>
                <a:lnTo>
                  <a:pt x="415" y="578"/>
                </a:lnTo>
                <a:lnTo>
                  <a:pt x="413" y="578"/>
                </a:lnTo>
                <a:lnTo>
                  <a:pt x="411" y="578"/>
                </a:lnTo>
                <a:lnTo>
                  <a:pt x="409" y="578"/>
                </a:lnTo>
                <a:lnTo>
                  <a:pt x="407" y="576"/>
                </a:lnTo>
                <a:lnTo>
                  <a:pt x="405" y="574"/>
                </a:lnTo>
                <a:lnTo>
                  <a:pt x="403" y="574"/>
                </a:lnTo>
                <a:lnTo>
                  <a:pt x="403" y="572"/>
                </a:lnTo>
                <a:lnTo>
                  <a:pt x="401" y="572"/>
                </a:lnTo>
                <a:lnTo>
                  <a:pt x="401" y="570"/>
                </a:lnTo>
                <a:lnTo>
                  <a:pt x="401" y="568"/>
                </a:lnTo>
                <a:lnTo>
                  <a:pt x="401" y="566"/>
                </a:lnTo>
                <a:lnTo>
                  <a:pt x="399" y="566"/>
                </a:lnTo>
                <a:lnTo>
                  <a:pt x="399" y="564"/>
                </a:lnTo>
                <a:lnTo>
                  <a:pt x="401" y="564"/>
                </a:lnTo>
                <a:lnTo>
                  <a:pt x="399" y="563"/>
                </a:lnTo>
                <a:lnTo>
                  <a:pt x="399" y="561"/>
                </a:lnTo>
                <a:lnTo>
                  <a:pt x="401" y="561"/>
                </a:lnTo>
                <a:lnTo>
                  <a:pt x="403" y="559"/>
                </a:lnTo>
                <a:lnTo>
                  <a:pt x="401" y="561"/>
                </a:lnTo>
                <a:lnTo>
                  <a:pt x="403" y="561"/>
                </a:lnTo>
                <a:lnTo>
                  <a:pt x="403" y="559"/>
                </a:lnTo>
                <a:lnTo>
                  <a:pt x="403" y="557"/>
                </a:lnTo>
                <a:lnTo>
                  <a:pt x="403" y="559"/>
                </a:lnTo>
                <a:lnTo>
                  <a:pt x="403" y="557"/>
                </a:lnTo>
                <a:lnTo>
                  <a:pt x="403" y="555"/>
                </a:lnTo>
                <a:lnTo>
                  <a:pt x="401" y="555"/>
                </a:lnTo>
                <a:lnTo>
                  <a:pt x="403" y="555"/>
                </a:lnTo>
                <a:lnTo>
                  <a:pt x="403" y="557"/>
                </a:lnTo>
                <a:lnTo>
                  <a:pt x="403" y="555"/>
                </a:lnTo>
                <a:lnTo>
                  <a:pt x="401" y="555"/>
                </a:lnTo>
                <a:lnTo>
                  <a:pt x="401" y="553"/>
                </a:lnTo>
                <a:lnTo>
                  <a:pt x="401" y="551"/>
                </a:lnTo>
                <a:lnTo>
                  <a:pt x="399" y="551"/>
                </a:lnTo>
                <a:lnTo>
                  <a:pt x="399" y="549"/>
                </a:lnTo>
                <a:lnTo>
                  <a:pt x="398" y="549"/>
                </a:lnTo>
                <a:lnTo>
                  <a:pt x="398" y="551"/>
                </a:lnTo>
                <a:lnTo>
                  <a:pt x="399" y="551"/>
                </a:lnTo>
                <a:lnTo>
                  <a:pt x="401" y="553"/>
                </a:lnTo>
                <a:lnTo>
                  <a:pt x="401" y="555"/>
                </a:lnTo>
                <a:lnTo>
                  <a:pt x="401" y="553"/>
                </a:lnTo>
                <a:lnTo>
                  <a:pt x="399" y="551"/>
                </a:lnTo>
                <a:lnTo>
                  <a:pt x="398" y="551"/>
                </a:lnTo>
                <a:lnTo>
                  <a:pt x="398" y="549"/>
                </a:lnTo>
                <a:lnTo>
                  <a:pt x="396" y="549"/>
                </a:lnTo>
                <a:lnTo>
                  <a:pt x="394" y="547"/>
                </a:lnTo>
                <a:lnTo>
                  <a:pt x="394" y="545"/>
                </a:lnTo>
                <a:lnTo>
                  <a:pt x="394" y="543"/>
                </a:lnTo>
                <a:lnTo>
                  <a:pt x="392" y="541"/>
                </a:lnTo>
                <a:lnTo>
                  <a:pt x="390" y="541"/>
                </a:lnTo>
                <a:lnTo>
                  <a:pt x="390" y="539"/>
                </a:lnTo>
                <a:lnTo>
                  <a:pt x="388" y="539"/>
                </a:lnTo>
                <a:lnTo>
                  <a:pt x="388" y="538"/>
                </a:lnTo>
                <a:lnTo>
                  <a:pt x="386" y="536"/>
                </a:lnTo>
                <a:lnTo>
                  <a:pt x="386" y="534"/>
                </a:lnTo>
                <a:lnTo>
                  <a:pt x="386" y="532"/>
                </a:lnTo>
                <a:lnTo>
                  <a:pt x="386" y="530"/>
                </a:lnTo>
                <a:lnTo>
                  <a:pt x="386" y="528"/>
                </a:lnTo>
                <a:lnTo>
                  <a:pt x="388" y="526"/>
                </a:lnTo>
                <a:lnTo>
                  <a:pt x="388" y="524"/>
                </a:lnTo>
                <a:lnTo>
                  <a:pt x="388" y="526"/>
                </a:lnTo>
                <a:lnTo>
                  <a:pt x="388" y="528"/>
                </a:lnTo>
                <a:lnTo>
                  <a:pt x="386" y="530"/>
                </a:lnTo>
                <a:lnTo>
                  <a:pt x="386" y="532"/>
                </a:lnTo>
                <a:lnTo>
                  <a:pt x="386" y="534"/>
                </a:lnTo>
                <a:lnTo>
                  <a:pt x="386" y="536"/>
                </a:lnTo>
                <a:lnTo>
                  <a:pt x="388" y="538"/>
                </a:lnTo>
                <a:lnTo>
                  <a:pt x="388" y="536"/>
                </a:lnTo>
                <a:lnTo>
                  <a:pt x="390" y="536"/>
                </a:lnTo>
                <a:lnTo>
                  <a:pt x="390" y="538"/>
                </a:lnTo>
                <a:lnTo>
                  <a:pt x="392" y="538"/>
                </a:lnTo>
                <a:lnTo>
                  <a:pt x="394" y="538"/>
                </a:lnTo>
                <a:lnTo>
                  <a:pt x="396" y="538"/>
                </a:lnTo>
                <a:lnTo>
                  <a:pt x="398" y="538"/>
                </a:lnTo>
                <a:lnTo>
                  <a:pt x="398" y="536"/>
                </a:lnTo>
                <a:lnTo>
                  <a:pt x="398" y="538"/>
                </a:lnTo>
                <a:lnTo>
                  <a:pt x="398" y="536"/>
                </a:lnTo>
                <a:lnTo>
                  <a:pt x="399" y="536"/>
                </a:lnTo>
                <a:lnTo>
                  <a:pt x="398" y="536"/>
                </a:lnTo>
                <a:lnTo>
                  <a:pt x="396" y="536"/>
                </a:lnTo>
                <a:lnTo>
                  <a:pt x="398" y="536"/>
                </a:lnTo>
                <a:lnTo>
                  <a:pt x="399" y="534"/>
                </a:lnTo>
                <a:lnTo>
                  <a:pt x="401" y="532"/>
                </a:lnTo>
                <a:lnTo>
                  <a:pt x="401" y="530"/>
                </a:lnTo>
                <a:lnTo>
                  <a:pt x="399" y="530"/>
                </a:lnTo>
                <a:lnTo>
                  <a:pt x="401" y="528"/>
                </a:lnTo>
                <a:lnTo>
                  <a:pt x="403" y="528"/>
                </a:lnTo>
                <a:lnTo>
                  <a:pt x="403" y="526"/>
                </a:lnTo>
                <a:lnTo>
                  <a:pt x="405" y="526"/>
                </a:lnTo>
                <a:lnTo>
                  <a:pt x="403" y="526"/>
                </a:lnTo>
                <a:lnTo>
                  <a:pt x="405" y="526"/>
                </a:lnTo>
                <a:lnTo>
                  <a:pt x="407" y="526"/>
                </a:lnTo>
                <a:lnTo>
                  <a:pt x="409" y="526"/>
                </a:lnTo>
                <a:lnTo>
                  <a:pt x="409" y="528"/>
                </a:lnTo>
                <a:lnTo>
                  <a:pt x="411" y="528"/>
                </a:lnTo>
                <a:lnTo>
                  <a:pt x="413" y="528"/>
                </a:lnTo>
                <a:lnTo>
                  <a:pt x="415" y="528"/>
                </a:lnTo>
                <a:lnTo>
                  <a:pt x="415" y="530"/>
                </a:lnTo>
                <a:lnTo>
                  <a:pt x="415" y="532"/>
                </a:lnTo>
                <a:lnTo>
                  <a:pt x="415" y="534"/>
                </a:lnTo>
                <a:lnTo>
                  <a:pt x="413" y="534"/>
                </a:lnTo>
                <a:lnTo>
                  <a:pt x="415" y="534"/>
                </a:lnTo>
                <a:lnTo>
                  <a:pt x="415" y="532"/>
                </a:lnTo>
                <a:lnTo>
                  <a:pt x="417" y="532"/>
                </a:lnTo>
                <a:lnTo>
                  <a:pt x="417" y="534"/>
                </a:lnTo>
                <a:lnTo>
                  <a:pt x="417" y="536"/>
                </a:lnTo>
                <a:lnTo>
                  <a:pt x="419" y="536"/>
                </a:lnTo>
                <a:lnTo>
                  <a:pt x="419" y="538"/>
                </a:lnTo>
                <a:lnTo>
                  <a:pt x="419" y="539"/>
                </a:lnTo>
                <a:lnTo>
                  <a:pt x="421" y="539"/>
                </a:lnTo>
                <a:lnTo>
                  <a:pt x="422" y="539"/>
                </a:lnTo>
                <a:lnTo>
                  <a:pt x="424" y="539"/>
                </a:lnTo>
                <a:lnTo>
                  <a:pt x="424" y="541"/>
                </a:lnTo>
                <a:lnTo>
                  <a:pt x="426" y="541"/>
                </a:lnTo>
                <a:lnTo>
                  <a:pt x="426" y="543"/>
                </a:lnTo>
                <a:lnTo>
                  <a:pt x="426" y="541"/>
                </a:lnTo>
                <a:lnTo>
                  <a:pt x="428" y="541"/>
                </a:lnTo>
                <a:lnTo>
                  <a:pt x="428" y="539"/>
                </a:lnTo>
                <a:lnTo>
                  <a:pt x="428" y="538"/>
                </a:lnTo>
                <a:lnTo>
                  <a:pt x="430" y="538"/>
                </a:lnTo>
                <a:lnTo>
                  <a:pt x="432" y="538"/>
                </a:lnTo>
                <a:lnTo>
                  <a:pt x="432" y="536"/>
                </a:lnTo>
                <a:lnTo>
                  <a:pt x="434" y="536"/>
                </a:lnTo>
                <a:lnTo>
                  <a:pt x="434" y="534"/>
                </a:lnTo>
                <a:lnTo>
                  <a:pt x="434" y="532"/>
                </a:lnTo>
                <a:lnTo>
                  <a:pt x="436" y="532"/>
                </a:lnTo>
                <a:lnTo>
                  <a:pt x="436" y="534"/>
                </a:lnTo>
                <a:lnTo>
                  <a:pt x="436" y="532"/>
                </a:lnTo>
                <a:lnTo>
                  <a:pt x="436" y="534"/>
                </a:lnTo>
                <a:lnTo>
                  <a:pt x="436" y="532"/>
                </a:lnTo>
                <a:lnTo>
                  <a:pt x="438" y="532"/>
                </a:lnTo>
                <a:lnTo>
                  <a:pt x="436" y="532"/>
                </a:lnTo>
                <a:lnTo>
                  <a:pt x="436" y="530"/>
                </a:lnTo>
                <a:lnTo>
                  <a:pt x="434" y="530"/>
                </a:lnTo>
                <a:lnTo>
                  <a:pt x="434" y="532"/>
                </a:lnTo>
                <a:lnTo>
                  <a:pt x="434" y="534"/>
                </a:lnTo>
                <a:lnTo>
                  <a:pt x="432" y="534"/>
                </a:lnTo>
                <a:lnTo>
                  <a:pt x="430" y="534"/>
                </a:lnTo>
                <a:lnTo>
                  <a:pt x="430" y="532"/>
                </a:lnTo>
                <a:lnTo>
                  <a:pt x="428" y="532"/>
                </a:lnTo>
                <a:lnTo>
                  <a:pt x="428" y="534"/>
                </a:lnTo>
                <a:lnTo>
                  <a:pt x="430" y="534"/>
                </a:lnTo>
                <a:lnTo>
                  <a:pt x="428" y="534"/>
                </a:lnTo>
                <a:lnTo>
                  <a:pt x="426" y="534"/>
                </a:lnTo>
                <a:lnTo>
                  <a:pt x="424" y="534"/>
                </a:lnTo>
                <a:lnTo>
                  <a:pt x="424" y="532"/>
                </a:lnTo>
                <a:lnTo>
                  <a:pt x="422" y="532"/>
                </a:lnTo>
                <a:lnTo>
                  <a:pt x="421" y="532"/>
                </a:lnTo>
                <a:lnTo>
                  <a:pt x="419" y="532"/>
                </a:lnTo>
                <a:lnTo>
                  <a:pt x="419" y="534"/>
                </a:lnTo>
                <a:lnTo>
                  <a:pt x="421" y="534"/>
                </a:lnTo>
                <a:lnTo>
                  <a:pt x="421" y="536"/>
                </a:lnTo>
                <a:lnTo>
                  <a:pt x="419" y="536"/>
                </a:lnTo>
                <a:lnTo>
                  <a:pt x="419" y="534"/>
                </a:lnTo>
                <a:lnTo>
                  <a:pt x="417" y="534"/>
                </a:lnTo>
                <a:lnTo>
                  <a:pt x="417" y="532"/>
                </a:lnTo>
                <a:lnTo>
                  <a:pt x="415" y="532"/>
                </a:lnTo>
                <a:lnTo>
                  <a:pt x="415" y="530"/>
                </a:lnTo>
                <a:lnTo>
                  <a:pt x="415" y="528"/>
                </a:lnTo>
                <a:lnTo>
                  <a:pt x="413" y="526"/>
                </a:lnTo>
                <a:lnTo>
                  <a:pt x="411" y="524"/>
                </a:lnTo>
                <a:lnTo>
                  <a:pt x="409" y="524"/>
                </a:lnTo>
                <a:lnTo>
                  <a:pt x="407" y="522"/>
                </a:lnTo>
                <a:lnTo>
                  <a:pt x="405" y="522"/>
                </a:lnTo>
                <a:lnTo>
                  <a:pt x="403" y="522"/>
                </a:lnTo>
                <a:lnTo>
                  <a:pt x="403" y="524"/>
                </a:lnTo>
                <a:lnTo>
                  <a:pt x="405" y="524"/>
                </a:lnTo>
                <a:lnTo>
                  <a:pt x="405" y="526"/>
                </a:lnTo>
                <a:lnTo>
                  <a:pt x="403" y="524"/>
                </a:lnTo>
                <a:lnTo>
                  <a:pt x="403" y="522"/>
                </a:lnTo>
                <a:lnTo>
                  <a:pt x="401" y="522"/>
                </a:lnTo>
                <a:lnTo>
                  <a:pt x="399" y="520"/>
                </a:lnTo>
                <a:lnTo>
                  <a:pt x="398" y="520"/>
                </a:lnTo>
                <a:lnTo>
                  <a:pt x="396" y="520"/>
                </a:lnTo>
                <a:lnTo>
                  <a:pt x="396" y="518"/>
                </a:lnTo>
                <a:lnTo>
                  <a:pt x="394" y="518"/>
                </a:lnTo>
                <a:lnTo>
                  <a:pt x="392" y="518"/>
                </a:lnTo>
                <a:lnTo>
                  <a:pt x="390" y="518"/>
                </a:lnTo>
                <a:lnTo>
                  <a:pt x="388" y="518"/>
                </a:lnTo>
                <a:lnTo>
                  <a:pt x="386" y="518"/>
                </a:lnTo>
                <a:lnTo>
                  <a:pt x="388" y="518"/>
                </a:lnTo>
                <a:lnTo>
                  <a:pt x="388" y="520"/>
                </a:lnTo>
                <a:lnTo>
                  <a:pt x="390" y="520"/>
                </a:lnTo>
                <a:lnTo>
                  <a:pt x="390" y="518"/>
                </a:lnTo>
                <a:lnTo>
                  <a:pt x="390" y="520"/>
                </a:lnTo>
                <a:lnTo>
                  <a:pt x="392" y="518"/>
                </a:lnTo>
                <a:lnTo>
                  <a:pt x="392" y="520"/>
                </a:lnTo>
                <a:lnTo>
                  <a:pt x="390" y="520"/>
                </a:lnTo>
                <a:lnTo>
                  <a:pt x="392" y="520"/>
                </a:lnTo>
                <a:lnTo>
                  <a:pt x="394" y="520"/>
                </a:lnTo>
                <a:lnTo>
                  <a:pt x="396" y="520"/>
                </a:lnTo>
                <a:lnTo>
                  <a:pt x="398" y="520"/>
                </a:lnTo>
                <a:lnTo>
                  <a:pt x="396" y="522"/>
                </a:lnTo>
                <a:lnTo>
                  <a:pt x="396" y="520"/>
                </a:lnTo>
                <a:lnTo>
                  <a:pt x="396" y="522"/>
                </a:lnTo>
                <a:lnTo>
                  <a:pt x="394" y="522"/>
                </a:lnTo>
                <a:lnTo>
                  <a:pt x="392" y="520"/>
                </a:lnTo>
                <a:lnTo>
                  <a:pt x="390" y="520"/>
                </a:lnTo>
                <a:lnTo>
                  <a:pt x="388" y="520"/>
                </a:lnTo>
                <a:lnTo>
                  <a:pt x="388" y="518"/>
                </a:lnTo>
                <a:lnTo>
                  <a:pt x="386" y="518"/>
                </a:lnTo>
                <a:lnTo>
                  <a:pt x="384" y="518"/>
                </a:lnTo>
                <a:lnTo>
                  <a:pt x="384" y="516"/>
                </a:lnTo>
                <a:lnTo>
                  <a:pt x="382" y="516"/>
                </a:lnTo>
                <a:lnTo>
                  <a:pt x="380" y="516"/>
                </a:lnTo>
                <a:lnTo>
                  <a:pt x="378" y="516"/>
                </a:lnTo>
                <a:lnTo>
                  <a:pt x="376" y="516"/>
                </a:lnTo>
                <a:lnTo>
                  <a:pt x="374" y="516"/>
                </a:lnTo>
                <a:lnTo>
                  <a:pt x="373" y="516"/>
                </a:lnTo>
                <a:lnTo>
                  <a:pt x="371" y="516"/>
                </a:lnTo>
                <a:lnTo>
                  <a:pt x="371" y="515"/>
                </a:lnTo>
                <a:lnTo>
                  <a:pt x="369" y="515"/>
                </a:lnTo>
                <a:lnTo>
                  <a:pt x="367" y="513"/>
                </a:lnTo>
                <a:lnTo>
                  <a:pt x="365" y="513"/>
                </a:lnTo>
                <a:lnTo>
                  <a:pt x="365" y="511"/>
                </a:lnTo>
                <a:lnTo>
                  <a:pt x="363" y="511"/>
                </a:lnTo>
                <a:lnTo>
                  <a:pt x="363" y="509"/>
                </a:lnTo>
                <a:lnTo>
                  <a:pt x="361" y="509"/>
                </a:lnTo>
                <a:lnTo>
                  <a:pt x="361" y="507"/>
                </a:lnTo>
                <a:lnTo>
                  <a:pt x="359" y="507"/>
                </a:lnTo>
                <a:lnTo>
                  <a:pt x="357" y="507"/>
                </a:lnTo>
                <a:lnTo>
                  <a:pt x="357" y="505"/>
                </a:lnTo>
                <a:lnTo>
                  <a:pt x="355" y="505"/>
                </a:lnTo>
                <a:lnTo>
                  <a:pt x="353" y="505"/>
                </a:lnTo>
                <a:lnTo>
                  <a:pt x="353" y="503"/>
                </a:lnTo>
                <a:lnTo>
                  <a:pt x="351" y="503"/>
                </a:lnTo>
                <a:lnTo>
                  <a:pt x="350" y="503"/>
                </a:lnTo>
                <a:lnTo>
                  <a:pt x="350" y="501"/>
                </a:lnTo>
                <a:lnTo>
                  <a:pt x="350" y="499"/>
                </a:lnTo>
                <a:lnTo>
                  <a:pt x="348" y="499"/>
                </a:lnTo>
                <a:lnTo>
                  <a:pt x="348" y="497"/>
                </a:lnTo>
                <a:lnTo>
                  <a:pt x="348" y="495"/>
                </a:lnTo>
                <a:lnTo>
                  <a:pt x="350" y="495"/>
                </a:lnTo>
                <a:lnTo>
                  <a:pt x="350" y="493"/>
                </a:lnTo>
                <a:lnTo>
                  <a:pt x="351" y="493"/>
                </a:lnTo>
                <a:lnTo>
                  <a:pt x="351" y="491"/>
                </a:lnTo>
                <a:lnTo>
                  <a:pt x="353" y="491"/>
                </a:lnTo>
                <a:lnTo>
                  <a:pt x="353" y="490"/>
                </a:lnTo>
                <a:lnTo>
                  <a:pt x="355" y="490"/>
                </a:lnTo>
                <a:lnTo>
                  <a:pt x="357" y="490"/>
                </a:lnTo>
                <a:lnTo>
                  <a:pt x="357" y="488"/>
                </a:lnTo>
                <a:lnTo>
                  <a:pt x="357" y="490"/>
                </a:lnTo>
                <a:lnTo>
                  <a:pt x="357" y="491"/>
                </a:lnTo>
                <a:lnTo>
                  <a:pt x="355" y="491"/>
                </a:lnTo>
                <a:lnTo>
                  <a:pt x="353" y="491"/>
                </a:lnTo>
                <a:lnTo>
                  <a:pt x="355" y="491"/>
                </a:lnTo>
                <a:lnTo>
                  <a:pt x="353" y="491"/>
                </a:lnTo>
                <a:lnTo>
                  <a:pt x="353" y="493"/>
                </a:lnTo>
                <a:lnTo>
                  <a:pt x="351" y="493"/>
                </a:lnTo>
                <a:lnTo>
                  <a:pt x="351" y="495"/>
                </a:lnTo>
                <a:lnTo>
                  <a:pt x="350" y="495"/>
                </a:lnTo>
                <a:lnTo>
                  <a:pt x="350" y="497"/>
                </a:lnTo>
                <a:lnTo>
                  <a:pt x="351" y="499"/>
                </a:lnTo>
                <a:lnTo>
                  <a:pt x="353" y="497"/>
                </a:lnTo>
                <a:lnTo>
                  <a:pt x="355" y="497"/>
                </a:lnTo>
                <a:lnTo>
                  <a:pt x="355" y="495"/>
                </a:lnTo>
                <a:lnTo>
                  <a:pt x="357" y="495"/>
                </a:lnTo>
                <a:lnTo>
                  <a:pt x="357" y="493"/>
                </a:lnTo>
                <a:lnTo>
                  <a:pt x="359" y="493"/>
                </a:lnTo>
                <a:lnTo>
                  <a:pt x="359" y="491"/>
                </a:lnTo>
                <a:lnTo>
                  <a:pt x="359" y="493"/>
                </a:lnTo>
                <a:lnTo>
                  <a:pt x="361" y="493"/>
                </a:lnTo>
                <a:lnTo>
                  <a:pt x="361" y="491"/>
                </a:lnTo>
                <a:lnTo>
                  <a:pt x="363" y="491"/>
                </a:lnTo>
                <a:lnTo>
                  <a:pt x="365" y="491"/>
                </a:lnTo>
                <a:lnTo>
                  <a:pt x="367" y="491"/>
                </a:lnTo>
                <a:lnTo>
                  <a:pt x="369" y="490"/>
                </a:lnTo>
                <a:lnTo>
                  <a:pt x="369" y="488"/>
                </a:lnTo>
                <a:lnTo>
                  <a:pt x="367" y="488"/>
                </a:lnTo>
                <a:lnTo>
                  <a:pt x="367" y="486"/>
                </a:lnTo>
                <a:lnTo>
                  <a:pt x="365" y="486"/>
                </a:lnTo>
                <a:lnTo>
                  <a:pt x="367" y="486"/>
                </a:lnTo>
                <a:lnTo>
                  <a:pt x="369" y="486"/>
                </a:lnTo>
                <a:lnTo>
                  <a:pt x="371" y="486"/>
                </a:lnTo>
                <a:lnTo>
                  <a:pt x="369" y="486"/>
                </a:lnTo>
                <a:lnTo>
                  <a:pt x="369" y="484"/>
                </a:lnTo>
                <a:lnTo>
                  <a:pt x="367" y="484"/>
                </a:lnTo>
                <a:lnTo>
                  <a:pt x="369" y="484"/>
                </a:lnTo>
                <a:lnTo>
                  <a:pt x="369" y="482"/>
                </a:lnTo>
                <a:lnTo>
                  <a:pt x="371" y="480"/>
                </a:lnTo>
                <a:lnTo>
                  <a:pt x="374" y="478"/>
                </a:lnTo>
                <a:lnTo>
                  <a:pt x="376" y="478"/>
                </a:lnTo>
                <a:lnTo>
                  <a:pt x="374" y="478"/>
                </a:lnTo>
                <a:lnTo>
                  <a:pt x="376" y="480"/>
                </a:lnTo>
                <a:lnTo>
                  <a:pt x="378" y="480"/>
                </a:lnTo>
                <a:lnTo>
                  <a:pt x="378" y="482"/>
                </a:lnTo>
                <a:lnTo>
                  <a:pt x="380" y="482"/>
                </a:lnTo>
                <a:lnTo>
                  <a:pt x="380" y="480"/>
                </a:lnTo>
                <a:lnTo>
                  <a:pt x="382" y="480"/>
                </a:lnTo>
                <a:lnTo>
                  <a:pt x="384" y="480"/>
                </a:lnTo>
                <a:lnTo>
                  <a:pt x="384" y="478"/>
                </a:lnTo>
                <a:lnTo>
                  <a:pt x="386" y="478"/>
                </a:lnTo>
                <a:lnTo>
                  <a:pt x="386" y="476"/>
                </a:lnTo>
                <a:lnTo>
                  <a:pt x="388" y="476"/>
                </a:lnTo>
                <a:lnTo>
                  <a:pt x="388" y="474"/>
                </a:lnTo>
                <a:lnTo>
                  <a:pt x="386" y="474"/>
                </a:lnTo>
                <a:lnTo>
                  <a:pt x="386" y="472"/>
                </a:lnTo>
                <a:lnTo>
                  <a:pt x="384" y="472"/>
                </a:lnTo>
                <a:lnTo>
                  <a:pt x="386" y="472"/>
                </a:lnTo>
                <a:lnTo>
                  <a:pt x="386" y="470"/>
                </a:lnTo>
                <a:lnTo>
                  <a:pt x="388" y="470"/>
                </a:lnTo>
                <a:lnTo>
                  <a:pt x="390" y="468"/>
                </a:lnTo>
                <a:lnTo>
                  <a:pt x="390" y="470"/>
                </a:lnTo>
                <a:lnTo>
                  <a:pt x="388" y="470"/>
                </a:lnTo>
                <a:lnTo>
                  <a:pt x="388" y="472"/>
                </a:lnTo>
                <a:lnTo>
                  <a:pt x="390" y="472"/>
                </a:lnTo>
                <a:lnTo>
                  <a:pt x="390" y="470"/>
                </a:lnTo>
                <a:lnTo>
                  <a:pt x="390" y="468"/>
                </a:lnTo>
                <a:lnTo>
                  <a:pt x="392" y="468"/>
                </a:lnTo>
                <a:lnTo>
                  <a:pt x="390" y="468"/>
                </a:lnTo>
                <a:lnTo>
                  <a:pt x="392" y="468"/>
                </a:lnTo>
                <a:lnTo>
                  <a:pt x="392" y="466"/>
                </a:lnTo>
                <a:lnTo>
                  <a:pt x="394" y="466"/>
                </a:lnTo>
                <a:lnTo>
                  <a:pt x="394" y="465"/>
                </a:lnTo>
                <a:lnTo>
                  <a:pt x="396" y="463"/>
                </a:lnTo>
                <a:lnTo>
                  <a:pt x="398" y="463"/>
                </a:lnTo>
                <a:lnTo>
                  <a:pt x="399" y="461"/>
                </a:lnTo>
                <a:lnTo>
                  <a:pt x="401" y="461"/>
                </a:lnTo>
                <a:lnTo>
                  <a:pt x="401" y="459"/>
                </a:lnTo>
                <a:lnTo>
                  <a:pt x="403" y="459"/>
                </a:lnTo>
                <a:lnTo>
                  <a:pt x="405" y="459"/>
                </a:lnTo>
                <a:lnTo>
                  <a:pt x="405" y="457"/>
                </a:lnTo>
                <a:lnTo>
                  <a:pt x="407" y="457"/>
                </a:lnTo>
                <a:lnTo>
                  <a:pt x="409" y="457"/>
                </a:lnTo>
                <a:lnTo>
                  <a:pt x="411" y="457"/>
                </a:lnTo>
                <a:lnTo>
                  <a:pt x="411" y="459"/>
                </a:lnTo>
                <a:lnTo>
                  <a:pt x="413" y="459"/>
                </a:lnTo>
                <a:lnTo>
                  <a:pt x="413" y="461"/>
                </a:lnTo>
                <a:lnTo>
                  <a:pt x="413" y="459"/>
                </a:lnTo>
                <a:lnTo>
                  <a:pt x="411" y="459"/>
                </a:lnTo>
                <a:lnTo>
                  <a:pt x="411" y="461"/>
                </a:lnTo>
                <a:lnTo>
                  <a:pt x="413" y="461"/>
                </a:lnTo>
                <a:lnTo>
                  <a:pt x="415" y="461"/>
                </a:lnTo>
                <a:lnTo>
                  <a:pt x="417" y="461"/>
                </a:lnTo>
                <a:lnTo>
                  <a:pt x="419" y="461"/>
                </a:lnTo>
                <a:lnTo>
                  <a:pt x="421" y="461"/>
                </a:lnTo>
                <a:lnTo>
                  <a:pt x="422" y="463"/>
                </a:lnTo>
                <a:lnTo>
                  <a:pt x="424" y="463"/>
                </a:lnTo>
                <a:lnTo>
                  <a:pt x="424" y="461"/>
                </a:lnTo>
                <a:lnTo>
                  <a:pt x="426" y="461"/>
                </a:lnTo>
                <a:lnTo>
                  <a:pt x="428" y="461"/>
                </a:lnTo>
                <a:lnTo>
                  <a:pt x="428" y="459"/>
                </a:lnTo>
                <a:lnTo>
                  <a:pt x="430" y="459"/>
                </a:lnTo>
                <a:lnTo>
                  <a:pt x="430" y="457"/>
                </a:lnTo>
                <a:lnTo>
                  <a:pt x="428" y="457"/>
                </a:lnTo>
                <a:lnTo>
                  <a:pt x="428" y="455"/>
                </a:lnTo>
                <a:lnTo>
                  <a:pt x="426" y="455"/>
                </a:lnTo>
                <a:lnTo>
                  <a:pt x="424" y="453"/>
                </a:lnTo>
                <a:lnTo>
                  <a:pt x="422" y="453"/>
                </a:lnTo>
                <a:lnTo>
                  <a:pt x="421" y="453"/>
                </a:lnTo>
                <a:lnTo>
                  <a:pt x="419" y="453"/>
                </a:lnTo>
                <a:lnTo>
                  <a:pt x="419" y="451"/>
                </a:lnTo>
                <a:lnTo>
                  <a:pt x="421" y="449"/>
                </a:lnTo>
                <a:lnTo>
                  <a:pt x="421" y="447"/>
                </a:lnTo>
                <a:lnTo>
                  <a:pt x="422" y="447"/>
                </a:lnTo>
                <a:lnTo>
                  <a:pt x="422" y="445"/>
                </a:lnTo>
                <a:lnTo>
                  <a:pt x="424" y="445"/>
                </a:lnTo>
                <a:lnTo>
                  <a:pt x="424" y="443"/>
                </a:lnTo>
                <a:lnTo>
                  <a:pt x="426" y="443"/>
                </a:lnTo>
                <a:lnTo>
                  <a:pt x="428" y="442"/>
                </a:lnTo>
                <a:lnTo>
                  <a:pt x="430" y="440"/>
                </a:lnTo>
                <a:lnTo>
                  <a:pt x="432" y="440"/>
                </a:lnTo>
                <a:lnTo>
                  <a:pt x="434" y="438"/>
                </a:lnTo>
                <a:lnTo>
                  <a:pt x="436" y="438"/>
                </a:lnTo>
                <a:lnTo>
                  <a:pt x="438" y="438"/>
                </a:lnTo>
                <a:lnTo>
                  <a:pt x="440" y="438"/>
                </a:lnTo>
                <a:lnTo>
                  <a:pt x="440" y="436"/>
                </a:lnTo>
                <a:lnTo>
                  <a:pt x="440" y="438"/>
                </a:lnTo>
                <a:lnTo>
                  <a:pt x="442" y="436"/>
                </a:lnTo>
                <a:lnTo>
                  <a:pt x="444" y="436"/>
                </a:lnTo>
                <a:lnTo>
                  <a:pt x="446" y="436"/>
                </a:lnTo>
                <a:lnTo>
                  <a:pt x="446" y="438"/>
                </a:lnTo>
                <a:lnTo>
                  <a:pt x="446" y="440"/>
                </a:lnTo>
                <a:lnTo>
                  <a:pt x="447" y="440"/>
                </a:lnTo>
                <a:lnTo>
                  <a:pt x="447" y="438"/>
                </a:lnTo>
                <a:lnTo>
                  <a:pt x="447" y="436"/>
                </a:lnTo>
                <a:lnTo>
                  <a:pt x="449" y="436"/>
                </a:lnTo>
                <a:lnTo>
                  <a:pt x="449" y="434"/>
                </a:lnTo>
                <a:lnTo>
                  <a:pt x="451" y="432"/>
                </a:lnTo>
                <a:lnTo>
                  <a:pt x="453" y="432"/>
                </a:lnTo>
                <a:lnTo>
                  <a:pt x="453" y="430"/>
                </a:lnTo>
                <a:lnTo>
                  <a:pt x="455" y="430"/>
                </a:lnTo>
                <a:lnTo>
                  <a:pt x="457" y="428"/>
                </a:lnTo>
                <a:lnTo>
                  <a:pt x="455" y="428"/>
                </a:lnTo>
                <a:lnTo>
                  <a:pt x="457" y="426"/>
                </a:lnTo>
                <a:lnTo>
                  <a:pt x="459" y="426"/>
                </a:lnTo>
                <a:lnTo>
                  <a:pt x="461" y="426"/>
                </a:lnTo>
                <a:lnTo>
                  <a:pt x="463" y="424"/>
                </a:lnTo>
                <a:lnTo>
                  <a:pt x="465" y="424"/>
                </a:lnTo>
                <a:lnTo>
                  <a:pt x="467" y="424"/>
                </a:lnTo>
                <a:lnTo>
                  <a:pt x="469" y="424"/>
                </a:lnTo>
                <a:lnTo>
                  <a:pt x="471" y="424"/>
                </a:lnTo>
                <a:lnTo>
                  <a:pt x="472" y="424"/>
                </a:lnTo>
                <a:lnTo>
                  <a:pt x="474" y="424"/>
                </a:lnTo>
                <a:lnTo>
                  <a:pt x="476" y="422"/>
                </a:lnTo>
                <a:lnTo>
                  <a:pt x="478" y="422"/>
                </a:lnTo>
                <a:lnTo>
                  <a:pt x="480" y="422"/>
                </a:lnTo>
                <a:lnTo>
                  <a:pt x="480" y="424"/>
                </a:lnTo>
                <a:lnTo>
                  <a:pt x="480" y="422"/>
                </a:lnTo>
                <a:lnTo>
                  <a:pt x="482" y="422"/>
                </a:lnTo>
                <a:lnTo>
                  <a:pt x="484" y="422"/>
                </a:lnTo>
                <a:lnTo>
                  <a:pt x="484" y="424"/>
                </a:lnTo>
                <a:lnTo>
                  <a:pt x="486" y="424"/>
                </a:lnTo>
                <a:lnTo>
                  <a:pt x="488" y="424"/>
                </a:lnTo>
                <a:lnTo>
                  <a:pt x="490" y="424"/>
                </a:lnTo>
                <a:lnTo>
                  <a:pt x="490" y="426"/>
                </a:lnTo>
                <a:lnTo>
                  <a:pt x="492" y="426"/>
                </a:lnTo>
                <a:lnTo>
                  <a:pt x="490" y="426"/>
                </a:lnTo>
                <a:lnTo>
                  <a:pt x="488" y="426"/>
                </a:lnTo>
                <a:lnTo>
                  <a:pt x="486" y="426"/>
                </a:lnTo>
                <a:lnTo>
                  <a:pt x="486" y="424"/>
                </a:lnTo>
                <a:lnTo>
                  <a:pt x="484" y="424"/>
                </a:lnTo>
                <a:lnTo>
                  <a:pt x="482" y="424"/>
                </a:lnTo>
                <a:lnTo>
                  <a:pt x="480" y="424"/>
                </a:lnTo>
                <a:lnTo>
                  <a:pt x="480" y="426"/>
                </a:lnTo>
                <a:lnTo>
                  <a:pt x="482" y="426"/>
                </a:lnTo>
                <a:lnTo>
                  <a:pt x="484" y="426"/>
                </a:lnTo>
                <a:lnTo>
                  <a:pt x="486" y="426"/>
                </a:lnTo>
                <a:lnTo>
                  <a:pt x="486" y="428"/>
                </a:lnTo>
                <a:lnTo>
                  <a:pt x="488" y="428"/>
                </a:lnTo>
                <a:lnTo>
                  <a:pt x="488" y="430"/>
                </a:lnTo>
                <a:lnTo>
                  <a:pt x="488" y="432"/>
                </a:lnTo>
                <a:lnTo>
                  <a:pt x="486" y="432"/>
                </a:lnTo>
                <a:lnTo>
                  <a:pt x="486" y="434"/>
                </a:lnTo>
                <a:lnTo>
                  <a:pt x="486" y="436"/>
                </a:lnTo>
                <a:lnTo>
                  <a:pt x="484" y="436"/>
                </a:lnTo>
                <a:lnTo>
                  <a:pt x="484" y="438"/>
                </a:lnTo>
                <a:lnTo>
                  <a:pt x="482" y="438"/>
                </a:lnTo>
                <a:lnTo>
                  <a:pt x="482" y="440"/>
                </a:lnTo>
                <a:lnTo>
                  <a:pt x="482" y="442"/>
                </a:lnTo>
                <a:lnTo>
                  <a:pt x="484" y="442"/>
                </a:lnTo>
                <a:lnTo>
                  <a:pt x="482" y="442"/>
                </a:lnTo>
                <a:lnTo>
                  <a:pt x="482" y="443"/>
                </a:lnTo>
                <a:lnTo>
                  <a:pt x="482" y="445"/>
                </a:lnTo>
                <a:lnTo>
                  <a:pt x="484" y="445"/>
                </a:lnTo>
                <a:lnTo>
                  <a:pt x="484" y="447"/>
                </a:lnTo>
                <a:lnTo>
                  <a:pt x="484" y="449"/>
                </a:lnTo>
                <a:lnTo>
                  <a:pt x="482" y="451"/>
                </a:lnTo>
                <a:lnTo>
                  <a:pt x="482" y="453"/>
                </a:lnTo>
                <a:lnTo>
                  <a:pt x="480" y="453"/>
                </a:lnTo>
                <a:lnTo>
                  <a:pt x="478" y="453"/>
                </a:lnTo>
                <a:lnTo>
                  <a:pt x="476" y="453"/>
                </a:lnTo>
                <a:lnTo>
                  <a:pt x="476" y="455"/>
                </a:lnTo>
                <a:lnTo>
                  <a:pt x="474" y="455"/>
                </a:lnTo>
                <a:lnTo>
                  <a:pt x="472" y="455"/>
                </a:lnTo>
                <a:lnTo>
                  <a:pt x="474" y="455"/>
                </a:lnTo>
                <a:lnTo>
                  <a:pt x="476" y="455"/>
                </a:lnTo>
                <a:lnTo>
                  <a:pt x="478" y="455"/>
                </a:lnTo>
                <a:lnTo>
                  <a:pt x="480" y="455"/>
                </a:lnTo>
                <a:lnTo>
                  <a:pt x="480" y="457"/>
                </a:lnTo>
                <a:lnTo>
                  <a:pt x="480" y="455"/>
                </a:lnTo>
                <a:lnTo>
                  <a:pt x="482" y="455"/>
                </a:lnTo>
                <a:lnTo>
                  <a:pt x="482" y="457"/>
                </a:lnTo>
                <a:lnTo>
                  <a:pt x="482" y="459"/>
                </a:lnTo>
                <a:lnTo>
                  <a:pt x="484" y="459"/>
                </a:lnTo>
                <a:lnTo>
                  <a:pt x="484" y="461"/>
                </a:lnTo>
                <a:lnTo>
                  <a:pt x="484" y="463"/>
                </a:lnTo>
                <a:lnTo>
                  <a:pt x="486" y="463"/>
                </a:lnTo>
                <a:lnTo>
                  <a:pt x="486" y="465"/>
                </a:lnTo>
                <a:lnTo>
                  <a:pt x="488" y="465"/>
                </a:lnTo>
                <a:lnTo>
                  <a:pt x="490" y="465"/>
                </a:lnTo>
                <a:lnTo>
                  <a:pt x="492" y="465"/>
                </a:lnTo>
                <a:lnTo>
                  <a:pt x="494" y="465"/>
                </a:lnTo>
                <a:lnTo>
                  <a:pt x="494" y="463"/>
                </a:lnTo>
                <a:lnTo>
                  <a:pt x="495" y="463"/>
                </a:lnTo>
                <a:lnTo>
                  <a:pt x="497" y="463"/>
                </a:lnTo>
                <a:lnTo>
                  <a:pt x="499" y="463"/>
                </a:lnTo>
                <a:lnTo>
                  <a:pt x="499" y="465"/>
                </a:lnTo>
                <a:lnTo>
                  <a:pt x="501" y="465"/>
                </a:lnTo>
                <a:lnTo>
                  <a:pt x="503" y="465"/>
                </a:lnTo>
                <a:lnTo>
                  <a:pt x="505" y="465"/>
                </a:lnTo>
                <a:lnTo>
                  <a:pt x="507" y="465"/>
                </a:lnTo>
                <a:lnTo>
                  <a:pt x="509" y="465"/>
                </a:lnTo>
                <a:lnTo>
                  <a:pt x="511" y="465"/>
                </a:lnTo>
                <a:lnTo>
                  <a:pt x="511" y="463"/>
                </a:lnTo>
                <a:lnTo>
                  <a:pt x="513" y="463"/>
                </a:lnTo>
                <a:lnTo>
                  <a:pt x="515" y="463"/>
                </a:lnTo>
                <a:lnTo>
                  <a:pt x="517" y="463"/>
                </a:lnTo>
                <a:lnTo>
                  <a:pt x="519" y="463"/>
                </a:lnTo>
                <a:lnTo>
                  <a:pt x="519" y="465"/>
                </a:lnTo>
                <a:lnTo>
                  <a:pt x="520" y="465"/>
                </a:lnTo>
                <a:lnTo>
                  <a:pt x="520" y="466"/>
                </a:lnTo>
                <a:lnTo>
                  <a:pt x="522" y="466"/>
                </a:lnTo>
                <a:lnTo>
                  <a:pt x="520" y="466"/>
                </a:lnTo>
                <a:lnTo>
                  <a:pt x="520" y="468"/>
                </a:lnTo>
                <a:lnTo>
                  <a:pt x="520" y="470"/>
                </a:lnTo>
                <a:lnTo>
                  <a:pt x="520" y="472"/>
                </a:lnTo>
                <a:lnTo>
                  <a:pt x="520" y="470"/>
                </a:lnTo>
                <a:lnTo>
                  <a:pt x="520" y="468"/>
                </a:lnTo>
                <a:lnTo>
                  <a:pt x="520" y="466"/>
                </a:lnTo>
                <a:lnTo>
                  <a:pt x="522" y="466"/>
                </a:lnTo>
                <a:lnTo>
                  <a:pt x="524" y="466"/>
                </a:lnTo>
                <a:lnTo>
                  <a:pt x="522" y="466"/>
                </a:lnTo>
                <a:lnTo>
                  <a:pt x="524" y="466"/>
                </a:lnTo>
                <a:lnTo>
                  <a:pt x="526" y="466"/>
                </a:lnTo>
                <a:lnTo>
                  <a:pt x="526" y="465"/>
                </a:lnTo>
                <a:lnTo>
                  <a:pt x="528" y="465"/>
                </a:lnTo>
                <a:lnTo>
                  <a:pt x="528" y="466"/>
                </a:lnTo>
                <a:lnTo>
                  <a:pt x="530" y="468"/>
                </a:lnTo>
                <a:lnTo>
                  <a:pt x="532" y="466"/>
                </a:lnTo>
                <a:lnTo>
                  <a:pt x="534" y="466"/>
                </a:lnTo>
                <a:lnTo>
                  <a:pt x="536" y="465"/>
                </a:lnTo>
                <a:lnTo>
                  <a:pt x="538" y="465"/>
                </a:lnTo>
                <a:lnTo>
                  <a:pt x="538" y="463"/>
                </a:lnTo>
                <a:lnTo>
                  <a:pt x="538" y="465"/>
                </a:lnTo>
                <a:lnTo>
                  <a:pt x="540" y="465"/>
                </a:lnTo>
                <a:lnTo>
                  <a:pt x="542" y="465"/>
                </a:lnTo>
                <a:lnTo>
                  <a:pt x="542" y="466"/>
                </a:lnTo>
                <a:lnTo>
                  <a:pt x="543" y="466"/>
                </a:lnTo>
                <a:lnTo>
                  <a:pt x="545" y="466"/>
                </a:lnTo>
                <a:lnTo>
                  <a:pt x="547" y="468"/>
                </a:lnTo>
                <a:lnTo>
                  <a:pt x="545" y="468"/>
                </a:lnTo>
                <a:lnTo>
                  <a:pt x="545" y="466"/>
                </a:lnTo>
                <a:lnTo>
                  <a:pt x="543" y="466"/>
                </a:lnTo>
                <a:lnTo>
                  <a:pt x="543" y="468"/>
                </a:lnTo>
                <a:lnTo>
                  <a:pt x="543" y="470"/>
                </a:lnTo>
                <a:lnTo>
                  <a:pt x="543" y="468"/>
                </a:lnTo>
                <a:lnTo>
                  <a:pt x="545" y="468"/>
                </a:lnTo>
                <a:lnTo>
                  <a:pt x="545" y="470"/>
                </a:lnTo>
                <a:lnTo>
                  <a:pt x="545" y="472"/>
                </a:lnTo>
                <a:lnTo>
                  <a:pt x="547" y="472"/>
                </a:lnTo>
                <a:lnTo>
                  <a:pt x="549" y="472"/>
                </a:lnTo>
                <a:lnTo>
                  <a:pt x="549" y="470"/>
                </a:lnTo>
                <a:lnTo>
                  <a:pt x="547" y="470"/>
                </a:lnTo>
                <a:lnTo>
                  <a:pt x="547" y="468"/>
                </a:lnTo>
                <a:lnTo>
                  <a:pt x="547" y="466"/>
                </a:lnTo>
                <a:lnTo>
                  <a:pt x="549" y="466"/>
                </a:lnTo>
                <a:lnTo>
                  <a:pt x="549" y="465"/>
                </a:lnTo>
                <a:lnTo>
                  <a:pt x="551" y="465"/>
                </a:lnTo>
                <a:lnTo>
                  <a:pt x="551" y="463"/>
                </a:lnTo>
                <a:lnTo>
                  <a:pt x="551" y="465"/>
                </a:lnTo>
                <a:lnTo>
                  <a:pt x="549" y="465"/>
                </a:lnTo>
                <a:lnTo>
                  <a:pt x="549" y="466"/>
                </a:lnTo>
                <a:lnTo>
                  <a:pt x="549" y="465"/>
                </a:lnTo>
                <a:lnTo>
                  <a:pt x="551" y="461"/>
                </a:lnTo>
                <a:lnTo>
                  <a:pt x="553" y="461"/>
                </a:lnTo>
                <a:lnTo>
                  <a:pt x="553" y="459"/>
                </a:lnTo>
                <a:lnTo>
                  <a:pt x="553" y="457"/>
                </a:lnTo>
                <a:lnTo>
                  <a:pt x="553" y="455"/>
                </a:lnTo>
                <a:lnTo>
                  <a:pt x="555" y="455"/>
                </a:lnTo>
                <a:lnTo>
                  <a:pt x="555" y="453"/>
                </a:lnTo>
                <a:lnTo>
                  <a:pt x="555" y="451"/>
                </a:lnTo>
                <a:lnTo>
                  <a:pt x="557" y="451"/>
                </a:lnTo>
                <a:lnTo>
                  <a:pt x="557" y="449"/>
                </a:lnTo>
                <a:lnTo>
                  <a:pt x="559" y="449"/>
                </a:lnTo>
                <a:lnTo>
                  <a:pt x="561" y="449"/>
                </a:lnTo>
                <a:lnTo>
                  <a:pt x="563" y="449"/>
                </a:lnTo>
                <a:lnTo>
                  <a:pt x="563" y="451"/>
                </a:lnTo>
                <a:lnTo>
                  <a:pt x="563" y="453"/>
                </a:lnTo>
                <a:lnTo>
                  <a:pt x="565" y="453"/>
                </a:lnTo>
                <a:lnTo>
                  <a:pt x="567" y="453"/>
                </a:lnTo>
                <a:lnTo>
                  <a:pt x="568" y="453"/>
                </a:lnTo>
                <a:lnTo>
                  <a:pt x="570" y="451"/>
                </a:lnTo>
                <a:lnTo>
                  <a:pt x="572" y="451"/>
                </a:lnTo>
                <a:lnTo>
                  <a:pt x="570" y="453"/>
                </a:lnTo>
                <a:lnTo>
                  <a:pt x="570" y="455"/>
                </a:lnTo>
                <a:lnTo>
                  <a:pt x="570" y="457"/>
                </a:lnTo>
                <a:lnTo>
                  <a:pt x="570" y="459"/>
                </a:lnTo>
                <a:lnTo>
                  <a:pt x="570" y="461"/>
                </a:lnTo>
                <a:lnTo>
                  <a:pt x="568" y="461"/>
                </a:lnTo>
                <a:lnTo>
                  <a:pt x="567" y="461"/>
                </a:lnTo>
                <a:lnTo>
                  <a:pt x="567" y="463"/>
                </a:lnTo>
                <a:lnTo>
                  <a:pt x="568" y="463"/>
                </a:lnTo>
                <a:lnTo>
                  <a:pt x="568" y="465"/>
                </a:lnTo>
                <a:lnTo>
                  <a:pt x="568" y="463"/>
                </a:lnTo>
                <a:lnTo>
                  <a:pt x="567" y="463"/>
                </a:lnTo>
                <a:lnTo>
                  <a:pt x="568" y="463"/>
                </a:lnTo>
                <a:lnTo>
                  <a:pt x="568" y="461"/>
                </a:lnTo>
                <a:lnTo>
                  <a:pt x="570" y="461"/>
                </a:lnTo>
                <a:lnTo>
                  <a:pt x="572" y="461"/>
                </a:lnTo>
                <a:lnTo>
                  <a:pt x="572" y="459"/>
                </a:lnTo>
                <a:lnTo>
                  <a:pt x="572" y="457"/>
                </a:lnTo>
                <a:lnTo>
                  <a:pt x="572" y="455"/>
                </a:lnTo>
                <a:lnTo>
                  <a:pt x="574" y="455"/>
                </a:lnTo>
                <a:lnTo>
                  <a:pt x="574" y="453"/>
                </a:lnTo>
                <a:lnTo>
                  <a:pt x="572" y="453"/>
                </a:lnTo>
                <a:lnTo>
                  <a:pt x="574" y="453"/>
                </a:lnTo>
                <a:lnTo>
                  <a:pt x="572" y="453"/>
                </a:lnTo>
                <a:lnTo>
                  <a:pt x="574" y="453"/>
                </a:lnTo>
                <a:lnTo>
                  <a:pt x="574" y="451"/>
                </a:lnTo>
                <a:lnTo>
                  <a:pt x="574" y="449"/>
                </a:lnTo>
                <a:lnTo>
                  <a:pt x="572" y="449"/>
                </a:lnTo>
                <a:lnTo>
                  <a:pt x="570" y="447"/>
                </a:lnTo>
                <a:lnTo>
                  <a:pt x="572" y="447"/>
                </a:lnTo>
                <a:lnTo>
                  <a:pt x="570" y="447"/>
                </a:lnTo>
                <a:lnTo>
                  <a:pt x="570" y="445"/>
                </a:lnTo>
                <a:lnTo>
                  <a:pt x="568" y="443"/>
                </a:lnTo>
                <a:lnTo>
                  <a:pt x="567" y="442"/>
                </a:lnTo>
                <a:lnTo>
                  <a:pt x="565" y="442"/>
                </a:lnTo>
                <a:lnTo>
                  <a:pt x="563" y="442"/>
                </a:lnTo>
                <a:lnTo>
                  <a:pt x="563" y="440"/>
                </a:lnTo>
                <a:lnTo>
                  <a:pt x="561" y="440"/>
                </a:lnTo>
                <a:lnTo>
                  <a:pt x="559" y="440"/>
                </a:lnTo>
                <a:lnTo>
                  <a:pt x="557" y="440"/>
                </a:lnTo>
                <a:lnTo>
                  <a:pt x="555" y="440"/>
                </a:lnTo>
                <a:lnTo>
                  <a:pt x="553" y="440"/>
                </a:lnTo>
                <a:lnTo>
                  <a:pt x="551" y="440"/>
                </a:lnTo>
                <a:lnTo>
                  <a:pt x="549" y="440"/>
                </a:lnTo>
                <a:lnTo>
                  <a:pt x="549" y="442"/>
                </a:lnTo>
                <a:lnTo>
                  <a:pt x="547" y="442"/>
                </a:lnTo>
                <a:lnTo>
                  <a:pt x="545" y="442"/>
                </a:lnTo>
                <a:lnTo>
                  <a:pt x="543" y="442"/>
                </a:lnTo>
                <a:lnTo>
                  <a:pt x="543" y="443"/>
                </a:lnTo>
                <a:lnTo>
                  <a:pt x="545" y="443"/>
                </a:lnTo>
                <a:lnTo>
                  <a:pt x="543" y="443"/>
                </a:lnTo>
                <a:lnTo>
                  <a:pt x="543" y="445"/>
                </a:lnTo>
                <a:lnTo>
                  <a:pt x="545" y="445"/>
                </a:lnTo>
                <a:lnTo>
                  <a:pt x="545" y="447"/>
                </a:lnTo>
                <a:lnTo>
                  <a:pt x="547" y="447"/>
                </a:lnTo>
                <a:lnTo>
                  <a:pt x="547" y="449"/>
                </a:lnTo>
                <a:lnTo>
                  <a:pt x="545" y="449"/>
                </a:lnTo>
                <a:lnTo>
                  <a:pt x="545" y="447"/>
                </a:lnTo>
                <a:lnTo>
                  <a:pt x="545" y="445"/>
                </a:lnTo>
                <a:lnTo>
                  <a:pt x="543" y="445"/>
                </a:lnTo>
                <a:lnTo>
                  <a:pt x="543" y="443"/>
                </a:lnTo>
                <a:lnTo>
                  <a:pt x="543" y="442"/>
                </a:lnTo>
                <a:lnTo>
                  <a:pt x="545" y="440"/>
                </a:lnTo>
                <a:lnTo>
                  <a:pt x="545" y="438"/>
                </a:lnTo>
                <a:lnTo>
                  <a:pt x="545" y="436"/>
                </a:lnTo>
                <a:lnTo>
                  <a:pt x="545" y="434"/>
                </a:lnTo>
                <a:lnTo>
                  <a:pt x="545" y="432"/>
                </a:lnTo>
                <a:lnTo>
                  <a:pt x="545" y="430"/>
                </a:lnTo>
                <a:lnTo>
                  <a:pt x="545" y="428"/>
                </a:lnTo>
                <a:lnTo>
                  <a:pt x="543" y="428"/>
                </a:lnTo>
                <a:lnTo>
                  <a:pt x="543" y="426"/>
                </a:lnTo>
                <a:lnTo>
                  <a:pt x="543" y="424"/>
                </a:lnTo>
                <a:lnTo>
                  <a:pt x="542" y="424"/>
                </a:lnTo>
                <a:lnTo>
                  <a:pt x="540" y="422"/>
                </a:lnTo>
                <a:lnTo>
                  <a:pt x="538" y="422"/>
                </a:lnTo>
                <a:lnTo>
                  <a:pt x="538" y="420"/>
                </a:lnTo>
                <a:lnTo>
                  <a:pt x="538" y="418"/>
                </a:lnTo>
                <a:lnTo>
                  <a:pt x="538" y="417"/>
                </a:lnTo>
                <a:lnTo>
                  <a:pt x="536" y="417"/>
                </a:lnTo>
                <a:lnTo>
                  <a:pt x="536" y="415"/>
                </a:lnTo>
                <a:lnTo>
                  <a:pt x="534" y="415"/>
                </a:lnTo>
                <a:lnTo>
                  <a:pt x="534" y="413"/>
                </a:lnTo>
                <a:lnTo>
                  <a:pt x="532" y="413"/>
                </a:lnTo>
                <a:lnTo>
                  <a:pt x="534" y="413"/>
                </a:lnTo>
                <a:lnTo>
                  <a:pt x="534" y="411"/>
                </a:lnTo>
                <a:lnTo>
                  <a:pt x="532" y="411"/>
                </a:lnTo>
                <a:lnTo>
                  <a:pt x="534" y="411"/>
                </a:lnTo>
                <a:lnTo>
                  <a:pt x="532" y="411"/>
                </a:lnTo>
                <a:lnTo>
                  <a:pt x="534" y="411"/>
                </a:lnTo>
                <a:lnTo>
                  <a:pt x="532" y="411"/>
                </a:lnTo>
                <a:lnTo>
                  <a:pt x="532" y="413"/>
                </a:lnTo>
                <a:lnTo>
                  <a:pt x="532" y="411"/>
                </a:lnTo>
                <a:lnTo>
                  <a:pt x="530" y="411"/>
                </a:lnTo>
                <a:lnTo>
                  <a:pt x="530" y="413"/>
                </a:lnTo>
                <a:lnTo>
                  <a:pt x="528" y="413"/>
                </a:lnTo>
                <a:lnTo>
                  <a:pt x="526" y="413"/>
                </a:lnTo>
                <a:lnTo>
                  <a:pt x="526" y="411"/>
                </a:lnTo>
                <a:lnTo>
                  <a:pt x="526" y="409"/>
                </a:lnTo>
                <a:lnTo>
                  <a:pt x="524" y="407"/>
                </a:lnTo>
                <a:lnTo>
                  <a:pt x="524" y="405"/>
                </a:lnTo>
                <a:lnTo>
                  <a:pt x="522" y="405"/>
                </a:lnTo>
                <a:lnTo>
                  <a:pt x="522" y="403"/>
                </a:lnTo>
                <a:lnTo>
                  <a:pt x="522" y="401"/>
                </a:lnTo>
                <a:lnTo>
                  <a:pt x="522" y="399"/>
                </a:lnTo>
                <a:lnTo>
                  <a:pt x="522" y="397"/>
                </a:lnTo>
                <a:lnTo>
                  <a:pt x="524" y="397"/>
                </a:lnTo>
                <a:lnTo>
                  <a:pt x="524" y="399"/>
                </a:lnTo>
                <a:lnTo>
                  <a:pt x="524" y="397"/>
                </a:lnTo>
                <a:lnTo>
                  <a:pt x="526" y="397"/>
                </a:lnTo>
                <a:lnTo>
                  <a:pt x="526" y="395"/>
                </a:lnTo>
                <a:lnTo>
                  <a:pt x="528" y="395"/>
                </a:lnTo>
                <a:lnTo>
                  <a:pt x="528" y="397"/>
                </a:lnTo>
                <a:lnTo>
                  <a:pt x="530" y="397"/>
                </a:lnTo>
                <a:lnTo>
                  <a:pt x="530" y="395"/>
                </a:lnTo>
                <a:lnTo>
                  <a:pt x="532" y="395"/>
                </a:lnTo>
                <a:lnTo>
                  <a:pt x="532" y="397"/>
                </a:lnTo>
                <a:lnTo>
                  <a:pt x="534" y="397"/>
                </a:lnTo>
                <a:lnTo>
                  <a:pt x="534" y="399"/>
                </a:lnTo>
                <a:lnTo>
                  <a:pt x="534" y="401"/>
                </a:lnTo>
                <a:lnTo>
                  <a:pt x="536" y="401"/>
                </a:lnTo>
                <a:lnTo>
                  <a:pt x="536" y="403"/>
                </a:lnTo>
                <a:lnTo>
                  <a:pt x="536" y="405"/>
                </a:lnTo>
                <a:lnTo>
                  <a:pt x="538" y="405"/>
                </a:lnTo>
                <a:lnTo>
                  <a:pt x="538" y="407"/>
                </a:lnTo>
                <a:lnTo>
                  <a:pt x="540" y="407"/>
                </a:lnTo>
                <a:lnTo>
                  <a:pt x="540" y="409"/>
                </a:lnTo>
                <a:lnTo>
                  <a:pt x="542" y="409"/>
                </a:lnTo>
                <a:lnTo>
                  <a:pt x="542" y="411"/>
                </a:lnTo>
                <a:lnTo>
                  <a:pt x="542" y="413"/>
                </a:lnTo>
                <a:lnTo>
                  <a:pt x="540" y="413"/>
                </a:lnTo>
                <a:lnTo>
                  <a:pt x="540" y="415"/>
                </a:lnTo>
                <a:lnTo>
                  <a:pt x="540" y="417"/>
                </a:lnTo>
                <a:lnTo>
                  <a:pt x="540" y="418"/>
                </a:lnTo>
                <a:lnTo>
                  <a:pt x="540" y="420"/>
                </a:lnTo>
                <a:lnTo>
                  <a:pt x="542" y="420"/>
                </a:lnTo>
                <a:lnTo>
                  <a:pt x="542" y="422"/>
                </a:lnTo>
                <a:lnTo>
                  <a:pt x="543" y="424"/>
                </a:lnTo>
                <a:lnTo>
                  <a:pt x="543" y="426"/>
                </a:lnTo>
                <a:lnTo>
                  <a:pt x="545" y="428"/>
                </a:lnTo>
                <a:lnTo>
                  <a:pt x="547" y="428"/>
                </a:lnTo>
                <a:lnTo>
                  <a:pt x="547" y="430"/>
                </a:lnTo>
                <a:lnTo>
                  <a:pt x="549" y="430"/>
                </a:lnTo>
                <a:lnTo>
                  <a:pt x="551" y="432"/>
                </a:lnTo>
                <a:lnTo>
                  <a:pt x="553" y="434"/>
                </a:lnTo>
                <a:lnTo>
                  <a:pt x="555" y="436"/>
                </a:lnTo>
                <a:lnTo>
                  <a:pt x="557" y="436"/>
                </a:lnTo>
                <a:lnTo>
                  <a:pt x="557" y="434"/>
                </a:lnTo>
                <a:lnTo>
                  <a:pt x="559" y="434"/>
                </a:lnTo>
                <a:lnTo>
                  <a:pt x="561" y="434"/>
                </a:lnTo>
                <a:lnTo>
                  <a:pt x="561" y="432"/>
                </a:lnTo>
                <a:lnTo>
                  <a:pt x="563" y="432"/>
                </a:lnTo>
                <a:lnTo>
                  <a:pt x="565" y="430"/>
                </a:lnTo>
                <a:lnTo>
                  <a:pt x="565" y="428"/>
                </a:lnTo>
                <a:lnTo>
                  <a:pt x="568" y="428"/>
                </a:lnTo>
                <a:lnTo>
                  <a:pt x="568" y="430"/>
                </a:lnTo>
                <a:lnTo>
                  <a:pt x="568" y="432"/>
                </a:lnTo>
                <a:lnTo>
                  <a:pt x="570" y="432"/>
                </a:lnTo>
                <a:lnTo>
                  <a:pt x="572" y="432"/>
                </a:lnTo>
                <a:lnTo>
                  <a:pt x="572" y="434"/>
                </a:lnTo>
                <a:lnTo>
                  <a:pt x="574" y="436"/>
                </a:lnTo>
                <a:lnTo>
                  <a:pt x="576" y="438"/>
                </a:lnTo>
                <a:lnTo>
                  <a:pt x="578" y="440"/>
                </a:lnTo>
                <a:lnTo>
                  <a:pt x="580" y="442"/>
                </a:lnTo>
                <a:lnTo>
                  <a:pt x="582" y="442"/>
                </a:lnTo>
                <a:lnTo>
                  <a:pt x="584" y="442"/>
                </a:lnTo>
                <a:lnTo>
                  <a:pt x="586" y="442"/>
                </a:lnTo>
                <a:lnTo>
                  <a:pt x="588" y="442"/>
                </a:lnTo>
                <a:lnTo>
                  <a:pt x="590" y="442"/>
                </a:lnTo>
                <a:lnTo>
                  <a:pt x="590" y="440"/>
                </a:lnTo>
                <a:lnTo>
                  <a:pt x="591" y="440"/>
                </a:lnTo>
                <a:lnTo>
                  <a:pt x="593" y="440"/>
                </a:lnTo>
                <a:lnTo>
                  <a:pt x="595" y="440"/>
                </a:lnTo>
                <a:lnTo>
                  <a:pt x="597" y="440"/>
                </a:lnTo>
                <a:lnTo>
                  <a:pt x="597" y="438"/>
                </a:lnTo>
                <a:lnTo>
                  <a:pt x="597" y="440"/>
                </a:lnTo>
                <a:lnTo>
                  <a:pt x="597" y="438"/>
                </a:lnTo>
                <a:lnTo>
                  <a:pt x="597" y="436"/>
                </a:lnTo>
                <a:lnTo>
                  <a:pt x="597" y="434"/>
                </a:lnTo>
                <a:lnTo>
                  <a:pt x="597" y="432"/>
                </a:lnTo>
                <a:lnTo>
                  <a:pt x="599" y="432"/>
                </a:lnTo>
                <a:lnTo>
                  <a:pt x="597" y="432"/>
                </a:lnTo>
                <a:lnTo>
                  <a:pt x="597" y="430"/>
                </a:lnTo>
                <a:lnTo>
                  <a:pt x="599" y="430"/>
                </a:lnTo>
                <a:lnTo>
                  <a:pt x="597" y="430"/>
                </a:lnTo>
                <a:lnTo>
                  <a:pt x="597" y="428"/>
                </a:lnTo>
                <a:lnTo>
                  <a:pt x="597" y="426"/>
                </a:lnTo>
                <a:lnTo>
                  <a:pt x="595" y="426"/>
                </a:lnTo>
                <a:lnTo>
                  <a:pt x="595" y="424"/>
                </a:lnTo>
                <a:lnTo>
                  <a:pt x="595" y="422"/>
                </a:lnTo>
                <a:lnTo>
                  <a:pt x="595" y="420"/>
                </a:lnTo>
                <a:lnTo>
                  <a:pt x="597" y="420"/>
                </a:lnTo>
                <a:lnTo>
                  <a:pt x="597" y="418"/>
                </a:lnTo>
                <a:lnTo>
                  <a:pt x="595" y="420"/>
                </a:lnTo>
                <a:lnTo>
                  <a:pt x="595" y="418"/>
                </a:lnTo>
                <a:lnTo>
                  <a:pt x="593" y="420"/>
                </a:lnTo>
                <a:lnTo>
                  <a:pt x="593" y="422"/>
                </a:lnTo>
                <a:lnTo>
                  <a:pt x="593" y="420"/>
                </a:lnTo>
                <a:lnTo>
                  <a:pt x="591" y="422"/>
                </a:lnTo>
                <a:lnTo>
                  <a:pt x="591" y="420"/>
                </a:lnTo>
                <a:lnTo>
                  <a:pt x="590" y="420"/>
                </a:lnTo>
                <a:lnTo>
                  <a:pt x="590" y="422"/>
                </a:lnTo>
                <a:lnTo>
                  <a:pt x="590" y="424"/>
                </a:lnTo>
                <a:lnTo>
                  <a:pt x="588" y="424"/>
                </a:lnTo>
                <a:lnTo>
                  <a:pt x="586" y="424"/>
                </a:lnTo>
                <a:lnTo>
                  <a:pt x="584" y="424"/>
                </a:lnTo>
                <a:lnTo>
                  <a:pt x="582" y="422"/>
                </a:lnTo>
                <a:lnTo>
                  <a:pt x="582" y="420"/>
                </a:lnTo>
                <a:lnTo>
                  <a:pt x="580" y="420"/>
                </a:lnTo>
                <a:lnTo>
                  <a:pt x="580" y="418"/>
                </a:lnTo>
                <a:lnTo>
                  <a:pt x="578" y="418"/>
                </a:lnTo>
                <a:lnTo>
                  <a:pt x="576" y="418"/>
                </a:lnTo>
                <a:lnTo>
                  <a:pt x="574" y="418"/>
                </a:lnTo>
                <a:lnTo>
                  <a:pt x="572" y="418"/>
                </a:lnTo>
                <a:lnTo>
                  <a:pt x="570" y="420"/>
                </a:lnTo>
                <a:lnTo>
                  <a:pt x="568" y="418"/>
                </a:lnTo>
                <a:lnTo>
                  <a:pt x="568" y="420"/>
                </a:lnTo>
                <a:lnTo>
                  <a:pt x="567" y="422"/>
                </a:lnTo>
                <a:lnTo>
                  <a:pt x="567" y="424"/>
                </a:lnTo>
                <a:lnTo>
                  <a:pt x="567" y="426"/>
                </a:lnTo>
                <a:lnTo>
                  <a:pt x="567" y="428"/>
                </a:lnTo>
                <a:lnTo>
                  <a:pt x="567" y="426"/>
                </a:lnTo>
                <a:lnTo>
                  <a:pt x="565" y="426"/>
                </a:lnTo>
                <a:lnTo>
                  <a:pt x="565" y="428"/>
                </a:lnTo>
                <a:lnTo>
                  <a:pt x="563" y="428"/>
                </a:lnTo>
                <a:lnTo>
                  <a:pt x="561" y="428"/>
                </a:lnTo>
                <a:lnTo>
                  <a:pt x="559" y="428"/>
                </a:lnTo>
                <a:lnTo>
                  <a:pt x="557" y="428"/>
                </a:lnTo>
                <a:lnTo>
                  <a:pt x="557" y="426"/>
                </a:lnTo>
                <a:lnTo>
                  <a:pt x="555" y="426"/>
                </a:lnTo>
                <a:lnTo>
                  <a:pt x="557" y="426"/>
                </a:lnTo>
                <a:lnTo>
                  <a:pt x="559" y="426"/>
                </a:lnTo>
                <a:lnTo>
                  <a:pt x="557" y="426"/>
                </a:lnTo>
                <a:lnTo>
                  <a:pt x="555" y="426"/>
                </a:lnTo>
                <a:lnTo>
                  <a:pt x="557" y="426"/>
                </a:lnTo>
                <a:lnTo>
                  <a:pt x="557" y="424"/>
                </a:lnTo>
                <a:lnTo>
                  <a:pt x="555" y="424"/>
                </a:lnTo>
                <a:lnTo>
                  <a:pt x="555" y="422"/>
                </a:lnTo>
                <a:lnTo>
                  <a:pt x="553" y="422"/>
                </a:lnTo>
                <a:lnTo>
                  <a:pt x="551" y="422"/>
                </a:lnTo>
                <a:lnTo>
                  <a:pt x="551" y="420"/>
                </a:lnTo>
                <a:lnTo>
                  <a:pt x="549" y="418"/>
                </a:lnTo>
                <a:lnTo>
                  <a:pt x="549" y="417"/>
                </a:lnTo>
                <a:lnTo>
                  <a:pt x="547" y="417"/>
                </a:lnTo>
                <a:lnTo>
                  <a:pt x="547" y="415"/>
                </a:lnTo>
                <a:lnTo>
                  <a:pt x="545" y="415"/>
                </a:lnTo>
                <a:lnTo>
                  <a:pt x="545" y="413"/>
                </a:lnTo>
                <a:lnTo>
                  <a:pt x="545" y="411"/>
                </a:lnTo>
                <a:lnTo>
                  <a:pt x="547" y="409"/>
                </a:lnTo>
                <a:lnTo>
                  <a:pt x="545" y="409"/>
                </a:lnTo>
                <a:lnTo>
                  <a:pt x="545" y="407"/>
                </a:lnTo>
                <a:lnTo>
                  <a:pt x="547" y="407"/>
                </a:lnTo>
                <a:lnTo>
                  <a:pt x="547" y="405"/>
                </a:lnTo>
                <a:lnTo>
                  <a:pt x="547" y="403"/>
                </a:lnTo>
                <a:lnTo>
                  <a:pt x="549" y="403"/>
                </a:lnTo>
                <a:lnTo>
                  <a:pt x="549" y="401"/>
                </a:lnTo>
                <a:lnTo>
                  <a:pt x="547" y="401"/>
                </a:lnTo>
                <a:lnTo>
                  <a:pt x="549" y="399"/>
                </a:lnTo>
                <a:lnTo>
                  <a:pt x="549" y="397"/>
                </a:lnTo>
                <a:lnTo>
                  <a:pt x="551" y="397"/>
                </a:lnTo>
                <a:lnTo>
                  <a:pt x="551" y="395"/>
                </a:lnTo>
                <a:lnTo>
                  <a:pt x="553" y="395"/>
                </a:lnTo>
                <a:lnTo>
                  <a:pt x="553" y="394"/>
                </a:lnTo>
                <a:lnTo>
                  <a:pt x="553" y="395"/>
                </a:lnTo>
                <a:lnTo>
                  <a:pt x="555" y="395"/>
                </a:lnTo>
                <a:lnTo>
                  <a:pt x="557" y="395"/>
                </a:lnTo>
                <a:lnTo>
                  <a:pt x="557" y="394"/>
                </a:lnTo>
                <a:lnTo>
                  <a:pt x="559" y="394"/>
                </a:lnTo>
                <a:lnTo>
                  <a:pt x="557" y="394"/>
                </a:lnTo>
                <a:lnTo>
                  <a:pt x="557" y="392"/>
                </a:lnTo>
                <a:lnTo>
                  <a:pt x="555" y="392"/>
                </a:lnTo>
                <a:lnTo>
                  <a:pt x="553" y="392"/>
                </a:lnTo>
                <a:lnTo>
                  <a:pt x="553" y="390"/>
                </a:lnTo>
                <a:lnTo>
                  <a:pt x="551" y="390"/>
                </a:lnTo>
                <a:lnTo>
                  <a:pt x="551" y="388"/>
                </a:lnTo>
                <a:lnTo>
                  <a:pt x="551" y="390"/>
                </a:lnTo>
                <a:lnTo>
                  <a:pt x="551" y="392"/>
                </a:lnTo>
                <a:lnTo>
                  <a:pt x="551" y="390"/>
                </a:lnTo>
                <a:lnTo>
                  <a:pt x="549" y="390"/>
                </a:lnTo>
                <a:lnTo>
                  <a:pt x="549" y="388"/>
                </a:lnTo>
                <a:lnTo>
                  <a:pt x="547" y="388"/>
                </a:lnTo>
                <a:lnTo>
                  <a:pt x="547" y="386"/>
                </a:lnTo>
                <a:lnTo>
                  <a:pt x="545" y="386"/>
                </a:lnTo>
                <a:lnTo>
                  <a:pt x="545" y="388"/>
                </a:lnTo>
                <a:lnTo>
                  <a:pt x="543" y="388"/>
                </a:lnTo>
                <a:lnTo>
                  <a:pt x="542" y="388"/>
                </a:lnTo>
                <a:lnTo>
                  <a:pt x="540" y="388"/>
                </a:lnTo>
                <a:lnTo>
                  <a:pt x="538" y="388"/>
                </a:lnTo>
                <a:lnTo>
                  <a:pt x="536" y="390"/>
                </a:lnTo>
                <a:lnTo>
                  <a:pt x="534" y="390"/>
                </a:lnTo>
                <a:lnTo>
                  <a:pt x="534" y="392"/>
                </a:lnTo>
                <a:lnTo>
                  <a:pt x="532" y="392"/>
                </a:lnTo>
                <a:lnTo>
                  <a:pt x="530" y="392"/>
                </a:lnTo>
                <a:lnTo>
                  <a:pt x="528" y="392"/>
                </a:lnTo>
                <a:lnTo>
                  <a:pt x="526" y="392"/>
                </a:lnTo>
                <a:lnTo>
                  <a:pt x="526" y="390"/>
                </a:lnTo>
                <a:lnTo>
                  <a:pt x="524" y="390"/>
                </a:lnTo>
                <a:lnTo>
                  <a:pt x="522" y="390"/>
                </a:lnTo>
                <a:lnTo>
                  <a:pt x="522" y="388"/>
                </a:lnTo>
                <a:lnTo>
                  <a:pt x="522" y="390"/>
                </a:lnTo>
                <a:lnTo>
                  <a:pt x="522" y="392"/>
                </a:lnTo>
                <a:lnTo>
                  <a:pt x="522" y="390"/>
                </a:lnTo>
                <a:lnTo>
                  <a:pt x="520" y="390"/>
                </a:lnTo>
                <a:lnTo>
                  <a:pt x="520" y="388"/>
                </a:lnTo>
                <a:lnTo>
                  <a:pt x="519" y="388"/>
                </a:lnTo>
                <a:lnTo>
                  <a:pt x="519" y="386"/>
                </a:lnTo>
                <a:lnTo>
                  <a:pt x="517" y="386"/>
                </a:lnTo>
                <a:lnTo>
                  <a:pt x="517" y="388"/>
                </a:lnTo>
                <a:lnTo>
                  <a:pt x="515" y="388"/>
                </a:lnTo>
                <a:lnTo>
                  <a:pt x="513" y="388"/>
                </a:lnTo>
                <a:lnTo>
                  <a:pt x="515" y="388"/>
                </a:lnTo>
                <a:lnTo>
                  <a:pt x="513" y="388"/>
                </a:lnTo>
                <a:lnTo>
                  <a:pt x="511" y="388"/>
                </a:lnTo>
                <a:lnTo>
                  <a:pt x="513" y="388"/>
                </a:lnTo>
                <a:lnTo>
                  <a:pt x="513" y="390"/>
                </a:lnTo>
                <a:lnTo>
                  <a:pt x="515" y="390"/>
                </a:lnTo>
                <a:lnTo>
                  <a:pt x="517" y="390"/>
                </a:lnTo>
                <a:lnTo>
                  <a:pt x="517" y="392"/>
                </a:lnTo>
                <a:lnTo>
                  <a:pt x="515" y="392"/>
                </a:lnTo>
                <a:lnTo>
                  <a:pt x="515" y="390"/>
                </a:lnTo>
                <a:lnTo>
                  <a:pt x="513" y="390"/>
                </a:lnTo>
                <a:lnTo>
                  <a:pt x="511" y="390"/>
                </a:lnTo>
                <a:lnTo>
                  <a:pt x="509" y="388"/>
                </a:lnTo>
                <a:lnTo>
                  <a:pt x="507" y="388"/>
                </a:lnTo>
                <a:lnTo>
                  <a:pt x="505" y="388"/>
                </a:lnTo>
                <a:lnTo>
                  <a:pt x="505" y="386"/>
                </a:lnTo>
                <a:lnTo>
                  <a:pt x="503" y="386"/>
                </a:lnTo>
                <a:lnTo>
                  <a:pt x="501" y="386"/>
                </a:lnTo>
                <a:lnTo>
                  <a:pt x="499" y="386"/>
                </a:lnTo>
                <a:lnTo>
                  <a:pt x="497" y="384"/>
                </a:lnTo>
                <a:lnTo>
                  <a:pt x="495" y="384"/>
                </a:lnTo>
                <a:lnTo>
                  <a:pt x="494" y="384"/>
                </a:lnTo>
                <a:lnTo>
                  <a:pt x="492" y="384"/>
                </a:lnTo>
                <a:lnTo>
                  <a:pt x="492" y="382"/>
                </a:lnTo>
                <a:lnTo>
                  <a:pt x="490" y="382"/>
                </a:lnTo>
                <a:lnTo>
                  <a:pt x="488" y="382"/>
                </a:lnTo>
                <a:lnTo>
                  <a:pt x="488" y="380"/>
                </a:lnTo>
                <a:lnTo>
                  <a:pt x="486" y="380"/>
                </a:lnTo>
                <a:lnTo>
                  <a:pt x="486" y="378"/>
                </a:lnTo>
                <a:lnTo>
                  <a:pt x="486" y="376"/>
                </a:lnTo>
                <a:lnTo>
                  <a:pt x="486" y="374"/>
                </a:lnTo>
                <a:lnTo>
                  <a:pt x="486" y="372"/>
                </a:lnTo>
                <a:lnTo>
                  <a:pt x="486" y="370"/>
                </a:lnTo>
                <a:lnTo>
                  <a:pt x="486" y="369"/>
                </a:lnTo>
                <a:lnTo>
                  <a:pt x="486" y="367"/>
                </a:lnTo>
                <a:lnTo>
                  <a:pt x="484" y="365"/>
                </a:lnTo>
                <a:lnTo>
                  <a:pt x="484" y="363"/>
                </a:lnTo>
                <a:lnTo>
                  <a:pt x="484" y="361"/>
                </a:lnTo>
                <a:lnTo>
                  <a:pt x="486" y="359"/>
                </a:lnTo>
                <a:lnTo>
                  <a:pt x="486" y="357"/>
                </a:lnTo>
                <a:lnTo>
                  <a:pt x="484" y="357"/>
                </a:lnTo>
                <a:lnTo>
                  <a:pt x="482" y="357"/>
                </a:lnTo>
                <a:lnTo>
                  <a:pt x="484" y="359"/>
                </a:lnTo>
                <a:lnTo>
                  <a:pt x="484" y="361"/>
                </a:lnTo>
                <a:lnTo>
                  <a:pt x="484" y="363"/>
                </a:lnTo>
                <a:lnTo>
                  <a:pt x="484" y="361"/>
                </a:lnTo>
                <a:lnTo>
                  <a:pt x="484" y="359"/>
                </a:lnTo>
                <a:lnTo>
                  <a:pt x="482" y="357"/>
                </a:lnTo>
                <a:lnTo>
                  <a:pt x="482" y="355"/>
                </a:lnTo>
                <a:lnTo>
                  <a:pt x="480" y="353"/>
                </a:lnTo>
                <a:lnTo>
                  <a:pt x="480" y="351"/>
                </a:lnTo>
                <a:lnTo>
                  <a:pt x="480" y="349"/>
                </a:lnTo>
                <a:lnTo>
                  <a:pt x="478" y="349"/>
                </a:lnTo>
                <a:lnTo>
                  <a:pt x="478" y="347"/>
                </a:lnTo>
                <a:lnTo>
                  <a:pt x="478" y="346"/>
                </a:lnTo>
                <a:lnTo>
                  <a:pt x="476" y="346"/>
                </a:lnTo>
                <a:lnTo>
                  <a:pt x="476" y="344"/>
                </a:lnTo>
                <a:lnTo>
                  <a:pt x="476" y="342"/>
                </a:lnTo>
                <a:lnTo>
                  <a:pt x="474" y="342"/>
                </a:lnTo>
                <a:lnTo>
                  <a:pt x="474" y="340"/>
                </a:lnTo>
                <a:lnTo>
                  <a:pt x="472" y="340"/>
                </a:lnTo>
                <a:lnTo>
                  <a:pt x="472" y="338"/>
                </a:lnTo>
                <a:lnTo>
                  <a:pt x="471" y="338"/>
                </a:lnTo>
                <a:lnTo>
                  <a:pt x="471" y="336"/>
                </a:lnTo>
                <a:lnTo>
                  <a:pt x="469" y="336"/>
                </a:lnTo>
                <a:lnTo>
                  <a:pt x="467" y="336"/>
                </a:lnTo>
                <a:lnTo>
                  <a:pt x="467" y="334"/>
                </a:lnTo>
                <a:lnTo>
                  <a:pt x="465" y="334"/>
                </a:lnTo>
                <a:lnTo>
                  <a:pt x="465" y="332"/>
                </a:lnTo>
                <a:lnTo>
                  <a:pt x="463" y="332"/>
                </a:lnTo>
                <a:lnTo>
                  <a:pt x="463" y="330"/>
                </a:lnTo>
                <a:lnTo>
                  <a:pt x="461" y="330"/>
                </a:lnTo>
                <a:lnTo>
                  <a:pt x="461" y="328"/>
                </a:lnTo>
                <a:lnTo>
                  <a:pt x="459" y="328"/>
                </a:lnTo>
                <a:lnTo>
                  <a:pt x="459" y="326"/>
                </a:lnTo>
                <a:lnTo>
                  <a:pt x="457" y="324"/>
                </a:lnTo>
                <a:lnTo>
                  <a:pt x="457" y="322"/>
                </a:lnTo>
                <a:lnTo>
                  <a:pt x="455" y="322"/>
                </a:lnTo>
                <a:lnTo>
                  <a:pt x="455" y="324"/>
                </a:lnTo>
                <a:lnTo>
                  <a:pt x="457" y="326"/>
                </a:lnTo>
                <a:lnTo>
                  <a:pt x="455" y="324"/>
                </a:lnTo>
                <a:lnTo>
                  <a:pt x="453" y="322"/>
                </a:lnTo>
                <a:lnTo>
                  <a:pt x="451" y="321"/>
                </a:lnTo>
                <a:lnTo>
                  <a:pt x="453" y="321"/>
                </a:lnTo>
                <a:lnTo>
                  <a:pt x="453" y="322"/>
                </a:lnTo>
                <a:lnTo>
                  <a:pt x="453" y="321"/>
                </a:lnTo>
                <a:lnTo>
                  <a:pt x="451" y="321"/>
                </a:lnTo>
                <a:lnTo>
                  <a:pt x="449" y="319"/>
                </a:lnTo>
                <a:lnTo>
                  <a:pt x="447" y="317"/>
                </a:lnTo>
                <a:lnTo>
                  <a:pt x="446" y="317"/>
                </a:lnTo>
                <a:lnTo>
                  <a:pt x="446" y="315"/>
                </a:lnTo>
                <a:lnTo>
                  <a:pt x="444" y="315"/>
                </a:lnTo>
                <a:lnTo>
                  <a:pt x="444" y="313"/>
                </a:lnTo>
                <a:lnTo>
                  <a:pt x="442" y="313"/>
                </a:lnTo>
                <a:lnTo>
                  <a:pt x="442" y="311"/>
                </a:lnTo>
                <a:lnTo>
                  <a:pt x="440" y="311"/>
                </a:lnTo>
                <a:lnTo>
                  <a:pt x="440" y="309"/>
                </a:lnTo>
                <a:lnTo>
                  <a:pt x="438" y="307"/>
                </a:lnTo>
                <a:lnTo>
                  <a:pt x="436" y="307"/>
                </a:lnTo>
                <a:lnTo>
                  <a:pt x="436" y="305"/>
                </a:lnTo>
                <a:lnTo>
                  <a:pt x="434" y="305"/>
                </a:lnTo>
                <a:lnTo>
                  <a:pt x="432" y="303"/>
                </a:lnTo>
                <a:lnTo>
                  <a:pt x="430" y="303"/>
                </a:lnTo>
                <a:lnTo>
                  <a:pt x="428" y="301"/>
                </a:lnTo>
                <a:lnTo>
                  <a:pt x="426" y="301"/>
                </a:lnTo>
                <a:lnTo>
                  <a:pt x="424" y="299"/>
                </a:lnTo>
                <a:lnTo>
                  <a:pt x="422" y="299"/>
                </a:lnTo>
                <a:lnTo>
                  <a:pt x="421" y="299"/>
                </a:lnTo>
                <a:lnTo>
                  <a:pt x="419" y="298"/>
                </a:lnTo>
                <a:lnTo>
                  <a:pt x="417" y="296"/>
                </a:lnTo>
                <a:lnTo>
                  <a:pt x="415" y="294"/>
                </a:lnTo>
                <a:lnTo>
                  <a:pt x="413" y="290"/>
                </a:lnTo>
                <a:lnTo>
                  <a:pt x="413" y="288"/>
                </a:lnTo>
                <a:lnTo>
                  <a:pt x="411" y="288"/>
                </a:lnTo>
                <a:lnTo>
                  <a:pt x="409" y="286"/>
                </a:lnTo>
                <a:lnTo>
                  <a:pt x="407" y="284"/>
                </a:lnTo>
                <a:lnTo>
                  <a:pt x="405" y="284"/>
                </a:lnTo>
                <a:lnTo>
                  <a:pt x="405" y="282"/>
                </a:lnTo>
                <a:lnTo>
                  <a:pt x="403" y="282"/>
                </a:lnTo>
                <a:lnTo>
                  <a:pt x="401" y="282"/>
                </a:lnTo>
                <a:lnTo>
                  <a:pt x="401" y="280"/>
                </a:lnTo>
                <a:lnTo>
                  <a:pt x="399" y="280"/>
                </a:lnTo>
                <a:lnTo>
                  <a:pt x="398" y="280"/>
                </a:lnTo>
                <a:lnTo>
                  <a:pt x="396" y="280"/>
                </a:lnTo>
                <a:lnTo>
                  <a:pt x="394" y="278"/>
                </a:lnTo>
                <a:lnTo>
                  <a:pt x="392" y="278"/>
                </a:lnTo>
                <a:lnTo>
                  <a:pt x="390" y="278"/>
                </a:lnTo>
                <a:lnTo>
                  <a:pt x="390" y="280"/>
                </a:lnTo>
                <a:lnTo>
                  <a:pt x="390" y="278"/>
                </a:lnTo>
                <a:lnTo>
                  <a:pt x="392" y="278"/>
                </a:lnTo>
                <a:lnTo>
                  <a:pt x="392" y="276"/>
                </a:lnTo>
                <a:lnTo>
                  <a:pt x="394" y="276"/>
                </a:lnTo>
                <a:lnTo>
                  <a:pt x="396" y="276"/>
                </a:lnTo>
                <a:lnTo>
                  <a:pt x="399" y="274"/>
                </a:lnTo>
                <a:lnTo>
                  <a:pt x="401" y="273"/>
                </a:lnTo>
                <a:lnTo>
                  <a:pt x="403" y="273"/>
                </a:lnTo>
                <a:lnTo>
                  <a:pt x="401" y="273"/>
                </a:lnTo>
                <a:lnTo>
                  <a:pt x="401" y="274"/>
                </a:lnTo>
                <a:lnTo>
                  <a:pt x="399" y="274"/>
                </a:lnTo>
                <a:lnTo>
                  <a:pt x="398" y="276"/>
                </a:lnTo>
                <a:lnTo>
                  <a:pt x="396" y="276"/>
                </a:lnTo>
                <a:lnTo>
                  <a:pt x="394" y="276"/>
                </a:lnTo>
                <a:lnTo>
                  <a:pt x="392" y="276"/>
                </a:lnTo>
                <a:lnTo>
                  <a:pt x="392" y="278"/>
                </a:lnTo>
                <a:lnTo>
                  <a:pt x="394" y="278"/>
                </a:lnTo>
                <a:lnTo>
                  <a:pt x="396" y="278"/>
                </a:lnTo>
                <a:lnTo>
                  <a:pt x="398" y="278"/>
                </a:lnTo>
                <a:lnTo>
                  <a:pt x="398" y="280"/>
                </a:lnTo>
                <a:lnTo>
                  <a:pt x="399" y="280"/>
                </a:lnTo>
                <a:lnTo>
                  <a:pt x="399" y="278"/>
                </a:lnTo>
                <a:lnTo>
                  <a:pt x="398" y="278"/>
                </a:lnTo>
                <a:lnTo>
                  <a:pt x="398" y="276"/>
                </a:lnTo>
                <a:lnTo>
                  <a:pt x="399" y="276"/>
                </a:lnTo>
                <a:lnTo>
                  <a:pt x="401" y="276"/>
                </a:lnTo>
                <a:lnTo>
                  <a:pt x="401" y="274"/>
                </a:lnTo>
                <a:lnTo>
                  <a:pt x="401" y="276"/>
                </a:lnTo>
                <a:lnTo>
                  <a:pt x="403" y="276"/>
                </a:lnTo>
                <a:lnTo>
                  <a:pt x="405" y="276"/>
                </a:lnTo>
                <a:lnTo>
                  <a:pt x="403" y="274"/>
                </a:lnTo>
                <a:lnTo>
                  <a:pt x="403" y="273"/>
                </a:lnTo>
                <a:lnTo>
                  <a:pt x="403" y="274"/>
                </a:lnTo>
                <a:lnTo>
                  <a:pt x="405" y="274"/>
                </a:lnTo>
                <a:lnTo>
                  <a:pt x="405" y="276"/>
                </a:lnTo>
                <a:lnTo>
                  <a:pt x="405" y="274"/>
                </a:lnTo>
                <a:lnTo>
                  <a:pt x="405" y="276"/>
                </a:lnTo>
                <a:lnTo>
                  <a:pt x="407" y="276"/>
                </a:lnTo>
                <a:lnTo>
                  <a:pt x="409" y="276"/>
                </a:lnTo>
                <a:lnTo>
                  <a:pt x="407" y="276"/>
                </a:lnTo>
                <a:lnTo>
                  <a:pt x="407" y="274"/>
                </a:lnTo>
                <a:lnTo>
                  <a:pt x="405" y="274"/>
                </a:lnTo>
                <a:lnTo>
                  <a:pt x="405" y="273"/>
                </a:lnTo>
                <a:lnTo>
                  <a:pt x="405" y="271"/>
                </a:lnTo>
                <a:lnTo>
                  <a:pt x="405" y="273"/>
                </a:lnTo>
                <a:lnTo>
                  <a:pt x="403" y="273"/>
                </a:lnTo>
                <a:lnTo>
                  <a:pt x="403" y="271"/>
                </a:lnTo>
                <a:lnTo>
                  <a:pt x="405" y="271"/>
                </a:lnTo>
                <a:lnTo>
                  <a:pt x="405" y="269"/>
                </a:lnTo>
                <a:lnTo>
                  <a:pt x="405" y="267"/>
                </a:lnTo>
                <a:lnTo>
                  <a:pt x="405" y="265"/>
                </a:lnTo>
                <a:lnTo>
                  <a:pt x="405" y="263"/>
                </a:lnTo>
                <a:lnTo>
                  <a:pt x="407" y="263"/>
                </a:lnTo>
                <a:lnTo>
                  <a:pt x="407" y="261"/>
                </a:lnTo>
                <a:lnTo>
                  <a:pt x="407" y="259"/>
                </a:lnTo>
                <a:lnTo>
                  <a:pt x="409" y="259"/>
                </a:lnTo>
                <a:lnTo>
                  <a:pt x="409" y="257"/>
                </a:lnTo>
                <a:lnTo>
                  <a:pt x="407" y="257"/>
                </a:lnTo>
                <a:lnTo>
                  <a:pt x="409" y="255"/>
                </a:lnTo>
                <a:lnTo>
                  <a:pt x="409" y="253"/>
                </a:lnTo>
                <a:lnTo>
                  <a:pt x="407" y="253"/>
                </a:lnTo>
                <a:lnTo>
                  <a:pt x="407" y="251"/>
                </a:lnTo>
                <a:lnTo>
                  <a:pt x="409" y="251"/>
                </a:lnTo>
                <a:lnTo>
                  <a:pt x="409" y="250"/>
                </a:lnTo>
                <a:lnTo>
                  <a:pt x="409" y="248"/>
                </a:lnTo>
                <a:lnTo>
                  <a:pt x="409" y="246"/>
                </a:lnTo>
                <a:lnTo>
                  <a:pt x="409" y="244"/>
                </a:lnTo>
                <a:lnTo>
                  <a:pt x="409" y="242"/>
                </a:lnTo>
                <a:lnTo>
                  <a:pt x="409" y="240"/>
                </a:lnTo>
                <a:lnTo>
                  <a:pt x="409" y="238"/>
                </a:lnTo>
                <a:lnTo>
                  <a:pt x="409" y="236"/>
                </a:lnTo>
                <a:lnTo>
                  <a:pt x="409" y="234"/>
                </a:lnTo>
                <a:lnTo>
                  <a:pt x="409" y="232"/>
                </a:lnTo>
                <a:lnTo>
                  <a:pt x="411" y="232"/>
                </a:lnTo>
                <a:lnTo>
                  <a:pt x="413" y="232"/>
                </a:lnTo>
                <a:lnTo>
                  <a:pt x="413" y="234"/>
                </a:lnTo>
                <a:lnTo>
                  <a:pt x="415" y="234"/>
                </a:lnTo>
                <a:lnTo>
                  <a:pt x="417" y="234"/>
                </a:lnTo>
                <a:lnTo>
                  <a:pt x="419" y="234"/>
                </a:lnTo>
                <a:lnTo>
                  <a:pt x="421" y="234"/>
                </a:lnTo>
                <a:lnTo>
                  <a:pt x="422" y="234"/>
                </a:lnTo>
                <a:lnTo>
                  <a:pt x="424" y="234"/>
                </a:lnTo>
                <a:lnTo>
                  <a:pt x="426" y="234"/>
                </a:lnTo>
                <a:lnTo>
                  <a:pt x="428" y="234"/>
                </a:lnTo>
                <a:lnTo>
                  <a:pt x="430" y="234"/>
                </a:lnTo>
                <a:lnTo>
                  <a:pt x="432" y="234"/>
                </a:lnTo>
                <a:lnTo>
                  <a:pt x="434" y="234"/>
                </a:lnTo>
                <a:lnTo>
                  <a:pt x="436" y="234"/>
                </a:lnTo>
                <a:lnTo>
                  <a:pt x="438" y="234"/>
                </a:lnTo>
                <a:lnTo>
                  <a:pt x="440" y="234"/>
                </a:lnTo>
                <a:lnTo>
                  <a:pt x="442" y="234"/>
                </a:lnTo>
                <a:lnTo>
                  <a:pt x="444" y="232"/>
                </a:lnTo>
                <a:lnTo>
                  <a:pt x="446" y="232"/>
                </a:lnTo>
                <a:lnTo>
                  <a:pt x="447" y="232"/>
                </a:lnTo>
                <a:lnTo>
                  <a:pt x="449" y="232"/>
                </a:lnTo>
                <a:lnTo>
                  <a:pt x="451" y="232"/>
                </a:lnTo>
                <a:lnTo>
                  <a:pt x="453" y="232"/>
                </a:lnTo>
                <a:lnTo>
                  <a:pt x="453" y="230"/>
                </a:lnTo>
                <a:lnTo>
                  <a:pt x="455" y="230"/>
                </a:lnTo>
                <a:lnTo>
                  <a:pt x="457" y="230"/>
                </a:lnTo>
                <a:lnTo>
                  <a:pt x="459" y="230"/>
                </a:lnTo>
                <a:lnTo>
                  <a:pt x="461" y="230"/>
                </a:lnTo>
                <a:lnTo>
                  <a:pt x="463" y="228"/>
                </a:lnTo>
                <a:lnTo>
                  <a:pt x="465" y="228"/>
                </a:lnTo>
                <a:lnTo>
                  <a:pt x="467" y="228"/>
                </a:lnTo>
                <a:lnTo>
                  <a:pt x="469" y="228"/>
                </a:lnTo>
                <a:lnTo>
                  <a:pt x="471" y="228"/>
                </a:lnTo>
                <a:lnTo>
                  <a:pt x="472" y="228"/>
                </a:lnTo>
                <a:lnTo>
                  <a:pt x="472" y="226"/>
                </a:lnTo>
                <a:lnTo>
                  <a:pt x="474" y="226"/>
                </a:lnTo>
                <a:lnTo>
                  <a:pt x="476" y="225"/>
                </a:lnTo>
                <a:lnTo>
                  <a:pt x="478" y="225"/>
                </a:lnTo>
                <a:lnTo>
                  <a:pt x="480" y="223"/>
                </a:lnTo>
                <a:lnTo>
                  <a:pt x="480" y="221"/>
                </a:lnTo>
                <a:lnTo>
                  <a:pt x="482" y="221"/>
                </a:lnTo>
                <a:lnTo>
                  <a:pt x="482" y="219"/>
                </a:lnTo>
                <a:lnTo>
                  <a:pt x="484" y="219"/>
                </a:lnTo>
                <a:lnTo>
                  <a:pt x="486" y="217"/>
                </a:lnTo>
                <a:lnTo>
                  <a:pt x="488" y="217"/>
                </a:lnTo>
                <a:lnTo>
                  <a:pt x="488" y="215"/>
                </a:lnTo>
                <a:lnTo>
                  <a:pt x="490" y="215"/>
                </a:lnTo>
                <a:lnTo>
                  <a:pt x="490" y="213"/>
                </a:lnTo>
                <a:lnTo>
                  <a:pt x="492" y="211"/>
                </a:lnTo>
                <a:lnTo>
                  <a:pt x="494" y="209"/>
                </a:lnTo>
                <a:lnTo>
                  <a:pt x="494" y="207"/>
                </a:lnTo>
                <a:lnTo>
                  <a:pt x="495" y="207"/>
                </a:lnTo>
                <a:lnTo>
                  <a:pt x="495" y="205"/>
                </a:lnTo>
                <a:lnTo>
                  <a:pt x="497" y="203"/>
                </a:lnTo>
                <a:lnTo>
                  <a:pt x="499" y="200"/>
                </a:lnTo>
                <a:lnTo>
                  <a:pt x="501" y="198"/>
                </a:lnTo>
                <a:lnTo>
                  <a:pt x="501" y="196"/>
                </a:lnTo>
                <a:lnTo>
                  <a:pt x="503" y="194"/>
                </a:lnTo>
                <a:lnTo>
                  <a:pt x="503" y="192"/>
                </a:lnTo>
                <a:lnTo>
                  <a:pt x="503" y="190"/>
                </a:lnTo>
                <a:lnTo>
                  <a:pt x="505" y="188"/>
                </a:lnTo>
                <a:lnTo>
                  <a:pt x="505" y="186"/>
                </a:lnTo>
                <a:lnTo>
                  <a:pt x="505" y="184"/>
                </a:lnTo>
                <a:lnTo>
                  <a:pt x="505" y="186"/>
                </a:lnTo>
                <a:lnTo>
                  <a:pt x="505" y="184"/>
                </a:lnTo>
                <a:lnTo>
                  <a:pt x="505" y="186"/>
                </a:lnTo>
                <a:lnTo>
                  <a:pt x="505" y="188"/>
                </a:lnTo>
                <a:lnTo>
                  <a:pt x="505" y="190"/>
                </a:lnTo>
                <a:lnTo>
                  <a:pt x="505" y="192"/>
                </a:lnTo>
                <a:lnTo>
                  <a:pt x="503" y="192"/>
                </a:lnTo>
                <a:lnTo>
                  <a:pt x="503" y="194"/>
                </a:lnTo>
                <a:lnTo>
                  <a:pt x="503" y="196"/>
                </a:lnTo>
                <a:lnTo>
                  <a:pt x="501" y="196"/>
                </a:lnTo>
                <a:lnTo>
                  <a:pt x="501" y="198"/>
                </a:lnTo>
                <a:lnTo>
                  <a:pt x="503" y="198"/>
                </a:lnTo>
                <a:lnTo>
                  <a:pt x="503" y="196"/>
                </a:lnTo>
                <a:lnTo>
                  <a:pt x="503" y="194"/>
                </a:lnTo>
                <a:lnTo>
                  <a:pt x="505" y="194"/>
                </a:lnTo>
                <a:lnTo>
                  <a:pt x="505" y="192"/>
                </a:lnTo>
                <a:lnTo>
                  <a:pt x="505" y="190"/>
                </a:lnTo>
                <a:lnTo>
                  <a:pt x="507" y="190"/>
                </a:lnTo>
                <a:lnTo>
                  <a:pt x="507" y="188"/>
                </a:lnTo>
                <a:lnTo>
                  <a:pt x="507" y="186"/>
                </a:lnTo>
                <a:lnTo>
                  <a:pt x="507" y="184"/>
                </a:lnTo>
                <a:lnTo>
                  <a:pt x="507" y="182"/>
                </a:lnTo>
                <a:lnTo>
                  <a:pt x="507" y="180"/>
                </a:lnTo>
                <a:lnTo>
                  <a:pt x="507" y="178"/>
                </a:lnTo>
                <a:lnTo>
                  <a:pt x="509" y="178"/>
                </a:lnTo>
                <a:lnTo>
                  <a:pt x="509" y="177"/>
                </a:lnTo>
                <a:lnTo>
                  <a:pt x="509" y="175"/>
                </a:lnTo>
                <a:lnTo>
                  <a:pt x="509" y="173"/>
                </a:lnTo>
                <a:lnTo>
                  <a:pt x="507" y="171"/>
                </a:lnTo>
                <a:lnTo>
                  <a:pt x="507" y="169"/>
                </a:lnTo>
                <a:lnTo>
                  <a:pt x="507" y="167"/>
                </a:lnTo>
                <a:lnTo>
                  <a:pt x="509" y="167"/>
                </a:lnTo>
                <a:lnTo>
                  <a:pt x="511" y="167"/>
                </a:lnTo>
                <a:lnTo>
                  <a:pt x="509" y="167"/>
                </a:lnTo>
                <a:lnTo>
                  <a:pt x="509" y="165"/>
                </a:lnTo>
                <a:lnTo>
                  <a:pt x="511" y="165"/>
                </a:lnTo>
                <a:lnTo>
                  <a:pt x="509" y="165"/>
                </a:lnTo>
                <a:lnTo>
                  <a:pt x="509" y="163"/>
                </a:lnTo>
                <a:lnTo>
                  <a:pt x="509" y="161"/>
                </a:lnTo>
                <a:lnTo>
                  <a:pt x="511" y="163"/>
                </a:lnTo>
                <a:lnTo>
                  <a:pt x="511" y="161"/>
                </a:lnTo>
                <a:lnTo>
                  <a:pt x="513" y="161"/>
                </a:lnTo>
                <a:lnTo>
                  <a:pt x="513" y="159"/>
                </a:lnTo>
                <a:lnTo>
                  <a:pt x="511" y="157"/>
                </a:lnTo>
                <a:lnTo>
                  <a:pt x="509" y="157"/>
                </a:lnTo>
                <a:lnTo>
                  <a:pt x="509" y="155"/>
                </a:lnTo>
                <a:lnTo>
                  <a:pt x="509" y="153"/>
                </a:lnTo>
                <a:lnTo>
                  <a:pt x="511" y="153"/>
                </a:lnTo>
                <a:lnTo>
                  <a:pt x="511" y="155"/>
                </a:lnTo>
                <a:lnTo>
                  <a:pt x="513" y="155"/>
                </a:lnTo>
                <a:lnTo>
                  <a:pt x="511" y="153"/>
                </a:lnTo>
                <a:lnTo>
                  <a:pt x="511" y="152"/>
                </a:lnTo>
                <a:lnTo>
                  <a:pt x="513" y="152"/>
                </a:lnTo>
                <a:lnTo>
                  <a:pt x="513" y="150"/>
                </a:lnTo>
                <a:lnTo>
                  <a:pt x="515" y="150"/>
                </a:lnTo>
                <a:lnTo>
                  <a:pt x="515" y="148"/>
                </a:lnTo>
                <a:lnTo>
                  <a:pt x="517" y="148"/>
                </a:lnTo>
                <a:lnTo>
                  <a:pt x="517" y="146"/>
                </a:lnTo>
                <a:lnTo>
                  <a:pt x="519" y="144"/>
                </a:lnTo>
                <a:lnTo>
                  <a:pt x="520" y="142"/>
                </a:lnTo>
                <a:lnTo>
                  <a:pt x="520" y="140"/>
                </a:lnTo>
                <a:lnTo>
                  <a:pt x="522" y="140"/>
                </a:lnTo>
                <a:lnTo>
                  <a:pt x="524" y="140"/>
                </a:lnTo>
                <a:lnTo>
                  <a:pt x="524" y="138"/>
                </a:lnTo>
                <a:lnTo>
                  <a:pt x="524" y="136"/>
                </a:lnTo>
                <a:lnTo>
                  <a:pt x="526" y="136"/>
                </a:lnTo>
                <a:lnTo>
                  <a:pt x="526" y="134"/>
                </a:lnTo>
                <a:lnTo>
                  <a:pt x="526" y="132"/>
                </a:lnTo>
                <a:lnTo>
                  <a:pt x="526" y="130"/>
                </a:lnTo>
                <a:lnTo>
                  <a:pt x="526" y="129"/>
                </a:lnTo>
                <a:lnTo>
                  <a:pt x="528" y="129"/>
                </a:lnTo>
                <a:lnTo>
                  <a:pt x="530" y="129"/>
                </a:lnTo>
                <a:lnTo>
                  <a:pt x="530" y="127"/>
                </a:lnTo>
                <a:lnTo>
                  <a:pt x="530" y="129"/>
                </a:lnTo>
                <a:lnTo>
                  <a:pt x="532" y="129"/>
                </a:lnTo>
                <a:lnTo>
                  <a:pt x="532" y="127"/>
                </a:lnTo>
                <a:lnTo>
                  <a:pt x="532" y="129"/>
                </a:lnTo>
                <a:lnTo>
                  <a:pt x="530" y="129"/>
                </a:lnTo>
                <a:lnTo>
                  <a:pt x="530" y="127"/>
                </a:lnTo>
                <a:lnTo>
                  <a:pt x="530" y="125"/>
                </a:lnTo>
                <a:lnTo>
                  <a:pt x="532" y="125"/>
                </a:lnTo>
                <a:lnTo>
                  <a:pt x="532" y="123"/>
                </a:lnTo>
                <a:lnTo>
                  <a:pt x="532" y="121"/>
                </a:lnTo>
                <a:lnTo>
                  <a:pt x="534" y="121"/>
                </a:lnTo>
                <a:lnTo>
                  <a:pt x="534" y="119"/>
                </a:lnTo>
                <a:lnTo>
                  <a:pt x="536" y="119"/>
                </a:lnTo>
                <a:lnTo>
                  <a:pt x="536" y="117"/>
                </a:lnTo>
                <a:lnTo>
                  <a:pt x="538" y="117"/>
                </a:lnTo>
                <a:lnTo>
                  <a:pt x="538" y="115"/>
                </a:lnTo>
                <a:lnTo>
                  <a:pt x="540" y="113"/>
                </a:lnTo>
                <a:lnTo>
                  <a:pt x="540" y="111"/>
                </a:lnTo>
                <a:lnTo>
                  <a:pt x="542" y="111"/>
                </a:lnTo>
                <a:lnTo>
                  <a:pt x="542" y="109"/>
                </a:lnTo>
                <a:lnTo>
                  <a:pt x="543" y="107"/>
                </a:lnTo>
                <a:lnTo>
                  <a:pt x="543" y="105"/>
                </a:lnTo>
                <a:lnTo>
                  <a:pt x="545" y="105"/>
                </a:lnTo>
                <a:lnTo>
                  <a:pt x="545" y="104"/>
                </a:lnTo>
                <a:lnTo>
                  <a:pt x="547" y="104"/>
                </a:lnTo>
                <a:lnTo>
                  <a:pt x="545" y="104"/>
                </a:lnTo>
                <a:lnTo>
                  <a:pt x="547" y="105"/>
                </a:lnTo>
                <a:lnTo>
                  <a:pt x="545" y="105"/>
                </a:lnTo>
                <a:lnTo>
                  <a:pt x="547" y="105"/>
                </a:lnTo>
                <a:lnTo>
                  <a:pt x="547" y="107"/>
                </a:lnTo>
                <a:lnTo>
                  <a:pt x="547" y="105"/>
                </a:lnTo>
                <a:lnTo>
                  <a:pt x="547" y="107"/>
                </a:lnTo>
                <a:lnTo>
                  <a:pt x="549" y="107"/>
                </a:lnTo>
                <a:lnTo>
                  <a:pt x="549" y="105"/>
                </a:lnTo>
                <a:lnTo>
                  <a:pt x="549" y="107"/>
                </a:lnTo>
                <a:lnTo>
                  <a:pt x="551" y="107"/>
                </a:lnTo>
                <a:lnTo>
                  <a:pt x="553" y="109"/>
                </a:lnTo>
                <a:lnTo>
                  <a:pt x="551" y="109"/>
                </a:lnTo>
                <a:lnTo>
                  <a:pt x="553" y="109"/>
                </a:lnTo>
                <a:lnTo>
                  <a:pt x="551" y="109"/>
                </a:lnTo>
                <a:lnTo>
                  <a:pt x="549" y="111"/>
                </a:lnTo>
                <a:lnTo>
                  <a:pt x="549" y="109"/>
                </a:lnTo>
                <a:lnTo>
                  <a:pt x="547" y="109"/>
                </a:lnTo>
                <a:lnTo>
                  <a:pt x="545" y="109"/>
                </a:lnTo>
                <a:lnTo>
                  <a:pt x="545" y="111"/>
                </a:lnTo>
                <a:lnTo>
                  <a:pt x="547" y="111"/>
                </a:lnTo>
                <a:lnTo>
                  <a:pt x="549" y="111"/>
                </a:lnTo>
                <a:lnTo>
                  <a:pt x="549" y="113"/>
                </a:lnTo>
                <a:lnTo>
                  <a:pt x="547" y="113"/>
                </a:lnTo>
                <a:lnTo>
                  <a:pt x="545" y="113"/>
                </a:lnTo>
                <a:lnTo>
                  <a:pt x="545" y="115"/>
                </a:lnTo>
                <a:lnTo>
                  <a:pt x="547" y="115"/>
                </a:lnTo>
                <a:lnTo>
                  <a:pt x="547" y="117"/>
                </a:lnTo>
                <a:lnTo>
                  <a:pt x="545" y="117"/>
                </a:lnTo>
                <a:lnTo>
                  <a:pt x="543" y="117"/>
                </a:lnTo>
                <a:lnTo>
                  <a:pt x="542" y="115"/>
                </a:lnTo>
                <a:lnTo>
                  <a:pt x="540" y="115"/>
                </a:lnTo>
                <a:lnTo>
                  <a:pt x="540" y="117"/>
                </a:lnTo>
                <a:lnTo>
                  <a:pt x="540" y="119"/>
                </a:lnTo>
                <a:lnTo>
                  <a:pt x="538" y="119"/>
                </a:lnTo>
                <a:lnTo>
                  <a:pt x="540" y="119"/>
                </a:lnTo>
                <a:lnTo>
                  <a:pt x="538" y="119"/>
                </a:lnTo>
                <a:lnTo>
                  <a:pt x="538" y="121"/>
                </a:lnTo>
                <a:lnTo>
                  <a:pt x="540" y="121"/>
                </a:lnTo>
                <a:lnTo>
                  <a:pt x="540" y="119"/>
                </a:lnTo>
                <a:lnTo>
                  <a:pt x="540" y="121"/>
                </a:lnTo>
                <a:lnTo>
                  <a:pt x="540" y="119"/>
                </a:lnTo>
                <a:lnTo>
                  <a:pt x="540" y="117"/>
                </a:lnTo>
                <a:lnTo>
                  <a:pt x="542" y="117"/>
                </a:lnTo>
                <a:lnTo>
                  <a:pt x="543" y="119"/>
                </a:lnTo>
                <a:lnTo>
                  <a:pt x="543" y="117"/>
                </a:lnTo>
                <a:lnTo>
                  <a:pt x="545" y="117"/>
                </a:lnTo>
                <a:lnTo>
                  <a:pt x="545" y="119"/>
                </a:lnTo>
                <a:lnTo>
                  <a:pt x="547" y="119"/>
                </a:lnTo>
                <a:lnTo>
                  <a:pt x="547" y="117"/>
                </a:lnTo>
                <a:lnTo>
                  <a:pt x="547" y="115"/>
                </a:lnTo>
                <a:lnTo>
                  <a:pt x="549" y="115"/>
                </a:lnTo>
                <a:lnTo>
                  <a:pt x="551" y="115"/>
                </a:lnTo>
                <a:lnTo>
                  <a:pt x="551" y="117"/>
                </a:lnTo>
                <a:lnTo>
                  <a:pt x="551" y="119"/>
                </a:lnTo>
                <a:lnTo>
                  <a:pt x="551" y="117"/>
                </a:lnTo>
                <a:lnTo>
                  <a:pt x="551" y="115"/>
                </a:lnTo>
                <a:lnTo>
                  <a:pt x="551" y="117"/>
                </a:lnTo>
                <a:lnTo>
                  <a:pt x="551" y="115"/>
                </a:lnTo>
                <a:lnTo>
                  <a:pt x="549" y="115"/>
                </a:lnTo>
                <a:lnTo>
                  <a:pt x="549" y="113"/>
                </a:lnTo>
                <a:lnTo>
                  <a:pt x="551" y="113"/>
                </a:lnTo>
                <a:lnTo>
                  <a:pt x="553" y="111"/>
                </a:lnTo>
                <a:lnTo>
                  <a:pt x="553" y="109"/>
                </a:lnTo>
                <a:lnTo>
                  <a:pt x="555" y="109"/>
                </a:lnTo>
                <a:lnTo>
                  <a:pt x="557" y="109"/>
                </a:lnTo>
                <a:lnTo>
                  <a:pt x="559" y="109"/>
                </a:lnTo>
                <a:lnTo>
                  <a:pt x="561" y="109"/>
                </a:lnTo>
                <a:lnTo>
                  <a:pt x="563" y="109"/>
                </a:lnTo>
                <a:lnTo>
                  <a:pt x="565" y="109"/>
                </a:lnTo>
                <a:lnTo>
                  <a:pt x="565" y="107"/>
                </a:lnTo>
                <a:lnTo>
                  <a:pt x="567" y="107"/>
                </a:lnTo>
                <a:lnTo>
                  <a:pt x="568" y="105"/>
                </a:lnTo>
                <a:lnTo>
                  <a:pt x="570" y="105"/>
                </a:lnTo>
                <a:lnTo>
                  <a:pt x="570" y="104"/>
                </a:lnTo>
                <a:lnTo>
                  <a:pt x="572" y="104"/>
                </a:lnTo>
                <a:lnTo>
                  <a:pt x="572" y="102"/>
                </a:lnTo>
                <a:lnTo>
                  <a:pt x="574" y="102"/>
                </a:lnTo>
                <a:lnTo>
                  <a:pt x="574" y="104"/>
                </a:lnTo>
                <a:lnTo>
                  <a:pt x="572" y="104"/>
                </a:lnTo>
                <a:lnTo>
                  <a:pt x="572" y="105"/>
                </a:lnTo>
                <a:lnTo>
                  <a:pt x="572" y="104"/>
                </a:lnTo>
                <a:lnTo>
                  <a:pt x="574" y="104"/>
                </a:lnTo>
                <a:lnTo>
                  <a:pt x="574" y="105"/>
                </a:lnTo>
                <a:lnTo>
                  <a:pt x="576" y="105"/>
                </a:lnTo>
                <a:lnTo>
                  <a:pt x="574" y="104"/>
                </a:lnTo>
                <a:lnTo>
                  <a:pt x="574" y="102"/>
                </a:lnTo>
                <a:lnTo>
                  <a:pt x="576" y="102"/>
                </a:lnTo>
                <a:lnTo>
                  <a:pt x="576" y="100"/>
                </a:lnTo>
                <a:lnTo>
                  <a:pt x="578" y="100"/>
                </a:lnTo>
                <a:lnTo>
                  <a:pt x="580" y="98"/>
                </a:lnTo>
                <a:lnTo>
                  <a:pt x="582" y="98"/>
                </a:lnTo>
                <a:lnTo>
                  <a:pt x="582" y="96"/>
                </a:lnTo>
                <a:lnTo>
                  <a:pt x="584" y="94"/>
                </a:lnTo>
                <a:lnTo>
                  <a:pt x="586" y="94"/>
                </a:lnTo>
                <a:lnTo>
                  <a:pt x="586" y="92"/>
                </a:lnTo>
                <a:lnTo>
                  <a:pt x="588" y="92"/>
                </a:lnTo>
                <a:lnTo>
                  <a:pt x="588" y="90"/>
                </a:lnTo>
                <a:lnTo>
                  <a:pt x="590" y="90"/>
                </a:lnTo>
                <a:lnTo>
                  <a:pt x="590" y="88"/>
                </a:lnTo>
                <a:lnTo>
                  <a:pt x="590" y="90"/>
                </a:lnTo>
                <a:lnTo>
                  <a:pt x="588" y="90"/>
                </a:lnTo>
                <a:lnTo>
                  <a:pt x="586" y="92"/>
                </a:lnTo>
                <a:lnTo>
                  <a:pt x="584" y="94"/>
                </a:lnTo>
                <a:lnTo>
                  <a:pt x="582" y="94"/>
                </a:lnTo>
                <a:lnTo>
                  <a:pt x="582" y="96"/>
                </a:lnTo>
                <a:lnTo>
                  <a:pt x="580" y="96"/>
                </a:lnTo>
                <a:lnTo>
                  <a:pt x="580" y="98"/>
                </a:lnTo>
                <a:lnTo>
                  <a:pt x="580" y="96"/>
                </a:lnTo>
                <a:lnTo>
                  <a:pt x="582" y="94"/>
                </a:lnTo>
                <a:lnTo>
                  <a:pt x="584" y="94"/>
                </a:lnTo>
                <a:lnTo>
                  <a:pt x="586" y="92"/>
                </a:lnTo>
                <a:lnTo>
                  <a:pt x="588" y="90"/>
                </a:lnTo>
                <a:lnTo>
                  <a:pt x="590" y="88"/>
                </a:lnTo>
                <a:lnTo>
                  <a:pt x="591" y="88"/>
                </a:lnTo>
                <a:lnTo>
                  <a:pt x="591" y="86"/>
                </a:lnTo>
                <a:lnTo>
                  <a:pt x="593" y="86"/>
                </a:lnTo>
                <a:lnTo>
                  <a:pt x="593" y="84"/>
                </a:lnTo>
                <a:lnTo>
                  <a:pt x="595" y="82"/>
                </a:lnTo>
                <a:lnTo>
                  <a:pt x="597" y="81"/>
                </a:lnTo>
                <a:lnTo>
                  <a:pt x="599" y="79"/>
                </a:lnTo>
                <a:lnTo>
                  <a:pt x="601" y="75"/>
                </a:lnTo>
                <a:lnTo>
                  <a:pt x="601" y="77"/>
                </a:lnTo>
                <a:lnTo>
                  <a:pt x="599" y="77"/>
                </a:lnTo>
                <a:lnTo>
                  <a:pt x="599" y="79"/>
                </a:lnTo>
                <a:lnTo>
                  <a:pt x="601" y="77"/>
                </a:lnTo>
                <a:lnTo>
                  <a:pt x="601" y="79"/>
                </a:lnTo>
                <a:lnTo>
                  <a:pt x="603" y="79"/>
                </a:lnTo>
                <a:lnTo>
                  <a:pt x="605" y="77"/>
                </a:lnTo>
                <a:lnTo>
                  <a:pt x="605" y="79"/>
                </a:lnTo>
                <a:lnTo>
                  <a:pt x="607" y="79"/>
                </a:lnTo>
                <a:lnTo>
                  <a:pt x="607" y="77"/>
                </a:lnTo>
                <a:lnTo>
                  <a:pt x="609" y="77"/>
                </a:lnTo>
                <a:lnTo>
                  <a:pt x="607" y="77"/>
                </a:lnTo>
                <a:lnTo>
                  <a:pt x="607" y="79"/>
                </a:lnTo>
                <a:lnTo>
                  <a:pt x="607" y="81"/>
                </a:lnTo>
                <a:lnTo>
                  <a:pt x="607" y="82"/>
                </a:lnTo>
                <a:lnTo>
                  <a:pt x="607" y="81"/>
                </a:lnTo>
                <a:lnTo>
                  <a:pt x="607" y="82"/>
                </a:lnTo>
                <a:lnTo>
                  <a:pt x="609" y="82"/>
                </a:lnTo>
                <a:lnTo>
                  <a:pt x="607" y="82"/>
                </a:lnTo>
                <a:lnTo>
                  <a:pt x="607" y="84"/>
                </a:lnTo>
                <a:lnTo>
                  <a:pt x="605" y="84"/>
                </a:lnTo>
                <a:lnTo>
                  <a:pt x="603" y="84"/>
                </a:lnTo>
                <a:lnTo>
                  <a:pt x="603" y="86"/>
                </a:lnTo>
                <a:lnTo>
                  <a:pt x="603" y="88"/>
                </a:lnTo>
                <a:lnTo>
                  <a:pt x="601" y="88"/>
                </a:lnTo>
                <a:lnTo>
                  <a:pt x="599" y="88"/>
                </a:lnTo>
                <a:lnTo>
                  <a:pt x="601" y="88"/>
                </a:lnTo>
                <a:lnTo>
                  <a:pt x="603" y="88"/>
                </a:lnTo>
                <a:lnTo>
                  <a:pt x="605" y="88"/>
                </a:lnTo>
                <a:lnTo>
                  <a:pt x="607" y="86"/>
                </a:lnTo>
                <a:lnTo>
                  <a:pt x="609" y="88"/>
                </a:lnTo>
                <a:lnTo>
                  <a:pt x="607" y="88"/>
                </a:lnTo>
                <a:lnTo>
                  <a:pt x="607" y="90"/>
                </a:lnTo>
                <a:lnTo>
                  <a:pt x="605" y="90"/>
                </a:lnTo>
                <a:lnTo>
                  <a:pt x="605" y="92"/>
                </a:lnTo>
                <a:lnTo>
                  <a:pt x="605" y="94"/>
                </a:lnTo>
                <a:lnTo>
                  <a:pt x="605" y="96"/>
                </a:lnTo>
                <a:lnTo>
                  <a:pt x="603" y="96"/>
                </a:lnTo>
                <a:lnTo>
                  <a:pt x="603" y="98"/>
                </a:lnTo>
                <a:lnTo>
                  <a:pt x="603" y="100"/>
                </a:lnTo>
                <a:lnTo>
                  <a:pt x="601" y="100"/>
                </a:lnTo>
                <a:lnTo>
                  <a:pt x="601" y="102"/>
                </a:lnTo>
                <a:lnTo>
                  <a:pt x="603" y="102"/>
                </a:lnTo>
                <a:lnTo>
                  <a:pt x="603" y="100"/>
                </a:lnTo>
                <a:lnTo>
                  <a:pt x="605" y="100"/>
                </a:lnTo>
                <a:lnTo>
                  <a:pt x="605" y="98"/>
                </a:lnTo>
                <a:lnTo>
                  <a:pt x="607" y="98"/>
                </a:lnTo>
                <a:lnTo>
                  <a:pt x="607" y="100"/>
                </a:lnTo>
                <a:lnTo>
                  <a:pt x="609" y="100"/>
                </a:lnTo>
                <a:lnTo>
                  <a:pt x="609" y="102"/>
                </a:lnTo>
                <a:lnTo>
                  <a:pt x="607" y="102"/>
                </a:lnTo>
                <a:lnTo>
                  <a:pt x="607" y="104"/>
                </a:lnTo>
                <a:lnTo>
                  <a:pt x="607" y="105"/>
                </a:lnTo>
                <a:lnTo>
                  <a:pt x="609" y="104"/>
                </a:lnTo>
                <a:lnTo>
                  <a:pt x="609" y="105"/>
                </a:lnTo>
                <a:lnTo>
                  <a:pt x="609" y="107"/>
                </a:lnTo>
                <a:lnTo>
                  <a:pt x="607" y="107"/>
                </a:lnTo>
                <a:lnTo>
                  <a:pt x="609" y="107"/>
                </a:lnTo>
                <a:lnTo>
                  <a:pt x="609" y="109"/>
                </a:lnTo>
                <a:lnTo>
                  <a:pt x="611" y="109"/>
                </a:lnTo>
                <a:lnTo>
                  <a:pt x="611" y="111"/>
                </a:lnTo>
                <a:lnTo>
                  <a:pt x="613" y="113"/>
                </a:lnTo>
                <a:lnTo>
                  <a:pt x="613" y="115"/>
                </a:lnTo>
                <a:lnTo>
                  <a:pt x="613" y="113"/>
                </a:lnTo>
                <a:lnTo>
                  <a:pt x="613" y="111"/>
                </a:lnTo>
                <a:lnTo>
                  <a:pt x="611" y="111"/>
                </a:lnTo>
                <a:lnTo>
                  <a:pt x="611" y="109"/>
                </a:lnTo>
                <a:lnTo>
                  <a:pt x="611" y="107"/>
                </a:lnTo>
                <a:lnTo>
                  <a:pt x="611" y="105"/>
                </a:lnTo>
                <a:lnTo>
                  <a:pt x="609" y="104"/>
                </a:lnTo>
                <a:lnTo>
                  <a:pt x="611" y="104"/>
                </a:lnTo>
                <a:lnTo>
                  <a:pt x="611" y="102"/>
                </a:lnTo>
                <a:lnTo>
                  <a:pt x="609" y="98"/>
                </a:lnTo>
                <a:lnTo>
                  <a:pt x="609" y="96"/>
                </a:lnTo>
                <a:lnTo>
                  <a:pt x="609" y="94"/>
                </a:lnTo>
                <a:lnTo>
                  <a:pt x="609" y="92"/>
                </a:lnTo>
                <a:lnTo>
                  <a:pt x="611" y="90"/>
                </a:lnTo>
                <a:lnTo>
                  <a:pt x="611" y="88"/>
                </a:lnTo>
                <a:lnTo>
                  <a:pt x="611" y="86"/>
                </a:lnTo>
                <a:lnTo>
                  <a:pt x="613" y="86"/>
                </a:lnTo>
                <a:lnTo>
                  <a:pt x="613" y="88"/>
                </a:lnTo>
                <a:lnTo>
                  <a:pt x="615" y="88"/>
                </a:lnTo>
                <a:lnTo>
                  <a:pt x="615" y="90"/>
                </a:lnTo>
                <a:lnTo>
                  <a:pt x="616" y="88"/>
                </a:lnTo>
                <a:lnTo>
                  <a:pt x="618" y="88"/>
                </a:lnTo>
                <a:lnTo>
                  <a:pt x="618" y="86"/>
                </a:lnTo>
                <a:lnTo>
                  <a:pt x="620" y="86"/>
                </a:lnTo>
                <a:lnTo>
                  <a:pt x="620" y="84"/>
                </a:lnTo>
                <a:lnTo>
                  <a:pt x="622" y="84"/>
                </a:lnTo>
                <a:lnTo>
                  <a:pt x="622" y="86"/>
                </a:lnTo>
                <a:lnTo>
                  <a:pt x="624" y="86"/>
                </a:lnTo>
                <a:lnTo>
                  <a:pt x="624" y="84"/>
                </a:lnTo>
                <a:lnTo>
                  <a:pt x="626" y="84"/>
                </a:lnTo>
                <a:lnTo>
                  <a:pt x="628" y="84"/>
                </a:lnTo>
                <a:lnTo>
                  <a:pt x="628" y="82"/>
                </a:lnTo>
                <a:lnTo>
                  <a:pt x="626" y="82"/>
                </a:lnTo>
                <a:lnTo>
                  <a:pt x="626" y="84"/>
                </a:lnTo>
                <a:lnTo>
                  <a:pt x="624" y="84"/>
                </a:lnTo>
                <a:lnTo>
                  <a:pt x="622" y="84"/>
                </a:lnTo>
                <a:lnTo>
                  <a:pt x="620" y="84"/>
                </a:lnTo>
                <a:lnTo>
                  <a:pt x="618" y="84"/>
                </a:lnTo>
                <a:lnTo>
                  <a:pt x="620" y="84"/>
                </a:lnTo>
                <a:lnTo>
                  <a:pt x="618" y="84"/>
                </a:lnTo>
                <a:lnTo>
                  <a:pt x="616" y="84"/>
                </a:lnTo>
                <a:lnTo>
                  <a:pt x="616" y="86"/>
                </a:lnTo>
                <a:lnTo>
                  <a:pt x="615" y="86"/>
                </a:lnTo>
                <a:lnTo>
                  <a:pt x="613" y="86"/>
                </a:lnTo>
                <a:lnTo>
                  <a:pt x="613" y="84"/>
                </a:lnTo>
                <a:lnTo>
                  <a:pt x="611" y="82"/>
                </a:lnTo>
                <a:lnTo>
                  <a:pt x="611" y="81"/>
                </a:lnTo>
                <a:lnTo>
                  <a:pt x="611" y="79"/>
                </a:lnTo>
                <a:lnTo>
                  <a:pt x="611" y="77"/>
                </a:lnTo>
                <a:lnTo>
                  <a:pt x="611" y="79"/>
                </a:lnTo>
                <a:lnTo>
                  <a:pt x="611" y="77"/>
                </a:lnTo>
                <a:lnTo>
                  <a:pt x="609" y="77"/>
                </a:lnTo>
                <a:lnTo>
                  <a:pt x="607" y="75"/>
                </a:lnTo>
                <a:lnTo>
                  <a:pt x="607" y="73"/>
                </a:lnTo>
                <a:lnTo>
                  <a:pt x="605" y="73"/>
                </a:lnTo>
                <a:lnTo>
                  <a:pt x="603" y="73"/>
                </a:lnTo>
                <a:lnTo>
                  <a:pt x="603" y="75"/>
                </a:lnTo>
                <a:lnTo>
                  <a:pt x="601" y="77"/>
                </a:lnTo>
                <a:lnTo>
                  <a:pt x="601" y="75"/>
                </a:lnTo>
                <a:lnTo>
                  <a:pt x="601" y="77"/>
                </a:lnTo>
                <a:lnTo>
                  <a:pt x="601" y="75"/>
                </a:lnTo>
                <a:lnTo>
                  <a:pt x="601" y="73"/>
                </a:lnTo>
                <a:lnTo>
                  <a:pt x="603" y="73"/>
                </a:lnTo>
                <a:lnTo>
                  <a:pt x="603" y="71"/>
                </a:lnTo>
                <a:lnTo>
                  <a:pt x="605" y="71"/>
                </a:lnTo>
                <a:lnTo>
                  <a:pt x="605" y="69"/>
                </a:lnTo>
                <a:lnTo>
                  <a:pt x="607" y="69"/>
                </a:lnTo>
                <a:lnTo>
                  <a:pt x="607" y="67"/>
                </a:lnTo>
                <a:lnTo>
                  <a:pt x="609" y="67"/>
                </a:lnTo>
                <a:lnTo>
                  <a:pt x="609" y="65"/>
                </a:lnTo>
                <a:lnTo>
                  <a:pt x="611" y="65"/>
                </a:lnTo>
                <a:lnTo>
                  <a:pt x="611" y="63"/>
                </a:lnTo>
                <a:lnTo>
                  <a:pt x="613" y="61"/>
                </a:lnTo>
                <a:lnTo>
                  <a:pt x="615" y="59"/>
                </a:lnTo>
                <a:lnTo>
                  <a:pt x="615" y="57"/>
                </a:lnTo>
                <a:lnTo>
                  <a:pt x="616" y="57"/>
                </a:lnTo>
                <a:lnTo>
                  <a:pt x="618" y="56"/>
                </a:lnTo>
                <a:lnTo>
                  <a:pt x="620" y="56"/>
                </a:lnTo>
                <a:lnTo>
                  <a:pt x="620" y="54"/>
                </a:lnTo>
                <a:lnTo>
                  <a:pt x="622" y="54"/>
                </a:lnTo>
                <a:lnTo>
                  <a:pt x="624" y="54"/>
                </a:lnTo>
                <a:lnTo>
                  <a:pt x="626" y="52"/>
                </a:lnTo>
                <a:lnTo>
                  <a:pt x="628" y="50"/>
                </a:lnTo>
                <a:lnTo>
                  <a:pt x="630" y="50"/>
                </a:lnTo>
                <a:lnTo>
                  <a:pt x="632" y="50"/>
                </a:lnTo>
                <a:lnTo>
                  <a:pt x="630" y="50"/>
                </a:lnTo>
                <a:lnTo>
                  <a:pt x="630" y="52"/>
                </a:lnTo>
                <a:lnTo>
                  <a:pt x="628" y="52"/>
                </a:lnTo>
                <a:lnTo>
                  <a:pt x="626" y="52"/>
                </a:lnTo>
                <a:lnTo>
                  <a:pt x="628" y="52"/>
                </a:lnTo>
                <a:lnTo>
                  <a:pt x="630" y="52"/>
                </a:lnTo>
                <a:lnTo>
                  <a:pt x="632" y="52"/>
                </a:lnTo>
                <a:lnTo>
                  <a:pt x="632" y="54"/>
                </a:lnTo>
                <a:lnTo>
                  <a:pt x="634" y="56"/>
                </a:lnTo>
                <a:lnTo>
                  <a:pt x="632" y="56"/>
                </a:lnTo>
                <a:lnTo>
                  <a:pt x="630" y="56"/>
                </a:lnTo>
                <a:lnTo>
                  <a:pt x="628" y="56"/>
                </a:lnTo>
                <a:lnTo>
                  <a:pt x="626" y="56"/>
                </a:lnTo>
                <a:lnTo>
                  <a:pt x="626" y="57"/>
                </a:lnTo>
                <a:lnTo>
                  <a:pt x="624" y="57"/>
                </a:lnTo>
                <a:lnTo>
                  <a:pt x="624" y="59"/>
                </a:lnTo>
                <a:lnTo>
                  <a:pt x="622" y="57"/>
                </a:lnTo>
                <a:lnTo>
                  <a:pt x="622" y="59"/>
                </a:lnTo>
                <a:lnTo>
                  <a:pt x="624" y="59"/>
                </a:lnTo>
                <a:lnTo>
                  <a:pt x="626" y="59"/>
                </a:lnTo>
                <a:lnTo>
                  <a:pt x="624" y="59"/>
                </a:lnTo>
                <a:lnTo>
                  <a:pt x="624" y="61"/>
                </a:lnTo>
                <a:lnTo>
                  <a:pt x="622" y="61"/>
                </a:lnTo>
                <a:lnTo>
                  <a:pt x="622" y="63"/>
                </a:lnTo>
                <a:lnTo>
                  <a:pt x="624" y="61"/>
                </a:lnTo>
                <a:lnTo>
                  <a:pt x="626" y="59"/>
                </a:lnTo>
                <a:lnTo>
                  <a:pt x="626" y="57"/>
                </a:lnTo>
                <a:lnTo>
                  <a:pt x="626" y="59"/>
                </a:lnTo>
                <a:lnTo>
                  <a:pt x="626" y="61"/>
                </a:lnTo>
                <a:lnTo>
                  <a:pt x="626" y="63"/>
                </a:lnTo>
                <a:lnTo>
                  <a:pt x="628" y="63"/>
                </a:lnTo>
                <a:lnTo>
                  <a:pt x="628" y="65"/>
                </a:lnTo>
                <a:lnTo>
                  <a:pt x="630" y="65"/>
                </a:lnTo>
                <a:lnTo>
                  <a:pt x="630" y="67"/>
                </a:lnTo>
                <a:lnTo>
                  <a:pt x="630" y="69"/>
                </a:lnTo>
                <a:lnTo>
                  <a:pt x="632" y="69"/>
                </a:lnTo>
                <a:lnTo>
                  <a:pt x="630" y="67"/>
                </a:lnTo>
                <a:lnTo>
                  <a:pt x="630" y="65"/>
                </a:lnTo>
                <a:lnTo>
                  <a:pt x="628" y="65"/>
                </a:lnTo>
                <a:lnTo>
                  <a:pt x="628" y="63"/>
                </a:lnTo>
                <a:lnTo>
                  <a:pt x="628" y="61"/>
                </a:lnTo>
                <a:lnTo>
                  <a:pt x="628" y="59"/>
                </a:lnTo>
                <a:lnTo>
                  <a:pt x="630" y="59"/>
                </a:lnTo>
                <a:lnTo>
                  <a:pt x="630" y="61"/>
                </a:lnTo>
                <a:lnTo>
                  <a:pt x="632" y="61"/>
                </a:lnTo>
                <a:lnTo>
                  <a:pt x="634" y="61"/>
                </a:lnTo>
                <a:lnTo>
                  <a:pt x="634" y="59"/>
                </a:lnTo>
                <a:lnTo>
                  <a:pt x="636" y="59"/>
                </a:lnTo>
                <a:lnTo>
                  <a:pt x="638" y="59"/>
                </a:lnTo>
                <a:lnTo>
                  <a:pt x="638" y="57"/>
                </a:lnTo>
                <a:lnTo>
                  <a:pt x="636" y="57"/>
                </a:lnTo>
                <a:lnTo>
                  <a:pt x="634" y="57"/>
                </a:lnTo>
                <a:lnTo>
                  <a:pt x="634" y="56"/>
                </a:lnTo>
                <a:lnTo>
                  <a:pt x="636" y="56"/>
                </a:lnTo>
                <a:lnTo>
                  <a:pt x="638" y="56"/>
                </a:lnTo>
                <a:lnTo>
                  <a:pt x="638" y="57"/>
                </a:lnTo>
                <a:lnTo>
                  <a:pt x="639" y="57"/>
                </a:lnTo>
                <a:lnTo>
                  <a:pt x="641" y="57"/>
                </a:lnTo>
                <a:lnTo>
                  <a:pt x="643" y="57"/>
                </a:lnTo>
                <a:lnTo>
                  <a:pt x="645" y="57"/>
                </a:lnTo>
                <a:lnTo>
                  <a:pt x="647" y="57"/>
                </a:lnTo>
                <a:lnTo>
                  <a:pt x="649" y="57"/>
                </a:lnTo>
                <a:lnTo>
                  <a:pt x="651" y="57"/>
                </a:lnTo>
                <a:lnTo>
                  <a:pt x="653" y="57"/>
                </a:lnTo>
                <a:lnTo>
                  <a:pt x="653" y="56"/>
                </a:lnTo>
                <a:lnTo>
                  <a:pt x="653" y="57"/>
                </a:lnTo>
                <a:lnTo>
                  <a:pt x="655" y="57"/>
                </a:lnTo>
                <a:lnTo>
                  <a:pt x="655" y="56"/>
                </a:lnTo>
                <a:lnTo>
                  <a:pt x="657" y="56"/>
                </a:lnTo>
                <a:lnTo>
                  <a:pt x="659" y="56"/>
                </a:lnTo>
                <a:lnTo>
                  <a:pt x="657" y="56"/>
                </a:lnTo>
                <a:lnTo>
                  <a:pt x="657" y="54"/>
                </a:lnTo>
                <a:lnTo>
                  <a:pt x="653" y="54"/>
                </a:lnTo>
                <a:lnTo>
                  <a:pt x="651" y="54"/>
                </a:lnTo>
                <a:lnTo>
                  <a:pt x="651" y="52"/>
                </a:lnTo>
                <a:lnTo>
                  <a:pt x="653" y="54"/>
                </a:lnTo>
                <a:lnTo>
                  <a:pt x="657" y="54"/>
                </a:lnTo>
                <a:lnTo>
                  <a:pt x="659" y="56"/>
                </a:lnTo>
                <a:lnTo>
                  <a:pt x="661" y="56"/>
                </a:lnTo>
                <a:lnTo>
                  <a:pt x="663" y="56"/>
                </a:lnTo>
                <a:lnTo>
                  <a:pt x="663" y="54"/>
                </a:lnTo>
                <a:lnTo>
                  <a:pt x="664" y="54"/>
                </a:lnTo>
                <a:lnTo>
                  <a:pt x="666" y="54"/>
                </a:lnTo>
                <a:lnTo>
                  <a:pt x="668" y="54"/>
                </a:lnTo>
                <a:lnTo>
                  <a:pt x="668" y="52"/>
                </a:lnTo>
                <a:lnTo>
                  <a:pt x="670" y="52"/>
                </a:lnTo>
                <a:lnTo>
                  <a:pt x="672" y="52"/>
                </a:lnTo>
                <a:lnTo>
                  <a:pt x="674" y="50"/>
                </a:lnTo>
                <a:lnTo>
                  <a:pt x="676" y="50"/>
                </a:lnTo>
                <a:lnTo>
                  <a:pt x="676" y="48"/>
                </a:lnTo>
                <a:lnTo>
                  <a:pt x="678" y="48"/>
                </a:lnTo>
                <a:lnTo>
                  <a:pt x="678" y="46"/>
                </a:lnTo>
                <a:lnTo>
                  <a:pt x="680" y="46"/>
                </a:lnTo>
                <a:lnTo>
                  <a:pt x="680" y="44"/>
                </a:lnTo>
                <a:lnTo>
                  <a:pt x="682" y="44"/>
                </a:lnTo>
                <a:lnTo>
                  <a:pt x="684" y="42"/>
                </a:lnTo>
                <a:lnTo>
                  <a:pt x="686" y="42"/>
                </a:lnTo>
                <a:lnTo>
                  <a:pt x="686" y="40"/>
                </a:lnTo>
                <a:lnTo>
                  <a:pt x="687" y="38"/>
                </a:lnTo>
                <a:lnTo>
                  <a:pt x="687" y="36"/>
                </a:lnTo>
                <a:lnTo>
                  <a:pt x="689" y="36"/>
                </a:lnTo>
                <a:lnTo>
                  <a:pt x="689" y="34"/>
                </a:lnTo>
                <a:lnTo>
                  <a:pt x="691" y="33"/>
                </a:lnTo>
                <a:lnTo>
                  <a:pt x="693" y="31"/>
                </a:lnTo>
                <a:lnTo>
                  <a:pt x="695" y="25"/>
                </a:lnTo>
                <a:lnTo>
                  <a:pt x="697" y="23"/>
                </a:lnTo>
                <a:lnTo>
                  <a:pt x="697" y="25"/>
                </a:lnTo>
                <a:lnTo>
                  <a:pt x="697" y="27"/>
                </a:lnTo>
                <a:lnTo>
                  <a:pt x="697" y="29"/>
                </a:lnTo>
                <a:lnTo>
                  <a:pt x="697" y="27"/>
                </a:lnTo>
                <a:lnTo>
                  <a:pt x="699" y="27"/>
                </a:lnTo>
                <a:lnTo>
                  <a:pt x="699" y="25"/>
                </a:lnTo>
                <a:lnTo>
                  <a:pt x="701" y="27"/>
                </a:lnTo>
                <a:lnTo>
                  <a:pt x="703" y="27"/>
                </a:lnTo>
                <a:lnTo>
                  <a:pt x="703" y="25"/>
                </a:lnTo>
                <a:lnTo>
                  <a:pt x="701" y="25"/>
                </a:lnTo>
                <a:lnTo>
                  <a:pt x="703" y="25"/>
                </a:lnTo>
                <a:lnTo>
                  <a:pt x="703" y="27"/>
                </a:lnTo>
                <a:lnTo>
                  <a:pt x="701" y="27"/>
                </a:lnTo>
                <a:lnTo>
                  <a:pt x="701" y="25"/>
                </a:lnTo>
                <a:lnTo>
                  <a:pt x="699" y="25"/>
                </a:lnTo>
                <a:lnTo>
                  <a:pt x="697" y="23"/>
                </a:lnTo>
                <a:lnTo>
                  <a:pt x="697" y="21"/>
                </a:lnTo>
                <a:lnTo>
                  <a:pt x="699" y="17"/>
                </a:lnTo>
                <a:lnTo>
                  <a:pt x="701" y="17"/>
                </a:lnTo>
                <a:lnTo>
                  <a:pt x="701" y="15"/>
                </a:lnTo>
                <a:lnTo>
                  <a:pt x="703" y="13"/>
                </a:lnTo>
                <a:lnTo>
                  <a:pt x="705" y="11"/>
                </a:lnTo>
                <a:lnTo>
                  <a:pt x="705" y="9"/>
                </a:lnTo>
                <a:lnTo>
                  <a:pt x="707" y="9"/>
                </a:lnTo>
                <a:lnTo>
                  <a:pt x="707" y="8"/>
                </a:lnTo>
                <a:lnTo>
                  <a:pt x="709" y="8"/>
                </a:lnTo>
                <a:lnTo>
                  <a:pt x="709" y="6"/>
                </a:lnTo>
                <a:lnTo>
                  <a:pt x="711" y="6"/>
                </a:lnTo>
                <a:lnTo>
                  <a:pt x="711" y="4"/>
                </a:lnTo>
                <a:lnTo>
                  <a:pt x="712" y="4"/>
                </a:lnTo>
                <a:lnTo>
                  <a:pt x="714" y="2"/>
                </a:lnTo>
                <a:lnTo>
                  <a:pt x="716" y="0"/>
                </a:lnTo>
                <a:lnTo>
                  <a:pt x="718" y="0"/>
                </a:lnTo>
                <a:lnTo>
                  <a:pt x="718" y="2"/>
                </a:lnTo>
                <a:lnTo>
                  <a:pt x="720" y="2"/>
                </a:lnTo>
                <a:lnTo>
                  <a:pt x="718" y="2"/>
                </a:lnTo>
                <a:lnTo>
                  <a:pt x="716" y="0"/>
                </a:lnTo>
                <a:lnTo>
                  <a:pt x="716" y="2"/>
                </a:lnTo>
                <a:lnTo>
                  <a:pt x="714" y="2"/>
                </a:lnTo>
                <a:lnTo>
                  <a:pt x="714" y="4"/>
                </a:lnTo>
                <a:lnTo>
                  <a:pt x="712" y="4"/>
                </a:lnTo>
                <a:lnTo>
                  <a:pt x="711" y="4"/>
                </a:lnTo>
                <a:lnTo>
                  <a:pt x="711" y="6"/>
                </a:lnTo>
                <a:lnTo>
                  <a:pt x="712" y="6"/>
                </a:lnTo>
                <a:lnTo>
                  <a:pt x="712" y="8"/>
                </a:lnTo>
                <a:lnTo>
                  <a:pt x="714" y="8"/>
                </a:lnTo>
                <a:lnTo>
                  <a:pt x="714" y="9"/>
                </a:lnTo>
                <a:lnTo>
                  <a:pt x="716" y="9"/>
                </a:lnTo>
                <a:lnTo>
                  <a:pt x="718" y="9"/>
                </a:lnTo>
                <a:lnTo>
                  <a:pt x="718" y="11"/>
                </a:lnTo>
                <a:lnTo>
                  <a:pt x="716" y="11"/>
                </a:lnTo>
                <a:lnTo>
                  <a:pt x="718" y="11"/>
                </a:lnTo>
                <a:lnTo>
                  <a:pt x="720" y="11"/>
                </a:lnTo>
                <a:lnTo>
                  <a:pt x="722" y="11"/>
                </a:lnTo>
                <a:lnTo>
                  <a:pt x="724" y="11"/>
                </a:lnTo>
                <a:lnTo>
                  <a:pt x="726" y="13"/>
                </a:lnTo>
                <a:lnTo>
                  <a:pt x="728" y="13"/>
                </a:lnTo>
                <a:lnTo>
                  <a:pt x="728" y="15"/>
                </a:lnTo>
                <a:lnTo>
                  <a:pt x="730" y="17"/>
                </a:lnTo>
                <a:lnTo>
                  <a:pt x="730" y="19"/>
                </a:lnTo>
                <a:lnTo>
                  <a:pt x="728" y="21"/>
                </a:lnTo>
                <a:lnTo>
                  <a:pt x="730" y="21"/>
                </a:lnTo>
                <a:lnTo>
                  <a:pt x="732" y="21"/>
                </a:lnTo>
                <a:lnTo>
                  <a:pt x="732" y="19"/>
                </a:lnTo>
                <a:lnTo>
                  <a:pt x="734" y="17"/>
                </a:lnTo>
                <a:lnTo>
                  <a:pt x="734" y="19"/>
                </a:lnTo>
                <a:lnTo>
                  <a:pt x="734" y="21"/>
                </a:lnTo>
                <a:lnTo>
                  <a:pt x="735" y="21"/>
                </a:lnTo>
                <a:lnTo>
                  <a:pt x="735" y="19"/>
                </a:lnTo>
                <a:lnTo>
                  <a:pt x="734" y="19"/>
                </a:lnTo>
                <a:lnTo>
                  <a:pt x="735" y="19"/>
                </a:lnTo>
                <a:lnTo>
                  <a:pt x="737" y="19"/>
                </a:lnTo>
                <a:lnTo>
                  <a:pt x="739" y="19"/>
                </a:lnTo>
                <a:lnTo>
                  <a:pt x="737" y="19"/>
                </a:lnTo>
                <a:lnTo>
                  <a:pt x="739" y="19"/>
                </a:lnTo>
                <a:lnTo>
                  <a:pt x="741" y="19"/>
                </a:lnTo>
                <a:lnTo>
                  <a:pt x="743" y="19"/>
                </a:lnTo>
                <a:lnTo>
                  <a:pt x="743" y="21"/>
                </a:lnTo>
                <a:lnTo>
                  <a:pt x="745" y="21"/>
                </a:lnTo>
                <a:lnTo>
                  <a:pt x="745" y="23"/>
                </a:lnTo>
                <a:lnTo>
                  <a:pt x="745" y="25"/>
                </a:lnTo>
                <a:lnTo>
                  <a:pt x="745" y="27"/>
                </a:lnTo>
                <a:lnTo>
                  <a:pt x="747" y="29"/>
                </a:lnTo>
                <a:lnTo>
                  <a:pt x="747" y="31"/>
                </a:lnTo>
                <a:lnTo>
                  <a:pt x="745" y="31"/>
                </a:lnTo>
                <a:lnTo>
                  <a:pt x="745" y="33"/>
                </a:lnTo>
                <a:lnTo>
                  <a:pt x="743" y="33"/>
                </a:lnTo>
                <a:lnTo>
                  <a:pt x="741" y="34"/>
                </a:lnTo>
                <a:lnTo>
                  <a:pt x="739" y="36"/>
                </a:lnTo>
                <a:lnTo>
                  <a:pt x="739" y="38"/>
                </a:lnTo>
                <a:lnTo>
                  <a:pt x="737" y="38"/>
                </a:lnTo>
                <a:lnTo>
                  <a:pt x="737" y="40"/>
                </a:lnTo>
                <a:lnTo>
                  <a:pt x="737" y="42"/>
                </a:lnTo>
                <a:lnTo>
                  <a:pt x="735" y="42"/>
                </a:lnTo>
                <a:lnTo>
                  <a:pt x="735" y="40"/>
                </a:lnTo>
                <a:lnTo>
                  <a:pt x="734" y="40"/>
                </a:lnTo>
                <a:lnTo>
                  <a:pt x="732" y="40"/>
                </a:lnTo>
                <a:lnTo>
                  <a:pt x="732" y="42"/>
                </a:lnTo>
                <a:lnTo>
                  <a:pt x="732" y="40"/>
                </a:lnTo>
                <a:lnTo>
                  <a:pt x="732" y="42"/>
                </a:lnTo>
                <a:lnTo>
                  <a:pt x="730" y="42"/>
                </a:lnTo>
                <a:lnTo>
                  <a:pt x="728" y="42"/>
                </a:lnTo>
                <a:lnTo>
                  <a:pt x="730" y="42"/>
                </a:lnTo>
                <a:lnTo>
                  <a:pt x="732" y="42"/>
                </a:lnTo>
                <a:lnTo>
                  <a:pt x="732" y="44"/>
                </a:lnTo>
                <a:lnTo>
                  <a:pt x="732" y="46"/>
                </a:lnTo>
                <a:lnTo>
                  <a:pt x="730" y="46"/>
                </a:lnTo>
                <a:lnTo>
                  <a:pt x="730" y="44"/>
                </a:lnTo>
                <a:lnTo>
                  <a:pt x="730" y="46"/>
                </a:lnTo>
                <a:lnTo>
                  <a:pt x="728" y="46"/>
                </a:lnTo>
                <a:lnTo>
                  <a:pt x="726" y="46"/>
                </a:lnTo>
                <a:lnTo>
                  <a:pt x="726" y="44"/>
                </a:lnTo>
                <a:lnTo>
                  <a:pt x="728" y="44"/>
                </a:lnTo>
                <a:lnTo>
                  <a:pt x="728" y="42"/>
                </a:lnTo>
                <a:lnTo>
                  <a:pt x="726" y="40"/>
                </a:lnTo>
                <a:lnTo>
                  <a:pt x="724" y="42"/>
                </a:lnTo>
                <a:lnTo>
                  <a:pt x="722" y="42"/>
                </a:lnTo>
                <a:lnTo>
                  <a:pt x="724" y="44"/>
                </a:lnTo>
                <a:lnTo>
                  <a:pt x="722" y="44"/>
                </a:lnTo>
                <a:lnTo>
                  <a:pt x="720" y="44"/>
                </a:lnTo>
                <a:lnTo>
                  <a:pt x="720" y="46"/>
                </a:lnTo>
                <a:lnTo>
                  <a:pt x="718" y="46"/>
                </a:lnTo>
                <a:lnTo>
                  <a:pt x="716" y="46"/>
                </a:lnTo>
                <a:lnTo>
                  <a:pt x="714" y="46"/>
                </a:lnTo>
                <a:lnTo>
                  <a:pt x="716" y="46"/>
                </a:lnTo>
                <a:lnTo>
                  <a:pt x="714" y="46"/>
                </a:lnTo>
                <a:lnTo>
                  <a:pt x="714" y="48"/>
                </a:lnTo>
                <a:lnTo>
                  <a:pt x="714" y="46"/>
                </a:lnTo>
                <a:lnTo>
                  <a:pt x="714" y="48"/>
                </a:lnTo>
                <a:lnTo>
                  <a:pt x="716" y="46"/>
                </a:lnTo>
                <a:lnTo>
                  <a:pt x="718" y="46"/>
                </a:lnTo>
                <a:lnTo>
                  <a:pt x="720" y="46"/>
                </a:lnTo>
                <a:lnTo>
                  <a:pt x="722" y="46"/>
                </a:lnTo>
                <a:lnTo>
                  <a:pt x="722" y="44"/>
                </a:lnTo>
                <a:lnTo>
                  <a:pt x="722" y="46"/>
                </a:lnTo>
                <a:lnTo>
                  <a:pt x="724" y="46"/>
                </a:lnTo>
                <a:lnTo>
                  <a:pt x="724" y="44"/>
                </a:lnTo>
                <a:lnTo>
                  <a:pt x="724" y="46"/>
                </a:lnTo>
                <a:lnTo>
                  <a:pt x="726" y="46"/>
                </a:lnTo>
                <a:lnTo>
                  <a:pt x="728" y="46"/>
                </a:lnTo>
                <a:lnTo>
                  <a:pt x="730" y="46"/>
                </a:lnTo>
                <a:lnTo>
                  <a:pt x="730" y="48"/>
                </a:lnTo>
                <a:lnTo>
                  <a:pt x="730" y="46"/>
                </a:lnTo>
                <a:lnTo>
                  <a:pt x="728" y="46"/>
                </a:lnTo>
                <a:lnTo>
                  <a:pt x="728" y="48"/>
                </a:lnTo>
                <a:lnTo>
                  <a:pt x="730" y="48"/>
                </a:lnTo>
                <a:lnTo>
                  <a:pt x="732" y="48"/>
                </a:lnTo>
                <a:lnTo>
                  <a:pt x="732" y="50"/>
                </a:lnTo>
                <a:lnTo>
                  <a:pt x="732" y="52"/>
                </a:lnTo>
                <a:lnTo>
                  <a:pt x="732" y="50"/>
                </a:lnTo>
                <a:lnTo>
                  <a:pt x="730" y="50"/>
                </a:lnTo>
                <a:lnTo>
                  <a:pt x="730" y="52"/>
                </a:lnTo>
                <a:lnTo>
                  <a:pt x="728" y="52"/>
                </a:lnTo>
                <a:lnTo>
                  <a:pt x="728" y="54"/>
                </a:lnTo>
                <a:lnTo>
                  <a:pt x="730" y="54"/>
                </a:lnTo>
                <a:lnTo>
                  <a:pt x="730" y="52"/>
                </a:lnTo>
                <a:lnTo>
                  <a:pt x="728" y="52"/>
                </a:lnTo>
                <a:lnTo>
                  <a:pt x="730" y="52"/>
                </a:lnTo>
                <a:lnTo>
                  <a:pt x="732" y="52"/>
                </a:lnTo>
                <a:lnTo>
                  <a:pt x="732" y="50"/>
                </a:lnTo>
                <a:lnTo>
                  <a:pt x="732" y="52"/>
                </a:lnTo>
                <a:lnTo>
                  <a:pt x="734" y="52"/>
                </a:lnTo>
                <a:lnTo>
                  <a:pt x="732" y="52"/>
                </a:lnTo>
                <a:lnTo>
                  <a:pt x="732" y="54"/>
                </a:lnTo>
                <a:lnTo>
                  <a:pt x="730" y="54"/>
                </a:lnTo>
                <a:lnTo>
                  <a:pt x="728" y="54"/>
                </a:lnTo>
                <a:lnTo>
                  <a:pt x="728" y="52"/>
                </a:lnTo>
                <a:lnTo>
                  <a:pt x="728" y="54"/>
                </a:lnTo>
                <a:lnTo>
                  <a:pt x="726" y="54"/>
                </a:lnTo>
                <a:lnTo>
                  <a:pt x="728" y="54"/>
                </a:lnTo>
                <a:lnTo>
                  <a:pt x="728" y="56"/>
                </a:lnTo>
                <a:lnTo>
                  <a:pt x="728" y="54"/>
                </a:lnTo>
                <a:lnTo>
                  <a:pt x="728" y="56"/>
                </a:lnTo>
                <a:lnTo>
                  <a:pt x="730" y="56"/>
                </a:lnTo>
                <a:lnTo>
                  <a:pt x="730" y="54"/>
                </a:lnTo>
                <a:lnTo>
                  <a:pt x="732" y="54"/>
                </a:lnTo>
                <a:lnTo>
                  <a:pt x="734" y="54"/>
                </a:lnTo>
                <a:lnTo>
                  <a:pt x="732" y="54"/>
                </a:lnTo>
                <a:lnTo>
                  <a:pt x="732" y="56"/>
                </a:lnTo>
                <a:lnTo>
                  <a:pt x="732" y="57"/>
                </a:lnTo>
                <a:lnTo>
                  <a:pt x="732" y="59"/>
                </a:lnTo>
                <a:lnTo>
                  <a:pt x="732" y="61"/>
                </a:lnTo>
                <a:lnTo>
                  <a:pt x="734" y="61"/>
                </a:lnTo>
                <a:lnTo>
                  <a:pt x="734" y="59"/>
                </a:lnTo>
                <a:lnTo>
                  <a:pt x="735" y="59"/>
                </a:lnTo>
                <a:lnTo>
                  <a:pt x="734" y="59"/>
                </a:lnTo>
                <a:lnTo>
                  <a:pt x="734" y="57"/>
                </a:lnTo>
                <a:lnTo>
                  <a:pt x="734" y="56"/>
                </a:lnTo>
                <a:lnTo>
                  <a:pt x="735" y="54"/>
                </a:lnTo>
                <a:lnTo>
                  <a:pt x="737" y="54"/>
                </a:lnTo>
                <a:lnTo>
                  <a:pt x="739" y="54"/>
                </a:lnTo>
                <a:lnTo>
                  <a:pt x="741" y="54"/>
                </a:lnTo>
                <a:lnTo>
                  <a:pt x="741" y="52"/>
                </a:lnTo>
                <a:lnTo>
                  <a:pt x="741" y="54"/>
                </a:lnTo>
                <a:lnTo>
                  <a:pt x="743" y="56"/>
                </a:lnTo>
                <a:lnTo>
                  <a:pt x="743" y="54"/>
                </a:lnTo>
                <a:lnTo>
                  <a:pt x="745" y="54"/>
                </a:lnTo>
                <a:lnTo>
                  <a:pt x="745" y="52"/>
                </a:lnTo>
                <a:lnTo>
                  <a:pt x="747" y="52"/>
                </a:lnTo>
                <a:lnTo>
                  <a:pt x="747" y="54"/>
                </a:lnTo>
                <a:lnTo>
                  <a:pt x="749" y="56"/>
                </a:lnTo>
                <a:lnTo>
                  <a:pt x="751" y="56"/>
                </a:lnTo>
                <a:lnTo>
                  <a:pt x="751" y="57"/>
                </a:lnTo>
                <a:lnTo>
                  <a:pt x="753" y="57"/>
                </a:lnTo>
                <a:lnTo>
                  <a:pt x="753" y="56"/>
                </a:lnTo>
                <a:lnTo>
                  <a:pt x="751" y="56"/>
                </a:lnTo>
                <a:lnTo>
                  <a:pt x="753" y="56"/>
                </a:lnTo>
                <a:lnTo>
                  <a:pt x="753" y="54"/>
                </a:lnTo>
                <a:lnTo>
                  <a:pt x="755" y="54"/>
                </a:lnTo>
                <a:lnTo>
                  <a:pt x="755" y="56"/>
                </a:lnTo>
                <a:lnTo>
                  <a:pt x="755" y="54"/>
                </a:lnTo>
                <a:lnTo>
                  <a:pt x="753" y="52"/>
                </a:lnTo>
                <a:lnTo>
                  <a:pt x="751" y="52"/>
                </a:lnTo>
                <a:lnTo>
                  <a:pt x="751" y="54"/>
                </a:lnTo>
                <a:lnTo>
                  <a:pt x="751" y="52"/>
                </a:lnTo>
                <a:lnTo>
                  <a:pt x="749" y="52"/>
                </a:lnTo>
                <a:lnTo>
                  <a:pt x="749" y="54"/>
                </a:lnTo>
                <a:lnTo>
                  <a:pt x="749" y="52"/>
                </a:lnTo>
                <a:lnTo>
                  <a:pt x="749" y="54"/>
                </a:lnTo>
                <a:lnTo>
                  <a:pt x="749" y="52"/>
                </a:lnTo>
                <a:lnTo>
                  <a:pt x="747" y="52"/>
                </a:lnTo>
                <a:lnTo>
                  <a:pt x="747" y="54"/>
                </a:lnTo>
                <a:lnTo>
                  <a:pt x="747" y="52"/>
                </a:lnTo>
                <a:lnTo>
                  <a:pt x="747" y="50"/>
                </a:lnTo>
                <a:lnTo>
                  <a:pt x="747" y="46"/>
                </a:lnTo>
                <a:lnTo>
                  <a:pt x="747" y="44"/>
                </a:lnTo>
                <a:lnTo>
                  <a:pt x="747" y="42"/>
                </a:lnTo>
                <a:lnTo>
                  <a:pt x="749" y="42"/>
                </a:lnTo>
                <a:lnTo>
                  <a:pt x="749" y="40"/>
                </a:lnTo>
                <a:lnTo>
                  <a:pt x="751" y="40"/>
                </a:lnTo>
                <a:lnTo>
                  <a:pt x="751" y="38"/>
                </a:lnTo>
                <a:lnTo>
                  <a:pt x="753" y="36"/>
                </a:lnTo>
                <a:lnTo>
                  <a:pt x="755" y="36"/>
                </a:lnTo>
                <a:lnTo>
                  <a:pt x="755" y="38"/>
                </a:lnTo>
                <a:lnTo>
                  <a:pt x="757" y="38"/>
                </a:lnTo>
                <a:lnTo>
                  <a:pt x="757" y="40"/>
                </a:lnTo>
                <a:lnTo>
                  <a:pt x="757" y="38"/>
                </a:lnTo>
                <a:lnTo>
                  <a:pt x="757" y="36"/>
                </a:lnTo>
                <a:lnTo>
                  <a:pt x="757" y="34"/>
                </a:lnTo>
                <a:lnTo>
                  <a:pt x="755" y="33"/>
                </a:lnTo>
                <a:lnTo>
                  <a:pt x="755" y="31"/>
                </a:lnTo>
                <a:lnTo>
                  <a:pt x="755" y="29"/>
                </a:lnTo>
                <a:lnTo>
                  <a:pt x="757" y="29"/>
                </a:lnTo>
                <a:lnTo>
                  <a:pt x="759" y="27"/>
                </a:lnTo>
                <a:lnTo>
                  <a:pt x="759" y="29"/>
                </a:lnTo>
                <a:lnTo>
                  <a:pt x="759" y="31"/>
                </a:lnTo>
                <a:lnTo>
                  <a:pt x="760" y="31"/>
                </a:lnTo>
                <a:lnTo>
                  <a:pt x="760" y="33"/>
                </a:lnTo>
                <a:lnTo>
                  <a:pt x="760" y="34"/>
                </a:lnTo>
                <a:lnTo>
                  <a:pt x="760" y="33"/>
                </a:lnTo>
                <a:lnTo>
                  <a:pt x="760" y="31"/>
                </a:lnTo>
                <a:lnTo>
                  <a:pt x="760" y="29"/>
                </a:lnTo>
                <a:lnTo>
                  <a:pt x="760" y="27"/>
                </a:lnTo>
                <a:lnTo>
                  <a:pt x="760" y="25"/>
                </a:lnTo>
                <a:lnTo>
                  <a:pt x="759" y="25"/>
                </a:lnTo>
                <a:lnTo>
                  <a:pt x="760" y="25"/>
                </a:lnTo>
                <a:lnTo>
                  <a:pt x="760" y="27"/>
                </a:lnTo>
                <a:lnTo>
                  <a:pt x="762" y="27"/>
                </a:lnTo>
                <a:lnTo>
                  <a:pt x="760" y="29"/>
                </a:lnTo>
                <a:lnTo>
                  <a:pt x="760" y="31"/>
                </a:lnTo>
                <a:lnTo>
                  <a:pt x="762" y="33"/>
                </a:lnTo>
                <a:lnTo>
                  <a:pt x="762" y="34"/>
                </a:lnTo>
                <a:lnTo>
                  <a:pt x="760" y="34"/>
                </a:lnTo>
                <a:lnTo>
                  <a:pt x="760" y="36"/>
                </a:lnTo>
                <a:lnTo>
                  <a:pt x="760" y="38"/>
                </a:lnTo>
                <a:lnTo>
                  <a:pt x="760" y="36"/>
                </a:lnTo>
                <a:lnTo>
                  <a:pt x="762" y="36"/>
                </a:lnTo>
                <a:lnTo>
                  <a:pt x="762" y="34"/>
                </a:lnTo>
                <a:lnTo>
                  <a:pt x="762" y="33"/>
                </a:lnTo>
                <a:lnTo>
                  <a:pt x="762" y="34"/>
                </a:lnTo>
                <a:lnTo>
                  <a:pt x="764" y="34"/>
                </a:lnTo>
                <a:lnTo>
                  <a:pt x="764" y="33"/>
                </a:lnTo>
                <a:lnTo>
                  <a:pt x="762" y="33"/>
                </a:lnTo>
                <a:lnTo>
                  <a:pt x="762" y="31"/>
                </a:lnTo>
                <a:lnTo>
                  <a:pt x="764" y="31"/>
                </a:lnTo>
                <a:lnTo>
                  <a:pt x="764" y="33"/>
                </a:lnTo>
                <a:lnTo>
                  <a:pt x="764" y="31"/>
                </a:lnTo>
                <a:lnTo>
                  <a:pt x="764" y="29"/>
                </a:lnTo>
                <a:lnTo>
                  <a:pt x="762" y="29"/>
                </a:lnTo>
                <a:lnTo>
                  <a:pt x="764" y="29"/>
                </a:lnTo>
                <a:lnTo>
                  <a:pt x="766" y="27"/>
                </a:lnTo>
                <a:lnTo>
                  <a:pt x="766" y="29"/>
                </a:lnTo>
                <a:lnTo>
                  <a:pt x="766" y="31"/>
                </a:lnTo>
                <a:lnTo>
                  <a:pt x="768" y="31"/>
                </a:lnTo>
                <a:lnTo>
                  <a:pt x="768" y="29"/>
                </a:lnTo>
                <a:lnTo>
                  <a:pt x="766" y="27"/>
                </a:lnTo>
                <a:lnTo>
                  <a:pt x="768" y="29"/>
                </a:lnTo>
                <a:lnTo>
                  <a:pt x="772" y="33"/>
                </a:lnTo>
                <a:lnTo>
                  <a:pt x="772" y="34"/>
                </a:lnTo>
                <a:lnTo>
                  <a:pt x="772" y="33"/>
                </a:lnTo>
                <a:lnTo>
                  <a:pt x="774" y="34"/>
                </a:lnTo>
                <a:lnTo>
                  <a:pt x="776" y="36"/>
                </a:lnTo>
                <a:lnTo>
                  <a:pt x="776" y="38"/>
                </a:lnTo>
                <a:lnTo>
                  <a:pt x="776" y="40"/>
                </a:lnTo>
                <a:lnTo>
                  <a:pt x="774" y="40"/>
                </a:lnTo>
                <a:lnTo>
                  <a:pt x="774" y="42"/>
                </a:lnTo>
                <a:lnTo>
                  <a:pt x="774" y="44"/>
                </a:lnTo>
                <a:lnTo>
                  <a:pt x="774" y="46"/>
                </a:lnTo>
                <a:lnTo>
                  <a:pt x="772" y="46"/>
                </a:lnTo>
                <a:lnTo>
                  <a:pt x="772" y="48"/>
                </a:lnTo>
                <a:lnTo>
                  <a:pt x="770" y="48"/>
                </a:lnTo>
                <a:lnTo>
                  <a:pt x="770" y="50"/>
                </a:lnTo>
                <a:lnTo>
                  <a:pt x="772" y="48"/>
                </a:lnTo>
                <a:lnTo>
                  <a:pt x="772" y="50"/>
                </a:lnTo>
                <a:lnTo>
                  <a:pt x="770" y="50"/>
                </a:lnTo>
                <a:lnTo>
                  <a:pt x="772" y="52"/>
                </a:lnTo>
                <a:lnTo>
                  <a:pt x="772" y="50"/>
                </a:lnTo>
                <a:lnTo>
                  <a:pt x="774" y="48"/>
                </a:lnTo>
                <a:lnTo>
                  <a:pt x="774" y="50"/>
                </a:lnTo>
                <a:lnTo>
                  <a:pt x="776" y="52"/>
                </a:lnTo>
                <a:lnTo>
                  <a:pt x="776" y="54"/>
                </a:lnTo>
                <a:lnTo>
                  <a:pt x="776" y="56"/>
                </a:lnTo>
                <a:lnTo>
                  <a:pt x="778" y="54"/>
                </a:lnTo>
                <a:lnTo>
                  <a:pt x="780" y="54"/>
                </a:lnTo>
                <a:lnTo>
                  <a:pt x="780" y="56"/>
                </a:lnTo>
                <a:lnTo>
                  <a:pt x="782" y="54"/>
                </a:lnTo>
                <a:lnTo>
                  <a:pt x="783" y="54"/>
                </a:lnTo>
                <a:lnTo>
                  <a:pt x="785" y="56"/>
                </a:lnTo>
                <a:lnTo>
                  <a:pt x="787" y="56"/>
                </a:lnTo>
                <a:lnTo>
                  <a:pt x="787" y="57"/>
                </a:lnTo>
                <a:lnTo>
                  <a:pt x="785" y="57"/>
                </a:lnTo>
                <a:lnTo>
                  <a:pt x="785" y="59"/>
                </a:lnTo>
                <a:lnTo>
                  <a:pt x="787" y="59"/>
                </a:lnTo>
                <a:lnTo>
                  <a:pt x="789" y="59"/>
                </a:lnTo>
                <a:lnTo>
                  <a:pt x="791" y="57"/>
                </a:lnTo>
                <a:lnTo>
                  <a:pt x="793" y="57"/>
                </a:lnTo>
                <a:lnTo>
                  <a:pt x="793" y="56"/>
                </a:lnTo>
                <a:lnTo>
                  <a:pt x="795" y="54"/>
                </a:lnTo>
                <a:lnTo>
                  <a:pt x="795" y="52"/>
                </a:lnTo>
                <a:lnTo>
                  <a:pt x="795" y="50"/>
                </a:lnTo>
                <a:lnTo>
                  <a:pt x="797" y="50"/>
                </a:lnTo>
                <a:lnTo>
                  <a:pt x="797" y="48"/>
                </a:lnTo>
                <a:lnTo>
                  <a:pt x="799" y="48"/>
                </a:lnTo>
                <a:lnTo>
                  <a:pt x="801" y="48"/>
                </a:lnTo>
                <a:lnTo>
                  <a:pt x="803" y="48"/>
                </a:lnTo>
                <a:lnTo>
                  <a:pt x="807" y="48"/>
                </a:lnTo>
                <a:lnTo>
                  <a:pt x="808" y="48"/>
                </a:lnTo>
                <a:lnTo>
                  <a:pt x="808" y="50"/>
                </a:lnTo>
                <a:lnTo>
                  <a:pt x="810" y="50"/>
                </a:lnTo>
                <a:lnTo>
                  <a:pt x="810" y="48"/>
                </a:lnTo>
                <a:lnTo>
                  <a:pt x="812" y="48"/>
                </a:lnTo>
                <a:lnTo>
                  <a:pt x="814" y="48"/>
                </a:lnTo>
                <a:lnTo>
                  <a:pt x="816" y="46"/>
                </a:lnTo>
                <a:lnTo>
                  <a:pt x="818" y="46"/>
                </a:lnTo>
                <a:lnTo>
                  <a:pt x="818" y="44"/>
                </a:lnTo>
                <a:lnTo>
                  <a:pt x="820" y="44"/>
                </a:lnTo>
                <a:lnTo>
                  <a:pt x="822" y="44"/>
                </a:lnTo>
                <a:lnTo>
                  <a:pt x="822" y="46"/>
                </a:lnTo>
                <a:lnTo>
                  <a:pt x="822" y="48"/>
                </a:lnTo>
                <a:lnTo>
                  <a:pt x="824" y="48"/>
                </a:lnTo>
                <a:lnTo>
                  <a:pt x="824" y="46"/>
                </a:lnTo>
                <a:lnTo>
                  <a:pt x="826" y="48"/>
                </a:lnTo>
                <a:lnTo>
                  <a:pt x="828" y="48"/>
                </a:lnTo>
                <a:lnTo>
                  <a:pt x="830" y="48"/>
                </a:lnTo>
                <a:lnTo>
                  <a:pt x="828" y="48"/>
                </a:lnTo>
                <a:lnTo>
                  <a:pt x="830" y="50"/>
                </a:lnTo>
                <a:lnTo>
                  <a:pt x="830" y="52"/>
                </a:lnTo>
                <a:lnTo>
                  <a:pt x="831" y="52"/>
                </a:lnTo>
                <a:lnTo>
                  <a:pt x="831" y="50"/>
                </a:lnTo>
                <a:lnTo>
                  <a:pt x="833" y="50"/>
                </a:lnTo>
                <a:lnTo>
                  <a:pt x="833" y="52"/>
                </a:lnTo>
                <a:lnTo>
                  <a:pt x="833" y="54"/>
                </a:lnTo>
                <a:lnTo>
                  <a:pt x="833" y="59"/>
                </a:lnTo>
                <a:lnTo>
                  <a:pt x="835" y="63"/>
                </a:lnTo>
                <a:lnTo>
                  <a:pt x="837" y="63"/>
                </a:lnTo>
                <a:lnTo>
                  <a:pt x="837" y="61"/>
                </a:lnTo>
                <a:lnTo>
                  <a:pt x="835" y="61"/>
                </a:lnTo>
                <a:lnTo>
                  <a:pt x="835" y="59"/>
                </a:lnTo>
                <a:lnTo>
                  <a:pt x="833" y="54"/>
                </a:lnTo>
                <a:lnTo>
                  <a:pt x="833" y="52"/>
                </a:lnTo>
                <a:lnTo>
                  <a:pt x="835" y="52"/>
                </a:lnTo>
                <a:lnTo>
                  <a:pt x="835" y="54"/>
                </a:lnTo>
                <a:lnTo>
                  <a:pt x="835" y="56"/>
                </a:lnTo>
                <a:lnTo>
                  <a:pt x="835" y="57"/>
                </a:lnTo>
                <a:lnTo>
                  <a:pt x="835" y="56"/>
                </a:lnTo>
                <a:lnTo>
                  <a:pt x="837" y="54"/>
                </a:lnTo>
                <a:lnTo>
                  <a:pt x="837" y="52"/>
                </a:lnTo>
                <a:lnTo>
                  <a:pt x="837" y="50"/>
                </a:lnTo>
                <a:lnTo>
                  <a:pt x="835" y="50"/>
                </a:lnTo>
                <a:lnTo>
                  <a:pt x="835" y="48"/>
                </a:lnTo>
                <a:lnTo>
                  <a:pt x="837" y="50"/>
                </a:lnTo>
                <a:lnTo>
                  <a:pt x="839" y="50"/>
                </a:lnTo>
                <a:lnTo>
                  <a:pt x="839" y="48"/>
                </a:lnTo>
                <a:lnTo>
                  <a:pt x="839" y="50"/>
                </a:lnTo>
                <a:lnTo>
                  <a:pt x="841" y="50"/>
                </a:lnTo>
                <a:lnTo>
                  <a:pt x="845" y="52"/>
                </a:lnTo>
                <a:lnTo>
                  <a:pt x="847" y="52"/>
                </a:lnTo>
                <a:lnTo>
                  <a:pt x="847" y="54"/>
                </a:lnTo>
                <a:lnTo>
                  <a:pt x="849" y="54"/>
                </a:lnTo>
                <a:lnTo>
                  <a:pt x="851" y="54"/>
                </a:lnTo>
                <a:lnTo>
                  <a:pt x="851" y="56"/>
                </a:lnTo>
                <a:lnTo>
                  <a:pt x="851" y="57"/>
                </a:lnTo>
                <a:lnTo>
                  <a:pt x="849" y="57"/>
                </a:lnTo>
                <a:lnTo>
                  <a:pt x="849" y="59"/>
                </a:lnTo>
                <a:lnTo>
                  <a:pt x="847" y="59"/>
                </a:lnTo>
                <a:lnTo>
                  <a:pt x="847" y="61"/>
                </a:lnTo>
                <a:lnTo>
                  <a:pt x="845" y="63"/>
                </a:lnTo>
                <a:lnTo>
                  <a:pt x="845" y="65"/>
                </a:lnTo>
                <a:lnTo>
                  <a:pt x="843" y="67"/>
                </a:lnTo>
                <a:lnTo>
                  <a:pt x="843" y="71"/>
                </a:lnTo>
                <a:lnTo>
                  <a:pt x="843" y="73"/>
                </a:lnTo>
                <a:lnTo>
                  <a:pt x="841" y="73"/>
                </a:lnTo>
                <a:lnTo>
                  <a:pt x="841" y="71"/>
                </a:lnTo>
                <a:lnTo>
                  <a:pt x="841" y="73"/>
                </a:lnTo>
                <a:lnTo>
                  <a:pt x="839" y="73"/>
                </a:lnTo>
                <a:lnTo>
                  <a:pt x="841" y="73"/>
                </a:lnTo>
                <a:lnTo>
                  <a:pt x="843" y="73"/>
                </a:lnTo>
                <a:lnTo>
                  <a:pt x="843" y="75"/>
                </a:lnTo>
                <a:lnTo>
                  <a:pt x="845" y="75"/>
                </a:lnTo>
                <a:lnTo>
                  <a:pt x="847" y="77"/>
                </a:lnTo>
                <a:lnTo>
                  <a:pt x="847" y="75"/>
                </a:lnTo>
                <a:lnTo>
                  <a:pt x="849" y="77"/>
                </a:lnTo>
                <a:lnTo>
                  <a:pt x="851" y="77"/>
                </a:lnTo>
                <a:lnTo>
                  <a:pt x="853" y="77"/>
                </a:lnTo>
                <a:lnTo>
                  <a:pt x="855" y="77"/>
                </a:lnTo>
                <a:lnTo>
                  <a:pt x="855" y="79"/>
                </a:lnTo>
                <a:lnTo>
                  <a:pt x="853" y="79"/>
                </a:lnTo>
                <a:lnTo>
                  <a:pt x="851" y="79"/>
                </a:lnTo>
                <a:lnTo>
                  <a:pt x="851" y="77"/>
                </a:lnTo>
                <a:lnTo>
                  <a:pt x="851" y="79"/>
                </a:lnTo>
                <a:lnTo>
                  <a:pt x="849" y="79"/>
                </a:lnTo>
                <a:lnTo>
                  <a:pt x="847" y="79"/>
                </a:lnTo>
                <a:lnTo>
                  <a:pt x="845" y="79"/>
                </a:lnTo>
                <a:lnTo>
                  <a:pt x="843" y="79"/>
                </a:lnTo>
                <a:lnTo>
                  <a:pt x="841" y="79"/>
                </a:lnTo>
                <a:lnTo>
                  <a:pt x="841" y="77"/>
                </a:lnTo>
                <a:lnTo>
                  <a:pt x="841" y="79"/>
                </a:lnTo>
                <a:lnTo>
                  <a:pt x="839" y="79"/>
                </a:lnTo>
                <a:lnTo>
                  <a:pt x="837" y="79"/>
                </a:lnTo>
                <a:lnTo>
                  <a:pt x="837" y="81"/>
                </a:lnTo>
                <a:lnTo>
                  <a:pt x="839" y="81"/>
                </a:lnTo>
                <a:lnTo>
                  <a:pt x="841" y="81"/>
                </a:lnTo>
                <a:lnTo>
                  <a:pt x="841" y="82"/>
                </a:lnTo>
                <a:lnTo>
                  <a:pt x="841" y="81"/>
                </a:lnTo>
                <a:lnTo>
                  <a:pt x="843" y="81"/>
                </a:lnTo>
                <a:lnTo>
                  <a:pt x="845" y="81"/>
                </a:lnTo>
                <a:lnTo>
                  <a:pt x="847" y="81"/>
                </a:lnTo>
                <a:lnTo>
                  <a:pt x="845" y="81"/>
                </a:lnTo>
                <a:lnTo>
                  <a:pt x="845" y="82"/>
                </a:lnTo>
                <a:lnTo>
                  <a:pt x="845" y="81"/>
                </a:lnTo>
                <a:lnTo>
                  <a:pt x="847" y="81"/>
                </a:lnTo>
                <a:lnTo>
                  <a:pt x="847" y="82"/>
                </a:lnTo>
                <a:lnTo>
                  <a:pt x="847" y="81"/>
                </a:lnTo>
                <a:lnTo>
                  <a:pt x="849" y="81"/>
                </a:lnTo>
                <a:lnTo>
                  <a:pt x="849" y="82"/>
                </a:lnTo>
                <a:lnTo>
                  <a:pt x="849" y="81"/>
                </a:lnTo>
                <a:lnTo>
                  <a:pt x="851" y="82"/>
                </a:lnTo>
                <a:lnTo>
                  <a:pt x="851" y="81"/>
                </a:lnTo>
                <a:lnTo>
                  <a:pt x="853" y="81"/>
                </a:lnTo>
                <a:lnTo>
                  <a:pt x="855" y="81"/>
                </a:lnTo>
                <a:lnTo>
                  <a:pt x="856" y="81"/>
                </a:lnTo>
                <a:lnTo>
                  <a:pt x="856" y="79"/>
                </a:lnTo>
                <a:lnTo>
                  <a:pt x="856" y="81"/>
                </a:lnTo>
                <a:lnTo>
                  <a:pt x="858" y="81"/>
                </a:lnTo>
                <a:lnTo>
                  <a:pt x="858" y="79"/>
                </a:lnTo>
                <a:lnTo>
                  <a:pt x="858" y="81"/>
                </a:lnTo>
                <a:lnTo>
                  <a:pt x="860" y="81"/>
                </a:lnTo>
                <a:lnTo>
                  <a:pt x="862" y="81"/>
                </a:lnTo>
                <a:lnTo>
                  <a:pt x="864" y="81"/>
                </a:lnTo>
                <a:lnTo>
                  <a:pt x="866" y="81"/>
                </a:lnTo>
                <a:lnTo>
                  <a:pt x="866" y="82"/>
                </a:lnTo>
                <a:lnTo>
                  <a:pt x="866" y="81"/>
                </a:lnTo>
                <a:lnTo>
                  <a:pt x="864" y="81"/>
                </a:lnTo>
                <a:lnTo>
                  <a:pt x="866" y="81"/>
                </a:lnTo>
                <a:lnTo>
                  <a:pt x="866" y="82"/>
                </a:lnTo>
                <a:lnTo>
                  <a:pt x="864" y="82"/>
                </a:lnTo>
                <a:lnTo>
                  <a:pt x="864" y="84"/>
                </a:lnTo>
                <a:lnTo>
                  <a:pt x="862" y="84"/>
                </a:lnTo>
                <a:lnTo>
                  <a:pt x="864" y="86"/>
                </a:lnTo>
                <a:lnTo>
                  <a:pt x="866" y="84"/>
                </a:lnTo>
                <a:lnTo>
                  <a:pt x="866" y="86"/>
                </a:lnTo>
                <a:lnTo>
                  <a:pt x="864" y="86"/>
                </a:lnTo>
                <a:lnTo>
                  <a:pt x="862" y="86"/>
                </a:lnTo>
                <a:lnTo>
                  <a:pt x="862" y="88"/>
                </a:lnTo>
                <a:lnTo>
                  <a:pt x="860" y="88"/>
                </a:lnTo>
                <a:lnTo>
                  <a:pt x="858" y="88"/>
                </a:lnTo>
                <a:lnTo>
                  <a:pt x="858" y="90"/>
                </a:lnTo>
                <a:lnTo>
                  <a:pt x="858" y="92"/>
                </a:lnTo>
                <a:lnTo>
                  <a:pt x="858" y="90"/>
                </a:lnTo>
                <a:lnTo>
                  <a:pt x="860" y="90"/>
                </a:lnTo>
                <a:lnTo>
                  <a:pt x="860" y="92"/>
                </a:lnTo>
                <a:lnTo>
                  <a:pt x="862" y="92"/>
                </a:lnTo>
                <a:lnTo>
                  <a:pt x="864" y="92"/>
                </a:lnTo>
                <a:lnTo>
                  <a:pt x="866" y="92"/>
                </a:lnTo>
                <a:lnTo>
                  <a:pt x="868" y="92"/>
                </a:lnTo>
                <a:lnTo>
                  <a:pt x="870" y="92"/>
                </a:lnTo>
                <a:lnTo>
                  <a:pt x="870" y="90"/>
                </a:lnTo>
                <a:lnTo>
                  <a:pt x="872" y="92"/>
                </a:lnTo>
                <a:lnTo>
                  <a:pt x="874" y="92"/>
                </a:lnTo>
                <a:lnTo>
                  <a:pt x="876" y="92"/>
                </a:lnTo>
                <a:lnTo>
                  <a:pt x="876" y="94"/>
                </a:lnTo>
                <a:lnTo>
                  <a:pt x="878" y="94"/>
                </a:lnTo>
                <a:lnTo>
                  <a:pt x="879" y="94"/>
                </a:lnTo>
                <a:lnTo>
                  <a:pt x="879" y="96"/>
                </a:lnTo>
                <a:lnTo>
                  <a:pt x="881" y="96"/>
                </a:lnTo>
                <a:lnTo>
                  <a:pt x="881" y="98"/>
                </a:lnTo>
                <a:lnTo>
                  <a:pt x="881" y="100"/>
                </a:lnTo>
                <a:lnTo>
                  <a:pt x="883" y="100"/>
                </a:lnTo>
                <a:lnTo>
                  <a:pt x="883" y="98"/>
                </a:lnTo>
                <a:lnTo>
                  <a:pt x="881" y="98"/>
                </a:lnTo>
                <a:lnTo>
                  <a:pt x="883" y="98"/>
                </a:lnTo>
                <a:lnTo>
                  <a:pt x="883" y="96"/>
                </a:lnTo>
                <a:lnTo>
                  <a:pt x="883" y="94"/>
                </a:lnTo>
                <a:lnTo>
                  <a:pt x="883" y="92"/>
                </a:lnTo>
                <a:lnTo>
                  <a:pt x="885" y="92"/>
                </a:lnTo>
                <a:lnTo>
                  <a:pt x="885" y="90"/>
                </a:lnTo>
                <a:lnTo>
                  <a:pt x="885" y="92"/>
                </a:lnTo>
                <a:lnTo>
                  <a:pt x="885" y="94"/>
                </a:lnTo>
                <a:lnTo>
                  <a:pt x="885" y="96"/>
                </a:lnTo>
                <a:lnTo>
                  <a:pt x="885" y="98"/>
                </a:lnTo>
                <a:lnTo>
                  <a:pt x="887" y="98"/>
                </a:lnTo>
                <a:lnTo>
                  <a:pt x="887" y="100"/>
                </a:lnTo>
                <a:lnTo>
                  <a:pt x="885" y="102"/>
                </a:lnTo>
                <a:lnTo>
                  <a:pt x="887" y="102"/>
                </a:lnTo>
                <a:lnTo>
                  <a:pt x="887" y="104"/>
                </a:lnTo>
                <a:lnTo>
                  <a:pt x="887" y="105"/>
                </a:lnTo>
                <a:lnTo>
                  <a:pt x="887" y="109"/>
                </a:lnTo>
                <a:lnTo>
                  <a:pt x="889" y="107"/>
                </a:lnTo>
                <a:lnTo>
                  <a:pt x="889" y="105"/>
                </a:lnTo>
                <a:lnTo>
                  <a:pt x="887" y="104"/>
                </a:lnTo>
                <a:lnTo>
                  <a:pt x="887" y="102"/>
                </a:lnTo>
                <a:lnTo>
                  <a:pt x="887" y="100"/>
                </a:lnTo>
                <a:lnTo>
                  <a:pt x="887" y="98"/>
                </a:lnTo>
                <a:lnTo>
                  <a:pt x="885" y="96"/>
                </a:lnTo>
                <a:lnTo>
                  <a:pt x="885" y="94"/>
                </a:lnTo>
                <a:lnTo>
                  <a:pt x="887" y="94"/>
                </a:lnTo>
                <a:lnTo>
                  <a:pt x="887" y="92"/>
                </a:lnTo>
                <a:lnTo>
                  <a:pt x="887" y="90"/>
                </a:lnTo>
                <a:lnTo>
                  <a:pt x="889" y="90"/>
                </a:lnTo>
                <a:lnTo>
                  <a:pt x="891" y="88"/>
                </a:lnTo>
                <a:lnTo>
                  <a:pt x="891" y="90"/>
                </a:lnTo>
                <a:lnTo>
                  <a:pt x="893" y="90"/>
                </a:lnTo>
                <a:lnTo>
                  <a:pt x="893" y="88"/>
                </a:lnTo>
                <a:lnTo>
                  <a:pt x="895" y="88"/>
                </a:lnTo>
                <a:lnTo>
                  <a:pt x="897" y="88"/>
                </a:lnTo>
                <a:lnTo>
                  <a:pt x="897" y="90"/>
                </a:lnTo>
                <a:lnTo>
                  <a:pt x="899" y="90"/>
                </a:lnTo>
                <a:lnTo>
                  <a:pt x="901" y="92"/>
                </a:lnTo>
                <a:lnTo>
                  <a:pt x="901" y="94"/>
                </a:lnTo>
                <a:lnTo>
                  <a:pt x="901" y="96"/>
                </a:lnTo>
                <a:lnTo>
                  <a:pt x="899" y="96"/>
                </a:lnTo>
                <a:lnTo>
                  <a:pt x="897" y="96"/>
                </a:lnTo>
                <a:lnTo>
                  <a:pt x="897" y="98"/>
                </a:lnTo>
                <a:lnTo>
                  <a:pt x="897" y="100"/>
                </a:lnTo>
                <a:lnTo>
                  <a:pt x="897" y="102"/>
                </a:lnTo>
                <a:lnTo>
                  <a:pt x="899" y="100"/>
                </a:lnTo>
                <a:lnTo>
                  <a:pt x="901" y="100"/>
                </a:lnTo>
                <a:lnTo>
                  <a:pt x="901" y="98"/>
                </a:lnTo>
                <a:lnTo>
                  <a:pt x="903" y="98"/>
                </a:lnTo>
                <a:lnTo>
                  <a:pt x="904" y="96"/>
                </a:lnTo>
                <a:lnTo>
                  <a:pt x="906" y="96"/>
                </a:lnTo>
                <a:lnTo>
                  <a:pt x="906" y="94"/>
                </a:lnTo>
                <a:lnTo>
                  <a:pt x="908" y="94"/>
                </a:lnTo>
                <a:lnTo>
                  <a:pt x="910" y="94"/>
                </a:lnTo>
                <a:lnTo>
                  <a:pt x="910" y="92"/>
                </a:lnTo>
                <a:lnTo>
                  <a:pt x="912" y="92"/>
                </a:lnTo>
                <a:lnTo>
                  <a:pt x="914" y="92"/>
                </a:lnTo>
                <a:lnTo>
                  <a:pt x="916" y="92"/>
                </a:lnTo>
                <a:lnTo>
                  <a:pt x="918" y="92"/>
                </a:lnTo>
                <a:lnTo>
                  <a:pt x="918" y="90"/>
                </a:lnTo>
                <a:lnTo>
                  <a:pt x="920" y="90"/>
                </a:lnTo>
                <a:lnTo>
                  <a:pt x="920" y="88"/>
                </a:lnTo>
                <a:lnTo>
                  <a:pt x="922" y="88"/>
                </a:lnTo>
                <a:lnTo>
                  <a:pt x="922" y="86"/>
                </a:lnTo>
                <a:lnTo>
                  <a:pt x="924" y="86"/>
                </a:lnTo>
                <a:lnTo>
                  <a:pt x="924" y="84"/>
                </a:lnTo>
                <a:lnTo>
                  <a:pt x="926" y="84"/>
                </a:lnTo>
                <a:lnTo>
                  <a:pt x="926" y="86"/>
                </a:lnTo>
                <a:lnTo>
                  <a:pt x="927" y="86"/>
                </a:lnTo>
                <a:lnTo>
                  <a:pt x="927" y="88"/>
                </a:lnTo>
                <a:lnTo>
                  <a:pt x="927" y="86"/>
                </a:lnTo>
                <a:lnTo>
                  <a:pt x="929" y="84"/>
                </a:lnTo>
                <a:lnTo>
                  <a:pt x="929" y="86"/>
                </a:lnTo>
                <a:lnTo>
                  <a:pt x="929" y="84"/>
                </a:lnTo>
                <a:lnTo>
                  <a:pt x="931" y="84"/>
                </a:lnTo>
                <a:lnTo>
                  <a:pt x="933" y="84"/>
                </a:lnTo>
                <a:lnTo>
                  <a:pt x="933" y="86"/>
                </a:lnTo>
                <a:lnTo>
                  <a:pt x="935" y="84"/>
                </a:lnTo>
                <a:lnTo>
                  <a:pt x="935" y="86"/>
                </a:lnTo>
                <a:lnTo>
                  <a:pt x="935" y="84"/>
                </a:lnTo>
                <a:lnTo>
                  <a:pt x="937" y="84"/>
                </a:lnTo>
                <a:lnTo>
                  <a:pt x="939" y="84"/>
                </a:lnTo>
                <a:lnTo>
                  <a:pt x="939" y="86"/>
                </a:lnTo>
                <a:lnTo>
                  <a:pt x="937" y="86"/>
                </a:lnTo>
                <a:lnTo>
                  <a:pt x="937" y="88"/>
                </a:lnTo>
                <a:lnTo>
                  <a:pt x="937" y="86"/>
                </a:lnTo>
                <a:lnTo>
                  <a:pt x="939" y="86"/>
                </a:lnTo>
                <a:lnTo>
                  <a:pt x="941" y="86"/>
                </a:lnTo>
                <a:lnTo>
                  <a:pt x="939" y="86"/>
                </a:lnTo>
                <a:lnTo>
                  <a:pt x="941" y="86"/>
                </a:lnTo>
                <a:lnTo>
                  <a:pt x="941" y="88"/>
                </a:lnTo>
                <a:lnTo>
                  <a:pt x="941" y="86"/>
                </a:lnTo>
                <a:lnTo>
                  <a:pt x="943" y="86"/>
                </a:lnTo>
                <a:lnTo>
                  <a:pt x="941" y="86"/>
                </a:lnTo>
                <a:lnTo>
                  <a:pt x="941" y="84"/>
                </a:lnTo>
                <a:lnTo>
                  <a:pt x="941" y="86"/>
                </a:lnTo>
                <a:lnTo>
                  <a:pt x="943" y="86"/>
                </a:lnTo>
                <a:lnTo>
                  <a:pt x="945" y="86"/>
                </a:lnTo>
                <a:lnTo>
                  <a:pt x="947" y="86"/>
                </a:lnTo>
                <a:lnTo>
                  <a:pt x="947" y="88"/>
                </a:lnTo>
                <a:lnTo>
                  <a:pt x="949" y="88"/>
                </a:lnTo>
                <a:lnTo>
                  <a:pt x="951" y="88"/>
                </a:lnTo>
                <a:lnTo>
                  <a:pt x="951" y="90"/>
                </a:lnTo>
                <a:lnTo>
                  <a:pt x="951" y="92"/>
                </a:lnTo>
                <a:lnTo>
                  <a:pt x="951" y="90"/>
                </a:lnTo>
                <a:lnTo>
                  <a:pt x="952" y="92"/>
                </a:lnTo>
                <a:lnTo>
                  <a:pt x="952" y="94"/>
                </a:lnTo>
                <a:lnTo>
                  <a:pt x="954" y="94"/>
                </a:lnTo>
                <a:lnTo>
                  <a:pt x="954" y="92"/>
                </a:lnTo>
                <a:lnTo>
                  <a:pt x="954" y="94"/>
                </a:lnTo>
                <a:lnTo>
                  <a:pt x="954" y="96"/>
                </a:lnTo>
                <a:lnTo>
                  <a:pt x="954" y="94"/>
                </a:lnTo>
                <a:lnTo>
                  <a:pt x="954" y="92"/>
                </a:lnTo>
                <a:lnTo>
                  <a:pt x="956" y="92"/>
                </a:lnTo>
                <a:lnTo>
                  <a:pt x="954" y="92"/>
                </a:lnTo>
                <a:lnTo>
                  <a:pt x="954" y="94"/>
                </a:lnTo>
                <a:lnTo>
                  <a:pt x="954" y="96"/>
                </a:lnTo>
                <a:lnTo>
                  <a:pt x="954" y="94"/>
                </a:lnTo>
                <a:lnTo>
                  <a:pt x="956" y="94"/>
                </a:lnTo>
                <a:lnTo>
                  <a:pt x="956" y="96"/>
                </a:lnTo>
                <a:lnTo>
                  <a:pt x="958" y="94"/>
                </a:lnTo>
                <a:lnTo>
                  <a:pt x="960" y="94"/>
                </a:lnTo>
                <a:lnTo>
                  <a:pt x="962" y="94"/>
                </a:lnTo>
                <a:lnTo>
                  <a:pt x="964" y="96"/>
                </a:lnTo>
                <a:lnTo>
                  <a:pt x="964" y="94"/>
                </a:lnTo>
                <a:lnTo>
                  <a:pt x="964" y="96"/>
                </a:lnTo>
                <a:lnTo>
                  <a:pt x="966" y="96"/>
                </a:lnTo>
                <a:lnTo>
                  <a:pt x="966" y="98"/>
                </a:lnTo>
                <a:lnTo>
                  <a:pt x="968" y="98"/>
                </a:lnTo>
                <a:lnTo>
                  <a:pt x="968" y="100"/>
                </a:lnTo>
                <a:lnTo>
                  <a:pt x="968" y="102"/>
                </a:lnTo>
                <a:lnTo>
                  <a:pt x="968" y="104"/>
                </a:lnTo>
                <a:lnTo>
                  <a:pt x="970" y="104"/>
                </a:lnTo>
                <a:lnTo>
                  <a:pt x="972" y="104"/>
                </a:lnTo>
                <a:lnTo>
                  <a:pt x="974" y="104"/>
                </a:lnTo>
                <a:lnTo>
                  <a:pt x="974" y="102"/>
                </a:lnTo>
                <a:lnTo>
                  <a:pt x="975" y="102"/>
                </a:lnTo>
                <a:lnTo>
                  <a:pt x="975" y="100"/>
                </a:lnTo>
                <a:lnTo>
                  <a:pt x="977" y="100"/>
                </a:lnTo>
                <a:lnTo>
                  <a:pt x="977" y="102"/>
                </a:lnTo>
                <a:lnTo>
                  <a:pt x="977" y="100"/>
                </a:lnTo>
                <a:lnTo>
                  <a:pt x="979" y="100"/>
                </a:lnTo>
                <a:lnTo>
                  <a:pt x="979" y="102"/>
                </a:lnTo>
                <a:lnTo>
                  <a:pt x="979" y="104"/>
                </a:lnTo>
                <a:lnTo>
                  <a:pt x="979" y="102"/>
                </a:lnTo>
                <a:lnTo>
                  <a:pt x="979" y="100"/>
                </a:lnTo>
                <a:lnTo>
                  <a:pt x="981" y="100"/>
                </a:lnTo>
                <a:lnTo>
                  <a:pt x="981" y="102"/>
                </a:lnTo>
                <a:lnTo>
                  <a:pt x="983" y="102"/>
                </a:lnTo>
                <a:lnTo>
                  <a:pt x="983" y="104"/>
                </a:lnTo>
                <a:lnTo>
                  <a:pt x="985" y="104"/>
                </a:lnTo>
                <a:lnTo>
                  <a:pt x="985" y="105"/>
                </a:lnTo>
                <a:lnTo>
                  <a:pt x="983" y="105"/>
                </a:lnTo>
                <a:lnTo>
                  <a:pt x="985" y="105"/>
                </a:lnTo>
                <a:lnTo>
                  <a:pt x="985" y="104"/>
                </a:lnTo>
                <a:lnTo>
                  <a:pt x="985" y="105"/>
                </a:lnTo>
                <a:lnTo>
                  <a:pt x="987" y="105"/>
                </a:lnTo>
                <a:lnTo>
                  <a:pt x="985" y="105"/>
                </a:lnTo>
                <a:lnTo>
                  <a:pt x="985" y="107"/>
                </a:lnTo>
                <a:lnTo>
                  <a:pt x="987" y="107"/>
                </a:lnTo>
                <a:lnTo>
                  <a:pt x="987" y="105"/>
                </a:lnTo>
                <a:lnTo>
                  <a:pt x="989" y="105"/>
                </a:lnTo>
                <a:lnTo>
                  <a:pt x="989" y="107"/>
                </a:lnTo>
                <a:lnTo>
                  <a:pt x="989" y="105"/>
                </a:lnTo>
                <a:lnTo>
                  <a:pt x="991" y="105"/>
                </a:lnTo>
                <a:lnTo>
                  <a:pt x="991" y="107"/>
                </a:lnTo>
                <a:lnTo>
                  <a:pt x="991" y="105"/>
                </a:lnTo>
                <a:lnTo>
                  <a:pt x="989" y="105"/>
                </a:lnTo>
                <a:lnTo>
                  <a:pt x="989" y="107"/>
                </a:lnTo>
                <a:lnTo>
                  <a:pt x="991" y="109"/>
                </a:lnTo>
                <a:lnTo>
                  <a:pt x="991" y="111"/>
                </a:lnTo>
                <a:lnTo>
                  <a:pt x="989" y="111"/>
                </a:lnTo>
                <a:lnTo>
                  <a:pt x="991" y="111"/>
                </a:lnTo>
                <a:lnTo>
                  <a:pt x="993" y="113"/>
                </a:lnTo>
                <a:lnTo>
                  <a:pt x="995" y="113"/>
                </a:lnTo>
                <a:lnTo>
                  <a:pt x="997" y="113"/>
                </a:lnTo>
                <a:lnTo>
                  <a:pt x="999" y="113"/>
                </a:lnTo>
                <a:lnTo>
                  <a:pt x="1000" y="113"/>
                </a:lnTo>
                <a:lnTo>
                  <a:pt x="1000" y="115"/>
                </a:lnTo>
                <a:lnTo>
                  <a:pt x="1002" y="115"/>
                </a:lnTo>
                <a:lnTo>
                  <a:pt x="1004" y="115"/>
                </a:lnTo>
                <a:lnTo>
                  <a:pt x="1006" y="115"/>
                </a:lnTo>
                <a:lnTo>
                  <a:pt x="1004" y="115"/>
                </a:lnTo>
                <a:lnTo>
                  <a:pt x="1006" y="115"/>
                </a:lnTo>
                <a:lnTo>
                  <a:pt x="1006" y="113"/>
                </a:lnTo>
                <a:lnTo>
                  <a:pt x="1008" y="113"/>
                </a:lnTo>
                <a:lnTo>
                  <a:pt x="1006" y="113"/>
                </a:lnTo>
                <a:lnTo>
                  <a:pt x="1008" y="115"/>
                </a:lnTo>
                <a:lnTo>
                  <a:pt x="1006" y="115"/>
                </a:lnTo>
                <a:lnTo>
                  <a:pt x="1008" y="115"/>
                </a:lnTo>
                <a:lnTo>
                  <a:pt x="1008" y="117"/>
                </a:lnTo>
                <a:lnTo>
                  <a:pt x="1008" y="115"/>
                </a:lnTo>
                <a:lnTo>
                  <a:pt x="1008" y="117"/>
                </a:lnTo>
                <a:lnTo>
                  <a:pt x="1008" y="119"/>
                </a:lnTo>
                <a:lnTo>
                  <a:pt x="1010" y="117"/>
                </a:lnTo>
                <a:lnTo>
                  <a:pt x="1012" y="117"/>
                </a:lnTo>
                <a:lnTo>
                  <a:pt x="1012" y="119"/>
                </a:lnTo>
                <a:lnTo>
                  <a:pt x="1014" y="119"/>
                </a:lnTo>
                <a:lnTo>
                  <a:pt x="1014" y="117"/>
                </a:lnTo>
                <a:lnTo>
                  <a:pt x="1014" y="119"/>
                </a:lnTo>
                <a:lnTo>
                  <a:pt x="1016" y="119"/>
                </a:lnTo>
                <a:lnTo>
                  <a:pt x="1016" y="117"/>
                </a:lnTo>
                <a:lnTo>
                  <a:pt x="1018" y="117"/>
                </a:lnTo>
                <a:lnTo>
                  <a:pt x="1020" y="117"/>
                </a:lnTo>
                <a:lnTo>
                  <a:pt x="1020" y="115"/>
                </a:lnTo>
                <a:lnTo>
                  <a:pt x="1022" y="115"/>
                </a:lnTo>
                <a:lnTo>
                  <a:pt x="1023" y="115"/>
                </a:lnTo>
                <a:lnTo>
                  <a:pt x="1025" y="115"/>
                </a:lnTo>
                <a:lnTo>
                  <a:pt x="1027" y="115"/>
                </a:lnTo>
                <a:lnTo>
                  <a:pt x="1029" y="115"/>
                </a:lnTo>
                <a:lnTo>
                  <a:pt x="1031" y="115"/>
                </a:lnTo>
                <a:lnTo>
                  <a:pt x="1033" y="115"/>
                </a:lnTo>
                <a:lnTo>
                  <a:pt x="1035" y="115"/>
                </a:lnTo>
                <a:lnTo>
                  <a:pt x="1037" y="115"/>
                </a:lnTo>
                <a:lnTo>
                  <a:pt x="1039" y="115"/>
                </a:lnTo>
                <a:lnTo>
                  <a:pt x="1039" y="117"/>
                </a:lnTo>
                <a:lnTo>
                  <a:pt x="1041" y="117"/>
                </a:lnTo>
                <a:lnTo>
                  <a:pt x="1043" y="117"/>
                </a:lnTo>
                <a:lnTo>
                  <a:pt x="1043" y="119"/>
                </a:lnTo>
                <a:lnTo>
                  <a:pt x="1045" y="119"/>
                </a:lnTo>
                <a:lnTo>
                  <a:pt x="1047" y="119"/>
                </a:lnTo>
                <a:lnTo>
                  <a:pt x="1045" y="119"/>
                </a:lnTo>
                <a:lnTo>
                  <a:pt x="1047" y="119"/>
                </a:lnTo>
                <a:lnTo>
                  <a:pt x="1047" y="121"/>
                </a:lnTo>
                <a:lnTo>
                  <a:pt x="1047" y="119"/>
                </a:lnTo>
                <a:lnTo>
                  <a:pt x="1048" y="119"/>
                </a:lnTo>
                <a:lnTo>
                  <a:pt x="1048" y="117"/>
                </a:lnTo>
                <a:lnTo>
                  <a:pt x="1048" y="119"/>
                </a:lnTo>
                <a:lnTo>
                  <a:pt x="1048" y="117"/>
                </a:lnTo>
                <a:lnTo>
                  <a:pt x="1050" y="117"/>
                </a:lnTo>
                <a:lnTo>
                  <a:pt x="1050" y="119"/>
                </a:lnTo>
                <a:lnTo>
                  <a:pt x="1048" y="119"/>
                </a:lnTo>
                <a:lnTo>
                  <a:pt x="1050" y="119"/>
                </a:lnTo>
                <a:lnTo>
                  <a:pt x="1050" y="117"/>
                </a:lnTo>
                <a:lnTo>
                  <a:pt x="1052" y="117"/>
                </a:lnTo>
                <a:lnTo>
                  <a:pt x="1052" y="119"/>
                </a:lnTo>
                <a:lnTo>
                  <a:pt x="1052" y="117"/>
                </a:lnTo>
                <a:lnTo>
                  <a:pt x="1052" y="119"/>
                </a:lnTo>
                <a:lnTo>
                  <a:pt x="1054" y="119"/>
                </a:lnTo>
                <a:lnTo>
                  <a:pt x="1054" y="121"/>
                </a:lnTo>
                <a:lnTo>
                  <a:pt x="1058" y="125"/>
                </a:lnTo>
                <a:lnTo>
                  <a:pt x="1060" y="125"/>
                </a:lnTo>
                <a:lnTo>
                  <a:pt x="1060" y="127"/>
                </a:lnTo>
                <a:lnTo>
                  <a:pt x="1058" y="127"/>
                </a:lnTo>
                <a:lnTo>
                  <a:pt x="1056" y="127"/>
                </a:lnTo>
                <a:lnTo>
                  <a:pt x="1056" y="125"/>
                </a:lnTo>
                <a:lnTo>
                  <a:pt x="1056" y="127"/>
                </a:lnTo>
                <a:lnTo>
                  <a:pt x="1058" y="129"/>
                </a:lnTo>
                <a:lnTo>
                  <a:pt x="1060" y="129"/>
                </a:lnTo>
                <a:lnTo>
                  <a:pt x="1060" y="127"/>
                </a:lnTo>
                <a:lnTo>
                  <a:pt x="1060" y="125"/>
                </a:lnTo>
                <a:lnTo>
                  <a:pt x="1062" y="125"/>
                </a:lnTo>
                <a:lnTo>
                  <a:pt x="1062" y="127"/>
                </a:lnTo>
                <a:lnTo>
                  <a:pt x="1064" y="129"/>
                </a:lnTo>
                <a:lnTo>
                  <a:pt x="1066" y="129"/>
                </a:lnTo>
                <a:lnTo>
                  <a:pt x="1068" y="130"/>
                </a:lnTo>
                <a:lnTo>
                  <a:pt x="1070" y="130"/>
                </a:lnTo>
                <a:lnTo>
                  <a:pt x="1071" y="130"/>
                </a:lnTo>
                <a:lnTo>
                  <a:pt x="1071" y="129"/>
                </a:lnTo>
                <a:lnTo>
                  <a:pt x="1071" y="130"/>
                </a:lnTo>
                <a:lnTo>
                  <a:pt x="1070" y="132"/>
                </a:lnTo>
                <a:lnTo>
                  <a:pt x="1071" y="132"/>
                </a:lnTo>
                <a:lnTo>
                  <a:pt x="1073" y="132"/>
                </a:lnTo>
                <a:lnTo>
                  <a:pt x="1075" y="132"/>
                </a:lnTo>
                <a:lnTo>
                  <a:pt x="1075" y="134"/>
                </a:lnTo>
                <a:lnTo>
                  <a:pt x="1077" y="134"/>
                </a:lnTo>
                <a:lnTo>
                  <a:pt x="1079" y="134"/>
                </a:lnTo>
                <a:lnTo>
                  <a:pt x="1079" y="136"/>
                </a:lnTo>
                <a:lnTo>
                  <a:pt x="1079" y="134"/>
                </a:lnTo>
                <a:lnTo>
                  <a:pt x="1079" y="136"/>
                </a:lnTo>
                <a:lnTo>
                  <a:pt x="1081" y="136"/>
                </a:lnTo>
                <a:lnTo>
                  <a:pt x="1081" y="134"/>
                </a:lnTo>
                <a:lnTo>
                  <a:pt x="1083" y="134"/>
                </a:lnTo>
                <a:lnTo>
                  <a:pt x="1081" y="134"/>
                </a:lnTo>
                <a:lnTo>
                  <a:pt x="1081" y="132"/>
                </a:lnTo>
                <a:lnTo>
                  <a:pt x="1083" y="132"/>
                </a:lnTo>
                <a:lnTo>
                  <a:pt x="1083" y="134"/>
                </a:lnTo>
                <a:lnTo>
                  <a:pt x="1085" y="134"/>
                </a:lnTo>
                <a:lnTo>
                  <a:pt x="1087" y="134"/>
                </a:lnTo>
                <a:lnTo>
                  <a:pt x="1089" y="134"/>
                </a:lnTo>
                <a:lnTo>
                  <a:pt x="1091" y="134"/>
                </a:lnTo>
                <a:lnTo>
                  <a:pt x="1091" y="132"/>
                </a:lnTo>
                <a:lnTo>
                  <a:pt x="1093" y="132"/>
                </a:lnTo>
                <a:lnTo>
                  <a:pt x="1095" y="130"/>
                </a:lnTo>
                <a:lnTo>
                  <a:pt x="1096" y="130"/>
                </a:lnTo>
                <a:lnTo>
                  <a:pt x="1096" y="129"/>
                </a:lnTo>
                <a:lnTo>
                  <a:pt x="1098" y="129"/>
                </a:lnTo>
                <a:lnTo>
                  <a:pt x="1100" y="129"/>
                </a:lnTo>
                <a:lnTo>
                  <a:pt x="1102" y="129"/>
                </a:lnTo>
                <a:lnTo>
                  <a:pt x="1104" y="129"/>
                </a:lnTo>
                <a:lnTo>
                  <a:pt x="1106" y="127"/>
                </a:lnTo>
                <a:lnTo>
                  <a:pt x="1106" y="129"/>
                </a:lnTo>
                <a:lnTo>
                  <a:pt x="1106" y="127"/>
                </a:lnTo>
                <a:lnTo>
                  <a:pt x="1108" y="127"/>
                </a:lnTo>
                <a:lnTo>
                  <a:pt x="1108" y="129"/>
                </a:lnTo>
                <a:lnTo>
                  <a:pt x="1108" y="130"/>
                </a:lnTo>
                <a:lnTo>
                  <a:pt x="1110" y="130"/>
                </a:lnTo>
                <a:lnTo>
                  <a:pt x="1110" y="129"/>
                </a:lnTo>
                <a:lnTo>
                  <a:pt x="1110" y="127"/>
                </a:lnTo>
                <a:lnTo>
                  <a:pt x="1108" y="127"/>
                </a:lnTo>
                <a:lnTo>
                  <a:pt x="1108" y="125"/>
                </a:lnTo>
                <a:lnTo>
                  <a:pt x="1108" y="127"/>
                </a:lnTo>
                <a:lnTo>
                  <a:pt x="1110" y="127"/>
                </a:lnTo>
                <a:lnTo>
                  <a:pt x="1110" y="125"/>
                </a:lnTo>
                <a:lnTo>
                  <a:pt x="1110" y="127"/>
                </a:lnTo>
                <a:lnTo>
                  <a:pt x="1112" y="127"/>
                </a:lnTo>
                <a:lnTo>
                  <a:pt x="1112" y="125"/>
                </a:lnTo>
                <a:lnTo>
                  <a:pt x="1112" y="127"/>
                </a:lnTo>
                <a:lnTo>
                  <a:pt x="1112" y="125"/>
                </a:lnTo>
                <a:lnTo>
                  <a:pt x="1114" y="125"/>
                </a:lnTo>
                <a:lnTo>
                  <a:pt x="1116" y="125"/>
                </a:lnTo>
                <a:lnTo>
                  <a:pt x="1116" y="123"/>
                </a:lnTo>
                <a:lnTo>
                  <a:pt x="1118" y="123"/>
                </a:lnTo>
                <a:lnTo>
                  <a:pt x="1118" y="121"/>
                </a:lnTo>
                <a:lnTo>
                  <a:pt x="1119" y="121"/>
                </a:lnTo>
                <a:lnTo>
                  <a:pt x="1119" y="123"/>
                </a:lnTo>
                <a:lnTo>
                  <a:pt x="1119" y="125"/>
                </a:lnTo>
                <a:lnTo>
                  <a:pt x="1121" y="125"/>
                </a:lnTo>
                <a:lnTo>
                  <a:pt x="1123" y="125"/>
                </a:lnTo>
                <a:lnTo>
                  <a:pt x="1123" y="123"/>
                </a:lnTo>
                <a:lnTo>
                  <a:pt x="1123" y="125"/>
                </a:lnTo>
                <a:lnTo>
                  <a:pt x="1125" y="125"/>
                </a:lnTo>
                <a:lnTo>
                  <a:pt x="1125" y="123"/>
                </a:lnTo>
                <a:lnTo>
                  <a:pt x="1123" y="121"/>
                </a:lnTo>
                <a:lnTo>
                  <a:pt x="1125" y="121"/>
                </a:lnTo>
                <a:lnTo>
                  <a:pt x="1125" y="123"/>
                </a:lnTo>
                <a:lnTo>
                  <a:pt x="1125" y="125"/>
                </a:lnTo>
                <a:lnTo>
                  <a:pt x="1125" y="123"/>
                </a:lnTo>
                <a:lnTo>
                  <a:pt x="1127" y="123"/>
                </a:lnTo>
                <a:lnTo>
                  <a:pt x="1129" y="123"/>
                </a:lnTo>
                <a:lnTo>
                  <a:pt x="1131" y="123"/>
                </a:lnTo>
                <a:lnTo>
                  <a:pt x="1131" y="121"/>
                </a:lnTo>
                <a:lnTo>
                  <a:pt x="1131" y="123"/>
                </a:lnTo>
                <a:lnTo>
                  <a:pt x="1131" y="125"/>
                </a:lnTo>
                <a:lnTo>
                  <a:pt x="1131" y="123"/>
                </a:lnTo>
                <a:lnTo>
                  <a:pt x="1133" y="123"/>
                </a:lnTo>
                <a:lnTo>
                  <a:pt x="1133" y="121"/>
                </a:lnTo>
                <a:lnTo>
                  <a:pt x="1133" y="123"/>
                </a:lnTo>
                <a:lnTo>
                  <a:pt x="1135" y="121"/>
                </a:lnTo>
                <a:lnTo>
                  <a:pt x="1135" y="123"/>
                </a:lnTo>
                <a:lnTo>
                  <a:pt x="1137" y="123"/>
                </a:lnTo>
                <a:lnTo>
                  <a:pt x="1137" y="125"/>
                </a:lnTo>
                <a:lnTo>
                  <a:pt x="1139" y="125"/>
                </a:lnTo>
                <a:lnTo>
                  <a:pt x="1141" y="125"/>
                </a:lnTo>
                <a:lnTo>
                  <a:pt x="1141" y="127"/>
                </a:lnTo>
                <a:lnTo>
                  <a:pt x="1143" y="127"/>
                </a:lnTo>
                <a:lnTo>
                  <a:pt x="1144" y="127"/>
                </a:lnTo>
                <a:lnTo>
                  <a:pt x="1146" y="127"/>
                </a:lnTo>
                <a:lnTo>
                  <a:pt x="1144" y="127"/>
                </a:lnTo>
                <a:lnTo>
                  <a:pt x="1143" y="125"/>
                </a:lnTo>
                <a:lnTo>
                  <a:pt x="1144" y="125"/>
                </a:lnTo>
                <a:lnTo>
                  <a:pt x="1144" y="127"/>
                </a:lnTo>
                <a:lnTo>
                  <a:pt x="1146" y="127"/>
                </a:lnTo>
                <a:lnTo>
                  <a:pt x="1148" y="127"/>
                </a:lnTo>
                <a:lnTo>
                  <a:pt x="1148" y="129"/>
                </a:lnTo>
                <a:lnTo>
                  <a:pt x="1150" y="129"/>
                </a:lnTo>
                <a:lnTo>
                  <a:pt x="1150" y="130"/>
                </a:lnTo>
                <a:lnTo>
                  <a:pt x="1152" y="130"/>
                </a:lnTo>
                <a:lnTo>
                  <a:pt x="1154" y="130"/>
                </a:lnTo>
                <a:lnTo>
                  <a:pt x="1154" y="132"/>
                </a:lnTo>
                <a:lnTo>
                  <a:pt x="1154" y="134"/>
                </a:lnTo>
                <a:lnTo>
                  <a:pt x="1154" y="136"/>
                </a:lnTo>
                <a:lnTo>
                  <a:pt x="1156" y="136"/>
                </a:lnTo>
                <a:lnTo>
                  <a:pt x="1156" y="134"/>
                </a:lnTo>
                <a:lnTo>
                  <a:pt x="1158" y="136"/>
                </a:lnTo>
                <a:lnTo>
                  <a:pt x="1158" y="134"/>
                </a:lnTo>
                <a:lnTo>
                  <a:pt x="1156" y="134"/>
                </a:lnTo>
                <a:lnTo>
                  <a:pt x="1156" y="136"/>
                </a:lnTo>
                <a:lnTo>
                  <a:pt x="1158" y="136"/>
                </a:lnTo>
                <a:lnTo>
                  <a:pt x="1158" y="138"/>
                </a:lnTo>
                <a:lnTo>
                  <a:pt x="1160" y="138"/>
                </a:lnTo>
                <a:lnTo>
                  <a:pt x="1162" y="138"/>
                </a:lnTo>
                <a:lnTo>
                  <a:pt x="1160" y="138"/>
                </a:lnTo>
                <a:lnTo>
                  <a:pt x="1160" y="140"/>
                </a:lnTo>
                <a:lnTo>
                  <a:pt x="1162" y="140"/>
                </a:lnTo>
                <a:lnTo>
                  <a:pt x="1162" y="142"/>
                </a:lnTo>
                <a:lnTo>
                  <a:pt x="1164" y="142"/>
                </a:lnTo>
                <a:lnTo>
                  <a:pt x="1164" y="144"/>
                </a:lnTo>
                <a:lnTo>
                  <a:pt x="1164" y="146"/>
                </a:lnTo>
                <a:lnTo>
                  <a:pt x="1166" y="146"/>
                </a:lnTo>
                <a:lnTo>
                  <a:pt x="1167" y="146"/>
                </a:lnTo>
                <a:lnTo>
                  <a:pt x="1169" y="146"/>
                </a:lnTo>
                <a:lnTo>
                  <a:pt x="1171" y="146"/>
                </a:lnTo>
                <a:lnTo>
                  <a:pt x="1171" y="148"/>
                </a:lnTo>
                <a:lnTo>
                  <a:pt x="1171" y="150"/>
                </a:lnTo>
                <a:lnTo>
                  <a:pt x="1173" y="150"/>
                </a:lnTo>
                <a:lnTo>
                  <a:pt x="1173" y="152"/>
                </a:lnTo>
                <a:lnTo>
                  <a:pt x="1175" y="152"/>
                </a:lnTo>
                <a:lnTo>
                  <a:pt x="1175" y="150"/>
                </a:lnTo>
                <a:lnTo>
                  <a:pt x="1177" y="150"/>
                </a:lnTo>
                <a:lnTo>
                  <a:pt x="1177" y="152"/>
                </a:lnTo>
                <a:lnTo>
                  <a:pt x="1179" y="152"/>
                </a:lnTo>
                <a:lnTo>
                  <a:pt x="1181" y="152"/>
                </a:lnTo>
                <a:lnTo>
                  <a:pt x="1181" y="153"/>
                </a:lnTo>
                <a:lnTo>
                  <a:pt x="1183" y="153"/>
                </a:lnTo>
                <a:lnTo>
                  <a:pt x="1185" y="155"/>
                </a:lnTo>
                <a:lnTo>
                  <a:pt x="1187" y="155"/>
                </a:lnTo>
                <a:lnTo>
                  <a:pt x="1187" y="157"/>
                </a:lnTo>
                <a:lnTo>
                  <a:pt x="1189" y="157"/>
                </a:lnTo>
                <a:lnTo>
                  <a:pt x="1189" y="159"/>
                </a:lnTo>
                <a:lnTo>
                  <a:pt x="1189" y="161"/>
                </a:lnTo>
                <a:lnTo>
                  <a:pt x="1191" y="161"/>
                </a:lnTo>
                <a:lnTo>
                  <a:pt x="1191" y="163"/>
                </a:lnTo>
                <a:lnTo>
                  <a:pt x="1191" y="165"/>
                </a:lnTo>
                <a:lnTo>
                  <a:pt x="1192" y="165"/>
                </a:lnTo>
                <a:lnTo>
                  <a:pt x="1194" y="165"/>
                </a:lnTo>
                <a:lnTo>
                  <a:pt x="1196" y="165"/>
                </a:lnTo>
                <a:lnTo>
                  <a:pt x="1196" y="163"/>
                </a:lnTo>
                <a:lnTo>
                  <a:pt x="1198" y="163"/>
                </a:lnTo>
                <a:lnTo>
                  <a:pt x="1198" y="161"/>
                </a:lnTo>
                <a:lnTo>
                  <a:pt x="1196" y="161"/>
                </a:lnTo>
                <a:lnTo>
                  <a:pt x="1194" y="161"/>
                </a:lnTo>
                <a:lnTo>
                  <a:pt x="1196" y="161"/>
                </a:lnTo>
                <a:lnTo>
                  <a:pt x="1198" y="161"/>
                </a:lnTo>
                <a:lnTo>
                  <a:pt x="1200" y="161"/>
                </a:lnTo>
                <a:lnTo>
                  <a:pt x="1200" y="163"/>
                </a:lnTo>
                <a:lnTo>
                  <a:pt x="1202" y="163"/>
                </a:lnTo>
                <a:lnTo>
                  <a:pt x="1204" y="165"/>
                </a:lnTo>
                <a:lnTo>
                  <a:pt x="1204" y="167"/>
                </a:lnTo>
                <a:lnTo>
                  <a:pt x="1204" y="169"/>
                </a:lnTo>
                <a:lnTo>
                  <a:pt x="1204" y="171"/>
                </a:lnTo>
                <a:lnTo>
                  <a:pt x="1204" y="173"/>
                </a:lnTo>
                <a:lnTo>
                  <a:pt x="1204" y="175"/>
                </a:lnTo>
                <a:lnTo>
                  <a:pt x="1204" y="180"/>
                </a:lnTo>
                <a:lnTo>
                  <a:pt x="1204" y="184"/>
                </a:lnTo>
                <a:lnTo>
                  <a:pt x="1204" y="188"/>
                </a:lnTo>
                <a:lnTo>
                  <a:pt x="1204" y="190"/>
                </a:lnTo>
                <a:lnTo>
                  <a:pt x="1204" y="192"/>
                </a:lnTo>
                <a:lnTo>
                  <a:pt x="1204" y="196"/>
                </a:lnTo>
                <a:lnTo>
                  <a:pt x="1204" y="200"/>
                </a:lnTo>
                <a:lnTo>
                  <a:pt x="1204" y="203"/>
                </a:lnTo>
                <a:lnTo>
                  <a:pt x="1204" y="205"/>
                </a:lnTo>
                <a:lnTo>
                  <a:pt x="1204" y="207"/>
                </a:lnTo>
                <a:lnTo>
                  <a:pt x="1204" y="209"/>
                </a:lnTo>
                <a:lnTo>
                  <a:pt x="1204" y="211"/>
                </a:lnTo>
                <a:lnTo>
                  <a:pt x="1204" y="213"/>
                </a:lnTo>
                <a:lnTo>
                  <a:pt x="1204" y="215"/>
                </a:lnTo>
                <a:lnTo>
                  <a:pt x="1204" y="217"/>
                </a:lnTo>
                <a:lnTo>
                  <a:pt x="1204" y="219"/>
                </a:lnTo>
                <a:lnTo>
                  <a:pt x="1204" y="221"/>
                </a:lnTo>
                <a:lnTo>
                  <a:pt x="1204" y="223"/>
                </a:lnTo>
                <a:lnTo>
                  <a:pt x="1204" y="226"/>
                </a:lnTo>
                <a:lnTo>
                  <a:pt x="1204" y="228"/>
                </a:lnTo>
                <a:lnTo>
                  <a:pt x="1204" y="230"/>
                </a:lnTo>
                <a:lnTo>
                  <a:pt x="1204" y="236"/>
                </a:lnTo>
                <a:lnTo>
                  <a:pt x="1204" y="238"/>
                </a:lnTo>
                <a:lnTo>
                  <a:pt x="1204" y="244"/>
                </a:lnTo>
                <a:lnTo>
                  <a:pt x="1204" y="246"/>
                </a:lnTo>
                <a:lnTo>
                  <a:pt x="1204" y="250"/>
                </a:lnTo>
                <a:lnTo>
                  <a:pt x="1204" y="251"/>
                </a:lnTo>
                <a:lnTo>
                  <a:pt x="1204" y="253"/>
                </a:lnTo>
                <a:lnTo>
                  <a:pt x="1204" y="257"/>
                </a:lnTo>
                <a:lnTo>
                  <a:pt x="1204" y="261"/>
                </a:lnTo>
                <a:lnTo>
                  <a:pt x="1204" y="263"/>
                </a:lnTo>
                <a:lnTo>
                  <a:pt x="1204" y="265"/>
                </a:lnTo>
                <a:lnTo>
                  <a:pt x="1204" y="271"/>
                </a:lnTo>
                <a:lnTo>
                  <a:pt x="1204" y="274"/>
                </a:lnTo>
                <a:lnTo>
                  <a:pt x="1204" y="278"/>
                </a:lnTo>
                <a:lnTo>
                  <a:pt x="1204" y="282"/>
                </a:lnTo>
                <a:lnTo>
                  <a:pt x="1204" y="290"/>
                </a:lnTo>
                <a:lnTo>
                  <a:pt x="1204" y="292"/>
                </a:lnTo>
                <a:lnTo>
                  <a:pt x="1204" y="296"/>
                </a:lnTo>
                <a:lnTo>
                  <a:pt x="1204" y="299"/>
                </a:lnTo>
                <a:lnTo>
                  <a:pt x="1204" y="303"/>
                </a:lnTo>
                <a:lnTo>
                  <a:pt x="1204" y="305"/>
                </a:lnTo>
                <a:lnTo>
                  <a:pt x="1204" y="307"/>
                </a:lnTo>
                <a:lnTo>
                  <a:pt x="1204" y="309"/>
                </a:lnTo>
                <a:lnTo>
                  <a:pt x="1204" y="311"/>
                </a:lnTo>
                <a:lnTo>
                  <a:pt x="1204" y="317"/>
                </a:lnTo>
                <a:lnTo>
                  <a:pt x="1204" y="319"/>
                </a:lnTo>
                <a:lnTo>
                  <a:pt x="1204" y="321"/>
                </a:lnTo>
                <a:lnTo>
                  <a:pt x="1204" y="322"/>
                </a:lnTo>
                <a:lnTo>
                  <a:pt x="1204" y="324"/>
                </a:lnTo>
                <a:lnTo>
                  <a:pt x="1204" y="326"/>
                </a:lnTo>
                <a:lnTo>
                  <a:pt x="1204" y="330"/>
                </a:lnTo>
                <a:lnTo>
                  <a:pt x="1204" y="332"/>
                </a:lnTo>
                <a:lnTo>
                  <a:pt x="1204" y="336"/>
                </a:lnTo>
                <a:lnTo>
                  <a:pt x="1204" y="338"/>
                </a:lnTo>
                <a:lnTo>
                  <a:pt x="1204" y="342"/>
                </a:lnTo>
                <a:lnTo>
                  <a:pt x="1204" y="344"/>
                </a:lnTo>
                <a:lnTo>
                  <a:pt x="1204" y="349"/>
                </a:lnTo>
                <a:lnTo>
                  <a:pt x="1204" y="353"/>
                </a:lnTo>
                <a:lnTo>
                  <a:pt x="1204" y="355"/>
                </a:lnTo>
                <a:lnTo>
                  <a:pt x="1204" y="357"/>
                </a:lnTo>
                <a:lnTo>
                  <a:pt x="1204" y="361"/>
                </a:lnTo>
                <a:lnTo>
                  <a:pt x="1204" y="363"/>
                </a:lnTo>
                <a:lnTo>
                  <a:pt x="1204" y="365"/>
                </a:lnTo>
                <a:lnTo>
                  <a:pt x="1204" y="367"/>
                </a:lnTo>
                <a:lnTo>
                  <a:pt x="1204" y="369"/>
                </a:lnTo>
                <a:lnTo>
                  <a:pt x="1204" y="372"/>
                </a:lnTo>
                <a:lnTo>
                  <a:pt x="1204" y="376"/>
                </a:lnTo>
                <a:lnTo>
                  <a:pt x="1204" y="378"/>
                </a:lnTo>
                <a:lnTo>
                  <a:pt x="1204" y="380"/>
                </a:lnTo>
                <a:lnTo>
                  <a:pt x="1204" y="384"/>
                </a:lnTo>
                <a:lnTo>
                  <a:pt x="1204" y="388"/>
                </a:lnTo>
                <a:lnTo>
                  <a:pt x="1204" y="392"/>
                </a:lnTo>
                <a:lnTo>
                  <a:pt x="1204" y="394"/>
                </a:lnTo>
                <a:lnTo>
                  <a:pt x="1204" y="395"/>
                </a:lnTo>
                <a:lnTo>
                  <a:pt x="1204" y="397"/>
                </a:lnTo>
                <a:lnTo>
                  <a:pt x="1204" y="399"/>
                </a:lnTo>
                <a:lnTo>
                  <a:pt x="1204" y="401"/>
                </a:lnTo>
                <a:lnTo>
                  <a:pt x="1204" y="405"/>
                </a:lnTo>
                <a:lnTo>
                  <a:pt x="1204" y="407"/>
                </a:lnTo>
                <a:lnTo>
                  <a:pt x="1204" y="411"/>
                </a:lnTo>
                <a:lnTo>
                  <a:pt x="1204" y="413"/>
                </a:lnTo>
                <a:lnTo>
                  <a:pt x="1204" y="418"/>
                </a:lnTo>
                <a:lnTo>
                  <a:pt x="1204" y="420"/>
                </a:lnTo>
                <a:lnTo>
                  <a:pt x="1204" y="424"/>
                </a:lnTo>
                <a:lnTo>
                  <a:pt x="1204" y="426"/>
                </a:lnTo>
                <a:lnTo>
                  <a:pt x="1204" y="430"/>
                </a:lnTo>
                <a:lnTo>
                  <a:pt x="1204" y="436"/>
                </a:lnTo>
                <a:lnTo>
                  <a:pt x="1204" y="438"/>
                </a:lnTo>
                <a:lnTo>
                  <a:pt x="1204" y="440"/>
                </a:lnTo>
                <a:lnTo>
                  <a:pt x="1204" y="445"/>
                </a:lnTo>
                <a:lnTo>
                  <a:pt x="1204" y="449"/>
                </a:lnTo>
                <a:lnTo>
                  <a:pt x="1204" y="451"/>
                </a:lnTo>
                <a:lnTo>
                  <a:pt x="1204" y="453"/>
                </a:lnTo>
                <a:lnTo>
                  <a:pt x="1204" y="455"/>
                </a:lnTo>
                <a:lnTo>
                  <a:pt x="1204" y="457"/>
                </a:lnTo>
                <a:lnTo>
                  <a:pt x="1204" y="459"/>
                </a:lnTo>
                <a:lnTo>
                  <a:pt x="1204" y="461"/>
                </a:lnTo>
                <a:lnTo>
                  <a:pt x="1204" y="465"/>
                </a:lnTo>
                <a:lnTo>
                  <a:pt x="1204" y="468"/>
                </a:lnTo>
                <a:lnTo>
                  <a:pt x="1204" y="472"/>
                </a:lnTo>
                <a:lnTo>
                  <a:pt x="1204" y="476"/>
                </a:lnTo>
                <a:lnTo>
                  <a:pt x="1204" y="478"/>
                </a:lnTo>
                <a:lnTo>
                  <a:pt x="1204" y="480"/>
                </a:lnTo>
                <a:lnTo>
                  <a:pt x="1204" y="482"/>
                </a:lnTo>
                <a:lnTo>
                  <a:pt x="1204" y="486"/>
                </a:lnTo>
                <a:lnTo>
                  <a:pt x="1204" y="488"/>
                </a:lnTo>
                <a:lnTo>
                  <a:pt x="1204" y="490"/>
                </a:lnTo>
                <a:lnTo>
                  <a:pt x="1204" y="493"/>
                </a:lnTo>
                <a:lnTo>
                  <a:pt x="1204" y="499"/>
                </a:lnTo>
                <a:lnTo>
                  <a:pt x="1204" y="501"/>
                </a:lnTo>
                <a:lnTo>
                  <a:pt x="1204" y="503"/>
                </a:lnTo>
                <a:lnTo>
                  <a:pt x="1204" y="505"/>
                </a:lnTo>
                <a:lnTo>
                  <a:pt x="1204" y="507"/>
                </a:lnTo>
                <a:lnTo>
                  <a:pt x="1204" y="509"/>
                </a:lnTo>
                <a:lnTo>
                  <a:pt x="1204" y="513"/>
                </a:lnTo>
                <a:lnTo>
                  <a:pt x="1204" y="516"/>
                </a:lnTo>
                <a:lnTo>
                  <a:pt x="1204" y="518"/>
                </a:lnTo>
                <a:lnTo>
                  <a:pt x="1204" y="520"/>
                </a:lnTo>
                <a:lnTo>
                  <a:pt x="1204" y="522"/>
                </a:lnTo>
                <a:lnTo>
                  <a:pt x="1204" y="526"/>
                </a:lnTo>
                <a:lnTo>
                  <a:pt x="1204" y="530"/>
                </a:lnTo>
                <a:lnTo>
                  <a:pt x="1204" y="534"/>
                </a:lnTo>
                <a:lnTo>
                  <a:pt x="1204" y="539"/>
                </a:lnTo>
                <a:lnTo>
                  <a:pt x="1204" y="543"/>
                </a:lnTo>
                <a:lnTo>
                  <a:pt x="1204" y="545"/>
                </a:lnTo>
                <a:lnTo>
                  <a:pt x="1204" y="547"/>
                </a:lnTo>
                <a:lnTo>
                  <a:pt x="1204" y="553"/>
                </a:lnTo>
                <a:lnTo>
                  <a:pt x="1204" y="555"/>
                </a:lnTo>
                <a:lnTo>
                  <a:pt x="1204" y="559"/>
                </a:lnTo>
                <a:lnTo>
                  <a:pt x="1204" y="561"/>
                </a:lnTo>
                <a:lnTo>
                  <a:pt x="1204" y="563"/>
                </a:lnTo>
                <a:lnTo>
                  <a:pt x="1204" y="564"/>
                </a:lnTo>
                <a:lnTo>
                  <a:pt x="1204" y="568"/>
                </a:lnTo>
                <a:lnTo>
                  <a:pt x="1204" y="570"/>
                </a:lnTo>
                <a:lnTo>
                  <a:pt x="1204" y="572"/>
                </a:lnTo>
                <a:lnTo>
                  <a:pt x="1204" y="574"/>
                </a:lnTo>
                <a:lnTo>
                  <a:pt x="1204" y="578"/>
                </a:lnTo>
                <a:lnTo>
                  <a:pt x="1204" y="580"/>
                </a:lnTo>
                <a:lnTo>
                  <a:pt x="1204" y="582"/>
                </a:lnTo>
                <a:lnTo>
                  <a:pt x="1204" y="584"/>
                </a:lnTo>
                <a:lnTo>
                  <a:pt x="1204" y="586"/>
                </a:lnTo>
                <a:lnTo>
                  <a:pt x="1204" y="587"/>
                </a:lnTo>
                <a:lnTo>
                  <a:pt x="1204" y="591"/>
                </a:lnTo>
                <a:lnTo>
                  <a:pt x="1204" y="593"/>
                </a:lnTo>
                <a:lnTo>
                  <a:pt x="1204" y="595"/>
                </a:lnTo>
                <a:lnTo>
                  <a:pt x="1204" y="597"/>
                </a:lnTo>
                <a:lnTo>
                  <a:pt x="1204" y="599"/>
                </a:lnTo>
                <a:lnTo>
                  <a:pt x="1204" y="601"/>
                </a:lnTo>
                <a:lnTo>
                  <a:pt x="1204" y="605"/>
                </a:lnTo>
                <a:lnTo>
                  <a:pt x="1204" y="609"/>
                </a:lnTo>
                <a:lnTo>
                  <a:pt x="1204" y="611"/>
                </a:lnTo>
                <a:lnTo>
                  <a:pt x="1204" y="612"/>
                </a:lnTo>
                <a:lnTo>
                  <a:pt x="1204" y="614"/>
                </a:lnTo>
                <a:lnTo>
                  <a:pt x="1204" y="616"/>
                </a:lnTo>
                <a:lnTo>
                  <a:pt x="1204" y="618"/>
                </a:lnTo>
                <a:lnTo>
                  <a:pt x="1204" y="622"/>
                </a:lnTo>
                <a:lnTo>
                  <a:pt x="1204" y="624"/>
                </a:lnTo>
                <a:lnTo>
                  <a:pt x="1204" y="626"/>
                </a:lnTo>
                <a:lnTo>
                  <a:pt x="1204" y="628"/>
                </a:lnTo>
                <a:lnTo>
                  <a:pt x="1204" y="632"/>
                </a:lnTo>
                <a:lnTo>
                  <a:pt x="1204" y="635"/>
                </a:lnTo>
                <a:lnTo>
                  <a:pt x="1204" y="637"/>
                </a:lnTo>
                <a:lnTo>
                  <a:pt x="1204" y="641"/>
                </a:lnTo>
                <a:lnTo>
                  <a:pt x="1204" y="643"/>
                </a:lnTo>
                <a:lnTo>
                  <a:pt x="1204" y="647"/>
                </a:lnTo>
                <a:lnTo>
                  <a:pt x="1204" y="649"/>
                </a:lnTo>
                <a:lnTo>
                  <a:pt x="1204" y="651"/>
                </a:lnTo>
                <a:lnTo>
                  <a:pt x="1204" y="653"/>
                </a:lnTo>
                <a:lnTo>
                  <a:pt x="1204" y="655"/>
                </a:lnTo>
                <a:lnTo>
                  <a:pt x="1204" y="657"/>
                </a:lnTo>
                <a:lnTo>
                  <a:pt x="1204" y="660"/>
                </a:lnTo>
                <a:lnTo>
                  <a:pt x="1204" y="662"/>
                </a:lnTo>
                <a:lnTo>
                  <a:pt x="1204" y="666"/>
                </a:lnTo>
                <a:lnTo>
                  <a:pt x="1204" y="670"/>
                </a:lnTo>
                <a:lnTo>
                  <a:pt x="1204" y="672"/>
                </a:lnTo>
                <a:lnTo>
                  <a:pt x="1204" y="674"/>
                </a:lnTo>
                <a:lnTo>
                  <a:pt x="1204" y="678"/>
                </a:lnTo>
                <a:lnTo>
                  <a:pt x="1204" y="682"/>
                </a:lnTo>
                <a:lnTo>
                  <a:pt x="1204" y="683"/>
                </a:lnTo>
                <a:lnTo>
                  <a:pt x="1204" y="687"/>
                </a:lnTo>
                <a:lnTo>
                  <a:pt x="1204" y="691"/>
                </a:lnTo>
                <a:lnTo>
                  <a:pt x="1204" y="695"/>
                </a:lnTo>
                <a:lnTo>
                  <a:pt x="1204" y="697"/>
                </a:lnTo>
                <a:lnTo>
                  <a:pt x="1204" y="699"/>
                </a:lnTo>
                <a:lnTo>
                  <a:pt x="1204" y="701"/>
                </a:lnTo>
                <a:lnTo>
                  <a:pt x="1204" y="703"/>
                </a:lnTo>
                <a:lnTo>
                  <a:pt x="1204" y="707"/>
                </a:lnTo>
                <a:lnTo>
                  <a:pt x="1204" y="708"/>
                </a:lnTo>
                <a:lnTo>
                  <a:pt x="1204" y="712"/>
                </a:lnTo>
                <a:lnTo>
                  <a:pt x="1204" y="714"/>
                </a:lnTo>
                <a:lnTo>
                  <a:pt x="1204" y="716"/>
                </a:lnTo>
                <a:lnTo>
                  <a:pt x="1204" y="718"/>
                </a:lnTo>
                <a:lnTo>
                  <a:pt x="1204" y="720"/>
                </a:lnTo>
                <a:lnTo>
                  <a:pt x="1204" y="722"/>
                </a:lnTo>
                <a:lnTo>
                  <a:pt x="1204" y="726"/>
                </a:lnTo>
                <a:lnTo>
                  <a:pt x="1204" y="728"/>
                </a:lnTo>
                <a:lnTo>
                  <a:pt x="1204" y="731"/>
                </a:lnTo>
                <a:lnTo>
                  <a:pt x="1204" y="737"/>
                </a:lnTo>
                <a:lnTo>
                  <a:pt x="1204" y="743"/>
                </a:lnTo>
                <a:lnTo>
                  <a:pt x="1204" y="747"/>
                </a:lnTo>
                <a:lnTo>
                  <a:pt x="1204" y="749"/>
                </a:lnTo>
                <a:lnTo>
                  <a:pt x="1204" y="751"/>
                </a:lnTo>
                <a:lnTo>
                  <a:pt x="1204" y="753"/>
                </a:lnTo>
                <a:lnTo>
                  <a:pt x="1204" y="755"/>
                </a:lnTo>
                <a:lnTo>
                  <a:pt x="1204" y="756"/>
                </a:lnTo>
                <a:lnTo>
                  <a:pt x="1204" y="760"/>
                </a:lnTo>
                <a:lnTo>
                  <a:pt x="1204" y="762"/>
                </a:lnTo>
                <a:lnTo>
                  <a:pt x="1204" y="764"/>
                </a:lnTo>
                <a:lnTo>
                  <a:pt x="1204" y="766"/>
                </a:lnTo>
                <a:lnTo>
                  <a:pt x="1204" y="768"/>
                </a:lnTo>
                <a:lnTo>
                  <a:pt x="1204" y="770"/>
                </a:lnTo>
                <a:lnTo>
                  <a:pt x="1204" y="774"/>
                </a:lnTo>
                <a:lnTo>
                  <a:pt x="1204" y="776"/>
                </a:lnTo>
                <a:lnTo>
                  <a:pt x="1204" y="778"/>
                </a:lnTo>
                <a:lnTo>
                  <a:pt x="1204" y="781"/>
                </a:lnTo>
                <a:lnTo>
                  <a:pt x="1204" y="783"/>
                </a:lnTo>
                <a:lnTo>
                  <a:pt x="1204" y="785"/>
                </a:lnTo>
                <a:lnTo>
                  <a:pt x="1204" y="789"/>
                </a:lnTo>
                <a:lnTo>
                  <a:pt x="1204" y="791"/>
                </a:lnTo>
                <a:lnTo>
                  <a:pt x="1204" y="795"/>
                </a:lnTo>
                <a:lnTo>
                  <a:pt x="1204" y="808"/>
                </a:lnTo>
                <a:lnTo>
                  <a:pt x="1204" y="810"/>
                </a:lnTo>
                <a:lnTo>
                  <a:pt x="1204" y="812"/>
                </a:lnTo>
                <a:lnTo>
                  <a:pt x="1204" y="814"/>
                </a:lnTo>
                <a:lnTo>
                  <a:pt x="1204" y="818"/>
                </a:lnTo>
                <a:lnTo>
                  <a:pt x="1204" y="820"/>
                </a:lnTo>
                <a:lnTo>
                  <a:pt x="1204" y="822"/>
                </a:lnTo>
                <a:lnTo>
                  <a:pt x="1204" y="827"/>
                </a:lnTo>
                <a:lnTo>
                  <a:pt x="1204" y="829"/>
                </a:lnTo>
                <a:lnTo>
                  <a:pt x="1204" y="831"/>
                </a:lnTo>
                <a:lnTo>
                  <a:pt x="1204" y="833"/>
                </a:lnTo>
                <a:lnTo>
                  <a:pt x="1204" y="835"/>
                </a:lnTo>
                <a:lnTo>
                  <a:pt x="1204" y="839"/>
                </a:lnTo>
                <a:lnTo>
                  <a:pt x="1204" y="841"/>
                </a:lnTo>
                <a:lnTo>
                  <a:pt x="1204" y="843"/>
                </a:lnTo>
                <a:lnTo>
                  <a:pt x="1204" y="845"/>
                </a:lnTo>
                <a:lnTo>
                  <a:pt x="1204" y="864"/>
                </a:lnTo>
                <a:lnTo>
                  <a:pt x="1204" y="866"/>
                </a:lnTo>
                <a:lnTo>
                  <a:pt x="1204" y="870"/>
                </a:lnTo>
                <a:lnTo>
                  <a:pt x="1206" y="870"/>
                </a:lnTo>
                <a:lnTo>
                  <a:pt x="1210" y="872"/>
                </a:lnTo>
                <a:lnTo>
                  <a:pt x="1212" y="872"/>
                </a:lnTo>
                <a:lnTo>
                  <a:pt x="1214" y="872"/>
                </a:lnTo>
                <a:lnTo>
                  <a:pt x="1215" y="874"/>
                </a:lnTo>
                <a:lnTo>
                  <a:pt x="1219" y="874"/>
                </a:lnTo>
                <a:lnTo>
                  <a:pt x="1219" y="872"/>
                </a:lnTo>
                <a:lnTo>
                  <a:pt x="1221" y="870"/>
                </a:lnTo>
                <a:lnTo>
                  <a:pt x="1223" y="870"/>
                </a:lnTo>
                <a:lnTo>
                  <a:pt x="1231" y="874"/>
                </a:lnTo>
                <a:lnTo>
                  <a:pt x="1233" y="876"/>
                </a:lnTo>
                <a:lnTo>
                  <a:pt x="1235" y="876"/>
                </a:lnTo>
                <a:lnTo>
                  <a:pt x="1237" y="877"/>
                </a:lnTo>
                <a:lnTo>
                  <a:pt x="1237" y="876"/>
                </a:lnTo>
                <a:lnTo>
                  <a:pt x="1244" y="868"/>
                </a:lnTo>
                <a:lnTo>
                  <a:pt x="1265" y="866"/>
                </a:lnTo>
                <a:lnTo>
                  <a:pt x="1265" y="868"/>
                </a:lnTo>
                <a:lnTo>
                  <a:pt x="1262" y="883"/>
                </a:lnTo>
                <a:lnTo>
                  <a:pt x="1265" y="889"/>
                </a:lnTo>
                <a:lnTo>
                  <a:pt x="1273" y="893"/>
                </a:lnTo>
                <a:lnTo>
                  <a:pt x="1277" y="895"/>
                </a:lnTo>
                <a:lnTo>
                  <a:pt x="1277" y="899"/>
                </a:lnTo>
                <a:lnTo>
                  <a:pt x="1277" y="900"/>
                </a:lnTo>
                <a:lnTo>
                  <a:pt x="1279" y="902"/>
                </a:lnTo>
                <a:lnTo>
                  <a:pt x="1283" y="906"/>
                </a:lnTo>
                <a:lnTo>
                  <a:pt x="1296" y="920"/>
                </a:lnTo>
                <a:lnTo>
                  <a:pt x="1296" y="922"/>
                </a:lnTo>
                <a:lnTo>
                  <a:pt x="1298" y="922"/>
                </a:lnTo>
                <a:lnTo>
                  <a:pt x="1298" y="924"/>
                </a:lnTo>
                <a:lnTo>
                  <a:pt x="1300" y="924"/>
                </a:lnTo>
                <a:lnTo>
                  <a:pt x="1302" y="925"/>
                </a:lnTo>
                <a:lnTo>
                  <a:pt x="1302" y="927"/>
                </a:lnTo>
                <a:lnTo>
                  <a:pt x="1304" y="927"/>
                </a:lnTo>
                <a:lnTo>
                  <a:pt x="1306" y="929"/>
                </a:lnTo>
                <a:lnTo>
                  <a:pt x="1306" y="931"/>
                </a:lnTo>
                <a:lnTo>
                  <a:pt x="1308" y="931"/>
                </a:lnTo>
                <a:lnTo>
                  <a:pt x="1308" y="933"/>
                </a:lnTo>
                <a:lnTo>
                  <a:pt x="1310" y="933"/>
                </a:lnTo>
                <a:lnTo>
                  <a:pt x="1310" y="935"/>
                </a:lnTo>
                <a:lnTo>
                  <a:pt x="1311" y="935"/>
                </a:lnTo>
                <a:lnTo>
                  <a:pt x="1311" y="937"/>
                </a:lnTo>
                <a:lnTo>
                  <a:pt x="1313" y="943"/>
                </a:lnTo>
                <a:lnTo>
                  <a:pt x="1313" y="945"/>
                </a:lnTo>
                <a:lnTo>
                  <a:pt x="1315" y="952"/>
                </a:lnTo>
                <a:lnTo>
                  <a:pt x="1313" y="956"/>
                </a:lnTo>
                <a:lnTo>
                  <a:pt x="1315" y="956"/>
                </a:lnTo>
                <a:lnTo>
                  <a:pt x="1321" y="950"/>
                </a:lnTo>
                <a:lnTo>
                  <a:pt x="1323" y="950"/>
                </a:lnTo>
                <a:lnTo>
                  <a:pt x="1325" y="948"/>
                </a:lnTo>
                <a:lnTo>
                  <a:pt x="1327" y="947"/>
                </a:lnTo>
                <a:lnTo>
                  <a:pt x="1329" y="947"/>
                </a:lnTo>
                <a:lnTo>
                  <a:pt x="1331" y="945"/>
                </a:lnTo>
                <a:lnTo>
                  <a:pt x="1333" y="945"/>
                </a:lnTo>
                <a:lnTo>
                  <a:pt x="1335" y="943"/>
                </a:lnTo>
                <a:lnTo>
                  <a:pt x="1335" y="941"/>
                </a:lnTo>
                <a:lnTo>
                  <a:pt x="1336" y="941"/>
                </a:lnTo>
                <a:lnTo>
                  <a:pt x="1338" y="941"/>
                </a:lnTo>
                <a:lnTo>
                  <a:pt x="1340" y="941"/>
                </a:lnTo>
                <a:lnTo>
                  <a:pt x="1342" y="941"/>
                </a:lnTo>
                <a:lnTo>
                  <a:pt x="1344" y="941"/>
                </a:lnTo>
                <a:lnTo>
                  <a:pt x="1346" y="935"/>
                </a:lnTo>
                <a:lnTo>
                  <a:pt x="1346" y="933"/>
                </a:lnTo>
                <a:lnTo>
                  <a:pt x="1346" y="931"/>
                </a:lnTo>
                <a:lnTo>
                  <a:pt x="1346" y="927"/>
                </a:lnTo>
                <a:lnTo>
                  <a:pt x="1346" y="925"/>
                </a:lnTo>
                <a:lnTo>
                  <a:pt x="1346" y="924"/>
                </a:lnTo>
                <a:lnTo>
                  <a:pt x="1346" y="922"/>
                </a:lnTo>
                <a:lnTo>
                  <a:pt x="1350" y="924"/>
                </a:lnTo>
                <a:lnTo>
                  <a:pt x="1352" y="922"/>
                </a:lnTo>
                <a:lnTo>
                  <a:pt x="1354" y="920"/>
                </a:lnTo>
                <a:lnTo>
                  <a:pt x="1354" y="918"/>
                </a:lnTo>
                <a:lnTo>
                  <a:pt x="1354" y="916"/>
                </a:lnTo>
                <a:lnTo>
                  <a:pt x="1352" y="914"/>
                </a:lnTo>
                <a:lnTo>
                  <a:pt x="1350" y="914"/>
                </a:lnTo>
                <a:lnTo>
                  <a:pt x="1352" y="912"/>
                </a:lnTo>
                <a:lnTo>
                  <a:pt x="1354" y="912"/>
                </a:lnTo>
                <a:lnTo>
                  <a:pt x="1356" y="910"/>
                </a:lnTo>
                <a:lnTo>
                  <a:pt x="1359" y="910"/>
                </a:lnTo>
                <a:lnTo>
                  <a:pt x="1361" y="910"/>
                </a:lnTo>
                <a:lnTo>
                  <a:pt x="1363" y="910"/>
                </a:lnTo>
                <a:lnTo>
                  <a:pt x="1365" y="908"/>
                </a:lnTo>
                <a:lnTo>
                  <a:pt x="1367" y="908"/>
                </a:lnTo>
                <a:lnTo>
                  <a:pt x="1367" y="906"/>
                </a:lnTo>
                <a:lnTo>
                  <a:pt x="1369" y="906"/>
                </a:lnTo>
                <a:lnTo>
                  <a:pt x="1371" y="906"/>
                </a:lnTo>
                <a:lnTo>
                  <a:pt x="1373" y="904"/>
                </a:lnTo>
                <a:lnTo>
                  <a:pt x="1379" y="900"/>
                </a:lnTo>
                <a:lnTo>
                  <a:pt x="1379" y="902"/>
                </a:lnTo>
                <a:lnTo>
                  <a:pt x="1381" y="902"/>
                </a:lnTo>
                <a:lnTo>
                  <a:pt x="1381" y="904"/>
                </a:lnTo>
                <a:lnTo>
                  <a:pt x="1383" y="904"/>
                </a:lnTo>
                <a:lnTo>
                  <a:pt x="1384" y="906"/>
                </a:lnTo>
                <a:lnTo>
                  <a:pt x="1384" y="908"/>
                </a:lnTo>
                <a:lnTo>
                  <a:pt x="1386" y="908"/>
                </a:lnTo>
                <a:lnTo>
                  <a:pt x="1386" y="910"/>
                </a:lnTo>
                <a:lnTo>
                  <a:pt x="1388" y="912"/>
                </a:lnTo>
                <a:lnTo>
                  <a:pt x="1390" y="912"/>
                </a:lnTo>
                <a:lnTo>
                  <a:pt x="1392" y="914"/>
                </a:lnTo>
                <a:lnTo>
                  <a:pt x="1392" y="916"/>
                </a:lnTo>
                <a:lnTo>
                  <a:pt x="1392" y="918"/>
                </a:lnTo>
                <a:lnTo>
                  <a:pt x="1392" y="920"/>
                </a:lnTo>
                <a:lnTo>
                  <a:pt x="1392" y="922"/>
                </a:lnTo>
                <a:lnTo>
                  <a:pt x="1390" y="924"/>
                </a:lnTo>
                <a:lnTo>
                  <a:pt x="1394" y="927"/>
                </a:lnTo>
                <a:lnTo>
                  <a:pt x="1392" y="929"/>
                </a:lnTo>
                <a:lnTo>
                  <a:pt x="1392" y="931"/>
                </a:lnTo>
                <a:lnTo>
                  <a:pt x="1394" y="931"/>
                </a:lnTo>
                <a:lnTo>
                  <a:pt x="1394" y="933"/>
                </a:lnTo>
                <a:lnTo>
                  <a:pt x="1398" y="935"/>
                </a:lnTo>
                <a:lnTo>
                  <a:pt x="1400" y="935"/>
                </a:lnTo>
                <a:lnTo>
                  <a:pt x="1402" y="935"/>
                </a:lnTo>
                <a:lnTo>
                  <a:pt x="1404" y="935"/>
                </a:lnTo>
                <a:lnTo>
                  <a:pt x="1404" y="937"/>
                </a:lnTo>
                <a:lnTo>
                  <a:pt x="1404" y="939"/>
                </a:lnTo>
                <a:lnTo>
                  <a:pt x="1407" y="943"/>
                </a:lnTo>
                <a:lnTo>
                  <a:pt x="1409" y="943"/>
                </a:lnTo>
                <a:lnTo>
                  <a:pt x="1411" y="945"/>
                </a:lnTo>
                <a:lnTo>
                  <a:pt x="1413" y="948"/>
                </a:lnTo>
                <a:lnTo>
                  <a:pt x="1411" y="952"/>
                </a:lnTo>
                <a:lnTo>
                  <a:pt x="1415" y="952"/>
                </a:lnTo>
                <a:lnTo>
                  <a:pt x="1413" y="954"/>
                </a:lnTo>
                <a:lnTo>
                  <a:pt x="1415" y="956"/>
                </a:lnTo>
                <a:lnTo>
                  <a:pt x="1417" y="958"/>
                </a:lnTo>
                <a:lnTo>
                  <a:pt x="1425" y="964"/>
                </a:lnTo>
                <a:lnTo>
                  <a:pt x="1431" y="968"/>
                </a:lnTo>
                <a:lnTo>
                  <a:pt x="1431" y="970"/>
                </a:lnTo>
                <a:lnTo>
                  <a:pt x="1432" y="972"/>
                </a:lnTo>
                <a:lnTo>
                  <a:pt x="1434" y="973"/>
                </a:lnTo>
                <a:lnTo>
                  <a:pt x="1434" y="975"/>
                </a:lnTo>
                <a:lnTo>
                  <a:pt x="1436" y="975"/>
                </a:lnTo>
                <a:lnTo>
                  <a:pt x="1436" y="977"/>
                </a:lnTo>
                <a:lnTo>
                  <a:pt x="1438" y="977"/>
                </a:lnTo>
                <a:lnTo>
                  <a:pt x="1438" y="979"/>
                </a:lnTo>
                <a:lnTo>
                  <a:pt x="1444" y="985"/>
                </a:lnTo>
                <a:lnTo>
                  <a:pt x="1444" y="987"/>
                </a:lnTo>
                <a:lnTo>
                  <a:pt x="1442" y="987"/>
                </a:lnTo>
                <a:lnTo>
                  <a:pt x="1442" y="989"/>
                </a:lnTo>
                <a:lnTo>
                  <a:pt x="1444" y="991"/>
                </a:lnTo>
                <a:lnTo>
                  <a:pt x="1444" y="993"/>
                </a:lnTo>
                <a:lnTo>
                  <a:pt x="1446" y="995"/>
                </a:lnTo>
                <a:lnTo>
                  <a:pt x="1446" y="996"/>
                </a:lnTo>
                <a:lnTo>
                  <a:pt x="1448" y="996"/>
                </a:lnTo>
                <a:lnTo>
                  <a:pt x="1448" y="998"/>
                </a:lnTo>
                <a:lnTo>
                  <a:pt x="1450" y="1000"/>
                </a:lnTo>
                <a:lnTo>
                  <a:pt x="1452" y="1002"/>
                </a:lnTo>
                <a:lnTo>
                  <a:pt x="1452" y="1004"/>
                </a:lnTo>
                <a:lnTo>
                  <a:pt x="1452" y="1006"/>
                </a:lnTo>
                <a:lnTo>
                  <a:pt x="1454" y="1010"/>
                </a:lnTo>
                <a:lnTo>
                  <a:pt x="1455" y="1012"/>
                </a:lnTo>
                <a:lnTo>
                  <a:pt x="1461" y="1020"/>
                </a:lnTo>
                <a:lnTo>
                  <a:pt x="1461" y="1021"/>
                </a:lnTo>
                <a:lnTo>
                  <a:pt x="1461" y="1023"/>
                </a:lnTo>
                <a:lnTo>
                  <a:pt x="1463" y="1025"/>
                </a:lnTo>
                <a:lnTo>
                  <a:pt x="1463" y="1027"/>
                </a:lnTo>
                <a:lnTo>
                  <a:pt x="1463" y="1029"/>
                </a:lnTo>
                <a:lnTo>
                  <a:pt x="1465" y="1029"/>
                </a:lnTo>
                <a:lnTo>
                  <a:pt x="1467" y="1033"/>
                </a:lnTo>
                <a:lnTo>
                  <a:pt x="1471" y="1041"/>
                </a:lnTo>
                <a:lnTo>
                  <a:pt x="1477" y="1048"/>
                </a:lnTo>
                <a:lnTo>
                  <a:pt x="1477" y="1052"/>
                </a:lnTo>
                <a:lnTo>
                  <a:pt x="1479" y="1052"/>
                </a:lnTo>
                <a:lnTo>
                  <a:pt x="1480" y="1056"/>
                </a:lnTo>
                <a:lnTo>
                  <a:pt x="1480" y="1058"/>
                </a:lnTo>
                <a:lnTo>
                  <a:pt x="1479" y="1060"/>
                </a:lnTo>
                <a:lnTo>
                  <a:pt x="1477" y="1062"/>
                </a:lnTo>
                <a:lnTo>
                  <a:pt x="1477" y="1064"/>
                </a:lnTo>
                <a:lnTo>
                  <a:pt x="1484" y="1066"/>
                </a:lnTo>
                <a:lnTo>
                  <a:pt x="1486" y="1068"/>
                </a:lnTo>
                <a:lnTo>
                  <a:pt x="1486" y="1069"/>
                </a:lnTo>
                <a:lnTo>
                  <a:pt x="1486" y="1071"/>
                </a:lnTo>
                <a:lnTo>
                  <a:pt x="1484" y="1073"/>
                </a:lnTo>
                <a:lnTo>
                  <a:pt x="1484" y="1075"/>
                </a:lnTo>
                <a:lnTo>
                  <a:pt x="1484" y="1077"/>
                </a:lnTo>
                <a:lnTo>
                  <a:pt x="1486" y="1077"/>
                </a:lnTo>
                <a:lnTo>
                  <a:pt x="1488" y="1079"/>
                </a:lnTo>
                <a:lnTo>
                  <a:pt x="1492" y="1081"/>
                </a:lnTo>
                <a:lnTo>
                  <a:pt x="1492" y="1083"/>
                </a:lnTo>
                <a:lnTo>
                  <a:pt x="1492" y="1087"/>
                </a:lnTo>
                <a:lnTo>
                  <a:pt x="1492" y="1089"/>
                </a:lnTo>
                <a:lnTo>
                  <a:pt x="1492" y="1091"/>
                </a:lnTo>
                <a:lnTo>
                  <a:pt x="1494" y="1092"/>
                </a:lnTo>
                <a:lnTo>
                  <a:pt x="1496" y="1092"/>
                </a:lnTo>
                <a:lnTo>
                  <a:pt x="1498" y="1092"/>
                </a:lnTo>
                <a:lnTo>
                  <a:pt x="1500" y="1092"/>
                </a:lnTo>
                <a:lnTo>
                  <a:pt x="1502" y="1092"/>
                </a:lnTo>
                <a:lnTo>
                  <a:pt x="1505" y="1094"/>
                </a:lnTo>
                <a:lnTo>
                  <a:pt x="1505" y="1096"/>
                </a:lnTo>
                <a:lnTo>
                  <a:pt x="1507" y="1096"/>
                </a:lnTo>
                <a:lnTo>
                  <a:pt x="1509" y="1098"/>
                </a:lnTo>
                <a:lnTo>
                  <a:pt x="1513" y="1100"/>
                </a:lnTo>
                <a:lnTo>
                  <a:pt x="1513" y="1102"/>
                </a:lnTo>
                <a:lnTo>
                  <a:pt x="1517" y="1104"/>
                </a:lnTo>
                <a:lnTo>
                  <a:pt x="1519" y="1104"/>
                </a:lnTo>
                <a:lnTo>
                  <a:pt x="1521" y="1104"/>
                </a:lnTo>
                <a:lnTo>
                  <a:pt x="1523" y="1104"/>
                </a:lnTo>
                <a:lnTo>
                  <a:pt x="1523" y="1106"/>
                </a:lnTo>
                <a:lnTo>
                  <a:pt x="1525" y="1106"/>
                </a:lnTo>
                <a:lnTo>
                  <a:pt x="1527" y="1106"/>
                </a:lnTo>
                <a:lnTo>
                  <a:pt x="1528" y="1108"/>
                </a:lnTo>
                <a:lnTo>
                  <a:pt x="1528" y="1110"/>
                </a:lnTo>
                <a:lnTo>
                  <a:pt x="1530" y="1110"/>
                </a:lnTo>
                <a:lnTo>
                  <a:pt x="1530" y="1112"/>
                </a:lnTo>
                <a:lnTo>
                  <a:pt x="1532" y="1112"/>
                </a:lnTo>
                <a:lnTo>
                  <a:pt x="1534" y="1114"/>
                </a:lnTo>
                <a:lnTo>
                  <a:pt x="1536" y="1114"/>
                </a:lnTo>
                <a:lnTo>
                  <a:pt x="1536" y="1116"/>
                </a:lnTo>
                <a:lnTo>
                  <a:pt x="1538" y="1117"/>
                </a:lnTo>
                <a:lnTo>
                  <a:pt x="1538" y="1119"/>
                </a:lnTo>
                <a:lnTo>
                  <a:pt x="1540" y="1119"/>
                </a:lnTo>
                <a:lnTo>
                  <a:pt x="1544" y="1121"/>
                </a:lnTo>
                <a:lnTo>
                  <a:pt x="1548" y="1119"/>
                </a:lnTo>
                <a:lnTo>
                  <a:pt x="1548" y="1121"/>
                </a:lnTo>
                <a:lnTo>
                  <a:pt x="1550" y="1123"/>
                </a:lnTo>
                <a:lnTo>
                  <a:pt x="1550" y="1125"/>
                </a:lnTo>
                <a:lnTo>
                  <a:pt x="1551" y="1125"/>
                </a:lnTo>
                <a:lnTo>
                  <a:pt x="1551" y="1127"/>
                </a:lnTo>
                <a:lnTo>
                  <a:pt x="1551" y="1129"/>
                </a:lnTo>
                <a:lnTo>
                  <a:pt x="1550" y="1131"/>
                </a:lnTo>
                <a:lnTo>
                  <a:pt x="1550" y="1133"/>
                </a:lnTo>
                <a:lnTo>
                  <a:pt x="1550" y="1135"/>
                </a:lnTo>
                <a:lnTo>
                  <a:pt x="1548" y="1135"/>
                </a:lnTo>
                <a:lnTo>
                  <a:pt x="1548" y="1137"/>
                </a:lnTo>
                <a:lnTo>
                  <a:pt x="1546" y="1137"/>
                </a:lnTo>
                <a:lnTo>
                  <a:pt x="1546" y="1139"/>
                </a:lnTo>
                <a:lnTo>
                  <a:pt x="1546" y="1140"/>
                </a:lnTo>
                <a:lnTo>
                  <a:pt x="1546" y="1142"/>
                </a:lnTo>
                <a:lnTo>
                  <a:pt x="1546" y="1144"/>
                </a:lnTo>
                <a:lnTo>
                  <a:pt x="1548" y="1144"/>
                </a:lnTo>
                <a:lnTo>
                  <a:pt x="1548" y="1146"/>
                </a:lnTo>
                <a:lnTo>
                  <a:pt x="1546" y="1148"/>
                </a:lnTo>
                <a:lnTo>
                  <a:pt x="1546" y="1150"/>
                </a:lnTo>
                <a:lnTo>
                  <a:pt x="1546" y="1152"/>
                </a:lnTo>
                <a:lnTo>
                  <a:pt x="1548" y="1152"/>
                </a:lnTo>
                <a:lnTo>
                  <a:pt x="1548" y="1154"/>
                </a:lnTo>
                <a:lnTo>
                  <a:pt x="1548" y="1156"/>
                </a:lnTo>
                <a:lnTo>
                  <a:pt x="1550" y="1156"/>
                </a:lnTo>
                <a:lnTo>
                  <a:pt x="1550" y="1158"/>
                </a:lnTo>
                <a:lnTo>
                  <a:pt x="1550" y="1160"/>
                </a:lnTo>
                <a:lnTo>
                  <a:pt x="1550" y="1162"/>
                </a:lnTo>
                <a:lnTo>
                  <a:pt x="1550" y="1164"/>
                </a:lnTo>
                <a:lnTo>
                  <a:pt x="1550" y="1165"/>
                </a:lnTo>
                <a:lnTo>
                  <a:pt x="1551" y="1165"/>
                </a:lnTo>
                <a:lnTo>
                  <a:pt x="1551" y="1167"/>
                </a:lnTo>
                <a:lnTo>
                  <a:pt x="1550" y="1167"/>
                </a:lnTo>
                <a:lnTo>
                  <a:pt x="1550" y="1169"/>
                </a:lnTo>
                <a:lnTo>
                  <a:pt x="1548" y="1169"/>
                </a:lnTo>
                <a:lnTo>
                  <a:pt x="1548" y="1171"/>
                </a:lnTo>
                <a:lnTo>
                  <a:pt x="1548" y="1173"/>
                </a:lnTo>
                <a:lnTo>
                  <a:pt x="1546" y="1173"/>
                </a:lnTo>
                <a:lnTo>
                  <a:pt x="1546" y="1175"/>
                </a:lnTo>
                <a:lnTo>
                  <a:pt x="1546" y="1177"/>
                </a:lnTo>
                <a:lnTo>
                  <a:pt x="1544" y="1177"/>
                </a:lnTo>
                <a:lnTo>
                  <a:pt x="1546" y="1177"/>
                </a:lnTo>
                <a:lnTo>
                  <a:pt x="1544" y="1177"/>
                </a:lnTo>
                <a:lnTo>
                  <a:pt x="1544" y="1179"/>
                </a:lnTo>
                <a:lnTo>
                  <a:pt x="1544" y="1181"/>
                </a:lnTo>
                <a:lnTo>
                  <a:pt x="1542" y="1183"/>
                </a:lnTo>
                <a:lnTo>
                  <a:pt x="1542" y="1185"/>
                </a:lnTo>
                <a:lnTo>
                  <a:pt x="1540" y="1185"/>
                </a:lnTo>
                <a:lnTo>
                  <a:pt x="1540" y="1187"/>
                </a:lnTo>
                <a:lnTo>
                  <a:pt x="1540" y="1189"/>
                </a:lnTo>
                <a:lnTo>
                  <a:pt x="1538" y="1189"/>
                </a:lnTo>
                <a:lnTo>
                  <a:pt x="1538" y="1190"/>
                </a:lnTo>
                <a:lnTo>
                  <a:pt x="1536" y="1190"/>
                </a:lnTo>
                <a:lnTo>
                  <a:pt x="1536" y="1192"/>
                </a:lnTo>
                <a:lnTo>
                  <a:pt x="1534" y="1192"/>
                </a:lnTo>
                <a:lnTo>
                  <a:pt x="1532" y="1192"/>
                </a:lnTo>
                <a:lnTo>
                  <a:pt x="1532" y="1194"/>
                </a:lnTo>
                <a:lnTo>
                  <a:pt x="1532" y="1192"/>
                </a:lnTo>
                <a:lnTo>
                  <a:pt x="1532" y="1190"/>
                </a:lnTo>
                <a:lnTo>
                  <a:pt x="1534" y="1190"/>
                </a:lnTo>
                <a:lnTo>
                  <a:pt x="1534" y="1189"/>
                </a:lnTo>
                <a:lnTo>
                  <a:pt x="1536" y="1189"/>
                </a:lnTo>
                <a:lnTo>
                  <a:pt x="1536" y="1187"/>
                </a:lnTo>
                <a:lnTo>
                  <a:pt x="1536" y="1189"/>
                </a:lnTo>
                <a:lnTo>
                  <a:pt x="1534" y="1189"/>
                </a:lnTo>
                <a:lnTo>
                  <a:pt x="1534" y="1190"/>
                </a:lnTo>
                <a:lnTo>
                  <a:pt x="1532" y="1190"/>
                </a:lnTo>
                <a:lnTo>
                  <a:pt x="1532" y="1192"/>
                </a:lnTo>
                <a:lnTo>
                  <a:pt x="1530" y="1192"/>
                </a:lnTo>
                <a:lnTo>
                  <a:pt x="1532" y="1192"/>
                </a:lnTo>
                <a:lnTo>
                  <a:pt x="1530" y="1192"/>
                </a:lnTo>
                <a:lnTo>
                  <a:pt x="1530" y="1190"/>
                </a:lnTo>
                <a:lnTo>
                  <a:pt x="1530" y="1189"/>
                </a:lnTo>
                <a:lnTo>
                  <a:pt x="1530" y="1187"/>
                </a:lnTo>
                <a:lnTo>
                  <a:pt x="1530" y="1185"/>
                </a:lnTo>
                <a:lnTo>
                  <a:pt x="1530" y="1187"/>
                </a:lnTo>
                <a:lnTo>
                  <a:pt x="1530" y="1189"/>
                </a:lnTo>
                <a:lnTo>
                  <a:pt x="1528" y="1189"/>
                </a:lnTo>
                <a:lnTo>
                  <a:pt x="1528" y="1190"/>
                </a:lnTo>
                <a:lnTo>
                  <a:pt x="1530" y="1190"/>
                </a:lnTo>
                <a:lnTo>
                  <a:pt x="1530" y="1192"/>
                </a:lnTo>
                <a:lnTo>
                  <a:pt x="1530" y="1194"/>
                </a:lnTo>
                <a:lnTo>
                  <a:pt x="1528" y="1196"/>
                </a:lnTo>
                <a:lnTo>
                  <a:pt x="1528" y="1194"/>
                </a:lnTo>
                <a:lnTo>
                  <a:pt x="1528" y="1192"/>
                </a:lnTo>
                <a:lnTo>
                  <a:pt x="1528" y="1194"/>
                </a:lnTo>
                <a:lnTo>
                  <a:pt x="1528" y="1192"/>
                </a:lnTo>
                <a:lnTo>
                  <a:pt x="1528" y="1190"/>
                </a:lnTo>
                <a:lnTo>
                  <a:pt x="1528" y="1192"/>
                </a:lnTo>
                <a:lnTo>
                  <a:pt x="1528" y="1190"/>
                </a:lnTo>
                <a:lnTo>
                  <a:pt x="1528" y="1192"/>
                </a:lnTo>
                <a:lnTo>
                  <a:pt x="1528" y="1190"/>
                </a:lnTo>
                <a:lnTo>
                  <a:pt x="1528" y="1189"/>
                </a:lnTo>
                <a:lnTo>
                  <a:pt x="1528" y="1187"/>
                </a:lnTo>
                <a:lnTo>
                  <a:pt x="1528" y="1185"/>
                </a:lnTo>
                <a:lnTo>
                  <a:pt x="1527" y="1185"/>
                </a:lnTo>
                <a:lnTo>
                  <a:pt x="1527" y="1187"/>
                </a:lnTo>
                <a:lnTo>
                  <a:pt x="1527" y="1189"/>
                </a:lnTo>
                <a:lnTo>
                  <a:pt x="1528" y="1190"/>
                </a:lnTo>
                <a:lnTo>
                  <a:pt x="1528" y="1192"/>
                </a:lnTo>
                <a:lnTo>
                  <a:pt x="1527" y="1192"/>
                </a:lnTo>
                <a:lnTo>
                  <a:pt x="1527" y="1190"/>
                </a:lnTo>
                <a:lnTo>
                  <a:pt x="1527" y="1192"/>
                </a:lnTo>
                <a:lnTo>
                  <a:pt x="1527" y="1194"/>
                </a:lnTo>
                <a:lnTo>
                  <a:pt x="1525" y="1194"/>
                </a:lnTo>
                <a:lnTo>
                  <a:pt x="1525" y="1196"/>
                </a:lnTo>
                <a:lnTo>
                  <a:pt x="1525" y="1194"/>
                </a:lnTo>
                <a:lnTo>
                  <a:pt x="1523" y="1194"/>
                </a:lnTo>
                <a:lnTo>
                  <a:pt x="1521" y="1194"/>
                </a:lnTo>
                <a:lnTo>
                  <a:pt x="1521" y="1192"/>
                </a:lnTo>
                <a:lnTo>
                  <a:pt x="1521" y="1190"/>
                </a:lnTo>
                <a:lnTo>
                  <a:pt x="1523" y="1190"/>
                </a:lnTo>
                <a:lnTo>
                  <a:pt x="1521" y="1190"/>
                </a:lnTo>
                <a:lnTo>
                  <a:pt x="1521" y="1189"/>
                </a:lnTo>
                <a:lnTo>
                  <a:pt x="1521" y="1187"/>
                </a:lnTo>
                <a:lnTo>
                  <a:pt x="1521" y="1185"/>
                </a:lnTo>
                <a:lnTo>
                  <a:pt x="1523" y="1185"/>
                </a:lnTo>
                <a:lnTo>
                  <a:pt x="1523" y="1183"/>
                </a:lnTo>
                <a:lnTo>
                  <a:pt x="1521" y="1183"/>
                </a:lnTo>
                <a:lnTo>
                  <a:pt x="1521" y="1185"/>
                </a:lnTo>
                <a:lnTo>
                  <a:pt x="1521" y="1183"/>
                </a:lnTo>
                <a:lnTo>
                  <a:pt x="1519" y="1183"/>
                </a:lnTo>
                <a:lnTo>
                  <a:pt x="1519" y="1181"/>
                </a:lnTo>
                <a:lnTo>
                  <a:pt x="1521" y="1181"/>
                </a:lnTo>
                <a:lnTo>
                  <a:pt x="1519" y="1181"/>
                </a:lnTo>
                <a:lnTo>
                  <a:pt x="1519" y="1179"/>
                </a:lnTo>
                <a:lnTo>
                  <a:pt x="1521" y="1179"/>
                </a:lnTo>
                <a:lnTo>
                  <a:pt x="1519" y="1179"/>
                </a:lnTo>
                <a:lnTo>
                  <a:pt x="1521" y="1179"/>
                </a:lnTo>
                <a:lnTo>
                  <a:pt x="1523" y="1179"/>
                </a:lnTo>
                <a:lnTo>
                  <a:pt x="1523" y="1177"/>
                </a:lnTo>
                <a:lnTo>
                  <a:pt x="1525" y="1177"/>
                </a:lnTo>
                <a:lnTo>
                  <a:pt x="1525" y="1175"/>
                </a:lnTo>
                <a:lnTo>
                  <a:pt x="1525" y="1177"/>
                </a:lnTo>
                <a:lnTo>
                  <a:pt x="1525" y="1179"/>
                </a:lnTo>
                <a:lnTo>
                  <a:pt x="1525" y="1177"/>
                </a:lnTo>
                <a:lnTo>
                  <a:pt x="1525" y="1179"/>
                </a:lnTo>
                <a:lnTo>
                  <a:pt x="1527" y="1179"/>
                </a:lnTo>
                <a:lnTo>
                  <a:pt x="1527" y="1181"/>
                </a:lnTo>
                <a:lnTo>
                  <a:pt x="1527" y="1179"/>
                </a:lnTo>
                <a:lnTo>
                  <a:pt x="1527" y="1177"/>
                </a:lnTo>
                <a:lnTo>
                  <a:pt x="1527" y="1179"/>
                </a:lnTo>
                <a:lnTo>
                  <a:pt x="1527" y="1177"/>
                </a:lnTo>
                <a:lnTo>
                  <a:pt x="1528" y="1177"/>
                </a:lnTo>
                <a:lnTo>
                  <a:pt x="1528" y="1179"/>
                </a:lnTo>
                <a:lnTo>
                  <a:pt x="1528" y="1181"/>
                </a:lnTo>
                <a:lnTo>
                  <a:pt x="1528" y="1179"/>
                </a:lnTo>
                <a:lnTo>
                  <a:pt x="1528" y="1177"/>
                </a:lnTo>
                <a:lnTo>
                  <a:pt x="1530" y="1177"/>
                </a:lnTo>
                <a:lnTo>
                  <a:pt x="1530" y="1175"/>
                </a:lnTo>
                <a:lnTo>
                  <a:pt x="1532" y="1175"/>
                </a:lnTo>
                <a:lnTo>
                  <a:pt x="1534" y="1175"/>
                </a:lnTo>
                <a:lnTo>
                  <a:pt x="1534" y="1173"/>
                </a:lnTo>
                <a:lnTo>
                  <a:pt x="1534" y="1175"/>
                </a:lnTo>
                <a:lnTo>
                  <a:pt x="1532" y="1175"/>
                </a:lnTo>
                <a:lnTo>
                  <a:pt x="1530" y="1175"/>
                </a:lnTo>
                <a:lnTo>
                  <a:pt x="1528" y="1175"/>
                </a:lnTo>
                <a:lnTo>
                  <a:pt x="1528" y="1173"/>
                </a:lnTo>
                <a:lnTo>
                  <a:pt x="1530" y="1173"/>
                </a:lnTo>
                <a:lnTo>
                  <a:pt x="1530" y="1171"/>
                </a:lnTo>
                <a:lnTo>
                  <a:pt x="1532" y="1171"/>
                </a:lnTo>
                <a:lnTo>
                  <a:pt x="1532" y="1169"/>
                </a:lnTo>
                <a:lnTo>
                  <a:pt x="1534" y="1169"/>
                </a:lnTo>
                <a:lnTo>
                  <a:pt x="1534" y="1167"/>
                </a:lnTo>
                <a:lnTo>
                  <a:pt x="1534" y="1165"/>
                </a:lnTo>
                <a:lnTo>
                  <a:pt x="1536" y="1165"/>
                </a:lnTo>
                <a:lnTo>
                  <a:pt x="1536" y="1164"/>
                </a:lnTo>
                <a:lnTo>
                  <a:pt x="1536" y="1165"/>
                </a:lnTo>
                <a:lnTo>
                  <a:pt x="1534" y="1165"/>
                </a:lnTo>
                <a:lnTo>
                  <a:pt x="1534" y="1167"/>
                </a:lnTo>
                <a:lnTo>
                  <a:pt x="1532" y="1167"/>
                </a:lnTo>
                <a:lnTo>
                  <a:pt x="1532" y="1169"/>
                </a:lnTo>
                <a:lnTo>
                  <a:pt x="1532" y="1171"/>
                </a:lnTo>
                <a:lnTo>
                  <a:pt x="1530" y="1171"/>
                </a:lnTo>
                <a:lnTo>
                  <a:pt x="1530" y="1173"/>
                </a:lnTo>
                <a:lnTo>
                  <a:pt x="1528" y="1173"/>
                </a:lnTo>
                <a:lnTo>
                  <a:pt x="1528" y="1175"/>
                </a:lnTo>
                <a:lnTo>
                  <a:pt x="1528" y="1177"/>
                </a:lnTo>
                <a:lnTo>
                  <a:pt x="1527" y="1177"/>
                </a:lnTo>
                <a:lnTo>
                  <a:pt x="1527" y="1175"/>
                </a:lnTo>
                <a:lnTo>
                  <a:pt x="1525" y="1175"/>
                </a:lnTo>
                <a:lnTo>
                  <a:pt x="1525" y="1173"/>
                </a:lnTo>
                <a:lnTo>
                  <a:pt x="1525" y="1171"/>
                </a:lnTo>
                <a:lnTo>
                  <a:pt x="1525" y="1173"/>
                </a:lnTo>
                <a:lnTo>
                  <a:pt x="1525" y="1175"/>
                </a:lnTo>
                <a:lnTo>
                  <a:pt x="1525" y="1173"/>
                </a:lnTo>
                <a:lnTo>
                  <a:pt x="1525" y="1175"/>
                </a:lnTo>
                <a:lnTo>
                  <a:pt x="1523" y="1175"/>
                </a:lnTo>
                <a:lnTo>
                  <a:pt x="1523" y="1177"/>
                </a:lnTo>
                <a:lnTo>
                  <a:pt x="1521" y="1177"/>
                </a:lnTo>
                <a:lnTo>
                  <a:pt x="1519" y="1177"/>
                </a:lnTo>
                <a:lnTo>
                  <a:pt x="1517" y="1175"/>
                </a:lnTo>
                <a:lnTo>
                  <a:pt x="1517" y="1173"/>
                </a:lnTo>
                <a:lnTo>
                  <a:pt x="1517" y="1171"/>
                </a:lnTo>
                <a:lnTo>
                  <a:pt x="1517" y="1173"/>
                </a:lnTo>
                <a:lnTo>
                  <a:pt x="1517" y="1171"/>
                </a:lnTo>
                <a:lnTo>
                  <a:pt x="1519" y="1171"/>
                </a:lnTo>
                <a:lnTo>
                  <a:pt x="1519" y="1169"/>
                </a:lnTo>
                <a:lnTo>
                  <a:pt x="1521" y="1169"/>
                </a:lnTo>
                <a:lnTo>
                  <a:pt x="1521" y="1167"/>
                </a:lnTo>
                <a:lnTo>
                  <a:pt x="1521" y="1165"/>
                </a:lnTo>
                <a:lnTo>
                  <a:pt x="1523" y="1165"/>
                </a:lnTo>
                <a:lnTo>
                  <a:pt x="1525" y="1165"/>
                </a:lnTo>
                <a:lnTo>
                  <a:pt x="1525" y="1167"/>
                </a:lnTo>
                <a:lnTo>
                  <a:pt x="1525" y="1165"/>
                </a:lnTo>
                <a:lnTo>
                  <a:pt x="1525" y="1167"/>
                </a:lnTo>
                <a:lnTo>
                  <a:pt x="1525" y="1165"/>
                </a:lnTo>
                <a:lnTo>
                  <a:pt x="1527" y="1165"/>
                </a:lnTo>
                <a:lnTo>
                  <a:pt x="1528" y="1165"/>
                </a:lnTo>
                <a:lnTo>
                  <a:pt x="1530" y="1165"/>
                </a:lnTo>
                <a:lnTo>
                  <a:pt x="1532" y="1165"/>
                </a:lnTo>
                <a:lnTo>
                  <a:pt x="1530" y="1165"/>
                </a:lnTo>
                <a:lnTo>
                  <a:pt x="1528" y="1165"/>
                </a:lnTo>
                <a:lnTo>
                  <a:pt x="1530" y="1164"/>
                </a:lnTo>
                <a:lnTo>
                  <a:pt x="1530" y="1162"/>
                </a:lnTo>
                <a:lnTo>
                  <a:pt x="1532" y="1162"/>
                </a:lnTo>
                <a:lnTo>
                  <a:pt x="1532" y="1160"/>
                </a:lnTo>
                <a:lnTo>
                  <a:pt x="1532" y="1162"/>
                </a:lnTo>
                <a:lnTo>
                  <a:pt x="1530" y="1162"/>
                </a:lnTo>
                <a:lnTo>
                  <a:pt x="1532" y="1162"/>
                </a:lnTo>
                <a:lnTo>
                  <a:pt x="1530" y="1162"/>
                </a:lnTo>
                <a:lnTo>
                  <a:pt x="1530" y="1164"/>
                </a:lnTo>
                <a:lnTo>
                  <a:pt x="1528" y="1164"/>
                </a:lnTo>
                <a:lnTo>
                  <a:pt x="1528" y="1165"/>
                </a:lnTo>
                <a:lnTo>
                  <a:pt x="1527" y="1165"/>
                </a:lnTo>
                <a:lnTo>
                  <a:pt x="1525" y="1165"/>
                </a:lnTo>
                <a:lnTo>
                  <a:pt x="1523" y="1165"/>
                </a:lnTo>
                <a:lnTo>
                  <a:pt x="1523" y="1164"/>
                </a:lnTo>
                <a:lnTo>
                  <a:pt x="1523" y="1162"/>
                </a:lnTo>
                <a:lnTo>
                  <a:pt x="1523" y="1160"/>
                </a:lnTo>
                <a:lnTo>
                  <a:pt x="1523" y="1158"/>
                </a:lnTo>
                <a:lnTo>
                  <a:pt x="1523" y="1156"/>
                </a:lnTo>
                <a:lnTo>
                  <a:pt x="1523" y="1154"/>
                </a:lnTo>
                <a:lnTo>
                  <a:pt x="1523" y="1152"/>
                </a:lnTo>
                <a:lnTo>
                  <a:pt x="1525" y="1152"/>
                </a:lnTo>
                <a:lnTo>
                  <a:pt x="1527" y="1152"/>
                </a:lnTo>
                <a:lnTo>
                  <a:pt x="1527" y="1154"/>
                </a:lnTo>
                <a:lnTo>
                  <a:pt x="1527" y="1152"/>
                </a:lnTo>
                <a:lnTo>
                  <a:pt x="1527" y="1150"/>
                </a:lnTo>
                <a:lnTo>
                  <a:pt x="1528" y="1150"/>
                </a:lnTo>
                <a:lnTo>
                  <a:pt x="1528" y="1152"/>
                </a:lnTo>
                <a:lnTo>
                  <a:pt x="1530" y="1152"/>
                </a:lnTo>
                <a:lnTo>
                  <a:pt x="1530" y="1150"/>
                </a:lnTo>
                <a:lnTo>
                  <a:pt x="1528" y="1150"/>
                </a:lnTo>
                <a:lnTo>
                  <a:pt x="1528" y="1148"/>
                </a:lnTo>
                <a:lnTo>
                  <a:pt x="1530" y="1146"/>
                </a:lnTo>
                <a:lnTo>
                  <a:pt x="1530" y="1148"/>
                </a:lnTo>
                <a:lnTo>
                  <a:pt x="1530" y="1146"/>
                </a:lnTo>
                <a:lnTo>
                  <a:pt x="1528" y="1146"/>
                </a:lnTo>
                <a:lnTo>
                  <a:pt x="1528" y="1148"/>
                </a:lnTo>
                <a:lnTo>
                  <a:pt x="1528" y="1150"/>
                </a:lnTo>
                <a:lnTo>
                  <a:pt x="1527" y="1150"/>
                </a:lnTo>
                <a:lnTo>
                  <a:pt x="1525" y="1150"/>
                </a:lnTo>
                <a:lnTo>
                  <a:pt x="1525" y="1152"/>
                </a:lnTo>
                <a:lnTo>
                  <a:pt x="1523" y="1152"/>
                </a:lnTo>
                <a:lnTo>
                  <a:pt x="1523" y="1150"/>
                </a:lnTo>
                <a:lnTo>
                  <a:pt x="1523" y="1148"/>
                </a:lnTo>
                <a:lnTo>
                  <a:pt x="1523" y="1146"/>
                </a:lnTo>
                <a:lnTo>
                  <a:pt x="1523" y="1144"/>
                </a:lnTo>
                <a:lnTo>
                  <a:pt x="1523" y="1142"/>
                </a:lnTo>
                <a:lnTo>
                  <a:pt x="1525" y="1142"/>
                </a:lnTo>
                <a:lnTo>
                  <a:pt x="1527" y="1142"/>
                </a:lnTo>
                <a:lnTo>
                  <a:pt x="1527" y="1140"/>
                </a:lnTo>
                <a:lnTo>
                  <a:pt x="1528" y="1140"/>
                </a:lnTo>
                <a:lnTo>
                  <a:pt x="1527" y="1140"/>
                </a:lnTo>
                <a:lnTo>
                  <a:pt x="1527" y="1142"/>
                </a:lnTo>
                <a:lnTo>
                  <a:pt x="1525" y="1142"/>
                </a:lnTo>
                <a:lnTo>
                  <a:pt x="1523" y="1142"/>
                </a:lnTo>
                <a:lnTo>
                  <a:pt x="1523" y="1140"/>
                </a:lnTo>
                <a:lnTo>
                  <a:pt x="1521" y="1140"/>
                </a:lnTo>
                <a:lnTo>
                  <a:pt x="1521" y="1139"/>
                </a:lnTo>
                <a:lnTo>
                  <a:pt x="1521" y="1137"/>
                </a:lnTo>
                <a:lnTo>
                  <a:pt x="1523" y="1137"/>
                </a:lnTo>
                <a:lnTo>
                  <a:pt x="1521" y="1137"/>
                </a:lnTo>
                <a:lnTo>
                  <a:pt x="1521" y="1139"/>
                </a:lnTo>
                <a:lnTo>
                  <a:pt x="1519" y="1139"/>
                </a:lnTo>
                <a:lnTo>
                  <a:pt x="1519" y="1137"/>
                </a:lnTo>
                <a:lnTo>
                  <a:pt x="1519" y="1135"/>
                </a:lnTo>
                <a:lnTo>
                  <a:pt x="1517" y="1135"/>
                </a:lnTo>
                <a:lnTo>
                  <a:pt x="1517" y="1133"/>
                </a:lnTo>
                <a:lnTo>
                  <a:pt x="1515" y="1133"/>
                </a:lnTo>
                <a:lnTo>
                  <a:pt x="1515" y="1131"/>
                </a:lnTo>
                <a:lnTo>
                  <a:pt x="1515" y="1129"/>
                </a:lnTo>
                <a:lnTo>
                  <a:pt x="1515" y="1131"/>
                </a:lnTo>
                <a:lnTo>
                  <a:pt x="1513" y="1129"/>
                </a:lnTo>
                <a:lnTo>
                  <a:pt x="1513" y="1127"/>
                </a:lnTo>
                <a:lnTo>
                  <a:pt x="1513" y="1129"/>
                </a:lnTo>
                <a:lnTo>
                  <a:pt x="1513" y="1127"/>
                </a:lnTo>
                <a:lnTo>
                  <a:pt x="1515" y="1127"/>
                </a:lnTo>
                <a:lnTo>
                  <a:pt x="1515" y="1125"/>
                </a:lnTo>
                <a:lnTo>
                  <a:pt x="1517" y="1125"/>
                </a:lnTo>
                <a:lnTo>
                  <a:pt x="1517" y="1123"/>
                </a:lnTo>
                <a:lnTo>
                  <a:pt x="1517" y="1121"/>
                </a:lnTo>
                <a:lnTo>
                  <a:pt x="1517" y="1123"/>
                </a:lnTo>
                <a:lnTo>
                  <a:pt x="1517" y="1121"/>
                </a:lnTo>
                <a:lnTo>
                  <a:pt x="1517" y="1123"/>
                </a:lnTo>
                <a:lnTo>
                  <a:pt x="1515" y="1123"/>
                </a:lnTo>
                <a:lnTo>
                  <a:pt x="1515" y="1125"/>
                </a:lnTo>
                <a:lnTo>
                  <a:pt x="1513" y="1125"/>
                </a:lnTo>
                <a:lnTo>
                  <a:pt x="1513" y="1127"/>
                </a:lnTo>
                <a:lnTo>
                  <a:pt x="1511" y="1127"/>
                </a:lnTo>
                <a:lnTo>
                  <a:pt x="1509" y="1127"/>
                </a:lnTo>
                <a:lnTo>
                  <a:pt x="1509" y="1129"/>
                </a:lnTo>
                <a:lnTo>
                  <a:pt x="1507" y="1129"/>
                </a:lnTo>
                <a:lnTo>
                  <a:pt x="1507" y="1127"/>
                </a:lnTo>
                <a:lnTo>
                  <a:pt x="1505" y="1127"/>
                </a:lnTo>
                <a:lnTo>
                  <a:pt x="1503" y="1127"/>
                </a:lnTo>
                <a:lnTo>
                  <a:pt x="1503" y="1129"/>
                </a:lnTo>
                <a:lnTo>
                  <a:pt x="1502" y="1129"/>
                </a:lnTo>
                <a:lnTo>
                  <a:pt x="1500" y="1131"/>
                </a:lnTo>
                <a:lnTo>
                  <a:pt x="1500" y="1129"/>
                </a:lnTo>
                <a:lnTo>
                  <a:pt x="1500" y="1127"/>
                </a:lnTo>
                <a:lnTo>
                  <a:pt x="1500" y="1129"/>
                </a:lnTo>
                <a:lnTo>
                  <a:pt x="1500" y="1131"/>
                </a:lnTo>
                <a:lnTo>
                  <a:pt x="1498" y="1131"/>
                </a:lnTo>
                <a:lnTo>
                  <a:pt x="1498" y="1133"/>
                </a:lnTo>
                <a:lnTo>
                  <a:pt x="1496" y="1133"/>
                </a:lnTo>
                <a:lnTo>
                  <a:pt x="1494" y="1133"/>
                </a:lnTo>
                <a:lnTo>
                  <a:pt x="1494" y="1131"/>
                </a:lnTo>
                <a:lnTo>
                  <a:pt x="1494" y="1129"/>
                </a:lnTo>
                <a:lnTo>
                  <a:pt x="1492" y="1129"/>
                </a:lnTo>
                <a:lnTo>
                  <a:pt x="1492" y="1131"/>
                </a:lnTo>
                <a:lnTo>
                  <a:pt x="1494" y="1131"/>
                </a:lnTo>
                <a:lnTo>
                  <a:pt x="1494" y="1133"/>
                </a:lnTo>
                <a:lnTo>
                  <a:pt x="1496" y="1133"/>
                </a:lnTo>
                <a:lnTo>
                  <a:pt x="1494" y="1133"/>
                </a:lnTo>
                <a:lnTo>
                  <a:pt x="1494" y="1135"/>
                </a:lnTo>
                <a:lnTo>
                  <a:pt x="1492" y="1135"/>
                </a:lnTo>
                <a:lnTo>
                  <a:pt x="1490" y="1135"/>
                </a:lnTo>
                <a:lnTo>
                  <a:pt x="1492" y="1135"/>
                </a:lnTo>
                <a:lnTo>
                  <a:pt x="1494" y="1135"/>
                </a:lnTo>
                <a:lnTo>
                  <a:pt x="1494" y="1137"/>
                </a:lnTo>
                <a:lnTo>
                  <a:pt x="1496" y="1137"/>
                </a:lnTo>
                <a:lnTo>
                  <a:pt x="1496" y="1139"/>
                </a:lnTo>
                <a:lnTo>
                  <a:pt x="1494" y="1139"/>
                </a:lnTo>
                <a:lnTo>
                  <a:pt x="1494" y="1140"/>
                </a:lnTo>
                <a:lnTo>
                  <a:pt x="1494" y="1142"/>
                </a:lnTo>
                <a:lnTo>
                  <a:pt x="1492" y="1142"/>
                </a:lnTo>
                <a:lnTo>
                  <a:pt x="1492" y="1140"/>
                </a:lnTo>
                <a:lnTo>
                  <a:pt x="1492" y="1142"/>
                </a:lnTo>
                <a:lnTo>
                  <a:pt x="1492" y="1144"/>
                </a:lnTo>
                <a:lnTo>
                  <a:pt x="1494" y="1144"/>
                </a:lnTo>
                <a:lnTo>
                  <a:pt x="1494" y="1146"/>
                </a:lnTo>
                <a:lnTo>
                  <a:pt x="1494" y="1144"/>
                </a:lnTo>
                <a:lnTo>
                  <a:pt x="1494" y="1146"/>
                </a:lnTo>
                <a:lnTo>
                  <a:pt x="1492" y="1146"/>
                </a:lnTo>
                <a:lnTo>
                  <a:pt x="1492" y="1148"/>
                </a:lnTo>
                <a:lnTo>
                  <a:pt x="1492" y="1146"/>
                </a:lnTo>
                <a:lnTo>
                  <a:pt x="1492" y="1148"/>
                </a:lnTo>
                <a:lnTo>
                  <a:pt x="1492" y="1150"/>
                </a:lnTo>
                <a:lnTo>
                  <a:pt x="1492" y="1148"/>
                </a:lnTo>
                <a:lnTo>
                  <a:pt x="1490" y="1148"/>
                </a:lnTo>
                <a:lnTo>
                  <a:pt x="1488" y="1146"/>
                </a:lnTo>
                <a:lnTo>
                  <a:pt x="1488" y="1144"/>
                </a:lnTo>
                <a:lnTo>
                  <a:pt x="1486" y="1144"/>
                </a:lnTo>
                <a:lnTo>
                  <a:pt x="1488" y="1144"/>
                </a:lnTo>
                <a:lnTo>
                  <a:pt x="1488" y="1146"/>
                </a:lnTo>
                <a:lnTo>
                  <a:pt x="1488" y="1148"/>
                </a:lnTo>
                <a:lnTo>
                  <a:pt x="1490" y="1148"/>
                </a:lnTo>
                <a:lnTo>
                  <a:pt x="1490" y="1150"/>
                </a:lnTo>
                <a:lnTo>
                  <a:pt x="1488" y="1150"/>
                </a:lnTo>
                <a:lnTo>
                  <a:pt x="1490" y="1150"/>
                </a:lnTo>
                <a:lnTo>
                  <a:pt x="1490" y="1152"/>
                </a:lnTo>
                <a:lnTo>
                  <a:pt x="1490" y="1154"/>
                </a:lnTo>
                <a:lnTo>
                  <a:pt x="1490" y="1152"/>
                </a:lnTo>
                <a:lnTo>
                  <a:pt x="1490" y="1154"/>
                </a:lnTo>
                <a:lnTo>
                  <a:pt x="1488" y="1154"/>
                </a:lnTo>
                <a:lnTo>
                  <a:pt x="1486" y="1154"/>
                </a:lnTo>
                <a:lnTo>
                  <a:pt x="1486" y="1152"/>
                </a:lnTo>
                <a:lnTo>
                  <a:pt x="1484" y="1152"/>
                </a:lnTo>
                <a:lnTo>
                  <a:pt x="1482" y="1152"/>
                </a:lnTo>
                <a:lnTo>
                  <a:pt x="1482" y="1150"/>
                </a:lnTo>
                <a:lnTo>
                  <a:pt x="1482" y="1148"/>
                </a:lnTo>
                <a:lnTo>
                  <a:pt x="1482" y="1146"/>
                </a:lnTo>
                <a:lnTo>
                  <a:pt x="1480" y="1146"/>
                </a:lnTo>
                <a:lnTo>
                  <a:pt x="1480" y="1144"/>
                </a:lnTo>
                <a:lnTo>
                  <a:pt x="1480" y="1142"/>
                </a:lnTo>
                <a:lnTo>
                  <a:pt x="1480" y="1140"/>
                </a:lnTo>
                <a:lnTo>
                  <a:pt x="1480" y="1142"/>
                </a:lnTo>
                <a:lnTo>
                  <a:pt x="1480" y="1140"/>
                </a:lnTo>
                <a:lnTo>
                  <a:pt x="1479" y="1140"/>
                </a:lnTo>
                <a:lnTo>
                  <a:pt x="1480" y="1140"/>
                </a:lnTo>
                <a:lnTo>
                  <a:pt x="1480" y="1142"/>
                </a:lnTo>
                <a:lnTo>
                  <a:pt x="1482" y="1140"/>
                </a:lnTo>
                <a:lnTo>
                  <a:pt x="1482" y="1142"/>
                </a:lnTo>
                <a:lnTo>
                  <a:pt x="1482" y="1140"/>
                </a:lnTo>
                <a:lnTo>
                  <a:pt x="1482" y="1139"/>
                </a:lnTo>
                <a:lnTo>
                  <a:pt x="1484" y="1139"/>
                </a:lnTo>
                <a:lnTo>
                  <a:pt x="1482" y="1139"/>
                </a:lnTo>
                <a:lnTo>
                  <a:pt x="1484" y="1137"/>
                </a:lnTo>
                <a:lnTo>
                  <a:pt x="1486" y="1137"/>
                </a:lnTo>
                <a:lnTo>
                  <a:pt x="1486" y="1139"/>
                </a:lnTo>
                <a:lnTo>
                  <a:pt x="1488" y="1139"/>
                </a:lnTo>
                <a:lnTo>
                  <a:pt x="1486" y="1139"/>
                </a:lnTo>
                <a:lnTo>
                  <a:pt x="1486" y="1137"/>
                </a:lnTo>
                <a:lnTo>
                  <a:pt x="1484" y="1137"/>
                </a:lnTo>
                <a:lnTo>
                  <a:pt x="1484" y="1135"/>
                </a:lnTo>
                <a:lnTo>
                  <a:pt x="1486" y="1135"/>
                </a:lnTo>
                <a:lnTo>
                  <a:pt x="1486" y="1133"/>
                </a:lnTo>
                <a:lnTo>
                  <a:pt x="1486" y="1131"/>
                </a:lnTo>
                <a:lnTo>
                  <a:pt x="1486" y="1129"/>
                </a:lnTo>
                <a:lnTo>
                  <a:pt x="1488" y="1129"/>
                </a:lnTo>
                <a:lnTo>
                  <a:pt x="1490" y="1129"/>
                </a:lnTo>
                <a:lnTo>
                  <a:pt x="1488" y="1129"/>
                </a:lnTo>
                <a:lnTo>
                  <a:pt x="1488" y="1127"/>
                </a:lnTo>
                <a:lnTo>
                  <a:pt x="1490" y="1127"/>
                </a:lnTo>
                <a:lnTo>
                  <a:pt x="1490" y="1129"/>
                </a:lnTo>
                <a:lnTo>
                  <a:pt x="1490" y="1127"/>
                </a:lnTo>
                <a:lnTo>
                  <a:pt x="1488" y="1125"/>
                </a:lnTo>
                <a:lnTo>
                  <a:pt x="1488" y="1123"/>
                </a:lnTo>
                <a:lnTo>
                  <a:pt x="1490" y="1123"/>
                </a:lnTo>
                <a:lnTo>
                  <a:pt x="1488" y="1123"/>
                </a:lnTo>
                <a:lnTo>
                  <a:pt x="1488" y="1121"/>
                </a:lnTo>
                <a:lnTo>
                  <a:pt x="1488" y="1119"/>
                </a:lnTo>
                <a:lnTo>
                  <a:pt x="1488" y="1117"/>
                </a:lnTo>
                <a:lnTo>
                  <a:pt x="1490" y="1117"/>
                </a:lnTo>
                <a:lnTo>
                  <a:pt x="1492" y="1117"/>
                </a:lnTo>
                <a:lnTo>
                  <a:pt x="1492" y="1116"/>
                </a:lnTo>
                <a:lnTo>
                  <a:pt x="1494" y="1116"/>
                </a:lnTo>
                <a:lnTo>
                  <a:pt x="1496" y="1116"/>
                </a:lnTo>
                <a:lnTo>
                  <a:pt x="1498" y="1116"/>
                </a:lnTo>
                <a:lnTo>
                  <a:pt x="1500" y="1116"/>
                </a:lnTo>
                <a:lnTo>
                  <a:pt x="1500" y="1117"/>
                </a:lnTo>
                <a:lnTo>
                  <a:pt x="1502" y="1117"/>
                </a:lnTo>
                <a:lnTo>
                  <a:pt x="1500" y="1117"/>
                </a:lnTo>
                <a:lnTo>
                  <a:pt x="1502" y="1117"/>
                </a:lnTo>
                <a:lnTo>
                  <a:pt x="1502" y="1116"/>
                </a:lnTo>
                <a:lnTo>
                  <a:pt x="1500" y="1116"/>
                </a:lnTo>
                <a:lnTo>
                  <a:pt x="1502" y="1116"/>
                </a:lnTo>
                <a:lnTo>
                  <a:pt x="1502" y="1114"/>
                </a:lnTo>
                <a:lnTo>
                  <a:pt x="1503" y="1114"/>
                </a:lnTo>
                <a:lnTo>
                  <a:pt x="1502" y="1114"/>
                </a:lnTo>
                <a:lnTo>
                  <a:pt x="1502" y="1116"/>
                </a:lnTo>
                <a:lnTo>
                  <a:pt x="1500" y="1116"/>
                </a:lnTo>
                <a:lnTo>
                  <a:pt x="1498" y="1116"/>
                </a:lnTo>
                <a:lnTo>
                  <a:pt x="1498" y="1114"/>
                </a:lnTo>
                <a:lnTo>
                  <a:pt x="1498" y="1116"/>
                </a:lnTo>
                <a:lnTo>
                  <a:pt x="1498" y="1114"/>
                </a:lnTo>
                <a:lnTo>
                  <a:pt x="1496" y="1114"/>
                </a:lnTo>
                <a:lnTo>
                  <a:pt x="1494" y="1114"/>
                </a:lnTo>
                <a:lnTo>
                  <a:pt x="1492" y="1114"/>
                </a:lnTo>
                <a:lnTo>
                  <a:pt x="1490" y="1114"/>
                </a:lnTo>
                <a:lnTo>
                  <a:pt x="1490" y="1112"/>
                </a:lnTo>
                <a:lnTo>
                  <a:pt x="1488" y="1112"/>
                </a:lnTo>
                <a:lnTo>
                  <a:pt x="1488" y="1110"/>
                </a:lnTo>
                <a:lnTo>
                  <a:pt x="1488" y="1108"/>
                </a:lnTo>
                <a:lnTo>
                  <a:pt x="1488" y="1106"/>
                </a:lnTo>
                <a:lnTo>
                  <a:pt x="1488" y="1104"/>
                </a:lnTo>
                <a:lnTo>
                  <a:pt x="1488" y="1106"/>
                </a:lnTo>
                <a:lnTo>
                  <a:pt x="1486" y="1106"/>
                </a:lnTo>
                <a:lnTo>
                  <a:pt x="1484" y="1106"/>
                </a:lnTo>
                <a:lnTo>
                  <a:pt x="1484" y="1104"/>
                </a:lnTo>
                <a:lnTo>
                  <a:pt x="1482" y="1104"/>
                </a:lnTo>
                <a:lnTo>
                  <a:pt x="1482" y="1106"/>
                </a:lnTo>
                <a:lnTo>
                  <a:pt x="1482" y="1104"/>
                </a:lnTo>
                <a:lnTo>
                  <a:pt x="1482" y="1102"/>
                </a:lnTo>
                <a:lnTo>
                  <a:pt x="1480" y="1102"/>
                </a:lnTo>
                <a:lnTo>
                  <a:pt x="1482" y="1100"/>
                </a:lnTo>
                <a:lnTo>
                  <a:pt x="1480" y="1100"/>
                </a:lnTo>
                <a:lnTo>
                  <a:pt x="1482" y="1100"/>
                </a:lnTo>
                <a:lnTo>
                  <a:pt x="1480" y="1100"/>
                </a:lnTo>
                <a:lnTo>
                  <a:pt x="1480" y="1098"/>
                </a:lnTo>
                <a:lnTo>
                  <a:pt x="1479" y="1098"/>
                </a:lnTo>
                <a:lnTo>
                  <a:pt x="1477" y="1098"/>
                </a:lnTo>
                <a:lnTo>
                  <a:pt x="1477" y="1096"/>
                </a:lnTo>
                <a:lnTo>
                  <a:pt x="1477" y="1094"/>
                </a:lnTo>
                <a:lnTo>
                  <a:pt x="1477" y="1092"/>
                </a:lnTo>
                <a:lnTo>
                  <a:pt x="1477" y="1091"/>
                </a:lnTo>
                <a:lnTo>
                  <a:pt x="1479" y="1091"/>
                </a:lnTo>
                <a:lnTo>
                  <a:pt x="1479" y="1089"/>
                </a:lnTo>
                <a:lnTo>
                  <a:pt x="1480" y="1089"/>
                </a:lnTo>
                <a:lnTo>
                  <a:pt x="1479" y="1089"/>
                </a:lnTo>
                <a:lnTo>
                  <a:pt x="1480" y="1089"/>
                </a:lnTo>
                <a:lnTo>
                  <a:pt x="1480" y="1087"/>
                </a:lnTo>
                <a:lnTo>
                  <a:pt x="1482" y="1087"/>
                </a:lnTo>
                <a:lnTo>
                  <a:pt x="1484" y="1087"/>
                </a:lnTo>
                <a:lnTo>
                  <a:pt x="1482" y="1087"/>
                </a:lnTo>
                <a:lnTo>
                  <a:pt x="1480" y="1087"/>
                </a:lnTo>
                <a:lnTo>
                  <a:pt x="1479" y="1087"/>
                </a:lnTo>
                <a:lnTo>
                  <a:pt x="1479" y="1089"/>
                </a:lnTo>
                <a:lnTo>
                  <a:pt x="1477" y="1089"/>
                </a:lnTo>
                <a:lnTo>
                  <a:pt x="1475" y="1089"/>
                </a:lnTo>
                <a:lnTo>
                  <a:pt x="1473" y="1089"/>
                </a:lnTo>
                <a:lnTo>
                  <a:pt x="1473" y="1087"/>
                </a:lnTo>
                <a:lnTo>
                  <a:pt x="1471" y="1087"/>
                </a:lnTo>
                <a:lnTo>
                  <a:pt x="1471" y="1085"/>
                </a:lnTo>
                <a:lnTo>
                  <a:pt x="1473" y="1085"/>
                </a:lnTo>
                <a:lnTo>
                  <a:pt x="1473" y="1083"/>
                </a:lnTo>
                <a:lnTo>
                  <a:pt x="1475" y="1083"/>
                </a:lnTo>
                <a:lnTo>
                  <a:pt x="1475" y="1081"/>
                </a:lnTo>
                <a:lnTo>
                  <a:pt x="1477" y="1081"/>
                </a:lnTo>
                <a:lnTo>
                  <a:pt x="1477" y="1079"/>
                </a:lnTo>
                <a:lnTo>
                  <a:pt x="1475" y="1079"/>
                </a:lnTo>
                <a:lnTo>
                  <a:pt x="1475" y="1081"/>
                </a:lnTo>
                <a:lnTo>
                  <a:pt x="1473" y="1081"/>
                </a:lnTo>
                <a:lnTo>
                  <a:pt x="1473" y="1083"/>
                </a:lnTo>
                <a:lnTo>
                  <a:pt x="1473" y="1081"/>
                </a:lnTo>
                <a:lnTo>
                  <a:pt x="1473" y="1083"/>
                </a:lnTo>
                <a:lnTo>
                  <a:pt x="1471" y="1083"/>
                </a:lnTo>
                <a:lnTo>
                  <a:pt x="1471" y="1085"/>
                </a:lnTo>
                <a:lnTo>
                  <a:pt x="1471" y="1083"/>
                </a:lnTo>
                <a:lnTo>
                  <a:pt x="1469" y="1083"/>
                </a:lnTo>
                <a:lnTo>
                  <a:pt x="1467" y="1083"/>
                </a:lnTo>
                <a:lnTo>
                  <a:pt x="1467" y="1081"/>
                </a:lnTo>
                <a:lnTo>
                  <a:pt x="1465" y="1079"/>
                </a:lnTo>
                <a:lnTo>
                  <a:pt x="1463" y="1079"/>
                </a:lnTo>
                <a:lnTo>
                  <a:pt x="1463" y="1077"/>
                </a:lnTo>
                <a:lnTo>
                  <a:pt x="1463" y="1075"/>
                </a:lnTo>
                <a:lnTo>
                  <a:pt x="1461" y="1075"/>
                </a:lnTo>
                <a:lnTo>
                  <a:pt x="1461" y="1073"/>
                </a:lnTo>
                <a:lnTo>
                  <a:pt x="1459" y="1073"/>
                </a:lnTo>
                <a:lnTo>
                  <a:pt x="1461" y="1073"/>
                </a:lnTo>
                <a:lnTo>
                  <a:pt x="1459" y="1073"/>
                </a:lnTo>
                <a:lnTo>
                  <a:pt x="1459" y="1071"/>
                </a:lnTo>
                <a:lnTo>
                  <a:pt x="1457" y="1071"/>
                </a:lnTo>
                <a:lnTo>
                  <a:pt x="1457" y="1069"/>
                </a:lnTo>
                <a:lnTo>
                  <a:pt x="1459" y="1069"/>
                </a:lnTo>
                <a:lnTo>
                  <a:pt x="1461" y="1071"/>
                </a:lnTo>
                <a:lnTo>
                  <a:pt x="1461" y="1069"/>
                </a:lnTo>
                <a:lnTo>
                  <a:pt x="1459" y="1069"/>
                </a:lnTo>
                <a:lnTo>
                  <a:pt x="1461" y="1069"/>
                </a:lnTo>
                <a:lnTo>
                  <a:pt x="1461" y="1071"/>
                </a:lnTo>
                <a:lnTo>
                  <a:pt x="1463" y="1071"/>
                </a:lnTo>
                <a:lnTo>
                  <a:pt x="1463" y="1069"/>
                </a:lnTo>
                <a:lnTo>
                  <a:pt x="1463" y="1068"/>
                </a:lnTo>
                <a:lnTo>
                  <a:pt x="1461" y="1068"/>
                </a:lnTo>
                <a:lnTo>
                  <a:pt x="1461" y="1066"/>
                </a:lnTo>
                <a:lnTo>
                  <a:pt x="1463" y="1066"/>
                </a:lnTo>
                <a:lnTo>
                  <a:pt x="1463" y="1064"/>
                </a:lnTo>
                <a:lnTo>
                  <a:pt x="1461" y="1064"/>
                </a:lnTo>
                <a:lnTo>
                  <a:pt x="1461" y="1066"/>
                </a:lnTo>
                <a:lnTo>
                  <a:pt x="1461" y="1068"/>
                </a:lnTo>
                <a:lnTo>
                  <a:pt x="1459" y="1068"/>
                </a:lnTo>
                <a:lnTo>
                  <a:pt x="1457" y="1068"/>
                </a:lnTo>
                <a:lnTo>
                  <a:pt x="1457" y="1066"/>
                </a:lnTo>
                <a:lnTo>
                  <a:pt x="1457" y="1068"/>
                </a:lnTo>
                <a:lnTo>
                  <a:pt x="1455" y="1068"/>
                </a:lnTo>
                <a:lnTo>
                  <a:pt x="1455" y="1066"/>
                </a:lnTo>
                <a:lnTo>
                  <a:pt x="1454" y="1066"/>
                </a:lnTo>
                <a:lnTo>
                  <a:pt x="1454" y="1064"/>
                </a:lnTo>
                <a:lnTo>
                  <a:pt x="1452" y="1064"/>
                </a:lnTo>
                <a:lnTo>
                  <a:pt x="1450" y="1064"/>
                </a:lnTo>
                <a:lnTo>
                  <a:pt x="1452" y="1064"/>
                </a:lnTo>
                <a:lnTo>
                  <a:pt x="1452" y="1062"/>
                </a:lnTo>
                <a:lnTo>
                  <a:pt x="1452" y="1060"/>
                </a:lnTo>
                <a:lnTo>
                  <a:pt x="1450" y="1060"/>
                </a:lnTo>
                <a:lnTo>
                  <a:pt x="1450" y="1062"/>
                </a:lnTo>
                <a:lnTo>
                  <a:pt x="1448" y="1062"/>
                </a:lnTo>
                <a:lnTo>
                  <a:pt x="1448" y="1060"/>
                </a:lnTo>
                <a:lnTo>
                  <a:pt x="1450" y="1060"/>
                </a:lnTo>
                <a:lnTo>
                  <a:pt x="1448" y="1060"/>
                </a:lnTo>
                <a:lnTo>
                  <a:pt x="1448" y="1062"/>
                </a:lnTo>
                <a:lnTo>
                  <a:pt x="1448" y="1064"/>
                </a:lnTo>
                <a:lnTo>
                  <a:pt x="1446" y="1064"/>
                </a:lnTo>
                <a:lnTo>
                  <a:pt x="1446" y="1062"/>
                </a:lnTo>
                <a:lnTo>
                  <a:pt x="1444" y="1062"/>
                </a:lnTo>
                <a:lnTo>
                  <a:pt x="1446" y="1062"/>
                </a:lnTo>
                <a:lnTo>
                  <a:pt x="1444" y="1062"/>
                </a:lnTo>
                <a:lnTo>
                  <a:pt x="1442" y="1062"/>
                </a:lnTo>
                <a:lnTo>
                  <a:pt x="1442" y="1060"/>
                </a:lnTo>
                <a:lnTo>
                  <a:pt x="1440" y="1060"/>
                </a:lnTo>
                <a:lnTo>
                  <a:pt x="1438" y="1060"/>
                </a:lnTo>
                <a:lnTo>
                  <a:pt x="1438" y="1058"/>
                </a:lnTo>
                <a:lnTo>
                  <a:pt x="1440" y="1058"/>
                </a:lnTo>
                <a:lnTo>
                  <a:pt x="1440" y="1056"/>
                </a:lnTo>
                <a:lnTo>
                  <a:pt x="1440" y="1054"/>
                </a:lnTo>
                <a:lnTo>
                  <a:pt x="1440" y="1052"/>
                </a:lnTo>
                <a:lnTo>
                  <a:pt x="1442" y="1052"/>
                </a:lnTo>
                <a:lnTo>
                  <a:pt x="1444" y="1052"/>
                </a:lnTo>
                <a:lnTo>
                  <a:pt x="1444" y="1054"/>
                </a:lnTo>
                <a:lnTo>
                  <a:pt x="1446" y="1052"/>
                </a:lnTo>
                <a:lnTo>
                  <a:pt x="1448" y="1052"/>
                </a:lnTo>
                <a:lnTo>
                  <a:pt x="1448" y="1054"/>
                </a:lnTo>
                <a:lnTo>
                  <a:pt x="1450" y="1054"/>
                </a:lnTo>
                <a:lnTo>
                  <a:pt x="1450" y="1056"/>
                </a:lnTo>
                <a:lnTo>
                  <a:pt x="1450" y="1054"/>
                </a:lnTo>
                <a:lnTo>
                  <a:pt x="1448" y="1054"/>
                </a:lnTo>
                <a:lnTo>
                  <a:pt x="1448" y="1052"/>
                </a:lnTo>
                <a:lnTo>
                  <a:pt x="1450" y="1052"/>
                </a:lnTo>
                <a:lnTo>
                  <a:pt x="1450" y="1050"/>
                </a:lnTo>
                <a:lnTo>
                  <a:pt x="1452" y="1050"/>
                </a:lnTo>
                <a:lnTo>
                  <a:pt x="1452" y="1052"/>
                </a:lnTo>
                <a:lnTo>
                  <a:pt x="1452" y="1050"/>
                </a:lnTo>
                <a:lnTo>
                  <a:pt x="1450" y="1050"/>
                </a:lnTo>
                <a:lnTo>
                  <a:pt x="1448" y="1050"/>
                </a:lnTo>
                <a:lnTo>
                  <a:pt x="1446" y="1050"/>
                </a:lnTo>
                <a:lnTo>
                  <a:pt x="1444" y="1050"/>
                </a:lnTo>
                <a:lnTo>
                  <a:pt x="1442" y="1048"/>
                </a:lnTo>
                <a:lnTo>
                  <a:pt x="1442" y="1046"/>
                </a:lnTo>
                <a:lnTo>
                  <a:pt x="1444" y="1046"/>
                </a:lnTo>
                <a:lnTo>
                  <a:pt x="1442" y="1044"/>
                </a:lnTo>
                <a:lnTo>
                  <a:pt x="1444" y="1044"/>
                </a:lnTo>
                <a:lnTo>
                  <a:pt x="1444" y="1046"/>
                </a:lnTo>
                <a:lnTo>
                  <a:pt x="1444" y="1044"/>
                </a:lnTo>
                <a:lnTo>
                  <a:pt x="1446" y="1044"/>
                </a:lnTo>
                <a:lnTo>
                  <a:pt x="1446" y="1043"/>
                </a:lnTo>
                <a:lnTo>
                  <a:pt x="1446" y="1044"/>
                </a:lnTo>
                <a:lnTo>
                  <a:pt x="1444" y="1044"/>
                </a:lnTo>
                <a:lnTo>
                  <a:pt x="1442" y="1044"/>
                </a:lnTo>
                <a:lnTo>
                  <a:pt x="1440" y="1044"/>
                </a:lnTo>
                <a:lnTo>
                  <a:pt x="1440" y="1043"/>
                </a:lnTo>
                <a:lnTo>
                  <a:pt x="1440" y="1041"/>
                </a:lnTo>
                <a:lnTo>
                  <a:pt x="1440" y="1039"/>
                </a:lnTo>
                <a:lnTo>
                  <a:pt x="1440" y="1041"/>
                </a:lnTo>
                <a:lnTo>
                  <a:pt x="1440" y="1039"/>
                </a:lnTo>
                <a:lnTo>
                  <a:pt x="1440" y="1037"/>
                </a:lnTo>
                <a:lnTo>
                  <a:pt x="1440" y="1039"/>
                </a:lnTo>
                <a:lnTo>
                  <a:pt x="1440" y="1037"/>
                </a:lnTo>
                <a:lnTo>
                  <a:pt x="1442" y="1037"/>
                </a:lnTo>
                <a:lnTo>
                  <a:pt x="1442" y="1035"/>
                </a:lnTo>
                <a:lnTo>
                  <a:pt x="1444" y="1035"/>
                </a:lnTo>
                <a:lnTo>
                  <a:pt x="1446" y="1035"/>
                </a:lnTo>
                <a:lnTo>
                  <a:pt x="1444" y="1035"/>
                </a:lnTo>
                <a:lnTo>
                  <a:pt x="1442" y="1035"/>
                </a:lnTo>
                <a:lnTo>
                  <a:pt x="1440" y="1035"/>
                </a:lnTo>
                <a:lnTo>
                  <a:pt x="1440" y="1037"/>
                </a:lnTo>
                <a:lnTo>
                  <a:pt x="1438" y="1037"/>
                </a:lnTo>
                <a:lnTo>
                  <a:pt x="1436" y="1037"/>
                </a:lnTo>
                <a:lnTo>
                  <a:pt x="1436" y="1035"/>
                </a:lnTo>
                <a:lnTo>
                  <a:pt x="1436" y="1033"/>
                </a:lnTo>
                <a:lnTo>
                  <a:pt x="1434" y="1033"/>
                </a:lnTo>
                <a:lnTo>
                  <a:pt x="1436" y="1033"/>
                </a:lnTo>
                <a:lnTo>
                  <a:pt x="1434" y="1033"/>
                </a:lnTo>
                <a:lnTo>
                  <a:pt x="1434" y="1031"/>
                </a:lnTo>
                <a:lnTo>
                  <a:pt x="1436" y="1031"/>
                </a:lnTo>
                <a:lnTo>
                  <a:pt x="1436" y="1029"/>
                </a:lnTo>
                <a:lnTo>
                  <a:pt x="1436" y="1027"/>
                </a:lnTo>
                <a:lnTo>
                  <a:pt x="1438" y="1027"/>
                </a:lnTo>
                <a:lnTo>
                  <a:pt x="1438" y="1029"/>
                </a:lnTo>
                <a:lnTo>
                  <a:pt x="1440" y="1029"/>
                </a:lnTo>
                <a:lnTo>
                  <a:pt x="1442" y="1031"/>
                </a:lnTo>
                <a:lnTo>
                  <a:pt x="1442" y="1029"/>
                </a:lnTo>
                <a:lnTo>
                  <a:pt x="1442" y="1031"/>
                </a:lnTo>
                <a:lnTo>
                  <a:pt x="1444" y="1031"/>
                </a:lnTo>
                <a:lnTo>
                  <a:pt x="1446" y="1031"/>
                </a:lnTo>
                <a:lnTo>
                  <a:pt x="1448" y="1033"/>
                </a:lnTo>
                <a:lnTo>
                  <a:pt x="1450" y="1035"/>
                </a:lnTo>
                <a:lnTo>
                  <a:pt x="1452" y="1035"/>
                </a:lnTo>
                <a:lnTo>
                  <a:pt x="1452" y="1037"/>
                </a:lnTo>
                <a:lnTo>
                  <a:pt x="1452" y="1039"/>
                </a:lnTo>
                <a:lnTo>
                  <a:pt x="1454" y="1039"/>
                </a:lnTo>
                <a:lnTo>
                  <a:pt x="1454" y="1041"/>
                </a:lnTo>
                <a:lnTo>
                  <a:pt x="1455" y="1041"/>
                </a:lnTo>
                <a:lnTo>
                  <a:pt x="1455" y="1039"/>
                </a:lnTo>
                <a:lnTo>
                  <a:pt x="1455" y="1041"/>
                </a:lnTo>
                <a:lnTo>
                  <a:pt x="1457" y="1041"/>
                </a:lnTo>
                <a:lnTo>
                  <a:pt x="1459" y="1041"/>
                </a:lnTo>
                <a:lnTo>
                  <a:pt x="1461" y="1041"/>
                </a:lnTo>
                <a:lnTo>
                  <a:pt x="1459" y="1041"/>
                </a:lnTo>
                <a:lnTo>
                  <a:pt x="1457" y="1041"/>
                </a:lnTo>
                <a:lnTo>
                  <a:pt x="1457" y="1039"/>
                </a:lnTo>
                <a:lnTo>
                  <a:pt x="1455" y="1039"/>
                </a:lnTo>
                <a:lnTo>
                  <a:pt x="1454" y="1039"/>
                </a:lnTo>
                <a:lnTo>
                  <a:pt x="1454" y="1037"/>
                </a:lnTo>
                <a:lnTo>
                  <a:pt x="1452" y="1037"/>
                </a:lnTo>
                <a:lnTo>
                  <a:pt x="1452" y="1035"/>
                </a:lnTo>
                <a:lnTo>
                  <a:pt x="1452" y="1033"/>
                </a:lnTo>
                <a:lnTo>
                  <a:pt x="1450" y="1033"/>
                </a:lnTo>
                <a:lnTo>
                  <a:pt x="1448" y="1033"/>
                </a:lnTo>
                <a:lnTo>
                  <a:pt x="1448" y="1031"/>
                </a:lnTo>
                <a:lnTo>
                  <a:pt x="1446" y="1031"/>
                </a:lnTo>
                <a:lnTo>
                  <a:pt x="1446" y="1029"/>
                </a:lnTo>
                <a:lnTo>
                  <a:pt x="1444" y="1029"/>
                </a:lnTo>
                <a:lnTo>
                  <a:pt x="1444" y="1027"/>
                </a:lnTo>
                <a:lnTo>
                  <a:pt x="1442" y="1027"/>
                </a:lnTo>
                <a:lnTo>
                  <a:pt x="1440" y="1027"/>
                </a:lnTo>
                <a:lnTo>
                  <a:pt x="1440" y="1025"/>
                </a:lnTo>
                <a:lnTo>
                  <a:pt x="1438" y="1025"/>
                </a:lnTo>
                <a:lnTo>
                  <a:pt x="1438" y="1023"/>
                </a:lnTo>
                <a:lnTo>
                  <a:pt x="1438" y="1021"/>
                </a:lnTo>
                <a:lnTo>
                  <a:pt x="1438" y="1020"/>
                </a:lnTo>
                <a:lnTo>
                  <a:pt x="1438" y="1018"/>
                </a:lnTo>
                <a:lnTo>
                  <a:pt x="1438" y="1016"/>
                </a:lnTo>
                <a:lnTo>
                  <a:pt x="1440" y="1016"/>
                </a:lnTo>
                <a:lnTo>
                  <a:pt x="1442" y="1016"/>
                </a:lnTo>
                <a:lnTo>
                  <a:pt x="1444" y="1016"/>
                </a:lnTo>
                <a:lnTo>
                  <a:pt x="1444" y="1018"/>
                </a:lnTo>
                <a:lnTo>
                  <a:pt x="1446" y="1018"/>
                </a:lnTo>
                <a:lnTo>
                  <a:pt x="1448" y="1018"/>
                </a:lnTo>
                <a:lnTo>
                  <a:pt x="1450" y="1018"/>
                </a:lnTo>
                <a:lnTo>
                  <a:pt x="1452" y="1020"/>
                </a:lnTo>
                <a:lnTo>
                  <a:pt x="1452" y="1018"/>
                </a:lnTo>
                <a:lnTo>
                  <a:pt x="1450" y="1018"/>
                </a:lnTo>
                <a:lnTo>
                  <a:pt x="1448" y="1018"/>
                </a:lnTo>
                <a:lnTo>
                  <a:pt x="1448" y="1016"/>
                </a:lnTo>
                <a:lnTo>
                  <a:pt x="1448" y="1018"/>
                </a:lnTo>
                <a:lnTo>
                  <a:pt x="1446" y="1018"/>
                </a:lnTo>
                <a:lnTo>
                  <a:pt x="1446" y="1016"/>
                </a:lnTo>
                <a:lnTo>
                  <a:pt x="1444" y="1016"/>
                </a:lnTo>
                <a:lnTo>
                  <a:pt x="1442" y="1016"/>
                </a:lnTo>
                <a:lnTo>
                  <a:pt x="1440" y="1016"/>
                </a:lnTo>
                <a:lnTo>
                  <a:pt x="1438" y="1016"/>
                </a:lnTo>
                <a:lnTo>
                  <a:pt x="1438" y="1018"/>
                </a:lnTo>
                <a:lnTo>
                  <a:pt x="1438" y="1020"/>
                </a:lnTo>
                <a:lnTo>
                  <a:pt x="1436" y="1020"/>
                </a:lnTo>
                <a:lnTo>
                  <a:pt x="1436" y="1018"/>
                </a:lnTo>
                <a:lnTo>
                  <a:pt x="1436" y="1020"/>
                </a:lnTo>
                <a:lnTo>
                  <a:pt x="1436" y="1021"/>
                </a:lnTo>
                <a:lnTo>
                  <a:pt x="1436" y="1023"/>
                </a:lnTo>
                <a:lnTo>
                  <a:pt x="1434" y="1023"/>
                </a:lnTo>
                <a:lnTo>
                  <a:pt x="1432" y="1021"/>
                </a:lnTo>
                <a:lnTo>
                  <a:pt x="1432" y="1020"/>
                </a:lnTo>
                <a:lnTo>
                  <a:pt x="1432" y="1018"/>
                </a:lnTo>
                <a:lnTo>
                  <a:pt x="1431" y="1018"/>
                </a:lnTo>
                <a:lnTo>
                  <a:pt x="1431" y="1016"/>
                </a:lnTo>
                <a:lnTo>
                  <a:pt x="1431" y="1014"/>
                </a:lnTo>
                <a:lnTo>
                  <a:pt x="1429" y="1014"/>
                </a:lnTo>
                <a:lnTo>
                  <a:pt x="1431" y="1014"/>
                </a:lnTo>
                <a:lnTo>
                  <a:pt x="1431" y="1012"/>
                </a:lnTo>
                <a:lnTo>
                  <a:pt x="1432" y="1012"/>
                </a:lnTo>
                <a:lnTo>
                  <a:pt x="1432" y="1014"/>
                </a:lnTo>
                <a:lnTo>
                  <a:pt x="1434" y="1014"/>
                </a:lnTo>
                <a:lnTo>
                  <a:pt x="1434" y="1016"/>
                </a:lnTo>
                <a:lnTo>
                  <a:pt x="1434" y="1014"/>
                </a:lnTo>
                <a:lnTo>
                  <a:pt x="1434" y="1012"/>
                </a:lnTo>
                <a:lnTo>
                  <a:pt x="1434" y="1010"/>
                </a:lnTo>
                <a:lnTo>
                  <a:pt x="1436" y="1010"/>
                </a:lnTo>
                <a:lnTo>
                  <a:pt x="1434" y="1010"/>
                </a:lnTo>
                <a:lnTo>
                  <a:pt x="1434" y="1012"/>
                </a:lnTo>
                <a:lnTo>
                  <a:pt x="1434" y="1010"/>
                </a:lnTo>
                <a:lnTo>
                  <a:pt x="1432" y="1010"/>
                </a:lnTo>
                <a:lnTo>
                  <a:pt x="1432" y="1008"/>
                </a:lnTo>
                <a:lnTo>
                  <a:pt x="1432" y="1006"/>
                </a:lnTo>
                <a:lnTo>
                  <a:pt x="1432" y="1004"/>
                </a:lnTo>
                <a:lnTo>
                  <a:pt x="1434" y="1004"/>
                </a:lnTo>
                <a:lnTo>
                  <a:pt x="1434" y="1002"/>
                </a:lnTo>
                <a:lnTo>
                  <a:pt x="1432" y="1002"/>
                </a:lnTo>
                <a:lnTo>
                  <a:pt x="1432" y="1004"/>
                </a:lnTo>
                <a:lnTo>
                  <a:pt x="1432" y="1006"/>
                </a:lnTo>
                <a:lnTo>
                  <a:pt x="1431" y="1006"/>
                </a:lnTo>
                <a:lnTo>
                  <a:pt x="1431" y="1008"/>
                </a:lnTo>
                <a:lnTo>
                  <a:pt x="1431" y="1010"/>
                </a:lnTo>
                <a:lnTo>
                  <a:pt x="1432" y="1010"/>
                </a:lnTo>
                <a:lnTo>
                  <a:pt x="1431" y="1010"/>
                </a:lnTo>
                <a:lnTo>
                  <a:pt x="1431" y="1012"/>
                </a:lnTo>
                <a:lnTo>
                  <a:pt x="1429" y="1012"/>
                </a:lnTo>
                <a:lnTo>
                  <a:pt x="1427" y="1012"/>
                </a:lnTo>
                <a:lnTo>
                  <a:pt x="1427" y="1010"/>
                </a:lnTo>
                <a:lnTo>
                  <a:pt x="1425" y="1010"/>
                </a:lnTo>
                <a:lnTo>
                  <a:pt x="1427" y="1010"/>
                </a:lnTo>
                <a:lnTo>
                  <a:pt x="1427" y="1008"/>
                </a:lnTo>
                <a:lnTo>
                  <a:pt x="1425" y="1008"/>
                </a:lnTo>
                <a:lnTo>
                  <a:pt x="1425" y="1006"/>
                </a:lnTo>
                <a:lnTo>
                  <a:pt x="1425" y="1008"/>
                </a:lnTo>
                <a:lnTo>
                  <a:pt x="1423" y="1008"/>
                </a:lnTo>
                <a:lnTo>
                  <a:pt x="1423" y="1006"/>
                </a:lnTo>
                <a:lnTo>
                  <a:pt x="1423" y="1004"/>
                </a:lnTo>
                <a:lnTo>
                  <a:pt x="1423" y="1002"/>
                </a:lnTo>
                <a:lnTo>
                  <a:pt x="1423" y="1004"/>
                </a:lnTo>
                <a:lnTo>
                  <a:pt x="1423" y="1002"/>
                </a:lnTo>
                <a:lnTo>
                  <a:pt x="1423" y="1000"/>
                </a:lnTo>
                <a:lnTo>
                  <a:pt x="1423" y="998"/>
                </a:lnTo>
                <a:lnTo>
                  <a:pt x="1423" y="996"/>
                </a:lnTo>
                <a:lnTo>
                  <a:pt x="1423" y="995"/>
                </a:lnTo>
                <a:lnTo>
                  <a:pt x="1425" y="993"/>
                </a:lnTo>
                <a:lnTo>
                  <a:pt x="1427" y="993"/>
                </a:lnTo>
                <a:lnTo>
                  <a:pt x="1425" y="991"/>
                </a:lnTo>
                <a:lnTo>
                  <a:pt x="1425" y="989"/>
                </a:lnTo>
                <a:lnTo>
                  <a:pt x="1425" y="987"/>
                </a:lnTo>
                <a:lnTo>
                  <a:pt x="1427" y="985"/>
                </a:lnTo>
                <a:lnTo>
                  <a:pt x="1427" y="983"/>
                </a:lnTo>
                <a:lnTo>
                  <a:pt x="1427" y="981"/>
                </a:lnTo>
                <a:lnTo>
                  <a:pt x="1429" y="981"/>
                </a:lnTo>
                <a:lnTo>
                  <a:pt x="1429" y="979"/>
                </a:lnTo>
                <a:lnTo>
                  <a:pt x="1427" y="979"/>
                </a:lnTo>
                <a:lnTo>
                  <a:pt x="1427" y="981"/>
                </a:lnTo>
                <a:lnTo>
                  <a:pt x="1425" y="981"/>
                </a:lnTo>
                <a:lnTo>
                  <a:pt x="1427" y="983"/>
                </a:lnTo>
                <a:lnTo>
                  <a:pt x="1425" y="985"/>
                </a:lnTo>
                <a:lnTo>
                  <a:pt x="1425" y="987"/>
                </a:lnTo>
                <a:lnTo>
                  <a:pt x="1423" y="987"/>
                </a:lnTo>
                <a:lnTo>
                  <a:pt x="1423" y="989"/>
                </a:lnTo>
                <a:lnTo>
                  <a:pt x="1423" y="991"/>
                </a:lnTo>
                <a:lnTo>
                  <a:pt x="1421" y="993"/>
                </a:lnTo>
                <a:lnTo>
                  <a:pt x="1421" y="995"/>
                </a:lnTo>
                <a:lnTo>
                  <a:pt x="1421" y="996"/>
                </a:lnTo>
                <a:lnTo>
                  <a:pt x="1421" y="998"/>
                </a:lnTo>
                <a:lnTo>
                  <a:pt x="1419" y="998"/>
                </a:lnTo>
                <a:lnTo>
                  <a:pt x="1417" y="998"/>
                </a:lnTo>
                <a:lnTo>
                  <a:pt x="1417" y="996"/>
                </a:lnTo>
                <a:lnTo>
                  <a:pt x="1415" y="996"/>
                </a:lnTo>
                <a:lnTo>
                  <a:pt x="1415" y="995"/>
                </a:lnTo>
                <a:lnTo>
                  <a:pt x="1413" y="995"/>
                </a:lnTo>
                <a:lnTo>
                  <a:pt x="1413" y="993"/>
                </a:lnTo>
                <a:lnTo>
                  <a:pt x="1411" y="993"/>
                </a:lnTo>
                <a:lnTo>
                  <a:pt x="1409" y="991"/>
                </a:lnTo>
                <a:lnTo>
                  <a:pt x="1409" y="989"/>
                </a:lnTo>
                <a:lnTo>
                  <a:pt x="1407" y="989"/>
                </a:lnTo>
                <a:lnTo>
                  <a:pt x="1407" y="991"/>
                </a:lnTo>
                <a:lnTo>
                  <a:pt x="1406" y="991"/>
                </a:lnTo>
                <a:lnTo>
                  <a:pt x="1406" y="989"/>
                </a:lnTo>
                <a:lnTo>
                  <a:pt x="1406" y="991"/>
                </a:lnTo>
                <a:lnTo>
                  <a:pt x="1406" y="989"/>
                </a:lnTo>
                <a:lnTo>
                  <a:pt x="1406" y="991"/>
                </a:lnTo>
                <a:lnTo>
                  <a:pt x="1406" y="989"/>
                </a:lnTo>
                <a:lnTo>
                  <a:pt x="1406" y="991"/>
                </a:lnTo>
                <a:lnTo>
                  <a:pt x="1404" y="991"/>
                </a:lnTo>
                <a:lnTo>
                  <a:pt x="1404" y="989"/>
                </a:lnTo>
                <a:lnTo>
                  <a:pt x="1404" y="987"/>
                </a:lnTo>
                <a:lnTo>
                  <a:pt x="1404" y="989"/>
                </a:lnTo>
                <a:lnTo>
                  <a:pt x="1402" y="989"/>
                </a:lnTo>
                <a:lnTo>
                  <a:pt x="1400" y="989"/>
                </a:lnTo>
                <a:lnTo>
                  <a:pt x="1400" y="987"/>
                </a:lnTo>
                <a:lnTo>
                  <a:pt x="1402" y="987"/>
                </a:lnTo>
                <a:lnTo>
                  <a:pt x="1400" y="987"/>
                </a:lnTo>
                <a:lnTo>
                  <a:pt x="1400" y="985"/>
                </a:lnTo>
                <a:lnTo>
                  <a:pt x="1400" y="987"/>
                </a:lnTo>
                <a:lnTo>
                  <a:pt x="1402" y="987"/>
                </a:lnTo>
                <a:lnTo>
                  <a:pt x="1402" y="985"/>
                </a:lnTo>
                <a:lnTo>
                  <a:pt x="1400" y="985"/>
                </a:lnTo>
                <a:lnTo>
                  <a:pt x="1400" y="983"/>
                </a:lnTo>
                <a:lnTo>
                  <a:pt x="1400" y="981"/>
                </a:lnTo>
                <a:lnTo>
                  <a:pt x="1398" y="981"/>
                </a:lnTo>
                <a:lnTo>
                  <a:pt x="1398" y="979"/>
                </a:lnTo>
                <a:lnTo>
                  <a:pt x="1400" y="979"/>
                </a:lnTo>
                <a:lnTo>
                  <a:pt x="1398" y="979"/>
                </a:lnTo>
                <a:lnTo>
                  <a:pt x="1398" y="977"/>
                </a:lnTo>
                <a:lnTo>
                  <a:pt x="1396" y="977"/>
                </a:lnTo>
                <a:lnTo>
                  <a:pt x="1396" y="975"/>
                </a:lnTo>
                <a:lnTo>
                  <a:pt x="1396" y="973"/>
                </a:lnTo>
                <a:lnTo>
                  <a:pt x="1396" y="975"/>
                </a:lnTo>
                <a:lnTo>
                  <a:pt x="1396" y="973"/>
                </a:lnTo>
                <a:lnTo>
                  <a:pt x="1394" y="973"/>
                </a:lnTo>
                <a:lnTo>
                  <a:pt x="1394" y="972"/>
                </a:lnTo>
                <a:lnTo>
                  <a:pt x="1394" y="970"/>
                </a:lnTo>
                <a:lnTo>
                  <a:pt x="1394" y="972"/>
                </a:lnTo>
                <a:lnTo>
                  <a:pt x="1396" y="972"/>
                </a:lnTo>
                <a:lnTo>
                  <a:pt x="1396" y="970"/>
                </a:lnTo>
                <a:lnTo>
                  <a:pt x="1396" y="972"/>
                </a:lnTo>
                <a:lnTo>
                  <a:pt x="1396" y="970"/>
                </a:lnTo>
                <a:lnTo>
                  <a:pt x="1394" y="968"/>
                </a:lnTo>
                <a:lnTo>
                  <a:pt x="1396" y="968"/>
                </a:lnTo>
                <a:lnTo>
                  <a:pt x="1394" y="968"/>
                </a:lnTo>
                <a:lnTo>
                  <a:pt x="1396" y="968"/>
                </a:lnTo>
                <a:lnTo>
                  <a:pt x="1396" y="966"/>
                </a:lnTo>
                <a:lnTo>
                  <a:pt x="1396" y="964"/>
                </a:lnTo>
                <a:lnTo>
                  <a:pt x="1394" y="964"/>
                </a:lnTo>
                <a:lnTo>
                  <a:pt x="1394" y="962"/>
                </a:lnTo>
                <a:lnTo>
                  <a:pt x="1396" y="962"/>
                </a:lnTo>
                <a:lnTo>
                  <a:pt x="1394" y="962"/>
                </a:lnTo>
                <a:lnTo>
                  <a:pt x="1394" y="960"/>
                </a:lnTo>
                <a:lnTo>
                  <a:pt x="1396" y="960"/>
                </a:lnTo>
                <a:lnTo>
                  <a:pt x="1396" y="958"/>
                </a:lnTo>
                <a:lnTo>
                  <a:pt x="1396" y="956"/>
                </a:lnTo>
                <a:lnTo>
                  <a:pt x="1396" y="954"/>
                </a:lnTo>
                <a:lnTo>
                  <a:pt x="1396" y="952"/>
                </a:lnTo>
                <a:lnTo>
                  <a:pt x="1394" y="952"/>
                </a:lnTo>
                <a:lnTo>
                  <a:pt x="1394" y="950"/>
                </a:lnTo>
                <a:lnTo>
                  <a:pt x="1394" y="952"/>
                </a:lnTo>
                <a:lnTo>
                  <a:pt x="1394" y="954"/>
                </a:lnTo>
                <a:lnTo>
                  <a:pt x="1396" y="954"/>
                </a:lnTo>
                <a:lnTo>
                  <a:pt x="1396" y="956"/>
                </a:lnTo>
                <a:lnTo>
                  <a:pt x="1396" y="958"/>
                </a:lnTo>
                <a:lnTo>
                  <a:pt x="1396" y="960"/>
                </a:lnTo>
                <a:lnTo>
                  <a:pt x="1394" y="960"/>
                </a:lnTo>
                <a:lnTo>
                  <a:pt x="1394" y="962"/>
                </a:lnTo>
                <a:lnTo>
                  <a:pt x="1394" y="964"/>
                </a:lnTo>
                <a:lnTo>
                  <a:pt x="1392" y="964"/>
                </a:lnTo>
                <a:lnTo>
                  <a:pt x="1392" y="966"/>
                </a:lnTo>
                <a:lnTo>
                  <a:pt x="1392" y="968"/>
                </a:lnTo>
                <a:lnTo>
                  <a:pt x="1392" y="966"/>
                </a:lnTo>
                <a:lnTo>
                  <a:pt x="1390" y="966"/>
                </a:lnTo>
                <a:lnTo>
                  <a:pt x="1390" y="964"/>
                </a:lnTo>
                <a:lnTo>
                  <a:pt x="1392" y="964"/>
                </a:lnTo>
                <a:lnTo>
                  <a:pt x="1390" y="964"/>
                </a:lnTo>
                <a:lnTo>
                  <a:pt x="1390" y="962"/>
                </a:lnTo>
                <a:lnTo>
                  <a:pt x="1388" y="962"/>
                </a:lnTo>
                <a:lnTo>
                  <a:pt x="1388" y="960"/>
                </a:lnTo>
                <a:lnTo>
                  <a:pt x="1388" y="958"/>
                </a:lnTo>
                <a:lnTo>
                  <a:pt x="1388" y="956"/>
                </a:lnTo>
                <a:lnTo>
                  <a:pt x="1388" y="954"/>
                </a:lnTo>
                <a:lnTo>
                  <a:pt x="1388" y="952"/>
                </a:lnTo>
                <a:lnTo>
                  <a:pt x="1388" y="950"/>
                </a:lnTo>
                <a:lnTo>
                  <a:pt x="1386" y="950"/>
                </a:lnTo>
                <a:lnTo>
                  <a:pt x="1386" y="948"/>
                </a:lnTo>
                <a:lnTo>
                  <a:pt x="1386" y="947"/>
                </a:lnTo>
                <a:lnTo>
                  <a:pt x="1386" y="945"/>
                </a:lnTo>
                <a:lnTo>
                  <a:pt x="1386" y="943"/>
                </a:lnTo>
                <a:lnTo>
                  <a:pt x="1384" y="941"/>
                </a:lnTo>
                <a:lnTo>
                  <a:pt x="1384" y="939"/>
                </a:lnTo>
                <a:lnTo>
                  <a:pt x="1384" y="937"/>
                </a:lnTo>
                <a:lnTo>
                  <a:pt x="1384" y="939"/>
                </a:lnTo>
                <a:lnTo>
                  <a:pt x="1384" y="937"/>
                </a:lnTo>
                <a:lnTo>
                  <a:pt x="1383" y="937"/>
                </a:lnTo>
                <a:lnTo>
                  <a:pt x="1383" y="935"/>
                </a:lnTo>
                <a:lnTo>
                  <a:pt x="1383" y="933"/>
                </a:lnTo>
                <a:lnTo>
                  <a:pt x="1383" y="931"/>
                </a:lnTo>
                <a:lnTo>
                  <a:pt x="1383" y="929"/>
                </a:lnTo>
                <a:lnTo>
                  <a:pt x="1383" y="927"/>
                </a:lnTo>
                <a:lnTo>
                  <a:pt x="1383" y="925"/>
                </a:lnTo>
                <a:lnTo>
                  <a:pt x="1383" y="924"/>
                </a:lnTo>
                <a:lnTo>
                  <a:pt x="1383" y="922"/>
                </a:lnTo>
                <a:lnTo>
                  <a:pt x="1383" y="920"/>
                </a:lnTo>
                <a:lnTo>
                  <a:pt x="1383" y="922"/>
                </a:lnTo>
                <a:lnTo>
                  <a:pt x="1383" y="920"/>
                </a:lnTo>
                <a:lnTo>
                  <a:pt x="1383" y="922"/>
                </a:lnTo>
                <a:lnTo>
                  <a:pt x="1381" y="922"/>
                </a:lnTo>
                <a:lnTo>
                  <a:pt x="1383" y="922"/>
                </a:lnTo>
                <a:lnTo>
                  <a:pt x="1383" y="924"/>
                </a:lnTo>
                <a:lnTo>
                  <a:pt x="1381" y="924"/>
                </a:lnTo>
                <a:lnTo>
                  <a:pt x="1381" y="925"/>
                </a:lnTo>
                <a:lnTo>
                  <a:pt x="1381" y="927"/>
                </a:lnTo>
                <a:lnTo>
                  <a:pt x="1381" y="929"/>
                </a:lnTo>
                <a:lnTo>
                  <a:pt x="1381" y="931"/>
                </a:lnTo>
                <a:lnTo>
                  <a:pt x="1381" y="933"/>
                </a:lnTo>
                <a:lnTo>
                  <a:pt x="1381" y="931"/>
                </a:lnTo>
                <a:lnTo>
                  <a:pt x="1379" y="931"/>
                </a:lnTo>
                <a:lnTo>
                  <a:pt x="1381" y="931"/>
                </a:lnTo>
                <a:lnTo>
                  <a:pt x="1381" y="933"/>
                </a:lnTo>
                <a:lnTo>
                  <a:pt x="1379" y="933"/>
                </a:lnTo>
                <a:lnTo>
                  <a:pt x="1379" y="931"/>
                </a:lnTo>
                <a:lnTo>
                  <a:pt x="1377" y="931"/>
                </a:lnTo>
                <a:lnTo>
                  <a:pt x="1377" y="933"/>
                </a:lnTo>
                <a:lnTo>
                  <a:pt x="1379" y="933"/>
                </a:lnTo>
                <a:lnTo>
                  <a:pt x="1379" y="935"/>
                </a:lnTo>
                <a:lnTo>
                  <a:pt x="1381" y="935"/>
                </a:lnTo>
                <a:lnTo>
                  <a:pt x="1379" y="935"/>
                </a:lnTo>
                <a:lnTo>
                  <a:pt x="1379" y="937"/>
                </a:lnTo>
                <a:lnTo>
                  <a:pt x="1381" y="937"/>
                </a:lnTo>
                <a:lnTo>
                  <a:pt x="1383" y="937"/>
                </a:lnTo>
                <a:lnTo>
                  <a:pt x="1383" y="939"/>
                </a:lnTo>
                <a:lnTo>
                  <a:pt x="1383" y="941"/>
                </a:lnTo>
                <a:lnTo>
                  <a:pt x="1383" y="943"/>
                </a:lnTo>
                <a:lnTo>
                  <a:pt x="1383" y="945"/>
                </a:lnTo>
                <a:lnTo>
                  <a:pt x="1384" y="945"/>
                </a:lnTo>
                <a:lnTo>
                  <a:pt x="1383" y="945"/>
                </a:lnTo>
                <a:lnTo>
                  <a:pt x="1383" y="943"/>
                </a:lnTo>
                <a:lnTo>
                  <a:pt x="1383" y="945"/>
                </a:lnTo>
                <a:lnTo>
                  <a:pt x="1383" y="943"/>
                </a:lnTo>
                <a:lnTo>
                  <a:pt x="1381" y="943"/>
                </a:lnTo>
                <a:lnTo>
                  <a:pt x="1383" y="943"/>
                </a:lnTo>
                <a:lnTo>
                  <a:pt x="1381" y="941"/>
                </a:lnTo>
                <a:lnTo>
                  <a:pt x="1381" y="939"/>
                </a:lnTo>
                <a:lnTo>
                  <a:pt x="1381" y="941"/>
                </a:lnTo>
                <a:lnTo>
                  <a:pt x="1381" y="939"/>
                </a:lnTo>
                <a:lnTo>
                  <a:pt x="1379" y="939"/>
                </a:lnTo>
                <a:lnTo>
                  <a:pt x="1379" y="937"/>
                </a:lnTo>
                <a:lnTo>
                  <a:pt x="1379" y="935"/>
                </a:lnTo>
                <a:lnTo>
                  <a:pt x="1377" y="935"/>
                </a:lnTo>
                <a:lnTo>
                  <a:pt x="1375" y="935"/>
                </a:lnTo>
                <a:lnTo>
                  <a:pt x="1373" y="935"/>
                </a:lnTo>
                <a:lnTo>
                  <a:pt x="1375" y="935"/>
                </a:lnTo>
                <a:lnTo>
                  <a:pt x="1377" y="937"/>
                </a:lnTo>
                <a:lnTo>
                  <a:pt x="1377" y="939"/>
                </a:lnTo>
                <a:lnTo>
                  <a:pt x="1379" y="939"/>
                </a:lnTo>
                <a:lnTo>
                  <a:pt x="1379" y="941"/>
                </a:lnTo>
                <a:lnTo>
                  <a:pt x="1379" y="943"/>
                </a:lnTo>
                <a:lnTo>
                  <a:pt x="1381" y="945"/>
                </a:lnTo>
                <a:lnTo>
                  <a:pt x="1381" y="947"/>
                </a:lnTo>
                <a:lnTo>
                  <a:pt x="1381" y="948"/>
                </a:lnTo>
                <a:lnTo>
                  <a:pt x="1381" y="950"/>
                </a:lnTo>
                <a:lnTo>
                  <a:pt x="1381" y="952"/>
                </a:lnTo>
                <a:lnTo>
                  <a:pt x="1381" y="954"/>
                </a:lnTo>
                <a:lnTo>
                  <a:pt x="1381" y="956"/>
                </a:lnTo>
                <a:lnTo>
                  <a:pt x="1383" y="956"/>
                </a:lnTo>
                <a:lnTo>
                  <a:pt x="1383" y="958"/>
                </a:lnTo>
                <a:lnTo>
                  <a:pt x="1383" y="960"/>
                </a:lnTo>
                <a:lnTo>
                  <a:pt x="1384" y="960"/>
                </a:lnTo>
                <a:lnTo>
                  <a:pt x="1384" y="962"/>
                </a:lnTo>
                <a:lnTo>
                  <a:pt x="1384" y="964"/>
                </a:lnTo>
                <a:lnTo>
                  <a:pt x="1386" y="964"/>
                </a:lnTo>
                <a:lnTo>
                  <a:pt x="1384" y="964"/>
                </a:lnTo>
                <a:lnTo>
                  <a:pt x="1386" y="964"/>
                </a:lnTo>
                <a:lnTo>
                  <a:pt x="1386" y="966"/>
                </a:lnTo>
                <a:lnTo>
                  <a:pt x="1386" y="968"/>
                </a:lnTo>
                <a:lnTo>
                  <a:pt x="1386" y="970"/>
                </a:lnTo>
                <a:lnTo>
                  <a:pt x="1388" y="970"/>
                </a:lnTo>
                <a:lnTo>
                  <a:pt x="1388" y="972"/>
                </a:lnTo>
                <a:lnTo>
                  <a:pt x="1388" y="973"/>
                </a:lnTo>
                <a:lnTo>
                  <a:pt x="1388" y="975"/>
                </a:lnTo>
                <a:lnTo>
                  <a:pt x="1388" y="973"/>
                </a:lnTo>
                <a:lnTo>
                  <a:pt x="1386" y="973"/>
                </a:lnTo>
                <a:lnTo>
                  <a:pt x="1386" y="975"/>
                </a:lnTo>
                <a:lnTo>
                  <a:pt x="1388" y="977"/>
                </a:lnTo>
                <a:lnTo>
                  <a:pt x="1388" y="979"/>
                </a:lnTo>
                <a:lnTo>
                  <a:pt x="1388" y="981"/>
                </a:lnTo>
                <a:lnTo>
                  <a:pt x="1390" y="981"/>
                </a:lnTo>
                <a:lnTo>
                  <a:pt x="1388" y="981"/>
                </a:lnTo>
                <a:lnTo>
                  <a:pt x="1388" y="983"/>
                </a:lnTo>
                <a:lnTo>
                  <a:pt x="1390" y="983"/>
                </a:lnTo>
                <a:lnTo>
                  <a:pt x="1390" y="985"/>
                </a:lnTo>
                <a:lnTo>
                  <a:pt x="1390" y="987"/>
                </a:lnTo>
                <a:lnTo>
                  <a:pt x="1390" y="989"/>
                </a:lnTo>
                <a:lnTo>
                  <a:pt x="1392" y="989"/>
                </a:lnTo>
                <a:lnTo>
                  <a:pt x="1392" y="991"/>
                </a:lnTo>
                <a:lnTo>
                  <a:pt x="1392" y="993"/>
                </a:lnTo>
                <a:lnTo>
                  <a:pt x="1390" y="993"/>
                </a:lnTo>
                <a:lnTo>
                  <a:pt x="1390" y="995"/>
                </a:lnTo>
                <a:lnTo>
                  <a:pt x="1390" y="996"/>
                </a:lnTo>
                <a:lnTo>
                  <a:pt x="1390" y="998"/>
                </a:lnTo>
                <a:lnTo>
                  <a:pt x="1388" y="998"/>
                </a:lnTo>
                <a:lnTo>
                  <a:pt x="1386" y="998"/>
                </a:lnTo>
                <a:lnTo>
                  <a:pt x="1386" y="996"/>
                </a:lnTo>
                <a:lnTo>
                  <a:pt x="1384" y="996"/>
                </a:lnTo>
                <a:lnTo>
                  <a:pt x="1383" y="996"/>
                </a:lnTo>
                <a:lnTo>
                  <a:pt x="1383" y="995"/>
                </a:lnTo>
                <a:lnTo>
                  <a:pt x="1383" y="993"/>
                </a:lnTo>
                <a:lnTo>
                  <a:pt x="1381" y="993"/>
                </a:lnTo>
                <a:lnTo>
                  <a:pt x="1381" y="991"/>
                </a:lnTo>
                <a:lnTo>
                  <a:pt x="1381" y="989"/>
                </a:lnTo>
                <a:lnTo>
                  <a:pt x="1381" y="987"/>
                </a:lnTo>
                <a:lnTo>
                  <a:pt x="1379" y="987"/>
                </a:lnTo>
                <a:lnTo>
                  <a:pt x="1379" y="985"/>
                </a:lnTo>
                <a:lnTo>
                  <a:pt x="1379" y="983"/>
                </a:lnTo>
                <a:lnTo>
                  <a:pt x="1379" y="981"/>
                </a:lnTo>
                <a:lnTo>
                  <a:pt x="1377" y="981"/>
                </a:lnTo>
                <a:lnTo>
                  <a:pt x="1377" y="979"/>
                </a:lnTo>
                <a:lnTo>
                  <a:pt x="1377" y="981"/>
                </a:lnTo>
                <a:lnTo>
                  <a:pt x="1379" y="983"/>
                </a:lnTo>
                <a:lnTo>
                  <a:pt x="1377" y="983"/>
                </a:lnTo>
                <a:lnTo>
                  <a:pt x="1377" y="981"/>
                </a:lnTo>
                <a:lnTo>
                  <a:pt x="1377" y="983"/>
                </a:lnTo>
                <a:lnTo>
                  <a:pt x="1377" y="985"/>
                </a:lnTo>
                <a:lnTo>
                  <a:pt x="1379" y="985"/>
                </a:lnTo>
                <a:lnTo>
                  <a:pt x="1379" y="987"/>
                </a:lnTo>
                <a:lnTo>
                  <a:pt x="1379" y="989"/>
                </a:lnTo>
                <a:lnTo>
                  <a:pt x="1377" y="989"/>
                </a:lnTo>
                <a:lnTo>
                  <a:pt x="1377" y="987"/>
                </a:lnTo>
                <a:lnTo>
                  <a:pt x="1375" y="987"/>
                </a:lnTo>
                <a:lnTo>
                  <a:pt x="1375" y="985"/>
                </a:lnTo>
                <a:lnTo>
                  <a:pt x="1373" y="985"/>
                </a:lnTo>
                <a:lnTo>
                  <a:pt x="1373" y="987"/>
                </a:lnTo>
                <a:lnTo>
                  <a:pt x="1371" y="987"/>
                </a:lnTo>
                <a:lnTo>
                  <a:pt x="1369" y="987"/>
                </a:lnTo>
                <a:lnTo>
                  <a:pt x="1367" y="987"/>
                </a:lnTo>
                <a:lnTo>
                  <a:pt x="1365" y="987"/>
                </a:lnTo>
                <a:lnTo>
                  <a:pt x="1365" y="989"/>
                </a:lnTo>
                <a:lnTo>
                  <a:pt x="1363" y="987"/>
                </a:lnTo>
                <a:lnTo>
                  <a:pt x="1365" y="987"/>
                </a:lnTo>
                <a:lnTo>
                  <a:pt x="1365" y="985"/>
                </a:lnTo>
                <a:lnTo>
                  <a:pt x="1365" y="983"/>
                </a:lnTo>
                <a:lnTo>
                  <a:pt x="1367" y="983"/>
                </a:lnTo>
                <a:lnTo>
                  <a:pt x="1367" y="981"/>
                </a:lnTo>
                <a:lnTo>
                  <a:pt x="1367" y="983"/>
                </a:lnTo>
                <a:lnTo>
                  <a:pt x="1365" y="983"/>
                </a:lnTo>
                <a:lnTo>
                  <a:pt x="1365" y="981"/>
                </a:lnTo>
                <a:lnTo>
                  <a:pt x="1367" y="981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102" name="Freeform 1014">
            <a:extLst>
              <a:ext uri="{FF2B5EF4-FFF2-40B4-BE49-F238E27FC236}">
                <a16:creationId xmlns:a16="http://schemas.microsoft.com/office/drawing/2014/main" id="{F2D2C2DF-09B8-48C7-6C77-75CFDE84B8C1}"/>
              </a:ext>
            </a:extLst>
          </p:cNvPr>
          <p:cNvSpPr>
            <a:spLocks noEditPoints="1"/>
          </p:cNvSpPr>
          <p:nvPr/>
        </p:nvSpPr>
        <p:spPr bwMode="auto">
          <a:xfrm>
            <a:off x="2098457" y="4101753"/>
            <a:ext cx="442800" cy="288000"/>
          </a:xfrm>
          <a:custGeom>
            <a:avLst/>
            <a:gdLst>
              <a:gd name="T0" fmla="*/ 144 w 171"/>
              <a:gd name="T1" fmla="*/ 69 h 111"/>
              <a:gd name="T2" fmla="*/ 152 w 171"/>
              <a:gd name="T3" fmla="*/ 73 h 111"/>
              <a:gd name="T4" fmla="*/ 160 w 171"/>
              <a:gd name="T5" fmla="*/ 77 h 111"/>
              <a:gd name="T6" fmla="*/ 163 w 171"/>
              <a:gd name="T7" fmla="*/ 81 h 111"/>
              <a:gd name="T8" fmla="*/ 165 w 171"/>
              <a:gd name="T9" fmla="*/ 83 h 111"/>
              <a:gd name="T10" fmla="*/ 167 w 171"/>
              <a:gd name="T11" fmla="*/ 88 h 111"/>
              <a:gd name="T12" fmla="*/ 169 w 171"/>
              <a:gd name="T13" fmla="*/ 94 h 111"/>
              <a:gd name="T14" fmla="*/ 162 w 171"/>
              <a:gd name="T15" fmla="*/ 98 h 111"/>
              <a:gd name="T16" fmla="*/ 154 w 171"/>
              <a:gd name="T17" fmla="*/ 102 h 111"/>
              <a:gd name="T18" fmla="*/ 148 w 171"/>
              <a:gd name="T19" fmla="*/ 107 h 111"/>
              <a:gd name="T20" fmla="*/ 142 w 171"/>
              <a:gd name="T21" fmla="*/ 109 h 111"/>
              <a:gd name="T22" fmla="*/ 137 w 171"/>
              <a:gd name="T23" fmla="*/ 104 h 111"/>
              <a:gd name="T24" fmla="*/ 137 w 171"/>
              <a:gd name="T25" fmla="*/ 92 h 111"/>
              <a:gd name="T26" fmla="*/ 133 w 171"/>
              <a:gd name="T27" fmla="*/ 84 h 111"/>
              <a:gd name="T28" fmla="*/ 137 w 171"/>
              <a:gd name="T29" fmla="*/ 77 h 111"/>
              <a:gd name="T30" fmla="*/ 138 w 171"/>
              <a:gd name="T31" fmla="*/ 71 h 111"/>
              <a:gd name="T32" fmla="*/ 115 w 171"/>
              <a:gd name="T33" fmla="*/ 54 h 111"/>
              <a:gd name="T34" fmla="*/ 115 w 171"/>
              <a:gd name="T35" fmla="*/ 58 h 111"/>
              <a:gd name="T36" fmla="*/ 115 w 171"/>
              <a:gd name="T37" fmla="*/ 54 h 111"/>
              <a:gd name="T38" fmla="*/ 108 w 171"/>
              <a:gd name="T39" fmla="*/ 48 h 111"/>
              <a:gd name="T40" fmla="*/ 102 w 171"/>
              <a:gd name="T41" fmla="*/ 46 h 111"/>
              <a:gd name="T42" fmla="*/ 117 w 171"/>
              <a:gd name="T43" fmla="*/ 42 h 111"/>
              <a:gd name="T44" fmla="*/ 125 w 171"/>
              <a:gd name="T45" fmla="*/ 42 h 111"/>
              <a:gd name="T46" fmla="*/ 129 w 171"/>
              <a:gd name="T47" fmla="*/ 46 h 111"/>
              <a:gd name="T48" fmla="*/ 135 w 171"/>
              <a:gd name="T49" fmla="*/ 52 h 111"/>
              <a:gd name="T50" fmla="*/ 129 w 171"/>
              <a:gd name="T51" fmla="*/ 54 h 111"/>
              <a:gd name="T52" fmla="*/ 121 w 171"/>
              <a:gd name="T53" fmla="*/ 54 h 111"/>
              <a:gd name="T54" fmla="*/ 115 w 171"/>
              <a:gd name="T55" fmla="*/ 48 h 111"/>
              <a:gd name="T56" fmla="*/ 114 w 171"/>
              <a:gd name="T57" fmla="*/ 42 h 111"/>
              <a:gd name="T58" fmla="*/ 96 w 171"/>
              <a:gd name="T59" fmla="*/ 35 h 111"/>
              <a:gd name="T60" fmla="*/ 108 w 171"/>
              <a:gd name="T61" fmla="*/ 35 h 111"/>
              <a:gd name="T62" fmla="*/ 112 w 171"/>
              <a:gd name="T63" fmla="*/ 35 h 111"/>
              <a:gd name="T64" fmla="*/ 106 w 171"/>
              <a:gd name="T65" fmla="*/ 40 h 111"/>
              <a:gd name="T66" fmla="*/ 100 w 171"/>
              <a:gd name="T67" fmla="*/ 38 h 111"/>
              <a:gd name="T68" fmla="*/ 94 w 171"/>
              <a:gd name="T69" fmla="*/ 36 h 111"/>
              <a:gd name="T70" fmla="*/ 71 w 171"/>
              <a:gd name="T71" fmla="*/ 29 h 111"/>
              <a:gd name="T72" fmla="*/ 73 w 171"/>
              <a:gd name="T73" fmla="*/ 21 h 111"/>
              <a:gd name="T74" fmla="*/ 77 w 171"/>
              <a:gd name="T75" fmla="*/ 25 h 111"/>
              <a:gd name="T76" fmla="*/ 79 w 171"/>
              <a:gd name="T77" fmla="*/ 27 h 111"/>
              <a:gd name="T78" fmla="*/ 81 w 171"/>
              <a:gd name="T79" fmla="*/ 33 h 111"/>
              <a:gd name="T80" fmla="*/ 79 w 171"/>
              <a:gd name="T81" fmla="*/ 31 h 111"/>
              <a:gd name="T82" fmla="*/ 75 w 171"/>
              <a:gd name="T83" fmla="*/ 31 h 111"/>
              <a:gd name="T84" fmla="*/ 73 w 171"/>
              <a:gd name="T85" fmla="*/ 29 h 111"/>
              <a:gd name="T86" fmla="*/ 69 w 171"/>
              <a:gd name="T87" fmla="*/ 29 h 111"/>
              <a:gd name="T88" fmla="*/ 66 w 171"/>
              <a:gd name="T89" fmla="*/ 29 h 111"/>
              <a:gd name="T90" fmla="*/ 62 w 171"/>
              <a:gd name="T91" fmla="*/ 21 h 111"/>
              <a:gd name="T92" fmla="*/ 69 w 171"/>
              <a:gd name="T93" fmla="*/ 17 h 111"/>
              <a:gd name="T94" fmla="*/ 2 w 171"/>
              <a:gd name="T95" fmla="*/ 11 h 111"/>
              <a:gd name="T96" fmla="*/ 0 w 171"/>
              <a:gd name="T97" fmla="*/ 10 h 111"/>
              <a:gd name="T98" fmla="*/ 29 w 171"/>
              <a:gd name="T99" fmla="*/ 0 h 111"/>
              <a:gd name="T100" fmla="*/ 27 w 171"/>
              <a:gd name="T101" fmla="*/ 10 h 111"/>
              <a:gd name="T102" fmla="*/ 21 w 171"/>
              <a:gd name="T103" fmla="*/ 11 h 111"/>
              <a:gd name="T104" fmla="*/ 19 w 171"/>
              <a:gd name="T105" fmla="*/ 10 h 111"/>
              <a:gd name="T106" fmla="*/ 16 w 171"/>
              <a:gd name="T107" fmla="*/ 4 h 111"/>
              <a:gd name="T108" fmla="*/ 23 w 171"/>
              <a:gd name="T109" fmla="*/ 0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1" h="111">
                <a:moveTo>
                  <a:pt x="138" y="65"/>
                </a:moveTo>
                <a:lnTo>
                  <a:pt x="140" y="65"/>
                </a:lnTo>
                <a:lnTo>
                  <a:pt x="140" y="67"/>
                </a:lnTo>
                <a:lnTo>
                  <a:pt x="142" y="67"/>
                </a:lnTo>
                <a:lnTo>
                  <a:pt x="142" y="69"/>
                </a:lnTo>
                <a:lnTo>
                  <a:pt x="144" y="69"/>
                </a:lnTo>
                <a:lnTo>
                  <a:pt x="146" y="69"/>
                </a:lnTo>
                <a:lnTo>
                  <a:pt x="146" y="71"/>
                </a:lnTo>
                <a:lnTo>
                  <a:pt x="148" y="71"/>
                </a:lnTo>
                <a:lnTo>
                  <a:pt x="150" y="71"/>
                </a:lnTo>
                <a:lnTo>
                  <a:pt x="152" y="71"/>
                </a:lnTo>
                <a:lnTo>
                  <a:pt x="152" y="73"/>
                </a:lnTo>
                <a:lnTo>
                  <a:pt x="154" y="73"/>
                </a:lnTo>
                <a:lnTo>
                  <a:pt x="156" y="73"/>
                </a:lnTo>
                <a:lnTo>
                  <a:pt x="156" y="75"/>
                </a:lnTo>
                <a:lnTo>
                  <a:pt x="158" y="75"/>
                </a:lnTo>
                <a:lnTo>
                  <a:pt x="160" y="75"/>
                </a:lnTo>
                <a:lnTo>
                  <a:pt x="160" y="77"/>
                </a:lnTo>
                <a:lnTo>
                  <a:pt x="162" y="77"/>
                </a:lnTo>
                <a:lnTo>
                  <a:pt x="162" y="79"/>
                </a:lnTo>
                <a:lnTo>
                  <a:pt x="163" y="79"/>
                </a:lnTo>
                <a:lnTo>
                  <a:pt x="163" y="81"/>
                </a:lnTo>
                <a:lnTo>
                  <a:pt x="162" y="81"/>
                </a:lnTo>
                <a:lnTo>
                  <a:pt x="163" y="81"/>
                </a:lnTo>
                <a:lnTo>
                  <a:pt x="163" y="83"/>
                </a:lnTo>
                <a:lnTo>
                  <a:pt x="163" y="84"/>
                </a:lnTo>
                <a:lnTo>
                  <a:pt x="163" y="83"/>
                </a:lnTo>
                <a:lnTo>
                  <a:pt x="165" y="83"/>
                </a:lnTo>
                <a:lnTo>
                  <a:pt x="165" y="84"/>
                </a:lnTo>
                <a:lnTo>
                  <a:pt x="165" y="83"/>
                </a:lnTo>
                <a:lnTo>
                  <a:pt x="165" y="84"/>
                </a:lnTo>
                <a:lnTo>
                  <a:pt x="165" y="83"/>
                </a:lnTo>
                <a:lnTo>
                  <a:pt x="165" y="84"/>
                </a:lnTo>
                <a:lnTo>
                  <a:pt x="165" y="86"/>
                </a:lnTo>
                <a:lnTo>
                  <a:pt x="167" y="86"/>
                </a:lnTo>
                <a:lnTo>
                  <a:pt x="167" y="88"/>
                </a:lnTo>
                <a:lnTo>
                  <a:pt x="169" y="88"/>
                </a:lnTo>
                <a:lnTo>
                  <a:pt x="169" y="90"/>
                </a:lnTo>
                <a:lnTo>
                  <a:pt x="171" y="90"/>
                </a:lnTo>
                <a:lnTo>
                  <a:pt x="171" y="92"/>
                </a:lnTo>
                <a:lnTo>
                  <a:pt x="169" y="92"/>
                </a:lnTo>
                <a:lnTo>
                  <a:pt x="169" y="94"/>
                </a:lnTo>
                <a:lnTo>
                  <a:pt x="167" y="94"/>
                </a:lnTo>
                <a:lnTo>
                  <a:pt x="167" y="96"/>
                </a:lnTo>
                <a:lnTo>
                  <a:pt x="165" y="96"/>
                </a:lnTo>
                <a:lnTo>
                  <a:pt x="165" y="98"/>
                </a:lnTo>
                <a:lnTo>
                  <a:pt x="163" y="98"/>
                </a:lnTo>
                <a:lnTo>
                  <a:pt x="162" y="98"/>
                </a:lnTo>
                <a:lnTo>
                  <a:pt x="162" y="100"/>
                </a:lnTo>
                <a:lnTo>
                  <a:pt x="160" y="100"/>
                </a:lnTo>
                <a:lnTo>
                  <a:pt x="158" y="100"/>
                </a:lnTo>
                <a:lnTo>
                  <a:pt x="156" y="100"/>
                </a:lnTo>
                <a:lnTo>
                  <a:pt x="154" y="100"/>
                </a:lnTo>
                <a:lnTo>
                  <a:pt x="154" y="102"/>
                </a:lnTo>
                <a:lnTo>
                  <a:pt x="152" y="102"/>
                </a:lnTo>
                <a:lnTo>
                  <a:pt x="152" y="104"/>
                </a:lnTo>
                <a:lnTo>
                  <a:pt x="150" y="104"/>
                </a:lnTo>
                <a:lnTo>
                  <a:pt x="148" y="104"/>
                </a:lnTo>
                <a:lnTo>
                  <a:pt x="148" y="106"/>
                </a:lnTo>
                <a:lnTo>
                  <a:pt x="148" y="107"/>
                </a:lnTo>
                <a:lnTo>
                  <a:pt x="146" y="107"/>
                </a:lnTo>
                <a:lnTo>
                  <a:pt x="146" y="109"/>
                </a:lnTo>
                <a:lnTo>
                  <a:pt x="144" y="109"/>
                </a:lnTo>
                <a:lnTo>
                  <a:pt x="144" y="111"/>
                </a:lnTo>
                <a:lnTo>
                  <a:pt x="144" y="109"/>
                </a:lnTo>
                <a:lnTo>
                  <a:pt x="142" y="109"/>
                </a:lnTo>
                <a:lnTo>
                  <a:pt x="140" y="109"/>
                </a:lnTo>
                <a:lnTo>
                  <a:pt x="140" y="107"/>
                </a:lnTo>
                <a:lnTo>
                  <a:pt x="138" y="107"/>
                </a:lnTo>
                <a:lnTo>
                  <a:pt x="138" y="106"/>
                </a:lnTo>
                <a:lnTo>
                  <a:pt x="137" y="106"/>
                </a:lnTo>
                <a:lnTo>
                  <a:pt x="137" y="104"/>
                </a:lnTo>
                <a:lnTo>
                  <a:pt x="137" y="102"/>
                </a:lnTo>
                <a:lnTo>
                  <a:pt x="137" y="100"/>
                </a:lnTo>
                <a:lnTo>
                  <a:pt x="137" y="98"/>
                </a:lnTo>
                <a:lnTo>
                  <a:pt x="137" y="96"/>
                </a:lnTo>
                <a:lnTo>
                  <a:pt x="137" y="94"/>
                </a:lnTo>
                <a:lnTo>
                  <a:pt x="137" y="92"/>
                </a:lnTo>
                <a:lnTo>
                  <a:pt x="135" y="92"/>
                </a:lnTo>
                <a:lnTo>
                  <a:pt x="135" y="90"/>
                </a:lnTo>
                <a:lnTo>
                  <a:pt x="135" y="88"/>
                </a:lnTo>
                <a:lnTo>
                  <a:pt x="135" y="86"/>
                </a:lnTo>
                <a:lnTo>
                  <a:pt x="133" y="86"/>
                </a:lnTo>
                <a:lnTo>
                  <a:pt x="133" y="84"/>
                </a:lnTo>
                <a:lnTo>
                  <a:pt x="133" y="83"/>
                </a:lnTo>
                <a:lnTo>
                  <a:pt x="133" y="81"/>
                </a:lnTo>
                <a:lnTo>
                  <a:pt x="135" y="81"/>
                </a:lnTo>
                <a:lnTo>
                  <a:pt x="135" y="79"/>
                </a:lnTo>
                <a:lnTo>
                  <a:pt x="137" y="79"/>
                </a:lnTo>
                <a:lnTo>
                  <a:pt x="137" y="77"/>
                </a:lnTo>
                <a:lnTo>
                  <a:pt x="138" y="77"/>
                </a:lnTo>
                <a:lnTo>
                  <a:pt x="138" y="75"/>
                </a:lnTo>
                <a:lnTo>
                  <a:pt x="140" y="75"/>
                </a:lnTo>
                <a:lnTo>
                  <a:pt x="140" y="73"/>
                </a:lnTo>
                <a:lnTo>
                  <a:pt x="138" y="73"/>
                </a:lnTo>
                <a:lnTo>
                  <a:pt x="138" y="71"/>
                </a:lnTo>
                <a:lnTo>
                  <a:pt x="137" y="71"/>
                </a:lnTo>
                <a:lnTo>
                  <a:pt x="137" y="69"/>
                </a:lnTo>
                <a:lnTo>
                  <a:pt x="137" y="67"/>
                </a:lnTo>
                <a:lnTo>
                  <a:pt x="137" y="65"/>
                </a:lnTo>
                <a:lnTo>
                  <a:pt x="138" y="65"/>
                </a:lnTo>
                <a:close/>
                <a:moveTo>
                  <a:pt x="115" y="54"/>
                </a:moveTo>
                <a:lnTo>
                  <a:pt x="117" y="54"/>
                </a:lnTo>
                <a:lnTo>
                  <a:pt x="117" y="56"/>
                </a:lnTo>
                <a:lnTo>
                  <a:pt x="117" y="58"/>
                </a:lnTo>
                <a:lnTo>
                  <a:pt x="117" y="56"/>
                </a:lnTo>
                <a:lnTo>
                  <a:pt x="117" y="58"/>
                </a:lnTo>
                <a:lnTo>
                  <a:pt x="115" y="58"/>
                </a:lnTo>
                <a:lnTo>
                  <a:pt x="114" y="58"/>
                </a:lnTo>
                <a:lnTo>
                  <a:pt x="112" y="58"/>
                </a:lnTo>
                <a:lnTo>
                  <a:pt x="112" y="56"/>
                </a:lnTo>
                <a:lnTo>
                  <a:pt x="114" y="56"/>
                </a:lnTo>
                <a:lnTo>
                  <a:pt x="115" y="56"/>
                </a:lnTo>
                <a:lnTo>
                  <a:pt x="115" y="54"/>
                </a:lnTo>
                <a:close/>
                <a:moveTo>
                  <a:pt x="102" y="44"/>
                </a:moveTo>
                <a:lnTo>
                  <a:pt x="104" y="44"/>
                </a:lnTo>
                <a:lnTo>
                  <a:pt x="106" y="44"/>
                </a:lnTo>
                <a:lnTo>
                  <a:pt x="108" y="44"/>
                </a:lnTo>
                <a:lnTo>
                  <a:pt x="108" y="46"/>
                </a:lnTo>
                <a:lnTo>
                  <a:pt x="108" y="48"/>
                </a:lnTo>
                <a:lnTo>
                  <a:pt x="108" y="50"/>
                </a:lnTo>
                <a:lnTo>
                  <a:pt x="106" y="50"/>
                </a:lnTo>
                <a:lnTo>
                  <a:pt x="104" y="50"/>
                </a:lnTo>
                <a:lnTo>
                  <a:pt x="102" y="50"/>
                </a:lnTo>
                <a:lnTo>
                  <a:pt x="102" y="48"/>
                </a:lnTo>
                <a:lnTo>
                  <a:pt x="102" y="46"/>
                </a:lnTo>
                <a:lnTo>
                  <a:pt x="100" y="46"/>
                </a:lnTo>
                <a:lnTo>
                  <a:pt x="100" y="44"/>
                </a:lnTo>
                <a:lnTo>
                  <a:pt x="102" y="44"/>
                </a:lnTo>
                <a:close/>
                <a:moveTo>
                  <a:pt x="115" y="40"/>
                </a:moveTo>
                <a:lnTo>
                  <a:pt x="117" y="40"/>
                </a:lnTo>
                <a:lnTo>
                  <a:pt x="117" y="42"/>
                </a:lnTo>
                <a:lnTo>
                  <a:pt x="117" y="44"/>
                </a:lnTo>
                <a:lnTo>
                  <a:pt x="119" y="44"/>
                </a:lnTo>
                <a:lnTo>
                  <a:pt x="121" y="44"/>
                </a:lnTo>
                <a:lnTo>
                  <a:pt x="123" y="44"/>
                </a:lnTo>
                <a:lnTo>
                  <a:pt x="123" y="42"/>
                </a:lnTo>
                <a:lnTo>
                  <a:pt x="125" y="42"/>
                </a:lnTo>
                <a:lnTo>
                  <a:pt x="127" y="42"/>
                </a:lnTo>
                <a:lnTo>
                  <a:pt x="127" y="44"/>
                </a:lnTo>
                <a:lnTo>
                  <a:pt x="129" y="44"/>
                </a:lnTo>
                <a:lnTo>
                  <a:pt x="129" y="46"/>
                </a:lnTo>
                <a:lnTo>
                  <a:pt x="131" y="46"/>
                </a:lnTo>
                <a:lnTo>
                  <a:pt x="129" y="46"/>
                </a:lnTo>
                <a:lnTo>
                  <a:pt x="131" y="46"/>
                </a:lnTo>
                <a:lnTo>
                  <a:pt x="131" y="48"/>
                </a:lnTo>
                <a:lnTo>
                  <a:pt x="133" y="48"/>
                </a:lnTo>
                <a:lnTo>
                  <a:pt x="135" y="48"/>
                </a:lnTo>
                <a:lnTo>
                  <a:pt x="135" y="50"/>
                </a:lnTo>
                <a:lnTo>
                  <a:pt x="135" y="52"/>
                </a:lnTo>
                <a:lnTo>
                  <a:pt x="133" y="52"/>
                </a:lnTo>
                <a:lnTo>
                  <a:pt x="133" y="54"/>
                </a:lnTo>
                <a:lnTo>
                  <a:pt x="131" y="54"/>
                </a:lnTo>
                <a:lnTo>
                  <a:pt x="131" y="52"/>
                </a:lnTo>
                <a:lnTo>
                  <a:pt x="131" y="54"/>
                </a:lnTo>
                <a:lnTo>
                  <a:pt x="129" y="54"/>
                </a:lnTo>
                <a:lnTo>
                  <a:pt x="127" y="54"/>
                </a:lnTo>
                <a:lnTo>
                  <a:pt x="125" y="54"/>
                </a:lnTo>
                <a:lnTo>
                  <a:pt x="125" y="56"/>
                </a:lnTo>
                <a:lnTo>
                  <a:pt x="123" y="56"/>
                </a:lnTo>
                <a:lnTo>
                  <a:pt x="121" y="56"/>
                </a:lnTo>
                <a:lnTo>
                  <a:pt x="121" y="54"/>
                </a:lnTo>
                <a:lnTo>
                  <a:pt x="119" y="54"/>
                </a:lnTo>
                <a:lnTo>
                  <a:pt x="119" y="52"/>
                </a:lnTo>
                <a:lnTo>
                  <a:pt x="119" y="50"/>
                </a:lnTo>
                <a:lnTo>
                  <a:pt x="119" y="48"/>
                </a:lnTo>
                <a:lnTo>
                  <a:pt x="117" y="48"/>
                </a:lnTo>
                <a:lnTo>
                  <a:pt x="115" y="48"/>
                </a:lnTo>
                <a:lnTo>
                  <a:pt x="114" y="48"/>
                </a:lnTo>
                <a:lnTo>
                  <a:pt x="114" y="46"/>
                </a:lnTo>
                <a:lnTo>
                  <a:pt x="112" y="46"/>
                </a:lnTo>
                <a:lnTo>
                  <a:pt x="112" y="44"/>
                </a:lnTo>
                <a:lnTo>
                  <a:pt x="112" y="42"/>
                </a:lnTo>
                <a:lnTo>
                  <a:pt x="114" y="42"/>
                </a:lnTo>
                <a:lnTo>
                  <a:pt x="114" y="40"/>
                </a:lnTo>
                <a:lnTo>
                  <a:pt x="115" y="40"/>
                </a:lnTo>
                <a:close/>
                <a:moveTo>
                  <a:pt x="94" y="33"/>
                </a:moveTo>
                <a:lnTo>
                  <a:pt x="94" y="35"/>
                </a:lnTo>
                <a:lnTo>
                  <a:pt x="96" y="33"/>
                </a:lnTo>
                <a:lnTo>
                  <a:pt x="96" y="35"/>
                </a:lnTo>
                <a:lnTo>
                  <a:pt x="98" y="35"/>
                </a:lnTo>
                <a:lnTo>
                  <a:pt x="100" y="35"/>
                </a:lnTo>
                <a:lnTo>
                  <a:pt x="102" y="35"/>
                </a:lnTo>
                <a:lnTo>
                  <a:pt x="104" y="35"/>
                </a:lnTo>
                <a:lnTo>
                  <a:pt x="106" y="35"/>
                </a:lnTo>
                <a:lnTo>
                  <a:pt x="108" y="35"/>
                </a:lnTo>
                <a:lnTo>
                  <a:pt x="110" y="35"/>
                </a:lnTo>
                <a:lnTo>
                  <a:pt x="112" y="35"/>
                </a:lnTo>
                <a:lnTo>
                  <a:pt x="110" y="35"/>
                </a:lnTo>
                <a:lnTo>
                  <a:pt x="110" y="36"/>
                </a:lnTo>
                <a:lnTo>
                  <a:pt x="112" y="36"/>
                </a:lnTo>
                <a:lnTo>
                  <a:pt x="112" y="35"/>
                </a:lnTo>
                <a:lnTo>
                  <a:pt x="112" y="36"/>
                </a:lnTo>
                <a:lnTo>
                  <a:pt x="110" y="36"/>
                </a:lnTo>
                <a:lnTo>
                  <a:pt x="110" y="38"/>
                </a:lnTo>
                <a:lnTo>
                  <a:pt x="108" y="38"/>
                </a:lnTo>
                <a:lnTo>
                  <a:pt x="106" y="38"/>
                </a:lnTo>
                <a:lnTo>
                  <a:pt x="106" y="40"/>
                </a:lnTo>
                <a:lnTo>
                  <a:pt x="106" y="38"/>
                </a:lnTo>
                <a:lnTo>
                  <a:pt x="104" y="38"/>
                </a:lnTo>
                <a:lnTo>
                  <a:pt x="102" y="38"/>
                </a:lnTo>
                <a:lnTo>
                  <a:pt x="100" y="38"/>
                </a:lnTo>
                <a:lnTo>
                  <a:pt x="100" y="36"/>
                </a:lnTo>
                <a:lnTo>
                  <a:pt x="100" y="38"/>
                </a:lnTo>
                <a:lnTo>
                  <a:pt x="98" y="38"/>
                </a:lnTo>
                <a:lnTo>
                  <a:pt x="96" y="38"/>
                </a:lnTo>
                <a:lnTo>
                  <a:pt x="94" y="38"/>
                </a:lnTo>
                <a:lnTo>
                  <a:pt x="92" y="38"/>
                </a:lnTo>
                <a:lnTo>
                  <a:pt x="92" y="36"/>
                </a:lnTo>
                <a:lnTo>
                  <a:pt x="94" y="36"/>
                </a:lnTo>
                <a:lnTo>
                  <a:pt x="94" y="35"/>
                </a:lnTo>
                <a:lnTo>
                  <a:pt x="94" y="33"/>
                </a:lnTo>
                <a:close/>
                <a:moveTo>
                  <a:pt x="81" y="29"/>
                </a:moveTo>
                <a:lnTo>
                  <a:pt x="81" y="31"/>
                </a:lnTo>
                <a:lnTo>
                  <a:pt x="81" y="29"/>
                </a:lnTo>
                <a:close/>
                <a:moveTo>
                  <a:pt x="71" y="29"/>
                </a:moveTo>
                <a:lnTo>
                  <a:pt x="73" y="29"/>
                </a:lnTo>
                <a:lnTo>
                  <a:pt x="71" y="29"/>
                </a:lnTo>
                <a:close/>
                <a:moveTo>
                  <a:pt x="71" y="17"/>
                </a:moveTo>
                <a:lnTo>
                  <a:pt x="73" y="17"/>
                </a:lnTo>
                <a:lnTo>
                  <a:pt x="73" y="19"/>
                </a:lnTo>
                <a:lnTo>
                  <a:pt x="73" y="21"/>
                </a:lnTo>
                <a:lnTo>
                  <a:pt x="75" y="21"/>
                </a:lnTo>
                <a:lnTo>
                  <a:pt x="75" y="23"/>
                </a:lnTo>
                <a:lnTo>
                  <a:pt x="75" y="21"/>
                </a:lnTo>
                <a:lnTo>
                  <a:pt x="75" y="23"/>
                </a:lnTo>
                <a:lnTo>
                  <a:pt x="75" y="25"/>
                </a:lnTo>
                <a:lnTo>
                  <a:pt x="77" y="25"/>
                </a:lnTo>
                <a:lnTo>
                  <a:pt x="77" y="27"/>
                </a:lnTo>
                <a:lnTo>
                  <a:pt x="79" y="27"/>
                </a:lnTo>
                <a:lnTo>
                  <a:pt x="77" y="27"/>
                </a:lnTo>
                <a:lnTo>
                  <a:pt x="77" y="25"/>
                </a:lnTo>
                <a:lnTo>
                  <a:pt x="79" y="25"/>
                </a:lnTo>
                <a:lnTo>
                  <a:pt x="79" y="27"/>
                </a:lnTo>
                <a:lnTo>
                  <a:pt x="79" y="29"/>
                </a:lnTo>
                <a:lnTo>
                  <a:pt x="81" y="29"/>
                </a:lnTo>
                <a:lnTo>
                  <a:pt x="81" y="31"/>
                </a:lnTo>
                <a:lnTo>
                  <a:pt x="83" y="31"/>
                </a:lnTo>
                <a:lnTo>
                  <a:pt x="81" y="31"/>
                </a:lnTo>
                <a:lnTo>
                  <a:pt x="81" y="33"/>
                </a:lnTo>
                <a:lnTo>
                  <a:pt x="79" y="33"/>
                </a:lnTo>
                <a:lnTo>
                  <a:pt x="81" y="33"/>
                </a:lnTo>
                <a:lnTo>
                  <a:pt x="81" y="31"/>
                </a:lnTo>
                <a:lnTo>
                  <a:pt x="79" y="31"/>
                </a:lnTo>
                <a:lnTo>
                  <a:pt x="79" y="33"/>
                </a:lnTo>
                <a:lnTo>
                  <a:pt x="79" y="31"/>
                </a:lnTo>
                <a:lnTo>
                  <a:pt x="79" y="33"/>
                </a:lnTo>
                <a:lnTo>
                  <a:pt x="77" y="33"/>
                </a:lnTo>
                <a:lnTo>
                  <a:pt x="77" y="31"/>
                </a:lnTo>
                <a:lnTo>
                  <a:pt x="75" y="31"/>
                </a:lnTo>
                <a:lnTo>
                  <a:pt x="73" y="31"/>
                </a:lnTo>
                <a:lnTo>
                  <a:pt x="75" y="31"/>
                </a:lnTo>
                <a:lnTo>
                  <a:pt x="75" y="29"/>
                </a:lnTo>
                <a:lnTo>
                  <a:pt x="73" y="29"/>
                </a:lnTo>
                <a:lnTo>
                  <a:pt x="73" y="31"/>
                </a:lnTo>
                <a:lnTo>
                  <a:pt x="71" y="31"/>
                </a:lnTo>
                <a:lnTo>
                  <a:pt x="71" y="29"/>
                </a:lnTo>
                <a:lnTo>
                  <a:pt x="73" y="29"/>
                </a:lnTo>
                <a:lnTo>
                  <a:pt x="71" y="29"/>
                </a:lnTo>
                <a:lnTo>
                  <a:pt x="71" y="27"/>
                </a:lnTo>
                <a:lnTo>
                  <a:pt x="71" y="29"/>
                </a:lnTo>
                <a:lnTo>
                  <a:pt x="71" y="27"/>
                </a:lnTo>
                <a:lnTo>
                  <a:pt x="71" y="29"/>
                </a:lnTo>
                <a:lnTo>
                  <a:pt x="69" y="29"/>
                </a:lnTo>
                <a:lnTo>
                  <a:pt x="71" y="29"/>
                </a:lnTo>
                <a:lnTo>
                  <a:pt x="71" y="31"/>
                </a:lnTo>
                <a:lnTo>
                  <a:pt x="69" y="31"/>
                </a:lnTo>
                <a:lnTo>
                  <a:pt x="67" y="31"/>
                </a:lnTo>
                <a:lnTo>
                  <a:pt x="67" y="29"/>
                </a:lnTo>
                <a:lnTo>
                  <a:pt x="66" y="29"/>
                </a:lnTo>
                <a:lnTo>
                  <a:pt x="66" y="27"/>
                </a:lnTo>
                <a:lnTo>
                  <a:pt x="66" y="25"/>
                </a:lnTo>
                <a:lnTo>
                  <a:pt x="64" y="25"/>
                </a:lnTo>
                <a:lnTo>
                  <a:pt x="64" y="23"/>
                </a:lnTo>
                <a:lnTo>
                  <a:pt x="64" y="21"/>
                </a:lnTo>
                <a:lnTo>
                  <a:pt x="62" y="21"/>
                </a:lnTo>
                <a:lnTo>
                  <a:pt x="64" y="21"/>
                </a:lnTo>
                <a:lnTo>
                  <a:pt x="66" y="21"/>
                </a:lnTo>
                <a:lnTo>
                  <a:pt x="67" y="21"/>
                </a:lnTo>
                <a:lnTo>
                  <a:pt x="67" y="19"/>
                </a:lnTo>
                <a:lnTo>
                  <a:pt x="69" y="19"/>
                </a:lnTo>
                <a:lnTo>
                  <a:pt x="69" y="17"/>
                </a:lnTo>
                <a:lnTo>
                  <a:pt x="71" y="17"/>
                </a:lnTo>
                <a:close/>
                <a:moveTo>
                  <a:pt x="6" y="8"/>
                </a:moveTo>
                <a:lnTo>
                  <a:pt x="6" y="10"/>
                </a:lnTo>
                <a:lnTo>
                  <a:pt x="6" y="11"/>
                </a:lnTo>
                <a:lnTo>
                  <a:pt x="4" y="11"/>
                </a:lnTo>
                <a:lnTo>
                  <a:pt x="2" y="11"/>
                </a:lnTo>
                <a:lnTo>
                  <a:pt x="2" y="13"/>
                </a:lnTo>
                <a:lnTo>
                  <a:pt x="2" y="15"/>
                </a:lnTo>
                <a:lnTo>
                  <a:pt x="0" y="15"/>
                </a:lnTo>
                <a:lnTo>
                  <a:pt x="0" y="13"/>
                </a:lnTo>
                <a:lnTo>
                  <a:pt x="0" y="11"/>
                </a:lnTo>
                <a:lnTo>
                  <a:pt x="0" y="10"/>
                </a:lnTo>
                <a:lnTo>
                  <a:pt x="2" y="10"/>
                </a:lnTo>
                <a:lnTo>
                  <a:pt x="4" y="10"/>
                </a:lnTo>
                <a:lnTo>
                  <a:pt x="4" y="8"/>
                </a:lnTo>
                <a:lnTo>
                  <a:pt x="6" y="8"/>
                </a:lnTo>
                <a:close/>
                <a:moveTo>
                  <a:pt x="27" y="0"/>
                </a:moveTo>
                <a:lnTo>
                  <a:pt x="29" y="0"/>
                </a:lnTo>
                <a:lnTo>
                  <a:pt x="29" y="2"/>
                </a:lnTo>
                <a:lnTo>
                  <a:pt x="29" y="4"/>
                </a:lnTo>
                <a:lnTo>
                  <a:pt x="29" y="6"/>
                </a:lnTo>
                <a:lnTo>
                  <a:pt x="29" y="8"/>
                </a:lnTo>
                <a:lnTo>
                  <a:pt x="27" y="8"/>
                </a:lnTo>
                <a:lnTo>
                  <a:pt x="27" y="10"/>
                </a:lnTo>
                <a:lnTo>
                  <a:pt x="29" y="10"/>
                </a:lnTo>
                <a:lnTo>
                  <a:pt x="27" y="10"/>
                </a:lnTo>
                <a:lnTo>
                  <a:pt x="27" y="11"/>
                </a:lnTo>
                <a:lnTo>
                  <a:pt x="25" y="11"/>
                </a:lnTo>
                <a:lnTo>
                  <a:pt x="23" y="11"/>
                </a:lnTo>
                <a:lnTo>
                  <a:pt x="21" y="11"/>
                </a:lnTo>
                <a:lnTo>
                  <a:pt x="21" y="10"/>
                </a:lnTo>
                <a:lnTo>
                  <a:pt x="21" y="11"/>
                </a:lnTo>
                <a:lnTo>
                  <a:pt x="21" y="10"/>
                </a:lnTo>
                <a:lnTo>
                  <a:pt x="19" y="10"/>
                </a:lnTo>
                <a:lnTo>
                  <a:pt x="19" y="11"/>
                </a:lnTo>
                <a:lnTo>
                  <a:pt x="19" y="10"/>
                </a:lnTo>
                <a:lnTo>
                  <a:pt x="18" y="10"/>
                </a:lnTo>
                <a:lnTo>
                  <a:pt x="18" y="8"/>
                </a:lnTo>
                <a:lnTo>
                  <a:pt x="16" y="8"/>
                </a:lnTo>
                <a:lnTo>
                  <a:pt x="14" y="6"/>
                </a:lnTo>
                <a:lnTo>
                  <a:pt x="14" y="4"/>
                </a:lnTo>
                <a:lnTo>
                  <a:pt x="16" y="4"/>
                </a:lnTo>
                <a:lnTo>
                  <a:pt x="16" y="2"/>
                </a:lnTo>
                <a:lnTo>
                  <a:pt x="18" y="2"/>
                </a:lnTo>
                <a:lnTo>
                  <a:pt x="19" y="2"/>
                </a:lnTo>
                <a:lnTo>
                  <a:pt x="19" y="0"/>
                </a:lnTo>
                <a:lnTo>
                  <a:pt x="21" y="0"/>
                </a:lnTo>
                <a:lnTo>
                  <a:pt x="23" y="0"/>
                </a:lnTo>
                <a:lnTo>
                  <a:pt x="25" y="0"/>
                </a:lnTo>
                <a:lnTo>
                  <a:pt x="27" y="0"/>
                </a:lnTo>
                <a:close/>
              </a:path>
            </a:pathLst>
          </a:custGeom>
          <a:solidFill>
            <a:srgbClr val="D9D9D9"/>
          </a:solidFill>
          <a:ln w="3175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104" name="组合 2">
            <a:extLst>
              <a:ext uri="{FF2B5EF4-FFF2-40B4-BE49-F238E27FC236}">
                <a16:creationId xmlns:a16="http://schemas.microsoft.com/office/drawing/2014/main" id="{F92C7AD0-D348-961D-2694-9F478F50018E}"/>
              </a:ext>
            </a:extLst>
          </p:cNvPr>
          <p:cNvGrpSpPr/>
          <p:nvPr/>
        </p:nvGrpSpPr>
        <p:grpSpPr>
          <a:xfrm>
            <a:off x="1565694" y="1275606"/>
            <a:ext cx="4880362" cy="3177833"/>
            <a:chOff x="2211023" y="1471829"/>
            <a:chExt cx="4880362" cy="3177833"/>
          </a:xfrm>
          <a:solidFill>
            <a:srgbClr val="D9D9D9"/>
          </a:solidFill>
        </p:grpSpPr>
        <p:grpSp>
          <p:nvGrpSpPr>
            <p:cNvPr id="198" name="组合 8103">
              <a:extLst>
                <a:ext uri="{FF2B5EF4-FFF2-40B4-BE49-F238E27FC236}">
                  <a16:creationId xmlns:a16="http://schemas.microsoft.com/office/drawing/2014/main" id="{B4DDC344-43C4-A432-2AA5-11FC5212B39A}"/>
                </a:ext>
              </a:extLst>
            </p:cNvPr>
            <p:cNvGrpSpPr/>
            <p:nvPr/>
          </p:nvGrpSpPr>
          <p:grpSpPr>
            <a:xfrm>
              <a:off x="2211023" y="1471829"/>
              <a:ext cx="4741200" cy="2595600"/>
              <a:chOff x="3200699" y="1934507"/>
              <a:chExt cx="2895601" cy="1584325"/>
            </a:xfrm>
            <a:grpFill/>
          </p:grpSpPr>
          <p:sp>
            <p:nvSpPr>
              <p:cNvPr id="200" name="Freeform 1016">
                <a:extLst>
                  <a:ext uri="{FF2B5EF4-FFF2-40B4-BE49-F238E27FC236}">
                    <a16:creationId xmlns:a16="http://schemas.microsoft.com/office/drawing/2014/main" id="{73F4FF8E-1CB1-6E52-4A86-069B953658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5349" y="1961494"/>
                <a:ext cx="311150" cy="503238"/>
              </a:xfrm>
              <a:custGeom>
                <a:avLst/>
                <a:gdLst>
                  <a:gd name="T0" fmla="*/ 38 w 196"/>
                  <a:gd name="T1" fmla="*/ 29 h 317"/>
                  <a:gd name="T2" fmla="*/ 40 w 196"/>
                  <a:gd name="T3" fmla="*/ 52 h 317"/>
                  <a:gd name="T4" fmla="*/ 48 w 196"/>
                  <a:gd name="T5" fmla="*/ 63 h 317"/>
                  <a:gd name="T6" fmla="*/ 50 w 196"/>
                  <a:gd name="T7" fmla="*/ 73 h 317"/>
                  <a:gd name="T8" fmla="*/ 54 w 196"/>
                  <a:gd name="T9" fmla="*/ 81 h 317"/>
                  <a:gd name="T10" fmla="*/ 59 w 196"/>
                  <a:gd name="T11" fmla="*/ 83 h 317"/>
                  <a:gd name="T12" fmla="*/ 69 w 196"/>
                  <a:gd name="T13" fmla="*/ 92 h 317"/>
                  <a:gd name="T14" fmla="*/ 77 w 196"/>
                  <a:gd name="T15" fmla="*/ 104 h 317"/>
                  <a:gd name="T16" fmla="*/ 84 w 196"/>
                  <a:gd name="T17" fmla="*/ 111 h 317"/>
                  <a:gd name="T18" fmla="*/ 92 w 196"/>
                  <a:gd name="T19" fmla="*/ 111 h 317"/>
                  <a:gd name="T20" fmla="*/ 90 w 196"/>
                  <a:gd name="T21" fmla="*/ 125 h 317"/>
                  <a:gd name="T22" fmla="*/ 88 w 196"/>
                  <a:gd name="T23" fmla="*/ 136 h 317"/>
                  <a:gd name="T24" fmla="*/ 88 w 196"/>
                  <a:gd name="T25" fmla="*/ 148 h 317"/>
                  <a:gd name="T26" fmla="*/ 86 w 196"/>
                  <a:gd name="T27" fmla="*/ 157 h 317"/>
                  <a:gd name="T28" fmla="*/ 86 w 196"/>
                  <a:gd name="T29" fmla="*/ 161 h 317"/>
                  <a:gd name="T30" fmla="*/ 96 w 196"/>
                  <a:gd name="T31" fmla="*/ 163 h 317"/>
                  <a:gd name="T32" fmla="*/ 102 w 196"/>
                  <a:gd name="T33" fmla="*/ 154 h 317"/>
                  <a:gd name="T34" fmla="*/ 109 w 196"/>
                  <a:gd name="T35" fmla="*/ 161 h 317"/>
                  <a:gd name="T36" fmla="*/ 109 w 196"/>
                  <a:gd name="T37" fmla="*/ 163 h 317"/>
                  <a:gd name="T38" fmla="*/ 113 w 196"/>
                  <a:gd name="T39" fmla="*/ 173 h 317"/>
                  <a:gd name="T40" fmla="*/ 121 w 196"/>
                  <a:gd name="T41" fmla="*/ 182 h 317"/>
                  <a:gd name="T42" fmla="*/ 123 w 196"/>
                  <a:gd name="T43" fmla="*/ 196 h 317"/>
                  <a:gd name="T44" fmla="*/ 132 w 196"/>
                  <a:gd name="T45" fmla="*/ 202 h 317"/>
                  <a:gd name="T46" fmla="*/ 138 w 196"/>
                  <a:gd name="T47" fmla="*/ 211 h 317"/>
                  <a:gd name="T48" fmla="*/ 144 w 196"/>
                  <a:gd name="T49" fmla="*/ 207 h 317"/>
                  <a:gd name="T50" fmla="*/ 155 w 196"/>
                  <a:gd name="T51" fmla="*/ 207 h 317"/>
                  <a:gd name="T52" fmla="*/ 165 w 196"/>
                  <a:gd name="T53" fmla="*/ 205 h 317"/>
                  <a:gd name="T54" fmla="*/ 180 w 196"/>
                  <a:gd name="T55" fmla="*/ 205 h 317"/>
                  <a:gd name="T56" fmla="*/ 184 w 196"/>
                  <a:gd name="T57" fmla="*/ 196 h 317"/>
                  <a:gd name="T58" fmla="*/ 190 w 196"/>
                  <a:gd name="T59" fmla="*/ 205 h 317"/>
                  <a:gd name="T60" fmla="*/ 196 w 196"/>
                  <a:gd name="T61" fmla="*/ 223 h 317"/>
                  <a:gd name="T62" fmla="*/ 196 w 196"/>
                  <a:gd name="T63" fmla="*/ 246 h 317"/>
                  <a:gd name="T64" fmla="*/ 196 w 196"/>
                  <a:gd name="T65" fmla="*/ 273 h 317"/>
                  <a:gd name="T66" fmla="*/ 196 w 196"/>
                  <a:gd name="T67" fmla="*/ 298 h 317"/>
                  <a:gd name="T68" fmla="*/ 186 w 196"/>
                  <a:gd name="T69" fmla="*/ 317 h 317"/>
                  <a:gd name="T70" fmla="*/ 163 w 196"/>
                  <a:gd name="T71" fmla="*/ 317 h 317"/>
                  <a:gd name="T72" fmla="*/ 121 w 196"/>
                  <a:gd name="T73" fmla="*/ 317 h 317"/>
                  <a:gd name="T74" fmla="*/ 90 w 196"/>
                  <a:gd name="T75" fmla="*/ 317 h 317"/>
                  <a:gd name="T76" fmla="*/ 61 w 196"/>
                  <a:gd name="T77" fmla="*/ 317 h 317"/>
                  <a:gd name="T78" fmla="*/ 34 w 196"/>
                  <a:gd name="T79" fmla="*/ 317 h 317"/>
                  <a:gd name="T80" fmla="*/ 7 w 196"/>
                  <a:gd name="T81" fmla="*/ 313 h 317"/>
                  <a:gd name="T82" fmla="*/ 7 w 196"/>
                  <a:gd name="T83" fmla="*/ 294 h 317"/>
                  <a:gd name="T84" fmla="*/ 7 w 196"/>
                  <a:gd name="T85" fmla="*/ 275 h 317"/>
                  <a:gd name="T86" fmla="*/ 7 w 196"/>
                  <a:gd name="T87" fmla="*/ 255 h 317"/>
                  <a:gd name="T88" fmla="*/ 7 w 196"/>
                  <a:gd name="T89" fmla="*/ 236 h 317"/>
                  <a:gd name="T90" fmla="*/ 11 w 196"/>
                  <a:gd name="T91" fmla="*/ 221 h 317"/>
                  <a:gd name="T92" fmla="*/ 2 w 196"/>
                  <a:gd name="T93" fmla="*/ 215 h 317"/>
                  <a:gd name="T94" fmla="*/ 4 w 196"/>
                  <a:gd name="T95" fmla="*/ 202 h 317"/>
                  <a:gd name="T96" fmla="*/ 13 w 196"/>
                  <a:gd name="T97" fmla="*/ 192 h 317"/>
                  <a:gd name="T98" fmla="*/ 17 w 196"/>
                  <a:gd name="T99" fmla="*/ 177 h 317"/>
                  <a:gd name="T100" fmla="*/ 23 w 196"/>
                  <a:gd name="T101" fmla="*/ 165 h 317"/>
                  <a:gd name="T102" fmla="*/ 21 w 196"/>
                  <a:gd name="T103" fmla="*/ 152 h 317"/>
                  <a:gd name="T104" fmla="*/ 13 w 196"/>
                  <a:gd name="T105" fmla="*/ 144 h 317"/>
                  <a:gd name="T106" fmla="*/ 9 w 196"/>
                  <a:gd name="T107" fmla="*/ 131 h 317"/>
                  <a:gd name="T108" fmla="*/ 7 w 196"/>
                  <a:gd name="T109" fmla="*/ 121 h 317"/>
                  <a:gd name="T110" fmla="*/ 7 w 196"/>
                  <a:gd name="T111" fmla="*/ 102 h 317"/>
                  <a:gd name="T112" fmla="*/ 7 w 196"/>
                  <a:gd name="T113" fmla="*/ 83 h 317"/>
                  <a:gd name="T114" fmla="*/ 7 w 196"/>
                  <a:gd name="T115" fmla="*/ 63 h 317"/>
                  <a:gd name="T116" fmla="*/ 7 w 196"/>
                  <a:gd name="T117" fmla="*/ 44 h 317"/>
                  <a:gd name="T118" fmla="*/ 7 w 196"/>
                  <a:gd name="T119" fmla="*/ 25 h 317"/>
                  <a:gd name="T120" fmla="*/ 7 w 196"/>
                  <a:gd name="T121" fmla="*/ 6 h 317"/>
                  <a:gd name="T122" fmla="*/ 21 w 196"/>
                  <a:gd name="T123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6" h="317">
                    <a:moveTo>
                      <a:pt x="38" y="0"/>
                    </a:moveTo>
                    <a:lnTo>
                      <a:pt x="38" y="6"/>
                    </a:lnTo>
                    <a:lnTo>
                      <a:pt x="38" y="8"/>
                    </a:lnTo>
                    <a:lnTo>
                      <a:pt x="38" y="12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38" y="19"/>
                    </a:lnTo>
                    <a:lnTo>
                      <a:pt x="38" y="25"/>
                    </a:lnTo>
                    <a:lnTo>
                      <a:pt x="38" y="27"/>
                    </a:lnTo>
                    <a:lnTo>
                      <a:pt x="38" y="29"/>
                    </a:lnTo>
                    <a:lnTo>
                      <a:pt x="38" y="35"/>
                    </a:lnTo>
                    <a:lnTo>
                      <a:pt x="38" y="38"/>
                    </a:lnTo>
                    <a:lnTo>
                      <a:pt x="38" y="40"/>
                    </a:lnTo>
                    <a:lnTo>
                      <a:pt x="38" y="42"/>
                    </a:lnTo>
                    <a:lnTo>
                      <a:pt x="38" y="44"/>
                    </a:lnTo>
                    <a:lnTo>
                      <a:pt x="38" y="46"/>
                    </a:lnTo>
                    <a:lnTo>
                      <a:pt x="38" y="48"/>
                    </a:lnTo>
                    <a:lnTo>
                      <a:pt x="38" y="50"/>
                    </a:lnTo>
                    <a:lnTo>
                      <a:pt x="40" y="50"/>
                    </a:lnTo>
                    <a:lnTo>
                      <a:pt x="40" y="52"/>
                    </a:lnTo>
                    <a:lnTo>
                      <a:pt x="40" y="54"/>
                    </a:lnTo>
                    <a:lnTo>
                      <a:pt x="42" y="54"/>
                    </a:lnTo>
                    <a:lnTo>
                      <a:pt x="42" y="56"/>
                    </a:lnTo>
                    <a:lnTo>
                      <a:pt x="44" y="56"/>
                    </a:lnTo>
                    <a:lnTo>
                      <a:pt x="44" y="58"/>
                    </a:lnTo>
                    <a:lnTo>
                      <a:pt x="44" y="60"/>
                    </a:lnTo>
                    <a:lnTo>
                      <a:pt x="46" y="60"/>
                    </a:lnTo>
                    <a:lnTo>
                      <a:pt x="46" y="61"/>
                    </a:lnTo>
                    <a:lnTo>
                      <a:pt x="48" y="61"/>
                    </a:lnTo>
                    <a:lnTo>
                      <a:pt x="48" y="63"/>
                    </a:lnTo>
                    <a:lnTo>
                      <a:pt x="48" y="65"/>
                    </a:lnTo>
                    <a:lnTo>
                      <a:pt x="50" y="65"/>
                    </a:lnTo>
                    <a:lnTo>
                      <a:pt x="50" y="67"/>
                    </a:lnTo>
                    <a:lnTo>
                      <a:pt x="48" y="67"/>
                    </a:lnTo>
                    <a:lnTo>
                      <a:pt x="48" y="69"/>
                    </a:lnTo>
                    <a:lnTo>
                      <a:pt x="50" y="69"/>
                    </a:lnTo>
                    <a:lnTo>
                      <a:pt x="50" y="71"/>
                    </a:lnTo>
                    <a:lnTo>
                      <a:pt x="48" y="71"/>
                    </a:lnTo>
                    <a:lnTo>
                      <a:pt x="50" y="71"/>
                    </a:lnTo>
                    <a:lnTo>
                      <a:pt x="50" y="73"/>
                    </a:lnTo>
                    <a:lnTo>
                      <a:pt x="52" y="73"/>
                    </a:lnTo>
                    <a:lnTo>
                      <a:pt x="50" y="73"/>
                    </a:lnTo>
                    <a:lnTo>
                      <a:pt x="48" y="73"/>
                    </a:lnTo>
                    <a:lnTo>
                      <a:pt x="48" y="75"/>
                    </a:lnTo>
                    <a:lnTo>
                      <a:pt x="50" y="75"/>
                    </a:lnTo>
                    <a:lnTo>
                      <a:pt x="50" y="77"/>
                    </a:lnTo>
                    <a:lnTo>
                      <a:pt x="52" y="77"/>
                    </a:lnTo>
                    <a:lnTo>
                      <a:pt x="54" y="77"/>
                    </a:lnTo>
                    <a:lnTo>
                      <a:pt x="54" y="79"/>
                    </a:lnTo>
                    <a:lnTo>
                      <a:pt x="54" y="81"/>
                    </a:lnTo>
                    <a:lnTo>
                      <a:pt x="55" y="81"/>
                    </a:lnTo>
                    <a:lnTo>
                      <a:pt x="54" y="81"/>
                    </a:lnTo>
                    <a:lnTo>
                      <a:pt x="55" y="81"/>
                    </a:lnTo>
                    <a:lnTo>
                      <a:pt x="54" y="81"/>
                    </a:lnTo>
                    <a:lnTo>
                      <a:pt x="55" y="81"/>
                    </a:lnTo>
                    <a:lnTo>
                      <a:pt x="55" y="83"/>
                    </a:lnTo>
                    <a:lnTo>
                      <a:pt x="55" y="81"/>
                    </a:lnTo>
                    <a:lnTo>
                      <a:pt x="57" y="81"/>
                    </a:lnTo>
                    <a:lnTo>
                      <a:pt x="57" y="83"/>
                    </a:lnTo>
                    <a:lnTo>
                      <a:pt x="59" y="83"/>
                    </a:lnTo>
                    <a:lnTo>
                      <a:pt x="61" y="83"/>
                    </a:lnTo>
                    <a:lnTo>
                      <a:pt x="61" y="84"/>
                    </a:lnTo>
                    <a:lnTo>
                      <a:pt x="61" y="86"/>
                    </a:lnTo>
                    <a:lnTo>
                      <a:pt x="63" y="86"/>
                    </a:lnTo>
                    <a:lnTo>
                      <a:pt x="63" y="88"/>
                    </a:lnTo>
                    <a:lnTo>
                      <a:pt x="65" y="88"/>
                    </a:lnTo>
                    <a:lnTo>
                      <a:pt x="65" y="90"/>
                    </a:lnTo>
                    <a:lnTo>
                      <a:pt x="67" y="90"/>
                    </a:lnTo>
                    <a:lnTo>
                      <a:pt x="67" y="92"/>
                    </a:lnTo>
                    <a:lnTo>
                      <a:pt x="69" y="92"/>
                    </a:lnTo>
                    <a:lnTo>
                      <a:pt x="69" y="94"/>
                    </a:lnTo>
                    <a:lnTo>
                      <a:pt x="69" y="96"/>
                    </a:lnTo>
                    <a:lnTo>
                      <a:pt x="71" y="96"/>
                    </a:lnTo>
                    <a:lnTo>
                      <a:pt x="71" y="98"/>
                    </a:lnTo>
                    <a:lnTo>
                      <a:pt x="73" y="98"/>
                    </a:lnTo>
                    <a:lnTo>
                      <a:pt x="73" y="100"/>
                    </a:lnTo>
                    <a:lnTo>
                      <a:pt x="73" y="102"/>
                    </a:lnTo>
                    <a:lnTo>
                      <a:pt x="73" y="104"/>
                    </a:lnTo>
                    <a:lnTo>
                      <a:pt x="75" y="104"/>
                    </a:lnTo>
                    <a:lnTo>
                      <a:pt x="77" y="104"/>
                    </a:lnTo>
                    <a:lnTo>
                      <a:pt x="77" y="106"/>
                    </a:lnTo>
                    <a:lnTo>
                      <a:pt x="78" y="106"/>
                    </a:lnTo>
                    <a:lnTo>
                      <a:pt x="78" y="108"/>
                    </a:lnTo>
                    <a:lnTo>
                      <a:pt x="78" y="109"/>
                    </a:lnTo>
                    <a:lnTo>
                      <a:pt x="78" y="108"/>
                    </a:lnTo>
                    <a:lnTo>
                      <a:pt x="80" y="108"/>
                    </a:lnTo>
                    <a:lnTo>
                      <a:pt x="82" y="108"/>
                    </a:lnTo>
                    <a:lnTo>
                      <a:pt x="82" y="109"/>
                    </a:lnTo>
                    <a:lnTo>
                      <a:pt x="82" y="111"/>
                    </a:lnTo>
                    <a:lnTo>
                      <a:pt x="84" y="111"/>
                    </a:lnTo>
                    <a:lnTo>
                      <a:pt x="82" y="111"/>
                    </a:lnTo>
                    <a:lnTo>
                      <a:pt x="84" y="111"/>
                    </a:lnTo>
                    <a:lnTo>
                      <a:pt x="86" y="111"/>
                    </a:lnTo>
                    <a:lnTo>
                      <a:pt x="88" y="111"/>
                    </a:lnTo>
                    <a:lnTo>
                      <a:pt x="90" y="111"/>
                    </a:lnTo>
                    <a:lnTo>
                      <a:pt x="90" y="109"/>
                    </a:lnTo>
                    <a:lnTo>
                      <a:pt x="90" y="111"/>
                    </a:lnTo>
                    <a:lnTo>
                      <a:pt x="90" y="109"/>
                    </a:lnTo>
                    <a:lnTo>
                      <a:pt x="92" y="109"/>
                    </a:lnTo>
                    <a:lnTo>
                      <a:pt x="92" y="111"/>
                    </a:lnTo>
                    <a:lnTo>
                      <a:pt x="92" y="113"/>
                    </a:lnTo>
                    <a:lnTo>
                      <a:pt x="92" y="115"/>
                    </a:lnTo>
                    <a:lnTo>
                      <a:pt x="92" y="117"/>
                    </a:lnTo>
                    <a:lnTo>
                      <a:pt x="90" y="117"/>
                    </a:lnTo>
                    <a:lnTo>
                      <a:pt x="90" y="119"/>
                    </a:lnTo>
                    <a:lnTo>
                      <a:pt x="90" y="121"/>
                    </a:lnTo>
                    <a:lnTo>
                      <a:pt x="92" y="121"/>
                    </a:lnTo>
                    <a:lnTo>
                      <a:pt x="90" y="121"/>
                    </a:lnTo>
                    <a:lnTo>
                      <a:pt x="90" y="123"/>
                    </a:lnTo>
                    <a:lnTo>
                      <a:pt x="90" y="125"/>
                    </a:lnTo>
                    <a:lnTo>
                      <a:pt x="90" y="127"/>
                    </a:lnTo>
                    <a:lnTo>
                      <a:pt x="88" y="127"/>
                    </a:lnTo>
                    <a:lnTo>
                      <a:pt x="90" y="127"/>
                    </a:lnTo>
                    <a:lnTo>
                      <a:pt x="90" y="129"/>
                    </a:lnTo>
                    <a:lnTo>
                      <a:pt x="88" y="129"/>
                    </a:lnTo>
                    <a:lnTo>
                      <a:pt x="88" y="131"/>
                    </a:lnTo>
                    <a:lnTo>
                      <a:pt x="88" y="132"/>
                    </a:lnTo>
                    <a:lnTo>
                      <a:pt x="86" y="132"/>
                    </a:lnTo>
                    <a:lnTo>
                      <a:pt x="86" y="134"/>
                    </a:lnTo>
                    <a:lnTo>
                      <a:pt x="88" y="136"/>
                    </a:lnTo>
                    <a:lnTo>
                      <a:pt x="88" y="138"/>
                    </a:lnTo>
                    <a:lnTo>
                      <a:pt x="86" y="138"/>
                    </a:lnTo>
                    <a:lnTo>
                      <a:pt x="86" y="140"/>
                    </a:lnTo>
                    <a:lnTo>
                      <a:pt x="88" y="140"/>
                    </a:lnTo>
                    <a:lnTo>
                      <a:pt x="88" y="142"/>
                    </a:lnTo>
                    <a:lnTo>
                      <a:pt x="90" y="142"/>
                    </a:lnTo>
                    <a:lnTo>
                      <a:pt x="90" y="144"/>
                    </a:lnTo>
                    <a:lnTo>
                      <a:pt x="90" y="146"/>
                    </a:lnTo>
                    <a:lnTo>
                      <a:pt x="90" y="148"/>
                    </a:lnTo>
                    <a:lnTo>
                      <a:pt x="88" y="148"/>
                    </a:lnTo>
                    <a:lnTo>
                      <a:pt x="86" y="148"/>
                    </a:lnTo>
                    <a:lnTo>
                      <a:pt x="86" y="150"/>
                    </a:lnTo>
                    <a:lnTo>
                      <a:pt x="84" y="150"/>
                    </a:lnTo>
                    <a:lnTo>
                      <a:pt x="84" y="152"/>
                    </a:lnTo>
                    <a:lnTo>
                      <a:pt x="86" y="152"/>
                    </a:lnTo>
                    <a:lnTo>
                      <a:pt x="86" y="154"/>
                    </a:lnTo>
                    <a:lnTo>
                      <a:pt x="86" y="156"/>
                    </a:lnTo>
                    <a:lnTo>
                      <a:pt x="86" y="157"/>
                    </a:lnTo>
                    <a:lnTo>
                      <a:pt x="86" y="156"/>
                    </a:lnTo>
                    <a:lnTo>
                      <a:pt x="86" y="157"/>
                    </a:lnTo>
                    <a:lnTo>
                      <a:pt x="84" y="157"/>
                    </a:lnTo>
                    <a:lnTo>
                      <a:pt x="86" y="157"/>
                    </a:lnTo>
                    <a:lnTo>
                      <a:pt x="86" y="159"/>
                    </a:lnTo>
                    <a:lnTo>
                      <a:pt x="84" y="159"/>
                    </a:lnTo>
                    <a:lnTo>
                      <a:pt x="86" y="159"/>
                    </a:lnTo>
                    <a:lnTo>
                      <a:pt x="84" y="159"/>
                    </a:lnTo>
                    <a:lnTo>
                      <a:pt x="84" y="161"/>
                    </a:lnTo>
                    <a:lnTo>
                      <a:pt x="86" y="161"/>
                    </a:lnTo>
                    <a:lnTo>
                      <a:pt x="86" y="159"/>
                    </a:lnTo>
                    <a:lnTo>
                      <a:pt x="86" y="161"/>
                    </a:lnTo>
                    <a:lnTo>
                      <a:pt x="88" y="161"/>
                    </a:lnTo>
                    <a:lnTo>
                      <a:pt x="88" y="159"/>
                    </a:lnTo>
                    <a:lnTo>
                      <a:pt x="88" y="161"/>
                    </a:lnTo>
                    <a:lnTo>
                      <a:pt x="90" y="161"/>
                    </a:lnTo>
                    <a:lnTo>
                      <a:pt x="90" y="163"/>
                    </a:lnTo>
                    <a:lnTo>
                      <a:pt x="92" y="163"/>
                    </a:lnTo>
                    <a:lnTo>
                      <a:pt x="92" y="165"/>
                    </a:lnTo>
                    <a:lnTo>
                      <a:pt x="94" y="165"/>
                    </a:lnTo>
                    <a:lnTo>
                      <a:pt x="94" y="163"/>
                    </a:lnTo>
                    <a:lnTo>
                      <a:pt x="96" y="163"/>
                    </a:lnTo>
                    <a:lnTo>
                      <a:pt x="96" y="161"/>
                    </a:lnTo>
                    <a:lnTo>
                      <a:pt x="94" y="161"/>
                    </a:lnTo>
                    <a:lnTo>
                      <a:pt x="96" y="161"/>
                    </a:lnTo>
                    <a:lnTo>
                      <a:pt x="98" y="161"/>
                    </a:lnTo>
                    <a:lnTo>
                      <a:pt x="98" y="159"/>
                    </a:lnTo>
                    <a:lnTo>
                      <a:pt x="100" y="159"/>
                    </a:lnTo>
                    <a:lnTo>
                      <a:pt x="100" y="157"/>
                    </a:lnTo>
                    <a:lnTo>
                      <a:pt x="102" y="157"/>
                    </a:lnTo>
                    <a:lnTo>
                      <a:pt x="102" y="156"/>
                    </a:lnTo>
                    <a:lnTo>
                      <a:pt x="102" y="154"/>
                    </a:lnTo>
                    <a:lnTo>
                      <a:pt x="103" y="154"/>
                    </a:lnTo>
                    <a:lnTo>
                      <a:pt x="103" y="156"/>
                    </a:lnTo>
                    <a:lnTo>
                      <a:pt x="103" y="154"/>
                    </a:lnTo>
                    <a:lnTo>
                      <a:pt x="105" y="154"/>
                    </a:lnTo>
                    <a:lnTo>
                      <a:pt x="105" y="156"/>
                    </a:lnTo>
                    <a:lnTo>
                      <a:pt x="105" y="157"/>
                    </a:lnTo>
                    <a:lnTo>
                      <a:pt x="107" y="157"/>
                    </a:lnTo>
                    <a:lnTo>
                      <a:pt x="109" y="157"/>
                    </a:lnTo>
                    <a:lnTo>
                      <a:pt x="109" y="159"/>
                    </a:lnTo>
                    <a:lnTo>
                      <a:pt x="109" y="161"/>
                    </a:lnTo>
                    <a:lnTo>
                      <a:pt x="107" y="161"/>
                    </a:lnTo>
                    <a:lnTo>
                      <a:pt x="107" y="163"/>
                    </a:lnTo>
                    <a:lnTo>
                      <a:pt x="109" y="161"/>
                    </a:lnTo>
                    <a:lnTo>
                      <a:pt x="109" y="163"/>
                    </a:lnTo>
                    <a:lnTo>
                      <a:pt x="109" y="161"/>
                    </a:lnTo>
                    <a:lnTo>
                      <a:pt x="109" y="163"/>
                    </a:lnTo>
                    <a:lnTo>
                      <a:pt x="109" y="161"/>
                    </a:lnTo>
                    <a:lnTo>
                      <a:pt x="109" y="163"/>
                    </a:lnTo>
                    <a:lnTo>
                      <a:pt x="109" y="161"/>
                    </a:lnTo>
                    <a:lnTo>
                      <a:pt x="109" y="163"/>
                    </a:lnTo>
                    <a:lnTo>
                      <a:pt x="111" y="163"/>
                    </a:lnTo>
                    <a:lnTo>
                      <a:pt x="109" y="165"/>
                    </a:lnTo>
                    <a:lnTo>
                      <a:pt x="109" y="167"/>
                    </a:lnTo>
                    <a:lnTo>
                      <a:pt x="111" y="167"/>
                    </a:lnTo>
                    <a:lnTo>
                      <a:pt x="109" y="167"/>
                    </a:lnTo>
                    <a:lnTo>
                      <a:pt x="111" y="167"/>
                    </a:lnTo>
                    <a:lnTo>
                      <a:pt x="111" y="169"/>
                    </a:lnTo>
                    <a:lnTo>
                      <a:pt x="111" y="171"/>
                    </a:lnTo>
                    <a:lnTo>
                      <a:pt x="111" y="173"/>
                    </a:lnTo>
                    <a:lnTo>
                      <a:pt x="113" y="173"/>
                    </a:lnTo>
                    <a:lnTo>
                      <a:pt x="113" y="175"/>
                    </a:lnTo>
                    <a:lnTo>
                      <a:pt x="113" y="177"/>
                    </a:lnTo>
                    <a:lnTo>
                      <a:pt x="115" y="177"/>
                    </a:lnTo>
                    <a:lnTo>
                      <a:pt x="115" y="179"/>
                    </a:lnTo>
                    <a:lnTo>
                      <a:pt x="117" y="179"/>
                    </a:lnTo>
                    <a:lnTo>
                      <a:pt x="117" y="180"/>
                    </a:lnTo>
                    <a:lnTo>
                      <a:pt x="119" y="180"/>
                    </a:lnTo>
                    <a:lnTo>
                      <a:pt x="117" y="182"/>
                    </a:lnTo>
                    <a:lnTo>
                      <a:pt x="119" y="182"/>
                    </a:lnTo>
                    <a:lnTo>
                      <a:pt x="121" y="182"/>
                    </a:lnTo>
                    <a:lnTo>
                      <a:pt x="121" y="184"/>
                    </a:lnTo>
                    <a:lnTo>
                      <a:pt x="121" y="186"/>
                    </a:lnTo>
                    <a:lnTo>
                      <a:pt x="121" y="188"/>
                    </a:lnTo>
                    <a:lnTo>
                      <a:pt x="119" y="188"/>
                    </a:lnTo>
                    <a:lnTo>
                      <a:pt x="119" y="190"/>
                    </a:lnTo>
                    <a:lnTo>
                      <a:pt x="119" y="192"/>
                    </a:lnTo>
                    <a:lnTo>
                      <a:pt x="121" y="192"/>
                    </a:lnTo>
                    <a:lnTo>
                      <a:pt x="123" y="192"/>
                    </a:lnTo>
                    <a:lnTo>
                      <a:pt x="123" y="194"/>
                    </a:lnTo>
                    <a:lnTo>
                      <a:pt x="123" y="196"/>
                    </a:lnTo>
                    <a:lnTo>
                      <a:pt x="125" y="196"/>
                    </a:lnTo>
                    <a:lnTo>
                      <a:pt x="125" y="194"/>
                    </a:lnTo>
                    <a:lnTo>
                      <a:pt x="126" y="194"/>
                    </a:lnTo>
                    <a:lnTo>
                      <a:pt x="128" y="194"/>
                    </a:lnTo>
                    <a:lnTo>
                      <a:pt x="128" y="196"/>
                    </a:lnTo>
                    <a:lnTo>
                      <a:pt x="130" y="196"/>
                    </a:lnTo>
                    <a:lnTo>
                      <a:pt x="130" y="198"/>
                    </a:lnTo>
                    <a:lnTo>
                      <a:pt x="130" y="200"/>
                    </a:lnTo>
                    <a:lnTo>
                      <a:pt x="132" y="200"/>
                    </a:lnTo>
                    <a:lnTo>
                      <a:pt x="132" y="202"/>
                    </a:lnTo>
                    <a:lnTo>
                      <a:pt x="132" y="204"/>
                    </a:lnTo>
                    <a:lnTo>
                      <a:pt x="132" y="205"/>
                    </a:lnTo>
                    <a:lnTo>
                      <a:pt x="134" y="205"/>
                    </a:lnTo>
                    <a:lnTo>
                      <a:pt x="134" y="207"/>
                    </a:lnTo>
                    <a:lnTo>
                      <a:pt x="134" y="209"/>
                    </a:lnTo>
                    <a:lnTo>
                      <a:pt x="134" y="211"/>
                    </a:lnTo>
                    <a:lnTo>
                      <a:pt x="136" y="211"/>
                    </a:lnTo>
                    <a:lnTo>
                      <a:pt x="136" y="213"/>
                    </a:lnTo>
                    <a:lnTo>
                      <a:pt x="138" y="213"/>
                    </a:lnTo>
                    <a:lnTo>
                      <a:pt x="138" y="211"/>
                    </a:lnTo>
                    <a:lnTo>
                      <a:pt x="138" y="213"/>
                    </a:lnTo>
                    <a:lnTo>
                      <a:pt x="140" y="215"/>
                    </a:lnTo>
                    <a:lnTo>
                      <a:pt x="140" y="213"/>
                    </a:lnTo>
                    <a:lnTo>
                      <a:pt x="140" y="211"/>
                    </a:lnTo>
                    <a:lnTo>
                      <a:pt x="140" y="209"/>
                    </a:lnTo>
                    <a:lnTo>
                      <a:pt x="142" y="209"/>
                    </a:lnTo>
                    <a:lnTo>
                      <a:pt x="142" y="207"/>
                    </a:lnTo>
                    <a:lnTo>
                      <a:pt x="142" y="209"/>
                    </a:lnTo>
                    <a:lnTo>
                      <a:pt x="142" y="207"/>
                    </a:lnTo>
                    <a:lnTo>
                      <a:pt x="144" y="207"/>
                    </a:lnTo>
                    <a:lnTo>
                      <a:pt x="146" y="209"/>
                    </a:lnTo>
                    <a:lnTo>
                      <a:pt x="146" y="207"/>
                    </a:lnTo>
                    <a:lnTo>
                      <a:pt x="146" y="209"/>
                    </a:lnTo>
                    <a:lnTo>
                      <a:pt x="148" y="207"/>
                    </a:lnTo>
                    <a:lnTo>
                      <a:pt x="148" y="209"/>
                    </a:lnTo>
                    <a:lnTo>
                      <a:pt x="150" y="209"/>
                    </a:lnTo>
                    <a:lnTo>
                      <a:pt x="151" y="209"/>
                    </a:lnTo>
                    <a:lnTo>
                      <a:pt x="153" y="209"/>
                    </a:lnTo>
                    <a:lnTo>
                      <a:pt x="155" y="209"/>
                    </a:lnTo>
                    <a:lnTo>
                      <a:pt x="155" y="207"/>
                    </a:lnTo>
                    <a:lnTo>
                      <a:pt x="155" y="205"/>
                    </a:lnTo>
                    <a:lnTo>
                      <a:pt x="157" y="205"/>
                    </a:lnTo>
                    <a:lnTo>
                      <a:pt x="159" y="205"/>
                    </a:lnTo>
                    <a:lnTo>
                      <a:pt x="161" y="205"/>
                    </a:lnTo>
                    <a:lnTo>
                      <a:pt x="161" y="207"/>
                    </a:lnTo>
                    <a:lnTo>
                      <a:pt x="163" y="207"/>
                    </a:lnTo>
                    <a:lnTo>
                      <a:pt x="163" y="205"/>
                    </a:lnTo>
                    <a:lnTo>
                      <a:pt x="165" y="205"/>
                    </a:lnTo>
                    <a:lnTo>
                      <a:pt x="165" y="207"/>
                    </a:lnTo>
                    <a:lnTo>
                      <a:pt x="165" y="205"/>
                    </a:lnTo>
                    <a:lnTo>
                      <a:pt x="167" y="205"/>
                    </a:lnTo>
                    <a:lnTo>
                      <a:pt x="169" y="205"/>
                    </a:lnTo>
                    <a:lnTo>
                      <a:pt x="171" y="205"/>
                    </a:lnTo>
                    <a:lnTo>
                      <a:pt x="171" y="207"/>
                    </a:lnTo>
                    <a:lnTo>
                      <a:pt x="173" y="207"/>
                    </a:lnTo>
                    <a:lnTo>
                      <a:pt x="173" y="205"/>
                    </a:lnTo>
                    <a:lnTo>
                      <a:pt x="174" y="205"/>
                    </a:lnTo>
                    <a:lnTo>
                      <a:pt x="176" y="205"/>
                    </a:lnTo>
                    <a:lnTo>
                      <a:pt x="178" y="205"/>
                    </a:lnTo>
                    <a:lnTo>
                      <a:pt x="180" y="205"/>
                    </a:lnTo>
                    <a:lnTo>
                      <a:pt x="182" y="205"/>
                    </a:lnTo>
                    <a:lnTo>
                      <a:pt x="180" y="204"/>
                    </a:lnTo>
                    <a:lnTo>
                      <a:pt x="180" y="202"/>
                    </a:lnTo>
                    <a:lnTo>
                      <a:pt x="182" y="202"/>
                    </a:lnTo>
                    <a:lnTo>
                      <a:pt x="180" y="202"/>
                    </a:lnTo>
                    <a:lnTo>
                      <a:pt x="182" y="202"/>
                    </a:lnTo>
                    <a:lnTo>
                      <a:pt x="182" y="200"/>
                    </a:lnTo>
                    <a:lnTo>
                      <a:pt x="182" y="198"/>
                    </a:lnTo>
                    <a:lnTo>
                      <a:pt x="184" y="198"/>
                    </a:lnTo>
                    <a:lnTo>
                      <a:pt x="184" y="196"/>
                    </a:lnTo>
                    <a:lnTo>
                      <a:pt x="186" y="196"/>
                    </a:lnTo>
                    <a:lnTo>
                      <a:pt x="186" y="198"/>
                    </a:lnTo>
                    <a:lnTo>
                      <a:pt x="188" y="198"/>
                    </a:lnTo>
                    <a:lnTo>
                      <a:pt x="188" y="200"/>
                    </a:lnTo>
                    <a:lnTo>
                      <a:pt x="190" y="200"/>
                    </a:lnTo>
                    <a:lnTo>
                      <a:pt x="188" y="200"/>
                    </a:lnTo>
                    <a:lnTo>
                      <a:pt x="188" y="202"/>
                    </a:lnTo>
                    <a:lnTo>
                      <a:pt x="190" y="202"/>
                    </a:lnTo>
                    <a:lnTo>
                      <a:pt x="190" y="204"/>
                    </a:lnTo>
                    <a:lnTo>
                      <a:pt x="190" y="205"/>
                    </a:lnTo>
                    <a:lnTo>
                      <a:pt x="192" y="205"/>
                    </a:lnTo>
                    <a:lnTo>
                      <a:pt x="194" y="205"/>
                    </a:lnTo>
                    <a:lnTo>
                      <a:pt x="194" y="207"/>
                    </a:lnTo>
                    <a:lnTo>
                      <a:pt x="194" y="209"/>
                    </a:lnTo>
                    <a:lnTo>
                      <a:pt x="196" y="209"/>
                    </a:lnTo>
                    <a:lnTo>
                      <a:pt x="196" y="211"/>
                    </a:lnTo>
                    <a:lnTo>
                      <a:pt x="196" y="213"/>
                    </a:lnTo>
                    <a:lnTo>
                      <a:pt x="196" y="215"/>
                    </a:lnTo>
                    <a:lnTo>
                      <a:pt x="196" y="221"/>
                    </a:lnTo>
                    <a:lnTo>
                      <a:pt x="196" y="223"/>
                    </a:lnTo>
                    <a:lnTo>
                      <a:pt x="196" y="225"/>
                    </a:lnTo>
                    <a:lnTo>
                      <a:pt x="196" y="227"/>
                    </a:lnTo>
                    <a:lnTo>
                      <a:pt x="196" y="228"/>
                    </a:lnTo>
                    <a:lnTo>
                      <a:pt x="196" y="230"/>
                    </a:lnTo>
                    <a:lnTo>
                      <a:pt x="196" y="234"/>
                    </a:lnTo>
                    <a:lnTo>
                      <a:pt x="196" y="236"/>
                    </a:lnTo>
                    <a:lnTo>
                      <a:pt x="196" y="238"/>
                    </a:lnTo>
                    <a:lnTo>
                      <a:pt x="196" y="240"/>
                    </a:lnTo>
                    <a:lnTo>
                      <a:pt x="196" y="244"/>
                    </a:lnTo>
                    <a:lnTo>
                      <a:pt x="196" y="246"/>
                    </a:lnTo>
                    <a:lnTo>
                      <a:pt x="196" y="250"/>
                    </a:lnTo>
                    <a:lnTo>
                      <a:pt x="196" y="252"/>
                    </a:lnTo>
                    <a:lnTo>
                      <a:pt x="196" y="257"/>
                    </a:lnTo>
                    <a:lnTo>
                      <a:pt x="196" y="259"/>
                    </a:lnTo>
                    <a:lnTo>
                      <a:pt x="196" y="261"/>
                    </a:lnTo>
                    <a:lnTo>
                      <a:pt x="196" y="265"/>
                    </a:lnTo>
                    <a:lnTo>
                      <a:pt x="196" y="267"/>
                    </a:lnTo>
                    <a:lnTo>
                      <a:pt x="196" y="269"/>
                    </a:lnTo>
                    <a:lnTo>
                      <a:pt x="196" y="271"/>
                    </a:lnTo>
                    <a:lnTo>
                      <a:pt x="196" y="273"/>
                    </a:lnTo>
                    <a:lnTo>
                      <a:pt x="196" y="275"/>
                    </a:lnTo>
                    <a:lnTo>
                      <a:pt x="196" y="276"/>
                    </a:lnTo>
                    <a:lnTo>
                      <a:pt x="196" y="278"/>
                    </a:lnTo>
                    <a:lnTo>
                      <a:pt x="196" y="280"/>
                    </a:lnTo>
                    <a:lnTo>
                      <a:pt x="196" y="282"/>
                    </a:lnTo>
                    <a:lnTo>
                      <a:pt x="196" y="288"/>
                    </a:lnTo>
                    <a:lnTo>
                      <a:pt x="196" y="292"/>
                    </a:lnTo>
                    <a:lnTo>
                      <a:pt x="196" y="294"/>
                    </a:lnTo>
                    <a:lnTo>
                      <a:pt x="196" y="296"/>
                    </a:lnTo>
                    <a:lnTo>
                      <a:pt x="196" y="298"/>
                    </a:lnTo>
                    <a:lnTo>
                      <a:pt x="196" y="300"/>
                    </a:lnTo>
                    <a:lnTo>
                      <a:pt x="196" y="301"/>
                    </a:lnTo>
                    <a:lnTo>
                      <a:pt x="196" y="303"/>
                    </a:lnTo>
                    <a:lnTo>
                      <a:pt x="196" y="307"/>
                    </a:lnTo>
                    <a:lnTo>
                      <a:pt x="196" y="309"/>
                    </a:lnTo>
                    <a:lnTo>
                      <a:pt x="196" y="315"/>
                    </a:lnTo>
                    <a:lnTo>
                      <a:pt x="196" y="317"/>
                    </a:lnTo>
                    <a:lnTo>
                      <a:pt x="190" y="317"/>
                    </a:lnTo>
                    <a:lnTo>
                      <a:pt x="188" y="317"/>
                    </a:lnTo>
                    <a:lnTo>
                      <a:pt x="186" y="317"/>
                    </a:lnTo>
                    <a:lnTo>
                      <a:pt x="184" y="317"/>
                    </a:lnTo>
                    <a:lnTo>
                      <a:pt x="182" y="317"/>
                    </a:lnTo>
                    <a:lnTo>
                      <a:pt x="180" y="317"/>
                    </a:lnTo>
                    <a:lnTo>
                      <a:pt x="176" y="317"/>
                    </a:lnTo>
                    <a:lnTo>
                      <a:pt x="174" y="317"/>
                    </a:lnTo>
                    <a:lnTo>
                      <a:pt x="173" y="317"/>
                    </a:lnTo>
                    <a:lnTo>
                      <a:pt x="171" y="317"/>
                    </a:lnTo>
                    <a:lnTo>
                      <a:pt x="169" y="317"/>
                    </a:lnTo>
                    <a:lnTo>
                      <a:pt x="167" y="317"/>
                    </a:lnTo>
                    <a:lnTo>
                      <a:pt x="163" y="317"/>
                    </a:lnTo>
                    <a:lnTo>
                      <a:pt x="161" y="317"/>
                    </a:lnTo>
                    <a:lnTo>
                      <a:pt x="159" y="317"/>
                    </a:lnTo>
                    <a:lnTo>
                      <a:pt x="157" y="317"/>
                    </a:lnTo>
                    <a:lnTo>
                      <a:pt x="144" y="317"/>
                    </a:lnTo>
                    <a:lnTo>
                      <a:pt x="140" y="317"/>
                    </a:lnTo>
                    <a:lnTo>
                      <a:pt x="134" y="317"/>
                    </a:lnTo>
                    <a:lnTo>
                      <a:pt x="132" y="317"/>
                    </a:lnTo>
                    <a:lnTo>
                      <a:pt x="128" y="317"/>
                    </a:lnTo>
                    <a:lnTo>
                      <a:pt x="125" y="317"/>
                    </a:lnTo>
                    <a:lnTo>
                      <a:pt x="121" y="317"/>
                    </a:lnTo>
                    <a:lnTo>
                      <a:pt x="119" y="317"/>
                    </a:lnTo>
                    <a:lnTo>
                      <a:pt x="117" y="317"/>
                    </a:lnTo>
                    <a:lnTo>
                      <a:pt x="115" y="317"/>
                    </a:lnTo>
                    <a:lnTo>
                      <a:pt x="111" y="317"/>
                    </a:lnTo>
                    <a:lnTo>
                      <a:pt x="103" y="317"/>
                    </a:lnTo>
                    <a:lnTo>
                      <a:pt x="102" y="317"/>
                    </a:lnTo>
                    <a:lnTo>
                      <a:pt x="98" y="317"/>
                    </a:lnTo>
                    <a:lnTo>
                      <a:pt x="96" y="317"/>
                    </a:lnTo>
                    <a:lnTo>
                      <a:pt x="94" y="317"/>
                    </a:lnTo>
                    <a:lnTo>
                      <a:pt x="90" y="317"/>
                    </a:lnTo>
                    <a:lnTo>
                      <a:pt x="86" y="317"/>
                    </a:lnTo>
                    <a:lnTo>
                      <a:pt x="82" y="317"/>
                    </a:lnTo>
                    <a:lnTo>
                      <a:pt x="80" y="317"/>
                    </a:lnTo>
                    <a:lnTo>
                      <a:pt x="78" y="317"/>
                    </a:lnTo>
                    <a:lnTo>
                      <a:pt x="75" y="317"/>
                    </a:lnTo>
                    <a:lnTo>
                      <a:pt x="71" y="317"/>
                    </a:lnTo>
                    <a:lnTo>
                      <a:pt x="69" y="317"/>
                    </a:lnTo>
                    <a:lnTo>
                      <a:pt x="67" y="317"/>
                    </a:lnTo>
                    <a:lnTo>
                      <a:pt x="65" y="317"/>
                    </a:lnTo>
                    <a:lnTo>
                      <a:pt x="61" y="317"/>
                    </a:lnTo>
                    <a:lnTo>
                      <a:pt x="59" y="317"/>
                    </a:lnTo>
                    <a:lnTo>
                      <a:pt x="57" y="317"/>
                    </a:lnTo>
                    <a:lnTo>
                      <a:pt x="52" y="317"/>
                    </a:lnTo>
                    <a:lnTo>
                      <a:pt x="48" y="317"/>
                    </a:lnTo>
                    <a:lnTo>
                      <a:pt x="46" y="317"/>
                    </a:lnTo>
                    <a:lnTo>
                      <a:pt x="42" y="317"/>
                    </a:lnTo>
                    <a:lnTo>
                      <a:pt x="40" y="317"/>
                    </a:lnTo>
                    <a:lnTo>
                      <a:pt x="38" y="317"/>
                    </a:lnTo>
                    <a:lnTo>
                      <a:pt x="36" y="317"/>
                    </a:lnTo>
                    <a:lnTo>
                      <a:pt x="34" y="317"/>
                    </a:lnTo>
                    <a:lnTo>
                      <a:pt x="32" y="317"/>
                    </a:lnTo>
                    <a:lnTo>
                      <a:pt x="25" y="317"/>
                    </a:lnTo>
                    <a:lnTo>
                      <a:pt x="23" y="317"/>
                    </a:lnTo>
                    <a:lnTo>
                      <a:pt x="19" y="317"/>
                    </a:lnTo>
                    <a:lnTo>
                      <a:pt x="17" y="317"/>
                    </a:lnTo>
                    <a:lnTo>
                      <a:pt x="11" y="317"/>
                    </a:lnTo>
                    <a:lnTo>
                      <a:pt x="9" y="317"/>
                    </a:lnTo>
                    <a:lnTo>
                      <a:pt x="7" y="317"/>
                    </a:lnTo>
                    <a:lnTo>
                      <a:pt x="7" y="315"/>
                    </a:lnTo>
                    <a:lnTo>
                      <a:pt x="7" y="313"/>
                    </a:lnTo>
                    <a:lnTo>
                      <a:pt x="7" y="311"/>
                    </a:lnTo>
                    <a:lnTo>
                      <a:pt x="7" y="309"/>
                    </a:lnTo>
                    <a:lnTo>
                      <a:pt x="7" y="307"/>
                    </a:lnTo>
                    <a:lnTo>
                      <a:pt x="7" y="305"/>
                    </a:lnTo>
                    <a:lnTo>
                      <a:pt x="7" y="303"/>
                    </a:lnTo>
                    <a:lnTo>
                      <a:pt x="7" y="301"/>
                    </a:lnTo>
                    <a:lnTo>
                      <a:pt x="7" y="300"/>
                    </a:lnTo>
                    <a:lnTo>
                      <a:pt x="7" y="298"/>
                    </a:lnTo>
                    <a:lnTo>
                      <a:pt x="7" y="296"/>
                    </a:lnTo>
                    <a:lnTo>
                      <a:pt x="7" y="294"/>
                    </a:lnTo>
                    <a:lnTo>
                      <a:pt x="7" y="292"/>
                    </a:lnTo>
                    <a:lnTo>
                      <a:pt x="7" y="290"/>
                    </a:lnTo>
                    <a:lnTo>
                      <a:pt x="7" y="288"/>
                    </a:lnTo>
                    <a:lnTo>
                      <a:pt x="7" y="286"/>
                    </a:lnTo>
                    <a:lnTo>
                      <a:pt x="7" y="284"/>
                    </a:lnTo>
                    <a:lnTo>
                      <a:pt x="7" y="282"/>
                    </a:lnTo>
                    <a:lnTo>
                      <a:pt x="7" y="280"/>
                    </a:lnTo>
                    <a:lnTo>
                      <a:pt x="7" y="278"/>
                    </a:lnTo>
                    <a:lnTo>
                      <a:pt x="7" y="276"/>
                    </a:lnTo>
                    <a:lnTo>
                      <a:pt x="7" y="275"/>
                    </a:lnTo>
                    <a:lnTo>
                      <a:pt x="7" y="273"/>
                    </a:lnTo>
                    <a:lnTo>
                      <a:pt x="7" y="271"/>
                    </a:lnTo>
                    <a:lnTo>
                      <a:pt x="7" y="269"/>
                    </a:lnTo>
                    <a:lnTo>
                      <a:pt x="7" y="267"/>
                    </a:lnTo>
                    <a:lnTo>
                      <a:pt x="7" y="265"/>
                    </a:lnTo>
                    <a:lnTo>
                      <a:pt x="7" y="263"/>
                    </a:lnTo>
                    <a:lnTo>
                      <a:pt x="7" y="261"/>
                    </a:lnTo>
                    <a:lnTo>
                      <a:pt x="7" y="259"/>
                    </a:lnTo>
                    <a:lnTo>
                      <a:pt x="7" y="257"/>
                    </a:lnTo>
                    <a:lnTo>
                      <a:pt x="7" y="255"/>
                    </a:lnTo>
                    <a:lnTo>
                      <a:pt x="7" y="253"/>
                    </a:lnTo>
                    <a:lnTo>
                      <a:pt x="7" y="252"/>
                    </a:lnTo>
                    <a:lnTo>
                      <a:pt x="7" y="250"/>
                    </a:lnTo>
                    <a:lnTo>
                      <a:pt x="7" y="248"/>
                    </a:lnTo>
                    <a:lnTo>
                      <a:pt x="7" y="246"/>
                    </a:lnTo>
                    <a:lnTo>
                      <a:pt x="7" y="244"/>
                    </a:lnTo>
                    <a:lnTo>
                      <a:pt x="7" y="242"/>
                    </a:lnTo>
                    <a:lnTo>
                      <a:pt x="7" y="240"/>
                    </a:lnTo>
                    <a:lnTo>
                      <a:pt x="7" y="238"/>
                    </a:lnTo>
                    <a:lnTo>
                      <a:pt x="7" y="236"/>
                    </a:lnTo>
                    <a:lnTo>
                      <a:pt x="9" y="236"/>
                    </a:lnTo>
                    <a:lnTo>
                      <a:pt x="9" y="234"/>
                    </a:lnTo>
                    <a:lnTo>
                      <a:pt x="9" y="232"/>
                    </a:lnTo>
                    <a:lnTo>
                      <a:pt x="9" y="230"/>
                    </a:lnTo>
                    <a:lnTo>
                      <a:pt x="9" y="228"/>
                    </a:lnTo>
                    <a:lnTo>
                      <a:pt x="9" y="227"/>
                    </a:lnTo>
                    <a:lnTo>
                      <a:pt x="9" y="225"/>
                    </a:lnTo>
                    <a:lnTo>
                      <a:pt x="11" y="225"/>
                    </a:lnTo>
                    <a:lnTo>
                      <a:pt x="11" y="223"/>
                    </a:lnTo>
                    <a:lnTo>
                      <a:pt x="11" y="221"/>
                    </a:lnTo>
                    <a:lnTo>
                      <a:pt x="9" y="221"/>
                    </a:lnTo>
                    <a:lnTo>
                      <a:pt x="9" y="219"/>
                    </a:lnTo>
                    <a:lnTo>
                      <a:pt x="7" y="219"/>
                    </a:lnTo>
                    <a:lnTo>
                      <a:pt x="6" y="219"/>
                    </a:lnTo>
                    <a:lnTo>
                      <a:pt x="6" y="217"/>
                    </a:lnTo>
                    <a:lnTo>
                      <a:pt x="4" y="217"/>
                    </a:lnTo>
                    <a:lnTo>
                      <a:pt x="4" y="219"/>
                    </a:lnTo>
                    <a:lnTo>
                      <a:pt x="2" y="219"/>
                    </a:lnTo>
                    <a:lnTo>
                      <a:pt x="2" y="217"/>
                    </a:lnTo>
                    <a:lnTo>
                      <a:pt x="2" y="215"/>
                    </a:lnTo>
                    <a:lnTo>
                      <a:pt x="2" y="213"/>
                    </a:lnTo>
                    <a:lnTo>
                      <a:pt x="0" y="213"/>
                    </a:lnTo>
                    <a:lnTo>
                      <a:pt x="2" y="213"/>
                    </a:lnTo>
                    <a:lnTo>
                      <a:pt x="2" y="211"/>
                    </a:lnTo>
                    <a:lnTo>
                      <a:pt x="2" y="209"/>
                    </a:lnTo>
                    <a:lnTo>
                      <a:pt x="2" y="207"/>
                    </a:lnTo>
                    <a:lnTo>
                      <a:pt x="4" y="207"/>
                    </a:lnTo>
                    <a:lnTo>
                      <a:pt x="4" y="205"/>
                    </a:lnTo>
                    <a:lnTo>
                      <a:pt x="4" y="204"/>
                    </a:lnTo>
                    <a:lnTo>
                      <a:pt x="4" y="202"/>
                    </a:lnTo>
                    <a:lnTo>
                      <a:pt x="6" y="202"/>
                    </a:lnTo>
                    <a:lnTo>
                      <a:pt x="6" y="200"/>
                    </a:lnTo>
                    <a:lnTo>
                      <a:pt x="6" y="198"/>
                    </a:lnTo>
                    <a:lnTo>
                      <a:pt x="7" y="198"/>
                    </a:lnTo>
                    <a:lnTo>
                      <a:pt x="7" y="196"/>
                    </a:lnTo>
                    <a:lnTo>
                      <a:pt x="9" y="196"/>
                    </a:lnTo>
                    <a:lnTo>
                      <a:pt x="9" y="194"/>
                    </a:lnTo>
                    <a:lnTo>
                      <a:pt x="11" y="194"/>
                    </a:lnTo>
                    <a:lnTo>
                      <a:pt x="11" y="192"/>
                    </a:lnTo>
                    <a:lnTo>
                      <a:pt x="13" y="192"/>
                    </a:lnTo>
                    <a:lnTo>
                      <a:pt x="13" y="190"/>
                    </a:lnTo>
                    <a:lnTo>
                      <a:pt x="13" y="188"/>
                    </a:lnTo>
                    <a:lnTo>
                      <a:pt x="13" y="186"/>
                    </a:lnTo>
                    <a:lnTo>
                      <a:pt x="13" y="184"/>
                    </a:lnTo>
                    <a:lnTo>
                      <a:pt x="13" y="182"/>
                    </a:lnTo>
                    <a:lnTo>
                      <a:pt x="15" y="182"/>
                    </a:lnTo>
                    <a:lnTo>
                      <a:pt x="15" y="180"/>
                    </a:lnTo>
                    <a:lnTo>
                      <a:pt x="17" y="180"/>
                    </a:lnTo>
                    <a:lnTo>
                      <a:pt x="17" y="179"/>
                    </a:lnTo>
                    <a:lnTo>
                      <a:pt x="17" y="177"/>
                    </a:lnTo>
                    <a:lnTo>
                      <a:pt x="17" y="175"/>
                    </a:lnTo>
                    <a:lnTo>
                      <a:pt x="17" y="173"/>
                    </a:lnTo>
                    <a:lnTo>
                      <a:pt x="19" y="173"/>
                    </a:lnTo>
                    <a:lnTo>
                      <a:pt x="19" y="171"/>
                    </a:lnTo>
                    <a:lnTo>
                      <a:pt x="19" y="169"/>
                    </a:lnTo>
                    <a:lnTo>
                      <a:pt x="21" y="169"/>
                    </a:lnTo>
                    <a:lnTo>
                      <a:pt x="19" y="169"/>
                    </a:lnTo>
                    <a:lnTo>
                      <a:pt x="21" y="167"/>
                    </a:lnTo>
                    <a:lnTo>
                      <a:pt x="21" y="165"/>
                    </a:lnTo>
                    <a:lnTo>
                      <a:pt x="23" y="165"/>
                    </a:lnTo>
                    <a:lnTo>
                      <a:pt x="23" y="163"/>
                    </a:lnTo>
                    <a:lnTo>
                      <a:pt x="23" y="161"/>
                    </a:lnTo>
                    <a:lnTo>
                      <a:pt x="23" y="159"/>
                    </a:lnTo>
                    <a:lnTo>
                      <a:pt x="25" y="159"/>
                    </a:lnTo>
                    <a:lnTo>
                      <a:pt x="25" y="157"/>
                    </a:lnTo>
                    <a:lnTo>
                      <a:pt x="25" y="156"/>
                    </a:lnTo>
                    <a:lnTo>
                      <a:pt x="23" y="156"/>
                    </a:lnTo>
                    <a:lnTo>
                      <a:pt x="23" y="154"/>
                    </a:lnTo>
                    <a:lnTo>
                      <a:pt x="23" y="152"/>
                    </a:lnTo>
                    <a:lnTo>
                      <a:pt x="21" y="152"/>
                    </a:lnTo>
                    <a:lnTo>
                      <a:pt x="21" y="150"/>
                    </a:lnTo>
                    <a:lnTo>
                      <a:pt x="19" y="150"/>
                    </a:lnTo>
                    <a:lnTo>
                      <a:pt x="17" y="150"/>
                    </a:lnTo>
                    <a:lnTo>
                      <a:pt x="17" y="148"/>
                    </a:lnTo>
                    <a:lnTo>
                      <a:pt x="15" y="148"/>
                    </a:lnTo>
                    <a:lnTo>
                      <a:pt x="15" y="150"/>
                    </a:lnTo>
                    <a:lnTo>
                      <a:pt x="15" y="148"/>
                    </a:lnTo>
                    <a:lnTo>
                      <a:pt x="15" y="146"/>
                    </a:lnTo>
                    <a:lnTo>
                      <a:pt x="13" y="146"/>
                    </a:lnTo>
                    <a:lnTo>
                      <a:pt x="13" y="144"/>
                    </a:lnTo>
                    <a:lnTo>
                      <a:pt x="11" y="144"/>
                    </a:lnTo>
                    <a:lnTo>
                      <a:pt x="11" y="142"/>
                    </a:lnTo>
                    <a:lnTo>
                      <a:pt x="11" y="140"/>
                    </a:lnTo>
                    <a:lnTo>
                      <a:pt x="9" y="140"/>
                    </a:lnTo>
                    <a:lnTo>
                      <a:pt x="9" y="138"/>
                    </a:lnTo>
                    <a:lnTo>
                      <a:pt x="9" y="136"/>
                    </a:lnTo>
                    <a:lnTo>
                      <a:pt x="9" y="134"/>
                    </a:lnTo>
                    <a:lnTo>
                      <a:pt x="11" y="132"/>
                    </a:lnTo>
                    <a:lnTo>
                      <a:pt x="9" y="132"/>
                    </a:lnTo>
                    <a:lnTo>
                      <a:pt x="9" y="131"/>
                    </a:lnTo>
                    <a:lnTo>
                      <a:pt x="9" y="129"/>
                    </a:lnTo>
                    <a:lnTo>
                      <a:pt x="7" y="129"/>
                    </a:lnTo>
                    <a:lnTo>
                      <a:pt x="7" y="127"/>
                    </a:lnTo>
                    <a:lnTo>
                      <a:pt x="9" y="127"/>
                    </a:lnTo>
                    <a:lnTo>
                      <a:pt x="7" y="127"/>
                    </a:lnTo>
                    <a:lnTo>
                      <a:pt x="7" y="125"/>
                    </a:lnTo>
                    <a:lnTo>
                      <a:pt x="6" y="125"/>
                    </a:lnTo>
                    <a:lnTo>
                      <a:pt x="6" y="123"/>
                    </a:lnTo>
                    <a:lnTo>
                      <a:pt x="7" y="123"/>
                    </a:lnTo>
                    <a:lnTo>
                      <a:pt x="7" y="121"/>
                    </a:lnTo>
                    <a:lnTo>
                      <a:pt x="7" y="119"/>
                    </a:lnTo>
                    <a:lnTo>
                      <a:pt x="7" y="117"/>
                    </a:lnTo>
                    <a:lnTo>
                      <a:pt x="7" y="115"/>
                    </a:lnTo>
                    <a:lnTo>
                      <a:pt x="7" y="113"/>
                    </a:lnTo>
                    <a:lnTo>
                      <a:pt x="7" y="111"/>
                    </a:lnTo>
                    <a:lnTo>
                      <a:pt x="7" y="109"/>
                    </a:lnTo>
                    <a:lnTo>
                      <a:pt x="7" y="108"/>
                    </a:lnTo>
                    <a:lnTo>
                      <a:pt x="7" y="106"/>
                    </a:lnTo>
                    <a:lnTo>
                      <a:pt x="7" y="104"/>
                    </a:lnTo>
                    <a:lnTo>
                      <a:pt x="7" y="102"/>
                    </a:lnTo>
                    <a:lnTo>
                      <a:pt x="7" y="100"/>
                    </a:lnTo>
                    <a:lnTo>
                      <a:pt x="7" y="98"/>
                    </a:lnTo>
                    <a:lnTo>
                      <a:pt x="7" y="96"/>
                    </a:lnTo>
                    <a:lnTo>
                      <a:pt x="7" y="94"/>
                    </a:lnTo>
                    <a:lnTo>
                      <a:pt x="7" y="92"/>
                    </a:lnTo>
                    <a:lnTo>
                      <a:pt x="7" y="90"/>
                    </a:lnTo>
                    <a:lnTo>
                      <a:pt x="7" y="88"/>
                    </a:lnTo>
                    <a:lnTo>
                      <a:pt x="7" y="86"/>
                    </a:lnTo>
                    <a:lnTo>
                      <a:pt x="7" y="84"/>
                    </a:lnTo>
                    <a:lnTo>
                      <a:pt x="7" y="83"/>
                    </a:lnTo>
                    <a:lnTo>
                      <a:pt x="7" y="81"/>
                    </a:lnTo>
                    <a:lnTo>
                      <a:pt x="7" y="79"/>
                    </a:lnTo>
                    <a:lnTo>
                      <a:pt x="7" y="77"/>
                    </a:lnTo>
                    <a:lnTo>
                      <a:pt x="7" y="75"/>
                    </a:lnTo>
                    <a:lnTo>
                      <a:pt x="7" y="73"/>
                    </a:lnTo>
                    <a:lnTo>
                      <a:pt x="7" y="71"/>
                    </a:lnTo>
                    <a:lnTo>
                      <a:pt x="7" y="69"/>
                    </a:lnTo>
                    <a:lnTo>
                      <a:pt x="7" y="67"/>
                    </a:lnTo>
                    <a:lnTo>
                      <a:pt x="7" y="65"/>
                    </a:lnTo>
                    <a:lnTo>
                      <a:pt x="7" y="63"/>
                    </a:lnTo>
                    <a:lnTo>
                      <a:pt x="7" y="61"/>
                    </a:lnTo>
                    <a:lnTo>
                      <a:pt x="7" y="60"/>
                    </a:lnTo>
                    <a:lnTo>
                      <a:pt x="7" y="58"/>
                    </a:lnTo>
                    <a:lnTo>
                      <a:pt x="7" y="56"/>
                    </a:lnTo>
                    <a:lnTo>
                      <a:pt x="7" y="54"/>
                    </a:lnTo>
                    <a:lnTo>
                      <a:pt x="7" y="52"/>
                    </a:lnTo>
                    <a:lnTo>
                      <a:pt x="7" y="50"/>
                    </a:lnTo>
                    <a:lnTo>
                      <a:pt x="7" y="48"/>
                    </a:lnTo>
                    <a:lnTo>
                      <a:pt x="7" y="46"/>
                    </a:lnTo>
                    <a:lnTo>
                      <a:pt x="7" y="44"/>
                    </a:lnTo>
                    <a:lnTo>
                      <a:pt x="7" y="42"/>
                    </a:lnTo>
                    <a:lnTo>
                      <a:pt x="7" y="40"/>
                    </a:lnTo>
                    <a:lnTo>
                      <a:pt x="7" y="38"/>
                    </a:lnTo>
                    <a:lnTo>
                      <a:pt x="7" y="36"/>
                    </a:lnTo>
                    <a:lnTo>
                      <a:pt x="7" y="35"/>
                    </a:lnTo>
                    <a:lnTo>
                      <a:pt x="7" y="33"/>
                    </a:lnTo>
                    <a:lnTo>
                      <a:pt x="7" y="31"/>
                    </a:lnTo>
                    <a:lnTo>
                      <a:pt x="7" y="29"/>
                    </a:lnTo>
                    <a:lnTo>
                      <a:pt x="7" y="27"/>
                    </a:lnTo>
                    <a:lnTo>
                      <a:pt x="7" y="25"/>
                    </a:lnTo>
                    <a:lnTo>
                      <a:pt x="7" y="23"/>
                    </a:lnTo>
                    <a:lnTo>
                      <a:pt x="7" y="21"/>
                    </a:lnTo>
                    <a:lnTo>
                      <a:pt x="7" y="19"/>
                    </a:lnTo>
                    <a:lnTo>
                      <a:pt x="7" y="17"/>
                    </a:lnTo>
                    <a:lnTo>
                      <a:pt x="7" y="15"/>
                    </a:lnTo>
                    <a:lnTo>
                      <a:pt x="7" y="13"/>
                    </a:lnTo>
                    <a:lnTo>
                      <a:pt x="7" y="12"/>
                    </a:lnTo>
                    <a:lnTo>
                      <a:pt x="7" y="10"/>
                    </a:lnTo>
                    <a:lnTo>
                      <a:pt x="7" y="8"/>
                    </a:lnTo>
                    <a:lnTo>
                      <a:pt x="7" y="6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0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1" name="Freeform 1325">
                <a:extLst>
                  <a:ext uri="{FF2B5EF4-FFF2-40B4-BE49-F238E27FC236}">
                    <a16:creationId xmlns:a16="http://schemas.microsoft.com/office/drawing/2014/main" id="{15A783C7-1828-4AEB-422A-1DDF5D2FFC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77061" y="1934507"/>
                <a:ext cx="387350" cy="427038"/>
              </a:xfrm>
              <a:custGeom>
                <a:avLst/>
                <a:gdLst>
                  <a:gd name="T0" fmla="*/ 77 w 244"/>
                  <a:gd name="T1" fmla="*/ 4 h 269"/>
                  <a:gd name="T2" fmla="*/ 83 w 244"/>
                  <a:gd name="T3" fmla="*/ 29 h 269"/>
                  <a:gd name="T4" fmla="*/ 96 w 244"/>
                  <a:gd name="T5" fmla="*/ 34 h 269"/>
                  <a:gd name="T6" fmla="*/ 114 w 244"/>
                  <a:gd name="T7" fmla="*/ 40 h 269"/>
                  <a:gd name="T8" fmla="*/ 133 w 244"/>
                  <a:gd name="T9" fmla="*/ 36 h 269"/>
                  <a:gd name="T10" fmla="*/ 143 w 244"/>
                  <a:gd name="T11" fmla="*/ 42 h 269"/>
                  <a:gd name="T12" fmla="*/ 152 w 244"/>
                  <a:gd name="T13" fmla="*/ 52 h 269"/>
                  <a:gd name="T14" fmla="*/ 160 w 244"/>
                  <a:gd name="T15" fmla="*/ 48 h 269"/>
                  <a:gd name="T16" fmla="*/ 175 w 244"/>
                  <a:gd name="T17" fmla="*/ 55 h 269"/>
                  <a:gd name="T18" fmla="*/ 183 w 244"/>
                  <a:gd name="T19" fmla="*/ 63 h 269"/>
                  <a:gd name="T20" fmla="*/ 198 w 244"/>
                  <a:gd name="T21" fmla="*/ 55 h 269"/>
                  <a:gd name="T22" fmla="*/ 212 w 244"/>
                  <a:gd name="T23" fmla="*/ 59 h 269"/>
                  <a:gd name="T24" fmla="*/ 221 w 244"/>
                  <a:gd name="T25" fmla="*/ 59 h 269"/>
                  <a:gd name="T26" fmla="*/ 237 w 244"/>
                  <a:gd name="T27" fmla="*/ 65 h 269"/>
                  <a:gd name="T28" fmla="*/ 239 w 244"/>
                  <a:gd name="T29" fmla="*/ 67 h 269"/>
                  <a:gd name="T30" fmla="*/ 223 w 244"/>
                  <a:gd name="T31" fmla="*/ 75 h 269"/>
                  <a:gd name="T32" fmla="*/ 208 w 244"/>
                  <a:gd name="T33" fmla="*/ 82 h 269"/>
                  <a:gd name="T34" fmla="*/ 194 w 244"/>
                  <a:gd name="T35" fmla="*/ 92 h 269"/>
                  <a:gd name="T36" fmla="*/ 185 w 244"/>
                  <a:gd name="T37" fmla="*/ 101 h 269"/>
                  <a:gd name="T38" fmla="*/ 173 w 244"/>
                  <a:gd name="T39" fmla="*/ 113 h 269"/>
                  <a:gd name="T40" fmla="*/ 164 w 244"/>
                  <a:gd name="T41" fmla="*/ 123 h 269"/>
                  <a:gd name="T42" fmla="*/ 162 w 244"/>
                  <a:gd name="T43" fmla="*/ 125 h 269"/>
                  <a:gd name="T44" fmla="*/ 156 w 244"/>
                  <a:gd name="T45" fmla="*/ 138 h 269"/>
                  <a:gd name="T46" fmla="*/ 152 w 244"/>
                  <a:gd name="T47" fmla="*/ 157 h 269"/>
                  <a:gd name="T48" fmla="*/ 139 w 244"/>
                  <a:gd name="T49" fmla="*/ 169 h 269"/>
                  <a:gd name="T50" fmla="*/ 141 w 244"/>
                  <a:gd name="T51" fmla="*/ 178 h 269"/>
                  <a:gd name="T52" fmla="*/ 143 w 244"/>
                  <a:gd name="T53" fmla="*/ 188 h 269"/>
                  <a:gd name="T54" fmla="*/ 141 w 244"/>
                  <a:gd name="T55" fmla="*/ 203 h 269"/>
                  <a:gd name="T56" fmla="*/ 144 w 244"/>
                  <a:gd name="T57" fmla="*/ 219 h 269"/>
                  <a:gd name="T58" fmla="*/ 158 w 244"/>
                  <a:gd name="T59" fmla="*/ 228 h 269"/>
                  <a:gd name="T60" fmla="*/ 171 w 244"/>
                  <a:gd name="T61" fmla="*/ 238 h 269"/>
                  <a:gd name="T62" fmla="*/ 185 w 244"/>
                  <a:gd name="T63" fmla="*/ 249 h 269"/>
                  <a:gd name="T64" fmla="*/ 191 w 244"/>
                  <a:gd name="T65" fmla="*/ 267 h 269"/>
                  <a:gd name="T66" fmla="*/ 164 w 244"/>
                  <a:gd name="T67" fmla="*/ 269 h 269"/>
                  <a:gd name="T68" fmla="*/ 133 w 244"/>
                  <a:gd name="T69" fmla="*/ 269 h 269"/>
                  <a:gd name="T70" fmla="*/ 106 w 244"/>
                  <a:gd name="T71" fmla="*/ 269 h 269"/>
                  <a:gd name="T72" fmla="*/ 75 w 244"/>
                  <a:gd name="T73" fmla="*/ 269 h 269"/>
                  <a:gd name="T74" fmla="*/ 45 w 244"/>
                  <a:gd name="T75" fmla="*/ 269 h 269"/>
                  <a:gd name="T76" fmla="*/ 25 w 244"/>
                  <a:gd name="T77" fmla="*/ 257 h 269"/>
                  <a:gd name="T78" fmla="*/ 25 w 244"/>
                  <a:gd name="T79" fmla="*/ 217 h 269"/>
                  <a:gd name="T80" fmla="*/ 22 w 244"/>
                  <a:gd name="T81" fmla="*/ 186 h 269"/>
                  <a:gd name="T82" fmla="*/ 14 w 244"/>
                  <a:gd name="T83" fmla="*/ 174 h 269"/>
                  <a:gd name="T84" fmla="*/ 22 w 244"/>
                  <a:gd name="T85" fmla="*/ 159 h 269"/>
                  <a:gd name="T86" fmla="*/ 20 w 244"/>
                  <a:gd name="T87" fmla="*/ 146 h 269"/>
                  <a:gd name="T88" fmla="*/ 18 w 244"/>
                  <a:gd name="T89" fmla="*/ 138 h 269"/>
                  <a:gd name="T90" fmla="*/ 14 w 244"/>
                  <a:gd name="T91" fmla="*/ 130 h 269"/>
                  <a:gd name="T92" fmla="*/ 14 w 244"/>
                  <a:gd name="T93" fmla="*/ 123 h 269"/>
                  <a:gd name="T94" fmla="*/ 14 w 244"/>
                  <a:gd name="T95" fmla="*/ 119 h 269"/>
                  <a:gd name="T96" fmla="*/ 14 w 244"/>
                  <a:gd name="T97" fmla="*/ 105 h 269"/>
                  <a:gd name="T98" fmla="*/ 14 w 244"/>
                  <a:gd name="T99" fmla="*/ 101 h 269"/>
                  <a:gd name="T100" fmla="*/ 14 w 244"/>
                  <a:gd name="T101" fmla="*/ 98 h 269"/>
                  <a:gd name="T102" fmla="*/ 14 w 244"/>
                  <a:gd name="T103" fmla="*/ 94 h 269"/>
                  <a:gd name="T104" fmla="*/ 10 w 244"/>
                  <a:gd name="T105" fmla="*/ 78 h 269"/>
                  <a:gd name="T106" fmla="*/ 8 w 244"/>
                  <a:gd name="T107" fmla="*/ 69 h 269"/>
                  <a:gd name="T108" fmla="*/ 2 w 244"/>
                  <a:gd name="T109" fmla="*/ 57 h 269"/>
                  <a:gd name="T110" fmla="*/ 4 w 244"/>
                  <a:gd name="T111" fmla="*/ 52 h 269"/>
                  <a:gd name="T112" fmla="*/ 4 w 244"/>
                  <a:gd name="T113" fmla="*/ 44 h 269"/>
                  <a:gd name="T114" fmla="*/ 4 w 244"/>
                  <a:gd name="T115" fmla="*/ 40 h 269"/>
                  <a:gd name="T116" fmla="*/ 4 w 244"/>
                  <a:gd name="T117" fmla="*/ 32 h 269"/>
                  <a:gd name="T118" fmla="*/ 2 w 244"/>
                  <a:gd name="T119" fmla="*/ 17 h 269"/>
                  <a:gd name="T120" fmla="*/ 25 w 244"/>
                  <a:gd name="T121" fmla="*/ 17 h 269"/>
                  <a:gd name="T122" fmla="*/ 48 w 244"/>
                  <a:gd name="T123" fmla="*/ 17 h 269"/>
                  <a:gd name="T124" fmla="*/ 66 w 244"/>
                  <a:gd name="T125" fmla="*/ 5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4" h="269">
                    <a:moveTo>
                      <a:pt x="240" y="67"/>
                    </a:moveTo>
                    <a:lnTo>
                      <a:pt x="239" y="67"/>
                    </a:lnTo>
                    <a:lnTo>
                      <a:pt x="240" y="67"/>
                    </a:lnTo>
                    <a:close/>
                    <a:moveTo>
                      <a:pt x="66" y="0"/>
                    </a:moveTo>
                    <a:lnTo>
                      <a:pt x="68" y="0"/>
                    </a:lnTo>
                    <a:lnTo>
                      <a:pt x="70" y="0"/>
                    </a:lnTo>
                    <a:lnTo>
                      <a:pt x="72" y="0"/>
                    </a:lnTo>
                    <a:lnTo>
                      <a:pt x="73" y="0"/>
                    </a:lnTo>
                    <a:lnTo>
                      <a:pt x="73" y="2"/>
                    </a:lnTo>
                    <a:lnTo>
                      <a:pt x="75" y="2"/>
                    </a:lnTo>
                    <a:lnTo>
                      <a:pt x="77" y="2"/>
                    </a:lnTo>
                    <a:lnTo>
                      <a:pt x="77" y="4"/>
                    </a:lnTo>
                    <a:lnTo>
                      <a:pt x="77" y="5"/>
                    </a:lnTo>
                    <a:lnTo>
                      <a:pt x="77" y="7"/>
                    </a:lnTo>
                    <a:lnTo>
                      <a:pt x="77" y="9"/>
                    </a:lnTo>
                    <a:lnTo>
                      <a:pt x="77" y="11"/>
                    </a:lnTo>
                    <a:lnTo>
                      <a:pt x="79" y="13"/>
                    </a:lnTo>
                    <a:lnTo>
                      <a:pt x="79" y="17"/>
                    </a:lnTo>
                    <a:lnTo>
                      <a:pt x="81" y="21"/>
                    </a:lnTo>
                    <a:lnTo>
                      <a:pt x="81" y="23"/>
                    </a:lnTo>
                    <a:lnTo>
                      <a:pt x="81" y="25"/>
                    </a:lnTo>
                    <a:lnTo>
                      <a:pt x="81" y="27"/>
                    </a:lnTo>
                    <a:lnTo>
                      <a:pt x="81" y="29"/>
                    </a:lnTo>
                    <a:lnTo>
                      <a:pt x="83" y="29"/>
                    </a:lnTo>
                    <a:lnTo>
                      <a:pt x="83" y="30"/>
                    </a:lnTo>
                    <a:lnTo>
                      <a:pt x="85" y="30"/>
                    </a:lnTo>
                    <a:lnTo>
                      <a:pt x="85" y="32"/>
                    </a:lnTo>
                    <a:lnTo>
                      <a:pt x="87" y="32"/>
                    </a:lnTo>
                    <a:lnTo>
                      <a:pt x="89" y="32"/>
                    </a:lnTo>
                    <a:lnTo>
                      <a:pt x="89" y="30"/>
                    </a:lnTo>
                    <a:lnTo>
                      <a:pt x="91" y="30"/>
                    </a:lnTo>
                    <a:lnTo>
                      <a:pt x="91" y="32"/>
                    </a:lnTo>
                    <a:lnTo>
                      <a:pt x="93" y="32"/>
                    </a:lnTo>
                    <a:lnTo>
                      <a:pt x="95" y="32"/>
                    </a:lnTo>
                    <a:lnTo>
                      <a:pt x="95" y="34"/>
                    </a:lnTo>
                    <a:lnTo>
                      <a:pt x="96" y="34"/>
                    </a:lnTo>
                    <a:lnTo>
                      <a:pt x="98" y="34"/>
                    </a:lnTo>
                    <a:lnTo>
                      <a:pt x="100" y="34"/>
                    </a:lnTo>
                    <a:lnTo>
                      <a:pt x="102" y="34"/>
                    </a:lnTo>
                    <a:lnTo>
                      <a:pt x="104" y="34"/>
                    </a:lnTo>
                    <a:lnTo>
                      <a:pt x="106" y="34"/>
                    </a:lnTo>
                    <a:lnTo>
                      <a:pt x="108" y="34"/>
                    </a:lnTo>
                    <a:lnTo>
                      <a:pt x="108" y="36"/>
                    </a:lnTo>
                    <a:lnTo>
                      <a:pt x="108" y="38"/>
                    </a:lnTo>
                    <a:lnTo>
                      <a:pt x="108" y="40"/>
                    </a:lnTo>
                    <a:lnTo>
                      <a:pt x="110" y="40"/>
                    </a:lnTo>
                    <a:lnTo>
                      <a:pt x="112" y="40"/>
                    </a:lnTo>
                    <a:lnTo>
                      <a:pt x="114" y="40"/>
                    </a:lnTo>
                    <a:lnTo>
                      <a:pt x="116" y="40"/>
                    </a:lnTo>
                    <a:lnTo>
                      <a:pt x="118" y="40"/>
                    </a:lnTo>
                    <a:lnTo>
                      <a:pt x="120" y="40"/>
                    </a:lnTo>
                    <a:lnTo>
                      <a:pt x="120" y="38"/>
                    </a:lnTo>
                    <a:lnTo>
                      <a:pt x="120" y="36"/>
                    </a:lnTo>
                    <a:lnTo>
                      <a:pt x="121" y="36"/>
                    </a:lnTo>
                    <a:lnTo>
                      <a:pt x="123" y="36"/>
                    </a:lnTo>
                    <a:lnTo>
                      <a:pt x="125" y="34"/>
                    </a:lnTo>
                    <a:lnTo>
                      <a:pt x="127" y="34"/>
                    </a:lnTo>
                    <a:lnTo>
                      <a:pt x="129" y="36"/>
                    </a:lnTo>
                    <a:lnTo>
                      <a:pt x="131" y="36"/>
                    </a:lnTo>
                    <a:lnTo>
                      <a:pt x="133" y="36"/>
                    </a:lnTo>
                    <a:lnTo>
                      <a:pt x="135" y="36"/>
                    </a:lnTo>
                    <a:lnTo>
                      <a:pt x="135" y="34"/>
                    </a:lnTo>
                    <a:lnTo>
                      <a:pt x="135" y="36"/>
                    </a:lnTo>
                    <a:lnTo>
                      <a:pt x="137" y="36"/>
                    </a:lnTo>
                    <a:lnTo>
                      <a:pt x="139" y="38"/>
                    </a:lnTo>
                    <a:lnTo>
                      <a:pt x="141" y="38"/>
                    </a:lnTo>
                    <a:lnTo>
                      <a:pt x="143" y="40"/>
                    </a:lnTo>
                    <a:lnTo>
                      <a:pt x="144" y="40"/>
                    </a:lnTo>
                    <a:lnTo>
                      <a:pt x="146" y="40"/>
                    </a:lnTo>
                    <a:lnTo>
                      <a:pt x="146" y="42"/>
                    </a:lnTo>
                    <a:lnTo>
                      <a:pt x="144" y="42"/>
                    </a:lnTo>
                    <a:lnTo>
                      <a:pt x="143" y="42"/>
                    </a:lnTo>
                    <a:lnTo>
                      <a:pt x="143" y="44"/>
                    </a:lnTo>
                    <a:lnTo>
                      <a:pt x="144" y="44"/>
                    </a:lnTo>
                    <a:lnTo>
                      <a:pt x="146" y="44"/>
                    </a:lnTo>
                    <a:lnTo>
                      <a:pt x="148" y="44"/>
                    </a:lnTo>
                    <a:lnTo>
                      <a:pt x="150" y="44"/>
                    </a:lnTo>
                    <a:lnTo>
                      <a:pt x="150" y="46"/>
                    </a:lnTo>
                    <a:lnTo>
                      <a:pt x="152" y="46"/>
                    </a:lnTo>
                    <a:lnTo>
                      <a:pt x="150" y="46"/>
                    </a:lnTo>
                    <a:lnTo>
                      <a:pt x="150" y="48"/>
                    </a:lnTo>
                    <a:lnTo>
                      <a:pt x="150" y="50"/>
                    </a:lnTo>
                    <a:lnTo>
                      <a:pt x="152" y="50"/>
                    </a:lnTo>
                    <a:lnTo>
                      <a:pt x="152" y="52"/>
                    </a:lnTo>
                    <a:lnTo>
                      <a:pt x="154" y="53"/>
                    </a:lnTo>
                    <a:lnTo>
                      <a:pt x="154" y="55"/>
                    </a:lnTo>
                    <a:lnTo>
                      <a:pt x="154" y="53"/>
                    </a:lnTo>
                    <a:lnTo>
                      <a:pt x="156" y="53"/>
                    </a:lnTo>
                    <a:lnTo>
                      <a:pt x="158" y="53"/>
                    </a:lnTo>
                    <a:lnTo>
                      <a:pt x="156" y="53"/>
                    </a:lnTo>
                    <a:lnTo>
                      <a:pt x="156" y="52"/>
                    </a:lnTo>
                    <a:lnTo>
                      <a:pt x="156" y="50"/>
                    </a:lnTo>
                    <a:lnTo>
                      <a:pt x="158" y="48"/>
                    </a:lnTo>
                    <a:lnTo>
                      <a:pt x="158" y="50"/>
                    </a:lnTo>
                    <a:lnTo>
                      <a:pt x="160" y="50"/>
                    </a:lnTo>
                    <a:lnTo>
                      <a:pt x="160" y="48"/>
                    </a:lnTo>
                    <a:lnTo>
                      <a:pt x="162" y="48"/>
                    </a:lnTo>
                    <a:lnTo>
                      <a:pt x="164" y="48"/>
                    </a:lnTo>
                    <a:lnTo>
                      <a:pt x="164" y="50"/>
                    </a:lnTo>
                    <a:lnTo>
                      <a:pt x="166" y="50"/>
                    </a:lnTo>
                    <a:lnTo>
                      <a:pt x="166" y="52"/>
                    </a:lnTo>
                    <a:lnTo>
                      <a:pt x="166" y="53"/>
                    </a:lnTo>
                    <a:lnTo>
                      <a:pt x="168" y="53"/>
                    </a:lnTo>
                    <a:lnTo>
                      <a:pt x="169" y="53"/>
                    </a:lnTo>
                    <a:lnTo>
                      <a:pt x="169" y="55"/>
                    </a:lnTo>
                    <a:lnTo>
                      <a:pt x="171" y="55"/>
                    </a:lnTo>
                    <a:lnTo>
                      <a:pt x="173" y="55"/>
                    </a:lnTo>
                    <a:lnTo>
                      <a:pt x="175" y="55"/>
                    </a:lnTo>
                    <a:lnTo>
                      <a:pt x="175" y="57"/>
                    </a:lnTo>
                    <a:lnTo>
                      <a:pt x="175" y="59"/>
                    </a:lnTo>
                    <a:lnTo>
                      <a:pt x="177" y="59"/>
                    </a:lnTo>
                    <a:lnTo>
                      <a:pt x="177" y="61"/>
                    </a:lnTo>
                    <a:lnTo>
                      <a:pt x="179" y="61"/>
                    </a:lnTo>
                    <a:lnTo>
                      <a:pt x="179" y="59"/>
                    </a:lnTo>
                    <a:lnTo>
                      <a:pt x="179" y="61"/>
                    </a:lnTo>
                    <a:lnTo>
                      <a:pt x="179" y="63"/>
                    </a:lnTo>
                    <a:lnTo>
                      <a:pt x="181" y="63"/>
                    </a:lnTo>
                    <a:lnTo>
                      <a:pt x="181" y="61"/>
                    </a:lnTo>
                    <a:lnTo>
                      <a:pt x="183" y="61"/>
                    </a:lnTo>
                    <a:lnTo>
                      <a:pt x="183" y="63"/>
                    </a:lnTo>
                    <a:lnTo>
                      <a:pt x="185" y="63"/>
                    </a:lnTo>
                    <a:lnTo>
                      <a:pt x="185" y="61"/>
                    </a:lnTo>
                    <a:lnTo>
                      <a:pt x="187" y="61"/>
                    </a:lnTo>
                    <a:lnTo>
                      <a:pt x="189" y="61"/>
                    </a:lnTo>
                    <a:lnTo>
                      <a:pt x="191" y="61"/>
                    </a:lnTo>
                    <a:lnTo>
                      <a:pt x="191" y="59"/>
                    </a:lnTo>
                    <a:lnTo>
                      <a:pt x="192" y="59"/>
                    </a:lnTo>
                    <a:lnTo>
                      <a:pt x="192" y="57"/>
                    </a:lnTo>
                    <a:lnTo>
                      <a:pt x="194" y="57"/>
                    </a:lnTo>
                    <a:lnTo>
                      <a:pt x="194" y="55"/>
                    </a:lnTo>
                    <a:lnTo>
                      <a:pt x="196" y="55"/>
                    </a:lnTo>
                    <a:lnTo>
                      <a:pt x="198" y="55"/>
                    </a:lnTo>
                    <a:lnTo>
                      <a:pt x="198" y="53"/>
                    </a:lnTo>
                    <a:lnTo>
                      <a:pt x="200" y="53"/>
                    </a:lnTo>
                    <a:lnTo>
                      <a:pt x="202" y="53"/>
                    </a:lnTo>
                    <a:lnTo>
                      <a:pt x="202" y="55"/>
                    </a:lnTo>
                    <a:lnTo>
                      <a:pt x="202" y="57"/>
                    </a:lnTo>
                    <a:lnTo>
                      <a:pt x="204" y="57"/>
                    </a:lnTo>
                    <a:lnTo>
                      <a:pt x="204" y="59"/>
                    </a:lnTo>
                    <a:lnTo>
                      <a:pt x="204" y="61"/>
                    </a:lnTo>
                    <a:lnTo>
                      <a:pt x="206" y="61"/>
                    </a:lnTo>
                    <a:lnTo>
                      <a:pt x="208" y="61"/>
                    </a:lnTo>
                    <a:lnTo>
                      <a:pt x="210" y="59"/>
                    </a:lnTo>
                    <a:lnTo>
                      <a:pt x="212" y="59"/>
                    </a:lnTo>
                    <a:lnTo>
                      <a:pt x="212" y="61"/>
                    </a:lnTo>
                    <a:lnTo>
                      <a:pt x="214" y="61"/>
                    </a:lnTo>
                    <a:lnTo>
                      <a:pt x="214" y="59"/>
                    </a:lnTo>
                    <a:lnTo>
                      <a:pt x="216" y="61"/>
                    </a:lnTo>
                    <a:lnTo>
                      <a:pt x="216" y="59"/>
                    </a:lnTo>
                    <a:lnTo>
                      <a:pt x="216" y="61"/>
                    </a:lnTo>
                    <a:lnTo>
                      <a:pt x="217" y="61"/>
                    </a:lnTo>
                    <a:lnTo>
                      <a:pt x="219" y="61"/>
                    </a:lnTo>
                    <a:lnTo>
                      <a:pt x="219" y="59"/>
                    </a:lnTo>
                    <a:lnTo>
                      <a:pt x="219" y="61"/>
                    </a:lnTo>
                    <a:lnTo>
                      <a:pt x="221" y="61"/>
                    </a:lnTo>
                    <a:lnTo>
                      <a:pt x="221" y="59"/>
                    </a:lnTo>
                    <a:lnTo>
                      <a:pt x="223" y="59"/>
                    </a:lnTo>
                    <a:lnTo>
                      <a:pt x="225" y="59"/>
                    </a:lnTo>
                    <a:lnTo>
                      <a:pt x="225" y="61"/>
                    </a:lnTo>
                    <a:lnTo>
                      <a:pt x="225" y="59"/>
                    </a:lnTo>
                    <a:lnTo>
                      <a:pt x="227" y="61"/>
                    </a:lnTo>
                    <a:lnTo>
                      <a:pt x="229" y="61"/>
                    </a:lnTo>
                    <a:lnTo>
                      <a:pt x="229" y="63"/>
                    </a:lnTo>
                    <a:lnTo>
                      <a:pt x="229" y="65"/>
                    </a:lnTo>
                    <a:lnTo>
                      <a:pt x="231" y="65"/>
                    </a:lnTo>
                    <a:lnTo>
                      <a:pt x="233" y="65"/>
                    </a:lnTo>
                    <a:lnTo>
                      <a:pt x="235" y="65"/>
                    </a:lnTo>
                    <a:lnTo>
                      <a:pt x="237" y="65"/>
                    </a:lnTo>
                    <a:lnTo>
                      <a:pt x="237" y="63"/>
                    </a:lnTo>
                    <a:lnTo>
                      <a:pt x="237" y="65"/>
                    </a:lnTo>
                    <a:lnTo>
                      <a:pt x="239" y="65"/>
                    </a:lnTo>
                    <a:lnTo>
                      <a:pt x="240" y="65"/>
                    </a:lnTo>
                    <a:lnTo>
                      <a:pt x="242" y="65"/>
                    </a:lnTo>
                    <a:lnTo>
                      <a:pt x="244" y="65"/>
                    </a:lnTo>
                    <a:lnTo>
                      <a:pt x="242" y="65"/>
                    </a:lnTo>
                    <a:lnTo>
                      <a:pt x="242" y="67"/>
                    </a:lnTo>
                    <a:lnTo>
                      <a:pt x="240" y="67"/>
                    </a:lnTo>
                    <a:lnTo>
                      <a:pt x="240" y="65"/>
                    </a:lnTo>
                    <a:lnTo>
                      <a:pt x="240" y="67"/>
                    </a:lnTo>
                    <a:lnTo>
                      <a:pt x="239" y="67"/>
                    </a:lnTo>
                    <a:lnTo>
                      <a:pt x="239" y="69"/>
                    </a:lnTo>
                    <a:lnTo>
                      <a:pt x="237" y="69"/>
                    </a:lnTo>
                    <a:lnTo>
                      <a:pt x="237" y="71"/>
                    </a:lnTo>
                    <a:lnTo>
                      <a:pt x="235" y="71"/>
                    </a:lnTo>
                    <a:lnTo>
                      <a:pt x="233" y="71"/>
                    </a:lnTo>
                    <a:lnTo>
                      <a:pt x="231" y="71"/>
                    </a:lnTo>
                    <a:lnTo>
                      <a:pt x="231" y="73"/>
                    </a:lnTo>
                    <a:lnTo>
                      <a:pt x="229" y="73"/>
                    </a:lnTo>
                    <a:lnTo>
                      <a:pt x="229" y="75"/>
                    </a:lnTo>
                    <a:lnTo>
                      <a:pt x="227" y="75"/>
                    </a:lnTo>
                    <a:lnTo>
                      <a:pt x="225" y="75"/>
                    </a:lnTo>
                    <a:lnTo>
                      <a:pt x="223" y="75"/>
                    </a:lnTo>
                    <a:lnTo>
                      <a:pt x="223" y="77"/>
                    </a:lnTo>
                    <a:lnTo>
                      <a:pt x="221" y="77"/>
                    </a:lnTo>
                    <a:lnTo>
                      <a:pt x="219" y="77"/>
                    </a:lnTo>
                    <a:lnTo>
                      <a:pt x="217" y="77"/>
                    </a:lnTo>
                    <a:lnTo>
                      <a:pt x="216" y="77"/>
                    </a:lnTo>
                    <a:lnTo>
                      <a:pt x="216" y="78"/>
                    </a:lnTo>
                    <a:lnTo>
                      <a:pt x="214" y="78"/>
                    </a:lnTo>
                    <a:lnTo>
                      <a:pt x="212" y="78"/>
                    </a:lnTo>
                    <a:lnTo>
                      <a:pt x="212" y="80"/>
                    </a:lnTo>
                    <a:lnTo>
                      <a:pt x="210" y="80"/>
                    </a:lnTo>
                    <a:lnTo>
                      <a:pt x="208" y="80"/>
                    </a:lnTo>
                    <a:lnTo>
                      <a:pt x="208" y="82"/>
                    </a:lnTo>
                    <a:lnTo>
                      <a:pt x="206" y="82"/>
                    </a:lnTo>
                    <a:lnTo>
                      <a:pt x="204" y="82"/>
                    </a:lnTo>
                    <a:lnTo>
                      <a:pt x="204" y="84"/>
                    </a:lnTo>
                    <a:lnTo>
                      <a:pt x="202" y="84"/>
                    </a:lnTo>
                    <a:lnTo>
                      <a:pt x="202" y="86"/>
                    </a:lnTo>
                    <a:lnTo>
                      <a:pt x="200" y="86"/>
                    </a:lnTo>
                    <a:lnTo>
                      <a:pt x="200" y="88"/>
                    </a:lnTo>
                    <a:lnTo>
                      <a:pt x="198" y="88"/>
                    </a:lnTo>
                    <a:lnTo>
                      <a:pt x="198" y="90"/>
                    </a:lnTo>
                    <a:lnTo>
                      <a:pt x="196" y="90"/>
                    </a:lnTo>
                    <a:lnTo>
                      <a:pt x="196" y="92"/>
                    </a:lnTo>
                    <a:lnTo>
                      <a:pt x="194" y="92"/>
                    </a:lnTo>
                    <a:lnTo>
                      <a:pt x="194" y="94"/>
                    </a:lnTo>
                    <a:lnTo>
                      <a:pt x="192" y="94"/>
                    </a:lnTo>
                    <a:lnTo>
                      <a:pt x="192" y="96"/>
                    </a:lnTo>
                    <a:lnTo>
                      <a:pt x="191" y="96"/>
                    </a:lnTo>
                    <a:lnTo>
                      <a:pt x="191" y="98"/>
                    </a:lnTo>
                    <a:lnTo>
                      <a:pt x="189" y="98"/>
                    </a:lnTo>
                    <a:lnTo>
                      <a:pt x="189" y="100"/>
                    </a:lnTo>
                    <a:lnTo>
                      <a:pt x="189" y="98"/>
                    </a:lnTo>
                    <a:lnTo>
                      <a:pt x="189" y="100"/>
                    </a:lnTo>
                    <a:lnTo>
                      <a:pt x="187" y="100"/>
                    </a:lnTo>
                    <a:lnTo>
                      <a:pt x="187" y="101"/>
                    </a:lnTo>
                    <a:lnTo>
                      <a:pt x="185" y="101"/>
                    </a:lnTo>
                    <a:lnTo>
                      <a:pt x="185" y="103"/>
                    </a:lnTo>
                    <a:lnTo>
                      <a:pt x="183" y="103"/>
                    </a:lnTo>
                    <a:lnTo>
                      <a:pt x="183" y="105"/>
                    </a:lnTo>
                    <a:lnTo>
                      <a:pt x="181" y="105"/>
                    </a:lnTo>
                    <a:lnTo>
                      <a:pt x="181" y="107"/>
                    </a:lnTo>
                    <a:lnTo>
                      <a:pt x="179" y="107"/>
                    </a:lnTo>
                    <a:lnTo>
                      <a:pt x="179" y="109"/>
                    </a:lnTo>
                    <a:lnTo>
                      <a:pt x="177" y="109"/>
                    </a:lnTo>
                    <a:lnTo>
                      <a:pt x="177" y="111"/>
                    </a:lnTo>
                    <a:lnTo>
                      <a:pt x="175" y="111"/>
                    </a:lnTo>
                    <a:lnTo>
                      <a:pt x="175" y="113"/>
                    </a:lnTo>
                    <a:lnTo>
                      <a:pt x="173" y="113"/>
                    </a:lnTo>
                    <a:lnTo>
                      <a:pt x="173" y="115"/>
                    </a:lnTo>
                    <a:lnTo>
                      <a:pt x="171" y="115"/>
                    </a:lnTo>
                    <a:lnTo>
                      <a:pt x="169" y="115"/>
                    </a:lnTo>
                    <a:lnTo>
                      <a:pt x="169" y="117"/>
                    </a:lnTo>
                    <a:lnTo>
                      <a:pt x="168" y="117"/>
                    </a:lnTo>
                    <a:lnTo>
                      <a:pt x="168" y="119"/>
                    </a:lnTo>
                    <a:lnTo>
                      <a:pt x="166" y="119"/>
                    </a:lnTo>
                    <a:lnTo>
                      <a:pt x="166" y="121"/>
                    </a:lnTo>
                    <a:lnTo>
                      <a:pt x="164" y="121"/>
                    </a:lnTo>
                    <a:lnTo>
                      <a:pt x="162" y="121"/>
                    </a:lnTo>
                    <a:lnTo>
                      <a:pt x="164" y="121"/>
                    </a:lnTo>
                    <a:lnTo>
                      <a:pt x="164" y="123"/>
                    </a:lnTo>
                    <a:lnTo>
                      <a:pt x="164" y="125"/>
                    </a:lnTo>
                    <a:lnTo>
                      <a:pt x="166" y="125"/>
                    </a:lnTo>
                    <a:lnTo>
                      <a:pt x="164" y="125"/>
                    </a:lnTo>
                    <a:lnTo>
                      <a:pt x="164" y="123"/>
                    </a:lnTo>
                    <a:lnTo>
                      <a:pt x="162" y="123"/>
                    </a:lnTo>
                    <a:lnTo>
                      <a:pt x="164" y="123"/>
                    </a:lnTo>
                    <a:lnTo>
                      <a:pt x="162" y="123"/>
                    </a:lnTo>
                    <a:lnTo>
                      <a:pt x="162" y="125"/>
                    </a:lnTo>
                    <a:lnTo>
                      <a:pt x="162" y="123"/>
                    </a:lnTo>
                    <a:lnTo>
                      <a:pt x="162" y="125"/>
                    </a:lnTo>
                    <a:lnTo>
                      <a:pt x="160" y="125"/>
                    </a:lnTo>
                    <a:lnTo>
                      <a:pt x="162" y="125"/>
                    </a:lnTo>
                    <a:lnTo>
                      <a:pt x="160" y="125"/>
                    </a:lnTo>
                    <a:lnTo>
                      <a:pt x="160" y="126"/>
                    </a:lnTo>
                    <a:lnTo>
                      <a:pt x="160" y="128"/>
                    </a:lnTo>
                    <a:lnTo>
                      <a:pt x="158" y="128"/>
                    </a:lnTo>
                    <a:lnTo>
                      <a:pt x="156" y="128"/>
                    </a:lnTo>
                    <a:lnTo>
                      <a:pt x="156" y="126"/>
                    </a:lnTo>
                    <a:lnTo>
                      <a:pt x="156" y="128"/>
                    </a:lnTo>
                    <a:lnTo>
                      <a:pt x="156" y="130"/>
                    </a:lnTo>
                    <a:lnTo>
                      <a:pt x="156" y="132"/>
                    </a:lnTo>
                    <a:lnTo>
                      <a:pt x="156" y="134"/>
                    </a:lnTo>
                    <a:lnTo>
                      <a:pt x="156" y="136"/>
                    </a:lnTo>
                    <a:lnTo>
                      <a:pt x="156" y="138"/>
                    </a:lnTo>
                    <a:lnTo>
                      <a:pt x="156" y="140"/>
                    </a:lnTo>
                    <a:lnTo>
                      <a:pt x="156" y="142"/>
                    </a:lnTo>
                    <a:lnTo>
                      <a:pt x="156" y="144"/>
                    </a:lnTo>
                    <a:lnTo>
                      <a:pt x="156" y="146"/>
                    </a:lnTo>
                    <a:lnTo>
                      <a:pt x="156" y="148"/>
                    </a:lnTo>
                    <a:lnTo>
                      <a:pt x="156" y="149"/>
                    </a:lnTo>
                    <a:lnTo>
                      <a:pt x="156" y="151"/>
                    </a:lnTo>
                    <a:lnTo>
                      <a:pt x="156" y="153"/>
                    </a:lnTo>
                    <a:lnTo>
                      <a:pt x="156" y="155"/>
                    </a:lnTo>
                    <a:lnTo>
                      <a:pt x="154" y="155"/>
                    </a:lnTo>
                    <a:lnTo>
                      <a:pt x="154" y="157"/>
                    </a:lnTo>
                    <a:lnTo>
                      <a:pt x="152" y="157"/>
                    </a:lnTo>
                    <a:lnTo>
                      <a:pt x="150" y="159"/>
                    </a:lnTo>
                    <a:lnTo>
                      <a:pt x="148" y="159"/>
                    </a:lnTo>
                    <a:lnTo>
                      <a:pt x="146" y="161"/>
                    </a:lnTo>
                    <a:lnTo>
                      <a:pt x="144" y="161"/>
                    </a:lnTo>
                    <a:lnTo>
                      <a:pt x="144" y="163"/>
                    </a:lnTo>
                    <a:lnTo>
                      <a:pt x="143" y="163"/>
                    </a:lnTo>
                    <a:lnTo>
                      <a:pt x="143" y="165"/>
                    </a:lnTo>
                    <a:lnTo>
                      <a:pt x="141" y="165"/>
                    </a:lnTo>
                    <a:lnTo>
                      <a:pt x="143" y="167"/>
                    </a:lnTo>
                    <a:lnTo>
                      <a:pt x="141" y="167"/>
                    </a:lnTo>
                    <a:lnTo>
                      <a:pt x="141" y="169"/>
                    </a:lnTo>
                    <a:lnTo>
                      <a:pt x="139" y="169"/>
                    </a:lnTo>
                    <a:lnTo>
                      <a:pt x="139" y="171"/>
                    </a:lnTo>
                    <a:lnTo>
                      <a:pt x="139" y="173"/>
                    </a:lnTo>
                    <a:lnTo>
                      <a:pt x="137" y="173"/>
                    </a:lnTo>
                    <a:lnTo>
                      <a:pt x="137" y="174"/>
                    </a:lnTo>
                    <a:lnTo>
                      <a:pt x="139" y="174"/>
                    </a:lnTo>
                    <a:lnTo>
                      <a:pt x="139" y="176"/>
                    </a:lnTo>
                    <a:lnTo>
                      <a:pt x="137" y="176"/>
                    </a:lnTo>
                    <a:lnTo>
                      <a:pt x="139" y="176"/>
                    </a:lnTo>
                    <a:lnTo>
                      <a:pt x="137" y="176"/>
                    </a:lnTo>
                    <a:lnTo>
                      <a:pt x="139" y="176"/>
                    </a:lnTo>
                    <a:lnTo>
                      <a:pt x="139" y="178"/>
                    </a:lnTo>
                    <a:lnTo>
                      <a:pt x="141" y="178"/>
                    </a:lnTo>
                    <a:lnTo>
                      <a:pt x="141" y="176"/>
                    </a:lnTo>
                    <a:lnTo>
                      <a:pt x="141" y="178"/>
                    </a:lnTo>
                    <a:lnTo>
                      <a:pt x="143" y="178"/>
                    </a:lnTo>
                    <a:lnTo>
                      <a:pt x="143" y="180"/>
                    </a:lnTo>
                    <a:lnTo>
                      <a:pt x="144" y="180"/>
                    </a:lnTo>
                    <a:lnTo>
                      <a:pt x="144" y="182"/>
                    </a:lnTo>
                    <a:lnTo>
                      <a:pt x="144" y="184"/>
                    </a:lnTo>
                    <a:lnTo>
                      <a:pt x="144" y="186"/>
                    </a:lnTo>
                    <a:lnTo>
                      <a:pt x="143" y="186"/>
                    </a:lnTo>
                    <a:lnTo>
                      <a:pt x="143" y="188"/>
                    </a:lnTo>
                    <a:lnTo>
                      <a:pt x="144" y="188"/>
                    </a:lnTo>
                    <a:lnTo>
                      <a:pt x="143" y="188"/>
                    </a:lnTo>
                    <a:lnTo>
                      <a:pt x="143" y="190"/>
                    </a:lnTo>
                    <a:lnTo>
                      <a:pt x="143" y="192"/>
                    </a:lnTo>
                    <a:lnTo>
                      <a:pt x="143" y="194"/>
                    </a:lnTo>
                    <a:lnTo>
                      <a:pt x="141" y="194"/>
                    </a:lnTo>
                    <a:lnTo>
                      <a:pt x="143" y="196"/>
                    </a:lnTo>
                    <a:lnTo>
                      <a:pt x="143" y="197"/>
                    </a:lnTo>
                    <a:lnTo>
                      <a:pt x="141" y="197"/>
                    </a:lnTo>
                    <a:lnTo>
                      <a:pt x="141" y="199"/>
                    </a:lnTo>
                    <a:lnTo>
                      <a:pt x="141" y="201"/>
                    </a:lnTo>
                    <a:lnTo>
                      <a:pt x="143" y="201"/>
                    </a:lnTo>
                    <a:lnTo>
                      <a:pt x="141" y="201"/>
                    </a:lnTo>
                    <a:lnTo>
                      <a:pt x="141" y="203"/>
                    </a:lnTo>
                    <a:lnTo>
                      <a:pt x="143" y="203"/>
                    </a:lnTo>
                    <a:lnTo>
                      <a:pt x="143" y="205"/>
                    </a:lnTo>
                    <a:lnTo>
                      <a:pt x="143" y="207"/>
                    </a:lnTo>
                    <a:lnTo>
                      <a:pt x="141" y="207"/>
                    </a:lnTo>
                    <a:lnTo>
                      <a:pt x="141" y="209"/>
                    </a:lnTo>
                    <a:lnTo>
                      <a:pt x="141" y="211"/>
                    </a:lnTo>
                    <a:lnTo>
                      <a:pt x="141" y="213"/>
                    </a:lnTo>
                    <a:lnTo>
                      <a:pt x="141" y="215"/>
                    </a:lnTo>
                    <a:lnTo>
                      <a:pt x="143" y="215"/>
                    </a:lnTo>
                    <a:lnTo>
                      <a:pt x="143" y="217"/>
                    </a:lnTo>
                    <a:lnTo>
                      <a:pt x="144" y="217"/>
                    </a:lnTo>
                    <a:lnTo>
                      <a:pt x="144" y="219"/>
                    </a:lnTo>
                    <a:lnTo>
                      <a:pt x="146" y="219"/>
                    </a:lnTo>
                    <a:lnTo>
                      <a:pt x="146" y="221"/>
                    </a:lnTo>
                    <a:lnTo>
                      <a:pt x="148" y="221"/>
                    </a:lnTo>
                    <a:lnTo>
                      <a:pt x="148" y="222"/>
                    </a:lnTo>
                    <a:lnTo>
                      <a:pt x="150" y="222"/>
                    </a:lnTo>
                    <a:lnTo>
                      <a:pt x="152" y="222"/>
                    </a:lnTo>
                    <a:lnTo>
                      <a:pt x="154" y="222"/>
                    </a:lnTo>
                    <a:lnTo>
                      <a:pt x="156" y="222"/>
                    </a:lnTo>
                    <a:lnTo>
                      <a:pt x="156" y="224"/>
                    </a:lnTo>
                    <a:lnTo>
                      <a:pt x="156" y="226"/>
                    </a:lnTo>
                    <a:lnTo>
                      <a:pt x="158" y="226"/>
                    </a:lnTo>
                    <a:lnTo>
                      <a:pt x="158" y="228"/>
                    </a:lnTo>
                    <a:lnTo>
                      <a:pt x="160" y="228"/>
                    </a:lnTo>
                    <a:lnTo>
                      <a:pt x="162" y="228"/>
                    </a:lnTo>
                    <a:lnTo>
                      <a:pt x="164" y="228"/>
                    </a:lnTo>
                    <a:lnTo>
                      <a:pt x="164" y="230"/>
                    </a:lnTo>
                    <a:lnTo>
                      <a:pt x="166" y="230"/>
                    </a:lnTo>
                    <a:lnTo>
                      <a:pt x="168" y="230"/>
                    </a:lnTo>
                    <a:lnTo>
                      <a:pt x="168" y="232"/>
                    </a:lnTo>
                    <a:lnTo>
                      <a:pt x="168" y="234"/>
                    </a:lnTo>
                    <a:lnTo>
                      <a:pt x="169" y="234"/>
                    </a:lnTo>
                    <a:lnTo>
                      <a:pt x="169" y="236"/>
                    </a:lnTo>
                    <a:lnTo>
                      <a:pt x="169" y="238"/>
                    </a:lnTo>
                    <a:lnTo>
                      <a:pt x="171" y="238"/>
                    </a:lnTo>
                    <a:lnTo>
                      <a:pt x="171" y="240"/>
                    </a:lnTo>
                    <a:lnTo>
                      <a:pt x="173" y="240"/>
                    </a:lnTo>
                    <a:lnTo>
                      <a:pt x="173" y="242"/>
                    </a:lnTo>
                    <a:lnTo>
                      <a:pt x="175" y="242"/>
                    </a:lnTo>
                    <a:lnTo>
                      <a:pt x="175" y="244"/>
                    </a:lnTo>
                    <a:lnTo>
                      <a:pt x="177" y="244"/>
                    </a:lnTo>
                    <a:lnTo>
                      <a:pt x="177" y="245"/>
                    </a:lnTo>
                    <a:lnTo>
                      <a:pt x="179" y="245"/>
                    </a:lnTo>
                    <a:lnTo>
                      <a:pt x="181" y="245"/>
                    </a:lnTo>
                    <a:lnTo>
                      <a:pt x="183" y="247"/>
                    </a:lnTo>
                    <a:lnTo>
                      <a:pt x="185" y="247"/>
                    </a:lnTo>
                    <a:lnTo>
                      <a:pt x="185" y="249"/>
                    </a:lnTo>
                    <a:lnTo>
                      <a:pt x="187" y="249"/>
                    </a:lnTo>
                    <a:lnTo>
                      <a:pt x="187" y="251"/>
                    </a:lnTo>
                    <a:lnTo>
                      <a:pt x="187" y="253"/>
                    </a:lnTo>
                    <a:lnTo>
                      <a:pt x="189" y="253"/>
                    </a:lnTo>
                    <a:lnTo>
                      <a:pt x="189" y="255"/>
                    </a:lnTo>
                    <a:lnTo>
                      <a:pt x="189" y="257"/>
                    </a:lnTo>
                    <a:lnTo>
                      <a:pt x="189" y="259"/>
                    </a:lnTo>
                    <a:lnTo>
                      <a:pt x="189" y="261"/>
                    </a:lnTo>
                    <a:lnTo>
                      <a:pt x="189" y="263"/>
                    </a:lnTo>
                    <a:lnTo>
                      <a:pt x="189" y="265"/>
                    </a:lnTo>
                    <a:lnTo>
                      <a:pt x="191" y="265"/>
                    </a:lnTo>
                    <a:lnTo>
                      <a:pt x="191" y="267"/>
                    </a:lnTo>
                    <a:lnTo>
                      <a:pt x="189" y="267"/>
                    </a:lnTo>
                    <a:lnTo>
                      <a:pt x="191" y="267"/>
                    </a:lnTo>
                    <a:lnTo>
                      <a:pt x="191" y="269"/>
                    </a:lnTo>
                    <a:lnTo>
                      <a:pt x="189" y="269"/>
                    </a:lnTo>
                    <a:lnTo>
                      <a:pt x="187" y="269"/>
                    </a:lnTo>
                    <a:lnTo>
                      <a:pt x="183" y="269"/>
                    </a:lnTo>
                    <a:lnTo>
                      <a:pt x="177" y="269"/>
                    </a:lnTo>
                    <a:lnTo>
                      <a:pt x="175" y="269"/>
                    </a:lnTo>
                    <a:lnTo>
                      <a:pt x="173" y="269"/>
                    </a:lnTo>
                    <a:lnTo>
                      <a:pt x="169" y="269"/>
                    </a:lnTo>
                    <a:lnTo>
                      <a:pt x="166" y="269"/>
                    </a:lnTo>
                    <a:lnTo>
                      <a:pt x="164" y="269"/>
                    </a:lnTo>
                    <a:lnTo>
                      <a:pt x="162" y="269"/>
                    </a:lnTo>
                    <a:lnTo>
                      <a:pt x="160" y="269"/>
                    </a:lnTo>
                    <a:lnTo>
                      <a:pt x="154" y="269"/>
                    </a:lnTo>
                    <a:lnTo>
                      <a:pt x="152" y="269"/>
                    </a:lnTo>
                    <a:lnTo>
                      <a:pt x="150" y="269"/>
                    </a:lnTo>
                    <a:lnTo>
                      <a:pt x="148" y="269"/>
                    </a:lnTo>
                    <a:lnTo>
                      <a:pt x="144" y="269"/>
                    </a:lnTo>
                    <a:lnTo>
                      <a:pt x="143" y="269"/>
                    </a:lnTo>
                    <a:lnTo>
                      <a:pt x="141" y="269"/>
                    </a:lnTo>
                    <a:lnTo>
                      <a:pt x="137" y="269"/>
                    </a:lnTo>
                    <a:lnTo>
                      <a:pt x="135" y="269"/>
                    </a:lnTo>
                    <a:lnTo>
                      <a:pt x="133" y="269"/>
                    </a:lnTo>
                    <a:lnTo>
                      <a:pt x="131" y="269"/>
                    </a:lnTo>
                    <a:lnTo>
                      <a:pt x="127" y="269"/>
                    </a:lnTo>
                    <a:lnTo>
                      <a:pt x="125" y="269"/>
                    </a:lnTo>
                    <a:lnTo>
                      <a:pt x="123" y="269"/>
                    </a:lnTo>
                    <a:lnTo>
                      <a:pt x="120" y="269"/>
                    </a:lnTo>
                    <a:lnTo>
                      <a:pt x="118" y="269"/>
                    </a:lnTo>
                    <a:lnTo>
                      <a:pt x="116" y="269"/>
                    </a:lnTo>
                    <a:lnTo>
                      <a:pt x="114" y="269"/>
                    </a:lnTo>
                    <a:lnTo>
                      <a:pt x="112" y="269"/>
                    </a:lnTo>
                    <a:lnTo>
                      <a:pt x="110" y="269"/>
                    </a:lnTo>
                    <a:lnTo>
                      <a:pt x="108" y="269"/>
                    </a:lnTo>
                    <a:lnTo>
                      <a:pt x="106" y="269"/>
                    </a:lnTo>
                    <a:lnTo>
                      <a:pt x="104" y="269"/>
                    </a:lnTo>
                    <a:lnTo>
                      <a:pt x="100" y="269"/>
                    </a:lnTo>
                    <a:lnTo>
                      <a:pt x="98" y="269"/>
                    </a:lnTo>
                    <a:lnTo>
                      <a:pt x="95" y="269"/>
                    </a:lnTo>
                    <a:lnTo>
                      <a:pt x="93" y="269"/>
                    </a:lnTo>
                    <a:lnTo>
                      <a:pt x="89" y="269"/>
                    </a:lnTo>
                    <a:lnTo>
                      <a:pt x="87" y="269"/>
                    </a:lnTo>
                    <a:lnTo>
                      <a:pt x="85" y="269"/>
                    </a:lnTo>
                    <a:lnTo>
                      <a:pt x="83" y="269"/>
                    </a:lnTo>
                    <a:lnTo>
                      <a:pt x="79" y="269"/>
                    </a:lnTo>
                    <a:lnTo>
                      <a:pt x="77" y="269"/>
                    </a:lnTo>
                    <a:lnTo>
                      <a:pt x="75" y="269"/>
                    </a:lnTo>
                    <a:lnTo>
                      <a:pt x="73" y="269"/>
                    </a:lnTo>
                    <a:lnTo>
                      <a:pt x="72" y="269"/>
                    </a:lnTo>
                    <a:lnTo>
                      <a:pt x="68" y="269"/>
                    </a:lnTo>
                    <a:lnTo>
                      <a:pt x="66" y="269"/>
                    </a:lnTo>
                    <a:lnTo>
                      <a:pt x="64" y="269"/>
                    </a:lnTo>
                    <a:lnTo>
                      <a:pt x="62" y="269"/>
                    </a:lnTo>
                    <a:lnTo>
                      <a:pt x="58" y="269"/>
                    </a:lnTo>
                    <a:lnTo>
                      <a:pt x="56" y="269"/>
                    </a:lnTo>
                    <a:lnTo>
                      <a:pt x="54" y="269"/>
                    </a:lnTo>
                    <a:lnTo>
                      <a:pt x="50" y="269"/>
                    </a:lnTo>
                    <a:lnTo>
                      <a:pt x="48" y="269"/>
                    </a:lnTo>
                    <a:lnTo>
                      <a:pt x="45" y="269"/>
                    </a:lnTo>
                    <a:lnTo>
                      <a:pt x="43" y="269"/>
                    </a:lnTo>
                    <a:lnTo>
                      <a:pt x="39" y="269"/>
                    </a:lnTo>
                    <a:lnTo>
                      <a:pt x="37" y="269"/>
                    </a:lnTo>
                    <a:lnTo>
                      <a:pt x="35" y="269"/>
                    </a:lnTo>
                    <a:lnTo>
                      <a:pt x="33" y="269"/>
                    </a:lnTo>
                    <a:lnTo>
                      <a:pt x="29" y="269"/>
                    </a:lnTo>
                    <a:lnTo>
                      <a:pt x="27" y="269"/>
                    </a:lnTo>
                    <a:lnTo>
                      <a:pt x="25" y="269"/>
                    </a:lnTo>
                    <a:lnTo>
                      <a:pt x="25" y="265"/>
                    </a:lnTo>
                    <a:lnTo>
                      <a:pt x="25" y="263"/>
                    </a:lnTo>
                    <a:lnTo>
                      <a:pt x="25" y="259"/>
                    </a:lnTo>
                    <a:lnTo>
                      <a:pt x="25" y="257"/>
                    </a:lnTo>
                    <a:lnTo>
                      <a:pt x="25" y="255"/>
                    </a:lnTo>
                    <a:lnTo>
                      <a:pt x="25" y="253"/>
                    </a:lnTo>
                    <a:lnTo>
                      <a:pt x="25" y="247"/>
                    </a:lnTo>
                    <a:lnTo>
                      <a:pt x="25" y="244"/>
                    </a:lnTo>
                    <a:lnTo>
                      <a:pt x="25" y="238"/>
                    </a:lnTo>
                    <a:lnTo>
                      <a:pt x="25" y="236"/>
                    </a:lnTo>
                    <a:lnTo>
                      <a:pt x="25" y="230"/>
                    </a:lnTo>
                    <a:lnTo>
                      <a:pt x="25" y="228"/>
                    </a:lnTo>
                    <a:lnTo>
                      <a:pt x="25" y="224"/>
                    </a:lnTo>
                    <a:lnTo>
                      <a:pt x="25" y="222"/>
                    </a:lnTo>
                    <a:lnTo>
                      <a:pt x="25" y="219"/>
                    </a:lnTo>
                    <a:lnTo>
                      <a:pt x="25" y="217"/>
                    </a:lnTo>
                    <a:lnTo>
                      <a:pt x="25" y="215"/>
                    </a:lnTo>
                    <a:lnTo>
                      <a:pt x="25" y="213"/>
                    </a:lnTo>
                    <a:lnTo>
                      <a:pt x="25" y="211"/>
                    </a:lnTo>
                    <a:lnTo>
                      <a:pt x="25" y="205"/>
                    </a:lnTo>
                    <a:lnTo>
                      <a:pt x="25" y="203"/>
                    </a:lnTo>
                    <a:lnTo>
                      <a:pt x="25" y="199"/>
                    </a:lnTo>
                    <a:lnTo>
                      <a:pt x="25" y="194"/>
                    </a:lnTo>
                    <a:lnTo>
                      <a:pt x="25" y="190"/>
                    </a:lnTo>
                    <a:lnTo>
                      <a:pt x="25" y="188"/>
                    </a:lnTo>
                    <a:lnTo>
                      <a:pt x="23" y="188"/>
                    </a:lnTo>
                    <a:lnTo>
                      <a:pt x="23" y="186"/>
                    </a:lnTo>
                    <a:lnTo>
                      <a:pt x="22" y="186"/>
                    </a:lnTo>
                    <a:lnTo>
                      <a:pt x="22" y="184"/>
                    </a:lnTo>
                    <a:lnTo>
                      <a:pt x="20" y="184"/>
                    </a:lnTo>
                    <a:lnTo>
                      <a:pt x="18" y="184"/>
                    </a:lnTo>
                    <a:lnTo>
                      <a:pt x="18" y="182"/>
                    </a:lnTo>
                    <a:lnTo>
                      <a:pt x="16" y="182"/>
                    </a:lnTo>
                    <a:lnTo>
                      <a:pt x="16" y="180"/>
                    </a:lnTo>
                    <a:lnTo>
                      <a:pt x="16" y="178"/>
                    </a:lnTo>
                    <a:lnTo>
                      <a:pt x="14" y="178"/>
                    </a:lnTo>
                    <a:lnTo>
                      <a:pt x="14" y="176"/>
                    </a:lnTo>
                    <a:lnTo>
                      <a:pt x="12" y="176"/>
                    </a:lnTo>
                    <a:lnTo>
                      <a:pt x="12" y="174"/>
                    </a:lnTo>
                    <a:lnTo>
                      <a:pt x="14" y="174"/>
                    </a:lnTo>
                    <a:lnTo>
                      <a:pt x="14" y="173"/>
                    </a:lnTo>
                    <a:lnTo>
                      <a:pt x="16" y="173"/>
                    </a:lnTo>
                    <a:lnTo>
                      <a:pt x="16" y="171"/>
                    </a:lnTo>
                    <a:lnTo>
                      <a:pt x="18" y="171"/>
                    </a:lnTo>
                    <a:lnTo>
                      <a:pt x="18" y="169"/>
                    </a:lnTo>
                    <a:lnTo>
                      <a:pt x="20" y="169"/>
                    </a:lnTo>
                    <a:lnTo>
                      <a:pt x="20" y="167"/>
                    </a:lnTo>
                    <a:lnTo>
                      <a:pt x="22" y="167"/>
                    </a:lnTo>
                    <a:lnTo>
                      <a:pt x="22" y="165"/>
                    </a:lnTo>
                    <a:lnTo>
                      <a:pt x="22" y="163"/>
                    </a:lnTo>
                    <a:lnTo>
                      <a:pt x="22" y="161"/>
                    </a:lnTo>
                    <a:lnTo>
                      <a:pt x="22" y="159"/>
                    </a:lnTo>
                    <a:lnTo>
                      <a:pt x="22" y="157"/>
                    </a:lnTo>
                    <a:lnTo>
                      <a:pt x="22" y="155"/>
                    </a:lnTo>
                    <a:lnTo>
                      <a:pt x="22" y="153"/>
                    </a:lnTo>
                    <a:lnTo>
                      <a:pt x="22" y="151"/>
                    </a:lnTo>
                    <a:lnTo>
                      <a:pt x="22" y="149"/>
                    </a:lnTo>
                    <a:lnTo>
                      <a:pt x="22" y="148"/>
                    </a:lnTo>
                    <a:lnTo>
                      <a:pt x="20" y="148"/>
                    </a:lnTo>
                    <a:lnTo>
                      <a:pt x="20" y="146"/>
                    </a:lnTo>
                    <a:lnTo>
                      <a:pt x="22" y="146"/>
                    </a:lnTo>
                    <a:lnTo>
                      <a:pt x="20" y="146"/>
                    </a:lnTo>
                    <a:lnTo>
                      <a:pt x="22" y="146"/>
                    </a:lnTo>
                    <a:lnTo>
                      <a:pt x="20" y="146"/>
                    </a:lnTo>
                    <a:lnTo>
                      <a:pt x="22" y="144"/>
                    </a:lnTo>
                    <a:lnTo>
                      <a:pt x="20" y="144"/>
                    </a:lnTo>
                    <a:lnTo>
                      <a:pt x="22" y="144"/>
                    </a:lnTo>
                    <a:lnTo>
                      <a:pt x="20" y="144"/>
                    </a:lnTo>
                    <a:lnTo>
                      <a:pt x="22" y="144"/>
                    </a:lnTo>
                    <a:lnTo>
                      <a:pt x="20" y="144"/>
                    </a:lnTo>
                    <a:lnTo>
                      <a:pt x="20" y="142"/>
                    </a:lnTo>
                    <a:lnTo>
                      <a:pt x="20" y="144"/>
                    </a:lnTo>
                    <a:lnTo>
                      <a:pt x="20" y="142"/>
                    </a:lnTo>
                    <a:lnTo>
                      <a:pt x="20" y="140"/>
                    </a:lnTo>
                    <a:lnTo>
                      <a:pt x="18" y="140"/>
                    </a:lnTo>
                    <a:lnTo>
                      <a:pt x="18" y="138"/>
                    </a:lnTo>
                    <a:lnTo>
                      <a:pt x="16" y="138"/>
                    </a:lnTo>
                    <a:lnTo>
                      <a:pt x="18" y="138"/>
                    </a:lnTo>
                    <a:lnTo>
                      <a:pt x="16" y="138"/>
                    </a:lnTo>
                    <a:lnTo>
                      <a:pt x="18" y="138"/>
                    </a:lnTo>
                    <a:lnTo>
                      <a:pt x="18" y="136"/>
                    </a:lnTo>
                    <a:lnTo>
                      <a:pt x="16" y="136"/>
                    </a:lnTo>
                    <a:lnTo>
                      <a:pt x="18" y="136"/>
                    </a:lnTo>
                    <a:lnTo>
                      <a:pt x="16" y="136"/>
                    </a:lnTo>
                    <a:lnTo>
                      <a:pt x="16" y="134"/>
                    </a:lnTo>
                    <a:lnTo>
                      <a:pt x="16" y="132"/>
                    </a:lnTo>
                    <a:lnTo>
                      <a:pt x="16" y="130"/>
                    </a:lnTo>
                    <a:lnTo>
                      <a:pt x="14" y="130"/>
                    </a:lnTo>
                    <a:lnTo>
                      <a:pt x="16" y="130"/>
                    </a:lnTo>
                    <a:lnTo>
                      <a:pt x="16" y="128"/>
                    </a:lnTo>
                    <a:lnTo>
                      <a:pt x="16" y="130"/>
                    </a:lnTo>
                    <a:lnTo>
                      <a:pt x="14" y="130"/>
                    </a:lnTo>
                    <a:lnTo>
                      <a:pt x="14" y="128"/>
                    </a:lnTo>
                    <a:lnTo>
                      <a:pt x="16" y="128"/>
                    </a:lnTo>
                    <a:lnTo>
                      <a:pt x="14" y="128"/>
                    </a:lnTo>
                    <a:lnTo>
                      <a:pt x="14" y="126"/>
                    </a:lnTo>
                    <a:lnTo>
                      <a:pt x="14" y="125"/>
                    </a:lnTo>
                    <a:lnTo>
                      <a:pt x="16" y="125"/>
                    </a:lnTo>
                    <a:lnTo>
                      <a:pt x="14" y="125"/>
                    </a:lnTo>
                    <a:lnTo>
                      <a:pt x="14" y="123"/>
                    </a:lnTo>
                    <a:lnTo>
                      <a:pt x="16" y="123"/>
                    </a:lnTo>
                    <a:lnTo>
                      <a:pt x="14" y="123"/>
                    </a:lnTo>
                    <a:lnTo>
                      <a:pt x="16" y="123"/>
                    </a:lnTo>
                    <a:lnTo>
                      <a:pt x="14" y="123"/>
                    </a:lnTo>
                    <a:lnTo>
                      <a:pt x="14" y="121"/>
                    </a:lnTo>
                    <a:lnTo>
                      <a:pt x="16" y="121"/>
                    </a:lnTo>
                    <a:lnTo>
                      <a:pt x="14" y="121"/>
                    </a:lnTo>
                    <a:lnTo>
                      <a:pt x="14" y="119"/>
                    </a:lnTo>
                    <a:lnTo>
                      <a:pt x="16" y="119"/>
                    </a:lnTo>
                    <a:lnTo>
                      <a:pt x="14" y="119"/>
                    </a:lnTo>
                    <a:lnTo>
                      <a:pt x="16" y="119"/>
                    </a:lnTo>
                    <a:lnTo>
                      <a:pt x="14" y="119"/>
                    </a:lnTo>
                    <a:lnTo>
                      <a:pt x="16" y="119"/>
                    </a:lnTo>
                    <a:lnTo>
                      <a:pt x="14" y="119"/>
                    </a:lnTo>
                    <a:lnTo>
                      <a:pt x="16" y="117"/>
                    </a:lnTo>
                    <a:lnTo>
                      <a:pt x="16" y="115"/>
                    </a:lnTo>
                    <a:lnTo>
                      <a:pt x="14" y="115"/>
                    </a:lnTo>
                    <a:lnTo>
                      <a:pt x="14" y="113"/>
                    </a:lnTo>
                    <a:lnTo>
                      <a:pt x="14" y="111"/>
                    </a:lnTo>
                    <a:lnTo>
                      <a:pt x="14" y="109"/>
                    </a:lnTo>
                    <a:lnTo>
                      <a:pt x="14" y="111"/>
                    </a:lnTo>
                    <a:lnTo>
                      <a:pt x="14" y="109"/>
                    </a:lnTo>
                    <a:lnTo>
                      <a:pt x="14" y="107"/>
                    </a:lnTo>
                    <a:lnTo>
                      <a:pt x="14" y="105"/>
                    </a:lnTo>
                    <a:lnTo>
                      <a:pt x="12" y="105"/>
                    </a:lnTo>
                    <a:lnTo>
                      <a:pt x="14" y="105"/>
                    </a:lnTo>
                    <a:lnTo>
                      <a:pt x="14" y="103"/>
                    </a:lnTo>
                    <a:lnTo>
                      <a:pt x="12" y="103"/>
                    </a:lnTo>
                    <a:lnTo>
                      <a:pt x="14" y="103"/>
                    </a:lnTo>
                    <a:lnTo>
                      <a:pt x="14" y="101"/>
                    </a:lnTo>
                    <a:lnTo>
                      <a:pt x="14" y="103"/>
                    </a:lnTo>
                    <a:lnTo>
                      <a:pt x="14" y="101"/>
                    </a:lnTo>
                    <a:lnTo>
                      <a:pt x="12" y="101"/>
                    </a:lnTo>
                    <a:lnTo>
                      <a:pt x="14" y="101"/>
                    </a:lnTo>
                    <a:lnTo>
                      <a:pt x="12" y="101"/>
                    </a:lnTo>
                    <a:lnTo>
                      <a:pt x="14" y="101"/>
                    </a:lnTo>
                    <a:lnTo>
                      <a:pt x="12" y="101"/>
                    </a:lnTo>
                    <a:lnTo>
                      <a:pt x="14" y="100"/>
                    </a:lnTo>
                    <a:lnTo>
                      <a:pt x="12" y="100"/>
                    </a:lnTo>
                    <a:lnTo>
                      <a:pt x="14" y="100"/>
                    </a:lnTo>
                    <a:lnTo>
                      <a:pt x="12" y="100"/>
                    </a:lnTo>
                    <a:lnTo>
                      <a:pt x="14" y="100"/>
                    </a:lnTo>
                    <a:lnTo>
                      <a:pt x="12" y="100"/>
                    </a:lnTo>
                    <a:lnTo>
                      <a:pt x="14" y="100"/>
                    </a:lnTo>
                    <a:lnTo>
                      <a:pt x="12" y="100"/>
                    </a:lnTo>
                    <a:lnTo>
                      <a:pt x="14" y="100"/>
                    </a:lnTo>
                    <a:lnTo>
                      <a:pt x="12" y="98"/>
                    </a:lnTo>
                    <a:lnTo>
                      <a:pt x="14" y="98"/>
                    </a:lnTo>
                    <a:lnTo>
                      <a:pt x="12" y="98"/>
                    </a:lnTo>
                    <a:lnTo>
                      <a:pt x="14" y="98"/>
                    </a:lnTo>
                    <a:lnTo>
                      <a:pt x="14" y="96"/>
                    </a:lnTo>
                    <a:lnTo>
                      <a:pt x="12" y="96"/>
                    </a:lnTo>
                    <a:lnTo>
                      <a:pt x="14" y="96"/>
                    </a:lnTo>
                    <a:lnTo>
                      <a:pt x="12" y="96"/>
                    </a:lnTo>
                    <a:lnTo>
                      <a:pt x="14" y="96"/>
                    </a:lnTo>
                    <a:lnTo>
                      <a:pt x="12" y="96"/>
                    </a:lnTo>
                    <a:lnTo>
                      <a:pt x="12" y="94"/>
                    </a:lnTo>
                    <a:lnTo>
                      <a:pt x="14" y="94"/>
                    </a:lnTo>
                    <a:lnTo>
                      <a:pt x="12" y="94"/>
                    </a:lnTo>
                    <a:lnTo>
                      <a:pt x="14" y="94"/>
                    </a:lnTo>
                    <a:lnTo>
                      <a:pt x="12" y="94"/>
                    </a:lnTo>
                    <a:lnTo>
                      <a:pt x="14" y="94"/>
                    </a:lnTo>
                    <a:lnTo>
                      <a:pt x="12" y="94"/>
                    </a:lnTo>
                    <a:lnTo>
                      <a:pt x="12" y="92"/>
                    </a:lnTo>
                    <a:lnTo>
                      <a:pt x="12" y="90"/>
                    </a:lnTo>
                    <a:lnTo>
                      <a:pt x="12" y="88"/>
                    </a:lnTo>
                    <a:lnTo>
                      <a:pt x="12" y="86"/>
                    </a:lnTo>
                    <a:lnTo>
                      <a:pt x="12" y="84"/>
                    </a:lnTo>
                    <a:lnTo>
                      <a:pt x="12" y="82"/>
                    </a:lnTo>
                    <a:lnTo>
                      <a:pt x="12" y="80"/>
                    </a:lnTo>
                    <a:lnTo>
                      <a:pt x="10" y="80"/>
                    </a:lnTo>
                    <a:lnTo>
                      <a:pt x="10" y="78"/>
                    </a:lnTo>
                    <a:lnTo>
                      <a:pt x="10" y="77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8" y="73"/>
                    </a:lnTo>
                    <a:lnTo>
                      <a:pt x="8" y="71"/>
                    </a:lnTo>
                    <a:lnTo>
                      <a:pt x="6" y="71"/>
                    </a:lnTo>
                    <a:lnTo>
                      <a:pt x="8" y="71"/>
                    </a:lnTo>
                    <a:lnTo>
                      <a:pt x="6" y="71"/>
                    </a:lnTo>
                    <a:lnTo>
                      <a:pt x="8" y="71"/>
                    </a:lnTo>
                    <a:lnTo>
                      <a:pt x="8" y="69"/>
                    </a:lnTo>
                    <a:lnTo>
                      <a:pt x="6" y="69"/>
                    </a:lnTo>
                    <a:lnTo>
                      <a:pt x="8" y="69"/>
                    </a:lnTo>
                    <a:lnTo>
                      <a:pt x="6" y="69"/>
                    </a:lnTo>
                    <a:lnTo>
                      <a:pt x="6" y="67"/>
                    </a:lnTo>
                    <a:lnTo>
                      <a:pt x="6" y="65"/>
                    </a:lnTo>
                    <a:lnTo>
                      <a:pt x="6" y="63"/>
                    </a:lnTo>
                    <a:lnTo>
                      <a:pt x="4" y="63"/>
                    </a:lnTo>
                    <a:lnTo>
                      <a:pt x="4" y="61"/>
                    </a:lnTo>
                    <a:lnTo>
                      <a:pt x="4" y="59"/>
                    </a:lnTo>
                    <a:lnTo>
                      <a:pt x="2" y="59"/>
                    </a:lnTo>
                    <a:lnTo>
                      <a:pt x="4" y="57"/>
                    </a:lnTo>
                    <a:lnTo>
                      <a:pt x="2" y="57"/>
                    </a:lnTo>
                    <a:lnTo>
                      <a:pt x="4" y="57"/>
                    </a:lnTo>
                    <a:lnTo>
                      <a:pt x="2" y="57"/>
                    </a:lnTo>
                    <a:lnTo>
                      <a:pt x="2" y="55"/>
                    </a:lnTo>
                    <a:lnTo>
                      <a:pt x="4" y="55"/>
                    </a:lnTo>
                    <a:lnTo>
                      <a:pt x="2" y="55"/>
                    </a:lnTo>
                    <a:lnTo>
                      <a:pt x="4" y="55"/>
                    </a:lnTo>
                    <a:lnTo>
                      <a:pt x="4" y="53"/>
                    </a:lnTo>
                    <a:lnTo>
                      <a:pt x="4" y="55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4" y="53"/>
                    </a:lnTo>
                    <a:lnTo>
                      <a:pt x="4" y="52"/>
                    </a:lnTo>
                    <a:lnTo>
                      <a:pt x="4" y="50"/>
                    </a:lnTo>
                    <a:lnTo>
                      <a:pt x="4" y="48"/>
                    </a:lnTo>
                    <a:lnTo>
                      <a:pt x="2" y="48"/>
                    </a:lnTo>
                    <a:lnTo>
                      <a:pt x="4" y="48"/>
                    </a:lnTo>
                    <a:lnTo>
                      <a:pt x="2" y="48"/>
                    </a:lnTo>
                    <a:lnTo>
                      <a:pt x="2" y="46"/>
                    </a:lnTo>
                    <a:lnTo>
                      <a:pt x="4" y="46"/>
                    </a:lnTo>
                    <a:lnTo>
                      <a:pt x="2" y="46"/>
                    </a:lnTo>
                    <a:lnTo>
                      <a:pt x="4" y="46"/>
                    </a:lnTo>
                    <a:lnTo>
                      <a:pt x="4" y="44"/>
                    </a:lnTo>
                    <a:lnTo>
                      <a:pt x="2" y="44"/>
                    </a:lnTo>
                    <a:lnTo>
                      <a:pt x="4" y="44"/>
                    </a:lnTo>
                    <a:lnTo>
                      <a:pt x="2" y="44"/>
                    </a:lnTo>
                    <a:lnTo>
                      <a:pt x="4" y="44"/>
                    </a:lnTo>
                    <a:lnTo>
                      <a:pt x="2" y="44"/>
                    </a:lnTo>
                    <a:lnTo>
                      <a:pt x="2" y="42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2" y="40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4" y="38"/>
                    </a:lnTo>
                    <a:lnTo>
                      <a:pt x="4" y="36"/>
                    </a:lnTo>
                    <a:lnTo>
                      <a:pt x="2" y="36"/>
                    </a:lnTo>
                    <a:lnTo>
                      <a:pt x="4" y="36"/>
                    </a:lnTo>
                    <a:lnTo>
                      <a:pt x="2" y="36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4" y="32"/>
                    </a:lnTo>
                    <a:lnTo>
                      <a:pt x="4" y="30"/>
                    </a:lnTo>
                    <a:lnTo>
                      <a:pt x="4" y="29"/>
                    </a:lnTo>
                    <a:lnTo>
                      <a:pt x="4" y="30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2" y="25"/>
                    </a:lnTo>
                    <a:lnTo>
                      <a:pt x="2" y="23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0" y="17"/>
                    </a:lnTo>
                    <a:lnTo>
                      <a:pt x="2" y="17"/>
                    </a:lnTo>
                    <a:lnTo>
                      <a:pt x="4" y="17"/>
                    </a:lnTo>
                    <a:lnTo>
                      <a:pt x="6" y="17"/>
                    </a:lnTo>
                    <a:lnTo>
                      <a:pt x="8" y="17"/>
                    </a:lnTo>
                    <a:lnTo>
                      <a:pt x="10" y="17"/>
                    </a:lnTo>
                    <a:lnTo>
                      <a:pt x="12" y="17"/>
                    </a:lnTo>
                    <a:lnTo>
                      <a:pt x="14" y="17"/>
                    </a:lnTo>
                    <a:lnTo>
                      <a:pt x="16" y="17"/>
                    </a:lnTo>
                    <a:lnTo>
                      <a:pt x="18" y="17"/>
                    </a:lnTo>
                    <a:lnTo>
                      <a:pt x="20" y="17"/>
                    </a:lnTo>
                    <a:lnTo>
                      <a:pt x="22" y="17"/>
                    </a:lnTo>
                    <a:lnTo>
                      <a:pt x="23" y="17"/>
                    </a:lnTo>
                    <a:lnTo>
                      <a:pt x="25" y="17"/>
                    </a:lnTo>
                    <a:lnTo>
                      <a:pt x="27" y="17"/>
                    </a:lnTo>
                    <a:lnTo>
                      <a:pt x="29" y="17"/>
                    </a:lnTo>
                    <a:lnTo>
                      <a:pt x="31" y="17"/>
                    </a:lnTo>
                    <a:lnTo>
                      <a:pt x="33" y="17"/>
                    </a:lnTo>
                    <a:lnTo>
                      <a:pt x="35" y="17"/>
                    </a:lnTo>
                    <a:lnTo>
                      <a:pt x="37" y="17"/>
                    </a:lnTo>
                    <a:lnTo>
                      <a:pt x="39" y="17"/>
                    </a:lnTo>
                    <a:lnTo>
                      <a:pt x="41" y="17"/>
                    </a:lnTo>
                    <a:lnTo>
                      <a:pt x="43" y="17"/>
                    </a:lnTo>
                    <a:lnTo>
                      <a:pt x="45" y="17"/>
                    </a:lnTo>
                    <a:lnTo>
                      <a:pt x="47" y="17"/>
                    </a:lnTo>
                    <a:lnTo>
                      <a:pt x="48" y="17"/>
                    </a:lnTo>
                    <a:lnTo>
                      <a:pt x="50" y="17"/>
                    </a:lnTo>
                    <a:lnTo>
                      <a:pt x="52" y="17"/>
                    </a:lnTo>
                    <a:lnTo>
                      <a:pt x="54" y="17"/>
                    </a:lnTo>
                    <a:lnTo>
                      <a:pt x="56" y="17"/>
                    </a:lnTo>
                    <a:lnTo>
                      <a:pt x="58" y="17"/>
                    </a:lnTo>
                    <a:lnTo>
                      <a:pt x="60" y="17"/>
                    </a:lnTo>
                    <a:lnTo>
                      <a:pt x="62" y="17"/>
                    </a:lnTo>
                    <a:lnTo>
                      <a:pt x="66" y="17"/>
                    </a:lnTo>
                    <a:lnTo>
                      <a:pt x="66" y="11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6" y="5"/>
                    </a:lnTo>
                    <a:lnTo>
                      <a:pt x="66" y="4"/>
                    </a:lnTo>
                    <a:lnTo>
                      <a:pt x="66" y="2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C3B996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2" name="Freeform 1326">
                <a:extLst>
                  <a:ext uri="{FF2B5EF4-FFF2-40B4-BE49-F238E27FC236}">
                    <a16:creationId xmlns:a16="http://schemas.microsoft.com/office/drawing/2014/main" id="{153D4C5F-0D96-996A-0208-67CCF23FC7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1674" y="2555220"/>
                <a:ext cx="334963" cy="296863"/>
              </a:xfrm>
              <a:custGeom>
                <a:avLst/>
                <a:gdLst>
                  <a:gd name="T0" fmla="*/ 134 w 211"/>
                  <a:gd name="T1" fmla="*/ 10 h 187"/>
                  <a:gd name="T2" fmla="*/ 136 w 211"/>
                  <a:gd name="T3" fmla="*/ 14 h 187"/>
                  <a:gd name="T4" fmla="*/ 136 w 211"/>
                  <a:gd name="T5" fmla="*/ 27 h 187"/>
                  <a:gd name="T6" fmla="*/ 138 w 211"/>
                  <a:gd name="T7" fmla="*/ 35 h 187"/>
                  <a:gd name="T8" fmla="*/ 145 w 211"/>
                  <a:gd name="T9" fmla="*/ 45 h 187"/>
                  <a:gd name="T10" fmla="*/ 155 w 211"/>
                  <a:gd name="T11" fmla="*/ 52 h 187"/>
                  <a:gd name="T12" fmla="*/ 161 w 211"/>
                  <a:gd name="T13" fmla="*/ 64 h 187"/>
                  <a:gd name="T14" fmla="*/ 165 w 211"/>
                  <a:gd name="T15" fmla="*/ 70 h 187"/>
                  <a:gd name="T16" fmla="*/ 176 w 211"/>
                  <a:gd name="T17" fmla="*/ 71 h 187"/>
                  <a:gd name="T18" fmla="*/ 176 w 211"/>
                  <a:gd name="T19" fmla="*/ 81 h 187"/>
                  <a:gd name="T20" fmla="*/ 170 w 211"/>
                  <a:gd name="T21" fmla="*/ 93 h 187"/>
                  <a:gd name="T22" fmla="*/ 178 w 211"/>
                  <a:gd name="T23" fmla="*/ 104 h 187"/>
                  <a:gd name="T24" fmla="*/ 184 w 211"/>
                  <a:gd name="T25" fmla="*/ 112 h 187"/>
                  <a:gd name="T26" fmla="*/ 193 w 211"/>
                  <a:gd name="T27" fmla="*/ 118 h 187"/>
                  <a:gd name="T28" fmla="*/ 197 w 211"/>
                  <a:gd name="T29" fmla="*/ 127 h 187"/>
                  <a:gd name="T30" fmla="*/ 199 w 211"/>
                  <a:gd name="T31" fmla="*/ 139 h 187"/>
                  <a:gd name="T32" fmla="*/ 205 w 211"/>
                  <a:gd name="T33" fmla="*/ 144 h 187"/>
                  <a:gd name="T34" fmla="*/ 207 w 211"/>
                  <a:gd name="T35" fmla="*/ 152 h 187"/>
                  <a:gd name="T36" fmla="*/ 207 w 211"/>
                  <a:gd name="T37" fmla="*/ 164 h 187"/>
                  <a:gd name="T38" fmla="*/ 197 w 211"/>
                  <a:gd name="T39" fmla="*/ 167 h 187"/>
                  <a:gd name="T40" fmla="*/ 197 w 211"/>
                  <a:gd name="T41" fmla="*/ 169 h 187"/>
                  <a:gd name="T42" fmla="*/ 193 w 211"/>
                  <a:gd name="T43" fmla="*/ 175 h 187"/>
                  <a:gd name="T44" fmla="*/ 193 w 211"/>
                  <a:gd name="T45" fmla="*/ 183 h 187"/>
                  <a:gd name="T46" fmla="*/ 180 w 211"/>
                  <a:gd name="T47" fmla="*/ 187 h 187"/>
                  <a:gd name="T48" fmla="*/ 172 w 211"/>
                  <a:gd name="T49" fmla="*/ 181 h 187"/>
                  <a:gd name="T50" fmla="*/ 180 w 211"/>
                  <a:gd name="T51" fmla="*/ 171 h 187"/>
                  <a:gd name="T52" fmla="*/ 169 w 211"/>
                  <a:gd name="T53" fmla="*/ 166 h 187"/>
                  <a:gd name="T54" fmla="*/ 151 w 211"/>
                  <a:gd name="T55" fmla="*/ 166 h 187"/>
                  <a:gd name="T56" fmla="*/ 136 w 211"/>
                  <a:gd name="T57" fmla="*/ 167 h 187"/>
                  <a:gd name="T58" fmla="*/ 121 w 211"/>
                  <a:gd name="T59" fmla="*/ 166 h 187"/>
                  <a:gd name="T60" fmla="*/ 107 w 211"/>
                  <a:gd name="T61" fmla="*/ 166 h 187"/>
                  <a:gd name="T62" fmla="*/ 90 w 211"/>
                  <a:gd name="T63" fmla="*/ 166 h 187"/>
                  <a:gd name="T64" fmla="*/ 73 w 211"/>
                  <a:gd name="T65" fmla="*/ 166 h 187"/>
                  <a:gd name="T66" fmla="*/ 55 w 211"/>
                  <a:gd name="T67" fmla="*/ 166 h 187"/>
                  <a:gd name="T68" fmla="*/ 38 w 211"/>
                  <a:gd name="T69" fmla="*/ 166 h 187"/>
                  <a:gd name="T70" fmla="*/ 36 w 211"/>
                  <a:gd name="T71" fmla="*/ 150 h 187"/>
                  <a:gd name="T72" fmla="*/ 36 w 211"/>
                  <a:gd name="T73" fmla="*/ 133 h 187"/>
                  <a:gd name="T74" fmla="*/ 36 w 211"/>
                  <a:gd name="T75" fmla="*/ 116 h 187"/>
                  <a:gd name="T76" fmla="*/ 36 w 211"/>
                  <a:gd name="T77" fmla="*/ 98 h 187"/>
                  <a:gd name="T78" fmla="*/ 36 w 211"/>
                  <a:gd name="T79" fmla="*/ 81 h 187"/>
                  <a:gd name="T80" fmla="*/ 36 w 211"/>
                  <a:gd name="T81" fmla="*/ 64 h 187"/>
                  <a:gd name="T82" fmla="*/ 28 w 211"/>
                  <a:gd name="T83" fmla="*/ 58 h 187"/>
                  <a:gd name="T84" fmla="*/ 26 w 211"/>
                  <a:gd name="T85" fmla="*/ 50 h 187"/>
                  <a:gd name="T86" fmla="*/ 23 w 211"/>
                  <a:gd name="T87" fmla="*/ 41 h 187"/>
                  <a:gd name="T88" fmla="*/ 28 w 211"/>
                  <a:gd name="T89" fmla="*/ 33 h 187"/>
                  <a:gd name="T90" fmla="*/ 19 w 211"/>
                  <a:gd name="T91" fmla="*/ 29 h 187"/>
                  <a:gd name="T92" fmla="*/ 11 w 211"/>
                  <a:gd name="T93" fmla="*/ 20 h 187"/>
                  <a:gd name="T94" fmla="*/ 3 w 211"/>
                  <a:gd name="T95" fmla="*/ 12 h 187"/>
                  <a:gd name="T96" fmla="*/ 3 w 211"/>
                  <a:gd name="T97" fmla="*/ 2 h 187"/>
                  <a:gd name="T98" fmla="*/ 9 w 211"/>
                  <a:gd name="T99" fmla="*/ 2 h 187"/>
                  <a:gd name="T100" fmla="*/ 26 w 211"/>
                  <a:gd name="T101" fmla="*/ 2 h 187"/>
                  <a:gd name="T102" fmla="*/ 44 w 211"/>
                  <a:gd name="T103" fmla="*/ 2 h 187"/>
                  <a:gd name="T104" fmla="*/ 61 w 211"/>
                  <a:gd name="T105" fmla="*/ 2 h 187"/>
                  <a:gd name="T106" fmla="*/ 78 w 211"/>
                  <a:gd name="T107" fmla="*/ 2 h 187"/>
                  <a:gd name="T108" fmla="*/ 96 w 211"/>
                  <a:gd name="T109" fmla="*/ 2 h 187"/>
                  <a:gd name="T110" fmla="*/ 113 w 211"/>
                  <a:gd name="T111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11" h="187">
                    <a:moveTo>
                      <a:pt x="128" y="0"/>
                    </a:moveTo>
                    <a:lnTo>
                      <a:pt x="128" y="2"/>
                    </a:lnTo>
                    <a:lnTo>
                      <a:pt x="130" y="2"/>
                    </a:lnTo>
                    <a:lnTo>
                      <a:pt x="130" y="4"/>
                    </a:lnTo>
                    <a:lnTo>
                      <a:pt x="132" y="4"/>
                    </a:lnTo>
                    <a:lnTo>
                      <a:pt x="132" y="6"/>
                    </a:lnTo>
                    <a:lnTo>
                      <a:pt x="134" y="6"/>
                    </a:lnTo>
                    <a:lnTo>
                      <a:pt x="134" y="8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6" y="8"/>
                    </a:lnTo>
                    <a:lnTo>
                      <a:pt x="136" y="10"/>
                    </a:lnTo>
                    <a:lnTo>
                      <a:pt x="134" y="10"/>
                    </a:lnTo>
                    <a:lnTo>
                      <a:pt x="136" y="10"/>
                    </a:lnTo>
                    <a:lnTo>
                      <a:pt x="138" y="10"/>
                    </a:lnTo>
                    <a:lnTo>
                      <a:pt x="136" y="10"/>
                    </a:lnTo>
                    <a:lnTo>
                      <a:pt x="136" y="12"/>
                    </a:lnTo>
                    <a:lnTo>
                      <a:pt x="136" y="14"/>
                    </a:lnTo>
                    <a:lnTo>
                      <a:pt x="134" y="14"/>
                    </a:lnTo>
                    <a:lnTo>
                      <a:pt x="134" y="16"/>
                    </a:lnTo>
                    <a:lnTo>
                      <a:pt x="134" y="18"/>
                    </a:lnTo>
                    <a:lnTo>
                      <a:pt x="134" y="20"/>
                    </a:lnTo>
                    <a:lnTo>
                      <a:pt x="134" y="22"/>
                    </a:lnTo>
                    <a:lnTo>
                      <a:pt x="134" y="23"/>
                    </a:lnTo>
                    <a:lnTo>
                      <a:pt x="134" y="25"/>
                    </a:lnTo>
                    <a:lnTo>
                      <a:pt x="136" y="25"/>
                    </a:lnTo>
                    <a:lnTo>
                      <a:pt x="136" y="27"/>
                    </a:lnTo>
                    <a:lnTo>
                      <a:pt x="136" y="29"/>
                    </a:lnTo>
                    <a:lnTo>
                      <a:pt x="138" y="29"/>
                    </a:lnTo>
                    <a:lnTo>
                      <a:pt x="136" y="29"/>
                    </a:lnTo>
                    <a:lnTo>
                      <a:pt x="136" y="31"/>
                    </a:lnTo>
                    <a:lnTo>
                      <a:pt x="136" y="33"/>
                    </a:lnTo>
                    <a:lnTo>
                      <a:pt x="138" y="33"/>
                    </a:lnTo>
                    <a:lnTo>
                      <a:pt x="138" y="35"/>
                    </a:lnTo>
                    <a:lnTo>
                      <a:pt x="140" y="35"/>
                    </a:lnTo>
                    <a:lnTo>
                      <a:pt x="138" y="35"/>
                    </a:lnTo>
                    <a:lnTo>
                      <a:pt x="138" y="37"/>
                    </a:lnTo>
                    <a:lnTo>
                      <a:pt x="140" y="37"/>
                    </a:lnTo>
                    <a:lnTo>
                      <a:pt x="140" y="39"/>
                    </a:lnTo>
                    <a:lnTo>
                      <a:pt x="142" y="39"/>
                    </a:lnTo>
                    <a:lnTo>
                      <a:pt x="142" y="41"/>
                    </a:lnTo>
                    <a:lnTo>
                      <a:pt x="144" y="41"/>
                    </a:lnTo>
                    <a:lnTo>
                      <a:pt x="144" y="43"/>
                    </a:lnTo>
                    <a:lnTo>
                      <a:pt x="145" y="43"/>
                    </a:lnTo>
                    <a:lnTo>
                      <a:pt x="145" y="45"/>
                    </a:lnTo>
                    <a:lnTo>
                      <a:pt x="147" y="45"/>
                    </a:lnTo>
                    <a:lnTo>
                      <a:pt x="147" y="47"/>
                    </a:lnTo>
                    <a:lnTo>
                      <a:pt x="147" y="48"/>
                    </a:lnTo>
                    <a:lnTo>
                      <a:pt x="149" y="48"/>
                    </a:lnTo>
                    <a:lnTo>
                      <a:pt x="151" y="48"/>
                    </a:lnTo>
                    <a:lnTo>
                      <a:pt x="151" y="50"/>
                    </a:lnTo>
                    <a:lnTo>
                      <a:pt x="153" y="50"/>
                    </a:lnTo>
                    <a:lnTo>
                      <a:pt x="153" y="52"/>
                    </a:lnTo>
                    <a:lnTo>
                      <a:pt x="155" y="52"/>
                    </a:lnTo>
                    <a:lnTo>
                      <a:pt x="155" y="54"/>
                    </a:lnTo>
                    <a:lnTo>
                      <a:pt x="157" y="54"/>
                    </a:lnTo>
                    <a:lnTo>
                      <a:pt x="157" y="56"/>
                    </a:lnTo>
                    <a:lnTo>
                      <a:pt x="159" y="56"/>
                    </a:lnTo>
                    <a:lnTo>
                      <a:pt x="159" y="58"/>
                    </a:lnTo>
                    <a:lnTo>
                      <a:pt x="159" y="60"/>
                    </a:lnTo>
                    <a:lnTo>
                      <a:pt x="159" y="62"/>
                    </a:lnTo>
                    <a:lnTo>
                      <a:pt x="161" y="62"/>
                    </a:lnTo>
                    <a:lnTo>
                      <a:pt x="161" y="64"/>
                    </a:lnTo>
                    <a:lnTo>
                      <a:pt x="159" y="64"/>
                    </a:lnTo>
                    <a:lnTo>
                      <a:pt x="159" y="66"/>
                    </a:lnTo>
                    <a:lnTo>
                      <a:pt x="161" y="66"/>
                    </a:lnTo>
                    <a:lnTo>
                      <a:pt x="161" y="68"/>
                    </a:lnTo>
                    <a:lnTo>
                      <a:pt x="161" y="70"/>
                    </a:lnTo>
                    <a:lnTo>
                      <a:pt x="161" y="71"/>
                    </a:lnTo>
                    <a:lnTo>
                      <a:pt x="163" y="71"/>
                    </a:lnTo>
                    <a:lnTo>
                      <a:pt x="165" y="71"/>
                    </a:lnTo>
                    <a:lnTo>
                      <a:pt x="165" y="70"/>
                    </a:lnTo>
                    <a:lnTo>
                      <a:pt x="167" y="70"/>
                    </a:lnTo>
                    <a:lnTo>
                      <a:pt x="167" y="68"/>
                    </a:lnTo>
                    <a:lnTo>
                      <a:pt x="169" y="68"/>
                    </a:lnTo>
                    <a:lnTo>
                      <a:pt x="170" y="68"/>
                    </a:lnTo>
                    <a:lnTo>
                      <a:pt x="170" y="70"/>
                    </a:lnTo>
                    <a:lnTo>
                      <a:pt x="172" y="70"/>
                    </a:lnTo>
                    <a:lnTo>
                      <a:pt x="174" y="70"/>
                    </a:lnTo>
                    <a:lnTo>
                      <a:pt x="174" y="71"/>
                    </a:lnTo>
                    <a:lnTo>
                      <a:pt x="176" y="71"/>
                    </a:lnTo>
                    <a:lnTo>
                      <a:pt x="178" y="71"/>
                    </a:lnTo>
                    <a:lnTo>
                      <a:pt x="178" y="73"/>
                    </a:lnTo>
                    <a:lnTo>
                      <a:pt x="178" y="75"/>
                    </a:lnTo>
                    <a:lnTo>
                      <a:pt x="176" y="75"/>
                    </a:lnTo>
                    <a:lnTo>
                      <a:pt x="176" y="77"/>
                    </a:lnTo>
                    <a:lnTo>
                      <a:pt x="174" y="77"/>
                    </a:lnTo>
                    <a:lnTo>
                      <a:pt x="174" y="79"/>
                    </a:lnTo>
                    <a:lnTo>
                      <a:pt x="176" y="79"/>
                    </a:lnTo>
                    <a:lnTo>
                      <a:pt x="176" y="81"/>
                    </a:lnTo>
                    <a:lnTo>
                      <a:pt x="176" y="83"/>
                    </a:lnTo>
                    <a:lnTo>
                      <a:pt x="174" y="83"/>
                    </a:lnTo>
                    <a:lnTo>
                      <a:pt x="174" y="85"/>
                    </a:lnTo>
                    <a:lnTo>
                      <a:pt x="174" y="87"/>
                    </a:lnTo>
                    <a:lnTo>
                      <a:pt x="172" y="87"/>
                    </a:lnTo>
                    <a:lnTo>
                      <a:pt x="172" y="89"/>
                    </a:lnTo>
                    <a:lnTo>
                      <a:pt x="172" y="91"/>
                    </a:lnTo>
                    <a:lnTo>
                      <a:pt x="170" y="91"/>
                    </a:lnTo>
                    <a:lnTo>
                      <a:pt x="170" y="93"/>
                    </a:lnTo>
                    <a:lnTo>
                      <a:pt x="170" y="95"/>
                    </a:lnTo>
                    <a:lnTo>
                      <a:pt x="170" y="96"/>
                    </a:lnTo>
                    <a:lnTo>
                      <a:pt x="170" y="98"/>
                    </a:lnTo>
                    <a:lnTo>
                      <a:pt x="170" y="100"/>
                    </a:lnTo>
                    <a:lnTo>
                      <a:pt x="172" y="100"/>
                    </a:lnTo>
                    <a:lnTo>
                      <a:pt x="174" y="102"/>
                    </a:lnTo>
                    <a:lnTo>
                      <a:pt x="174" y="104"/>
                    </a:lnTo>
                    <a:lnTo>
                      <a:pt x="176" y="104"/>
                    </a:lnTo>
                    <a:lnTo>
                      <a:pt x="178" y="104"/>
                    </a:lnTo>
                    <a:lnTo>
                      <a:pt x="178" y="106"/>
                    </a:lnTo>
                    <a:lnTo>
                      <a:pt x="180" y="106"/>
                    </a:lnTo>
                    <a:lnTo>
                      <a:pt x="180" y="108"/>
                    </a:lnTo>
                    <a:lnTo>
                      <a:pt x="182" y="108"/>
                    </a:lnTo>
                    <a:lnTo>
                      <a:pt x="184" y="108"/>
                    </a:lnTo>
                    <a:lnTo>
                      <a:pt x="184" y="110"/>
                    </a:lnTo>
                    <a:lnTo>
                      <a:pt x="182" y="110"/>
                    </a:lnTo>
                    <a:lnTo>
                      <a:pt x="182" y="112"/>
                    </a:lnTo>
                    <a:lnTo>
                      <a:pt x="184" y="112"/>
                    </a:lnTo>
                    <a:lnTo>
                      <a:pt x="186" y="112"/>
                    </a:lnTo>
                    <a:lnTo>
                      <a:pt x="186" y="110"/>
                    </a:lnTo>
                    <a:lnTo>
                      <a:pt x="188" y="112"/>
                    </a:lnTo>
                    <a:lnTo>
                      <a:pt x="188" y="114"/>
                    </a:lnTo>
                    <a:lnTo>
                      <a:pt x="190" y="114"/>
                    </a:lnTo>
                    <a:lnTo>
                      <a:pt x="192" y="114"/>
                    </a:lnTo>
                    <a:lnTo>
                      <a:pt x="192" y="116"/>
                    </a:lnTo>
                    <a:lnTo>
                      <a:pt x="192" y="118"/>
                    </a:lnTo>
                    <a:lnTo>
                      <a:pt x="193" y="118"/>
                    </a:lnTo>
                    <a:lnTo>
                      <a:pt x="195" y="118"/>
                    </a:lnTo>
                    <a:lnTo>
                      <a:pt x="195" y="119"/>
                    </a:lnTo>
                    <a:lnTo>
                      <a:pt x="197" y="119"/>
                    </a:lnTo>
                    <a:lnTo>
                      <a:pt x="197" y="121"/>
                    </a:lnTo>
                    <a:lnTo>
                      <a:pt x="197" y="123"/>
                    </a:lnTo>
                    <a:lnTo>
                      <a:pt x="199" y="123"/>
                    </a:lnTo>
                    <a:lnTo>
                      <a:pt x="197" y="123"/>
                    </a:lnTo>
                    <a:lnTo>
                      <a:pt x="197" y="125"/>
                    </a:lnTo>
                    <a:lnTo>
                      <a:pt x="197" y="127"/>
                    </a:lnTo>
                    <a:lnTo>
                      <a:pt x="199" y="127"/>
                    </a:lnTo>
                    <a:lnTo>
                      <a:pt x="199" y="129"/>
                    </a:lnTo>
                    <a:lnTo>
                      <a:pt x="199" y="131"/>
                    </a:lnTo>
                    <a:lnTo>
                      <a:pt x="199" y="133"/>
                    </a:lnTo>
                    <a:lnTo>
                      <a:pt x="197" y="133"/>
                    </a:lnTo>
                    <a:lnTo>
                      <a:pt x="197" y="135"/>
                    </a:lnTo>
                    <a:lnTo>
                      <a:pt x="197" y="137"/>
                    </a:lnTo>
                    <a:lnTo>
                      <a:pt x="199" y="137"/>
                    </a:lnTo>
                    <a:lnTo>
                      <a:pt x="199" y="139"/>
                    </a:lnTo>
                    <a:lnTo>
                      <a:pt x="199" y="141"/>
                    </a:lnTo>
                    <a:lnTo>
                      <a:pt x="199" y="143"/>
                    </a:lnTo>
                    <a:lnTo>
                      <a:pt x="201" y="143"/>
                    </a:lnTo>
                    <a:lnTo>
                      <a:pt x="201" y="144"/>
                    </a:lnTo>
                    <a:lnTo>
                      <a:pt x="203" y="146"/>
                    </a:lnTo>
                    <a:lnTo>
                      <a:pt x="205" y="146"/>
                    </a:lnTo>
                    <a:lnTo>
                      <a:pt x="205" y="144"/>
                    </a:lnTo>
                    <a:lnTo>
                      <a:pt x="203" y="144"/>
                    </a:lnTo>
                    <a:lnTo>
                      <a:pt x="205" y="144"/>
                    </a:lnTo>
                    <a:lnTo>
                      <a:pt x="207" y="144"/>
                    </a:lnTo>
                    <a:lnTo>
                      <a:pt x="207" y="146"/>
                    </a:lnTo>
                    <a:lnTo>
                      <a:pt x="207" y="148"/>
                    </a:lnTo>
                    <a:lnTo>
                      <a:pt x="209" y="148"/>
                    </a:lnTo>
                    <a:lnTo>
                      <a:pt x="211" y="148"/>
                    </a:lnTo>
                    <a:lnTo>
                      <a:pt x="211" y="150"/>
                    </a:lnTo>
                    <a:lnTo>
                      <a:pt x="209" y="150"/>
                    </a:lnTo>
                    <a:lnTo>
                      <a:pt x="209" y="152"/>
                    </a:lnTo>
                    <a:lnTo>
                      <a:pt x="207" y="152"/>
                    </a:lnTo>
                    <a:lnTo>
                      <a:pt x="207" y="154"/>
                    </a:lnTo>
                    <a:lnTo>
                      <a:pt x="209" y="154"/>
                    </a:lnTo>
                    <a:lnTo>
                      <a:pt x="209" y="156"/>
                    </a:lnTo>
                    <a:lnTo>
                      <a:pt x="207" y="156"/>
                    </a:lnTo>
                    <a:lnTo>
                      <a:pt x="207" y="158"/>
                    </a:lnTo>
                    <a:lnTo>
                      <a:pt x="209" y="160"/>
                    </a:lnTo>
                    <a:lnTo>
                      <a:pt x="207" y="160"/>
                    </a:lnTo>
                    <a:lnTo>
                      <a:pt x="207" y="162"/>
                    </a:lnTo>
                    <a:lnTo>
                      <a:pt x="207" y="164"/>
                    </a:lnTo>
                    <a:lnTo>
                      <a:pt x="205" y="164"/>
                    </a:lnTo>
                    <a:lnTo>
                      <a:pt x="203" y="164"/>
                    </a:lnTo>
                    <a:lnTo>
                      <a:pt x="203" y="162"/>
                    </a:lnTo>
                    <a:lnTo>
                      <a:pt x="201" y="162"/>
                    </a:lnTo>
                    <a:lnTo>
                      <a:pt x="201" y="164"/>
                    </a:lnTo>
                    <a:lnTo>
                      <a:pt x="201" y="166"/>
                    </a:lnTo>
                    <a:lnTo>
                      <a:pt x="199" y="166"/>
                    </a:lnTo>
                    <a:lnTo>
                      <a:pt x="199" y="167"/>
                    </a:lnTo>
                    <a:lnTo>
                      <a:pt x="197" y="167"/>
                    </a:lnTo>
                    <a:lnTo>
                      <a:pt x="197" y="166"/>
                    </a:lnTo>
                    <a:lnTo>
                      <a:pt x="199" y="166"/>
                    </a:lnTo>
                    <a:lnTo>
                      <a:pt x="199" y="164"/>
                    </a:lnTo>
                    <a:lnTo>
                      <a:pt x="197" y="164"/>
                    </a:lnTo>
                    <a:lnTo>
                      <a:pt x="195" y="164"/>
                    </a:lnTo>
                    <a:lnTo>
                      <a:pt x="195" y="166"/>
                    </a:lnTo>
                    <a:lnTo>
                      <a:pt x="197" y="167"/>
                    </a:lnTo>
                    <a:lnTo>
                      <a:pt x="195" y="169"/>
                    </a:lnTo>
                    <a:lnTo>
                      <a:pt x="197" y="169"/>
                    </a:lnTo>
                    <a:lnTo>
                      <a:pt x="197" y="171"/>
                    </a:lnTo>
                    <a:lnTo>
                      <a:pt x="197" y="173"/>
                    </a:lnTo>
                    <a:lnTo>
                      <a:pt x="195" y="173"/>
                    </a:lnTo>
                    <a:lnTo>
                      <a:pt x="193" y="173"/>
                    </a:lnTo>
                    <a:lnTo>
                      <a:pt x="195" y="175"/>
                    </a:lnTo>
                    <a:lnTo>
                      <a:pt x="197" y="175"/>
                    </a:lnTo>
                    <a:lnTo>
                      <a:pt x="195" y="177"/>
                    </a:lnTo>
                    <a:lnTo>
                      <a:pt x="193" y="177"/>
                    </a:lnTo>
                    <a:lnTo>
                      <a:pt x="193" y="175"/>
                    </a:lnTo>
                    <a:lnTo>
                      <a:pt x="193" y="177"/>
                    </a:lnTo>
                    <a:lnTo>
                      <a:pt x="192" y="177"/>
                    </a:lnTo>
                    <a:lnTo>
                      <a:pt x="192" y="175"/>
                    </a:lnTo>
                    <a:lnTo>
                      <a:pt x="192" y="177"/>
                    </a:lnTo>
                    <a:lnTo>
                      <a:pt x="193" y="179"/>
                    </a:lnTo>
                    <a:lnTo>
                      <a:pt x="195" y="179"/>
                    </a:lnTo>
                    <a:lnTo>
                      <a:pt x="195" y="181"/>
                    </a:lnTo>
                    <a:lnTo>
                      <a:pt x="193" y="181"/>
                    </a:lnTo>
                    <a:lnTo>
                      <a:pt x="193" y="183"/>
                    </a:lnTo>
                    <a:lnTo>
                      <a:pt x="192" y="183"/>
                    </a:lnTo>
                    <a:lnTo>
                      <a:pt x="192" y="185"/>
                    </a:lnTo>
                    <a:lnTo>
                      <a:pt x="192" y="187"/>
                    </a:lnTo>
                    <a:lnTo>
                      <a:pt x="190" y="187"/>
                    </a:lnTo>
                    <a:lnTo>
                      <a:pt x="188" y="187"/>
                    </a:lnTo>
                    <a:lnTo>
                      <a:pt x="186" y="187"/>
                    </a:lnTo>
                    <a:lnTo>
                      <a:pt x="184" y="187"/>
                    </a:lnTo>
                    <a:lnTo>
                      <a:pt x="182" y="187"/>
                    </a:lnTo>
                    <a:lnTo>
                      <a:pt x="180" y="187"/>
                    </a:lnTo>
                    <a:lnTo>
                      <a:pt x="178" y="187"/>
                    </a:lnTo>
                    <a:lnTo>
                      <a:pt x="176" y="187"/>
                    </a:lnTo>
                    <a:lnTo>
                      <a:pt x="174" y="187"/>
                    </a:lnTo>
                    <a:lnTo>
                      <a:pt x="172" y="187"/>
                    </a:lnTo>
                    <a:lnTo>
                      <a:pt x="170" y="187"/>
                    </a:lnTo>
                    <a:lnTo>
                      <a:pt x="170" y="185"/>
                    </a:lnTo>
                    <a:lnTo>
                      <a:pt x="170" y="183"/>
                    </a:lnTo>
                    <a:lnTo>
                      <a:pt x="172" y="183"/>
                    </a:lnTo>
                    <a:lnTo>
                      <a:pt x="172" y="181"/>
                    </a:lnTo>
                    <a:lnTo>
                      <a:pt x="174" y="181"/>
                    </a:lnTo>
                    <a:lnTo>
                      <a:pt x="174" y="179"/>
                    </a:lnTo>
                    <a:lnTo>
                      <a:pt x="176" y="179"/>
                    </a:lnTo>
                    <a:lnTo>
                      <a:pt x="176" y="177"/>
                    </a:lnTo>
                    <a:lnTo>
                      <a:pt x="178" y="177"/>
                    </a:lnTo>
                    <a:lnTo>
                      <a:pt x="178" y="175"/>
                    </a:lnTo>
                    <a:lnTo>
                      <a:pt x="180" y="175"/>
                    </a:lnTo>
                    <a:lnTo>
                      <a:pt x="180" y="173"/>
                    </a:lnTo>
                    <a:lnTo>
                      <a:pt x="180" y="171"/>
                    </a:lnTo>
                    <a:lnTo>
                      <a:pt x="180" y="169"/>
                    </a:lnTo>
                    <a:lnTo>
                      <a:pt x="178" y="169"/>
                    </a:lnTo>
                    <a:lnTo>
                      <a:pt x="178" y="167"/>
                    </a:lnTo>
                    <a:lnTo>
                      <a:pt x="176" y="167"/>
                    </a:lnTo>
                    <a:lnTo>
                      <a:pt x="176" y="166"/>
                    </a:lnTo>
                    <a:lnTo>
                      <a:pt x="174" y="166"/>
                    </a:lnTo>
                    <a:lnTo>
                      <a:pt x="172" y="166"/>
                    </a:lnTo>
                    <a:lnTo>
                      <a:pt x="170" y="166"/>
                    </a:lnTo>
                    <a:lnTo>
                      <a:pt x="169" y="166"/>
                    </a:lnTo>
                    <a:lnTo>
                      <a:pt x="167" y="166"/>
                    </a:lnTo>
                    <a:lnTo>
                      <a:pt x="165" y="166"/>
                    </a:lnTo>
                    <a:lnTo>
                      <a:pt x="163" y="166"/>
                    </a:lnTo>
                    <a:lnTo>
                      <a:pt x="161" y="166"/>
                    </a:lnTo>
                    <a:lnTo>
                      <a:pt x="159" y="166"/>
                    </a:lnTo>
                    <a:lnTo>
                      <a:pt x="157" y="166"/>
                    </a:lnTo>
                    <a:lnTo>
                      <a:pt x="155" y="166"/>
                    </a:lnTo>
                    <a:lnTo>
                      <a:pt x="153" y="166"/>
                    </a:lnTo>
                    <a:lnTo>
                      <a:pt x="151" y="166"/>
                    </a:lnTo>
                    <a:lnTo>
                      <a:pt x="149" y="166"/>
                    </a:lnTo>
                    <a:lnTo>
                      <a:pt x="147" y="166"/>
                    </a:lnTo>
                    <a:lnTo>
                      <a:pt x="145" y="166"/>
                    </a:lnTo>
                    <a:lnTo>
                      <a:pt x="144" y="166"/>
                    </a:lnTo>
                    <a:lnTo>
                      <a:pt x="142" y="166"/>
                    </a:lnTo>
                    <a:lnTo>
                      <a:pt x="140" y="166"/>
                    </a:lnTo>
                    <a:lnTo>
                      <a:pt x="138" y="166"/>
                    </a:lnTo>
                    <a:lnTo>
                      <a:pt x="138" y="167"/>
                    </a:lnTo>
                    <a:lnTo>
                      <a:pt x="136" y="167"/>
                    </a:lnTo>
                    <a:lnTo>
                      <a:pt x="136" y="166"/>
                    </a:lnTo>
                    <a:lnTo>
                      <a:pt x="134" y="166"/>
                    </a:lnTo>
                    <a:lnTo>
                      <a:pt x="132" y="166"/>
                    </a:lnTo>
                    <a:lnTo>
                      <a:pt x="130" y="166"/>
                    </a:lnTo>
                    <a:lnTo>
                      <a:pt x="128" y="166"/>
                    </a:lnTo>
                    <a:lnTo>
                      <a:pt x="126" y="166"/>
                    </a:lnTo>
                    <a:lnTo>
                      <a:pt x="124" y="166"/>
                    </a:lnTo>
                    <a:lnTo>
                      <a:pt x="122" y="166"/>
                    </a:lnTo>
                    <a:lnTo>
                      <a:pt x="121" y="166"/>
                    </a:lnTo>
                    <a:lnTo>
                      <a:pt x="119" y="166"/>
                    </a:lnTo>
                    <a:lnTo>
                      <a:pt x="117" y="166"/>
                    </a:lnTo>
                    <a:lnTo>
                      <a:pt x="115" y="166"/>
                    </a:lnTo>
                    <a:lnTo>
                      <a:pt x="113" y="166"/>
                    </a:lnTo>
                    <a:lnTo>
                      <a:pt x="111" y="166"/>
                    </a:lnTo>
                    <a:lnTo>
                      <a:pt x="109" y="166"/>
                    </a:lnTo>
                    <a:lnTo>
                      <a:pt x="107" y="166"/>
                    </a:lnTo>
                    <a:lnTo>
                      <a:pt x="107" y="167"/>
                    </a:lnTo>
                    <a:lnTo>
                      <a:pt x="107" y="166"/>
                    </a:lnTo>
                    <a:lnTo>
                      <a:pt x="105" y="166"/>
                    </a:lnTo>
                    <a:lnTo>
                      <a:pt x="103" y="166"/>
                    </a:lnTo>
                    <a:lnTo>
                      <a:pt x="101" y="166"/>
                    </a:lnTo>
                    <a:lnTo>
                      <a:pt x="99" y="166"/>
                    </a:lnTo>
                    <a:lnTo>
                      <a:pt x="97" y="166"/>
                    </a:lnTo>
                    <a:lnTo>
                      <a:pt x="96" y="166"/>
                    </a:lnTo>
                    <a:lnTo>
                      <a:pt x="94" y="166"/>
                    </a:lnTo>
                    <a:lnTo>
                      <a:pt x="92" y="166"/>
                    </a:lnTo>
                    <a:lnTo>
                      <a:pt x="90" y="166"/>
                    </a:lnTo>
                    <a:lnTo>
                      <a:pt x="88" y="166"/>
                    </a:lnTo>
                    <a:lnTo>
                      <a:pt x="86" y="166"/>
                    </a:lnTo>
                    <a:lnTo>
                      <a:pt x="84" y="166"/>
                    </a:lnTo>
                    <a:lnTo>
                      <a:pt x="82" y="166"/>
                    </a:lnTo>
                    <a:lnTo>
                      <a:pt x="80" y="166"/>
                    </a:lnTo>
                    <a:lnTo>
                      <a:pt x="78" y="166"/>
                    </a:lnTo>
                    <a:lnTo>
                      <a:pt x="76" y="166"/>
                    </a:lnTo>
                    <a:lnTo>
                      <a:pt x="74" y="166"/>
                    </a:lnTo>
                    <a:lnTo>
                      <a:pt x="73" y="166"/>
                    </a:lnTo>
                    <a:lnTo>
                      <a:pt x="71" y="166"/>
                    </a:lnTo>
                    <a:lnTo>
                      <a:pt x="69" y="166"/>
                    </a:lnTo>
                    <a:lnTo>
                      <a:pt x="67" y="166"/>
                    </a:lnTo>
                    <a:lnTo>
                      <a:pt x="65" y="166"/>
                    </a:lnTo>
                    <a:lnTo>
                      <a:pt x="63" y="166"/>
                    </a:lnTo>
                    <a:lnTo>
                      <a:pt x="61" y="166"/>
                    </a:lnTo>
                    <a:lnTo>
                      <a:pt x="59" y="166"/>
                    </a:lnTo>
                    <a:lnTo>
                      <a:pt x="57" y="166"/>
                    </a:lnTo>
                    <a:lnTo>
                      <a:pt x="55" y="166"/>
                    </a:lnTo>
                    <a:lnTo>
                      <a:pt x="53" y="166"/>
                    </a:lnTo>
                    <a:lnTo>
                      <a:pt x="51" y="166"/>
                    </a:lnTo>
                    <a:lnTo>
                      <a:pt x="49" y="166"/>
                    </a:lnTo>
                    <a:lnTo>
                      <a:pt x="48" y="166"/>
                    </a:lnTo>
                    <a:lnTo>
                      <a:pt x="46" y="166"/>
                    </a:lnTo>
                    <a:lnTo>
                      <a:pt x="44" y="166"/>
                    </a:lnTo>
                    <a:lnTo>
                      <a:pt x="42" y="166"/>
                    </a:lnTo>
                    <a:lnTo>
                      <a:pt x="40" y="166"/>
                    </a:lnTo>
                    <a:lnTo>
                      <a:pt x="38" y="166"/>
                    </a:lnTo>
                    <a:lnTo>
                      <a:pt x="36" y="166"/>
                    </a:lnTo>
                    <a:lnTo>
                      <a:pt x="36" y="164"/>
                    </a:lnTo>
                    <a:lnTo>
                      <a:pt x="36" y="162"/>
                    </a:lnTo>
                    <a:lnTo>
                      <a:pt x="36" y="160"/>
                    </a:lnTo>
                    <a:lnTo>
                      <a:pt x="36" y="158"/>
                    </a:lnTo>
                    <a:lnTo>
                      <a:pt x="36" y="156"/>
                    </a:lnTo>
                    <a:lnTo>
                      <a:pt x="36" y="154"/>
                    </a:lnTo>
                    <a:lnTo>
                      <a:pt x="36" y="152"/>
                    </a:lnTo>
                    <a:lnTo>
                      <a:pt x="36" y="150"/>
                    </a:lnTo>
                    <a:lnTo>
                      <a:pt x="36" y="148"/>
                    </a:lnTo>
                    <a:lnTo>
                      <a:pt x="36" y="146"/>
                    </a:lnTo>
                    <a:lnTo>
                      <a:pt x="36" y="144"/>
                    </a:lnTo>
                    <a:lnTo>
                      <a:pt x="36" y="143"/>
                    </a:lnTo>
                    <a:lnTo>
                      <a:pt x="36" y="141"/>
                    </a:lnTo>
                    <a:lnTo>
                      <a:pt x="36" y="139"/>
                    </a:lnTo>
                    <a:lnTo>
                      <a:pt x="36" y="137"/>
                    </a:lnTo>
                    <a:lnTo>
                      <a:pt x="36" y="135"/>
                    </a:lnTo>
                    <a:lnTo>
                      <a:pt x="36" y="133"/>
                    </a:lnTo>
                    <a:lnTo>
                      <a:pt x="36" y="131"/>
                    </a:lnTo>
                    <a:lnTo>
                      <a:pt x="36" y="129"/>
                    </a:lnTo>
                    <a:lnTo>
                      <a:pt x="36" y="127"/>
                    </a:lnTo>
                    <a:lnTo>
                      <a:pt x="36" y="125"/>
                    </a:lnTo>
                    <a:lnTo>
                      <a:pt x="36" y="123"/>
                    </a:lnTo>
                    <a:lnTo>
                      <a:pt x="36" y="121"/>
                    </a:lnTo>
                    <a:lnTo>
                      <a:pt x="36" y="119"/>
                    </a:lnTo>
                    <a:lnTo>
                      <a:pt x="36" y="118"/>
                    </a:lnTo>
                    <a:lnTo>
                      <a:pt x="36" y="116"/>
                    </a:lnTo>
                    <a:lnTo>
                      <a:pt x="36" y="114"/>
                    </a:lnTo>
                    <a:lnTo>
                      <a:pt x="36" y="112"/>
                    </a:lnTo>
                    <a:lnTo>
                      <a:pt x="36" y="110"/>
                    </a:lnTo>
                    <a:lnTo>
                      <a:pt x="36" y="108"/>
                    </a:lnTo>
                    <a:lnTo>
                      <a:pt x="36" y="106"/>
                    </a:lnTo>
                    <a:lnTo>
                      <a:pt x="36" y="104"/>
                    </a:lnTo>
                    <a:lnTo>
                      <a:pt x="36" y="102"/>
                    </a:lnTo>
                    <a:lnTo>
                      <a:pt x="36" y="100"/>
                    </a:lnTo>
                    <a:lnTo>
                      <a:pt x="36" y="98"/>
                    </a:lnTo>
                    <a:lnTo>
                      <a:pt x="36" y="96"/>
                    </a:lnTo>
                    <a:lnTo>
                      <a:pt x="36" y="95"/>
                    </a:lnTo>
                    <a:lnTo>
                      <a:pt x="36" y="93"/>
                    </a:lnTo>
                    <a:lnTo>
                      <a:pt x="36" y="91"/>
                    </a:lnTo>
                    <a:lnTo>
                      <a:pt x="36" y="89"/>
                    </a:lnTo>
                    <a:lnTo>
                      <a:pt x="36" y="87"/>
                    </a:lnTo>
                    <a:lnTo>
                      <a:pt x="36" y="85"/>
                    </a:lnTo>
                    <a:lnTo>
                      <a:pt x="36" y="83"/>
                    </a:lnTo>
                    <a:lnTo>
                      <a:pt x="36" y="81"/>
                    </a:lnTo>
                    <a:lnTo>
                      <a:pt x="36" y="79"/>
                    </a:lnTo>
                    <a:lnTo>
                      <a:pt x="36" y="77"/>
                    </a:lnTo>
                    <a:lnTo>
                      <a:pt x="36" y="75"/>
                    </a:lnTo>
                    <a:lnTo>
                      <a:pt x="36" y="73"/>
                    </a:lnTo>
                    <a:lnTo>
                      <a:pt x="36" y="71"/>
                    </a:lnTo>
                    <a:lnTo>
                      <a:pt x="36" y="70"/>
                    </a:lnTo>
                    <a:lnTo>
                      <a:pt x="36" y="68"/>
                    </a:lnTo>
                    <a:lnTo>
                      <a:pt x="36" y="66"/>
                    </a:lnTo>
                    <a:lnTo>
                      <a:pt x="36" y="64"/>
                    </a:lnTo>
                    <a:lnTo>
                      <a:pt x="36" y="62"/>
                    </a:lnTo>
                    <a:lnTo>
                      <a:pt x="36" y="60"/>
                    </a:lnTo>
                    <a:lnTo>
                      <a:pt x="38" y="60"/>
                    </a:lnTo>
                    <a:lnTo>
                      <a:pt x="36" y="60"/>
                    </a:lnTo>
                    <a:lnTo>
                      <a:pt x="34" y="60"/>
                    </a:lnTo>
                    <a:lnTo>
                      <a:pt x="32" y="60"/>
                    </a:lnTo>
                    <a:lnTo>
                      <a:pt x="32" y="58"/>
                    </a:lnTo>
                    <a:lnTo>
                      <a:pt x="30" y="58"/>
                    </a:lnTo>
                    <a:lnTo>
                      <a:pt x="28" y="58"/>
                    </a:lnTo>
                    <a:lnTo>
                      <a:pt x="30" y="58"/>
                    </a:lnTo>
                    <a:lnTo>
                      <a:pt x="30" y="56"/>
                    </a:lnTo>
                    <a:lnTo>
                      <a:pt x="28" y="56"/>
                    </a:lnTo>
                    <a:lnTo>
                      <a:pt x="28" y="54"/>
                    </a:lnTo>
                    <a:lnTo>
                      <a:pt x="26" y="54"/>
                    </a:lnTo>
                    <a:lnTo>
                      <a:pt x="26" y="52"/>
                    </a:lnTo>
                    <a:lnTo>
                      <a:pt x="28" y="52"/>
                    </a:lnTo>
                    <a:lnTo>
                      <a:pt x="28" y="50"/>
                    </a:lnTo>
                    <a:lnTo>
                      <a:pt x="26" y="50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3" y="48"/>
                    </a:lnTo>
                    <a:lnTo>
                      <a:pt x="23" y="47"/>
                    </a:lnTo>
                    <a:lnTo>
                      <a:pt x="21" y="47"/>
                    </a:lnTo>
                    <a:lnTo>
                      <a:pt x="21" y="45"/>
                    </a:lnTo>
                    <a:lnTo>
                      <a:pt x="21" y="43"/>
                    </a:lnTo>
                    <a:lnTo>
                      <a:pt x="23" y="43"/>
                    </a:lnTo>
                    <a:lnTo>
                      <a:pt x="23" y="41"/>
                    </a:lnTo>
                    <a:lnTo>
                      <a:pt x="23" y="39"/>
                    </a:lnTo>
                    <a:lnTo>
                      <a:pt x="25" y="39"/>
                    </a:lnTo>
                    <a:lnTo>
                      <a:pt x="25" y="37"/>
                    </a:lnTo>
                    <a:lnTo>
                      <a:pt x="26" y="37"/>
                    </a:lnTo>
                    <a:lnTo>
                      <a:pt x="28" y="37"/>
                    </a:lnTo>
                    <a:lnTo>
                      <a:pt x="28" y="35"/>
                    </a:lnTo>
                    <a:lnTo>
                      <a:pt x="26" y="35"/>
                    </a:lnTo>
                    <a:lnTo>
                      <a:pt x="28" y="35"/>
                    </a:lnTo>
                    <a:lnTo>
                      <a:pt x="28" y="33"/>
                    </a:lnTo>
                    <a:lnTo>
                      <a:pt x="26" y="33"/>
                    </a:lnTo>
                    <a:lnTo>
                      <a:pt x="26" y="31"/>
                    </a:lnTo>
                    <a:lnTo>
                      <a:pt x="26" y="29"/>
                    </a:lnTo>
                    <a:lnTo>
                      <a:pt x="25" y="29"/>
                    </a:lnTo>
                    <a:lnTo>
                      <a:pt x="23" y="29"/>
                    </a:lnTo>
                    <a:lnTo>
                      <a:pt x="23" y="31"/>
                    </a:lnTo>
                    <a:lnTo>
                      <a:pt x="21" y="31"/>
                    </a:lnTo>
                    <a:lnTo>
                      <a:pt x="19" y="31"/>
                    </a:lnTo>
                    <a:lnTo>
                      <a:pt x="19" y="29"/>
                    </a:lnTo>
                    <a:lnTo>
                      <a:pt x="17" y="29"/>
                    </a:lnTo>
                    <a:lnTo>
                      <a:pt x="17" y="27"/>
                    </a:lnTo>
                    <a:lnTo>
                      <a:pt x="15" y="27"/>
                    </a:lnTo>
                    <a:lnTo>
                      <a:pt x="15" y="25"/>
                    </a:lnTo>
                    <a:lnTo>
                      <a:pt x="13" y="25"/>
                    </a:lnTo>
                    <a:lnTo>
                      <a:pt x="11" y="25"/>
                    </a:lnTo>
                    <a:lnTo>
                      <a:pt x="11" y="23"/>
                    </a:lnTo>
                    <a:lnTo>
                      <a:pt x="11" y="22"/>
                    </a:lnTo>
                    <a:lnTo>
                      <a:pt x="11" y="20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6"/>
                    </a:lnTo>
                    <a:lnTo>
                      <a:pt x="7" y="16"/>
                    </a:lnTo>
                    <a:lnTo>
                      <a:pt x="7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3" y="14"/>
                    </a:lnTo>
                    <a:lnTo>
                      <a:pt x="3" y="12"/>
                    </a:lnTo>
                    <a:lnTo>
                      <a:pt x="5" y="12"/>
                    </a:lnTo>
                    <a:lnTo>
                      <a:pt x="3" y="12"/>
                    </a:lnTo>
                    <a:lnTo>
                      <a:pt x="3" y="10"/>
                    </a:lnTo>
                    <a:lnTo>
                      <a:pt x="3" y="8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3" y="2"/>
                    </a:lnTo>
                    <a:lnTo>
                      <a:pt x="15" y="2"/>
                    </a:lnTo>
                    <a:lnTo>
                      <a:pt x="17" y="2"/>
                    </a:lnTo>
                    <a:lnTo>
                      <a:pt x="19" y="2"/>
                    </a:lnTo>
                    <a:lnTo>
                      <a:pt x="21" y="2"/>
                    </a:lnTo>
                    <a:lnTo>
                      <a:pt x="23" y="2"/>
                    </a:lnTo>
                    <a:lnTo>
                      <a:pt x="25" y="2"/>
                    </a:lnTo>
                    <a:lnTo>
                      <a:pt x="26" y="2"/>
                    </a:lnTo>
                    <a:lnTo>
                      <a:pt x="28" y="2"/>
                    </a:lnTo>
                    <a:lnTo>
                      <a:pt x="30" y="2"/>
                    </a:lnTo>
                    <a:lnTo>
                      <a:pt x="32" y="2"/>
                    </a:lnTo>
                    <a:lnTo>
                      <a:pt x="34" y="2"/>
                    </a:lnTo>
                    <a:lnTo>
                      <a:pt x="36" y="2"/>
                    </a:lnTo>
                    <a:lnTo>
                      <a:pt x="38" y="2"/>
                    </a:lnTo>
                    <a:lnTo>
                      <a:pt x="40" y="2"/>
                    </a:lnTo>
                    <a:lnTo>
                      <a:pt x="42" y="2"/>
                    </a:lnTo>
                    <a:lnTo>
                      <a:pt x="44" y="2"/>
                    </a:lnTo>
                    <a:lnTo>
                      <a:pt x="46" y="2"/>
                    </a:lnTo>
                    <a:lnTo>
                      <a:pt x="48" y="2"/>
                    </a:lnTo>
                    <a:lnTo>
                      <a:pt x="49" y="2"/>
                    </a:lnTo>
                    <a:lnTo>
                      <a:pt x="51" y="2"/>
                    </a:lnTo>
                    <a:lnTo>
                      <a:pt x="53" y="2"/>
                    </a:lnTo>
                    <a:lnTo>
                      <a:pt x="55" y="2"/>
                    </a:lnTo>
                    <a:lnTo>
                      <a:pt x="57" y="2"/>
                    </a:lnTo>
                    <a:lnTo>
                      <a:pt x="59" y="2"/>
                    </a:lnTo>
                    <a:lnTo>
                      <a:pt x="61" y="2"/>
                    </a:lnTo>
                    <a:lnTo>
                      <a:pt x="63" y="2"/>
                    </a:lnTo>
                    <a:lnTo>
                      <a:pt x="65" y="2"/>
                    </a:lnTo>
                    <a:lnTo>
                      <a:pt x="67" y="2"/>
                    </a:lnTo>
                    <a:lnTo>
                      <a:pt x="69" y="2"/>
                    </a:lnTo>
                    <a:lnTo>
                      <a:pt x="71" y="2"/>
                    </a:lnTo>
                    <a:lnTo>
                      <a:pt x="73" y="2"/>
                    </a:lnTo>
                    <a:lnTo>
                      <a:pt x="74" y="2"/>
                    </a:lnTo>
                    <a:lnTo>
                      <a:pt x="76" y="2"/>
                    </a:lnTo>
                    <a:lnTo>
                      <a:pt x="78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4" y="2"/>
                    </a:lnTo>
                    <a:lnTo>
                      <a:pt x="86" y="2"/>
                    </a:lnTo>
                    <a:lnTo>
                      <a:pt x="88" y="2"/>
                    </a:lnTo>
                    <a:lnTo>
                      <a:pt x="90" y="2"/>
                    </a:lnTo>
                    <a:lnTo>
                      <a:pt x="92" y="2"/>
                    </a:lnTo>
                    <a:lnTo>
                      <a:pt x="94" y="2"/>
                    </a:lnTo>
                    <a:lnTo>
                      <a:pt x="96" y="2"/>
                    </a:lnTo>
                    <a:lnTo>
                      <a:pt x="97" y="0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9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5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2" y="0"/>
                    </a:lnTo>
                    <a:lnTo>
                      <a:pt x="124" y="0"/>
                    </a:lnTo>
                    <a:lnTo>
                      <a:pt x="126" y="0"/>
                    </a:lnTo>
                    <a:lnTo>
                      <a:pt x="128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3" name="Freeform 1328">
                <a:extLst>
                  <a:ext uri="{FF2B5EF4-FFF2-40B4-BE49-F238E27FC236}">
                    <a16:creationId xmlns:a16="http://schemas.microsoft.com/office/drawing/2014/main" id="{83686256-95B2-A7B3-C4B6-8D28EC81F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5674" y="1961495"/>
                <a:ext cx="600075" cy="341313"/>
              </a:xfrm>
              <a:custGeom>
                <a:avLst/>
                <a:gdLst>
                  <a:gd name="T0" fmla="*/ 75 w 378"/>
                  <a:gd name="T1" fmla="*/ 0 h 215"/>
                  <a:gd name="T2" fmla="*/ 98 w 378"/>
                  <a:gd name="T3" fmla="*/ 0 h 215"/>
                  <a:gd name="T4" fmla="*/ 121 w 378"/>
                  <a:gd name="T5" fmla="*/ 0 h 215"/>
                  <a:gd name="T6" fmla="*/ 144 w 378"/>
                  <a:gd name="T7" fmla="*/ 0 h 215"/>
                  <a:gd name="T8" fmla="*/ 167 w 378"/>
                  <a:gd name="T9" fmla="*/ 0 h 215"/>
                  <a:gd name="T10" fmla="*/ 190 w 378"/>
                  <a:gd name="T11" fmla="*/ 0 h 215"/>
                  <a:gd name="T12" fmla="*/ 213 w 378"/>
                  <a:gd name="T13" fmla="*/ 0 h 215"/>
                  <a:gd name="T14" fmla="*/ 236 w 378"/>
                  <a:gd name="T15" fmla="*/ 0 h 215"/>
                  <a:gd name="T16" fmla="*/ 259 w 378"/>
                  <a:gd name="T17" fmla="*/ 0 h 215"/>
                  <a:gd name="T18" fmla="*/ 282 w 378"/>
                  <a:gd name="T19" fmla="*/ 0 h 215"/>
                  <a:gd name="T20" fmla="*/ 305 w 378"/>
                  <a:gd name="T21" fmla="*/ 0 h 215"/>
                  <a:gd name="T22" fmla="*/ 328 w 378"/>
                  <a:gd name="T23" fmla="*/ 0 h 215"/>
                  <a:gd name="T24" fmla="*/ 352 w 378"/>
                  <a:gd name="T25" fmla="*/ 0 h 215"/>
                  <a:gd name="T26" fmla="*/ 375 w 378"/>
                  <a:gd name="T27" fmla="*/ 0 h 215"/>
                  <a:gd name="T28" fmla="*/ 378 w 378"/>
                  <a:gd name="T29" fmla="*/ 19 h 215"/>
                  <a:gd name="T30" fmla="*/ 378 w 378"/>
                  <a:gd name="T31" fmla="*/ 42 h 215"/>
                  <a:gd name="T32" fmla="*/ 378 w 378"/>
                  <a:gd name="T33" fmla="*/ 65 h 215"/>
                  <a:gd name="T34" fmla="*/ 378 w 378"/>
                  <a:gd name="T35" fmla="*/ 88 h 215"/>
                  <a:gd name="T36" fmla="*/ 378 w 378"/>
                  <a:gd name="T37" fmla="*/ 111 h 215"/>
                  <a:gd name="T38" fmla="*/ 378 w 378"/>
                  <a:gd name="T39" fmla="*/ 134 h 215"/>
                  <a:gd name="T40" fmla="*/ 378 w 378"/>
                  <a:gd name="T41" fmla="*/ 157 h 215"/>
                  <a:gd name="T42" fmla="*/ 378 w 378"/>
                  <a:gd name="T43" fmla="*/ 180 h 215"/>
                  <a:gd name="T44" fmla="*/ 361 w 378"/>
                  <a:gd name="T45" fmla="*/ 186 h 215"/>
                  <a:gd name="T46" fmla="*/ 338 w 378"/>
                  <a:gd name="T47" fmla="*/ 186 h 215"/>
                  <a:gd name="T48" fmla="*/ 315 w 378"/>
                  <a:gd name="T49" fmla="*/ 186 h 215"/>
                  <a:gd name="T50" fmla="*/ 292 w 378"/>
                  <a:gd name="T51" fmla="*/ 186 h 215"/>
                  <a:gd name="T52" fmla="*/ 269 w 378"/>
                  <a:gd name="T53" fmla="*/ 186 h 215"/>
                  <a:gd name="T54" fmla="*/ 246 w 378"/>
                  <a:gd name="T55" fmla="*/ 186 h 215"/>
                  <a:gd name="T56" fmla="*/ 223 w 378"/>
                  <a:gd name="T57" fmla="*/ 186 h 215"/>
                  <a:gd name="T58" fmla="*/ 200 w 378"/>
                  <a:gd name="T59" fmla="*/ 186 h 215"/>
                  <a:gd name="T60" fmla="*/ 177 w 378"/>
                  <a:gd name="T61" fmla="*/ 186 h 215"/>
                  <a:gd name="T62" fmla="*/ 158 w 378"/>
                  <a:gd name="T63" fmla="*/ 190 h 215"/>
                  <a:gd name="T64" fmla="*/ 156 w 378"/>
                  <a:gd name="T65" fmla="*/ 207 h 215"/>
                  <a:gd name="T66" fmla="*/ 148 w 378"/>
                  <a:gd name="T67" fmla="*/ 196 h 215"/>
                  <a:gd name="T68" fmla="*/ 140 w 378"/>
                  <a:gd name="T69" fmla="*/ 205 h 215"/>
                  <a:gd name="T70" fmla="*/ 125 w 378"/>
                  <a:gd name="T71" fmla="*/ 205 h 215"/>
                  <a:gd name="T72" fmla="*/ 110 w 378"/>
                  <a:gd name="T73" fmla="*/ 209 h 215"/>
                  <a:gd name="T74" fmla="*/ 102 w 378"/>
                  <a:gd name="T75" fmla="*/ 213 h 215"/>
                  <a:gd name="T76" fmla="*/ 94 w 378"/>
                  <a:gd name="T77" fmla="*/ 204 h 215"/>
                  <a:gd name="T78" fmla="*/ 85 w 378"/>
                  <a:gd name="T79" fmla="*/ 194 h 215"/>
                  <a:gd name="T80" fmla="*/ 81 w 378"/>
                  <a:gd name="T81" fmla="*/ 180 h 215"/>
                  <a:gd name="T82" fmla="*/ 71 w 378"/>
                  <a:gd name="T83" fmla="*/ 167 h 215"/>
                  <a:gd name="T84" fmla="*/ 71 w 378"/>
                  <a:gd name="T85" fmla="*/ 161 h 215"/>
                  <a:gd name="T86" fmla="*/ 65 w 378"/>
                  <a:gd name="T87" fmla="*/ 154 h 215"/>
                  <a:gd name="T88" fmla="*/ 56 w 378"/>
                  <a:gd name="T89" fmla="*/ 163 h 215"/>
                  <a:gd name="T90" fmla="*/ 46 w 378"/>
                  <a:gd name="T91" fmla="*/ 161 h 215"/>
                  <a:gd name="T92" fmla="*/ 48 w 378"/>
                  <a:gd name="T93" fmla="*/ 152 h 215"/>
                  <a:gd name="T94" fmla="*/ 48 w 378"/>
                  <a:gd name="T95" fmla="*/ 140 h 215"/>
                  <a:gd name="T96" fmla="*/ 52 w 378"/>
                  <a:gd name="T97" fmla="*/ 127 h 215"/>
                  <a:gd name="T98" fmla="*/ 54 w 378"/>
                  <a:gd name="T99" fmla="*/ 109 h 215"/>
                  <a:gd name="T100" fmla="*/ 44 w 378"/>
                  <a:gd name="T101" fmla="*/ 108 h 215"/>
                  <a:gd name="T102" fmla="*/ 35 w 378"/>
                  <a:gd name="T103" fmla="*/ 98 h 215"/>
                  <a:gd name="T104" fmla="*/ 23 w 378"/>
                  <a:gd name="T105" fmla="*/ 86 h 215"/>
                  <a:gd name="T106" fmla="*/ 17 w 378"/>
                  <a:gd name="T107" fmla="*/ 81 h 215"/>
                  <a:gd name="T108" fmla="*/ 12 w 378"/>
                  <a:gd name="T109" fmla="*/ 71 h 215"/>
                  <a:gd name="T110" fmla="*/ 8 w 378"/>
                  <a:gd name="T111" fmla="*/ 60 h 215"/>
                  <a:gd name="T112" fmla="*/ 0 w 378"/>
                  <a:gd name="T113" fmla="*/ 44 h 215"/>
                  <a:gd name="T114" fmla="*/ 0 w 378"/>
                  <a:gd name="T115" fmla="*/ 8 h 215"/>
                  <a:gd name="T116" fmla="*/ 19 w 378"/>
                  <a:gd name="T117" fmla="*/ 0 h 215"/>
                  <a:gd name="T118" fmla="*/ 42 w 378"/>
                  <a:gd name="T119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78" h="215">
                    <a:moveTo>
                      <a:pt x="54" y="0"/>
                    </a:moveTo>
                    <a:lnTo>
                      <a:pt x="56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2" y="0"/>
                    </a:lnTo>
                    <a:lnTo>
                      <a:pt x="64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88" y="0"/>
                    </a:lnTo>
                    <a:lnTo>
                      <a:pt x="90" y="0"/>
                    </a:lnTo>
                    <a:lnTo>
                      <a:pt x="92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100" y="0"/>
                    </a:lnTo>
                    <a:lnTo>
                      <a:pt x="102" y="0"/>
                    </a:lnTo>
                    <a:lnTo>
                      <a:pt x="104" y="0"/>
                    </a:lnTo>
                    <a:lnTo>
                      <a:pt x="106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3" y="0"/>
                    </a:lnTo>
                    <a:lnTo>
                      <a:pt x="115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29" y="0"/>
                    </a:lnTo>
                    <a:lnTo>
                      <a:pt x="131" y="0"/>
                    </a:lnTo>
                    <a:lnTo>
                      <a:pt x="133" y="0"/>
                    </a:lnTo>
                    <a:lnTo>
                      <a:pt x="135" y="0"/>
                    </a:lnTo>
                    <a:lnTo>
                      <a:pt x="136" y="0"/>
                    </a:lnTo>
                    <a:lnTo>
                      <a:pt x="138" y="0"/>
                    </a:lnTo>
                    <a:lnTo>
                      <a:pt x="140" y="0"/>
                    </a:lnTo>
                    <a:lnTo>
                      <a:pt x="142" y="0"/>
                    </a:lnTo>
                    <a:lnTo>
                      <a:pt x="144" y="0"/>
                    </a:lnTo>
                    <a:lnTo>
                      <a:pt x="146" y="0"/>
                    </a:lnTo>
                    <a:lnTo>
                      <a:pt x="148" y="0"/>
                    </a:lnTo>
                    <a:lnTo>
                      <a:pt x="150" y="0"/>
                    </a:lnTo>
                    <a:lnTo>
                      <a:pt x="152" y="0"/>
                    </a:lnTo>
                    <a:lnTo>
                      <a:pt x="154" y="0"/>
                    </a:lnTo>
                    <a:lnTo>
                      <a:pt x="156" y="0"/>
                    </a:lnTo>
                    <a:lnTo>
                      <a:pt x="158" y="0"/>
                    </a:lnTo>
                    <a:lnTo>
                      <a:pt x="160" y="0"/>
                    </a:lnTo>
                    <a:lnTo>
                      <a:pt x="161" y="0"/>
                    </a:lnTo>
                    <a:lnTo>
                      <a:pt x="163" y="0"/>
                    </a:lnTo>
                    <a:lnTo>
                      <a:pt x="165" y="0"/>
                    </a:lnTo>
                    <a:lnTo>
                      <a:pt x="167" y="0"/>
                    </a:lnTo>
                    <a:lnTo>
                      <a:pt x="169" y="0"/>
                    </a:lnTo>
                    <a:lnTo>
                      <a:pt x="171" y="0"/>
                    </a:lnTo>
                    <a:lnTo>
                      <a:pt x="173" y="0"/>
                    </a:lnTo>
                    <a:lnTo>
                      <a:pt x="175" y="0"/>
                    </a:lnTo>
                    <a:lnTo>
                      <a:pt x="177" y="0"/>
                    </a:lnTo>
                    <a:lnTo>
                      <a:pt x="179" y="0"/>
                    </a:lnTo>
                    <a:lnTo>
                      <a:pt x="181" y="0"/>
                    </a:lnTo>
                    <a:lnTo>
                      <a:pt x="183" y="0"/>
                    </a:lnTo>
                    <a:lnTo>
                      <a:pt x="184" y="0"/>
                    </a:lnTo>
                    <a:lnTo>
                      <a:pt x="186" y="0"/>
                    </a:lnTo>
                    <a:lnTo>
                      <a:pt x="188" y="0"/>
                    </a:lnTo>
                    <a:lnTo>
                      <a:pt x="190" y="0"/>
                    </a:lnTo>
                    <a:lnTo>
                      <a:pt x="192" y="0"/>
                    </a:lnTo>
                    <a:lnTo>
                      <a:pt x="194" y="0"/>
                    </a:lnTo>
                    <a:lnTo>
                      <a:pt x="196" y="0"/>
                    </a:lnTo>
                    <a:lnTo>
                      <a:pt x="198" y="0"/>
                    </a:lnTo>
                    <a:lnTo>
                      <a:pt x="200" y="0"/>
                    </a:lnTo>
                    <a:lnTo>
                      <a:pt x="202" y="0"/>
                    </a:lnTo>
                    <a:lnTo>
                      <a:pt x="204" y="0"/>
                    </a:lnTo>
                    <a:lnTo>
                      <a:pt x="206" y="0"/>
                    </a:lnTo>
                    <a:lnTo>
                      <a:pt x="208" y="0"/>
                    </a:lnTo>
                    <a:lnTo>
                      <a:pt x="209" y="0"/>
                    </a:lnTo>
                    <a:lnTo>
                      <a:pt x="211" y="0"/>
                    </a:lnTo>
                    <a:lnTo>
                      <a:pt x="213" y="0"/>
                    </a:lnTo>
                    <a:lnTo>
                      <a:pt x="215" y="0"/>
                    </a:lnTo>
                    <a:lnTo>
                      <a:pt x="217" y="0"/>
                    </a:lnTo>
                    <a:lnTo>
                      <a:pt x="219" y="0"/>
                    </a:lnTo>
                    <a:lnTo>
                      <a:pt x="221" y="0"/>
                    </a:lnTo>
                    <a:lnTo>
                      <a:pt x="223" y="0"/>
                    </a:lnTo>
                    <a:lnTo>
                      <a:pt x="225" y="0"/>
                    </a:lnTo>
                    <a:lnTo>
                      <a:pt x="227" y="0"/>
                    </a:lnTo>
                    <a:lnTo>
                      <a:pt x="229" y="0"/>
                    </a:lnTo>
                    <a:lnTo>
                      <a:pt x="231" y="0"/>
                    </a:lnTo>
                    <a:lnTo>
                      <a:pt x="232" y="0"/>
                    </a:lnTo>
                    <a:lnTo>
                      <a:pt x="234" y="0"/>
                    </a:lnTo>
                    <a:lnTo>
                      <a:pt x="236" y="0"/>
                    </a:lnTo>
                    <a:lnTo>
                      <a:pt x="238" y="0"/>
                    </a:lnTo>
                    <a:lnTo>
                      <a:pt x="240" y="0"/>
                    </a:lnTo>
                    <a:lnTo>
                      <a:pt x="242" y="0"/>
                    </a:lnTo>
                    <a:lnTo>
                      <a:pt x="244" y="0"/>
                    </a:lnTo>
                    <a:lnTo>
                      <a:pt x="246" y="0"/>
                    </a:lnTo>
                    <a:lnTo>
                      <a:pt x="248" y="0"/>
                    </a:lnTo>
                    <a:lnTo>
                      <a:pt x="250" y="0"/>
                    </a:lnTo>
                    <a:lnTo>
                      <a:pt x="252" y="0"/>
                    </a:lnTo>
                    <a:lnTo>
                      <a:pt x="254" y="0"/>
                    </a:lnTo>
                    <a:lnTo>
                      <a:pt x="256" y="0"/>
                    </a:lnTo>
                    <a:lnTo>
                      <a:pt x="257" y="0"/>
                    </a:lnTo>
                    <a:lnTo>
                      <a:pt x="259" y="0"/>
                    </a:lnTo>
                    <a:lnTo>
                      <a:pt x="261" y="0"/>
                    </a:lnTo>
                    <a:lnTo>
                      <a:pt x="263" y="0"/>
                    </a:lnTo>
                    <a:lnTo>
                      <a:pt x="265" y="0"/>
                    </a:lnTo>
                    <a:lnTo>
                      <a:pt x="267" y="0"/>
                    </a:lnTo>
                    <a:lnTo>
                      <a:pt x="269" y="0"/>
                    </a:lnTo>
                    <a:lnTo>
                      <a:pt x="271" y="0"/>
                    </a:lnTo>
                    <a:lnTo>
                      <a:pt x="273" y="0"/>
                    </a:lnTo>
                    <a:lnTo>
                      <a:pt x="275" y="0"/>
                    </a:lnTo>
                    <a:lnTo>
                      <a:pt x="277" y="0"/>
                    </a:lnTo>
                    <a:lnTo>
                      <a:pt x="279" y="0"/>
                    </a:lnTo>
                    <a:lnTo>
                      <a:pt x="280" y="0"/>
                    </a:lnTo>
                    <a:lnTo>
                      <a:pt x="282" y="0"/>
                    </a:lnTo>
                    <a:lnTo>
                      <a:pt x="284" y="0"/>
                    </a:lnTo>
                    <a:lnTo>
                      <a:pt x="286" y="0"/>
                    </a:lnTo>
                    <a:lnTo>
                      <a:pt x="288" y="0"/>
                    </a:lnTo>
                    <a:lnTo>
                      <a:pt x="290" y="0"/>
                    </a:lnTo>
                    <a:lnTo>
                      <a:pt x="292" y="0"/>
                    </a:lnTo>
                    <a:lnTo>
                      <a:pt x="294" y="0"/>
                    </a:lnTo>
                    <a:lnTo>
                      <a:pt x="296" y="0"/>
                    </a:lnTo>
                    <a:lnTo>
                      <a:pt x="298" y="0"/>
                    </a:lnTo>
                    <a:lnTo>
                      <a:pt x="300" y="0"/>
                    </a:lnTo>
                    <a:lnTo>
                      <a:pt x="302" y="0"/>
                    </a:lnTo>
                    <a:lnTo>
                      <a:pt x="304" y="0"/>
                    </a:lnTo>
                    <a:lnTo>
                      <a:pt x="305" y="0"/>
                    </a:lnTo>
                    <a:lnTo>
                      <a:pt x="307" y="0"/>
                    </a:lnTo>
                    <a:lnTo>
                      <a:pt x="309" y="0"/>
                    </a:lnTo>
                    <a:lnTo>
                      <a:pt x="311" y="0"/>
                    </a:lnTo>
                    <a:lnTo>
                      <a:pt x="313" y="0"/>
                    </a:lnTo>
                    <a:lnTo>
                      <a:pt x="315" y="0"/>
                    </a:lnTo>
                    <a:lnTo>
                      <a:pt x="317" y="0"/>
                    </a:lnTo>
                    <a:lnTo>
                      <a:pt x="319" y="0"/>
                    </a:lnTo>
                    <a:lnTo>
                      <a:pt x="321" y="0"/>
                    </a:lnTo>
                    <a:lnTo>
                      <a:pt x="323" y="0"/>
                    </a:lnTo>
                    <a:lnTo>
                      <a:pt x="325" y="0"/>
                    </a:lnTo>
                    <a:lnTo>
                      <a:pt x="327" y="0"/>
                    </a:lnTo>
                    <a:lnTo>
                      <a:pt x="328" y="0"/>
                    </a:lnTo>
                    <a:lnTo>
                      <a:pt x="330" y="0"/>
                    </a:lnTo>
                    <a:lnTo>
                      <a:pt x="332" y="0"/>
                    </a:lnTo>
                    <a:lnTo>
                      <a:pt x="334" y="0"/>
                    </a:lnTo>
                    <a:lnTo>
                      <a:pt x="336" y="0"/>
                    </a:lnTo>
                    <a:lnTo>
                      <a:pt x="338" y="0"/>
                    </a:lnTo>
                    <a:lnTo>
                      <a:pt x="340" y="0"/>
                    </a:lnTo>
                    <a:lnTo>
                      <a:pt x="342" y="0"/>
                    </a:lnTo>
                    <a:lnTo>
                      <a:pt x="344" y="0"/>
                    </a:lnTo>
                    <a:lnTo>
                      <a:pt x="346" y="0"/>
                    </a:lnTo>
                    <a:lnTo>
                      <a:pt x="348" y="0"/>
                    </a:lnTo>
                    <a:lnTo>
                      <a:pt x="350" y="0"/>
                    </a:lnTo>
                    <a:lnTo>
                      <a:pt x="352" y="0"/>
                    </a:lnTo>
                    <a:lnTo>
                      <a:pt x="353" y="0"/>
                    </a:lnTo>
                    <a:lnTo>
                      <a:pt x="355" y="0"/>
                    </a:lnTo>
                    <a:lnTo>
                      <a:pt x="357" y="0"/>
                    </a:lnTo>
                    <a:lnTo>
                      <a:pt x="359" y="0"/>
                    </a:lnTo>
                    <a:lnTo>
                      <a:pt x="361" y="0"/>
                    </a:lnTo>
                    <a:lnTo>
                      <a:pt x="363" y="0"/>
                    </a:lnTo>
                    <a:lnTo>
                      <a:pt x="365" y="0"/>
                    </a:lnTo>
                    <a:lnTo>
                      <a:pt x="367" y="0"/>
                    </a:lnTo>
                    <a:lnTo>
                      <a:pt x="369" y="0"/>
                    </a:lnTo>
                    <a:lnTo>
                      <a:pt x="371" y="0"/>
                    </a:lnTo>
                    <a:lnTo>
                      <a:pt x="373" y="0"/>
                    </a:lnTo>
                    <a:lnTo>
                      <a:pt x="375" y="0"/>
                    </a:lnTo>
                    <a:lnTo>
                      <a:pt x="376" y="0"/>
                    </a:lnTo>
                    <a:lnTo>
                      <a:pt x="378" y="0"/>
                    </a:lnTo>
                    <a:lnTo>
                      <a:pt x="378" y="2"/>
                    </a:lnTo>
                    <a:lnTo>
                      <a:pt x="378" y="4"/>
                    </a:lnTo>
                    <a:lnTo>
                      <a:pt x="378" y="6"/>
                    </a:lnTo>
                    <a:lnTo>
                      <a:pt x="378" y="8"/>
                    </a:lnTo>
                    <a:lnTo>
                      <a:pt x="378" y="10"/>
                    </a:lnTo>
                    <a:lnTo>
                      <a:pt x="378" y="12"/>
                    </a:lnTo>
                    <a:lnTo>
                      <a:pt x="378" y="13"/>
                    </a:lnTo>
                    <a:lnTo>
                      <a:pt x="378" y="15"/>
                    </a:lnTo>
                    <a:lnTo>
                      <a:pt x="378" y="17"/>
                    </a:lnTo>
                    <a:lnTo>
                      <a:pt x="378" y="19"/>
                    </a:lnTo>
                    <a:lnTo>
                      <a:pt x="378" y="21"/>
                    </a:lnTo>
                    <a:lnTo>
                      <a:pt x="378" y="23"/>
                    </a:lnTo>
                    <a:lnTo>
                      <a:pt x="378" y="25"/>
                    </a:lnTo>
                    <a:lnTo>
                      <a:pt x="378" y="27"/>
                    </a:lnTo>
                    <a:lnTo>
                      <a:pt x="378" y="29"/>
                    </a:lnTo>
                    <a:lnTo>
                      <a:pt x="378" y="31"/>
                    </a:lnTo>
                    <a:lnTo>
                      <a:pt x="378" y="33"/>
                    </a:lnTo>
                    <a:lnTo>
                      <a:pt x="378" y="35"/>
                    </a:lnTo>
                    <a:lnTo>
                      <a:pt x="378" y="36"/>
                    </a:lnTo>
                    <a:lnTo>
                      <a:pt x="378" y="38"/>
                    </a:lnTo>
                    <a:lnTo>
                      <a:pt x="378" y="40"/>
                    </a:lnTo>
                    <a:lnTo>
                      <a:pt x="378" y="42"/>
                    </a:lnTo>
                    <a:lnTo>
                      <a:pt x="378" y="44"/>
                    </a:lnTo>
                    <a:lnTo>
                      <a:pt x="378" y="46"/>
                    </a:lnTo>
                    <a:lnTo>
                      <a:pt x="378" y="48"/>
                    </a:lnTo>
                    <a:lnTo>
                      <a:pt x="378" y="50"/>
                    </a:lnTo>
                    <a:lnTo>
                      <a:pt x="378" y="52"/>
                    </a:lnTo>
                    <a:lnTo>
                      <a:pt x="378" y="54"/>
                    </a:lnTo>
                    <a:lnTo>
                      <a:pt x="378" y="56"/>
                    </a:lnTo>
                    <a:lnTo>
                      <a:pt x="378" y="58"/>
                    </a:lnTo>
                    <a:lnTo>
                      <a:pt x="378" y="60"/>
                    </a:lnTo>
                    <a:lnTo>
                      <a:pt x="378" y="61"/>
                    </a:lnTo>
                    <a:lnTo>
                      <a:pt x="378" y="63"/>
                    </a:lnTo>
                    <a:lnTo>
                      <a:pt x="378" y="65"/>
                    </a:lnTo>
                    <a:lnTo>
                      <a:pt x="378" y="67"/>
                    </a:lnTo>
                    <a:lnTo>
                      <a:pt x="378" y="69"/>
                    </a:lnTo>
                    <a:lnTo>
                      <a:pt x="378" y="71"/>
                    </a:lnTo>
                    <a:lnTo>
                      <a:pt x="378" y="73"/>
                    </a:lnTo>
                    <a:lnTo>
                      <a:pt x="378" y="75"/>
                    </a:lnTo>
                    <a:lnTo>
                      <a:pt x="378" y="77"/>
                    </a:lnTo>
                    <a:lnTo>
                      <a:pt x="378" y="79"/>
                    </a:lnTo>
                    <a:lnTo>
                      <a:pt x="378" y="81"/>
                    </a:lnTo>
                    <a:lnTo>
                      <a:pt x="378" y="83"/>
                    </a:lnTo>
                    <a:lnTo>
                      <a:pt x="378" y="84"/>
                    </a:lnTo>
                    <a:lnTo>
                      <a:pt x="378" y="86"/>
                    </a:lnTo>
                    <a:lnTo>
                      <a:pt x="378" y="88"/>
                    </a:lnTo>
                    <a:lnTo>
                      <a:pt x="378" y="90"/>
                    </a:lnTo>
                    <a:lnTo>
                      <a:pt x="378" y="92"/>
                    </a:lnTo>
                    <a:lnTo>
                      <a:pt x="378" y="94"/>
                    </a:lnTo>
                    <a:lnTo>
                      <a:pt x="378" y="96"/>
                    </a:lnTo>
                    <a:lnTo>
                      <a:pt x="378" y="98"/>
                    </a:lnTo>
                    <a:lnTo>
                      <a:pt x="378" y="100"/>
                    </a:lnTo>
                    <a:lnTo>
                      <a:pt x="378" y="102"/>
                    </a:lnTo>
                    <a:lnTo>
                      <a:pt x="378" y="104"/>
                    </a:lnTo>
                    <a:lnTo>
                      <a:pt x="378" y="106"/>
                    </a:lnTo>
                    <a:lnTo>
                      <a:pt x="378" y="108"/>
                    </a:lnTo>
                    <a:lnTo>
                      <a:pt x="378" y="109"/>
                    </a:lnTo>
                    <a:lnTo>
                      <a:pt x="378" y="111"/>
                    </a:lnTo>
                    <a:lnTo>
                      <a:pt x="378" y="113"/>
                    </a:lnTo>
                    <a:lnTo>
                      <a:pt x="378" y="115"/>
                    </a:lnTo>
                    <a:lnTo>
                      <a:pt x="378" y="117"/>
                    </a:lnTo>
                    <a:lnTo>
                      <a:pt x="378" y="119"/>
                    </a:lnTo>
                    <a:lnTo>
                      <a:pt x="378" y="121"/>
                    </a:lnTo>
                    <a:lnTo>
                      <a:pt x="378" y="123"/>
                    </a:lnTo>
                    <a:lnTo>
                      <a:pt x="378" y="125"/>
                    </a:lnTo>
                    <a:lnTo>
                      <a:pt x="378" y="127"/>
                    </a:lnTo>
                    <a:lnTo>
                      <a:pt x="378" y="129"/>
                    </a:lnTo>
                    <a:lnTo>
                      <a:pt x="378" y="131"/>
                    </a:lnTo>
                    <a:lnTo>
                      <a:pt x="378" y="132"/>
                    </a:lnTo>
                    <a:lnTo>
                      <a:pt x="378" y="134"/>
                    </a:lnTo>
                    <a:lnTo>
                      <a:pt x="378" y="136"/>
                    </a:lnTo>
                    <a:lnTo>
                      <a:pt x="378" y="138"/>
                    </a:lnTo>
                    <a:lnTo>
                      <a:pt x="378" y="140"/>
                    </a:lnTo>
                    <a:lnTo>
                      <a:pt x="378" y="142"/>
                    </a:lnTo>
                    <a:lnTo>
                      <a:pt x="378" y="144"/>
                    </a:lnTo>
                    <a:lnTo>
                      <a:pt x="378" y="146"/>
                    </a:lnTo>
                    <a:lnTo>
                      <a:pt x="378" y="148"/>
                    </a:lnTo>
                    <a:lnTo>
                      <a:pt x="378" y="150"/>
                    </a:lnTo>
                    <a:lnTo>
                      <a:pt x="378" y="152"/>
                    </a:lnTo>
                    <a:lnTo>
                      <a:pt x="378" y="154"/>
                    </a:lnTo>
                    <a:lnTo>
                      <a:pt x="378" y="156"/>
                    </a:lnTo>
                    <a:lnTo>
                      <a:pt x="378" y="157"/>
                    </a:lnTo>
                    <a:lnTo>
                      <a:pt x="378" y="159"/>
                    </a:lnTo>
                    <a:lnTo>
                      <a:pt x="378" y="161"/>
                    </a:lnTo>
                    <a:lnTo>
                      <a:pt x="378" y="163"/>
                    </a:lnTo>
                    <a:lnTo>
                      <a:pt x="378" y="165"/>
                    </a:lnTo>
                    <a:lnTo>
                      <a:pt x="378" y="167"/>
                    </a:lnTo>
                    <a:lnTo>
                      <a:pt x="378" y="169"/>
                    </a:lnTo>
                    <a:lnTo>
                      <a:pt x="378" y="171"/>
                    </a:lnTo>
                    <a:lnTo>
                      <a:pt x="378" y="173"/>
                    </a:lnTo>
                    <a:lnTo>
                      <a:pt x="378" y="175"/>
                    </a:lnTo>
                    <a:lnTo>
                      <a:pt x="378" y="177"/>
                    </a:lnTo>
                    <a:lnTo>
                      <a:pt x="378" y="179"/>
                    </a:lnTo>
                    <a:lnTo>
                      <a:pt x="378" y="180"/>
                    </a:lnTo>
                    <a:lnTo>
                      <a:pt x="378" y="182"/>
                    </a:lnTo>
                    <a:lnTo>
                      <a:pt x="378" y="184"/>
                    </a:lnTo>
                    <a:lnTo>
                      <a:pt x="378" y="186"/>
                    </a:lnTo>
                    <a:lnTo>
                      <a:pt x="376" y="186"/>
                    </a:lnTo>
                    <a:lnTo>
                      <a:pt x="375" y="186"/>
                    </a:lnTo>
                    <a:lnTo>
                      <a:pt x="373" y="186"/>
                    </a:lnTo>
                    <a:lnTo>
                      <a:pt x="371" y="186"/>
                    </a:lnTo>
                    <a:lnTo>
                      <a:pt x="369" y="186"/>
                    </a:lnTo>
                    <a:lnTo>
                      <a:pt x="367" y="186"/>
                    </a:lnTo>
                    <a:lnTo>
                      <a:pt x="365" y="186"/>
                    </a:lnTo>
                    <a:lnTo>
                      <a:pt x="363" y="186"/>
                    </a:lnTo>
                    <a:lnTo>
                      <a:pt x="361" y="186"/>
                    </a:lnTo>
                    <a:lnTo>
                      <a:pt x="359" y="186"/>
                    </a:lnTo>
                    <a:lnTo>
                      <a:pt x="357" y="186"/>
                    </a:lnTo>
                    <a:lnTo>
                      <a:pt x="355" y="186"/>
                    </a:lnTo>
                    <a:lnTo>
                      <a:pt x="353" y="186"/>
                    </a:lnTo>
                    <a:lnTo>
                      <a:pt x="352" y="186"/>
                    </a:lnTo>
                    <a:lnTo>
                      <a:pt x="350" y="186"/>
                    </a:lnTo>
                    <a:lnTo>
                      <a:pt x="348" y="186"/>
                    </a:lnTo>
                    <a:lnTo>
                      <a:pt x="346" y="186"/>
                    </a:lnTo>
                    <a:lnTo>
                      <a:pt x="344" y="186"/>
                    </a:lnTo>
                    <a:lnTo>
                      <a:pt x="342" y="186"/>
                    </a:lnTo>
                    <a:lnTo>
                      <a:pt x="340" y="186"/>
                    </a:lnTo>
                    <a:lnTo>
                      <a:pt x="338" y="186"/>
                    </a:lnTo>
                    <a:lnTo>
                      <a:pt x="336" y="186"/>
                    </a:lnTo>
                    <a:lnTo>
                      <a:pt x="334" y="186"/>
                    </a:lnTo>
                    <a:lnTo>
                      <a:pt x="332" y="186"/>
                    </a:lnTo>
                    <a:lnTo>
                      <a:pt x="330" y="186"/>
                    </a:lnTo>
                    <a:lnTo>
                      <a:pt x="328" y="186"/>
                    </a:lnTo>
                    <a:lnTo>
                      <a:pt x="327" y="186"/>
                    </a:lnTo>
                    <a:lnTo>
                      <a:pt x="325" y="186"/>
                    </a:lnTo>
                    <a:lnTo>
                      <a:pt x="323" y="186"/>
                    </a:lnTo>
                    <a:lnTo>
                      <a:pt x="321" y="186"/>
                    </a:lnTo>
                    <a:lnTo>
                      <a:pt x="319" y="186"/>
                    </a:lnTo>
                    <a:lnTo>
                      <a:pt x="317" y="186"/>
                    </a:lnTo>
                    <a:lnTo>
                      <a:pt x="315" y="186"/>
                    </a:lnTo>
                    <a:lnTo>
                      <a:pt x="313" y="186"/>
                    </a:lnTo>
                    <a:lnTo>
                      <a:pt x="311" y="186"/>
                    </a:lnTo>
                    <a:lnTo>
                      <a:pt x="309" y="186"/>
                    </a:lnTo>
                    <a:lnTo>
                      <a:pt x="307" y="186"/>
                    </a:lnTo>
                    <a:lnTo>
                      <a:pt x="305" y="186"/>
                    </a:lnTo>
                    <a:lnTo>
                      <a:pt x="304" y="186"/>
                    </a:lnTo>
                    <a:lnTo>
                      <a:pt x="302" y="186"/>
                    </a:lnTo>
                    <a:lnTo>
                      <a:pt x="300" y="186"/>
                    </a:lnTo>
                    <a:lnTo>
                      <a:pt x="298" y="186"/>
                    </a:lnTo>
                    <a:lnTo>
                      <a:pt x="296" y="186"/>
                    </a:lnTo>
                    <a:lnTo>
                      <a:pt x="294" y="186"/>
                    </a:lnTo>
                    <a:lnTo>
                      <a:pt x="292" y="186"/>
                    </a:lnTo>
                    <a:lnTo>
                      <a:pt x="290" y="186"/>
                    </a:lnTo>
                    <a:lnTo>
                      <a:pt x="288" y="186"/>
                    </a:lnTo>
                    <a:lnTo>
                      <a:pt x="286" y="186"/>
                    </a:lnTo>
                    <a:lnTo>
                      <a:pt x="284" y="186"/>
                    </a:lnTo>
                    <a:lnTo>
                      <a:pt x="282" y="186"/>
                    </a:lnTo>
                    <a:lnTo>
                      <a:pt x="280" y="186"/>
                    </a:lnTo>
                    <a:lnTo>
                      <a:pt x="279" y="186"/>
                    </a:lnTo>
                    <a:lnTo>
                      <a:pt x="277" y="186"/>
                    </a:lnTo>
                    <a:lnTo>
                      <a:pt x="275" y="186"/>
                    </a:lnTo>
                    <a:lnTo>
                      <a:pt x="273" y="186"/>
                    </a:lnTo>
                    <a:lnTo>
                      <a:pt x="271" y="186"/>
                    </a:lnTo>
                    <a:lnTo>
                      <a:pt x="269" y="186"/>
                    </a:lnTo>
                    <a:lnTo>
                      <a:pt x="267" y="186"/>
                    </a:lnTo>
                    <a:lnTo>
                      <a:pt x="265" y="186"/>
                    </a:lnTo>
                    <a:lnTo>
                      <a:pt x="263" y="186"/>
                    </a:lnTo>
                    <a:lnTo>
                      <a:pt x="261" y="186"/>
                    </a:lnTo>
                    <a:lnTo>
                      <a:pt x="259" y="186"/>
                    </a:lnTo>
                    <a:lnTo>
                      <a:pt x="257" y="186"/>
                    </a:lnTo>
                    <a:lnTo>
                      <a:pt x="256" y="186"/>
                    </a:lnTo>
                    <a:lnTo>
                      <a:pt x="254" y="186"/>
                    </a:lnTo>
                    <a:lnTo>
                      <a:pt x="252" y="186"/>
                    </a:lnTo>
                    <a:lnTo>
                      <a:pt x="250" y="186"/>
                    </a:lnTo>
                    <a:lnTo>
                      <a:pt x="248" y="186"/>
                    </a:lnTo>
                    <a:lnTo>
                      <a:pt x="246" y="186"/>
                    </a:lnTo>
                    <a:lnTo>
                      <a:pt x="244" y="186"/>
                    </a:lnTo>
                    <a:lnTo>
                      <a:pt x="242" y="186"/>
                    </a:lnTo>
                    <a:lnTo>
                      <a:pt x="240" y="186"/>
                    </a:lnTo>
                    <a:lnTo>
                      <a:pt x="238" y="186"/>
                    </a:lnTo>
                    <a:lnTo>
                      <a:pt x="236" y="186"/>
                    </a:lnTo>
                    <a:lnTo>
                      <a:pt x="234" y="186"/>
                    </a:lnTo>
                    <a:lnTo>
                      <a:pt x="232" y="186"/>
                    </a:lnTo>
                    <a:lnTo>
                      <a:pt x="231" y="186"/>
                    </a:lnTo>
                    <a:lnTo>
                      <a:pt x="229" y="186"/>
                    </a:lnTo>
                    <a:lnTo>
                      <a:pt x="227" y="186"/>
                    </a:lnTo>
                    <a:lnTo>
                      <a:pt x="225" y="186"/>
                    </a:lnTo>
                    <a:lnTo>
                      <a:pt x="223" y="186"/>
                    </a:lnTo>
                    <a:lnTo>
                      <a:pt x="221" y="186"/>
                    </a:lnTo>
                    <a:lnTo>
                      <a:pt x="219" y="186"/>
                    </a:lnTo>
                    <a:lnTo>
                      <a:pt x="217" y="186"/>
                    </a:lnTo>
                    <a:lnTo>
                      <a:pt x="215" y="186"/>
                    </a:lnTo>
                    <a:lnTo>
                      <a:pt x="213" y="186"/>
                    </a:lnTo>
                    <a:lnTo>
                      <a:pt x="211" y="186"/>
                    </a:lnTo>
                    <a:lnTo>
                      <a:pt x="209" y="186"/>
                    </a:lnTo>
                    <a:lnTo>
                      <a:pt x="208" y="186"/>
                    </a:lnTo>
                    <a:lnTo>
                      <a:pt x="206" y="186"/>
                    </a:lnTo>
                    <a:lnTo>
                      <a:pt x="204" y="186"/>
                    </a:lnTo>
                    <a:lnTo>
                      <a:pt x="202" y="186"/>
                    </a:lnTo>
                    <a:lnTo>
                      <a:pt x="200" y="186"/>
                    </a:lnTo>
                    <a:lnTo>
                      <a:pt x="198" y="186"/>
                    </a:lnTo>
                    <a:lnTo>
                      <a:pt x="196" y="186"/>
                    </a:lnTo>
                    <a:lnTo>
                      <a:pt x="194" y="186"/>
                    </a:lnTo>
                    <a:lnTo>
                      <a:pt x="192" y="186"/>
                    </a:lnTo>
                    <a:lnTo>
                      <a:pt x="190" y="186"/>
                    </a:lnTo>
                    <a:lnTo>
                      <a:pt x="188" y="186"/>
                    </a:lnTo>
                    <a:lnTo>
                      <a:pt x="186" y="186"/>
                    </a:lnTo>
                    <a:lnTo>
                      <a:pt x="184" y="186"/>
                    </a:lnTo>
                    <a:lnTo>
                      <a:pt x="183" y="186"/>
                    </a:lnTo>
                    <a:lnTo>
                      <a:pt x="181" y="186"/>
                    </a:lnTo>
                    <a:lnTo>
                      <a:pt x="179" y="186"/>
                    </a:lnTo>
                    <a:lnTo>
                      <a:pt x="177" y="186"/>
                    </a:lnTo>
                    <a:lnTo>
                      <a:pt x="175" y="186"/>
                    </a:lnTo>
                    <a:lnTo>
                      <a:pt x="173" y="186"/>
                    </a:lnTo>
                    <a:lnTo>
                      <a:pt x="171" y="186"/>
                    </a:lnTo>
                    <a:lnTo>
                      <a:pt x="169" y="186"/>
                    </a:lnTo>
                    <a:lnTo>
                      <a:pt x="167" y="186"/>
                    </a:lnTo>
                    <a:lnTo>
                      <a:pt x="165" y="186"/>
                    </a:lnTo>
                    <a:lnTo>
                      <a:pt x="163" y="186"/>
                    </a:lnTo>
                    <a:lnTo>
                      <a:pt x="161" y="186"/>
                    </a:lnTo>
                    <a:lnTo>
                      <a:pt x="160" y="186"/>
                    </a:lnTo>
                    <a:lnTo>
                      <a:pt x="158" y="186"/>
                    </a:lnTo>
                    <a:lnTo>
                      <a:pt x="158" y="188"/>
                    </a:lnTo>
                    <a:lnTo>
                      <a:pt x="158" y="190"/>
                    </a:lnTo>
                    <a:lnTo>
                      <a:pt x="158" y="192"/>
                    </a:lnTo>
                    <a:lnTo>
                      <a:pt x="158" y="194"/>
                    </a:lnTo>
                    <a:lnTo>
                      <a:pt x="158" y="196"/>
                    </a:lnTo>
                    <a:lnTo>
                      <a:pt x="158" y="198"/>
                    </a:lnTo>
                    <a:lnTo>
                      <a:pt x="158" y="200"/>
                    </a:lnTo>
                    <a:lnTo>
                      <a:pt x="158" y="202"/>
                    </a:lnTo>
                    <a:lnTo>
                      <a:pt x="158" y="204"/>
                    </a:lnTo>
                    <a:lnTo>
                      <a:pt x="158" y="205"/>
                    </a:lnTo>
                    <a:lnTo>
                      <a:pt x="158" y="207"/>
                    </a:lnTo>
                    <a:lnTo>
                      <a:pt x="158" y="209"/>
                    </a:lnTo>
                    <a:lnTo>
                      <a:pt x="156" y="209"/>
                    </a:lnTo>
                    <a:lnTo>
                      <a:pt x="156" y="207"/>
                    </a:lnTo>
                    <a:lnTo>
                      <a:pt x="156" y="205"/>
                    </a:lnTo>
                    <a:lnTo>
                      <a:pt x="154" y="205"/>
                    </a:lnTo>
                    <a:lnTo>
                      <a:pt x="152" y="205"/>
                    </a:lnTo>
                    <a:lnTo>
                      <a:pt x="152" y="204"/>
                    </a:lnTo>
                    <a:lnTo>
                      <a:pt x="152" y="202"/>
                    </a:lnTo>
                    <a:lnTo>
                      <a:pt x="150" y="202"/>
                    </a:lnTo>
                    <a:lnTo>
                      <a:pt x="150" y="200"/>
                    </a:lnTo>
                    <a:lnTo>
                      <a:pt x="152" y="200"/>
                    </a:lnTo>
                    <a:lnTo>
                      <a:pt x="150" y="200"/>
                    </a:lnTo>
                    <a:lnTo>
                      <a:pt x="150" y="198"/>
                    </a:lnTo>
                    <a:lnTo>
                      <a:pt x="148" y="198"/>
                    </a:lnTo>
                    <a:lnTo>
                      <a:pt x="148" y="196"/>
                    </a:lnTo>
                    <a:lnTo>
                      <a:pt x="146" y="196"/>
                    </a:lnTo>
                    <a:lnTo>
                      <a:pt x="146" y="198"/>
                    </a:lnTo>
                    <a:lnTo>
                      <a:pt x="144" y="198"/>
                    </a:lnTo>
                    <a:lnTo>
                      <a:pt x="144" y="200"/>
                    </a:lnTo>
                    <a:lnTo>
                      <a:pt x="144" y="202"/>
                    </a:lnTo>
                    <a:lnTo>
                      <a:pt x="142" y="202"/>
                    </a:lnTo>
                    <a:lnTo>
                      <a:pt x="144" y="202"/>
                    </a:lnTo>
                    <a:lnTo>
                      <a:pt x="142" y="202"/>
                    </a:lnTo>
                    <a:lnTo>
                      <a:pt x="142" y="204"/>
                    </a:lnTo>
                    <a:lnTo>
                      <a:pt x="144" y="205"/>
                    </a:lnTo>
                    <a:lnTo>
                      <a:pt x="142" y="205"/>
                    </a:lnTo>
                    <a:lnTo>
                      <a:pt x="140" y="205"/>
                    </a:lnTo>
                    <a:lnTo>
                      <a:pt x="138" y="205"/>
                    </a:lnTo>
                    <a:lnTo>
                      <a:pt x="136" y="205"/>
                    </a:lnTo>
                    <a:lnTo>
                      <a:pt x="135" y="205"/>
                    </a:lnTo>
                    <a:lnTo>
                      <a:pt x="135" y="207"/>
                    </a:lnTo>
                    <a:lnTo>
                      <a:pt x="133" y="207"/>
                    </a:lnTo>
                    <a:lnTo>
                      <a:pt x="133" y="205"/>
                    </a:lnTo>
                    <a:lnTo>
                      <a:pt x="131" y="205"/>
                    </a:lnTo>
                    <a:lnTo>
                      <a:pt x="129" y="205"/>
                    </a:lnTo>
                    <a:lnTo>
                      <a:pt x="127" y="205"/>
                    </a:lnTo>
                    <a:lnTo>
                      <a:pt x="127" y="207"/>
                    </a:lnTo>
                    <a:lnTo>
                      <a:pt x="127" y="205"/>
                    </a:lnTo>
                    <a:lnTo>
                      <a:pt x="125" y="205"/>
                    </a:lnTo>
                    <a:lnTo>
                      <a:pt x="125" y="207"/>
                    </a:lnTo>
                    <a:lnTo>
                      <a:pt x="123" y="207"/>
                    </a:lnTo>
                    <a:lnTo>
                      <a:pt x="123" y="205"/>
                    </a:lnTo>
                    <a:lnTo>
                      <a:pt x="121" y="205"/>
                    </a:lnTo>
                    <a:lnTo>
                      <a:pt x="119" y="205"/>
                    </a:lnTo>
                    <a:lnTo>
                      <a:pt x="117" y="205"/>
                    </a:lnTo>
                    <a:lnTo>
                      <a:pt x="117" y="207"/>
                    </a:lnTo>
                    <a:lnTo>
                      <a:pt x="117" y="209"/>
                    </a:lnTo>
                    <a:lnTo>
                      <a:pt x="115" y="209"/>
                    </a:lnTo>
                    <a:lnTo>
                      <a:pt x="113" y="209"/>
                    </a:lnTo>
                    <a:lnTo>
                      <a:pt x="112" y="209"/>
                    </a:lnTo>
                    <a:lnTo>
                      <a:pt x="110" y="209"/>
                    </a:lnTo>
                    <a:lnTo>
                      <a:pt x="110" y="207"/>
                    </a:lnTo>
                    <a:lnTo>
                      <a:pt x="108" y="209"/>
                    </a:lnTo>
                    <a:lnTo>
                      <a:pt x="108" y="207"/>
                    </a:lnTo>
                    <a:lnTo>
                      <a:pt x="108" y="209"/>
                    </a:lnTo>
                    <a:lnTo>
                      <a:pt x="106" y="207"/>
                    </a:lnTo>
                    <a:lnTo>
                      <a:pt x="104" y="207"/>
                    </a:lnTo>
                    <a:lnTo>
                      <a:pt x="104" y="209"/>
                    </a:lnTo>
                    <a:lnTo>
                      <a:pt x="104" y="207"/>
                    </a:lnTo>
                    <a:lnTo>
                      <a:pt x="104" y="209"/>
                    </a:lnTo>
                    <a:lnTo>
                      <a:pt x="102" y="209"/>
                    </a:lnTo>
                    <a:lnTo>
                      <a:pt x="102" y="211"/>
                    </a:lnTo>
                    <a:lnTo>
                      <a:pt x="102" y="213"/>
                    </a:lnTo>
                    <a:lnTo>
                      <a:pt x="102" y="215"/>
                    </a:lnTo>
                    <a:lnTo>
                      <a:pt x="100" y="213"/>
                    </a:lnTo>
                    <a:lnTo>
                      <a:pt x="100" y="211"/>
                    </a:lnTo>
                    <a:lnTo>
                      <a:pt x="100" y="213"/>
                    </a:lnTo>
                    <a:lnTo>
                      <a:pt x="98" y="213"/>
                    </a:lnTo>
                    <a:lnTo>
                      <a:pt x="98" y="211"/>
                    </a:lnTo>
                    <a:lnTo>
                      <a:pt x="96" y="211"/>
                    </a:lnTo>
                    <a:lnTo>
                      <a:pt x="96" y="209"/>
                    </a:lnTo>
                    <a:lnTo>
                      <a:pt x="96" y="207"/>
                    </a:lnTo>
                    <a:lnTo>
                      <a:pt x="96" y="205"/>
                    </a:lnTo>
                    <a:lnTo>
                      <a:pt x="94" y="205"/>
                    </a:lnTo>
                    <a:lnTo>
                      <a:pt x="94" y="204"/>
                    </a:lnTo>
                    <a:lnTo>
                      <a:pt x="94" y="202"/>
                    </a:lnTo>
                    <a:lnTo>
                      <a:pt x="94" y="200"/>
                    </a:lnTo>
                    <a:lnTo>
                      <a:pt x="92" y="200"/>
                    </a:lnTo>
                    <a:lnTo>
                      <a:pt x="92" y="198"/>
                    </a:lnTo>
                    <a:lnTo>
                      <a:pt x="92" y="196"/>
                    </a:lnTo>
                    <a:lnTo>
                      <a:pt x="90" y="196"/>
                    </a:lnTo>
                    <a:lnTo>
                      <a:pt x="90" y="194"/>
                    </a:lnTo>
                    <a:lnTo>
                      <a:pt x="88" y="194"/>
                    </a:lnTo>
                    <a:lnTo>
                      <a:pt x="87" y="194"/>
                    </a:lnTo>
                    <a:lnTo>
                      <a:pt x="87" y="196"/>
                    </a:lnTo>
                    <a:lnTo>
                      <a:pt x="85" y="196"/>
                    </a:lnTo>
                    <a:lnTo>
                      <a:pt x="85" y="194"/>
                    </a:lnTo>
                    <a:lnTo>
                      <a:pt x="85" y="192"/>
                    </a:lnTo>
                    <a:lnTo>
                      <a:pt x="83" y="192"/>
                    </a:lnTo>
                    <a:lnTo>
                      <a:pt x="81" y="192"/>
                    </a:lnTo>
                    <a:lnTo>
                      <a:pt x="81" y="190"/>
                    </a:lnTo>
                    <a:lnTo>
                      <a:pt x="81" y="188"/>
                    </a:lnTo>
                    <a:lnTo>
                      <a:pt x="83" y="188"/>
                    </a:lnTo>
                    <a:lnTo>
                      <a:pt x="83" y="186"/>
                    </a:lnTo>
                    <a:lnTo>
                      <a:pt x="83" y="184"/>
                    </a:lnTo>
                    <a:lnTo>
                      <a:pt x="83" y="182"/>
                    </a:lnTo>
                    <a:lnTo>
                      <a:pt x="81" y="182"/>
                    </a:lnTo>
                    <a:lnTo>
                      <a:pt x="79" y="182"/>
                    </a:lnTo>
                    <a:lnTo>
                      <a:pt x="81" y="180"/>
                    </a:lnTo>
                    <a:lnTo>
                      <a:pt x="79" y="180"/>
                    </a:lnTo>
                    <a:lnTo>
                      <a:pt x="79" y="179"/>
                    </a:lnTo>
                    <a:lnTo>
                      <a:pt x="77" y="179"/>
                    </a:lnTo>
                    <a:lnTo>
                      <a:pt x="77" y="177"/>
                    </a:lnTo>
                    <a:lnTo>
                      <a:pt x="75" y="177"/>
                    </a:lnTo>
                    <a:lnTo>
                      <a:pt x="75" y="175"/>
                    </a:lnTo>
                    <a:lnTo>
                      <a:pt x="75" y="173"/>
                    </a:lnTo>
                    <a:lnTo>
                      <a:pt x="73" y="173"/>
                    </a:lnTo>
                    <a:lnTo>
                      <a:pt x="73" y="171"/>
                    </a:lnTo>
                    <a:lnTo>
                      <a:pt x="73" y="169"/>
                    </a:lnTo>
                    <a:lnTo>
                      <a:pt x="73" y="167"/>
                    </a:lnTo>
                    <a:lnTo>
                      <a:pt x="71" y="167"/>
                    </a:lnTo>
                    <a:lnTo>
                      <a:pt x="73" y="167"/>
                    </a:lnTo>
                    <a:lnTo>
                      <a:pt x="71" y="167"/>
                    </a:lnTo>
                    <a:lnTo>
                      <a:pt x="71" y="165"/>
                    </a:lnTo>
                    <a:lnTo>
                      <a:pt x="73" y="163"/>
                    </a:lnTo>
                    <a:lnTo>
                      <a:pt x="71" y="163"/>
                    </a:lnTo>
                    <a:lnTo>
                      <a:pt x="71" y="161"/>
                    </a:lnTo>
                    <a:lnTo>
                      <a:pt x="71" y="163"/>
                    </a:lnTo>
                    <a:lnTo>
                      <a:pt x="71" y="161"/>
                    </a:lnTo>
                    <a:lnTo>
                      <a:pt x="71" y="163"/>
                    </a:lnTo>
                    <a:lnTo>
                      <a:pt x="71" y="161"/>
                    </a:lnTo>
                    <a:lnTo>
                      <a:pt x="71" y="163"/>
                    </a:lnTo>
                    <a:lnTo>
                      <a:pt x="71" y="161"/>
                    </a:lnTo>
                    <a:lnTo>
                      <a:pt x="69" y="163"/>
                    </a:lnTo>
                    <a:lnTo>
                      <a:pt x="69" y="161"/>
                    </a:lnTo>
                    <a:lnTo>
                      <a:pt x="71" y="161"/>
                    </a:lnTo>
                    <a:lnTo>
                      <a:pt x="71" y="159"/>
                    </a:lnTo>
                    <a:lnTo>
                      <a:pt x="71" y="157"/>
                    </a:lnTo>
                    <a:lnTo>
                      <a:pt x="69" y="157"/>
                    </a:lnTo>
                    <a:lnTo>
                      <a:pt x="67" y="157"/>
                    </a:lnTo>
                    <a:lnTo>
                      <a:pt x="67" y="156"/>
                    </a:lnTo>
                    <a:lnTo>
                      <a:pt x="67" y="154"/>
                    </a:lnTo>
                    <a:lnTo>
                      <a:pt x="65" y="154"/>
                    </a:lnTo>
                    <a:lnTo>
                      <a:pt x="65" y="156"/>
                    </a:lnTo>
                    <a:lnTo>
                      <a:pt x="65" y="154"/>
                    </a:lnTo>
                    <a:lnTo>
                      <a:pt x="64" y="154"/>
                    </a:lnTo>
                    <a:lnTo>
                      <a:pt x="64" y="156"/>
                    </a:lnTo>
                    <a:lnTo>
                      <a:pt x="64" y="157"/>
                    </a:lnTo>
                    <a:lnTo>
                      <a:pt x="62" y="157"/>
                    </a:lnTo>
                    <a:lnTo>
                      <a:pt x="62" y="159"/>
                    </a:lnTo>
                    <a:lnTo>
                      <a:pt x="60" y="159"/>
                    </a:lnTo>
                    <a:lnTo>
                      <a:pt x="60" y="161"/>
                    </a:lnTo>
                    <a:lnTo>
                      <a:pt x="58" y="161"/>
                    </a:lnTo>
                    <a:lnTo>
                      <a:pt x="56" y="161"/>
                    </a:lnTo>
                    <a:lnTo>
                      <a:pt x="58" y="161"/>
                    </a:lnTo>
                    <a:lnTo>
                      <a:pt x="58" y="163"/>
                    </a:lnTo>
                    <a:lnTo>
                      <a:pt x="56" y="163"/>
                    </a:lnTo>
                    <a:lnTo>
                      <a:pt x="56" y="165"/>
                    </a:lnTo>
                    <a:lnTo>
                      <a:pt x="54" y="165"/>
                    </a:lnTo>
                    <a:lnTo>
                      <a:pt x="54" y="163"/>
                    </a:lnTo>
                    <a:lnTo>
                      <a:pt x="52" y="163"/>
                    </a:lnTo>
                    <a:lnTo>
                      <a:pt x="52" y="161"/>
                    </a:lnTo>
                    <a:lnTo>
                      <a:pt x="50" y="161"/>
                    </a:lnTo>
                    <a:lnTo>
                      <a:pt x="50" y="159"/>
                    </a:lnTo>
                    <a:lnTo>
                      <a:pt x="50" y="161"/>
                    </a:lnTo>
                    <a:lnTo>
                      <a:pt x="48" y="161"/>
                    </a:lnTo>
                    <a:lnTo>
                      <a:pt x="48" y="159"/>
                    </a:lnTo>
                    <a:lnTo>
                      <a:pt x="48" y="161"/>
                    </a:lnTo>
                    <a:lnTo>
                      <a:pt x="46" y="161"/>
                    </a:lnTo>
                    <a:lnTo>
                      <a:pt x="46" y="159"/>
                    </a:lnTo>
                    <a:lnTo>
                      <a:pt x="48" y="159"/>
                    </a:lnTo>
                    <a:lnTo>
                      <a:pt x="46" y="159"/>
                    </a:lnTo>
                    <a:lnTo>
                      <a:pt x="48" y="159"/>
                    </a:lnTo>
                    <a:lnTo>
                      <a:pt x="48" y="157"/>
                    </a:lnTo>
                    <a:lnTo>
                      <a:pt x="46" y="157"/>
                    </a:lnTo>
                    <a:lnTo>
                      <a:pt x="48" y="157"/>
                    </a:lnTo>
                    <a:lnTo>
                      <a:pt x="48" y="156"/>
                    </a:lnTo>
                    <a:lnTo>
                      <a:pt x="48" y="157"/>
                    </a:lnTo>
                    <a:lnTo>
                      <a:pt x="48" y="156"/>
                    </a:lnTo>
                    <a:lnTo>
                      <a:pt x="48" y="154"/>
                    </a:lnTo>
                    <a:lnTo>
                      <a:pt x="48" y="152"/>
                    </a:lnTo>
                    <a:lnTo>
                      <a:pt x="46" y="152"/>
                    </a:lnTo>
                    <a:lnTo>
                      <a:pt x="46" y="150"/>
                    </a:lnTo>
                    <a:lnTo>
                      <a:pt x="48" y="150"/>
                    </a:lnTo>
                    <a:lnTo>
                      <a:pt x="48" y="148"/>
                    </a:lnTo>
                    <a:lnTo>
                      <a:pt x="50" y="148"/>
                    </a:lnTo>
                    <a:lnTo>
                      <a:pt x="52" y="148"/>
                    </a:lnTo>
                    <a:lnTo>
                      <a:pt x="52" y="146"/>
                    </a:lnTo>
                    <a:lnTo>
                      <a:pt x="52" y="144"/>
                    </a:lnTo>
                    <a:lnTo>
                      <a:pt x="52" y="142"/>
                    </a:lnTo>
                    <a:lnTo>
                      <a:pt x="50" y="142"/>
                    </a:lnTo>
                    <a:lnTo>
                      <a:pt x="50" y="140"/>
                    </a:lnTo>
                    <a:lnTo>
                      <a:pt x="48" y="140"/>
                    </a:lnTo>
                    <a:lnTo>
                      <a:pt x="48" y="138"/>
                    </a:lnTo>
                    <a:lnTo>
                      <a:pt x="50" y="138"/>
                    </a:lnTo>
                    <a:lnTo>
                      <a:pt x="50" y="136"/>
                    </a:lnTo>
                    <a:lnTo>
                      <a:pt x="48" y="134"/>
                    </a:lnTo>
                    <a:lnTo>
                      <a:pt x="48" y="132"/>
                    </a:lnTo>
                    <a:lnTo>
                      <a:pt x="50" y="132"/>
                    </a:lnTo>
                    <a:lnTo>
                      <a:pt x="50" y="131"/>
                    </a:lnTo>
                    <a:lnTo>
                      <a:pt x="50" y="129"/>
                    </a:lnTo>
                    <a:lnTo>
                      <a:pt x="52" y="129"/>
                    </a:lnTo>
                    <a:lnTo>
                      <a:pt x="52" y="127"/>
                    </a:lnTo>
                    <a:lnTo>
                      <a:pt x="50" y="127"/>
                    </a:lnTo>
                    <a:lnTo>
                      <a:pt x="52" y="127"/>
                    </a:lnTo>
                    <a:lnTo>
                      <a:pt x="52" y="125"/>
                    </a:lnTo>
                    <a:lnTo>
                      <a:pt x="52" y="123"/>
                    </a:lnTo>
                    <a:lnTo>
                      <a:pt x="52" y="121"/>
                    </a:lnTo>
                    <a:lnTo>
                      <a:pt x="54" y="121"/>
                    </a:lnTo>
                    <a:lnTo>
                      <a:pt x="52" y="121"/>
                    </a:lnTo>
                    <a:lnTo>
                      <a:pt x="52" y="119"/>
                    </a:lnTo>
                    <a:lnTo>
                      <a:pt x="52" y="117"/>
                    </a:lnTo>
                    <a:lnTo>
                      <a:pt x="54" y="117"/>
                    </a:lnTo>
                    <a:lnTo>
                      <a:pt x="54" y="115"/>
                    </a:lnTo>
                    <a:lnTo>
                      <a:pt x="54" y="113"/>
                    </a:lnTo>
                    <a:lnTo>
                      <a:pt x="54" y="111"/>
                    </a:lnTo>
                    <a:lnTo>
                      <a:pt x="54" y="109"/>
                    </a:lnTo>
                    <a:lnTo>
                      <a:pt x="52" y="109"/>
                    </a:lnTo>
                    <a:lnTo>
                      <a:pt x="52" y="111"/>
                    </a:lnTo>
                    <a:lnTo>
                      <a:pt x="52" y="109"/>
                    </a:lnTo>
                    <a:lnTo>
                      <a:pt x="52" y="111"/>
                    </a:lnTo>
                    <a:lnTo>
                      <a:pt x="50" y="111"/>
                    </a:lnTo>
                    <a:lnTo>
                      <a:pt x="48" y="111"/>
                    </a:lnTo>
                    <a:lnTo>
                      <a:pt x="46" y="111"/>
                    </a:lnTo>
                    <a:lnTo>
                      <a:pt x="44" y="111"/>
                    </a:lnTo>
                    <a:lnTo>
                      <a:pt x="46" y="111"/>
                    </a:lnTo>
                    <a:lnTo>
                      <a:pt x="44" y="111"/>
                    </a:lnTo>
                    <a:lnTo>
                      <a:pt x="44" y="109"/>
                    </a:lnTo>
                    <a:lnTo>
                      <a:pt x="44" y="108"/>
                    </a:lnTo>
                    <a:lnTo>
                      <a:pt x="42" y="108"/>
                    </a:lnTo>
                    <a:lnTo>
                      <a:pt x="40" y="108"/>
                    </a:lnTo>
                    <a:lnTo>
                      <a:pt x="40" y="109"/>
                    </a:lnTo>
                    <a:lnTo>
                      <a:pt x="40" y="108"/>
                    </a:lnTo>
                    <a:lnTo>
                      <a:pt x="40" y="106"/>
                    </a:lnTo>
                    <a:lnTo>
                      <a:pt x="39" y="106"/>
                    </a:lnTo>
                    <a:lnTo>
                      <a:pt x="39" y="104"/>
                    </a:lnTo>
                    <a:lnTo>
                      <a:pt x="37" y="104"/>
                    </a:lnTo>
                    <a:lnTo>
                      <a:pt x="35" y="104"/>
                    </a:lnTo>
                    <a:lnTo>
                      <a:pt x="35" y="102"/>
                    </a:lnTo>
                    <a:lnTo>
                      <a:pt x="35" y="100"/>
                    </a:lnTo>
                    <a:lnTo>
                      <a:pt x="35" y="98"/>
                    </a:lnTo>
                    <a:lnTo>
                      <a:pt x="33" y="98"/>
                    </a:lnTo>
                    <a:lnTo>
                      <a:pt x="33" y="96"/>
                    </a:lnTo>
                    <a:lnTo>
                      <a:pt x="31" y="96"/>
                    </a:lnTo>
                    <a:lnTo>
                      <a:pt x="31" y="94"/>
                    </a:lnTo>
                    <a:lnTo>
                      <a:pt x="31" y="92"/>
                    </a:lnTo>
                    <a:lnTo>
                      <a:pt x="29" y="92"/>
                    </a:lnTo>
                    <a:lnTo>
                      <a:pt x="29" y="90"/>
                    </a:lnTo>
                    <a:lnTo>
                      <a:pt x="27" y="90"/>
                    </a:lnTo>
                    <a:lnTo>
                      <a:pt x="27" y="88"/>
                    </a:lnTo>
                    <a:lnTo>
                      <a:pt x="25" y="88"/>
                    </a:lnTo>
                    <a:lnTo>
                      <a:pt x="25" y="86"/>
                    </a:lnTo>
                    <a:lnTo>
                      <a:pt x="23" y="86"/>
                    </a:lnTo>
                    <a:lnTo>
                      <a:pt x="23" y="84"/>
                    </a:lnTo>
                    <a:lnTo>
                      <a:pt x="23" y="83"/>
                    </a:lnTo>
                    <a:lnTo>
                      <a:pt x="21" y="83"/>
                    </a:lnTo>
                    <a:lnTo>
                      <a:pt x="19" y="83"/>
                    </a:lnTo>
                    <a:lnTo>
                      <a:pt x="19" y="81"/>
                    </a:lnTo>
                    <a:lnTo>
                      <a:pt x="17" y="81"/>
                    </a:lnTo>
                    <a:lnTo>
                      <a:pt x="17" y="83"/>
                    </a:lnTo>
                    <a:lnTo>
                      <a:pt x="17" y="81"/>
                    </a:lnTo>
                    <a:lnTo>
                      <a:pt x="16" y="81"/>
                    </a:lnTo>
                    <a:lnTo>
                      <a:pt x="17" y="81"/>
                    </a:lnTo>
                    <a:lnTo>
                      <a:pt x="16" y="81"/>
                    </a:lnTo>
                    <a:lnTo>
                      <a:pt x="17" y="81"/>
                    </a:lnTo>
                    <a:lnTo>
                      <a:pt x="16" y="81"/>
                    </a:lnTo>
                    <a:lnTo>
                      <a:pt x="16" y="79"/>
                    </a:lnTo>
                    <a:lnTo>
                      <a:pt x="16" y="77"/>
                    </a:lnTo>
                    <a:lnTo>
                      <a:pt x="14" y="77"/>
                    </a:lnTo>
                    <a:lnTo>
                      <a:pt x="12" y="77"/>
                    </a:lnTo>
                    <a:lnTo>
                      <a:pt x="12" y="75"/>
                    </a:lnTo>
                    <a:lnTo>
                      <a:pt x="10" y="75"/>
                    </a:lnTo>
                    <a:lnTo>
                      <a:pt x="10" y="73"/>
                    </a:lnTo>
                    <a:lnTo>
                      <a:pt x="12" y="73"/>
                    </a:lnTo>
                    <a:lnTo>
                      <a:pt x="14" y="73"/>
                    </a:lnTo>
                    <a:lnTo>
                      <a:pt x="12" y="73"/>
                    </a:lnTo>
                    <a:lnTo>
                      <a:pt x="12" y="71"/>
                    </a:lnTo>
                    <a:lnTo>
                      <a:pt x="10" y="71"/>
                    </a:lnTo>
                    <a:lnTo>
                      <a:pt x="12" y="71"/>
                    </a:lnTo>
                    <a:lnTo>
                      <a:pt x="12" y="69"/>
                    </a:lnTo>
                    <a:lnTo>
                      <a:pt x="10" y="69"/>
                    </a:lnTo>
                    <a:lnTo>
                      <a:pt x="10" y="67"/>
                    </a:lnTo>
                    <a:lnTo>
                      <a:pt x="12" y="67"/>
                    </a:lnTo>
                    <a:lnTo>
                      <a:pt x="12" y="65"/>
                    </a:lnTo>
                    <a:lnTo>
                      <a:pt x="10" y="65"/>
                    </a:lnTo>
                    <a:lnTo>
                      <a:pt x="10" y="63"/>
                    </a:lnTo>
                    <a:lnTo>
                      <a:pt x="10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2" y="54"/>
                    </a:lnTo>
                    <a:lnTo>
                      <a:pt x="2" y="52"/>
                    </a:lnTo>
                    <a:lnTo>
                      <a:pt x="2" y="50"/>
                    </a:lnTo>
                    <a:lnTo>
                      <a:pt x="0" y="50"/>
                    </a:lnTo>
                    <a:lnTo>
                      <a:pt x="0" y="48"/>
                    </a:lnTo>
                    <a:lnTo>
                      <a:pt x="0" y="46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5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5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4" name="Freeform 1376">
                <a:extLst>
                  <a:ext uri="{FF2B5EF4-FFF2-40B4-BE49-F238E27FC236}">
                    <a16:creationId xmlns:a16="http://schemas.microsoft.com/office/drawing/2014/main" id="{C7467992-9DE4-F726-5452-FF64861FA4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35749" y="1961495"/>
                <a:ext cx="376238" cy="228600"/>
              </a:xfrm>
              <a:custGeom>
                <a:avLst/>
                <a:gdLst>
                  <a:gd name="T0" fmla="*/ 215 w 237"/>
                  <a:gd name="T1" fmla="*/ 6 h 144"/>
                  <a:gd name="T2" fmla="*/ 219 w 237"/>
                  <a:gd name="T3" fmla="*/ 17 h 144"/>
                  <a:gd name="T4" fmla="*/ 217 w 237"/>
                  <a:gd name="T5" fmla="*/ 21 h 144"/>
                  <a:gd name="T6" fmla="*/ 219 w 237"/>
                  <a:gd name="T7" fmla="*/ 25 h 144"/>
                  <a:gd name="T8" fmla="*/ 217 w 237"/>
                  <a:gd name="T9" fmla="*/ 29 h 144"/>
                  <a:gd name="T10" fmla="*/ 219 w 237"/>
                  <a:gd name="T11" fmla="*/ 36 h 144"/>
                  <a:gd name="T12" fmla="*/ 217 w 237"/>
                  <a:gd name="T13" fmla="*/ 40 h 144"/>
                  <a:gd name="T14" fmla="*/ 221 w 237"/>
                  <a:gd name="T15" fmla="*/ 48 h 144"/>
                  <a:gd name="T16" fmla="*/ 221 w 237"/>
                  <a:gd name="T17" fmla="*/ 54 h 144"/>
                  <a:gd name="T18" fmla="*/ 225 w 237"/>
                  <a:gd name="T19" fmla="*/ 63 h 144"/>
                  <a:gd name="T20" fmla="*/ 229 w 237"/>
                  <a:gd name="T21" fmla="*/ 77 h 144"/>
                  <a:gd name="T22" fmla="*/ 229 w 237"/>
                  <a:gd name="T23" fmla="*/ 79 h 144"/>
                  <a:gd name="T24" fmla="*/ 229 w 237"/>
                  <a:gd name="T25" fmla="*/ 83 h 144"/>
                  <a:gd name="T26" fmla="*/ 227 w 237"/>
                  <a:gd name="T27" fmla="*/ 84 h 144"/>
                  <a:gd name="T28" fmla="*/ 229 w 237"/>
                  <a:gd name="T29" fmla="*/ 88 h 144"/>
                  <a:gd name="T30" fmla="*/ 229 w 237"/>
                  <a:gd name="T31" fmla="*/ 98 h 144"/>
                  <a:gd name="T32" fmla="*/ 229 w 237"/>
                  <a:gd name="T33" fmla="*/ 102 h 144"/>
                  <a:gd name="T34" fmla="*/ 229 w 237"/>
                  <a:gd name="T35" fmla="*/ 108 h 144"/>
                  <a:gd name="T36" fmla="*/ 231 w 237"/>
                  <a:gd name="T37" fmla="*/ 111 h 144"/>
                  <a:gd name="T38" fmla="*/ 233 w 237"/>
                  <a:gd name="T39" fmla="*/ 119 h 144"/>
                  <a:gd name="T40" fmla="*/ 235 w 237"/>
                  <a:gd name="T41" fmla="*/ 127 h 144"/>
                  <a:gd name="T42" fmla="*/ 237 w 237"/>
                  <a:gd name="T43" fmla="*/ 129 h 144"/>
                  <a:gd name="T44" fmla="*/ 237 w 237"/>
                  <a:gd name="T45" fmla="*/ 138 h 144"/>
                  <a:gd name="T46" fmla="*/ 225 w 237"/>
                  <a:gd name="T47" fmla="*/ 144 h 144"/>
                  <a:gd name="T48" fmla="*/ 208 w 237"/>
                  <a:gd name="T49" fmla="*/ 144 h 144"/>
                  <a:gd name="T50" fmla="*/ 190 w 237"/>
                  <a:gd name="T51" fmla="*/ 144 h 144"/>
                  <a:gd name="T52" fmla="*/ 173 w 237"/>
                  <a:gd name="T53" fmla="*/ 144 h 144"/>
                  <a:gd name="T54" fmla="*/ 156 w 237"/>
                  <a:gd name="T55" fmla="*/ 144 h 144"/>
                  <a:gd name="T56" fmla="*/ 139 w 237"/>
                  <a:gd name="T57" fmla="*/ 144 h 144"/>
                  <a:gd name="T58" fmla="*/ 121 w 237"/>
                  <a:gd name="T59" fmla="*/ 144 h 144"/>
                  <a:gd name="T60" fmla="*/ 104 w 237"/>
                  <a:gd name="T61" fmla="*/ 144 h 144"/>
                  <a:gd name="T62" fmla="*/ 87 w 237"/>
                  <a:gd name="T63" fmla="*/ 144 h 144"/>
                  <a:gd name="T64" fmla="*/ 70 w 237"/>
                  <a:gd name="T65" fmla="*/ 144 h 144"/>
                  <a:gd name="T66" fmla="*/ 52 w 237"/>
                  <a:gd name="T67" fmla="*/ 144 h 144"/>
                  <a:gd name="T68" fmla="*/ 35 w 237"/>
                  <a:gd name="T69" fmla="*/ 144 h 144"/>
                  <a:gd name="T70" fmla="*/ 18 w 237"/>
                  <a:gd name="T71" fmla="*/ 144 h 144"/>
                  <a:gd name="T72" fmla="*/ 0 w 237"/>
                  <a:gd name="T73" fmla="*/ 144 h 144"/>
                  <a:gd name="T74" fmla="*/ 0 w 237"/>
                  <a:gd name="T75" fmla="*/ 127 h 144"/>
                  <a:gd name="T76" fmla="*/ 0 w 237"/>
                  <a:gd name="T77" fmla="*/ 109 h 144"/>
                  <a:gd name="T78" fmla="*/ 0 w 237"/>
                  <a:gd name="T79" fmla="*/ 92 h 144"/>
                  <a:gd name="T80" fmla="*/ 0 w 237"/>
                  <a:gd name="T81" fmla="*/ 75 h 144"/>
                  <a:gd name="T82" fmla="*/ 0 w 237"/>
                  <a:gd name="T83" fmla="*/ 58 h 144"/>
                  <a:gd name="T84" fmla="*/ 0 w 237"/>
                  <a:gd name="T85" fmla="*/ 40 h 144"/>
                  <a:gd name="T86" fmla="*/ 0 w 237"/>
                  <a:gd name="T87" fmla="*/ 23 h 144"/>
                  <a:gd name="T88" fmla="*/ 0 w 237"/>
                  <a:gd name="T89" fmla="*/ 6 h 144"/>
                  <a:gd name="T90" fmla="*/ 12 w 237"/>
                  <a:gd name="T91" fmla="*/ 0 h 144"/>
                  <a:gd name="T92" fmla="*/ 29 w 237"/>
                  <a:gd name="T93" fmla="*/ 0 h 144"/>
                  <a:gd name="T94" fmla="*/ 46 w 237"/>
                  <a:gd name="T95" fmla="*/ 0 h 144"/>
                  <a:gd name="T96" fmla="*/ 64 w 237"/>
                  <a:gd name="T97" fmla="*/ 0 h 144"/>
                  <a:gd name="T98" fmla="*/ 81 w 237"/>
                  <a:gd name="T99" fmla="*/ 0 h 144"/>
                  <a:gd name="T100" fmla="*/ 98 w 237"/>
                  <a:gd name="T101" fmla="*/ 0 h 144"/>
                  <a:gd name="T102" fmla="*/ 116 w 237"/>
                  <a:gd name="T103" fmla="*/ 0 h 144"/>
                  <a:gd name="T104" fmla="*/ 133 w 237"/>
                  <a:gd name="T105" fmla="*/ 0 h 144"/>
                  <a:gd name="T106" fmla="*/ 150 w 237"/>
                  <a:gd name="T107" fmla="*/ 0 h 144"/>
                  <a:gd name="T108" fmla="*/ 167 w 237"/>
                  <a:gd name="T109" fmla="*/ 0 h 144"/>
                  <a:gd name="T110" fmla="*/ 185 w 237"/>
                  <a:gd name="T111" fmla="*/ 0 h 144"/>
                  <a:gd name="T112" fmla="*/ 202 w 237"/>
                  <a:gd name="T1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37" h="144">
                    <a:moveTo>
                      <a:pt x="206" y="0"/>
                    </a:moveTo>
                    <a:lnTo>
                      <a:pt x="208" y="0"/>
                    </a:lnTo>
                    <a:lnTo>
                      <a:pt x="210" y="0"/>
                    </a:lnTo>
                    <a:lnTo>
                      <a:pt x="212" y="0"/>
                    </a:lnTo>
                    <a:lnTo>
                      <a:pt x="214" y="0"/>
                    </a:lnTo>
                    <a:lnTo>
                      <a:pt x="215" y="0"/>
                    </a:lnTo>
                    <a:lnTo>
                      <a:pt x="215" y="2"/>
                    </a:lnTo>
                    <a:lnTo>
                      <a:pt x="215" y="4"/>
                    </a:lnTo>
                    <a:lnTo>
                      <a:pt x="215" y="6"/>
                    </a:lnTo>
                    <a:lnTo>
                      <a:pt x="217" y="6"/>
                    </a:lnTo>
                    <a:lnTo>
                      <a:pt x="217" y="8"/>
                    </a:lnTo>
                    <a:lnTo>
                      <a:pt x="217" y="10"/>
                    </a:lnTo>
                    <a:lnTo>
                      <a:pt x="217" y="12"/>
                    </a:lnTo>
                    <a:lnTo>
                      <a:pt x="219" y="13"/>
                    </a:lnTo>
                    <a:lnTo>
                      <a:pt x="219" y="12"/>
                    </a:lnTo>
                    <a:lnTo>
                      <a:pt x="219" y="13"/>
                    </a:lnTo>
                    <a:lnTo>
                      <a:pt x="219" y="15"/>
                    </a:lnTo>
                    <a:lnTo>
                      <a:pt x="219" y="17"/>
                    </a:lnTo>
                    <a:lnTo>
                      <a:pt x="219" y="19"/>
                    </a:lnTo>
                    <a:lnTo>
                      <a:pt x="217" y="19"/>
                    </a:lnTo>
                    <a:lnTo>
                      <a:pt x="219" y="19"/>
                    </a:lnTo>
                    <a:lnTo>
                      <a:pt x="217" y="19"/>
                    </a:lnTo>
                    <a:lnTo>
                      <a:pt x="219" y="19"/>
                    </a:lnTo>
                    <a:lnTo>
                      <a:pt x="219" y="21"/>
                    </a:lnTo>
                    <a:lnTo>
                      <a:pt x="217" y="21"/>
                    </a:lnTo>
                    <a:lnTo>
                      <a:pt x="219" y="21"/>
                    </a:lnTo>
                    <a:lnTo>
                      <a:pt x="217" y="21"/>
                    </a:lnTo>
                    <a:lnTo>
                      <a:pt x="217" y="23"/>
                    </a:lnTo>
                    <a:lnTo>
                      <a:pt x="219" y="23"/>
                    </a:lnTo>
                    <a:lnTo>
                      <a:pt x="217" y="23"/>
                    </a:lnTo>
                    <a:lnTo>
                      <a:pt x="219" y="23"/>
                    </a:lnTo>
                    <a:lnTo>
                      <a:pt x="217" y="23"/>
                    </a:lnTo>
                    <a:lnTo>
                      <a:pt x="217" y="25"/>
                    </a:lnTo>
                    <a:lnTo>
                      <a:pt x="219" y="25"/>
                    </a:lnTo>
                    <a:lnTo>
                      <a:pt x="217" y="25"/>
                    </a:lnTo>
                    <a:lnTo>
                      <a:pt x="219" y="25"/>
                    </a:lnTo>
                    <a:lnTo>
                      <a:pt x="217" y="25"/>
                    </a:lnTo>
                    <a:lnTo>
                      <a:pt x="217" y="27"/>
                    </a:lnTo>
                    <a:lnTo>
                      <a:pt x="219" y="27"/>
                    </a:lnTo>
                    <a:lnTo>
                      <a:pt x="217" y="27"/>
                    </a:lnTo>
                    <a:lnTo>
                      <a:pt x="219" y="27"/>
                    </a:lnTo>
                    <a:lnTo>
                      <a:pt x="217" y="27"/>
                    </a:lnTo>
                    <a:lnTo>
                      <a:pt x="219" y="27"/>
                    </a:lnTo>
                    <a:lnTo>
                      <a:pt x="219" y="29"/>
                    </a:lnTo>
                    <a:lnTo>
                      <a:pt x="217" y="29"/>
                    </a:lnTo>
                    <a:lnTo>
                      <a:pt x="219" y="29"/>
                    </a:lnTo>
                    <a:lnTo>
                      <a:pt x="217" y="29"/>
                    </a:lnTo>
                    <a:lnTo>
                      <a:pt x="217" y="31"/>
                    </a:lnTo>
                    <a:lnTo>
                      <a:pt x="219" y="31"/>
                    </a:lnTo>
                    <a:lnTo>
                      <a:pt x="217" y="31"/>
                    </a:lnTo>
                    <a:lnTo>
                      <a:pt x="219" y="31"/>
                    </a:lnTo>
                    <a:lnTo>
                      <a:pt x="219" y="33"/>
                    </a:lnTo>
                    <a:lnTo>
                      <a:pt x="219" y="35"/>
                    </a:lnTo>
                    <a:lnTo>
                      <a:pt x="219" y="36"/>
                    </a:lnTo>
                    <a:lnTo>
                      <a:pt x="217" y="36"/>
                    </a:lnTo>
                    <a:lnTo>
                      <a:pt x="219" y="36"/>
                    </a:lnTo>
                    <a:lnTo>
                      <a:pt x="219" y="38"/>
                    </a:lnTo>
                    <a:lnTo>
                      <a:pt x="219" y="36"/>
                    </a:lnTo>
                    <a:lnTo>
                      <a:pt x="219" y="38"/>
                    </a:lnTo>
                    <a:lnTo>
                      <a:pt x="217" y="38"/>
                    </a:lnTo>
                    <a:lnTo>
                      <a:pt x="219" y="38"/>
                    </a:lnTo>
                    <a:lnTo>
                      <a:pt x="217" y="38"/>
                    </a:lnTo>
                    <a:lnTo>
                      <a:pt x="217" y="40"/>
                    </a:lnTo>
                    <a:lnTo>
                      <a:pt x="219" y="40"/>
                    </a:lnTo>
                    <a:lnTo>
                      <a:pt x="217" y="40"/>
                    </a:lnTo>
                    <a:lnTo>
                      <a:pt x="219" y="40"/>
                    </a:lnTo>
                    <a:lnTo>
                      <a:pt x="217" y="42"/>
                    </a:lnTo>
                    <a:lnTo>
                      <a:pt x="219" y="42"/>
                    </a:lnTo>
                    <a:lnTo>
                      <a:pt x="219" y="44"/>
                    </a:lnTo>
                    <a:lnTo>
                      <a:pt x="219" y="46"/>
                    </a:lnTo>
                    <a:lnTo>
                      <a:pt x="221" y="46"/>
                    </a:lnTo>
                    <a:lnTo>
                      <a:pt x="221" y="48"/>
                    </a:lnTo>
                    <a:lnTo>
                      <a:pt x="221" y="50"/>
                    </a:lnTo>
                    <a:lnTo>
                      <a:pt x="221" y="52"/>
                    </a:lnTo>
                    <a:lnTo>
                      <a:pt x="223" y="52"/>
                    </a:lnTo>
                    <a:lnTo>
                      <a:pt x="221" y="52"/>
                    </a:lnTo>
                    <a:lnTo>
                      <a:pt x="223" y="52"/>
                    </a:lnTo>
                    <a:lnTo>
                      <a:pt x="223" y="54"/>
                    </a:lnTo>
                    <a:lnTo>
                      <a:pt x="221" y="54"/>
                    </a:lnTo>
                    <a:lnTo>
                      <a:pt x="223" y="54"/>
                    </a:lnTo>
                    <a:lnTo>
                      <a:pt x="221" y="54"/>
                    </a:lnTo>
                    <a:lnTo>
                      <a:pt x="223" y="54"/>
                    </a:lnTo>
                    <a:lnTo>
                      <a:pt x="223" y="56"/>
                    </a:lnTo>
                    <a:lnTo>
                      <a:pt x="223" y="58"/>
                    </a:lnTo>
                    <a:lnTo>
                      <a:pt x="225" y="58"/>
                    </a:lnTo>
                    <a:lnTo>
                      <a:pt x="223" y="58"/>
                    </a:lnTo>
                    <a:lnTo>
                      <a:pt x="225" y="58"/>
                    </a:lnTo>
                    <a:lnTo>
                      <a:pt x="225" y="60"/>
                    </a:lnTo>
                    <a:lnTo>
                      <a:pt x="225" y="61"/>
                    </a:lnTo>
                    <a:lnTo>
                      <a:pt x="225" y="63"/>
                    </a:lnTo>
                    <a:lnTo>
                      <a:pt x="227" y="63"/>
                    </a:lnTo>
                    <a:lnTo>
                      <a:pt x="227" y="65"/>
                    </a:lnTo>
                    <a:lnTo>
                      <a:pt x="227" y="67"/>
                    </a:lnTo>
                    <a:lnTo>
                      <a:pt x="227" y="69"/>
                    </a:lnTo>
                    <a:lnTo>
                      <a:pt x="227" y="71"/>
                    </a:lnTo>
                    <a:lnTo>
                      <a:pt x="227" y="73"/>
                    </a:lnTo>
                    <a:lnTo>
                      <a:pt x="227" y="75"/>
                    </a:lnTo>
                    <a:lnTo>
                      <a:pt x="227" y="77"/>
                    </a:lnTo>
                    <a:lnTo>
                      <a:pt x="229" y="77"/>
                    </a:lnTo>
                    <a:lnTo>
                      <a:pt x="227" y="77"/>
                    </a:lnTo>
                    <a:lnTo>
                      <a:pt x="229" y="77"/>
                    </a:lnTo>
                    <a:lnTo>
                      <a:pt x="227" y="77"/>
                    </a:lnTo>
                    <a:lnTo>
                      <a:pt x="229" y="77"/>
                    </a:lnTo>
                    <a:lnTo>
                      <a:pt x="227" y="77"/>
                    </a:lnTo>
                    <a:lnTo>
                      <a:pt x="227" y="79"/>
                    </a:lnTo>
                    <a:lnTo>
                      <a:pt x="229" y="79"/>
                    </a:lnTo>
                    <a:lnTo>
                      <a:pt x="227" y="79"/>
                    </a:lnTo>
                    <a:lnTo>
                      <a:pt x="229" y="79"/>
                    </a:lnTo>
                    <a:lnTo>
                      <a:pt x="227" y="79"/>
                    </a:lnTo>
                    <a:lnTo>
                      <a:pt x="229" y="79"/>
                    </a:lnTo>
                    <a:lnTo>
                      <a:pt x="229" y="81"/>
                    </a:lnTo>
                    <a:lnTo>
                      <a:pt x="227" y="81"/>
                    </a:lnTo>
                    <a:lnTo>
                      <a:pt x="229" y="81"/>
                    </a:lnTo>
                    <a:lnTo>
                      <a:pt x="227" y="81"/>
                    </a:lnTo>
                    <a:lnTo>
                      <a:pt x="229" y="83"/>
                    </a:lnTo>
                    <a:lnTo>
                      <a:pt x="227" y="83"/>
                    </a:lnTo>
                    <a:lnTo>
                      <a:pt x="229" y="83"/>
                    </a:lnTo>
                    <a:lnTo>
                      <a:pt x="227" y="83"/>
                    </a:lnTo>
                    <a:lnTo>
                      <a:pt x="229" y="83"/>
                    </a:lnTo>
                    <a:lnTo>
                      <a:pt x="227" y="83"/>
                    </a:lnTo>
                    <a:lnTo>
                      <a:pt x="229" y="83"/>
                    </a:lnTo>
                    <a:lnTo>
                      <a:pt x="227" y="83"/>
                    </a:lnTo>
                    <a:lnTo>
                      <a:pt x="229" y="83"/>
                    </a:lnTo>
                    <a:lnTo>
                      <a:pt x="227" y="84"/>
                    </a:lnTo>
                    <a:lnTo>
                      <a:pt x="229" y="84"/>
                    </a:lnTo>
                    <a:lnTo>
                      <a:pt x="227" y="84"/>
                    </a:lnTo>
                    <a:lnTo>
                      <a:pt x="229" y="84"/>
                    </a:lnTo>
                    <a:lnTo>
                      <a:pt x="227" y="84"/>
                    </a:lnTo>
                    <a:lnTo>
                      <a:pt x="229" y="84"/>
                    </a:lnTo>
                    <a:lnTo>
                      <a:pt x="229" y="86"/>
                    </a:lnTo>
                    <a:lnTo>
                      <a:pt x="229" y="84"/>
                    </a:lnTo>
                    <a:lnTo>
                      <a:pt x="229" y="86"/>
                    </a:lnTo>
                    <a:lnTo>
                      <a:pt x="227" y="86"/>
                    </a:lnTo>
                    <a:lnTo>
                      <a:pt x="229" y="86"/>
                    </a:lnTo>
                    <a:lnTo>
                      <a:pt x="229" y="88"/>
                    </a:lnTo>
                    <a:lnTo>
                      <a:pt x="227" y="88"/>
                    </a:lnTo>
                    <a:lnTo>
                      <a:pt x="229" y="88"/>
                    </a:lnTo>
                    <a:lnTo>
                      <a:pt x="229" y="90"/>
                    </a:lnTo>
                    <a:lnTo>
                      <a:pt x="229" y="92"/>
                    </a:lnTo>
                    <a:lnTo>
                      <a:pt x="229" y="94"/>
                    </a:lnTo>
                    <a:lnTo>
                      <a:pt x="229" y="92"/>
                    </a:lnTo>
                    <a:lnTo>
                      <a:pt x="229" y="94"/>
                    </a:lnTo>
                    <a:lnTo>
                      <a:pt x="229" y="96"/>
                    </a:lnTo>
                    <a:lnTo>
                      <a:pt x="229" y="98"/>
                    </a:lnTo>
                    <a:lnTo>
                      <a:pt x="231" y="98"/>
                    </a:lnTo>
                    <a:lnTo>
                      <a:pt x="231" y="100"/>
                    </a:lnTo>
                    <a:lnTo>
                      <a:pt x="229" y="102"/>
                    </a:lnTo>
                    <a:lnTo>
                      <a:pt x="231" y="102"/>
                    </a:lnTo>
                    <a:lnTo>
                      <a:pt x="229" y="102"/>
                    </a:lnTo>
                    <a:lnTo>
                      <a:pt x="231" y="102"/>
                    </a:lnTo>
                    <a:lnTo>
                      <a:pt x="229" y="102"/>
                    </a:lnTo>
                    <a:lnTo>
                      <a:pt x="231" y="102"/>
                    </a:lnTo>
                    <a:lnTo>
                      <a:pt x="229" y="102"/>
                    </a:lnTo>
                    <a:lnTo>
                      <a:pt x="229" y="104"/>
                    </a:lnTo>
                    <a:lnTo>
                      <a:pt x="231" y="104"/>
                    </a:lnTo>
                    <a:lnTo>
                      <a:pt x="229" y="104"/>
                    </a:lnTo>
                    <a:lnTo>
                      <a:pt x="229" y="106"/>
                    </a:lnTo>
                    <a:lnTo>
                      <a:pt x="231" y="106"/>
                    </a:lnTo>
                    <a:lnTo>
                      <a:pt x="229" y="106"/>
                    </a:lnTo>
                    <a:lnTo>
                      <a:pt x="231" y="106"/>
                    </a:lnTo>
                    <a:lnTo>
                      <a:pt x="229" y="106"/>
                    </a:lnTo>
                    <a:lnTo>
                      <a:pt x="229" y="108"/>
                    </a:lnTo>
                    <a:lnTo>
                      <a:pt x="231" y="108"/>
                    </a:lnTo>
                    <a:lnTo>
                      <a:pt x="229" y="108"/>
                    </a:lnTo>
                    <a:lnTo>
                      <a:pt x="229" y="109"/>
                    </a:lnTo>
                    <a:lnTo>
                      <a:pt x="229" y="111"/>
                    </a:lnTo>
                    <a:lnTo>
                      <a:pt x="231" y="111"/>
                    </a:lnTo>
                    <a:lnTo>
                      <a:pt x="229" y="111"/>
                    </a:lnTo>
                    <a:lnTo>
                      <a:pt x="229" y="113"/>
                    </a:lnTo>
                    <a:lnTo>
                      <a:pt x="231" y="113"/>
                    </a:lnTo>
                    <a:lnTo>
                      <a:pt x="231" y="111"/>
                    </a:lnTo>
                    <a:lnTo>
                      <a:pt x="231" y="113"/>
                    </a:lnTo>
                    <a:lnTo>
                      <a:pt x="229" y="113"/>
                    </a:lnTo>
                    <a:lnTo>
                      <a:pt x="231" y="113"/>
                    </a:lnTo>
                    <a:lnTo>
                      <a:pt x="231" y="115"/>
                    </a:lnTo>
                    <a:lnTo>
                      <a:pt x="231" y="117"/>
                    </a:lnTo>
                    <a:lnTo>
                      <a:pt x="231" y="119"/>
                    </a:lnTo>
                    <a:lnTo>
                      <a:pt x="233" y="119"/>
                    </a:lnTo>
                    <a:lnTo>
                      <a:pt x="231" y="119"/>
                    </a:lnTo>
                    <a:lnTo>
                      <a:pt x="233" y="119"/>
                    </a:lnTo>
                    <a:lnTo>
                      <a:pt x="233" y="121"/>
                    </a:lnTo>
                    <a:lnTo>
                      <a:pt x="231" y="121"/>
                    </a:lnTo>
                    <a:lnTo>
                      <a:pt x="233" y="121"/>
                    </a:lnTo>
                    <a:lnTo>
                      <a:pt x="231" y="121"/>
                    </a:lnTo>
                    <a:lnTo>
                      <a:pt x="233" y="121"/>
                    </a:lnTo>
                    <a:lnTo>
                      <a:pt x="233" y="123"/>
                    </a:lnTo>
                    <a:lnTo>
                      <a:pt x="235" y="123"/>
                    </a:lnTo>
                    <a:lnTo>
                      <a:pt x="235" y="125"/>
                    </a:lnTo>
                    <a:lnTo>
                      <a:pt x="235" y="127"/>
                    </a:lnTo>
                    <a:lnTo>
                      <a:pt x="235" y="125"/>
                    </a:lnTo>
                    <a:lnTo>
                      <a:pt x="235" y="127"/>
                    </a:lnTo>
                    <a:lnTo>
                      <a:pt x="237" y="127"/>
                    </a:lnTo>
                    <a:lnTo>
                      <a:pt x="235" y="127"/>
                    </a:lnTo>
                    <a:lnTo>
                      <a:pt x="237" y="127"/>
                    </a:lnTo>
                    <a:lnTo>
                      <a:pt x="235" y="127"/>
                    </a:lnTo>
                    <a:lnTo>
                      <a:pt x="237" y="127"/>
                    </a:lnTo>
                    <a:lnTo>
                      <a:pt x="235" y="129"/>
                    </a:lnTo>
                    <a:lnTo>
                      <a:pt x="237" y="129"/>
                    </a:lnTo>
                    <a:lnTo>
                      <a:pt x="235" y="129"/>
                    </a:lnTo>
                    <a:lnTo>
                      <a:pt x="237" y="129"/>
                    </a:lnTo>
                    <a:lnTo>
                      <a:pt x="235" y="129"/>
                    </a:lnTo>
                    <a:lnTo>
                      <a:pt x="235" y="131"/>
                    </a:lnTo>
                    <a:lnTo>
                      <a:pt x="237" y="131"/>
                    </a:lnTo>
                    <a:lnTo>
                      <a:pt x="237" y="132"/>
                    </a:lnTo>
                    <a:lnTo>
                      <a:pt x="237" y="134"/>
                    </a:lnTo>
                    <a:lnTo>
                      <a:pt x="237" y="136"/>
                    </a:lnTo>
                    <a:lnTo>
                      <a:pt x="237" y="138"/>
                    </a:lnTo>
                    <a:lnTo>
                      <a:pt x="237" y="140"/>
                    </a:lnTo>
                    <a:lnTo>
                      <a:pt x="237" y="142"/>
                    </a:lnTo>
                    <a:lnTo>
                      <a:pt x="237" y="144"/>
                    </a:lnTo>
                    <a:lnTo>
                      <a:pt x="235" y="144"/>
                    </a:lnTo>
                    <a:lnTo>
                      <a:pt x="233" y="144"/>
                    </a:lnTo>
                    <a:lnTo>
                      <a:pt x="231" y="144"/>
                    </a:lnTo>
                    <a:lnTo>
                      <a:pt x="229" y="144"/>
                    </a:lnTo>
                    <a:lnTo>
                      <a:pt x="227" y="144"/>
                    </a:lnTo>
                    <a:lnTo>
                      <a:pt x="225" y="144"/>
                    </a:lnTo>
                    <a:lnTo>
                      <a:pt x="223" y="144"/>
                    </a:lnTo>
                    <a:lnTo>
                      <a:pt x="221" y="144"/>
                    </a:lnTo>
                    <a:lnTo>
                      <a:pt x="219" y="144"/>
                    </a:lnTo>
                    <a:lnTo>
                      <a:pt x="217" y="144"/>
                    </a:lnTo>
                    <a:lnTo>
                      <a:pt x="215" y="144"/>
                    </a:lnTo>
                    <a:lnTo>
                      <a:pt x="214" y="144"/>
                    </a:lnTo>
                    <a:lnTo>
                      <a:pt x="212" y="144"/>
                    </a:lnTo>
                    <a:lnTo>
                      <a:pt x="210" y="144"/>
                    </a:lnTo>
                    <a:lnTo>
                      <a:pt x="208" y="144"/>
                    </a:lnTo>
                    <a:lnTo>
                      <a:pt x="206" y="144"/>
                    </a:lnTo>
                    <a:lnTo>
                      <a:pt x="204" y="144"/>
                    </a:lnTo>
                    <a:lnTo>
                      <a:pt x="202" y="144"/>
                    </a:lnTo>
                    <a:lnTo>
                      <a:pt x="200" y="144"/>
                    </a:lnTo>
                    <a:lnTo>
                      <a:pt x="198" y="144"/>
                    </a:lnTo>
                    <a:lnTo>
                      <a:pt x="196" y="144"/>
                    </a:lnTo>
                    <a:lnTo>
                      <a:pt x="194" y="144"/>
                    </a:lnTo>
                    <a:lnTo>
                      <a:pt x="192" y="144"/>
                    </a:lnTo>
                    <a:lnTo>
                      <a:pt x="190" y="144"/>
                    </a:lnTo>
                    <a:lnTo>
                      <a:pt x="189" y="144"/>
                    </a:lnTo>
                    <a:lnTo>
                      <a:pt x="187" y="144"/>
                    </a:lnTo>
                    <a:lnTo>
                      <a:pt x="185" y="144"/>
                    </a:lnTo>
                    <a:lnTo>
                      <a:pt x="183" y="144"/>
                    </a:lnTo>
                    <a:lnTo>
                      <a:pt x="181" y="144"/>
                    </a:lnTo>
                    <a:lnTo>
                      <a:pt x="179" y="144"/>
                    </a:lnTo>
                    <a:lnTo>
                      <a:pt x="177" y="144"/>
                    </a:lnTo>
                    <a:lnTo>
                      <a:pt x="175" y="144"/>
                    </a:lnTo>
                    <a:lnTo>
                      <a:pt x="173" y="144"/>
                    </a:lnTo>
                    <a:lnTo>
                      <a:pt x="171" y="144"/>
                    </a:lnTo>
                    <a:lnTo>
                      <a:pt x="169" y="144"/>
                    </a:lnTo>
                    <a:lnTo>
                      <a:pt x="167" y="144"/>
                    </a:lnTo>
                    <a:lnTo>
                      <a:pt x="166" y="144"/>
                    </a:lnTo>
                    <a:lnTo>
                      <a:pt x="164" y="144"/>
                    </a:lnTo>
                    <a:lnTo>
                      <a:pt x="162" y="144"/>
                    </a:lnTo>
                    <a:lnTo>
                      <a:pt x="160" y="144"/>
                    </a:lnTo>
                    <a:lnTo>
                      <a:pt x="158" y="144"/>
                    </a:lnTo>
                    <a:lnTo>
                      <a:pt x="156" y="144"/>
                    </a:lnTo>
                    <a:lnTo>
                      <a:pt x="154" y="144"/>
                    </a:lnTo>
                    <a:lnTo>
                      <a:pt x="152" y="144"/>
                    </a:lnTo>
                    <a:lnTo>
                      <a:pt x="150" y="144"/>
                    </a:lnTo>
                    <a:lnTo>
                      <a:pt x="148" y="144"/>
                    </a:lnTo>
                    <a:lnTo>
                      <a:pt x="146" y="144"/>
                    </a:lnTo>
                    <a:lnTo>
                      <a:pt x="144" y="144"/>
                    </a:lnTo>
                    <a:lnTo>
                      <a:pt x="142" y="144"/>
                    </a:lnTo>
                    <a:lnTo>
                      <a:pt x="141" y="144"/>
                    </a:lnTo>
                    <a:lnTo>
                      <a:pt x="139" y="144"/>
                    </a:lnTo>
                    <a:lnTo>
                      <a:pt x="137" y="144"/>
                    </a:lnTo>
                    <a:lnTo>
                      <a:pt x="135" y="144"/>
                    </a:lnTo>
                    <a:lnTo>
                      <a:pt x="133" y="144"/>
                    </a:lnTo>
                    <a:lnTo>
                      <a:pt x="131" y="144"/>
                    </a:lnTo>
                    <a:lnTo>
                      <a:pt x="129" y="144"/>
                    </a:lnTo>
                    <a:lnTo>
                      <a:pt x="127" y="144"/>
                    </a:lnTo>
                    <a:lnTo>
                      <a:pt x="125" y="144"/>
                    </a:lnTo>
                    <a:lnTo>
                      <a:pt x="123" y="144"/>
                    </a:lnTo>
                    <a:lnTo>
                      <a:pt x="121" y="144"/>
                    </a:lnTo>
                    <a:lnTo>
                      <a:pt x="119" y="144"/>
                    </a:lnTo>
                    <a:lnTo>
                      <a:pt x="118" y="144"/>
                    </a:lnTo>
                    <a:lnTo>
                      <a:pt x="116" y="144"/>
                    </a:lnTo>
                    <a:lnTo>
                      <a:pt x="114" y="144"/>
                    </a:lnTo>
                    <a:lnTo>
                      <a:pt x="112" y="144"/>
                    </a:lnTo>
                    <a:lnTo>
                      <a:pt x="110" y="144"/>
                    </a:lnTo>
                    <a:lnTo>
                      <a:pt x="108" y="144"/>
                    </a:lnTo>
                    <a:lnTo>
                      <a:pt x="106" y="144"/>
                    </a:lnTo>
                    <a:lnTo>
                      <a:pt x="104" y="144"/>
                    </a:lnTo>
                    <a:lnTo>
                      <a:pt x="102" y="144"/>
                    </a:lnTo>
                    <a:lnTo>
                      <a:pt x="100" y="144"/>
                    </a:lnTo>
                    <a:lnTo>
                      <a:pt x="98" y="144"/>
                    </a:lnTo>
                    <a:lnTo>
                      <a:pt x="96" y="144"/>
                    </a:lnTo>
                    <a:lnTo>
                      <a:pt x="94" y="144"/>
                    </a:lnTo>
                    <a:lnTo>
                      <a:pt x="93" y="144"/>
                    </a:lnTo>
                    <a:lnTo>
                      <a:pt x="91" y="144"/>
                    </a:lnTo>
                    <a:lnTo>
                      <a:pt x="89" y="144"/>
                    </a:lnTo>
                    <a:lnTo>
                      <a:pt x="87" y="144"/>
                    </a:lnTo>
                    <a:lnTo>
                      <a:pt x="85" y="144"/>
                    </a:lnTo>
                    <a:lnTo>
                      <a:pt x="83" y="144"/>
                    </a:lnTo>
                    <a:lnTo>
                      <a:pt x="81" y="144"/>
                    </a:lnTo>
                    <a:lnTo>
                      <a:pt x="79" y="144"/>
                    </a:lnTo>
                    <a:lnTo>
                      <a:pt x="77" y="144"/>
                    </a:lnTo>
                    <a:lnTo>
                      <a:pt x="75" y="144"/>
                    </a:lnTo>
                    <a:lnTo>
                      <a:pt x="73" y="144"/>
                    </a:lnTo>
                    <a:lnTo>
                      <a:pt x="71" y="144"/>
                    </a:lnTo>
                    <a:lnTo>
                      <a:pt x="70" y="144"/>
                    </a:lnTo>
                    <a:lnTo>
                      <a:pt x="68" y="144"/>
                    </a:lnTo>
                    <a:lnTo>
                      <a:pt x="66" y="144"/>
                    </a:lnTo>
                    <a:lnTo>
                      <a:pt x="64" y="144"/>
                    </a:lnTo>
                    <a:lnTo>
                      <a:pt x="62" y="144"/>
                    </a:lnTo>
                    <a:lnTo>
                      <a:pt x="60" y="144"/>
                    </a:lnTo>
                    <a:lnTo>
                      <a:pt x="58" y="144"/>
                    </a:lnTo>
                    <a:lnTo>
                      <a:pt x="56" y="144"/>
                    </a:lnTo>
                    <a:lnTo>
                      <a:pt x="54" y="144"/>
                    </a:lnTo>
                    <a:lnTo>
                      <a:pt x="52" y="144"/>
                    </a:lnTo>
                    <a:lnTo>
                      <a:pt x="50" y="144"/>
                    </a:lnTo>
                    <a:lnTo>
                      <a:pt x="48" y="144"/>
                    </a:lnTo>
                    <a:lnTo>
                      <a:pt x="46" y="144"/>
                    </a:lnTo>
                    <a:lnTo>
                      <a:pt x="45" y="144"/>
                    </a:lnTo>
                    <a:lnTo>
                      <a:pt x="43" y="144"/>
                    </a:lnTo>
                    <a:lnTo>
                      <a:pt x="41" y="144"/>
                    </a:lnTo>
                    <a:lnTo>
                      <a:pt x="39" y="144"/>
                    </a:lnTo>
                    <a:lnTo>
                      <a:pt x="37" y="144"/>
                    </a:lnTo>
                    <a:lnTo>
                      <a:pt x="35" y="144"/>
                    </a:lnTo>
                    <a:lnTo>
                      <a:pt x="33" y="144"/>
                    </a:lnTo>
                    <a:lnTo>
                      <a:pt x="31" y="144"/>
                    </a:lnTo>
                    <a:lnTo>
                      <a:pt x="29" y="144"/>
                    </a:lnTo>
                    <a:lnTo>
                      <a:pt x="27" y="144"/>
                    </a:lnTo>
                    <a:lnTo>
                      <a:pt x="25" y="144"/>
                    </a:lnTo>
                    <a:lnTo>
                      <a:pt x="23" y="144"/>
                    </a:lnTo>
                    <a:lnTo>
                      <a:pt x="22" y="144"/>
                    </a:lnTo>
                    <a:lnTo>
                      <a:pt x="20" y="144"/>
                    </a:lnTo>
                    <a:lnTo>
                      <a:pt x="18" y="144"/>
                    </a:lnTo>
                    <a:lnTo>
                      <a:pt x="16" y="144"/>
                    </a:lnTo>
                    <a:lnTo>
                      <a:pt x="14" y="144"/>
                    </a:lnTo>
                    <a:lnTo>
                      <a:pt x="12" y="144"/>
                    </a:lnTo>
                    <a:lnTo>
                      <a:pt x="10" y="144"/>
                    </a:lnTo>
                    <a:lnTo>
                      <a:pt x="8" y="144"/>
                    </a:lnTo>
                    <a:lnTo>
                      <a:pt x="6" y="144"/>
                    </a:lnTo>
                    <a:lnTo>
                      <a:pt x="4" y="144"/>
                    </a:lnTo>
                    <a:lnTo>
                      <a:pt x="2" y="144"/>
                    </a:lnTo>
                    <a:lnTo>
                      <a:pt x="0" y="144"/>
                    </a:lnTo>
                    <a:lnTo>
                      <a:pt x="0" y="142"/>
                    </a:lnTo>
                    <a:lnTo>
                      <a:pt x="0" y="140"/>
                    </a:lnTo>
                    <a:lnTo>
                      <a:pt x="0" y="138"/>
                    </a:lnTo>
                    <a:lnTo>
                      <a:pt x="0" y="136"/>
                    </a:lnTo>
                    <a:lnTo>
                      <a:pt x="0" y="134"/>
                    </a:lnTo>
                    <a:lnTo>
                      <a:pt x="0" y="132"/>
                    </a:lnTo>
                    <a:lnTo>
                      <a:pt x="0" y="131"/>
                    </a:lnTo>
                    <a:lnTo>
                      <a:pt x="0" y="129"/>
                    </a:lnTo>
                    <a:lnTo>
                      <a:pt x="0" y="127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5"/>
                    </a:lnTo>
                    <a:lnTo>
                      <a:pt x="0" y="113"/>
                    </a:lnTo>
                    <a:lnTo>
                      <a:pt x="0" y="111"/>
                    </a:lnTo>
                    <a:lnTo>
                      <a:pt x="0" y="109"/>
                    </a:lnTo>
                    <a:lnTo>
                      <a:pt x="0" y="108"/>
                    </a:lnTo>
                    <a:lnTo>
                      <a:pt x="0" y="106"/>
                    </a:lnTo>
                    <a:lnTo>
                      <a:pt x="0" y="104"/>
                    </a:lnTo>
                    <a:lnTo>
                      <a:pt x="0" y="102"/>
                    </a:lnTo>
                    <a:lnTo>
                      <a:pt x="0" y="100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0" y="88"/>
                    </a:lnTo>
                    <a:lnTo>
                      <a:pt x="0" y="86"/>
                    </a:lnTo>
                    <a:lnTo>
                      <a:pt x="0" y="84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0" y="77"/>
                    </a:lnTo>
                    <a:lnTo>
                      <a:pt x="0" y="75"/>
                    </a:lnTo>
                    <a:lnTo>
                      <a:pt x="0" y="73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1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0" y="48"/>
                    </a:lnTo>
                    <a:lnTo>
                      <a:pt x="0" y="46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5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5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2" y="0"/>
                    </a:lnTo>
                    <a:lnTo>
                      <a:pt x="64" y="0"/>
                    </a:lnTo>
                    <a:lnTo>
                      <a:pt x="66" y="0"/>
                    </a:lnTo>
                    <a:lnTo>
                      <a:pt x="68" y="0"/>
                    </a:lnTo>
                    <a:lnTo>
                      <a:pt x="70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1" y="0"/>
                    </a:lnTo>
                    <a:lnTo>
                      <a:pt x="93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100" y="0"/>
                    </a:lnTo>
                    <a:lnTo>
                      <a:pt x="102" y="0"/>
                    </a:lnTo>
                    <a:lnTo>
                      <a:pt x="104" y="0"/>
                    </a:lnTo>
                    <a:lnTo>
                      <a:pt x="106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4" y="0"/>
                    </a:lnTo>
                    <a:lnTo>
                      <a:pt x="116" y="0"/>
                    </a:lnTo>
                    <a:lnTo>
                      <a:pt x="118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29" y="0"/>
                    </a:lnTo>
                    <a:lnTo>
                      <a:pt x="131" y="0"/>
                    </a:lnTo>
                    <a:lnTo>
                      <a:pt x="133" y="0"/>
                    </a:lnTo>
                    <a:lnTo>
                      <a:pt x="135" y="0"/>
                    </a:lnTo>
                    <a:lnTo>
                      <a:pt x="137" y="0"/>
                    </a:lnTo>
                    <a:lnTo>
                      <a:pt x="139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4" y="0"/>
                    </a:lnTo>
                    <a:lnTo>
                      <a:pt x="146" y="0"/>
                    </a:lnTo>
                    <a:lnTo>
                      <a:pt x="148" y="0"/>
                    </a:lnTo>
                    <a:lnTo>
                      <a:pt x="150" y="0"/>
                    </a:lnTo>
                    <a:lnTo>
                      <a:pt x="152" y="0"/>
                    </a:lnTo>
                    <a:lnTo>
                      <a:pt x="154" y="0"/>
                    </a:lnTo>
                    <a:lnTo>
                      <a:pt x="156" y="0"/>
                    </a:lnTo>
                    <a:lnTo>
                      <a:pt x="158" y="0"/>
                    </a:lnTo>
                    <a:lnTo>
                      <a:pt x="160" y="0"/>
                    </a:lnTo>
                    <a:lnTo>
                      <a:pt x="162" y="0"/>
                    </a:lnTo>
                    <a:lnTo>
                      <a:pt x="164" y="0"/>
                    </a:lnTo>
                    <a:lnTo>
                      <a:pt x="166" y="0"/>
                    </a:lnTo>
                    <a:lnTo>
                      <a:pt x="167" y="0"/>
                    </a:lnTo>
                    <a:lnTo>
                      <a:pt x="169" y="0"/>
                    </a:lnTo>
                    <a:lnTo>
                      <a:pt x="171" y="0"/>
                    </a:lnTo>
                    <a:lnTo>
                      <a:pt x="173" y="0"/>
                    </a:lnTo>
                    <a:lnTo>
                      <a:pt x="175" y="0"/>
                    </a:lnTo>
                    <a:lnTo>
                      <a:pt x="177" y="0"/>
                    </a:lnTo>
                    <a:lnTo>
                      <a:pt x="179" y="0"/>
                    </a:lnTo>
                    <a:lnTo>
                      <a:pt x="181" y="0"/>
                    </a:lnTo>
                    <a:lnTo>
                      <a:pt x="183" y="0"/>
                    </a:lnTo>
                    <a:lnTo>
                      <a:pt x="185" y="0"/>
                    </a:lnTo>
                    <a:lnTo>
                      <a:pt x="187" y="0"/>
                    </a:lnTo>
                    <a:lnTo>
                      <a:pt x="189" y="0"/>
                    </a:lnTo>
                    <a:lnTo>
                      <a:pt x="190" y="0"/>
                    </a:lnTo>
                    <a:lnTo>
                      <a:pt x="192" y="0"/>
                    </a:lnTo>
                    <a:lnTo>
                      <a:pt x="194" y="0"/>
                    </a:lnTo>
                    <a:lnTo>
                      <a:pt x="196" y="0"/>
                    </a:lnTo>
                    <a:lnTo>
                      <a:pt x="198" y="0"/>
                    </a:lnTo>
                    <a:lnTo>
                      <a:pt x="200" y="0"/>
                    </a:lnTo>
                    <a:lnTo>
                      <a:pt x="202" y="0"/>
                    </a:lnTo>
                    <a:lnTo>
                      <a:pt x="204" y="0"/>
                    </a:lnTo>
                    <a:lnTo>
                      <a:pt x="206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5" name="Freeform 1381">
                <a:extLst>
                  <a:ext uri="{FF2B5EF4-FFF2-40B4-BE49-F238E27FC236}">
                    <a16:creationId xmlns:a16="http://schemas.microsoft.com/office/drawing/2014/main" id="{FC662A3B-E066-E20B-C4B7-82F682CB34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7236" y="2464732"/>
                <a:ext cx="300038" cy="447675"/>
              </a:xfrm>
              <a:custGeom>
                <a:avLst/>
                <a:gdLst>
                  <a:gd name="T0" fmla="*/ 189 w 189"/>
                  <a:gd name="T1" fmla="*/ 0 h 282"/>
                  <a:gd name="T2" fmla="*/ 189 w 189"/>
                  <a:gd name="T3" fmla="*/ 13 h 282"/>
                  <a:gd name="T4" fmla="*/ 189 w 189"/>
                  <a:gd name="T5" fmla="*/ 25 h 282"/>
                  <a:gd name="T6" fmla="*/ 189 w 189"/>
                  <a:gd name="T7" fmla="*/ 36 h 282"/>
                  <a:gd name="T8" fmla="*/ 189 w 189"/>
                  <a:gd name="T9" fmla="*/ 48 h 282"/>
                  <a:gd name="T10" fmla="*/ 189 w 189"/>
                  <a:gd name="T11" fmla="*/ 59 h 282"/>
                  <a:gd name="T12" fmla="*/ 189 w 189"/>
                  <a:gd name="T13" fmla="*/ 71 h 282"/>
                  <a:gd name="T14" fmla="*/ 189 w 189"/>
                  <a:gd name="T15" fmla="*/ 82 h 282"/>
                  <a:gd name="T16" fmla="*/ 189 w 189"/>
                  <a:gd name="T17" fmla="*/ 94 h 282"/>
                  <a:gd name="T18" fmla="*/ 189 w 189"/>
                  <a:gd name="T19" fmla="*/ 105 h 282"/>
                  <a:gd name="T20" fmla="*/ 189 w 189"/>
                  <a:gd name="T21" fmla="*/ 117 h 282"/>
                  <a:gd name="T22" fmla="*/ 189 w 189"/>
                  <a:gd name="T23" fmla="*/ 128 h 282"/>
                  <a:gd name="T24" fmla="*/ 189 w 189"/>
                  <a:gd name="T25" fmla="*/ 140 h 282"/>
                  <a:gd name="T26" fmla="*/ 189 w 189"/>
                  <a:gd name="T27" fmla="*/ 152 h 282"/>
                  <a:gd name="T28" fmla="*/ 189 w 189"/>
                  <a:gd name="T29" fmla="*/ 163 h 282"/>
                  <a:gd name="T30" fmla="*/ 189 w 189"/>
                  <a:gd name="T31" fmla="*/ 175 h 282"/>
                  <a:gd name="T32" fmla="*/ 189 w 189"/>
                  <a:gd name="T33" fmla="*/ 186 h 282"/>
                  <a:gd name="T34" fmla="*/ 189 w 189"/>
                  <a:gd name="T35" fmla="*/ 198 h 282"/>
                  <a:gd name="T36" fmla="*/ 189 w 189"/>
                  <a:gd name="T37" fmla="*/ 209 h 282"/>
                  <a:gd name="T38" fmla="*/ 189 w 189"/>
                  <a:gd name="T39" fmla="*/ 221 h 282"/>
                  <a:gd name="T40" fmla="*/ 189 w 189"/>
                  <a:gd name="T41" fmla="*/ 232 h 282"/>
                  <a:gd name="T42" fmla="*/ 185 w 189"/>
                  <a:gd name="T43" fmla="*/ 240 h 282"/>
                  <a:gd name="T44" fmla="*/ 181 w 189"/>
                  <a:gd name="T45" fmla="*/ 240 h 282"/>
                  <a:gd name="T46" fmla="*/ 171 w 189"/>
                  <a:gd name="T47" fmla="*/ 238 h 282"/>
                  <a:gd name="T48" fmla="*/ 167 w 189"/>
                  <a:gd name="T49" fmla="*/ 242 h 282"/>
                  <a:gd name="T50" fmla="*/ 167 w 189"/>
                  <a:gd name="T51" fmla="*/ 246 h 282"/>
                  <a:gd name="T52" fmla="*/ 167 w 189"/>
                  <a:gd name="T53" fmla="*/ 253 h 282"/>
                  <a:gd name="T54" fmla="*/ 167 w 189"/>
                  <a:gd name="T55" fmla="*/ 261 h 282"/>
                  <a:gd name="T56" fmla="*/ 171 w 189"/>
                  <a:gd name="T57" fmla="*/ 269 h 282"/>
                  <a:gd name="T58" fmla="*/ 169 w 189"/>
                  <a:gd name="T59" fmla="*/ 278 h 282"/>
                  <a:gd name="T60" fmla="*/ 164 w 189"/>
                  <a:gd name="T61" fmla="*/ 274 h 282"/>
                  <a:gd name="T62" fmla="*/ 146 w 189"/>
                  <a:gd name="T63" fmla="*/ 259 h 282"/>
                  <a:gd name="T64" fmla="*/ 125 w 189"/>
                  <a:gd name="T65" fmla="*/ 238 h 282"/>
                  <a:gd name="T66" fmla="*/ 110 w 189"/>
                  <a:gd name="T67" fmla="*/ 223 h 282"/>
                  <a:gd name="T68" fmla="*/ 85 w 189"/>
                  <a:gd name="T69" fmla="*/ 200 h 282"/>
                  <a:gd name="T70" fmla="*/ 66 w 189"/>
                  <a:gd name="T71" fmla="*/ 182 h 282"/>
                  <a:gd name="T72" fmla="*/ 54 w 189"/>
                  <a:gd name="T73" fmla="*/ 173 h 282"/>
                  <a:gd name="T74" fmla="*/ 33 w 189"/>
                  <a:gd name="T75" fmla="*/ 153 h 282"/>
                  <a:gd name="T76" fmla="*/ 16 w 189"/>
                  <a:gd name="T77" fmla="*/ 136 h 282"/>
                  <a:gd name="T78" fmla="*/ 2 w 189"/>
                  <a:gd name="T79" fmla="*/ 127 h 282"/>
                  <a:gd name="T80" fmla="*/ 0 w 189"/>
                  <a:gd name="T81" fmla="*/ 117 h 282"/>
                  <a:gd name="T82" fmla="*/ 0 w 189"/>
                  <a:gd name="T83" fmla="*/ 105 h 282"/>
                  <a:gd name="T84" fmla="*/ 0 w 189"/>
                  <a:gd name="T85" fmla="*/ 84 h 282"/>
                  <a:gd name="T86" fmla="*/ 0 w 189"/>
                  <a:gd name="T87" fmla="*/ 57 h 282"/>
                  <a:gd name="T88" fmla="*/ 0 w 189"/>
                  <a:gd name="T89" fmla="*/ 13 h 282"/>
                  <a:gd name="T90" fmla="*/ 16 w 189"/>
                  <a:gd name="T91" fmla="*/ 0 h 282"/>
                  <a:gd name="T92" fmla="*/ 39 w 189"/>
                  <a:gd name="T93" fmla="*/ 0 h 282"/>
                  <a:gd name="T94" fmla="*/ 54 w 189"/>
                  <a:gd name="T95" fmla="*/ 0 h 282"/>
                  <a:gd name="T96" fmla="*/ 71 w 189"/>
                  <a:gd name="T97" fmla="*/ 0 h 282"/>
                  <a:gd name="T98" fmla="*/ 98 w 189"/>
                  <a:gd name="T99" fmla="*/ 0 h 282"/>
                  <a:gd name="T100" fmla="*/ 121 w 189"/>
                  <a:gd name="T101" fmla="*/ 0 h 282"/>
                  <a:gd name="T102" fmla="*/ 135 w 189"/>
                  <a:gd name="T103" fmla="*/ 0 h 282"/>
                  <a:gd name="T104" fmla="*/ 154 w 189"/>
                  <a:gd name="T105" fmla="*/ 0 h 282"/>
                  <a:gd name="T106" fmla="*/ 169 w 189"/>
                  <a:gd name="T107" fmla="*/ 0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9" h="282">
                    <a:moveTo>
                      <a:pt x="173" y="0"/>
                    </a:moveTo>
                    <a:lnTo>
                      <a:pt x="177" y="0"/>
                    </a:lnTo>
                    <a:lnTo>
                      <a:pt x="181" y="0"/>
                    </a:lnTo>
                    <a:lnTo>
                      <a:pt x="183" y="0"/>
                    </a:lnTo>
                    <a:lnTo>
                      <a:pt x="185" y="0"/>
                    </a:lnTo>
                    <a:lnTo>
                      <a:pt x="189" y="0"/>
                    </a:lnTo>
                    <a:lnTo>
                      <a:pt x="189" y="2"/>
                    </a:lnTo>
                    <a:lnTo>
                      <a:pt x="189" y="4"/>
                    </a:lnTo>
                    <a:lnTo>
                      <a:pt x="189" y="6"/>
                    </a:lnTo>
                    <a:lnTo>
                      <a:pt x="189" y="9"/>
                    </a:lnTo>
                    <a:lnTo>
                      <a:pt x="189" y="11"/>
                    </a:lnTo>
                    <a:lnTo>
                      <a:pt x="189" y="13"/>
                    </a:lnTo>
                    <a:lnTo>
                      <a:pt x="189" y="15"/>
                    </a:lnTo>
                    <a:lnTo>
                      <a:pt x="189" y="17"/>
                    </a:lnTo>
                    <a:lnTo>
                      <a:pt x="189" y="19"/>
                    </a:lnTo>
                    <a:lnTo>
                      <a:pt x="189" y="21"/>
                    </a:lnTo>
                    <a:lnTo>
                      <a:pt x="189" y="23"/>
                    </a:lnTo>
                    <a:lnTo>
                      <a:pt x="189" y="25"/>
                    </a:lnTo>
                    <a:lnTo>
                      <a:pt x="189" y="27"/>
                    </a:lnTo>
                    <a:lnTo>
                      <a:pt x="189" y="29"/>
                    </a:lnTo>
                    <a:lnTo>
                      <a:pt x="189" y="31"/>
                    </a:lnTo>
                    <a:lnTo>
                      <a:pt x="189" y="32"/>
                    </a:lnTo>
                    <a:lnTo>
                      <a:pt x="189" y="34"/>
                    </a:lnTo>
                    <a:lnTo>
                      <a:pt x="189" y="36"/>
                    </a:lnTo>
                    <a:lnTo>
                      <a:pt x="189" y="38"/>
                    </a:lnTo>
                    <a:lnTo>
                      <a:pt x="189" y="40"/>
                    </a:lnTo>
                    <a:lnTo>
                      <a:pt x="189" y="42"/>
                    </a:lnTo>
                    <a:lnTo>
                      <a:pt x="189" y="44"/>
                    </a:lnTo>
                    <a:lnTo>
                      <a:pt x="189" y="46"/>
                    </a:lnTo>
                    <a:lnTo>
                      <a:pt x="189" y="48"/>
                    </a:lnTo>
                    <a:lnTo>
                      <a:pt x="189" y="50"/>
                    </a:lnTo>
                    <a:lnTo>
                      <a:pt x="189" y="52"/>
                    </a:lnTo>
                    <a:lnTo>
                      <a:pt x="189" y="54"/>
                    </a:lnTo>
                    <a:lnTo>
                      <a:pt x="189" y="56"/>
                    </a:lnTo>
                    <a:lnTo>
                      <a:pt x="189" y="57"/>
                    </a:lnTo>
                    <a:lnTo>
                      <a:pt x="189" y="59"/>
                    </a:lnTo>
                    <a:lnTo>
                      <a:pt x="189" y="61"/>
                    </a:lnTo>
                    <a:lnTo>
                      <a:pt x="189" y="63"/>
                    </a:lnTo>
                    <a:lnTo>
                      <a:pt x="189" y="65"/>
                    </a:lnTo>
                    <a:lnTo>
                      <a:pt x="189" y="67"/>
                    </a:lnTo>
                    <a:lnTo>
                      <a:pt x="189" y="69"/>
                    </a:lnTo>
                    <a:lnTo>
                      <a:pt x="189" y="71"/>
                    </a:lnTo>
                    <a:lnTo>
                      <a:pt x="189" y="73"/>
                    </a:lnTo>
                    <a:lnTo>
                      <a:pt x="189" y="75"/>
                    </a:lnTo>
                    <a:lnTo>
                      <a:pt x="189" y="77"/>
                    </a:lnTo>
                    <a:lnTo>
                      <a:pt x="189" y="79"/>
                    </a:lnTo>
                    <a:lnTo>
                      <a:pt x="189" y="80"/>
                    </a:lnTo>
                    <a:lnTo>
                      <a:pt x="189" y="82"/>
                    </a:lnTo>
                    <a:lnTo>
                      <a:pt x="189" y="84"/>
                    </a:lnTo>
                    <a:lnTo>
                      <a:pt x="189" y="86"/>
                    </a:lnTo>
                    <a:lnTo>
                      <a:pt x="189" y="88"/>
                    </a:lnTo>
                    <a:lnTo>
                      <a:pt x="189" y="90"/>
                    </a:lnTo>
                    <a:lnTo>
                      <a:pt x="189" y="92"/>
                    </a:lnTo>
                    <a:lnTo>
                      <a:pt x="189" y="94"/>
                    </a:lnTo>
                    <a:lnTo>
                      <a:pt x="189" y="96"/>
                    </a:lnTo>
                    <a:lnTo>
                      <a:pt x="189" y="98"/>
                    </a:lnTo>
                    <a:lnTo>
                      <a:pt x="189" y="100"/>
                    </a:lnTo>
                    <a:lnTo>
                      <a:pt x="189" y="102"/>
                    </a:lnTo>
                    <a:lnTo>
                      <a:pt x="189" y="104"/>
                    </a:lnTo>
                    <a:lnTo>
                      <a:pt x="189" y="105"/>
                    </a:lnTo>
                    <a:lnTo>
                      <a:pt x="189" y="107"/>
                    </a:lnTo>
                    <a:lnTo>
                      <a:pt x="189" y="109"/>
                    </a:lnTo>
                    <a:lnTo>
                      <a:pt x="189" y="111"/>
                    </a:lnTo>
                    <a:lnTo>
                      <a:pt x="189" y="113"/>
                    </a:lnTo>
                    <a:lnTo>
                      <a:pt x="189" y="115"/>
                    </a:lnTo>
                    <a:lnTo>
                      <a:pt x="189" y="117"/>
                    </a:lnTo>
                    <a:lnTo>
                      <a:pt x="189" y="119"/>
                    </a:lnTo>
                    <a:lnTo>
                      <a:pt x="189" y="121"/>
                    </a:lnTo>
                    <a:lnTo>
                      <a:pt x="189" y="123"/>
                    </a:lnTo>
                    <a:lnTo>
                      <a:pt x="189" y="125"/>
                    </a:lnTo>
                    <a:lnTo>
                      <a:pt x="189" y="127"/>
                    </a:lnTo>
                    <a:lnTo>
                      <a:pt x="189" y="128"/>
                    </a:lnTo>
                    <a:lnTo>
                      <a:pt x="189" y="130"/>
                    </a:lnTo>
                    <a:lnTo>
                      <a:pt x="189" y="132"/>
                    </a:lnTo>
                    <a:lnTo>
                      <a:pt x="189" y="134"/>
                    </a:lnTo>
                    <a:lnTo>
                      <a:pt x="189" y="136"/>
                    </a:lnTo>
                    <a:lnTo>
                      <a:pt x="189" y="138"/>
                    </a:lnTo>
                    <a:lnTo>
                      <a:pt x="189" y="140"/>
                    </a:lnTo>
                    <a:lnTo>
                      <a:pt x="189" y="142"/>
                    </a:lnTo>
                    <a:lnTo>
                      <a:pt x="189" y="144"/>
                    </a:lnTo>
                    <a:lnTo>
                      <a:pt x="189" y="146"/>
                    </a:lnTo>
                    <a:lnTo>
                      <a:pt x="189" y="148"/>
                    </a:lnTo>
                    <a:lnTo>
                      <a:pt x="189" y="150"/>
                    </a:lnTo>
                    <a:lnTo>
                      <a:pt x="189" y="152"/>
                    </a:lnTo>
                    <a:lnTo>
                      <a:pt x="189" y="153"/>
                    </a:lnTo>
                    <a:lnTo>
                      <a:pt x="189" y="155"/>
                    </a:lnTo>
                    <a:lnTo>
                      <a:pt x="189" y="157"/>
                    </a:lnTo>
                    <a:lnTo>
                      <a:pt x="189" y="159"/>
                    </a:lnTo>
                    <a:lnTo>
                      <a:pt x="189" y="161"/>
                    </a:lnTo>
                    <a:lnTo>
                      <a:pt x="189" y="163"/>
                    </a:lnTo>
                    <a:lnTo>
                      <a:pt x="189" y="165"/>
                    </a:lnTo>
                    <a:lnTo>
                      <a:pt x="189" y="167"/>
                    </a:lnTo>
                    <a:lnTo>
                      <a:pt x="189" y="169"/>
                    </a:lnTo>
                    <a:lnTo>
                      <a:pt x="189" y="171"/>
                    </a:lnTo>
                    <a:lnTo>
                      <a:pt x="189" y="173"/>
                    </a:lnTo>
                    <a:lnTo>
                      <a:pt x="189" y="175"/>
                    </a:lnTo>
                    <a:lnTo>
                      <a:pt x="189" y="176"/>
                    </a:lnTo>
                    <a:lnTo>
                      <a:pt x="189" y="178"/>
                    </a:lnTo>
                    <a:lnTo>
                      <a:pt x="189" y="180"/>
                    </a:lnTo>
                    <a:lnTo>
                      <a:pt x="189" y="182"/>
                    </a:lnTo>
                    <a:lnTo>
                      <a:pt x="189" y="184"/>
                    </a:lnTo>
                    <a:lnTo>
                      <a:pt x="189" y="186"/>
                    </a:lnTo>
                    <a:lnTo>
                      <a:pt x="189" y="188"/>
                    </a:lnTo>
                    <a:lnTo>
                      <a:pt x="189" y="190"/>
                    </a:lnTo>
                    <a:lnTo>
                      <a:pt x="189" y="192"/>
                    </a:lnTo>
                    <a:lnTo>
                      <a:pt x="189" y="194"/>
                    </a:lnTo>
                    <a:lnTo>
                      <a:pt x="189" y="196"/>
                    </a:lnTo>
                    <a:lnTo>
                      <a:pt x="189" y="198"/>
                    </a:lnTo>
                    <a:lnTo>
                      <a:pt x="189" y="200"/>
                    </a:lnTo>
                    <a:lnTo>
                      <a:pt x="189" y="201"/>
                    </a:lnTo>
                    <a:lnTo>
                      <a:pt x="189" y="203"/>
                    </a:lnTo>
                    <a:lnTo>
                      <a:pt x="189" y="205"/>
                    </a:lnTo>
                    <a:lnTo>
                      <a:pt x="189" y="207"/>
                    </a:lnTo>
                    <a:lnTo>
                      <a:pt x="189" y="209"/>
                    </a:lnTo>
                    <a:lnTo>
                      <a:pt x="189" y="211"/>
                    </a:lnTo>
                    <a:lnTo>
                      <a:pt x="189" y="213"/>
                    </a:lnTo>
                    <a:lnTo>
                      <a:pt x="189" y="215"/>
                    </a:lnTo>
                    <a:lnTo>
                      <a:pt x="189" y="217"/>
                    </a:lnTo>
                    <a:lnTo>
                      <a:pt x="189" y="219"/>
                    </a:lnTo>
                    <a:lnTo>
                      <a:pt x="189" y="221"/>
                    </a:lnTo>
                    <a:lnTo>
                      <a:pt x="189" y="223"/>
                    </a:lnTo>
                    <a:lnTo>
                      <a:pt x="189" y="224"/>
                    </a:lnTo>
                    <a:lnTo>
                      <a:pt x="189" y="226"/>
                    </a:lnTo>
                    <a:lnTo>
                      <a:pt x="189" y="228"/>
                    </a:lnTo>
                    <a:lnTo>
                      <a:pt x="189" y="230"/>
                    </a:lnTo>
                    <a:lnTo>
                      <a:pt x="189" y="232"/>
                    </a:lnTo>
                    <a:lnTo>
                      <a:pt x="189" y="234"/>
                    </a:lnTo>
                    <a:lnTo>
                      <a:pt x="189" y="236"/>
                    </a:lnTo>
                    <a:lnTo>
                      <a:pt x="187" y="236"/>
                    </a:lnTo>
                    <a:lnTo>
                      <a:pt x="187" y="238"/>
                    </a:lnTo>
                    <a:lnTo>
                      <a:pt x="187" y="240"/>
                    </a:lnTo>
                    <a:lnTo>
                      <a:pt x="185" y="240"/>
                    </a:lnTo>
                    <a:lnTo>
                      <a:pt x="185" y="242"/>
                    </a:lnTo>
                    <a:lnTo>
                      <a:pt x="183" y="242"/>
                    </a:lnTo>
                    <a:lnTo>
                      <a:pt x="181" y="242"/>
                    </a:lnTo>
                    <a:lnTo>
                      <a:pt x="181" y="240"/>
                    </a:lnTo>
                    <a:lnTo>
                      <a:pt x="179" y="240"/>
                    </a:lnTo>
                    <a:lnTo>
                      <a:pt x="181" y="240"/>
                    </a:lnTo>
                    <a:lnTo>
                      <a:pt x="179" y="240"/>
                    </a:lnTo>
                    <a:lnTo>
                      <a:pt x="179" y="238"/>
                    </a:lnTo>
                    <a:lnTo>
                      <a:pt x="177" y="238"/>
                    </a:lnTo>
                    <a:lnTo>
                      <a:pt x="175" y="238"/>
                    </a:lnTo>
                    <a:lnTo>
                      <a:pt x="173" y="238"/>
                    </a:lnTo>
                    <a:lnTo>
                      <a:pt x="171" y="238"/>
                    </a:lnTo>
                    <a:lnTo>
                      <a:pt x="169" y="238"/>
                    </a:lnTo>
                    <a:lnTo>
                      <a:pt x="167" y="238"/>
                    </a:lnTo>
                    <a:lnTo>
                      <a:pt x="167" y="240"/>
                    </a:lnTo>
                    <a:lnTo>
                      <a:pt x="165" y="240"/>
                    </a:lnTo>
                    <a:lnTo>
                      <a:pt x="167" y="240"/>
                    </a:lnTo>
                    <a:lnTo>
                      <a:pt x="167" y="242"/>
                    </a:lnTo>
                    <a:lnTo>
                      <a:pt x="165" y="242"/>
                    </a:lnTo>
                    <a:lnTo>
                      <a:pt x="167" y="242"/>
                    </a:lnTo>
                    <a:lnTo>
                      <a:pt x="165" y="242"/>
                    </a:lnTo>
                    <a:lnTo>
                      <a:pt x="165" y="244"/>
                    </a:lnTo>
                    <a:lnTo>
                      <a:pt x="167" y="244"/>
                    </a:lnTo>
                    <a:lnTo>
                      <a:pt x="167" y="246"/>
                    </a:lnTo>
                    <a:lnTo>
                      <a:pt x="167" y="248"/>
                    </a:lnTo>
                    <a:lnTo>
                      <a:pt x="169" y="248"/>
                    </a:lnTo>
                    <a:lnTo>
                      <a:pt x="167" y="248"/>
                    </a:lnTo>
                    <a:lnTo>
                      <a:pt x="167" y="249"/>
                    </a:lnTo>
                    <a:lnTo>
                      <a:pt x="167" y="251"/>
                    </a:lnTo>
                    <a:lnTo>
                      <a:pt x="167" y="253"/>
                    </a:lnTo>
                    <a:lnTo>
                      <a:pt x="167" y="255"/>
                    </a:lnTo>
                    <a:lnTo>
                      <a:pt x="167" y="257"/>
                    </a:lnTo>
                    <a:lnTo>
                      <a:pt x="169" y="257"/>
                    </a:lnTo>
                    <a:lnTo>
                      <a:pt x="169" y="259"/>
                    </a:lnTo>
                    <a:lnTo>
                      <a:pt x="169" y="261"/>
                    </a:lnTo>
                    <a:lnTo>
                      <a:pt x="167" y="261"/>
                    </a:lnTo>
                    <a:lnTo>
                      <a:pt x="167" y="263"/>
                    </a:lnTo>
                    <a:lnTo>
                      <a:pt x="169" y="263"/>
                    </a:lnTo>
                    <a:lnTo>
                      <a:pt x="169" y="265"/>
                    </a:lnTo>
                    <a:lnTo>
                      <a:pt x="169" y="267"/>
                    </a:lnTo>
                    <a:lnTo>
                      <a:pt x="171" y="267"/>
                    </a:lnTo>
                    <a:lnTo>
                      <a:pt x="171" y="269"/>
                    </a:lnTo>
                    <a:lnTo>
                      <a:pt x="171" y="271"/>
                    </a:lnTo>
                    <a:lnTo>
                      <a:pt x="171" y="272"/>
                    </a:lnTo>
                    <a:lnTo>
                      <a:pt x="171" y="274"/>
                    </a:lnTo>
                    <a:lnTo>
                      <a:pt x="171" y="276"/>
                    </a:lnTo>
                    <a:lnTo>
                      <a:pt x="169" y="276"/>
                    </a:lnTo>
                    <a:lnTo>
                      <a:pt x="169" y="278"/>
                    </a:lnTo>
                    <a:lnTo>
                      <a:pt x="171" y="278"/>
                    </a:lnTo>
                    <a:lnTo>
                      <a:pt x="171" y="280"/>
                    </a:lnTo>
                    <a:lnTo>
                      <a:pt x="169" y="280"/>
                    </a:lnTo>
                    <a:lnTo>
                      <a:pt x="169" y="282"/>
                    </a:lnTo>
                    <a:lnTo>
                      <a:pt x="164" y="276"/>
                    </a:lnTo>
                    <a:lnTo>
                      <a:pt x="164" y="274"/>
                    </a:lnTo>
                    <a:lnTo>
                      <a:pt x="162" y="272"/>
                    </a:lnTo>
                    <a:lnTo>
                      <a:pt x="160" y="272"/>
                    </a:lnTo>
                    <a:lnTo>
                      <a:pt x="156" y="269"/>
                    </a:lnTo>
                    <a:lnTo>
                      <a:pt x="156" y="267"/>
                    </a:lnTo>
                    <a:lnTo>
                      <a:pt x="150" y="263"/>
                    </a:lnTo>
                    <a:lnTo>
                      <a:pt x="146" y="259"/>
                    </a:lnTo>
                    <a:lnTo>
                      <a:pt x="139" y="251"/>
                    </a:lnTo>
                    <a:lnTo>
                      <a:pt x="137" y="249"/>
                    </a:lnTo>
                    <a:lnTo>
                      <a:pt x="133" y="246"/>
                    </a:lnTo>
                    <a:lnTo>
                      <a:pt x="131" y="244"/>
                    </a:lnTo>
                    <a:lnTo>
                      <a:pt x="129" y="244"/>
                    </a:lnTo>
                    <a:lnTo>
                      <a:pt x="125" y="238"/>
                    </a:lnTo>
                    <a:lnTo>
                      <a:pt x="123" y="238"/>
                    </a:lnTo>
                    <a:lnTo>
                      <a:pt x="123" y="236"/>
                    </a:lnTo>
                    <a:lnTo>
                      <a:pt x="121" y="234"/>
                    </a:lnTo>
                    <a:lnTo>
                      <a:pt x="116" y="228"/>
                    </a:lnTo>
                    <a:lnTo>
                      <a:pt x="114" y="226"/>
                    </a:lnTo>
                    <a:lnTo>
                      <a:pt x="110" y="223"/>
                    </a:lnTo>
                    <a:lnTo>
                      <a:pt x="108" y="223"/>
                    </a:lnTo>
                    <a:lnTo>
                      <a:pt x="106" y="221"/>
                    </a:lnTo>
                    <a:lnTo>
                      <a:pt x="96" y="211"/>
                    </a:lnTo>
                    <a:lnTo>
                      <a:pt x="91" y="205"/>
                    </a:lnTo>
                    <a:lnTo>
                      <a:pt x="87" y="201"/>
                    </a:lnTo>
                    <a:lnTo>
                      <a:pt x="85" y="200"/>
                    </a:lnTo>
                    <a:lnTo>
                      <a:pt x="83" y="200"/>
                    </a:lnTo>
                    <a:lnTo>
                      <a:pt x="79" y="194"/>
                    </a:lnTo>
                    <a:lnTo>
                      <a:pt x="69" y="186"/>
                    </a:lnTo>
                    <a:lnTo>
                      <a:pt x="69" y="184"/>
                    </a:lnTo>
                    <a:lnTo>
                      <a:pt x="66" y="184"/>
                    </a:lnTo>
                    <a:lnTo>
                      <a:pt x="66" y="182"/>
                    </a:lnTo>
                    <a:lnTo>
                      <a:pt x="64" y="180"/>
                    </a:lnTo>
                    <a:lnTo>
                      <a:pt x="62" y="178"/>
                    </a:lnTo>
                    <a:lnTo>
                      <a:pt x="60" y="178"/>
                    </a:lnTo>
                    <a:lnTo>
                      <a:pt x="60" y="176"/>
                    </a:lnTo>
                    <a:lnTo>
                      <a:pt x="58" y="175"/>
                    </a:lnTo>
                    <a:lnTo>
                      <a:pt x="54" y="173"/>
                    </a:lnTo>
                    <a:lnTo>
                      <a:pt x="50" y="169"/>
                    </a:lnTo>
                    <a:lnTo>
                      <a:pt x="48" y="167"/>
                    </a:lnTo>
                    <a:lnTo>
                      <a:pt x="46" y="165"/>
                    </a:lnTo>
                    <a:lnTo>
                      <a:pt x="41" y="161"/>
                    </a:lnTo>
                    <a:lnTo>
                      <a:pt x="39" y="157"/>
                    </a:lnTo>
                    <a:lnTo>
                      <a:pt x="33" y="153"/>
                    </a:lnTo>
                    <a:lnTo>
                      <a:pt x="31" y="152"/>
                    </a:lnTo>
                    <a:lnTo>
                      <a:pt x="31" y="150"/>
                    </a:lnTo>
                    <a:lnTo>
                      <a:pt x="27" y="148"/>
                    </a:lnTo>
                    <a:lnTo>
                      <a:pt x="21" y="142"/>
                    </a:lnTo>
                    <a:lnTo>
                      <a:pt x="16" y="138"/>
                    </a:lnTo>
                    <a:lnTo>
                      <a:pt x="16" y="136"/>
                    </a:lnTo>
                    <a:lnTo>
                      <a:pt x="14" y="136"/>
                    </a:lnTo>
                    <a:lnTo>
                      <a:pt x="12" y="132"/>
                    </a:lnTo>
                    <a:lnTo>
                      <a:pt x="10" y="132"/>
                    </a:lnTo>
                    <a:lnTo>
                      <a:pt x="8" y="130"/>
                    </a:lnTo>
                    <a:lnTo>
                      <a:pt x="4" y="127"/>
                    </a:lnTo>
                    <a:lnTo>
                      <a:pt x="2" y="127"/>
                    </a:lnTo>
                    <a:lnTo>
                      <a:pt x="2" y="125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5"/>
                    </a:lnTo>
                    <a:lnTo>
                      <a:pt x="0" y="113"/>
                    </a:lnTo>
                    <a:lnTo>
                      <a:pt x="0" y="111"/>
                    </a:lnTo>
                    <a:lnTo>
                      <a:pt x="0" y="109"/>
                    </a:lnTo>
                    <a:lnTo>
                      <a:pt x="0" y="107"/>
                    </a:lnTo>
                    <a:lnTo>
                      <a:pt x="0" y="105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0" y="90"/>
                    </a:lnTo>
                    <a:lnTo>
                      <a:pt x="0" y="86"/>
                    </a:lnTo>
                    <a:lnTo>
                      <a:pt x="0" y="84"/>
                    </a:lnTo>
                    <a:lnTo>
                      <a:pt x="0" y="82"/>
                    </a:lnTo>
                    <a:lnTo>
                      <a:pt x="0" y="79"/>
                    </a:lnTo>
                    <a:lnTo>
                      <a:pt x="0" y="77"/>
                    </a:lnTo>
                    <a:lnTo>
                      <a:pt x="0" y="73"/>
                    </a:lnTo>
                    <a:lnTo>
                      <a:pt x="0" y="59"/>
                    </a:lnTo>
                    <a:lnTo>
                      <a:pt x="0" y="57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19"/>
                    </a:lnTo>
                    <a:lnTo>
                      <a:pt x="0" y="17"/>
                    </a:lnTo>
                    <a:lnTo>
                      <a:pt x="0" y="13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3" y="0"/>
                    </a:lnTo>
                    <a:lnTo>
                      <a:pt x="45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64" y="0"/>
                    </a:lnTo>
                    <a:lnTo>
                      <a:pt x="66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9" y="0"/>
                    </a:lnTo>
                    <a:lnTo>
                      <a:pt x="83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104" y="0"/>
                    </a:lnTo>
                    <a:lnTo>
                      <a:pt x="106" y="0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29" y="0"/>
                    </a:lnTo>
                    <a:lnTo>
                      <a:pt x="133" y="0"/>
                    </a:lnTo>
                    <a:lnTo>
                      <a:pt x="135" y="0"/>
                    </a:lnTo>
                    <a:lnTo>
                      <a:pt x="139" y="0"/>
                    </a:lnTo>
                    <a:lnTo>
                      <a:pt x="144" y="0"/>
                    </a:lnTo>
                    <a:lnTo>
                      <a:pt x="146" y="0"/>
                    </a:lnTo>
                    <a:lnTo>
                      <a:pt x="148" y="0"/>
                    </a:lnTo>
                    <a:lnTo>
                      <a:pt x="152" y="0"/>
                    </a:lnTo>
                    <a:lnTo>
                      <a:pt x="154" y="0"/>
                    </a:lnTo>
                    <a:lnTo>
                      <a:pt x="156" y="0"/>
                    </a:lnTo>
                    <a:lnTo>
                      <a:pt x="158" y="0"/>
                    </a:lnTo>
                    <a:lnTo>
                      <a:pt x="162" y="0"/>
                    </a:lnTo>
                    <a:lnTo>
                      <a:pt x="165" y="0"/>
                    </a:lnTo>
                    <a:lnTo>
                      <a:pt x="167" y="0"/>
                    </a:lnTo>
                    <a:lnTo>
                      <a:pt x="169" y="0"/>
                    </a:ln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C3B996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6" name="Freeform 1385">
                <a:extLst>
                  <a:ext uri="{FF2B5EF4-FFF2-40B4-BE49-F238E27FC236}">
                    <a16:creationId xmlns:a16="http://schemas.microsoft.com/office/drawing/2014/main" id="{525508C5-7618-C8F0-674B-A2FFF66905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8636" y="2163107"/>
                <a:ext cx="406400" cy="301625"/>
              </a:xfrm>
              <a:custGeom>
                <a:avLst/>
                <a:gdLst>
                  <a:gd name="T0" fmla="*/ 16 w 256"/>
                  <a:gd name="T1" fmla="*/ 115 h 190"/>
                  <a:gd name="T2" fmla="*/ 29 w 256"/>
                  <a:gd name="T3" fmla="*/ 5 h 190"/>
                  <a:gd name="T4" fmla="*/ 31 w 256"/>
                  <a:gd name="T5" fmla="*/ 5 h 190"/>
                  <a:gd name="T6" fmla="*/ 29 w 256"/>
                  <a:gd name="T7" fmla="*/ 4 h 190"/>
                  <a:gd name="T8" fmla="*/ 23 w 256"/>
                  <a:gd name="T9" fmla="*/ 5 h 190"/>
                  <a:gd name="T10" fmla="*/ 23 w 256"/>
                  <a:gd name="T11" fmla="*/ 5 h 190"/>
                  <a:gd name="T12" fmla="*/ 35 w 256"/>
                  <a:gd name="T13" fmla="*/ 5 h 190"/>
                  <a:gd name="T14" fmla="*/ 50 w 256"/>
                  <a:gd name="T15" fmla="*/ 9 h 190"/>
                  <a:gd name="T16" fmla="*/ 58 w 256"/>
                  <a:gd name="T17" fmla="*/ 27 h 190"/>
                  <a:gd name="T18" fmla="*/ 75 w 256"/>
                  <a:gd name="T19" fmla="*/ 34 h 190"/>
                  <a:gd name="T20" fmla="*/ 96 w 256"/>
                  <a:gd name="T21" fmla="*/ 27 h 190"/>
                  <a:gd name="T22" fmla="*/ 108 w 256"/>
                  <a:gd name="T23" fmla="*/ 30 h 190"/>
                  <a:gd name="T24" fmla="*/ 121 w 256"/>
                  <a:gd name="T25" fmla="*/ 27 h 190"/>
                  <a:gd name="T26" fmla="*/ 139 w 256"/>
                  <a:gd name="T27" fmla="*/ 25 h 190"/>
                  <a:gd name="T28" fmla="*/ 160 w 256"/>
                  <a:gd name="T29" fmla="*/ 17 h 190"/>
                  <a:gd name="T30" fmla="*/ 181 w 256"/>
                  <a:gd name="T31" fmla="*/ 13 h 190"/>
                  <a:gd name="T32" fmla="*/ 204 w 256"/>
                  <a:gd name="T33" fmla="*/ 13 h 190"/>
                  <a:gd name="T34" fmla="*/ 227 w 256"/>
                  <a:gd name="T35" fmla="*/ 13 h 190"/>
                  <a:gd name="T36" fmla="*/ 244 w 256"/>
                  <a:gd name="T37" fmla="*/ 19 h 190"/>
                  <a:gd name="T38" fmla="*/ 254 w 256"/>
                  <a:gd name="T39" fmla="*/ 29 h 190"/>
                  <a:gd name="T40" fmla="*/ 250 w 256"/>
                  <a:gd name="T41" fmla="*/ 42 h 190"/>
                  <a:gd name="T42" fmla="*/ 244 w 256"/>
                  <a:gd name="T43" fmla="*/ 59 h 190"/>
                  <a:gd name="T44" fmla="*/ 237 w 256"/>
                  <a:gd name="T45" fmla="*/ 75 h 190"/>
                  <a:gd name="T46" fmla="*/ 233 w 256"/>
                  <a:gd name="T47" fmla="*/ 90 h 190"/>
                  <a:gd name="T48" fmla="*/ 240 w 256"/>
                  <a:gd name="T49" fmla="*/ 98 h 190"/>
                  <a:gd name="T50" fmla="*/ 238 w 256"/>
                  <a:gd name="T51" fmla="*/ 119 h 190"/>
                  <a:gd name="T52" fmla="*/ 238 w 256"/>
                  <a:gd name="T53" fmla="*/ 142 h 190"/>
                  <a:gd name="T54" fmla="*/ 238 w 256"/>
                  <a:gd name="T55" fmla="*/ 165 h 190"/>
                  <a:gd name="T56" fmla="*/ 238 w 256"/>
                  <a:gd name="T57" fmla="*/ 188 h 190"/>
                  <a:gd name="T58" fmla="*/ 196 w 256"/>
                  <a:gd name="T59" fmla="*/ 190 h 190"/>
                  <a:gd name="T60" fmla="*/ 152 w 256"/>
                  <a:gd name="T61" fmla="*/ 190 h 190"/>
                  <a:gd name="T62" fmla="*/ 127 w 256"/>
                  <a:gd name="T63" fmla="*/ 190 h 190"/>
                  <a:gd name="T64" fmla="*/ 104 w 256"/>
                  <a:gd name="T65" fmla="*/ 190 h 190"/>
                  <a:gd name="T66" fmla="*/ 81 w 256"/>
                  <a:gd name="T67" fmla="*/ 190 h 190"/>
                  <a:gd name="T68" fmla="*/ 62 w 256"/>
                  <a:gd name="T69" fmla="*/ 190 h 190"/>
                  <a:gd name="T70" fmla="*/ 43 w 256"/>
                  <a:gd name="T71" fmla="*/ 190 h 190"/>
                  <a:gd name="T72" fmla="*/ 20 w 256"/>
                  <a:gd name="T73" fmla="*/ 190 h 190"/>
                  <a:gd name="T74" fmla="*/ 6 w 256"/>
                  <a:gd name="T75" fmla="*/ 184 h 190"/>
                  <a:gd name="T76" fmla="*/ 6 w 256"/>
                  <a:gd name="T77" fmla="*/ 169 h 190"/>
                  <a:gd name="T78" fmla="*/ 4 w 256"/>
                  <a:gd name="T79" fmla="*/ 159 h 190"/>
                  <a:gd name="T80" fmla="*/ 4 w 256"/>
                  <a:gd name="T81" fmla="*/ 144 h 190"/>
                  <a:gd name="T82" fmla="*/ 8 w 256"/>
                  <a:gd name="T83" fmla="*/ 132 h 190"/>
                  <a:gd name="T84" fmla="*/ 12 w 256"/>
                  <a:gd name="T85" fmla="*/ 128 h 190"/>
                  <a:gd name="T86" fmla="*/ 10 w 256"/>
                  <a:gd name="T87" fmla="*/ 126 h 190"/>
                  <a:gd name="T88" fmla="*/ 16 w 256"/>
                  <a:gd name="T89" fmla="*/ 117 h 190"/>
                  <a:gd name="T90" fmla="*/ 14 w 256"/>
                  <a:gd name="T91" fmla="*/ 115 h 190"/>
                  <a:gd name="T92" fmla="*/ 14 w 256"/>
                  <a:gd name="T93" fmla="*/ 103 h 190"/>
                  <a:gd name="T94" fmla="*/ 14 w 256"/>
                  <a:gd name="T95" fmla="*/ 103 h 190"/>
                  <a:gd name="T96" fmla="*/ 16 w 256"/>
                  <a:gd name="T97" fmla="*/ 88 h 190"/>
                  <a:gd name="T98" fmla="*/ 18 w 256"/>
                  <a:gd name="T99" fmla="*/ 75 h 190"/>
                  <a:gd name="T100" fmla="*/ 16 w 256"/>
                  <a:gd name="T101" fmla="*/ 71 h 190"/>
                  <a:gd name="T102" fmla="*/ 18 w 256"/>
                  <a:gd name="T103" fmla="*/ 57 h 190"/>
                  <a:gd name="T104" fmla="*/ 20 w 256"/>
                  <a:gd name="T105" fmla="*/ 48 h 190"/>
                  <a:gd name="T106" fmla="*/ 20 w 256"/>
                  <a:gd name="T107" fmla="*/ 32 h 190"/>
                  <a:gd name="T108" fmla="*/ 21 w 256"/>
                  <a:gd name="T109" fmla="*/ 27 h 190"/>
                  <a:gd name="T110" fmla="*/ 21 w 256"/>
                  <a:gd name="T111" fmla="*/ 13 h 190"/>
                  <a:gd name="T112" fmla="*/ 35 w 256"/>
                  <a:gd name="T113" fmla="*/ 4 h 190"/>
                  <a:gd name="T114" fmla="*/ 35 w 256"/>
                  <a:gd name="T115" fmla="*/ 2 h 190"/>
                  <a:gd name="T116" fmla="*/ 18 w 256"/>
                  <a:gd name="T117" fmla="*/ 2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56" h="190">
                    <a:moveTo>
                      <a:pt x="14" y="130"/>
                    </a:moveTo>
                    <a:lnTo>
                      <a:pt x="12" y="130"/>
                    </a:lnTo>
                    <a:lnTo>
                      <a:pt x="14" y="130"/>
                    </a:lnTo>
                    <a:close/>
                    <a:moveTo>
                      <a:pt x="14" y="130"/>
                    </a:moveTo>
                    <a:lnTo>
                      <a:pt x="12" y="130"/>
                    </a:lnTo>
                    <a:lnTo>
                      <a:pt x="14" y="130"/>
                    </a:lnTo>
                    <a:close/>
                    <a:moveTo>
                      <a:pt x="12" y="130"/>
                    </a:moveTo>
                    <a:lnTo>
                      <a:pt x="12" y="128"/>
                    </a:lnTo>
                    <a:lnTo>
                      <a:pt x="12" y="130"/>
                    </a:lnTo>
                    <a:close/>
                    <a:moveTo>
                      <a:pt x="16" y="115"/>
                    </a:moveTo>
                    <a:lnTo>
                      <a:pt x="14" y="115"/>
                    </a:lnTo>
                    <a:lnTo>
                      <a:pt x="16" y="115"/>
                    </a:lnTo>
                    <a:close/>
                    <a:moveTo>
                      <a:pt x="21" y="29"/>
                    </a:moveTo>
                    <a:lnTo>
                      <a:pt x="21" y="27"/>
                    </a:lnTo>
                    <a:lnTo>
                      <a:pt x="21" y="29"/>
                    </a:lnTo>
                    <a:close/>
                    <a:moveTo>
                      <a:pt x="21" y="27"/>
                    </a:moveTo>
                    <a:lnTo>
                      <a:pt x="21" y="29"/>
                    </a:lnTo>
                    <a:lnTo>
                      <a:pt x="21" y="27"/>
                    </a:lnTo>
                    <a:close/>
                    <a:moveTo>
                      <a:pt x="43" y="7"/>
                    </a:moveTo>
                    <a:lnTo>
                      <a:pt x="41" y="7"/>
                    </a:lnTo>
                    <a:lnTo>
                      <a:pt x="43" y="7"/>
                    </a:lnTo>
                    <a:close/>
                    <a:moveTo>
                      <a:pt x="29" y="5"/>
                    </a:moveTo>
                    <a:lnTo>
                      <a:pt x="27" y="5"/>
                    </a:lnTo>
                    <a:lnTo>
                      <a:pt x="29" y="5"/>
                    </a:lnTo>
                    <a:close/>
                    <a:moveTo>
                      <a:pt x="31" y="5"/>
                    </a:moveTo>
                    <a:lnTo>
                      <a:pt x="29" y="5"/>
                    </a:lnTo>
                    <a:lnTo>
                      <a:pt x="31" y="5"/>
                    </a:lnTo>
                    <a:close/>
                    <a:moveTo>
                      <a:pt x="27" y="5"/>
                    </a:moveTo>
                    <a:lnTo>
                      <a:pt x="27" y="4"/>
                    </a:lnTo>
                    <a:lnTo>
                      <a:pt x="27" y="5"/>
                    </a:lnTo>
                    <a:close/>
                    <a:moveTo>
                      <a:pt x="27" y="4"/>
                    </a:moveTo>
                    <a:lnTo>
                      <a:pt x="27" y="5"/>
                    </a:lnTo>
                    <a:lnTo>
                      <a:pt x="25" y="4"/>
                    </a:lnTo>
                    <a:lnTo>
                      <a:pt x="27" y="4"/>
                    </a:lnTo>
                    <a:close/>
                    <a:moveTo>
                      <a:pt x="31" y="4"/>
                    </a:moveTo>
                    <a:lnTo>
                      <a:pt x="31" y="5"/>
                    </a:lnTo>
                    <a:lnTo>
                      <a:pt x="29" y="5"/>
                    </a:lnTo>
                    <a:lnTo>
                      <a:pt x="29" y="4"/>
                    </a:lnTo>
                    <a:lnTo>
                      <a:pt x="31" y="4"/>
                    </a:lnTo>
                    <a:lnTo>
                      <a:pt x="29" y="4"/>
                    </a:lnTo>
                    <a:lnTo>
                      <a:pt x="31" y="4"/>
                    </a:lnTo>
                    <a:lnTo>
                      <a:pt x="29" y="4"/>
                    </a:lnTo>
                    <a:lnTo>
                      <a:pt x="31" y="4"/>
                    </a:lnTo>
                    <a:close/>
                    <a:moveTo>
                      <a:pt x="29" y="4"/>
                    </a:moveTo>
                    <a:lnTo>
                      <a:pt x="29" y="5"/>
                    </a:lnTo>
                    <a:lnTo>
                      <a:pt x="29" y="4"/>
                    </a:lnTo>
                    <a:close/>
                    <a:moveTo>
                      <a:pt x="31" y="4"/>
                    </a:moveTo>
                    <a:lnTo>
                      <a:pt x="29" y="4"/>
                    </a:lnTo>
                    <a:lnTo>
                      <a:pt x="31" y="4"/>
                    </a:lnTo>
                    <a:close/>
                    <a:moveTo>
                      <a:pt x="18" y="4"/>
                    </a:moveTo>
                    <a:lnTo>
                      <a:pt x="20" y="4"/>
                    </a:lnTo>
                    <a:lnTo>
                      <a:pt x="18" y="4"/>
                    </a:lnTo>
                    <a:lnTo>
                      <a:pt x="20" y="4"/>
                    </a:lnTo>
                    <a:lnTo>
                      <a:pt x="20" y="5"/>
                    </a:lnTo>
                    <a:lnTo>
                      <a:pt x="20" y="4"/>
                    </a:lnTo>
                    <a:lnTo>
                      <a:pt x="20" y="5"/>
                    </a:lnTo>
                    <a:lnTo>
                      <a:pt x="21" y="5"/>
                    </a:lnTo>
                    <a:lnTo>
                      <a:pt x="20" y="5"/>
                    </a:lnTo>
                    <a:lnTo>
                      <a:pt x="21" y="5"/>
                    </a:lnTo>
                    <a:lnTo>
                      <a:pt x="23" y="5"/>
                    </a:lnTo>
                    <a:lnTo>
                      <a:pt x="23" y="7"/>
                    </a:lnTo>
                    <a:lnTo>
                      <a:pt x="21" y="7"/>
                    </a:lnTo>
                    <a:lnTo>
                      <a:pt x="23" y="7"/>
                    </a:lnTo>
                    <a:lnTo>
                      <a:pt x="23" y="5"/>
                    </a:lnTo>
                    <a:lnTo>
                      <a:pt x="23" y="7"/>
                    </a:lnTo>
                    <a:lnTo>
                      <a:pt x="23" y="9"/>
                    </a:lnTo>
                    <a:lnTo>
                      <a:pt x="25" y="9"/>
                    </a:lnTo>
                    <a:lnTo>
                      <a:pt x="25" y="7"/>
                    </a:lnTo>
                    <a:lnTo>
                      <a:pt x="23" y="7"/>
                    </a:lnTo>
                    <a:lnTo>
                      <a:pt x="25" y="7"/>
                    </a:lnTo>
                    <a:lnTo>
                      <a:pt x="23" y="7"/>
                    </a:lnTo>
                    <a:lnTo>
                      <a:pt x="23" y="5"/>
                    </a:lnTo>
                    <a:lnTo>
                      <a:pt x="25" y="5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7" y="5"/>
                    </a:lnTo>
                    <a:lnTo>
                      <a:pt x="29" y="5"/>
                    </a:lnTo>
                    <a:lnTo>
                      <a:pt x="31" y="5"/>
                    </a:lnTo>
                    <a:lnTo>
                      <a:pt x="31" y="4"/>
                    </a:lnTo>
                    <a:lnTo>
                      <a:pt x="33" y="4"/>
                    </a:lnTo>
                    <a:lnTo>
                      <a:pt x="35" y="4"/>
                    </a:lnTo>
                    <a:lnTo>
                      <a:pt x="35" y="5"/>
                    </a:lnTo>
                    <a:lnTo>
                      <a:pt x="37" y="5"/>
                    </a:lnTo>
                    <a:lnTo>
                      <a:pt x="37" y="7"/>
                    </a:lnTo>
                    <a:lnTo>
                      <a:pt x="39" y="7"/>
                    </a:lnTo>
                    <a:lnTo>
                      <a:pt x="41" y="7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5" y="5"/>
                    </a:lnTo>
                    <a:lnTo>
                      <a:pt x="46" y="5"/>
                    </a:lnTo>
                    <a:lnTo>
                      <a:pt x="48" y="5"/>
                    </a:lnTo>
                    <a:lnTo>
                      <a:pt x="48" y="7"/>
                    </a:lnTo>
                    <a:lnTo>
                      <a:pt x="50" y="7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2" y="11"/>
                    </a:lnTo>
                    <a:lnTo>
                      <a:pt x="54" y="11"/>
                    </a:lnTo>
                    <a:lnTo>
                      <a:pt x="54" y="13"/>
                    </a:lnTo>
                    <a:lnTo>
                      <a:pt x="54" y="15"/>
                    </a:lnTo>
                    <a:lnTo>
                      <a:pt x="56" y="15"/>
                    </a:lnTo>
                    <a:lnTo>
                      <a:pt x="56" y="17"/>
                    </a:lnTo>
                    <a:lnTo>
                      <a:pt x="56" y="19"/>
                    </a:lnTo>
                    <a:lnTo>
                      <a:pt x="56" y="21"/>
                    </a:lnTo>
                    <a:lnTo>
                      <a:pt x="56" y="23"/>
                    </a:lnTo>
                    <a:lnTo>
                      <a:pt x="58" y="25"/>
                    </a:lnTo>
                    <a:lnTo>
                      <a:pt x="58" y="27"/>
                    </a:lnTo>
                    <a:lnTo>
                      <a:pt x="56" y="29"/>
                    </a:lnTo>
                    <a:lnTo>
                      <a:pt x="58" y="29"/>
                    </a:lnTo>
                    <a:lnTo>
                      <a:pt x="58" y="30"/>
                    </a:lnTo>
                    <a:lnTo>
                      <a:pt x="60" y="30"/>
                    </a:lnTo>
                    <a:lnTo>
                      <a:pt x="62" y="32"/>
                    </a:lnTo>
                    <a:lnTo>
                      <a:pt x="64" y="32"/>
                    </a:lnTo>
                    <a:lnTo>
                      <a:pt x="66" y="32"/>
                    </a:lnTo>
                    <a:lnTo>
                      <a:pt x="68" y="32"/>
                    </a:lnTo>
                    <a:lnTo>
                      <a:pt x="69" y="32"/>
                    </a:lnTo>
                    <a:lnTo>
                      <a:pt x="71" y="34"/>
                    </a:lnTo>
                    <a:lnTo>
                      <a:pt x="73" y="34"/>
                    </a:lnTo>
                    <a:lnTo>
                      <a:pt x="75" y="34"/>
                    </a:lnTo>
                    <a:lnTo>
                      <a:pt x="75" y="32"/>
                    </a:lnTo>
                    <a:lnTo>
                      <a:pt x="77" y="32"/>
                    </a:lnTo>
                    <a:lnTo>
                      <a:pt x="79" y="32"/>
                    </a:lnTo>
                    <a:lnTo>
                      <a:pt x="81" y="30"/>
                    </a:lnTo>
                    <a:lnTo>
                      <a:pt x="83" y="30"/>
                    </a:lnTo>
                    <a:lnTo>
                      <a:pt x="85" y="29"/>
                    </a:lnTo>
                    <a:lnTo>
                      <a:pt x="87" y="27"/>
                    </a:lnTo>
                    <a:lnTo>
                      <a:pt x="89" y="27"/>
                    </a:lnTo>
                    <a:lnTo>
                      <a:pt x="91" y="27"/>
                    </a:lnTo>
                    <a:lnTo>
                      <a:pt x="93" y="27"/>
                    </a:lnTo>
                    <a:lnTo>
                      <a:pt x="94" y="27"/>
                    </a:lnTo>
                    <a:lnTo>
                      <a:pt x="96" y="27"/>
                    </a:lnTo>
                    <a:lnTo>
                      <a:pt x="98" y="27"/>
                    </a:lnTo>
                    <a:lnTo>
                      <a:pt x="100" y="27"/>
                    </a:lnTo>
                    <a:lnTo>
                      <a:pt x="100" y="29"/>
                    </a:lnTo>
                    <a:lnTo>
                      <a:pt x="100" y="27"/>
                    </a:lnTo>
                    <a:lnTo>
                      <a:pt x="102" y="27"/>
                    </a:lnTo>
                    <a:lnTo>
                      <a:pt x="104" y="27"/>
                    </a:lnTo>
                    <a:lnTo>
                      <a:pt x="104" y="29"/>
                    </a:lnTo>
                    <a:lnTo>
                      <a:pt x="106" y="29"/>
                    </a:lnTo>
                    <a:lnTo>
                      <a:pt x="106" y="30"/>
                    </a:lnTo>
                    <a:lnTo>
                      <a:pt x="108" y="30"/>
                    </a:lnTo>
                    <a:lnTo>
                      <a:pt x="108" y="32"/>
                    </a:lnTo>
                    <a:lnTo>
                      <a:pt x="108" y="30"/>
                    </a:lnTo>
                    <a:lnTo>
                      <a:pt x="110" y="30"/>
                    </a:lnTo>
                    <a:lnTo>
                      <a:pt x="110" y="29"/>
                    </a:lnTo>
                    <a:lnTo>
                      <a:pt x="112" y="29"/>
                    </a:lnTo>
                    <a:lnTo>
                      <a:pt x="114" y="29"/>
                    </a:lnTo>
                    <a:lnTo>
                      <a:pt x="114" y="30"/>
                    </a:lnTo>
                    <a:lnTo>
                      <a:pt x="114" y="29"/>
                    </a:lnTo>
                    <a:lnTo>
                      <a:pt x="116" y="29"/>
                    </a:lnTo>
                    <a:lnTo>
                      <a:pt x="116" y="30"/>
                    </a:lnTo>
                    <a:lnTo>
                      <a:pt x="117" y="29"/>
                    </a:lnTo>
                    <a:lnTo>
                      <a:pt x="119" y="29"/>
                    </a:lnTo>
                    <a:lnTo>
                      <a:pt x="119" y="27"/>
                    </a:lnTo>
                    <a:lnTo>
                      <a:pt x="121" y="27"/>
                    </a:lnTo>
                    <a:lnTo>
                      <a:pt x="123" y="27"/>
                    </a:lnTo>
                    <a:lnTo>
                      <a:pt x="123" y="25"/>
                    </a:lnTo>
                    <a:lnTo>
                      <a:pt x="125" y="25"/>
                    </a:lnTo>
                    <a:lnTo>
                      <a:pt x="127" y="25"/>
                    </a:lnTo>
                    <a:lnTo>
                      <a:pt x="127" y="27"/>
                    </a:lnTo>
                    <a:lnTo>
                      <a:pt x="129" y="27"/>
                    </a:lnTo>
                    <a:lnTo>
                      <a:pt x="131" y="27"/>
                    </a:lnTo>
                    <a:lnTo>
                      <a:pt x="133" y="27"/>
                    </a:lnTo>
                    <a:lnTo>
                      <a:pt x="135" y="27"/>
                    </a:lnTo>
                    <a:lnTo>
                      <a:pt x="137" y="27"/>
                    </a:lnTo>
                    <a:lnTo>
                      <a:pt x="139" y="27"/>
                    </a:lnTo>
                    <a:lnTo>
                      <a:pt x="139" y="25"/>
                    </a:lnTo>
                    <a:lnTo>
                      <a:pt x="141" y="25"/>
                    </a:lnTo>
                    <a:lnTo>
                      <a:pt x="142" y="23"/>
                    </a:lnTo>
                    <a:lnTo>
                      <a:pt x="144" y="23"/>
                    </a:lnTo>
                    <a:lnTo>
                      <a:pt x="146" y="21"/>
                    </a:lnTo>
                    <a:lnTo>
                      <a:pt x="148" y="21"/>
                    </a:lnTo>
                    <a:lnTo>
                      <a:pt x="150" y="21"/>
                    </a:lnTo>
                    <a:lnTo>
                      <a:pt x="152" y="21"/>
                    </a:lnTo>
                    <a:lnTo>
                      <a:pt x="154" y="21"/>
                    </a:lnTo>
                    <a:lnTo>
                      <a:pt x="156" y="19"/>
                    </a:lnTo>
                    <a:lnTo>
                      <a:pt x="156" y="17"/>
                    </a:lnTo>
                    <a:lnTo>
                      <a:pt x="158" y="17"/>
                    </a:lnTo>
                    <a:lnTo>
                      <a:pt x="160" y="17"/>
                    </a:lnTo>
                    <a:lnTo>
                      <a:pt x="162" y="17"/>
                    </a:lnTo>
                    <a:lnTo>
                      <a:pt x="164" y="17"/>
                    </a:lnTo>
                    <a:lnTo>
                      <a:pt x="165" y="17"/>
                    </a:lnTo>
                    <a:lnTo>
                      <a:pt x="167" y="17"/>
                    </a:lnTo>
                    <a:lnTo>
                      <a:pt x="169" y="17"/>
                    </a:lnTo>
                    <a:lnTo>
                      <a:pt x="171" y="17"/>
                    </a:lnTo>
                    <a:lnTo>
                      <a:pt x="173" y="17"/>
                    </a:lnTo>
                    <a:lnTo>
                      <a:pt x="173" y="15"/>
                    </a:lnTo>
                    <a:lnTo>
                      <a:pt x="175" y="15"/>
                    </a:lnTo>
                    <a:lnTo>
                      <a:pt x="177" y="13"/>
                    </a:lnTo>
                    <a:lnTo>
                      <a:pt x="179" y="13"/>
                    </a:lnTo>
                    <a:lnTo>
                      <a:pt x="181" y="13"/>
                    </a:lnTo>
                    <a:lnTo>
                      <a:pt x="183" y="13"/>
                    </a:lnTo>
                    <a:lnTo>
                      <a:pt x="185" y="13"/>
                    </a:lnTo>
                    <a:lnTo>
                      <a:pt x="187" y="13"/>
                    </a:lnTo>
                    <a:lnTo>
                      <a:pt x="189" y="13"/>
                    </a:lnTo>
                    <a:lnTo>
                      <a:pt x="190" y="13"/>
                    </a:lnTo>
                    <a:lnTo>
                      <a:pt x="192" y="13"/>
                    </a:lnTo>
                    <a:lnTo>
                      <a:pt x="194" y="13"/>
                    </a:lnTo>
                    <a:lnTo>
                      <a:pt x="196" y="13"/>
                    </a:lnTo>
                    <a:lnTo>
                      <a:pt x="198" y="13"/>
                    </a:lnTo>
                    <a:lnTo>
                      <a:pt x="200" y="13"/>
                    </a:lnTo>
                    <a:lnTo>
                      <a:pt x="202" y="13"/>
                    </a:lnTo>
                    <a:lnTo>
                      <a:pt x="204" y="13"/>
                    </a:lnTo>
                    <a:lnTo>
                      <a:pt x="206" y="13"/>
                    </a:lnTo>
                    <a:lnTo>
                      <a:pt x="208" y="13"/>
                    </a:lnTo>
                    <a:lnTo>
                      <a:pt x="210" y="13"/>
                    </a:lnTo>
                    <a:lnTo>
                      <a:pt x="212" y="13"/>
                    </a:lnTo>
                    <a:lnTo>
                      <a:pt x="213" y="13"/>
                    </a:lnTo>
                    <a:lnTo>
                      <a:pt x="215" y="13"/>
                    </a:lnTo>
                    <a:lnTo>
                      <a:pt x="217" y="13"/>
                    </a:lnTo>
                    <a:lnTo>
                      <a:pt x="219" y="13"/>
                    </a:lnTo>
                    <a:lnTo>
                      <a:pt x="221" y="13"/>
                    </a:lnTo>
                    <a:lnTo>
                      <a:pt x="223" y="13"/>
                    </a:lnTo>
                    <a:lnTo>
                      <a:pt x="225" y="13"/>
                    </a:lnTo>
                    <a:lnTo>
                      <a:pt x="227" y="13"/>
                    </a:lnTo>
                    <a:lnTo>
                      <a:pt x="229" y="13"/>
                    </a:lnTo>
                    <a:lnTo>
                      <a:pt x="231" y="13"/>
                    </a:lnTo>
                    <a:lnTo>
                      <a:pt x="233" y="13"/>
                    </a:lnTo>
                    <a:lnTo>
                      <a:pt x="235" y="13"/>
                    </a:lnTo>
                    <a:lnTo>
                      <a:pt x="237" y="13"/>
                    </a:lnTo>
                    <a:lnTo>
                      <a:pt x="238" y="13"/>
                    </a:lnTo>
                    <a:lnTo>
                      <a:pt x="240" y="13"/>
                    </a:lnTo>
                    <a:lnTo>
                      <a:pt x="242" y="13"/>
                    </a:lnTo>
                    <a:lnTo>
                      <a:pt x="242" y="15"/>
                    </a:lnTo>
                    <a:lnTo>
                      <a:pt x="242" y="17"/>
                    </a:lnTo>
                    <a:lnTo>
                      <a:pt x="244" y="17"/>
                    </a:lnTo>
                    <a:lnTo>
                      <a:pt x="244" y="19"/>
                    </a:lnTo>
                    <a:lnTo>
                      <a:pt x="246" y="19"/>
                    </a:lnTo>
                    <a:lnTo>
                      <a:pt x="246" y="21"/>
                    </a:lnTo>
                    <a:lnTo>
                      <a:pt x="246" y="23"/>
                    </a:lnTo>
                    <a:lnTo>
                      <a:pt x="246" y="21"/>
                    </a:lnTo>
                    <a:lnTo>
                      <a:pt x="248" y="21"/>
                    </a:lnTo>
                    <a:lnTo>
                      <a:pt x="248" y="23"/>
                    </a:lnTo>
                    <a:lnTo>
                      <a:pt x="250" y="23"/>
                    </a:lnTo>
                    <a:lnTo>
                      <a:pt x="252" y="23"/>
                    </a:lnTo>
                    <a:lnTo>
                      <a:pt x="252" y="25"/>
                    </a:lnTo>
                    <a:lnTo>
                      <a:pt x="254" y="25"/>
                    </a:lnTo>
                    <a:lnTo>
                      <a:pt x="254" y="27"/>
                    </a:lnTo>
                    <a:lnTo>
                      <a:pt x="254" y="29"/>
                    </a:lnTo>
                    <a:lnTo>
                      <a:pt x="256" y="29"/>
                    </a:lnTo>
                    <a:lnTo>
                      <a:pt x="256" y="30"/>
                    </a:lnTo>
                    <a:lnTo>
                      <a:pt x="256" y="32"/>
                    </a:lnTo>
                    <a:lnTo>
                      <a:pt x="254" y="32"/>
                    </a:lnTo>
                    <a:lnTo>
                      <a:pt x="254" y="34"/>
                    </a:lnTo>
                    <a:lnTo>
                      <a:pt x="254" y="36"/>
                    </a:lnTo>
                    <a:lnTo>
                      <a:pt x="254" y="38"/>
                    </a:lnTo>
                    <a:lnTo>
                      <a:pt x="252" y="38"/>
                    </a:lnTo>
                    <a:lnTo>
                      <a:pt x="252" y="40"/>
                    </a:lnTo>
                    <a:lnTo>
                      <a:pt x="250" y="42"/>
                    </a:lnTo>
                    <a:lnTo>
                      <a:pt x="252" y="42"/>
                    </a:lnTo>
                    <a:lnTo>
                      <a:pt x="250" y="42"/>
                    </a:lnTo>
                    <a:lnTo>
                      <a:pt x="250" y="44"/>
                    </a:lnTo>
                    <a:lnTo>
                      <a:pt x="250" y="46"/>
                    </a:lnTo>
                    <a:lnTo>
                      <a:pt x="248" y="46"/>
                    </a:lnTo>
                    <a:lnTo>
                      <a:pt x="248" y="48"/>
                    </a:lnTo>
                    <a:lnTo>
                      <a:pt x="248" y="50"/>
                    </a:lnTo>
                    <a:lnTo>
                      <a:pt x="248" y="52"/>
                    </a:lnTo>
                    <a:lnTo>
                      <a:pt x="248" y="53"/>
                    </a:lnTo>
                    <a:lnTo>
                      <a:pt x="246" y="53"/>
                    </a:lnTo>
                    <a:lnTo>
                      <a:pt x="246" y="55"/>
                    </a:lnTo>
                    <a:lnTo>
                      <a:pt x="244" y="55"/>
                    </a:lnTo>
                    <a:lnTo>
                      <a:pt x="244" y="57"/>
                    </a:lnTo>
                    <a:lnTo>
                      <a:pt x="244" y="59"/>
                    </a:lnTo>
                    <a:lnTo>
                      <a:pt x="244" y="61"/>
                    </a:lnTo>
                    <a:lnTo>
                      <a:pt x="244" y="63"/>
                    </a:lnTo>
                    <a:lnTo>
                      <a:pt x="244" y="65"/>
                    </a:lnTo>
                    <a:lnTo>
                      <a:pt x="242" y="65"/>
                    </a:lnTo>
                    <a:lnTo>
                      <a:pt x="242" y="67"/>
                    </a:lnTo>
                    <a:lnTo>
                      <a:pt x="240" y="67"/>
                    </a:lnTo>
                    <a:lnTo>
                      <a:pt x="240" y="69"/>
                    </a:lnTo>
                    <a:lnTo>
                      <a:pt x="238" y="69"/>
                    </a:lnTo>
                    <a:lnTo>
                      <a:pt x="238" y="71"/>
                    </a:lnTo>
                    <a:lnTo>
                      <a:pt x="237" y="71"/>
                    </a:lnTo>
                    <a:lnTo>
                      <a:pt x="237" y="73"/>
                    </a:lnTo>
                    <a:lnTo>
                      <a:pt x="237" y="75"/>
                    </a:lnTo>
                    <a:lnTo>
                      <a:pt x="235" y="75"/>
                    </a:lnTo>
                    <a:lnTo>
                      <a:pt x="235" y="77"/>
                    </a:lnTo>
                    <a:lnTo>
                      <a:pt x="235" y="78"/>
                    </a:lnTo>
                    <a:lnTo>
                      <a:pt x="235" y="80"/>
                    </a:lnTo>
                    <a:lnTo>
                      <a:pt x="233" y="80"/>
                    </a:lnTo>
                    <a:lnTo>
                      <a:pt x="233" y="82"/>
                    </a:lnTo>
                    <a:lnTo>
                      <a:pt x="233" y="84"/>
                    </a:lnTo>
                    <a:lnTo>
                      <a:pt x="233" y="86"/>
                    </a:lnTo>
                    <a:lnTo>
                      <a:pt x="231" y="86"/>
                    </a:lnTo>
                    <a:lnTo>
                      <a:pt x="233" y="86"/>
                    </a:lnTo>
                    <a:lnTo>
                      <a:pt x="233" y="88"/>
                    </a:lnTo>
                    <a:lnTo>
                      <a:pt x="233" y="90"/>
                    </a:lnTo>
                    <a:lnTo>
                      <a:pt x="233" y="92"/>
                    </a:lnTo>
                    <a:lnTo>
                      <a:pt x="235" y="92"/>
                    </a:lnTo>
                    <a:lnTo>
                      <a:pt x="235" y="90"/>
                    </a:lnTo>
                    <a:lnTo>
                      <a:pt x="237" y="90"/>
                    </a:lnTo>
                    <a:lnTo>
                      <a:pt x="237" y="92"/>
                    </a:lnTo>
                    <a:lnTo>
                      <a:pt x="238" y="92"/>
                    </a:lnTo>
                    <a:lnTo>
                      <a:pt x="240" y="92"/>
                    </a:lnTo>
                    <a:lnTo>
                      <a:pt x="240" y="94"/>
                    </a:lnTo>
                    <a:lnTo>
                      <a:pt x="242" y="94"/>
                    </a:lnTo>
                    <a:lnTo>
                      <a:pt x="242" y="96"/>
                    </a:lnTo>
                    <a:lnTo>
                      <a:pt x="242" y="98"/>
                    </a:lnTo>
                    <a:lnTo>
                      <a:pt x="240" y="98"/>
                    </a:lnTo>
                    <a:lnTo>
                      <a:pt x="240" y="100"/>
                    </a:lnTo>
                    <a:lnTo>
                      <a:pt x="240" y="101"/>
                    </a:lnTo>
                    <a:lnTo>
                      <a:pt x="240" y="103"/>
                    </a:lnTo>
                    <a:lnTo>
                      <a:pt x="240" y="105"/>
                    </a:lnTo>
                    <a:lnTo>
                      <a:pt x="240" y="107"/>
                    </a:lnTo>
                    <a:lnTo>
                      <a:pt x="240" y="109"/>
                    </a:lnTo>
                    <a:lnTo>
                      <a:pt x="238" y="109"/>
                    </a:lnTo>
                    <a:lnTo>
                      <a:pt x="238" y="111"/>
                    </a:lnTo>
                    <a:lnTo>
                      <a:pt x="238" y="113"/>
                    </a:lnTo>
                    <a:lnTo>
                      <a:pt x="238" y="115"/>
                    </a:lnTo>
                    <a:lnTo>
                      <a:pt x="238" y="117"/>
                    </a:lnTo>
                    <a:lnTo>
                      <a:pt x="238" y="119"/>
                    </a:lnTo>
                    <a:lnTo>
                      <a:pt x="238" y="121"/>
                    </a:lnTo>
                    <a:lnTo>
                      <a:pt x="238" y="123"/>
                    </a:lnTo>
                    <a:lnTo>
                      <a:pt x="238" y="125"/>
                    </a:lnTo>
                    <a:lnTo>
                      <a:pt x="238" y="126"/>
                    </a:lnTo>
                    <a:lnTo>
                      <a:pt x="238" y="128"/>
                    </a:lnTo>
                    <a:lnTo>
                      <a:pt x="238" y="130"/>
                    </a:lnTo>
                    <a:lnTo>
                      <a:pt x="238" y="132"/>
                    </a:lnTo>
                    <a:lnTo>
                      <a:pt x="238" y="134"/>
                    </a:lnTo>
                    <a:lnTo>
                      <a:pt x="238" y="136"/>
                    </a:lnTo>
                    <a:lnTo>
                      <a:pt x="238" y="138"/>
                    </a:lnTo>
                    <a:lnTo>
                      <a:pt x="238" y="140"/>
                    </a:lnTo>
                    <a:lnTo>
                      <a:pt x="238" y="142"/>
                    </a:lnTo>
                    <a:lnTo>
                      <a:pt x="238" y="144"/>
                    </a:lnTo>
                    <a:lnTo>
                      <a:pt x="238" y="146"/>
                    </a:lnTo>
                    <a:lnTo>
                      <a:pt x="238" y="148"/>
                    </a:lnTo>
                    <a:lnTo>
                      <a:pt x="238" y="149"/>
                    </a:lnTo>
                    <a:lnTo>
                      <a:pt x="238" y="151"/>
                    </a:lnTo>
                    <a:lnTo>
                      <a:pt x="238" y="153"/>
                    </a:lnTo>
                    <a:lnTo>
                      <a:pt x="238" y="155"/>
                    </a:lnTo>
                    <a:lnTo>
                      <a:pt x="238" y="157"/>
                    </a:lnTo>
                    <a:lnTo>
                      <a:pt x="238" y="159"/>
                    </a:lnTo>
                    <a:lnTo>
                      <a:pt x="238" y="161"/>
                    </a:lnTo>
                    <a:lnTo>
                      <a:pt x="238" y="163"/>
                    </a:lnTo>
                    <a:lnTo>
                      <a:pt x="238" y="165"/>
                    </a:lnTo>
                    <a:lnTo>
                      <a:pt x="238" y="167"/>
                    </a:lnTo>
                    <a:lnTo>
                      <a:pt x="238" y="169"/>
                    </a:lnTo>
                    <a:lnTo>
                      <a:pt x="238" y="171"/>
                    </a:lnTo>
                    <a:lnTo>
                      <a:pt x="238" y="173"/>
                    </a:lnTo>
                    <a:lnTo>
                      <a:pt x="238" y="174"/>
                    </a:lnTo>
                    <a:lnTo>
                      <a:pt x="238" y="176"/>
                    </a:lnTo>
                    <a:lnTo>
                      <a:pt x="238" y="178"/>
                    </a:lnTo>
                    <a:lnTo>
                      <a:pt x="238" y="180"/>
                    </a:lnTo>
                    <a:lnTo>
                      <a:pt x="238" y="182"/>
                    </a:lnTo>
                    <a:lnTo>
                      <a:pt x="238" y="184"/>
                    </a:lnTo>
                    <a:lnTo>
                      <a:pt x="238" y="186"/>
                    </a:lnTo>
                    <a:lnTo>
                      <a:pt x="238" y="188"/>
                    </a:lnTo>
                    <a:lnTo>
                      <a:pt x="238" y="190"/>
                    </a:lnTo>
                    <a:lnTo>
                      <a:pt x="227" y="190"/>
                    </a:lnTo>
                    <a:lnTo>
                      <a:pt x="223" y="190"/>
                    </a:lnTo>
                    <a:lnTo>
                      <a:pt x="217" y="190"/>
                    </a:lnTo>
                    <a:lnTo>
                      <a:pt x="215" y="190"/>
                    </a:lnTo>
                    <a:lnTo>
                      <a:pt x="210" y="190"/>
                    </a:lnTo>
                    <a:lnTo>
                      <a:pt x="208" y="190"/>
                    </a:lnTo>
                    <a:lnTo>
                      <a:pt x="206" y="190"/>
                    </a:lnTo>
                    <a:lnTo>
                      <a:pt x="202" y="190"/>
                    </a:lnTo>
                    <a:lnTo>
                      <a:pt x="200" y="190"/>
                    </a:lnTo>
                    <a:lnTo>
                      <a:pt x="198" y="190"/>
                    </a:lnTo>
                    <a:lnTo>
                      <a:pt x="196" y="190"/>
                    </a:lnTo>
                    <a:lnTo>
                      <a:pt x="192" y="190"/>
                    </a:lnTo>
                    <a:lnTo>
                      <a:pt x="190" y="190"/>
                    </a:lnTo>
                    <a:lnTo>
                      <a:pt x="189" y="190"/>
                    </a:lnTo>
                    <a:lnTo>
                      <a:pt x="187" y="190"/>
                    </a:lnTo>
                    <a:lnTo>
                      <a:pt x="183" y="190"/>
                    </a:lnTo>
                    <a:lnTo>
                      <a:pt x="181" y="190"/>
                    </a:lnTo>
                    <a:lnTo>
                      <a:pt x="173" y="190"/>
                    </a:lnTo>
                    <a:lnTo>
                      <a:pt x="167" y="190"/>
                    </a:lnTo>
                    <a:lnTo>
                      <a:pt x="165" y="190"/>
                    </a:lnTo>
                    <a:lnTo>
                      <a:pt x="164" y="190"/>
                    </a:lnTo>
                    <a:lnTo>
                      <a:pt x="160" y="190"/>
                    </a:lnTo>
                    <a:lnTo>
                      <a:pt x="152" y="190"/>
                    </a:lnTo>
                    <a:lnTo>
                      <a:pt x="150" y="190"/>
                    </a:lnTo>
                    <a:lnTo>
                      <a:pt x="146" y="190"/>
                    </a:lnTo>
                    <a:lnTo>
                      <a:pt x="144" y="190"/>
                    </a:lnTo>
                    <a:lnTo>
                      <a:pt x="142" y="190"/>
                    </a:lnTo>
                    <a:lnTo>
                      <a:pt x="141" y="190"/>
                    </a:lnTo>
                    <a:lnTo>
                      <a:pt x="139" y="190"/>
                    </a:lnTo>
                    <a:lnTo>
                      <a:pt x="137" y="190"/>
                    </a:lnTo>
                    <a:lnTo>
                      <a:pt x="135" y="190"/>
                    </a:lnTo>
                    <a:lnTo>
                      <a:pt x="133" y="190"/>
                    </a:lnTo>
                    <a:lnTo>
                      <a:pt x="131" y="190"/>
                    </a:lnTo>
                    <a:lnTo>
                      <a:pt x="129" y="190"/>
                    </a:lnTo>
                    <a:lnTo>
                      <a:pt x="127" y="190"/>
                    </a:lnTo>
                    <a:lnTo>
                      <a:pt x="125" y="190"/>
                    </a:lnTo>
                    <a:lnTo>
                      <a:pt x="123" y="190"/>
                    </a:lnTo>
                    <a:lnTo>
                      <a:pt x="121" y="190"/>
                    </a:lnTo>
                    <a:lnTo>
                      <a:pt x="119" y="190"/>
                    </a:lnTo>
                    <a:lnTo>
                      <a:pt x="117" y="190"/>
                    </a:lnTo>
                    <a:lnTo>
                      <a:pt x="116" y="190"/>
                    </a:lnTo>
                    <a:lnTo>
                      <a:pt x="114" y="190"/>
                    </a:lnTo>
                    <a:lnTo>
                      <a:pt x="112" y="190"/>
                    </a:lnTo>
                    <a:lnTo>
                      <a:pt x="110" y="190"/>
                    </a:lnTo>
                    <a:lnTo>
                      <a:pt x="108" y="190"/>
                    </a:lnTo>
                    <a:lnTo>
                      <a:pt x="106" y="190"/>
                    </a:lnTo>
                    <a:lnTo>
                      <a:pt x="104" y="190"/>
                    </a:lnTo>
                    <a:lnTo>
                      <a:pt x="102" y="190"/>
                    </a:lnTo>
                    <a:lnTo>
                      <a:pt x="100" y="190"/>
                    </a:lnTo>
                    <a:lnTo>
                      <a:pt x="98" y="190"/>
                    </a:lnTo>
                    <a:lnTo>
                      <a:pt x="96" y="190"/>
                    </a:lnTo>
                    <a:lnTo>
                      <a:pt x="94" y="190"/>
                    </a:lnTo>
                    <a:lnTo>
                      <a:pt x="93" y="190"/>
                    </a:lnTo>
                    <a:lnTo>
                      <a:pt x="91" y="190"/>
                    </a:lnTo>
                    <a:lnTo>
                      <a:pt x="89" y="190"/>
                    </a:lnTo>
                    <a:lnTo>
                      <a:pt x="87" y="190"/>
                    </a:lnTo>
                    <a:lnTo>
                      <a:pt x="85" y="190"/>
                    </a:lnTo>
                    <a:lnTo>
                      <a:pt x="83" y="190"/>
                    </a:lnTo>
                    <a:lnTo>
                      <a:pt x="81" y="190"/>
                    </a:lnTo>
                    <a:lnTo>
                      <a:pt x="79" y="190"/>
                    </a:lnTo>
                    <a:lnTo>
                      <a:pt x="77" y="190"/>
                    </a:lnTo>
                    <a:lnTo>
                      <a:pt x="77" y="188"/>
                    </a:lnTo>
                    <a:lnTo>
                      <a:pt x="75" y="188"/>
                    </a:lnTo>
                    <a:lnTo>
                      <a:pt x="73" y="188"/>
                    </a:lnTo>
                    <a:lnTo>
                      <a:pt x="71" y="188"/>
                    </a:lnTo>
                    <a:lnTo>
                      <a:pt x="69" y="188"/>
                    </a:lnTo>
                    <a:lnTo>
                      <a:pt x="68" y="188"/>
                    </a:lnTo>
                    <a:lnTo>
                      <a:pt x="66" y="188"/>
                    </a:lnTo>
                    <a:lnTo>
                      <a:pt x="64" y="188"/>
                    </a:lnTo>
                    <a:lnTo>
                      <a:pt x="64" y="190"/>
                    </a:lnTo>
                    <a:lnTo>
                      <a:pt x="62" y="190"/>
                    </a:lnTo>
                    <a:lnTo>
                      <a:pt x="60" y="190"/>
                    </a:lnTo>
                    <a:lnTo>
                      <a:pt x="58" y="190"/>
                    </a:lnTo>
                    <a:lnTo>
                      <a:pt x="56" y="190"/>
                    </a:lnTo>
                    <a:lnTo>
                      <a:pt x="54" y="190"/>
                    </a:lnTo>
                    <a:lnTo>
                      <a:pt x="52" y="190"/>
                    </a:lnTo>
                    <a:lnTo>
                      <a:pt x="50" y="190"/>
                    </a:lnTo>
                    <a:lnTo>
                      <a:pt x="48" y="190"/>
                    </a:lnTo>
                    <a:lnTo>
                      <a:pt x="46" y="190"/>
                    </a:lnTo>
                    <a:lnTo>
                      <a:pt x="46" y="188"/>
                    </a:lnTo>
                    <a:lnTo>
                      <a:pt x="45" y="188"/>
                    </a:lnTo>
                    <a:lnTo>
                      <a:pt x="45" y="190"/>
                    </a:lnTo>
                    <a:lnTo>
                      <a:pt x="43" y="190"/>
                    </a:lnTo>
                    <a:lnTo>
                      <a:pt x="41" y="190"/>
                    </a:lnTo>
                    <a:lnTo>
                      <a:pt x="39" y="190"/>
                    </a:lnTo>
                    <a:lnTo>
                      <a:pt x="37" y="190"/>
                    </a:lnTo>
                    <a:lnTo>
                      <a:pt x="35" y="190"/>
                    </a:lnTo>
                    <a:lnTo>
                      <a:pt x="33" y="190"/>
                    </a:lnTo>
                    <a:lnTo>
                      <a:pt x="31" y="190"/>
                    </a:lnTo>
                    <a:lnTo>
                      <a:pt x="29" y="190"/>
                    </a:lnTo>
                    <a:lnTo>
                      <a:pt x="27" y="190"/>
                    </a:lnTo>
                    <a:lnTo>
                      <a:pt x="25" y="190"/>
                    </a:lnTo>
                    <a:lnTo>
                      <a:pt x="23" y="190"/>
                    </a:lnTo>
                    <a:lnTo>
                      <a:pt x="21" y="190"/>
                    </a:lnTo>
                    <a:lnTo>
                      <a:pt x="20" y="190"/>
                    </a:lnTo>
                    <a:lnTo>
                      <a:pt x="18" y="190"/>
                    </a:lnTo>
                    <a:lnTo>
                      <a:pt x="16" y="190"/>
                    </a:lnTo>
                    <a:lnTo>
                      <a:pt x="14" y="190"/>
                    </a:lnTo>
                    <a:lnTo>
                      <a:pt x="12" y="190"/>
                    </a:lnTo>
                    <a:lnTo>
                      <a:pt x="12" y="188"/>
                    </a:lnTo>
                    <a:lnTo>
                      <a:pt x="10" y="188"/>
                    </a:lnTo>
                    <a:lnTo>
                      <a:pt x="8" y="188"/>
                    </a:lnTo>
                    <a:lnTo>
                      <a:pt x="8" y="186"/>
                    </a:lnTo>
                    <a:lnTo>
                      <a:pt x="8" y="184"/>
                    </a:lnTo>
                    <a:lnTo>
                      <a:pt x="6" y="184"/>
                    </a:lnTo>
                    <a:lnTo>
                      <a:pt x="8" y="184"/>
                    </a:lnTo>
                    <a:lnTo>
                      <a:pt x="6" y="184"/>
                    </a:lnTo>
                    <a:lnTo>
                      <a:pt x="6" y="182"/>
                    </a:lnTo>
                    <a:lnTo>
                      <a:pt x="6" y="184"/>
                    </a:lnTo>
                    <a:lnTo>
                      <a:pt x="6" y="182"/>
                    </a:lnTo>
                    <a:lnTo>
                      <a:pt x="6" y="180"/>
                    </a:lnTo>
                    <a:lnTo>
                      <a:pt x="6" y="178"/>
                    </a:lnTo>
                    <a:lnTo>
                      <a:pt x="6" y="176"/>
                    </a:lnTo>
                    <a:lnTo>
                      <a:pt x="4" y="176"/>
                    </a:lnTo>
                    <a:lnTo>
                      <a:pt x="4" y="174"/>
                    </a:lnTo>
                    <a:lnTo>
                      <a:pt x="4" y="173"/>
                    </a:lnTo>
                    <a:lnTo>
                      <a:pt x="4" y="171"/>
                    </a:lnTo>
                    <a:lnTo>
                      <a:pt x="6" y="171"/>
                    </a:lnTo>
                    <a:lnTo>
                      <a:pt x="6" y="169"/>
                    </a:lnTo>
                    <a:lnTo>
                      <a:pt x="8" y="169"/>
                    </a:lnTo>
                    <a:lnTo>
                      <a:pt x="6" y="169"/>
                    </a:lnTo>
                    <a:lnTo>
                      <a:pt x="6" y="171"/>
                    </a:lnTo>
                    <a:lnTo>
                      <a:pt x="4" y="171"/>
                    </a:lnTo>
                    <a:lnTo>
                      <a:pt x="4" y="169"/>
                    </a:lnTo>
                    <a:lnTo>
                      <a:pt x="4" y="167"/>
                    </a:lnTo>
                    <a:lnTo>
                      <a:pt x="6" y="167"/>
                    </a:lnTo>
                    <a:lnTo>
                      <a:pt x="6" y="165"/>
                    </a:lnTo>
                    <a:lnTo>
                      <a:pt x="6" y="163"/>
                    </a:lnTo>
                    <a:lnTo>
                      <a:pt x="6" y="161"/>
                    </a:lnTo>
                    <a:lnTo>
                      <a:pt x="4" y="161"/>
                    </a:lnTo>
                    <a:lnTo>
                      <a:pt x="4" y="159"/>
                    </a:lnTo>
                    <a:lnTo>
                      <a:pt x="4" y="157"/>
                    </a:lnTo>
                    <a:lnTo>
                      <a:pt x="2" y="157"/>
                    </a:lnTo>
                    <a:lnTo>
                      <a:pt x="2" y="155"/>
                    </a:lnTo>
                    <a:lnTo>
                      <a:pt x="0" y="155"/>
                    </a:lnTo>
                    <a:lnTo>
                      <a:pt x="0" y="153"/>
                    </a:lnTo>
                    <a:lnTo>
                      <a:pt x="0" y="151"/>
                    </a:lnTo>
                    <a:lnTo>
                      <a:pt x="2" y="151"/>
                    </a:lnTo>
                    <a:lnTo>
                      <a:pt x="2" y="149"/>
                    </a:lnTo>
                    <a:lnTo>
                      <a:pt x="2" y="148"/>
                    </a:lnTo>
                    <a:lnTo>
                      <a:pt x="4" y="148"/>
                    </a:lnTo>
                    <a:lnTo>
                      <a:pt x="4" y="146"/>
                    </a:lnTo>
                    <a:lnTo>
                      <a:pt x="4" y="144"/>
                    </a:lnTo>
                    <a:lnTo>
                      <a:pt x="4" y="142"/>
                    </a:lnTo>
                    <a:lnTo>
                      <a:pt x="6" y="142"/>
                    </a:lnTo>
                    <a:lnTo>
                      <a:pt x="4" y="142"/>
                    </a:lnTo>
                    <a:lnTo>
                      <a:pt x="4" y="140"/>
                    </a:lnTo>
                    <a:lnTo>
                      <a:pt x="6" y="140"/>
                    </a:lnTo>
                    <a:lnTo>
                      <a:pt x="6" y="138"/>
                    </a:lnTo>
                    <a:lnTo>
                      <a:pt x="6" y="136"/>
                    </a:lnTo>
                    <a:lnTo>
                      <a:pt x="6" y="134"/>
                    </a:lnTo>
                    <a:lnTo>
                      <a:pt x="6" y="132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8" y="132"/>
                    </a:lnTo>
                    <a:lnTo>
                      <a:pt x="8" y="134"/>
                    </a:lnTo>
                    <a:lnTo>
                      <a:pt x="8" y="132"/>
                    </a:lnTo>
                    <a:lnTo>
                      <a:pt x="8" y="134"/>
                    </a:lnTo>
                    <a:lnTo>
                      <a:pt x="8" y="132"/>
                    </a:lnTo>
                    <a:lnTo>
                      <a:pt x="10" y="132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10" y="130"/>
                    </a:lnTo>
                    <a:lnTo>
                      <a:pt x="10" y="128"/>
                    </a:lnTo>
                    <a:lnTo>
                      <a:pt x="12" y="128"/>
                    </a:lnTo>
                    <a:lnTo>
                      <a:pt x="10" y="128"/>
                    </a:lnTo>
                    <a:lnTo>
                      <a:pt x="12" y="128"/>
                    </a:lnTo>
                    <a:lnTo>
                      <a:pt x="12" y="130"/>
                    </a:lnTo>
                    <a:lnTo>
                      <a:pt x="14" y="130"/>
                    </a:lnTo>
                    <a:lnTo>
                      <a:pt x="12" y="130"/>
                    </a:lnTo>
                    <a:lnTo>
                      <a:pt x="12" y="128"/>
                    </a:lnTo>
                    <a:lnTo>
                      <a:pt x="12" y="126"/>
                    </a:lnTo>
                    <a:lnTo>
                      <a:pt x="10" y="126"/>
                    </a:lnTo>
                    <a:lnTo>
                      <a:pt x="10" y="128"/>
                    </a:lnTo>
                    <a:lnTo>
                      <a:pt x="8" y="128"/>
                    </a:lnTo>
                    <a:lnTo>
                      <a:pt x="8" y="130"/>
                    </a:lnTo>
                    <a:lnTo>
                      <a:pt x="8" y="128"/>
                    </a:lnTo>
                    <a:lnTo>
                      <a:pt x="10" y="128"/>
                    </a:lnTo>
                    <a:lnTo>
                      <a:pt x="10" y="126"/>
                    </a:lnTo>
                    <a:lnTo>
                      <a:pt x="10" y="125"/>
                    </a:lnTo>
                    <a:lnTo>
                      <a:pt x="10" y="123"/>
                    </a:lnTo>
                    <a:lnTo>
                      <a:pt x="12" y="123"/>
                    </a:lnTo>
                    <a:lnTo>
                      <a:pt x="12" y="121"/>
                    </a:lnTo>
                    <a:lnTo>
                      <a:pt x="12" y="119"/>
                    </a:lnTo>
                    <a:lnTo>
                      <a:pt x="12" y="117"/>
                    </a:lnTo>
                    <a:lnTo>
                      <a:pt x="14" y="117"/>
                    </a:lnTo>
                    <a:lnTo>
                      <a:pt x="14" y="115"/>
                    </a:lnTo>
                    <a:lnTo>
                      <a:pt x="16" y="115"/>
                    </a:lnTo>
                    <a:lnTo>
                      <a:pt x="14" y="115"/>
                    </a:lnTo>
                    <a:lnTo>
                      <a:pt x="16" y="115"/>
                    </a:lnTo>
                    <a:lnTo>
                      <a:pt x="16" y="117"/>
                    </a:lnTo>
                    <a:lnTo>
                      <a:pt x="18" y="117"/>
                    </a:lnTo>
                    <a:lnTo>
                      <a:pt x="20" y="117"/>
                    </a:lnTo>
                    <a:lnTo>
                      <a:pt x="21" y="117"/>
                    </a:lnTo>
                    <a:lnTo>
                      <a:pt x="21" y="119"/>
                    </a:lnTo>
                    <a:lnTo>
                      <a:pt x="21" y="117"/>
                    </a:lnTo>
                    <a:lnTo>
                      <a:pt x="20" y="117"/>
                    </a:lnTo>
                    <a:lnTo>
                      <a:pt x="18" y="117"/>
                    </a:lnTo>
                    <a:lnTo>
                      <a:pt x="16" y="117"/>
                    </a:lnTo>
                    <a:lnTo>
                      <a:pt x="16" y="115"/>
                    </a:lnTo>
                    <a:lnTo>
                      <a:pt x="14" y="115"/>
                    </a:lnTo>
                    <a:lnTo>
                      <a:pt x="14" y="113"/>
                    </a:lnTo>
                    <a:lnTo>
                      <a:pt x="14" y="115"/>
                    </a:lnTo>
                    <a:lnTo>
                      <a:pt x="14" y="117"/>
                    </a:lnTo>
                    <a:lnTo>
                      <a:pt x="12" y="117"/>
                    </a:lnTo>
                    <a:lnTo>
                      <a:pt x="12" y="115"/>
                    </a:lnTo>
                    <a:lnTo>
                      <a:pt x="12" y="113"/>
                    </a:lnTo>
                    <a:lnTo>
                      <a:pt x="12" y="111"/>
                    </a:lnTo>
                    <a:lnTo>
                      <a:pt x="14" y="111"/>
                    </a:lnTo>
                    <a:lnTo>
                      <a:pt x="14" y="109"/>
                    </a:lnTo>
                    <a:lnTo>
                      <a:pt x="14" y="107"/>
                    </a:lnTo>
                    <a:lnTo>
                      <a:pt x="14" y="105"/>
                    </a:lnTo>
                    <a:lnTo>
                      <a:pt x="14" y="103"/>
                    </a:lnTo>
                    <a:lnTo>
                      <a:pt x="14" y="101"/>
                    </a:lnTo>
                    <a:lnTo>
                      <a:pt x="14" y="103"/>
                    </a:lnTo>
                    <a:lnTo>
                      <a:pt x="14" y="105"/>
                    </a:lnTo>
                    <a:lnTo>
                      <a:pt x="16" y="105"/>
                    </a:lnTo>
                    <a:lnTo>
                      <a:pt x="16" y="103"/>
                    </a:lnTo>
                    <a:lnTo>
                      <a:pt x="16" y="105"/>
                    </a:lnTo>
                    <a:lnTo>
                      <a:pt x="16" y="103"/>
                    </a:lnTo>
                    <a:lnTo>
                      <a:pt x="16" y="105"/>
                    </a:lnTo>
                    <a:lnTo>
                      <a:pt x="16" y="103"/>
                    </a:lnTo>
                    <a:lnTo>
                      <a:pt x="18" y="103"/>
                    </a:lnTo>
                    <a:lnTo>
                      <a:pt x="16" y="103"/>
                    </a:lnTo>
                    <a:lnTo>
                      <a:pt x="16" y="105"/>
                    </a:lnTo>
                    <a:lnTo>
                      <a:pt x="16" y="103"/>
                    </a:lnTo>
                    <a:lnTo>
                      <a:pt x="14" y="103"/>
                    </a:lnTo>
                    <a:lnTo>
                      <a:pt x="14" y="101"/>
                    </a:lnTo>
                    <a:lnTo>
                      <a:pt x="14" y="100"/>
                    </a:lnTo>
                    <a:lnTo>
                      <a:pt x="14" y="98"/>
                    </a:lnTo>
                    <a:lnTo>
                      <a:pt x="14" y="96"/>
                    </a:lnTo>
                    <a:lnTo>
                      <a:pt x="14" y="94"/>
                    </a:lnTo>
                    <a:lnTo>
                      <a:pt x="14" y="92"/>
                    </a:lnTo>
                    <a:lnTo>
                      <a:pt x="16" y="92"/>
                    </a:lnTo>
                    <a:lnTo>
                      <a:pt x="14" y="90"/>
                    </a:lnTo>
                    <a:lnTo>
                      <a:pt x="16" y="90"/>
                    </a:lnTo>
                    <a:lnTo>
                      <a:pt x="14" y="90"/>
                    </a:lnTo>
                    <a:lnTo>
                      <a:pt x="16" y="90"/>
                    </a:lnTo>
                    <a:lnTo>
                      <a:pt x="16" y="88"/>
                    </a:lnTo>
                    <a:lnTo>
                      <a:pt x="16" y="86"/>
                    </a:lnTo>
                    <a:lnTo>
                      <a:pt x="16" y="84"/>
                    </a:lnTo>
                    <a:lnTo>
                      <a:pt x="18" y="84"/>
                    </a:lnTo>
                    <a:lnTo>
                      <a:pt x="18" y="82"/>
                    </a:lnTo>
                    <a:lnTo>
                      <a:pt x="16" y="82"/>
                    </a:lnTo>
                    <a:lnTo>
                      <a:pt x="16" y="84"/>
                    </a:lnTo>
                    <a:lnTo>
                      <a:pt x="16" y="82"/>
                    </a:lnTo>
                    <a:lnTo>
                      <a:pt x="16" y="80"/>
                    </a:lnTo>
                    <a:lnTo>
                      <a:pt x="16" y="78"/>
                    </a:lnTo>
                    <a:lnTo>
                      <a:pt x="16" y="77"/>
                    </a:lnTo>
                    <a:lnTo>
                      <a:pt x="16" y="75"/>
                    </a:lnTo>
                    <a:lnTo>
                      <a:pt x="18" y="75"/>
                    </a:lnTo>
                    <a:lnTo>
                      <a:pt x="18" y="77"/>
                    </a:lnTo>
                    <a:lnTo>
                      <a:pt x="18" y="78"/>
                    </a:lnTo>
                    <a:lnTo>
                      <a:pt x="20" y="78"/>
                    </a:lnTo>
                    <a:lnTo>
                      <a:pt x="20" y="77"/>
                    </a:lnTo>
                    <a:lnTo>
                      <a:pt x="21" y="77"/>
                    </a:lnTo>
                    <a:lnTo>
                      <a:pt x="20" y="77"/>
                    </a:lnTo>
                    <a:lnTo>
                      <a:pt x="20" y="78"/>
                    </a:lnTo>
                    <a:lnTo>
                      <a:pt x="18" y="77"/>
                    </a:lnTo>
                    <a:lnTo>
                      <a:pt x="18" y="75"/>
                    </a:lnTo>
                    <a:lnTo>
                      <a:pt x="16" y="75"/>
                    </a:lnTo>
                    <a:lnTo>
                      <a:pt x="16" y="73"/>
                    </a:lnTo>
                    <a:lnTo>
                      <a:pt x="16" y="71"/>
                    </a:lnTo>
                    <a:lnTo>
                      <a:pt x="16" y="69"/>
                    </a:lnTo>
                    <a:lnTo>
                      <a:pt x="16" y="67"/>
                    </a:lnTo>
                    <a:lnTo>
                      <a:pt x="16" y="65"/>
                    </a:lnTo>
                    <a:lnTo>
                      <a:pt x="18" y="65"/>
                    </a:lnTo>
                    <a:lnTo>
                      <a:pt x="18" y="63"/>
                    </a:lnTo>
                    <a:lnTo>
                      <a:pt x="18" y="61"/>
                    </a:lnTo>
                    <a:lnTo>
                      <a:pt x="18" y="63"/>
                    </a:lnTo>
                    <a:lnTo>
                      <a:pt x="18" y="61"/>
                    </a:lnTo>
                    <a:lnTo>
                      <a:pt x="18" y="59"/>
                    </a:lnTo>
                    <a:lnTo>
                      <a:pt x="18" y="57"/>
                    </a:lnTo>
                    <a:lnTo>
                      <a:pt x="20" y="57"/>
                    </a:lnTo>
                    <a:lnTo>
                      <a:pt x="18" y="57"/>
                    </a:lnTo>
                    <a:lnTo>
                      <a:pt x="18" y="55"/>
                    </a:lnTo>
                    <a:lnTo>
                      <a:pt x="18" y="53"/>
                    </a:lnTo>
                    <a:lnTo>
                      <a:pt x="20" y="53"/>
                    </a:lnTo>
                    <a:lnTo>
                      <a:pt x="20" y="52"/>
                    </a:lnTo>
                    <a:lnTo>
                      <a:pt x="20" y="50"/>
                    </a:lnTo>
                    <a:lnTo>
                      <a:pt x="20" y="52"/>
                    </a:lnTo>
                    <a:lnTo>
                      <a:pt x="20" y="50"/>
                    </a:lnTo>
                    <a:lnTo>
                      <a:pt x="20" y="52"/>
                    </a:lnTo>
                    <a:lnTo>
                      <a:pt x="20" y="50"/>
                    </a:lnTo>
                    <a:lnTo>
                      <a:pt x="20" y="48"/>
                    </a:lnTo>
                    <a:lnTo>
                      <a:pt x="20" y="46"/>
                    </a:lnTo>
                    <a:lnTo>
                      <a:pt x="20" y="48"/>
                    </a:lnTo>
                    <a:lnTo>
                      <a:pt x="20" y="46"/>
                    </a:lnTo>
                    <a:lnTo>
                      <a:pt x="20" y="44"/>
                    </a:lnTo>
                    <a:lnTo>
                      <a:pt x="18" y="44"/>
                    </a:lnTo>
                    <a:lnTo>
                      <a:pt x="20" y="44"/>
                    </a:lnTo>
                    <a:lnTo>
                      <a:pt x="20" y="42"/>
                    </a:lnTo>
                    <a:lnTo>
                      <a:pt x="20" y="40"/>
                    </a:lnTo>
                    <a:lnTo>
                      <a:pt x="20" y="42"/>
                    </a:lnTo>
                    <a:lnTo>
                      <a:pt x="20" y="40"/>
                    </a:lnTo>
                    <a:lnTo>
                      <a:pt x="20" y="38"/>
                    </a:lnTo>
                    <a:lnTo>
                      <a:pt x="20" y="36"/>
                    </a:lnTo>
                    <a:lnTo>
                      <a:pt x="20" y="34"/>
                    </a:lnTo>
                    <a:lnTo>
                      <a:pt x="20" y="32"/>
                    </a:lnTo>
                    <a:lnTo>
                      <a:pt x="20" y="34"/>
                    </a:lnTo>
                    <a:lnTo>
                      <a:pt x="20" y="36"/>
                    </a:lnTo>
                    <a:lnTo>
                      <a:pt x="21" y="36"/>
                    </a:lnTo>
                    <a:lnTo>
                      <a:pt x="21" y="38"/>
                    </a:lnTo>
                    <a:lnTo>
                      <a:pt x="21" y="36"/>
                    </a:lnTo>
                    <a:lnTo>
                      <a:pt x="21" y="34"/>
                    </a:lnTo>
                    <a:lnTo>
                      <a:pt x="20" y="34"/>
                    </a:lnTo>
                    <a:lnTo>
                      <a:pt x="20" y="32"/>
                    </a:lnTo>
                    <a:lnTo>
                      <a:pt x="20" y="30"/>
                    </a:lnTo>
                    <a:lnTo>
                      <a:pt x="20" y="29"/>
                    </a:lnTo>
                    <a:lnTo>
                      <a:pt x="21" y="29"/>
                    </a:lnTo>
                    <a:lnTo>
                      <a:pt x="21" y="27"/>
                    </a:lnTo>
                    <a:lnTo>
                      <a:pt x="20" y="27"/>
                    </a:lnTo>
                    <a:lnTo>
                      <a:pt x="20" y="29"/>
                    </a:lnTo>
                    <a:lnTo>
                      <a:pt x="20" y="27"/>
                    </a:lnTo>
                    <a:lnTo>
                      <a:pt x="20" y="25"/>
                    </a:lnTo>
                    <a:lnTo>
                      <a:pt x="20" y="23"/>
                    </a:lnTo>
                    <a:lnTo>
                      <a:pt x="20" y="21"/>
                    </a:lnTo>
                    <a:lnTo>
                      <a:pt x="20" y="19"/>
                    </a:lnTo>
                    <a:lnTo>
                      <a:pt x="20" y="17"/>
                    </a:lnTo>
                    <a:lnTo>
                      <a:pt x="18" y="17"/>
                    </a:lnTo>
                    <a:lnTo>
                      <a:pt x="20" y="15"/>
                    </a:lnTo>
                    <a:lnTo>
                      <a:pt x="20" y="13"/>
                    </a:lnTo>
                    <a:lnTo>
                      <a:pt x="21" y="13"/>
                    </a:lnTo>
                    <a:lnTo>
                      <a:pt x="20" y="13"/>
                    </a:lnTo>
                    <a:lnTo>
                      <a:pt x="20" y="11"/>
                    </a:lnTo>
                    <a:lnTo>
                      <a:pt x="20" y="9"/>
                    </a:lnTo>
                    <a:lnTo>
                      <a:pt x="20" y="7"/>
                    </a:lnTo>
                    <a:lnTo>
                      <a:pt x="20" y="5"/>
                    </a:lnTo>
                    <a:lnTo>
                      <a:pt x="18" y="5"/>
                    </a:lnTo>
                    <a:lnTo>
                      <a:pt x="18" y="4"/>
                    </a:lnTo>
                    <a:close/>
                    <a:moveTo>
                      <a:pt x="31" y="4"/>
                    </a:moveTo>
                    <a:lnTo>
                      <a:pt x="29" y="4"/>
                    </a:lnTo>
                    <a:lnTo>
                      <a:pt x="31" y="4"/>
                    </a:lnTo>
                    <a:close/>
                    <a:moveTo>
                      <a:pt x="37" y="4"/>
                    </a:moveTo>
                    <a:lnTo>
                      <a:pt x="35" y="4"/>
                    </a:lnTo>
                    <a:lnTo>
                      <a:pt x="37" y="4"/>
                    </a:lnTo>
                    <a:close/>
                    <a:moveTo>
                      <a:pt x="33" y="2"/>
                    </a:moveTo>
                    <a:lnTo>
                      <a:pt x="33" y="4"/>
                    </a:lnTo>
                    <a:lnTo>
                      <a:pt x="33" y="2"/>
                    </a:lnTo>
                    <a:close/>
                    <a:moveTo>
                      <a:pt x="33" y="2"/>
                    </a:moveTo>
                    <a:lnTo>
                      <a:pt x="33" y="4"/>
                    </a:lnTo>
                    <a:lnTo>
                      <a:pt x="31" y="4"/>
                    </a:lnTo>
                    <a:lnTo>
                      <a:pt x="33" y="2"/>
                    </a:lnTo>
                    <a:close/>
                    <a:moveTo>
                      <a:pt x="35" y="2"/>
                    </a:moveTo>
                    <a:lnTo>
                      <a:pt x="35" y="4"/>
                    </a:lnTo>
                    <a:lnTo>
                      <a:pt x="35" y="2"/>
                    </a:lnTo>
                    <a:close/>
                    <a:moveTo>
                      <a:pt x="35" y="2"/>
                    </a:moveTo>
                    <a:lnTo>
                      <a:pt x="35" y="4"/>
                    </a:lnTo>
                    <a:lnTo>
                      <a:pt x="33" y="4"/>
                    </a:lnTo>
                    <a:lnTo>
                      <a:pt x="33" y="2"/>
                    </a:lnTo>
                    <a:lnTo>
                      <a:pt x="35" y="2"/>
                    </a:lnTo>
                    <a:lnTo>
                      <a:pt x="33" y="2"/>
                    </a:lnTo>
                    <a:lnTo>
                      <a:pt x="35" y="2"/>
                    </a:lnTo>
                    <a:close/>
                    <a:moveTo>
                      <a:pt x="20" y="2"/>
                    </a:moveTo>
                    <a:lnTo>
                      <a:pt x="18" y="2"/>
                    </a:lnTo>
                    <a:lnTo>
                      <a:pt x="20" y="2"/>
                    </a:lnTo>
                    <a:close/>
                    <a:moveTo>
                      <a:pt x="18" y="2"/>
                    </a:moveTo>
                    <a:lnTo>
                      <a:pt x="18" y="0"/>
                    </a:lnTo>
                    <a:lnTo>
                      <a:pt x="18" y="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7" name="Freeform 1390">
                <a:extLst>
                  <a:ext uri="{FF2B5EF4-FFF2-40B4-BE49-F238E27FC236}">
                    <a16:creationId xmlns:a16="http://schemas.microsoft.com/office/drawing/2014/main" id="{6C4F3079-B47B-76D3-5ABA-FB4430902A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35749" y="2190095"/>
                <a:ext cx="381000" cy="241300"/>
              </a:xfrm>
              <a:custGeom>
                <a:avLst/>
                <a:gdLst>
                  <a:gd name="T0" fmla="*/ 68 w 240"/>
                  <a:gd name="T1" fmla="*/ 0 h 152"/>
                  <a:gd name="T2" fmla="*/ 81 w 240"/>
                  <a:gd name="T3" fmla="*/ 0 h 152"/>
                  <a:gd name="T4" fmla="*/ 94 w 240"/>
                  <a:gd name="T5" fmla="*/ 0 h 152"/>
                  <a:gd name="T6" fmla="*/ 108 w 240"/>
                  <a:gd name="T7" fmla="*/ 0 h 152"/>
                  <a:gd name="T8" fmla="*/ 121 w 240"/>
                  <a:gd name="T9" fmla="*/ 0 h 152"/>
                  <a:gd name="T10" fmla="*/ 135 w 240"/>
                  <a:gd name="T11" fmla="*/ 0 h 152"/>
                  <a:gd name="T12" fmla="*/ 148 w 240"/>
                  <a:gd name="T13" fmla="*/ 0 h 152"/>
                  <a:gd name="T14" fmla="*/ 162 w 240"/>
                  <a:gd name="T15" fmla="*/ 0 h 152"/>
                  <a:gd name="T16" fmla="*/ 175 w 240"/>
                  <a:gd name="T17" fmla="*/ 0 h 152"/>
                  <a:gd name="T18" fmla="*/ 189 w 240"/>
                  <a:gd name="T19" fmla="*/ 0 h 152"/>
                  <a:gd name="T20" fmla="*/ 202 w 240"/>
                  <a:gd name="T21" fmla="*/ 0 h 152"/>
                  <a:gd name="T22" fmla="*/ 215 w 240"/>
                  <a:gd name="T23" fmla="*/ 0 h 152"/>
                  <a:gd name="T24" fmla="*/ 229 w 240"/>
                  <a:gd name="T25" fmla="*/ 0 h 152"/>
                  <a:gd name="T26" fmla="*/ 237 w 240"/>
                  <a:gd name="T27" fmla="*/ 6 h 152"/>
                  <a:gd name="T28" fmla="*/ 229 w 240"/>
                  <a:gd name="T29" fmla="*/ 12 h 152"/>
                  <a:gd name="T30" fmla="*/ 231 w 240"/>
                  <a:gd name="T31" fmla="*/ 19 h 152"/>
                  <a:gd name="T32" fmla="*/ 238 w 240"/>
                  <a:gd name="T33" fmla="*/ 25 h 152"/>
                  <a:gd name="T34" fmla="*/ 240 w 240"/>
                  <a:gd name="T35" fmla="*/ 44 h 152"/>
                  <a:gd name="T36" fmla="*/ 240 w 240"/>
                  <a:gd name="T37" fmla="*/ 63 h 152"/>
                  <a:gd name="T38" fmla="*/ 240 w 240"/>
                  <a:gd name="T39" fmla="*/ 92 h 152"/>
                  <a:gd name="T40" fmla="*/ 238 w 240"/>
                  <a:gd name="T41" fmla="*/ 108 h 152"/>
                  <a:gd name="T42" fmla="*/ 238 w 240"/>
                  <a:gd name="T43" fmla="*/ 113 h 152"/>
                  <a:gd name="T44" fmla="*/ 240 w 240"/>
                  <a:gd name="T45" fmla="*/ 121 h 152"/>
                  <a:gd name="T46" fmla="*/ 238 w 240"/>
                  <a:gd name="T47" fmla="*/ 132 h 152"/>
                  <a:gd name="T48" fmla="*/ 237 w 240"/>
                  <a:gd name="T49" fmla="*/ 138 h 152"/>
                  <a:gd name="T50" fmla="*/ 238 w 240"/>
                  <a:gd name="T51" fmla="*/ 146 h 152"/>
                  <a:gd name="T52" fmla="*/ 238 w 240"/>
                  <a:gd name="T53" fmla="*/ 152 h 152"/>
                  <a:gd name="T54" fmla="*/ 233 w 240"/>
                  <a:gd name="T55" fmla="*/ 144 h 152"/>
                  <a:gd name="T56" fmla="*/ 225 w 240"/>
                  <a:gd name="T57" fmla="*/ 142 h 152"/>
                  <a:gd name="T58" fmla="*/ 221 w 240"/>
                  <a:gd name="T59" fmla="*/ 140 h 152"/>
                  <a:gd name="T60" fmla="*/ 214 w 240"/>
                  <a:gd name="T61" fmla="*/ 134 h 152"/>
                  <a:gd name="T62" fmla="*/ 206 w 240"/>
                  <a:gd name="T63" fmla="*/ 136 h 152"/>
                  <a:gd name="T64" fmla="*/ 196 w 240"/>
                  <a:gd name="T65" fmla="*/ 134 h 152"/>
                  <a:gd name="T66" fmla="*/ 189 w 240"/>
                  <a:gd name="T67" fmla="*/ 138 h 152"/>
                  <a:gd name="T68" fmla="*/ 179 w 240"/>
                  <a:gd name="T69" fmla="*/ 132 h 152"/>
                  <a:gd name="T70" fmla="*/ 164 w 240"/>
                  <a:gd name="T71" fmla="*/ 129 h 152"/>
                  <a:gd name="T72" fmla="*/ 146 w 240"/>
                  <a:gd name="T73" fmla="*/ 129 h 152"/>
                  <a:gd name="T74" fmla="*/ 129 w 240"/>
                  <a:gd name="T75" fmla="*/ 129 h 152"/>
                  <a:gd name="T76" fmla="*/ 106 w 240"/>
                  <a:gd name="T77" fmla="*/ 129 h 152"/>
                  <a:gd name="T78" fmla="*/ 70 w 240"/>
                  <a:gd name="T79" fmla="*/ 129 h 152"/>
                  <a:gd name="T80" fmla="*/ 48 w 240"/>
                  <a:gd name="T81" fmla="*/ 129 h 152"/>
                  <a:gd name="T82" fmla="*/ 27 w 240"/>
                  <a:gd name="T83" fmla="*/ 129 h 152"/>
                  <a:gd name="T84" fmla="*/ 8 w 240"/>
                  <a:gd name="T85" fmla="*/ 129 h 152"/>
                  <a:gd name="T86" fmla="*/ 0 w 240"/>
                  <a:gd name="T87" fmla="*/ 123 h 152"/>
                  <a:gd name="T88" fmla="*/ 0 w 240"/>
                  <a:gd name="T89" fmla="*/ 109 h 152"/>
                  <a:gd name="T90" fmla="*/ 0 w 240"/>
                  <a:gd name="T91" fmla="*/ 96 h 152"/>
                  <a:gd name="T92" fmla="*/ 0 w 240"/>
                  <a:gd name="T93" fmla="*/ 81 h 152"/>
                  <a:gd name="T94" fmla="*/ 0 w 240"/>
                  <a:gd name="T95" fmla="*/ 67 h 152"/>
                  <a:gd name="T96" fmla="*/ 0 w 240"/>
                  <a:gd name="T97" fmla="*/ 54 h 152"/>
                  <a:gd name="T98" fmla="*/ 0 w 240"/>
                  <a:gd name="T99" fmla="*/ 40 h 152"/>
                  <a:gd name="T100" fmla="*/ 0 w 240"/>
                  <a:gd name="T101" fmla="*/ 27 h 152"/>
                  <a:gd name="T102" fmla="*/ 0 w 240"/>
                  <a:gd name="T103" fmla="*/ 13 h 152"/>
                  <a:gd name="T104" fmla="*/ 0 w 240"/>
                  <a:gd name="T105" fmla="*/ 0 h 152"/>
                  <a:gd name="T106" fmla="*/ 14 w 240"/>
                  <a:gd name="T107" fmla="*/ 0 h 152"/>
                  <a:gd name="T108" fmla="*/ 27 w 240"/>
                  <a:gd name="T109" fmla="*/ 0 h 152"/>
                  <a:gd name="T110" fmla="*/ 41 w 240"/>
                  <a:gd name="T111" fmla="*/ 0 h 152"/>
                  <a:gd name="T112" fmla="*/ 54 w 240"/>
                  <a:gd name="T113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40" h="152">
                    <a:moveTo>
                      <a:pt x="56" y="0"/>
                    </a:moveTo>
                    <a:lnTo>
                      <a:pt x="58" y="0"/>
                    </a:lnTo>
                    <a:lnTo>
                      <a:pt x="60" y="0"/>
                    </a:lnTo>
                    <a:lnTo>
                      <a:pt x="62" y="0"/>
                    </a:lnTo>
                    <a:lnTo>
                      <a:pt x="64" y="0"/>
                    </a:lnTo>
                    <a:lnTo>
                      <a:pt x="66" y="0"/>
                    </a:lnTo>
                    <a:lnTo>
                      <a:pt x="68" y="0"/>
                    </a:lnTo>
                    <a:lnTo>
                      <a:pt x="70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1" y="0"/>
                    </a:lnTo>
                    <a:lnTo>
                      <a:pt x="93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100" y="0"/>
                    </a:lnTo>
                    <a:lnTo>
                      <a:pt x="102" y="0"/>
                    </a:lnTo>
                    <a:lnTo>
                      <a:pt x="104" y="0"/>
                    </a:lnTo>
                    <a:lnTo>
                      <a:pt x="106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4" y="0"/>
                    </a:lnTo>
                    <a:lnTo>
                      <a:pt x="116" y="0"/>
                    </a:lnTo>
                    <a:lnTo>
                      <a:pt x="118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29" y="0"/>
                    </a:lnTo>
                    <a:lnTo>
                      <a:pt x="131" y="0"/>
                    </a:lnTo>
                    <a:lnTo>
                      <a:pt x="133" y="0"/>
                    </a:lnTo>
                    <a:lnTo>
                      <a:pt x="135" y="0"/>
                    </a:lnTo>
                    <a:lnTo>
                      <a:pt x="137" y="0"/>
                    </a:lnTo>
                    <a:lnTo>
                      <a:pt x="139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4" y="0"/>
                    </a:lnTo>
                    <a:lnTo>
                      <a:pt x="146" y="0"/>
                    </a:lnTo>
                    <a:lnTo>
                      <a:pt x="148" y="0"/>
                    </a:lnTo>
                    <a:lnTo>
                      <a:pt x="150" y="0"/>
                    </a:lnTo>
                    <a:lnTo>
                      <a:pt x="152" y="0"/>
                    </a:lnTo>
                    <a:lnTo>
                      <a:pt x="154" y="0"/>
                    </a:lnTo>
                    <a:lnTo>
                      <a:pt x="156" y="0"/>
                    </a:lnTo>
                    <a:lnTo>
                      <a:pt x="158" y="0"/>
                    </a:lnTo>
                    <a:lnTo>
                      <a:pt x="160" y="0"/>
                    </a:lnTo>
                    <a:lnTo>
                      <a:pt x="162" y="0"/>
                    </a:lnTo>
                    <a:lnTo>
                      <a:pt x="164" y="0"/>
                    </a:lnTo>
                    <a:lnTo>
                      <a:pt x="166" y="0"/>
                    </a:lnTo>
                    <a:lnTo>
                      <a:pt x="167" y="0"/>
                    </a:lnTo>
                    <a:lnTo>
                      <a:pt x="169" y="0"/>
                    </a:lnTo>
                    <a:lnTo>
                      <a:pt x="171" y="0"/>
                    </a:lnTo>
                    <a:lnTo>
                      <a:pt x="173" y="0"/>
                    </a:lnTo>
                    <a:lnTo>
                      <a:pt x="175" y="0"/>
                    </a:lnTo>
                    <a:lnTo>
                      <a:pt x="177" y="0"/>
                    </a:lnTo>
                    <a:lnTo>
                      <a:pt x="179" y="0"/>
                    </a:lnTo>
                    <a:lnTo>
                      <a:pt x="181" y="0"/>
                    </a:lnTo>
                    <a:lnTo>
                      <a:pt x="183" y="0"/>
                    </a:lnTo>
                    <a:lnTo>
                      <a:pt x="185" y="0"/>
                    </a:lnTo>
                    <a:lnTo>
                      <a:pt x="187" y="0"/>
                    </a:lnTo>
                    <a:lnTo>
                      <a:pt x="189" y="0"/>
                    </a:lnTo>
                    <a:lnTo>
                      <a:pt x="190" y="0"/>
                    </a:lnTo>
                    <a:lnTo>
                      <a:pt x="192" y="0"/>
                    </a:lnTo>
                    <a:lnTo>
                      <a:pt x="194" y="0"/>
                    </a:lnTo>
                    <a:lnTo>
                      <a:pt x="196" y="0"/>
                    </a:lnTo>
                    <a:lnTo>
                      <a:pt x="198" y="0"/>
                    </a:lnTo>
                    <a:lnTo>
                      <a:pt x="200" y="0"/>
                    </a:lnTo>
                    <a:lnTo>
                      <a:pt x="202" y="0"/>
                    </a:lnTo>
                    <a:lnTo>
                      <a:pt x="204" y="0"/>
                    </a:lnTo>
                    <a:lnTo>
                      <a:pt x="206" y="0"/>
                    </a:lnTo>
                    <a:lnTo>
                      <a:pt x="208" y="0"/>
                    </a:lnTo>
                    <a:lnTo>
                      <a:pt x="210" y="0"/>
                    </a:lnTo>
                    <a:lnTo>
                      <a:pt x="212" y="0"/>
                    </a:lnTo>
                    <a:lnTo>
                      <a:pt x="214" y="0"/>
                    </a:lnTo>
                    <a:lnTo>
                      <a:pt x="215" y="0"/>
                    </a:lnTo>
                    <a:lnTo>
                      <a:pt x="217" y="0"/>
                    </a:lnTo>
                    <a:lnTo>
                      <a:pt x="219" y="0"/>
                    </a:lnTo>
                    <a:lnTo>
                      <a:pt x="221" y="0"/>
                    </a:lnTo>
                    <a:lnTo>
                      <a:pt x="223" y="0"/>
                    </a:lnTo>
                    <a:lnTo>
                      <a:pt x="225" y="0"/>
                    </a:lnTo>
                    <a:lnTo>
                      <a:pt x="227" y="0"/>
                    </a:lnTo>
                    <a:lnTo>
                      <a:pt x="229" y="0"/>
                    </a:lnTo>
                    <a:lnTo>
                      <a:pt x="231" y="0"/>
                    </a:lnTo>
                    <a:lnTo>
                      <a:pt x="233" y="0"/>
                    </a:lnTo>
                    <a:lnTo>
                      <a:pt x="235" y="0"/>
                    </a:lnTo>
                    <a:lnTo>
                      <a:pt x="237" y="0"/>
                    </a:lnTo>
                    <a:lnTo>
                      <a:pt x="237" y="2"/>
                    </a:lnTo>
                    <a:lnTo>
                      <a:pt x="237" y="4"/>
                    </a:lnTo>
                    <a:lnTo>
                      <a:pt x="237" y="6"/>
                    </a:lnTo>
                    <a:lnTo>
                      <a:pt x="235" y="6"/>
                    </a:lnTo>
                    <a:lnTo>
                      <a:pt x="235" y="8"/>
                    </a:lnTo>
                    <a:lnTo>
                      <a:pt x="233" y="8"/>
                    </a:lnTo>
                    <a:lnTo>
                      <a:pt x="233" y="10"/>
                    </a:lnTo>
                    <a:lnTo>
                      <a:pt x="231" y="10"/>
                    </a:lnTo>
                    <a:lnTo>
                      <a:pt x="231" y="12"/>
                    </a:lnTo>
                    <a:lnTo>
                      <a:pt x="229" y="12"/>
                    </a:lnTo>
                    <a:lnTo>
                      <a:pt x="229" y="13"/>
                    </a:lnTo>
                    <a:lnTo>
                      <a:pt x="227" y="13"/>
                    </a:lnTo>
                    <a:lnTo>
                      <a:pt x="227" y="15"/>
                    </a:lnTo>
                    <a:lnTo>
                      <a:pt x="229" y="15"/>
                    </a:lnTo>
                    <a:lnTo>
                      <a:pt x="229" y="17"/>
                    </a:lnTo>
                    <a:lnTo>
                      <a:pt x="231" y="17"/>
                    </a:lnTo>
                    <a:lnTo>
                      <a:pt x="231" y="19"/>
                    </a:lnTo>
                    <a:lnTo>
                      <a:pt x="231" y="21"/>
                    </a:lnTo>
                    <a:lnTo>
                      <a:pt x="233" y="21"/>
                    </a:lnTo>
                    <a:lnTo>
                      <a:pt x="233" y="23"/>
                    </a:lnTo>
                    <a:lnTo>
                      <a:pt x="235" y="23"/>
                    </a:lnTo>
                    <a:lnTo>
                      <a:pt x="237" y="23"/>
                    </a:lnTo>
                    <a:lnTo>
                      <a:pt x="237" y="25"/>
                    </a:lnTo>
                    <a:lnTo>
                      <a:pt x="238" y="25"/>
                    </a:lnTo>
                    <a:lnTo>
                      <a:pt x="238" y="27"/>
                    </a:lnTo>
                    <a:lnTo>
                      <a:pt x="240" y="27"/>
                    </a:lnTo>
                    <a:lnTo>
                      <a:pt x="240" y="29"/>
                    </a:lnTo>
                    <a:lnTo>
                      <a:pt x="240" y="33"/>
                    </a:lnTo>
                    <a:lnTo>
                      <a:pt x="240" y="38"/>
                    </a:lnTo>
                    <a:lnTo>
                      <a:pt x="240" y="42"/>
                    </a:lnTo>
                    <a:lnTo>
                      <a:pt x="240" y="44"/>
                    </a:lnTo>
                    <a:lnTo>
                      <a:pt x="240" y="50"/>
                    </a:lnTo>
                    <a:lnTo>
                      <a:pt x="240" y="52"/>
                    </a:lnTo>
                    <a:lnTo>
                      <a:pt x="240" y="54"/>
                    </a:lnTo>
                    <a:lnTo>
                      <a:pt x="240" y="56"/>
                    </a:lnTo>
                    <a:lnTo>
                      <a:pt x="240" y="58"/>
                    </a:lnTo>
                    <a:lnTo>
                      <a:pt x="240" y="61"/>
                    </a:lnTo>
                    <a:lnTo>
                      <a:pt x="240" y="63"/>
                    </a:lnTo>
                    <a:lnTo>
                      <a:pt x="240" y="67"/>
                    </a:lnTo>
                    <a:lnTo>
                      <a:pt x="240" y="69"/>
                    </a:lnTo>
                    <a:lnTo>
                      <a:pt x="240" y="75"/>
                    </a:lnTo>
                    <a:lnTo>
                      <a:pt x="240" y="77"/>
                    </a:lnTo>
                    <a:lnTo>
                      <a:pt x="240" y="83"/>
                    </a:lnTo>
                    <a:lnTo>
                      <a:pt x="240" y="86"/>
                    </a:lnTo>
                    <a:lnTo>
                      <a:pt x="240" y="92"/>
                    </a:lnTo>
                    <a:lnTo>
                      <a:pt x="240" y="94"/>
                    </a:lnTo>
                    <a:lnTo>
                      <a:pt x="240" y="96"/>
                    </a:lnTo>
                    <a:lnTo>
                      <a:pt x="240" y="98"/>
                    </a:lnTo>
                    <a:lnTo>
                      <a:pt x="240" y="102"/>
                    </a:lnTo>
                    <a:lnTo>
                      <a:pt x="240" y="104"/>
                    </a:lnTo>
                    <a:lnTo>
                      <a:pt x="240" y="108"/>
                    </a:lnTo>
                    <a:lnTo>
                      <a:pt x="238" y="108"/>
                    </a:lnTo>
                    <a:lnTo>
                      <a:pt x="235" y="108"/>
                    </a:lnTo>
                    <a:lnTo>
                      <a:pt x="237" y="108"/>
                    </a:lnTo>
                    <a:lnTo>
                      <a:pt x="237" y="109"/>
                    </a:lnTo>
                    <a:lnTo>
                      <a:pt x="235" y="109"/>
                    </a:lnTo>
                    <a:lnTo>
                      <a:pt x="237" y="111"/>
                    </a:lnTo>
                    <a:lnTo>
                      <a:pt x="238" y="111"/>
                    </a:lnTo>
                    <a:lnTo>
                      <a:pt x="238" y="113"/>
                    </a:lnTo>
                    <a:lnTo>
                      <a:pt x="238" y="115"/>
                    </a:lnTo>
                    <a:lnTo>
                      <a:pt x="238" y="117"/>
                    </a:lnTo>
                    <a:lnTo>
                      <a:pt x="237" y="117"/>
                    </a:lnTo>
                    <a:lnTo>
                      <a:pt x="237" y="119"/>
                    </a:lnTo>
                    <a:lnTo>
                      <a:pt x="238" y="119"/>
                    </a:lnTo>
                    <a:lnTo>
                      <a:pt x="240" y="119"/>
                    </a:lnTo>
                    <a:lnTo>
                      <a:pt x="240" y="121"/>
                    </a:lnTo>
                    <a:lnTo>
                      <a:pt x="240" y="123"/>
                    </a:lnTo>
                    <a:lnTo>
                      <a:pt x="240" y="125"/>
                    </a:lnTo>
                    <a:lnTo>
                      <a:pt x="240" y="127"/>
                    </a:lnTo>
                    <a:lnTo>
                      <a:pt x="238" y="127"/>
                    </a:lnTo>
                    <a:lnTo>
                      <a:pt x="238" y="129"/>
                    </a:lnTo>
                    <a:lnTo>
                      <a:pt x="238" y="131"/>
                    </a:lnTo>
                    <a:lnTo>
                      <a:pt x="238" y="132"/>
                    </a:lnTo>
                    <a:lnTo>
                      <a:pt x="237" y="132"/>
                    </a:lnTo>
                    <a:lnTo>
                      <a:pt x="238" y="132"/>
                    </a:lnTo>
                    <a:lnTo>
                      <a:pt x="237" y="134"/>
                    </a:lnTo>
                    <a:lnTo>
                      <a:pt x="238" y="134"/>
                    </a:lnTo>
                    <a:lnTo>
                      <a:pt x="237" y="134"/>
                    </a:lnTo>
                    <a:lnTo>
                      <a:pt x="237" y="136"/>
                    </a:lnTo>
                    <a:lnTo>
                      <a:pt x="237" y="138"/>
                    </a:lnTo>
                    <a:lnTo>
                      <a:pt x="235" y="138"/>
                    </a:lnTo>
                    <a:lnTo>
                      <a:pt x="235" y="140"/>
                    </a:lnTo>
                    <a:lnTo>
                      <a:pt x="235" y="142"/>
                    </a:lnTo>
                    <a:lnTo>
                      <a:pt x="237" y="142"/>
                    </a:lnTo>
                    <a:lnTo>
                      <a:pt x="237" y="144"/>
                    </a:lnTo>
                    <a:lnTo>
                      <a:pt x="238" y="144"/>
                    </a:lnTo>
                    <a:lnTo>
                      <a:pt x="238" y="146"/>
                    </a:lnTo>
                    <a:lnTo>
                      <a:pt x="238" y="148"/>
                    </a:lnTo>
                    <a:lnTo>
                      <a:pt x="238" y="150"/>
                    </a:lnTo>
                    <a:lnTo>
                      <a:pt x="240" y="150"/>
                    </a:lnTo>
                    <a:lnTo>
                      <a:pt x="240" y="152"/>
                    </a:lnTo>
                    <a:lnTo>
                      <a:pt x="238" y="152"/>
                    </a:lnTo>
                    <a:lnTo>
                      <a:pt x="240" y="152"/>
                    </a:lnTo>
                    <a:lnTo>
                      <a:pt x="238" y="152"/>
                    </a:lnTo>
                    <a:lnTo>
                      <a:pt x="238" y="150"/>
                    </a:lnTo>
                    <a:lnTo>
                      <a:pt x="237" y="150"/>
                    </a:lnTo>
                    <a:lnTo>
                      <a:pt x="235" y="150"/>
                    </a:lnTo>
                    <a:lnTo>
                      <a:pt x="235" y="148"/>
                    </a:lnTo>
                    <a:lnTo>
                      <a:pt x="233" y="148"/>
                    </a:lnTo>
                    <a:lnTo>
                      <a:pt x="233" y="146"/>
                    </a:lnTo>
                    <a:lnTo>
                      <a:pt x="233" y="144"/>
                    </a:lnTo>
                    <a:lnTo>
                      <a:pt x="231" y="144"/>
                    </a:lnTo>
                    <a:lnTo>
                      <a:pt x="229" y="144"/>
                    </a:lnTo>
                    <a:lnTo>
                      <a:pt x="229" y="142"/>
                    </a:lnTo>
                    <a:lnTo>
                      <a:pt x="227" y="142"/>
                    </a:lnTo>
                    <a:lnTo>
                      <a:pt x="227" y="140"/>
                    </a:lnTo>
                    <a:lnTo>
                      <a:pt x="225" y="140"/>
                    </a:lnTo>
                    <a:lnTo>
                      <a:pt x="225" y="142"/>
                    </a:lnTo>
                    <a:lnTo>
                      <a:pt x="223" y="142"/>
                    </a:lnTo>
                    <a:lnTo>
                      <a:pt x="223" y="140"/>
                    </a:lnTo>
                    <a:lnTo>
                      <a:pt x="225" y="140"/>
                    </a:lnTo>
                    <a:lnTo>
                      <a:pt x="223" y="140"/>
                    </a:lnTo>
                    <a:lnTo>
                      <a:pt x="221" y="140"/>
                    </a:lnTo>
                    <a:lnTo>
                      <a:pt x="221" y="138"/>
                    </a:lnTo>
                    <a:lnTo>
                      <a:pt x="221" y="140"/>
                    </a:lnTo>
                    <a:lnTo>
                      <a:pt x="219" y="140"/>
                    </a:lnTo>
                    <a:lnTo>
                      <a:pt x="219" y="138"/>
                    </a:lnTo>
                    <a:lnTo>
                      <a:pt x="217" y="138"/>
                    </a:lnTo>
                    <a:lnTo>
                      <a:pt x="215" y="138"/>
                    </a:lnTo>
                    <a:lnTo>
                      <a:pt x="215" y="136"/>
                    </a:lnTo>
                    <a:lnTo>
                      <a:pt x="214" y="136"/>
                    </a:lnTo>
                    <a:lnTo>
                      <a:pt x="214" y="134"/>
                    </a:lnTo>
                    <a:lnTo>
                      <a:pt x="212" y="136"/>
                    </a:lnTo>
                    <a:lnTo>
                      <a:pt x="212" y="134"/>
                    </a:lnTo>
                    <a:lnTo>
                      <a:pt x="210" y="134"/>
                    </a:lnTo>
                    <a:lnTo>
                      <a:pt x="210" y="136"/>
                    </a:lnTo>
                    <a:lnTo>
                      <a:pt x="208" y="136"/>
                    </a:lnTo>
                    <a:lnTo>
                      <a:pt x="208" y="134"/>
                    </a:lnTo>
                    <a:lnTo>
                      <a:pt x="206" y="136"/>
                    </a:lnTo>
                    <a:lnTo>
                      <a:pt x="204" y="136"/>
                    </a:lnTo>
                    <a:lnTo>
                      <a:pt x="204" y="134"/>
                    </a:lnTo>
                    <a:lnTo>
                      <a:pt x="204" y="136"/>
                    </a:lnTo>
                    <a:lnTo>
                      <a:pt x="202" y="136"/>
                    </a:lnTo>
                    <a:lnTo>
                      <a:pt x="200" y="136"/>
                    </a:lnTo>
                    <a:lnTo>
                      <a:pt x="198" y="136"/>
                    </a:lnTo>
                    <a:lnTo>
                      <a:pt x="196" y="134"/>
                    </a:lnTo>
                    <a:lnTo>
                      <a:pt x="196" y="136"/>
                    </a:lnTo>
                    <a:lnTo>
                      <a:pt x="194" y="136"/>
                    </a:lnTo>
                    <a:lnTo>
                      <a:pt x="194" y="138"/>
                    </a:lnTo>
                    <a:lnTo>
                      <a:pt x="192" y="138"/>
                    </a:lnTo>
                    <a:lnTo>
                      <a:pt x="192" y="140"/>
                    </a:lnTo>
                    <a:lnTo>
                      <a:pt x="190" y="140"/>
                    </a:lnTo>
                    <a:lnTo>
                      <a:pt x="189" y="138"/>
                    </a:lnTo>
                    <a:lnTo>
                      <a:pt x="187" y="136"/>
                    </a:lnTo>
                    <a:lnTo>
                      <a:pt x="185" y="136"/>
                    </a:lnTo>
                    <a:lnTo>
                      <a:pt x="185" y="134"/>
                    </a:lnTo>
                    <a:lnTo>
                      <a:pt x="183" y="134"/>
                    </a:lnTo>
                    <a:lnTo>
                      <a:pt x="181" y="134"/>
                    </a:lnTo>
                    <a:lnTo>
                      <a:pt x="181" y="132"/>
                    </a:lnTo>
                    <a:lnTo>
                      <a:pt x="179" y="132"/>
                    </a:lnTo>
                    <a:lnTo>
                      <a:pt x="177" y="132"/>
                    </a:lnTo>
                    <a:lnTo>
                      <a:pt x="177" y="131"/>
                    </a:lnTo>
                    <a:lnTo>
                      <a:pt x="175" y="131"/>
                    </a:lnTo>
                    <a:lnTo>
                      <a:pt x="175" y="129"/>
                    </a:lnTo>
                    <a:lnTo>
                      <a:pt x="169" y="129"/>
                    </a:lnTo>
                    <a:lnTo>
                      <a:pt x="167" y="129"/>
                    </a:lnTo>
                    <a:lnTo>
                      <a:pt x="164" y="129"/>
                    </a:lnTo>
                    <a:lnTo>
                      <a:pt x="162" y="129"/>
                    </a:lnTo>
                    <a:lnTo>
                      <a:pt x="158" y="129"/>
                    </a:lnTo>
                    <a:lnTo>
                      <a:pt x="154" y="129"/>
                    </a:lnTo>
                    <a:lnTo>
                      <a:pt x="152" y="129"/>
                    </a:lnTo>
                    <a:lnTo>
                      <a:pt x="150" y="129"/>
                    </a:lnTo>
                    <a:lnTo>
                      <a:pt x="148" y="129"/>
                    </a:lnTo>
                    <a:lnTo>
                      <a:pt x="146" y="129"/>
                    </a:lnTo>
                    <a:lnTo>
                      <a:pt x="142" y="129"/>
                    </a:lnTo>
                    <a:lnTo>
                      <a:pt x="141" y="129"/>
                    </a:lnTo>
                    <a:lnTo>
                      <a:pt x="139" y="129"/>
                    </a:lnTo>
                    <a:lnTo>
                      <a:pt x="137" y="129"/>
                    </a:lnTo>
                    <a:lnTo>
                      <a:pt x="135" y="129"/>
                    </a:lnTo>
                    <a:lnTo>
                      <a:pt x="131" y="129"/>
                    </a:lnTo>
                    <a:lnTo>
                      <a:pt x="129" y="129"/>
                    </a:lnTo>
                    <a:lnTo>
                      <a:pt x="125" y="129"/>
                    </a:lnTo>
                    <a:lnTo>
                      <a:pt x="121" y="129"/>
                    </a:lnTo>
                    <a:lnTo>
                      <a:pt x="119" y="129"/>
                    </a:lnTo>
                    <a:lnTo>
                      <a:pt x="118" y="129"/>
                    </a:lnTo>
                    <a:lnTo>
                      <a:pt x="114" y="129"/>
                    </a:lnTo>
                    <a:lnTo>
                      <a:pt x="110" y="129"/>
                    </a:lnTo>
                    <a:lnTo>
                      <a:pt x="106" y="129"/>
                    </a:lnTo>
                    <a:lnTo>
                      <a:pt x="104" y="129"/>
                    </a:lnTo>
                    <a:lnTo>
                      <a:pt x="98" y="129"/>
                    </a:lnTo>
                    <a:lnTo>
                      <a:pt x="94" y="129"/>
                    </a:lnTo>
                    <a:lnTo>
                      <a:pt x="89" y="129"/>
                    </a:lnTo>
                    <a:lnTo>
                      <a:pt x="73" y="129"/>
                    </a:lnTo>
                    <a:lnTo>
                      <a:pt x="71" y="129"/>
                    </a:lnTo>
                    <a:lnTo>
                      <a:pt x="70" y="129"/>
                    </a:lnTo>
                    <a:lnTo>
                      <a:pt x="66" y="129"/>
                    </a:lnTo>
                    <a:lnTo>
                      <a:pt x="62" y="129"/>
                    </a:lnTo>
                    <a:lnTo>
                      <a:pt x="58" y="129"/>
                    </a:lnTo>
                    <a:lnTo>
                      <a:pt x="56" y="129"/>
                    </a:lnTo>
                    <a:lnTo>
                      <a:pt x="54" y="129"/>
                    </a:lnTo>
                    <a:lnTo>
                      <a:pt x="52" y="129"/>
                    </a:lnTo>
                    <a:lnTo>
                      <a:pt x="48" y="129"/>
                    </a:lnTo>
                    <a:lnTo>
                      <a:pt x="46" y="129"/>
                    </a:lnTo>
                    <a:lnTo>
                      <a:pt x="43" y="129"/>
                    </a:lnTo>
                    <a:lnTo>
                      <a:pt x="41" y="129"/>
                    </a:lnTo>
                    <a:lnTo>
                      <a:pt x="39" y="129"/>
                    </a:lnTo>
                    <a:lnTo>
                      <a:pt x="33" y="129"/>
                    </a:lnTo>
                    <a:lnTo>
                      <a:pt x="31" y="129"/>
                    </a:lnTo>
                    <a:lnTo>
                      <a:pt x="27" y="129"/>
                    </a:lnTo>
                    <a:lnTo>
                      <a:pt x="25" y="129"/>
                    </a:lnTo>
                    <a:lnTo>
                      <a:pt x="23" y="129"/>
                    </a:lnTo>
                    <a:lnTo>
                      <a:pt x="22" y="129"/>
                    </a:lnTo>
                    <a:lnTo>
                      <a:pt x="18" y="129"/>
                    </a:lnTo>
                    <a:lnTo>
                      <a:pt x="14" y="129"/>
                    </a:lnTo>
                    <a:lnTo>
                      <a:pt x="12" y="129"/>
                    </a:lnTo>
                    <a:lnTo>
                      <a:pt x="8" y="129"/>
                    </a:lnTo>
                    <a:lnTo>
                      <a:pt x="6" y="129"/>
                    </a:lnTo>
                    <a:lnTo>
                      <a:pt x="4" y="129"/>
                    </a:lnTo>
                    <a:lnTo>
                      <a:pt x="2" y="129"/>
                    </a:lnTo>
                    <a:lnTo>
                      <a:pt x="0" y="129"/>
                    </a:lnTo>
                    <a:lnTo>
                      <a:pt x="0" y="127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5"/>
                    </a:lnTo>
                    <a:lnTo>
                      <a:pt x="0" y="113"/>
                    </a:lnTo>
                    <a:lnTo>
                      <a:pt x="0" y="111"/>
                    </a:lnTo>
                    <a:lnTo>
                      <a:pt x="0" y="109"/>
                    </a:lnTo>
                    <a:lnTo>
                      <a:pt x="0" y="108"/>
                    </a:lnTo>
                    <a:lnTo>
                      <a:pt x="0" y="106"/>
                    </a:lnTo>
                    <a:lnTo>
                      <a:pt x="0" y="104"/>
                    </a:lnTo>
                    <a:lnTo>
                      <a:pt x="0" y="102"/>
                    </a:lnTo>
                    <a:lnTo>
                      <a:pt x="0" y="100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0" y="88"/>
                    </a:lnTo>
                    <a:lnTo>
                      <a:pt x="0" y="86"/>
                    </a:lnTo>
                    <a:lnTo>
                      <a:pt x="0" y="84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0" y="77"/>
                    </a:lnTo>
                    <a:lnTo>
                      <a:pt x="0" y="75"/>
                    </a:lnTo>
                    <a:lnTo>
                      <a:pt x="0" y="73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1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0" y="48"/>
                    </a:lnTo>
                    <a:lnTo>
                      <a:pt x="0" y="46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5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5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8" name="Freeform 1392">
                <a:extLst>
                  <a:ext uri="{FF2B5EF4-FFF2-40B4-BE49-F238E27FC236}">
                    <a16:creationId xmlns:a16="http://schemas.microsoft.com/office/drawing/2014/main" id="{91674514-949F-514D-B328-609E8F7866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05574" y="2818745"/>
                <a:ext cx="658813" cy="627063"/>
              </a:xfrm>
              <a:custGeom>
                <a:avLst/>
                <a:gdLst>
                  <a:gd name="T0" fmla="*/ 297 w 415"/>
                  <a:gd name="T1" fmla="*/ 378 h 395"/>
                  <a:gd name="T2" fmla="*/ 297 w 415"/>
                  <a:gd name="T3" fmla="*/ 370 h 395"/>
                  <a:gd name="T4" fmla="*/ 290 w 415"/>
                  <a:gd name="T5" fmla="*/ 359 h 395"/>
                  <a:gd name="T6" fmla="*/ 290 w 415"/>
                  <a:gd name="T7" fmla="*/ 355 h 395"/>
                  <a:gd name="T8" fmla="*/ 292 w 415"/>
                  <a:gd name="T9" fmla="*/ 355 h 395"/>
                  <a:gd name="T10" fmla="*/ 294 w 415"/>
                  <a:gd name="T11" fmla="*/ 347 h 395"/>
                  <a:gd name="T12" fmla="*/ 297 w 415"/>
                  <a:gd name="T13" fmla="*/ 332 h 395"/>
                  <a:gd name="T14" fmla="*/ 301 w 415"/>
                  <a:gd name="T15" fmla="*/ 326 h 395"/>
                  <a:gd name="T16" fmla="*/ 305 w 415"/>
                  <a:gd name="T17" fmla="*/ 320 h 395"/>
                  <a:gd name="T18" fmla="*/ 313 w 415"/>
                  <a:gd name="T19" fmla="*/ 309 h 395"/>
                  <a:gd name="T20" fmla="*/ 309 w 415"/>
                  <a:gd name="T21" fmla="*/ 314 h 395"/>
                  <a:gd name="T22" fmla="*/ 330 w 415"/>
                  <a:gd name="T23" fmla="*/ 297 h 395"/>
                  <a:gd name="T24" fmla="*/ 369 w 415"/>
                  <a:gd name="T25" fmla="*/ 274 h 395"/>
                  <a:gd name="T26" fmla="*/ 365 w 415"/>
                  <a:gd name="T27" fmla="*/ 255 h 395"/>
                  <a:gd name="T28" fmla="*/ 361 w 415"/>
                  <a:gd name="T29" fmla="*/ 282 h 395"/>
                  <a:gd name="T30" fmla="*/ 345 w 415"/>
                  <a:gd name="T31" fmla="*/ 293 h 395"/>
                  <a:gd name="T32" fmla="*/ 332 w 415"/>
                  <a:gd name="T33" fmla="*/ 295 h 395"/>
                  <a:gd name="T34" fmla="*/ 324 w 415"/>
                  <a:gd name="T35" fmla="*/ 295 h 395"/>
                  <a:gd name="T36" fmla="*/ 319 w 415"/>
                  <a:gd name="T37" fmla="*/ 301 h 395"/>
                  <a:gd name="T38" fmla="*/ 311 w 415"/>
                  <a:gd name="T39" fmla="*/ 303 h 395"/>
                  <a:gd name="T40" fmla="*/ 299 w 415"/>
                  <a:gd name="T41" fmla="*/ 314 h 395"/>
                  <a:gd name="T42" fmla="*/ 288 w 415"/>
                  <a:gd name="T43" fmla="*/ 322 h 395"/>
                  <a:gd name="T44" fmla="*/ 292 w 415"/>
                  <a:gd name="T45" fmla="*/ 343 h 395"/>
                  <a:gd name="T46" fmla="*/ 284 w 415"/>
                  <a:gd name="T47" fmla="*/ 341 h 395"/>
                  <a:gd name="T48" fmla="*/ 292 w 415"/>
                  <a:gd name="T49" fmla="*/ 343 h 395"/>
                  <a:gd name="T50" fmla="*/ 292 w 415"/>
                  <a:gd name="T51" fmla="*/ 372 h 395"/>
                  <a:gd name="T52" fmla="*/ 296 w 415"/>
                  <a:gd name="T53" fmla="*/ 380 h 395"/>
                  <a:gd name="T54" fmla="*/ 297 w 415"/>
                  <a:gd name="T55" fmla="*/ 391 h 395"/>
                  <a:gd name="T56" fmla="*/ 284 w 415"/>
                  <a:gd name="T57" fmla="*/ 387 h 395"/>
                  <a:gd name="T58" fmla="*/ 269 w 415"/>
                  <a:gd name="T59" fmla="*/ 386 h 395"/>
                  <a:gd name="T60" fmla="*/ 246 w 415"/>
                  <a:gd name="T61" fmla="*/ 376 h 395"/>
                  <a:gd name="T62" fmla="*/ 228 w 415"/>
                  <a:gd name="T63" fmla="*/ 347 h 395"/>
                  <a:gd name="T64" fmla="*/ 217 w 415"/>
                  <a:gd name="T65" fmla="*/ 326 h 395"/>
                  <a:gd name="T66" fmla="*/ 194 w 415"/>
                  <a:gd name="T67" fmla="*/ 291 h 395"/>
                  <a:gd name="T68" fmla="*/ 171 w 415"/>
                  <a:gd name="T69" fmla="*/ 259 h 395"/>
                  <a:gd name="T70" fmla="*/ 138 w 415"/>
                  <a:gd name="T71" fmla="*/ 251 h 395"/>
                  <a:gd name="T72" fmla="*/ 121 w 415"/>
                  <a:gd name="T73" fmla="*/ 268 h 395"/>
                  <a:gd name="T74" fmla="*/ 105 w 415"/>
                  <a:gd name="T75" fmla="*/ 282 h 395"/>
                  <a:gd name="T76" fmla="*/ 73 w 415"/>
                  <a:gd name="T77" fmla="*/ 263 h 395"/>
                  <a:gd name="T78" fmla="*/ 61 w 415"/>
                  <a:gd name="T79" fmla="*/ 242 h 395"/>
                  <a:gd name="T80" fmla="*/ 48 w 415"/>
                  <a:gd name="T81" fmla="*/ 218 h 395"/>
                  <a:gd name="T82" fmla="*/ 15 w 415"/>
                  <a:gd name="T83" fmla="*/ 194 h 395"/>
                  <a:gd name="T84" fmla="*/ 27 w 415"/>
                  <a:gd name="T85" fmla="*/ 172 h 395"/>
                  <a:gd name="T86" fmla="*/ 115 w 415"/>
                  <a:gd name="T87" fmla="*/ 105 h 395"/>
                  <a:gd name="T88" fmla="*/ 115 w 415"/>
                  <a:gd name="T89" fmla="*/ 15 h 395"/>
                  <a:gd name="T90" fmla="*/ 211 w 415"/>
                  <a:gd name="T91" fmla="*/ 0 h 395"/>
                  <a:gd name="T92" fmla="*/ 211 w 415"/>
                  <a:gd name="T93" fmla="*/ 74 h 395"/>
                  <a:gd name="T94" fmla="*/ 238 w 415"/>
                  <a:gd name="T95" fmla="*/ 90 h 395"/>
                  <a:gd name="T96" fmla="*/ 271 w 415"/>
                  <a:gd name="T97" fmla="*/ 94 h 395"/>
                  <a:gd name="T98" fmla="*/ 296 w 415"/>
                  <a:gd name="T99" fmla="*/ 101 h 395"/>
                  <a:gd name="T100" fmla="*/ 315 w 415"/>
                  <a:gd name="T101" fmla="*/ 103 h 395"/>
                  <a:gd name="T102" fmla="*/ 338 w 415"/>
                  <a:gd name="T103" fmla="*/ 101 h 395"/>
                  <a:gd name="T104" fmla="*/ 367 w 415"/>
                  <a:gd name="T105" fmla="*/ 101 h 395"/>
                  <a:gd name="T106" fmla="*/ 376 w 415"/>
                  <a:gd name="T107" fmla="*/ 109 h 395"/>
                  <a:gd name="T108" fmla="*/ 393 w 415"/>
                  <a:gd name="T109" fmla="*/ 113 h 395"/>
                  <a:gd name="T110" fmla="*/ 397 w 415"/>
                  <a:gd name="T111" fmla="*/ 169 h 395"/>
                  <a:gd name="T112" fmla="*/ 411 w 415"/>
                  <a:gd name="T113" fmla="*/ 195 h 395"/>
                  <a:gd name="T114" fmla="*/ 413 w 415"/>
                  <a:gd name="T115" fmla="*/ 215 h 395"/>
                  <a:gd name="T116" fmla="*/ 409 w 415"/>
                  <a:gd name="T117" fmla="*/ 240 h 395"/>
                  <a:gd name="T118" fmla="*/ 384 w 415"/>
                  <a:gd name="T119" fmla="*/ 263 h 395"/>
                  <a:gd name="T120" fmla="*/ 376 w 415"/>
                  <a:gd name="T121" fmla="*/ 261 h 395"/>
                  <a:gd name="T122" fmla="*/ 363 w 415"/>
                  <a:gd name="T123" fmla="*/ 255 h 395"/>
                  <a:gd name="T124" fmla="*/ 370 w 415"/>
                  <a:gd name="T125" fmla="*/ 270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15" h="395">
                    <a:moveTo>
                      <a:pt x="297" y="389"/>
                    </a:moveTo>
                    <a:lnTo>
                      <a:pt x="297" y="387"/>
                    </a:lnTo>
                    <a:lnTo>
                      <a:pt x="297" y="389"/>
                    </a:lnTo>
                    <a:close/>
                    <a:moveTo>
                      <a:pt x="297" y="387"/>
                    </a:moveTo>
                    <a:lnTo>
                      <a:pt x="297" y="389"/>
                    </a:lnTo>
                    <a:lnTo>
                      <a:pt x="297" y="387"/>
                    </a:lnTo>
                    <a:close/>
                    <a:moveTo>
                      <a:pt x="297" y="387"/>
                    </a:moveTo>
                    <a:lnTo>
                      <a:pt x="299" y="387"/>
                    </a:lnTo>
                    <a:lnTo>
                      <a:pt x="299" y="386"/>
                    </a:lnTo>
                    <a:lnTo>
                      <a:pt x="299" y="387"/>
                    </a:lnTo>
                    <a:lnTo>
                      <a:pt x="297" y="387"/>
                    </a:lnTo>
                    <a:close/>
                    <a:moveTo>
                      <a:pt x="299" y="380"/>
                    </a:moveTo>
                    <a:lnTo>
                      <a:pt x="299" y="382"/>
                    </a:lnTo>
                    <a:lnTo>
                      <a:pt x="299" y="384"/>
                    </a:lnTo>
                    <a:lnTo>
                      <a:pt x="299" y="386"/>
                    </a:lnTo>
                    <a:lnTo>
                      <a:pt x="299" y="384"/>
                    </a:lnTo>
                    <a:lnTo>
                      <a:pt x="299" y="382"/>
                    </a:lnTo>
                    <a:lnTo>
                      <a:pt x="299" y="380"/>
                    </a:lnTo>
                    <a:close/>
                    <a:moveTo>
                      <a:pt x="299" y="380"/>
                    </a:moveTo>
                    <a:lnTo>
                      <a:pt x="299" y="378"/>
                    </a:lnTo>
                    <a:lnTo>
                      <a:pt x="299" y="380"/>
                    </a:lnTo>
                    <a:close/>
                    <a:moveTo>
                      <a:pt x="294" y="378"/>
                    </a:moveTo>
                    <a:lnTo>
                      <a:pt x="296" y="378"/>
                    </a:lnTo>
                    <a:lnTo>
                      <a:pt x="294" y="378"/>
                    </a:lnTo>
                    <a:close/>
                    <a:moveTo>
                      <a:pt x="297" y="374"/>
                    </a:moveTo>
                    <a:lnTo>
                      <a:pt x="297" y="376"/>
                    </a:lnTo>
                    <a:lnTo>
                      <a:pt x="299" y="376"/>
                    </a:lnTo>
                    <a:lnTo>
                      <a:pt x="299" y="378"/>
                    </a:lnTo>
                    <a:lnTo>
                      <a:pt x="297" y="378"/>
                    </a:lnTo>
                    <a:lnTo>
                      <a:pt x="299" y="378"/>
                    </a:lnTo>
                    <a:lnTo>
                      <a:pt x="297" y="378"/>
                    </a:lnTo>
                    <a:lnTo>
                      <a:pt x="297" y="376"/>
                    </a:lnTo>
                    <a:lnTo>
                      <a:pt x="297" y="374"/>
                    </a:lnTo>
                    <a:close/>
                    <a:moveTo>
                      <a:pt x="292" y="374"/>
                    </a:moveTo>
                    <a:lnTo>
                      <a:pt x="292" y="372"/>
                    </a:lnTo>
                    <a:lnTo>
                      <a:pt x="292" y="374"/>
                    </a:lnTo>
                    <a:close/>
                    <a:moveTo>
                      <a:pt x="297" y="372"/>
                    </a:moveTo>
                    <a:lnTo>
                      <a:pt x="297" y="374"/>
                    </a:lnTo>
                    <a:lnTo>
                      <a:pt x="297" y="372"/>
                    </a:lnTo>
                    <a:close/>
                    <a:moveTo>
                      <a:pt x="292" y="372"/>
                    </a:moveTo>
                    <a:lnTo>
                      <a:pt x="292" y="374"/>
                    </a:lnTo>
                    <a:lnTo>
                      <a:pt x="292" y="372"/>
                    </a:lnTo>
                    <a:close/>
                    <a:moveTo>
                      <a:pt x="297" y="370"/>
                    </a:moveTo>
                    <a:lnTo>
                      <a:pt x="297" y="372"/>
                    </a:lnTo>
                    <a:lnTo>
                      <a:pt x="297" y="370"/>
                    </a:lnTo>
                    <a:close/>
                    <a:moveTo>
                      <a:pt x="297" y="370"/>
                    </a:moveTo>
                    <a:lnTo>
                      <a:pt x="296" y="370"/>
                    </a:lnTo>
                    <a:lnTo>
                      <a:pt x="297" y="370"/>
                    </a:lnTo>
                    <a:close/>
                    <a:moveTo>
                      <a:pt x="294" y="368"/>
                    </a:moveTo>
                    <a:lnTo>
                      <a:pt x="294" y="370"/>
                    </a:lnTo>
                    <a:lnTo>
                      <a:pt x="294" y="368"/>
                    </a:lnTo>
                    <a:close/>
                    <a:moveTo>
                      <a:pt x="294" y="370"/>
                    </a:moveTo>
                    <a:lnTo>
                      <a:pt x="294" y="368"/>
                    </a:lnTo>
                    <a:lnTo>
                      <a:pt x="294" y="370"/>
                    </a:lnTo>
                    <a:close/>
                    <a:moveTo>
                      <a:pt x="296" y="366"/>
                    </a:moveTo>
                    <a:lnTo>
                      <a:pt x="296" y="368"/>
                    </a:lnTo>
                    <a:lnTo>
                      <a:pt x="296" y="370"/>
                    </a:lnTo>
                    <a:lnTo>
                      <a:pt x="297" y="370"/>
                    </a:lnTo>
                    <a:lnTo>
                      <a:pt x="296" y="370"/>
                    </a:lnTo>
                    <a:lnTo>
                      <a:pt x="296" y="368"/>
                    </a:lnTo>
                    <a:lnTo>
                      <a:pt x="296" y="370"/>
                    </a:lnTo>
                    <a:lnTo>
                      <a:pt x="296" y="368"/>
                    </a:lnTo>
                    <a:lnTo>
                      <a:pt x="296" y="370"/>
                    </a:lnTo>
                    <a:lnTo>
                      <a:pt x="294" y="368"/>
                    </a:lnTo>
                    <a:lnTo>
                      <a:pt x="296" y="368"/>
                    </a:lnTo>
                    <a:lnTo>
                      <a:pt x="296" y="366"/>
                    </a:lnTo>
                    <a:lnTo>
                      <a:pt x="294" y="366"/>
                    </a:lnTo>
                    <a:lnTo>
                      <a:pt x="296" y="366"/>
                    </a:lnTo>
                    <a:lnTo>
                      <a:pt x="294" y="366"/>
                    </a:lnTo>
                    <a:lnTo>
                      <a:pt x="294" y="364"/>
                    </a:lnTo>
                    <a:lnTo>
                      <a:pt x="296" y="366"/>
                    </a:lnTo>
                    <a:lnTo>
                      <a:pt x="296" y="368"/>
                    </a:lnTo>
                    <a:lnTo>
                      <a:pt x="296" y="366"/>
                    </a:lnTo>
                    <a:close/>
                    <a:moveTo>
                      <a:pt x="294" y="362"/>
                    </a:moveTo>
                    <a:lnTo>
                      <a:pt x="294" y="364"/>
                    </a:lnTo>
                    <a:lnTo>
                      <a:pt x="294" y="362"/>
                    </a:lnTo>
                    <a:lnTo>
                      <a:pt x="294" y="364"/>
                    </a:lnTo>
                    <a:lnTo>
                      <a:pt x="294" y="362"/>
                    </a:lnTo>
                    <a:close/>
                    <a:moveTo>
                      <a:pt x="294" y="361"/>
                    </a:moveTo>
                    <a:lnTo>
                      <a:pt x="292" y="361"/>
                    </a:lnTo>
                    <a:lnTo>
                      <a:pt x="294" y="361"/>
                    </a:lnTo>
                    <a:close/>
                    <a:moveTo>
                      <a:pt x="290" y="357"/>
                    </a:moveTo>
                    <a:lnTo>
                      <a:pt x="290" y="359"/>
                    </a:lnTo>
                    <a:lnTo>
                      <a:pt x="288" y="359"/>
                    </a:lnTo>
                    <a:lnTo>
                      <a:pt x="288" y="357"/>
                    </a:lnTo>
                    <a:lnTo>
                      <a:pt x="288" y="359"/>
                    </a:lnTo>
                    <a:lnTo>
                      <a:pt x="290" y="359"/>
                    </a:lnTo>
                    <a:lnTo>
                      <a:pt x="288" y="359"/>
                    </a:lnTo>
                    <a:lnTo>
                      <a:pt x="290" y="359"/>
                    </a:lnTo>
                    <a:lnTo>
                      <a:pt x="290" y="357"/>
                    </a:lnTo>
                    <a:lnTo>
                      <a:pt x="288" y="357"/>
                    </a:lnTo>
                    <a:lnTo>
                      <a:pt x="290" y="357"/>
                    </a:lnTo>
                    <a:close/>
                    <a:moveTo>
                      <a:pt x="290" y="359"/>
                    </a:moveTo>
                    <a:lnTo>
                      <a:pt x="290" y="357"/>
                    </a:lnTo>
                    <a:lnTo>
                      <a:pt x="290" y="359"/>
                    </a:lnTo>
                    <a:close/>
                    <a:moveTo>
                      <a:pt x="296" y="366"/>
                    </a:moveTo>
                    <a:lnTo>
                      <a:pt x="296" y="364"/>
                    </a:lnTo>
                    <a:lnTo>
                      <a:pt x="294" y="364"/>
                    </a:lnTo>
                    <a:lnTo>
                      <a:pt x="296" y="364"/>
                    </a:lnTo>
                    <a:lnTo>
                      <a:pt x="294" y="364"/>
                    </a:lnTo>
                    <a:lnTo>
                      <a:pt x="294" y="362"/>
                    </a:lnTo>
                    <a:lnTo>
                      <a:pt x="294" y="361"/>
                    </a:lnTo>
                    <a:lnTo>
                      <a:pt x="294" y="359"/>
                    </a:lnTo>
                    <a:lnTo>
                      <a:pt x="292" y="359"/>
                    </a:lnTo>
                    <a:lnTo>
                      <a:pt x="294" y="359"/>
                    </a:lnTo>
                    <a:lnTo>
                      <a:pt x="294" y="357"/>
                    </a:lnTo>
                    <a:lnTo>
                      <a:pt x="294" y="359"/>
                    </a:lnTo>
                    <a:lnTo>
                      <a:pt x="294" y="361"/>
                    </a:lnTo>
                    <a:lnTo>
                      <a:pt x="294" y="362"/>
                    </a:lnTo>
                    <a:lnTo>
                      <a:pt x="296" y="364"/>
                    </a:lnTo>
                    <a:lnTo>
                      <a:pt x="296" y="366"/>
                    </a:lnTo>
                    <a:close/>
                    <a:moveTo>
                      <a:pt x="290" y="355"/>
                    </a:moveTo>
                    <a:lnTo>
                      <a:pt x="290" y="357"/>
                    </a:lnTo>
                    <a:lnTo>
                      <a:pt x="290" y="355"/>
                    </a:lnTo>
                    <a:lnTo>
                      <a:pt x="290" y="357"/>
                    </a:lnTo>
                    <a:lnTo>
                      <a:pt x="290" y="355"/>
                    </a:lnTo>
                    <a:lnTo>
                      <a:pt x="290" y="357"/>
                    </a:lnTo>
                    <a:lnTo>
                      <a:pt x="290" y="355"/>
                    </a:lnTo>
                    <a:close/>
                    <a:moveTo>
                      <a:pt x="290" y="355"/>
                    </a:moveTo>
                    <a:lnTo>
                      <a:pt x="290" y="353"/>
                    </a:lnTo>
                    <a:lnTo>
                      <a:pt x="290" y="355"/>
                    </a:lnTo>
                    <a:close/>
                    <a:moveTo>
                      <a:pt x="290" y="353"/>
                    </a:moveTo>
                    <a:lnTo>
                      <a:pt x="290" y="351"/>
                    </a:lnTo>
                    <a:lnTo>
                      <a:pt x="290" y="353"/>
                    </a:lnTo>
                    <a:close/>
                    <a:moveTo>
                      <a:pt x="292" y="349"/>
                    </a:moveTo>
                    <a:lnTo>
                      <a:pt x="292" y="351"/>
                    </a:lnTo>
                    <a:lnTo>
                      <a:pt x="290" y="351"/>
                    </a:lnTo>
                    <a:lnTo>
                      <a:pt x="290" y="349"/>
                    </a:lnTo>
                    <a:lnTo>
                      <a:pt x="292" y="349"/>
                    </a:lnTo>
                    <a:close/>
                    <a:moveTo>
                      <a:pt x="296" y="334"/>
                    </a:moveTo>
                    <a:lnTo>
                      <a:pt x="297" y="334"/>
                    </a:lnTo>
                    <a:lnTo>
                      <a:pt x="296" y="334"/>
                    </a:lnTo>
                    <a:close/>
                    <a:moveTo>
                      <a:pt x="294" y="357"/>
                    </a:moveTo>
                    <a:lnTo>
                      <a:pt x="292" y="357"/>
                    </a:lnTo>
                    <a:lnTo>
                      <a:pt x="294" y="357"/>
                    </a:lnTo>
                    <a:lnTo>
                      <a:pt x="292" y="357"/>
                    </a:lnTo>
                    <a:lnTo>
                      <a:pt x="294" y="357"/>
                    </a:lnTo>
                    <a:lnTo>
                      <a:pt x="292" y="357"/>
                    </a:lnTo>
                    <a:lnTo>
                      <a:pt x="294" y="357"/>
                    </a:lnTo>
                    <a:lnTo>
                      <a:pt x="292" y="357"/>
                    </a:lnTo>
                    <a:lnTo>
                      <a:pt x="294" y="357"/>
                    </a:lnTo>
                    <a:lnTo>
                      <a:pt x="292" y="357"/>
                    </a:lnTo>
                    <a:lnTo>
                      <a:pt x="292" y="355"/>
                    </a:lnTo>
                    <a:lnTo>
                      <a:pt x="294" y="355"/>
                    </a:lnTo>
                    <a:lnTo>
                      <a:pt x="292" y="355"/>
                    </a:lnTo>
                    <a:lnTo>
                      <a:pt x="294" y="355"/>
                    </a:lnTo>
                    <a:lnTo>
                      <a:pt x="292" y="355"/>
                    </a:lnTo>
                    <a:lnTo>
                      <a:pt x="294" y="355"/>
                    </a:lnTo>
                    <a:lnTo>
                      <a:pt x="294" y="353"/>
                    </a:lnTo>
                    <a:lnTo>
                      <a:pt x="292" y="353"/>
                    </a:lnTo>
                    <a:lnTo>
                      <a:pt x="294" y="353"/>
                    </a:lnTo>
                    <a:lnTo>
                      <a:pt x="292" y="353"/>
                    </a:lnTo>
                    <a:lnTo>
                      <a:pt x="294" y="353"/>
                    </a:lnTo>
                    <a:lnTo>
                      <a:pt x="292" y="353"/>
                    </a:lnTo>
                    <a:lnTo>
                      <a:pt x="294" y="353"/>
                    </a:lnTo>
                    <a:lnTo>
                      <a:pt x="292" y="353"/>
                    </a:lnTo>
                    <a:lnTo>
                      <a:pt x="294" y="353"/>
                    </a:lnTo>
                    <a:lnTo>
                      <a:pt x="292" y="353"/>
                    </a:lnTo>
                    <a:lnTo>
                      <a:pt x="292" y="351"/>
                    </a:lnTo>
                    <a:lnTo>
                      <a:pt x="294" y="351"/>
                    </a:lnTo>
                    <a:lnTo>
                      <a:pt x="292" y="351"/>
                    </a:lnTo>
                    <a:lnTo>
                      <a:pt x="294" y="351"/>
                    </a:lnTo>
                    <a:lnTo>
                      <a:pt x="292" y="351"/>
                    </a:lnTo>
                    <a:lnTo>
                      <a:pt x="294" y="351"/>
                    </a:lnTo>
                    <a:lnTo>
                      <a:pt x="292" y="351"/>
                    </a:lnTo>
                    <a:lnTo>
                      <a:pt x="292" y="349"/>
                    </a:lnTo>
                    <a:lnTo>
                      <a:pt x="294" y="349"/>
                    </a:lnTo>
                    <a:lnTo>
                      <a:pt x="292" y="349"/>
                    </a:lnTo>
                    <a:lnTo>
                      <a:pt x="294" y="349"/>
                    </a:lnTo>
                    <a:lnTo>
                      <a:pt x="292" y="349"/>
                    </a:lnTo>
                    <a:lnTo>
                      <a:pt x="294" y="349"/>
                    </a:lnTo>
                    <a:lnTo>
                      <a:pt x="292" y="349"/>
                    </a:lnTo>
                    <a:lnTo>
                      <a:pt x="292" y="347"/>
                    </a:lnTo>
                    <a:lnTo>
                      <a:pt x="294" y="347"/>
                    </a:lnTo>
                    <a:lnTo>
                      <a:pt x="294" y="345"/>
                    </a:lnTo>
                    <a:lnTo>
                      <a:pt x="294" y="343"/>
                    </a:lnTo>
                    <a:lnTo>
                      <a:pt x="294" y="341"/>
                    </a:lnTo>
                    <a:lnTo>
                      <a:pt x="294" y="339"/>
                    </a:lnTo>
                    <a:lnTo>
                      <a:pt x="294" y="338"/>
                    </a:lnTo>
                    <a:lnTo>
                      <a:pt x="296" y="338"/>
                    </a:lnTo>
                    <a:lnTo>
                      <a:pt x="296" y="336"/>
                    </a:lnTo>
                    <a:lnTo>
                      <a:pt x="296" y="334"/>
                    </a:lnTo>
                    <a:lnTo>
                      <a:pt x="297" y="334"/>
                    </a:lnTo>
                    <a:lnTo>
                      <a:pt x="297" y="332"/>
                    </a:lnTo>
                    <a:lnTo>
                      <a:pt x="299" y="332"/>
                    </a:lnTo>
                    <a:lnTo>
                      <a:pt x="297" y="332"/>
                    </a:lnTo>
                    <a:lnTo>
                      <a:pt x="297" y="334"/>
                    </a:lnTo>
                    <a:lnTo>
                      <a:pt x="297" y="336"/>
                    </a:lnTo>
                    <a:lnTo>
                      <a:pt x="296" y="338"/>
                    </a:lnTo>
                    <a:lnTo>
                      <a:pt x="296" y="339"/>
                    </a:lnTo>
                    <a:lnTo>
                      <a:pt x="296" y="341"/>
                    </a:lnTo>
                    <a:lnTo>
                      <a:pt x="294" y="341"/>
                    </a:lnTo>
                    <a:lnTo>
                      <a:pt x="294" y="343"/>
                    </a:lnTo>
                    <a:lnTo>
                      <a:pt x="294" y="345"/>
                    </a:lnTo>
                    <a:lnTo>
                      <a:pt x="294" y="347"/>
                    </a:lnTo>
                    <a:lnTo>
                      <a:pt x="294" y="349"/>
                    </a:lnTo>
                    <a:lnTo>
                      <a:pt x="294" y="351"/>
                    </a:lnTo>
                    <a:lnTo>
                      <a:pt x="294" y="353"/>
                    </a:lnTo>
                    <a:lnTo>
                      <a:pt x="294" y="355"/>
                    </a:lnTo>
                    <a:lnTo>
                      <a:pt x="294" y="357"/>
                    </a:lnTo>
                    <a:close/>
                    <a:moveTo>
                      <a:pt x="297" y="332"/>
                    </a:moveTo>
                    <a:lnTo>
                      <a:pt x="297" y="330"/>
                    </a:lnTo>
                    <a:lnTo>
                      <a:pt x="297" y="332"/>
                    </a:lnTo>
                    <a:close/>
                    <a:moveTo>
                      <a:pt x="294" y="328"/>
                    </a:moveTo>
                    <a:lnTo>
                      <a:pt x="296" y="328"/>
                    </a:lnTo>
                    <a:lnTo>
                      <a:pt x="294" y="328"/>
                    </a:lnTo>
                    <a:close/>
                    <a:moveTo>
                      <a:pt x="299" y="326"/>
                    </a:moveTo>
                    <a:lnTo>
                      <a:pt x="301" y="326"/>
                    </a:lnTo>
                    <a:lnTo>
                      <a:pt x="299" y="328"/>
                    </a:lnTo>
                    <a:lnTo>
                      <a:pt x="299" y="326"/>
                    </a:lnTo>
                    <a:close/>
                    <a:moveTo>
                      <a:pt x="299" y="326"/>
                    </a:moveTo>
                    <a:lnTo>
                      <a:pt x="301" y="326"/>
                    </a:lnTo>
                    <a:lnTo>
                      <a:pt x="299" y="326"/>
                    </a:lnTo>
                    <a:close/>
                    <a:moveTo>
                      <a:pt x="301" y="326"/>
                    </a:moveTo>
                    <a:lnTo>
                      <a:pt x="301" y="324"/>
                    </a:lnTo>
                    <a:lnTo>
                      <a:pt x="301" y="326"/>
                    </a:lnTo>
                    <a:close/>
                    <a:moveTo>
                      <a:pt x="299" y="324"/>
                    </a:moveTo>
                    <a:lnTo>
                      <a:pt x="301" y="324"/>
                    </a:lnTo>
                    <a:lnTo>
                      <a:pt x="299" y="324"/>
                    </a:lnTo>
                    <a:close/>
                    <a:moveTo>
                      <a:pt x="299" y="328"/>
                    </a:moveTo>
                    <a:lnTo>
                      <a:pt x="301" y="328"/>
                    </a:lnTo>
                    <a:lnTo>
                      <a:pt x="299" y="328"/>
                    </a:lnTo>
                    <a:lnTo>
                      <a:pt x="301" y="328"/>
                    </a:lnTo>
                    <a:lnTo>
                      <a:pt x="301" y="326"/>
                    </a:lnTo>
                    <a:lnTo>
                      <a:pt x="301" y="324"/>
                    </a:lnTo>
                    <a:lnTo>
                      <a:pt x="303" y="324"/>
                    </a:lnTo>
                    <a:lnTo>
                      <a:pt x="301" y="324"/>
                    </a:lnTo>
                    <a:lnTo>
                      <a:pt x="303" y="324"/>
                    </a:lnTo>
                    <a:lnTo>
                      <a:pt x="301" y="324"/>
                    </a:lnTo>
                    <a:lnTo>
                      <a:pt x="303" y="324"/>
                    </a:lnTo>
                    <a:lnTo>
                      <a:pt x="303" y="326"/>
                    </a:lnTo>
                    <a:lnTo>
                      <a:pt x="301" y="326"/>
                    </a:lnTo>
                    <a:lnTo>
                      <a:pt x="301" y="328"/>
                    </a:lnTo>
                    <a:lnTo>
                      <a:pt x="299" y="328"/>
                    </a:lnTo>
                    <a:lnTo>
                      <a:pt x="299" y="330"/>
                    </a:lnTo>
                    <a:lnTo>
                      <a:pt x="299" y="332"/>
                    </a:lnTo>
                    <a:lnTo>
                      <a:pt x="297" y="332"/>
                    </a:lnTo>
                    <a:lnTo>
                      <a:pt x="299" y="332"/>
                    </a:lnTo>
                    <a:lnTo>
                      <a:pt x="299" y="330"/>
                    </a:lnTo>
                    <a:lnTo>
                      <a:pt x="299" y="328"/>
                    </a:lnTo>
                    <a:close/>
                    <a:moveTo>
                      <a:pt x="301" y="324"/>
                    </a:moveTo>
                    <a:lnTo>
                      <a:pt x="303" y="324"/>
                    </a:lnTo>
                    <a:lnTo>
                      <a:pt x="301" y="324"/>
                    </a:lnTo>
                    <a:close/>
                    <a:moveTo>
                      <a:pt x="303" y="322"/>
                    </a:moveTo>
                    <a:lnTo>
                      <a:pt x="303" y="324"/>
                    </a:lnTo>
                    <a:lnTo>
                      <a:pt x="303" y="322"/>
                    </a:lnTo>
                    <a:lnTo>
                      <a:pt x="303" y="324"/>
                    </a:lnTo>
                    <a:lnTo>
                      <a:pt x="303" y="322"/>
                    </a:lnTo>
                    <a:close/>
                    <a:moveTo>
                      <a:pt x="303" y="322"/>
                    </a:moveTo>
                    <a:lnTo>
                      <a:pt x="301" y="322"/>
                    </a:lnTo>
                    <a:lnTo>
                      <a:pt x="303" y="322"/>
                    </a:lnTo>
                    <a:close/>
                    <a:moveTo>
                      <a:pt x="303" y="320"/>
                    </a:moveTo>
                    <a:lnTo>
                      <a:pt x="305" y="320"/>
                    </a:lnTo>
                    <a:lnTo>
                      <a:pt x="303" y="320"/>
                    </a:lnTo>
                    <a:close/>
                    <a:moveTo>
                      <a:pt x="309" y="316"/>
                    </a:moveTo>
                    <a:lnTo>
                      <a:pt x="307" y="316"/>
                    </a:lnTo>
                    <a:lnTo>
                      <a:pt x="309" y="316"/>
                    </a:lnTo>
                    <a:close/>
                    <a:moveTo>
                      <a:pt x="309" y="316"/>
                    </a:moveTo>
                    <a:lnTo>
                      <a:pt x="307" y="318"/>
                    </a:lnTo>
                    <a:lnTo>
                      <a:pt x="307" y="320"/>
                    </a:lnTo>
                    <a:lnTo>
                      <a:pt x="305" y="320"/>
                    </a:lnTo>
                    <a:lnTo>
                      <a:pt x="305" y="322"/>
                    </a:lnTo>
                    <a:lnTo>
                      <a:pt x="303" y="322"/>
                    </a:lnTo>
                    <a:lnTo>
                      <a:pt x="303" y="324"/>
                    </a:lnTo>
                    <a:lnTo>
                      <a:pt x="303" y="322"/>
                    </a:lnTo>
                    <a:lnTo>
                      <a:pt x="303" y="320"/>
                    </a:lnTo>
                    <a:lnTo>
                      <a:pt x="305" y="320"/>
                    </a:lnTo>
                    <a:lnTo>
                      <a:pt x="305" y="318"/>
                    </a:lnTo>
                    <a:lnTo>
                      <a:pt x="307" y="318"/>
                    </a:lnTo>
                    <a:lnTo>
                      <a:pt x="307" y="316"/>
                    </a:lnTo>
                    <a:lnTo>
                      <a:pt x="309" y="316"/>
                    </a:lnTo>
                    <a:lnTo>
                      <a:pt x="307" y="316"/>
                    </a:lnTo>
                    <a:lnTo>
                      <a:pt x="309" y="316"/>
                    </a:lnTo>
                    <a:close/>
                    <a:moveTo>
                      <a:pt x="309" y="314"/>
                    </a:moveTo>
                    <a:lnTo>
                      <a:pt x="307" y="314"/>
                    </a:lnTo>
                    <a:lnTo>
                      <a:pt x="309" y="314"/>
                    </a:lnTo>
                    <a:close/>
                    <a:moveTo>
                      <a:pt x="307" y="313"/>
                    </a:moveTo>
                    <a:lnTo>
                      <a:pt x="309" y="313"/>
                    </a:lnTo>
                    <a:lnTo>
                      <a:pt x="307" y="313"/>
                    </a:lnTo>
                    <a:close/>
                    <a:moveTo>
                      <a:pt x="309" y="313"/>
                    </a:moveTo>
                    <a:lnTo>
                      <a:pt x="309" y="311"/>
                    </a:lnTo>
                    <a:lnTo>
                      <a:pt x="309" y="313"/>
                    </a:lnTo>
                    <a:lnTo>
                      <a:pt x="309" y="311"/>
                    </a:lnTo>
                    <a:lnTo>
                      <a:pt x="311" y="311"/>
                    </a:lnTo>
                    <a:lnTo>
                      <a:pt x="309" y="311"/>
                    </a:lnTo>
                    <a:lnTo>
                      <a:pt x="309" y="313"/>
                    </a:lnTo>
                    <a:close/>
                    <a:moveTo>
                      <a:pt x="311" y="311"/>
                    </a:moveTo>
                    <a:lnTo>
                      <a:pt x="311" y="309"/>
                    </a:lnTo>
                    <a:lnTo>
                      <a:pt x="311" y="311"/>
                    </a:lnTo>
                    <a:close/>
                    <a:moveTo>
                      <a:pt x="313" y="309"/>
                    </a:moveTo>
                    <a:lnTo>
                      <a:pt x="311" y="309"/>
                    </a:lnTo>
                    <a:lnTo>
                      <a:pt x="313" y="309"/>
                    </a:lnTo>
                    <a:close/>
                    <a:moveTo>
                      <a:pt x="317" y="309"/>
                    </a:moveTo>
                    <a:lnTo>
                      <a:pt x="317" y="307"/>
                    </a:lnTo>
                    <a:lnTo>
                      <a:pt x="317" y="309"/>
                    </a:lnTo>
                    <a:close/>
                    <a:moveTo>
                      <a:pt x="317" y="309"/>
                    </a:moveTo>
                    <a:lnTo>
                      <a:pt x="319" y="307"/>
                    </a:lnTo>
                    <a:lnTo>
                      <a:pt x="320" y="307"/>
                    </a:lnTo>
                    <a:lnTo>
                      <a:pt x="322" y="307"/>
                    </a:lnTo>
                    <a:lnTo>
                      <a:pt x="322" y="305"/>
                    </a:lnTo>
                    <a:lnTo>
                      <a:pt x="322" y="303"/>
                    </a:lnTo>
                    <a:lnTo>
                      <a:pt x="324" y="303"/>
                    </a:lnTo>
                    <a:lnTo>
                      <a:pt x="324" y="305"/>
                    </a:lnTo>
                    <a:lnTo>
                      <a:pt x="324" y="307"/>
                    </a:lnTo>
                    <a:lnTo>
                      <a:pt x="322" y="307"/>
                    </a:lnTo>
                    <a:lnTo>
                      <a:pt x="320" y="307"/>
                    </a:lnTo>
                    <a:lnTo>
                      <a:pt x="320" y="309"/>
                    </a:lnTo>
                    <a:lnTo>
                      <a:pt x="319" y="309"/>
                    </a:lnTo>
                    <a:lnTo>
                      <a:pt x="317" y="309"/>
                    </a:lnTo>
                    <a:lnTo>
                      <a:pt x="317" y="311"/>
                    </a:lnTo>
                    <a:lnTo>
                      <a:pt x="315" y="311"/>
                    </a:lnTo>
                    <a:lnTo>
                      <a:pt x="315" y="313"/>
                    </a:lnTo>
                    <a:lnTo>
                      <a:pt x="313" y="313"/>
                    </a:lnTo>
                    <a:lnTo>
                      <a:pt x="313" y="314"/>
                    </a:lnTo>
                    <a:lnTo>
                      <a:pt x="311" y="314"/>
                    </a:lnTo>
                    <a:lnTo>
                      <a:pt x="309" y="316"/>
                    </a:lnTo>
                    <a:lnTo>
                      <a:pt x="309" y="314"/>
                    </a:lnTo>
                    <a:lnTo>
                      <a:pt x="311" y="314"/>
                    </a:lnTo>
                    <a:lnTo>
                      <a:pt x="309" y="314"/>
                    </a:lnTo>
                    <a:lnTo>
                      <a:pt x="309" y="316"/>
                    </a:lnTo>
                    <a:lnTo>
                      <a:pt x="309" y="314"/>
                    </a:lnTo>
                    <a:lnTo>
                      <a:pt x="309" y="313"/>
                    </a:lnTo>
                    <a:lnTo>
                      <a:pt x="309" y="314"/>
                    </a:lnTo>
                    <a:lnTo>
                      <a:pt x="311" y="314"/>
                    </a:lnTo>
                    <a:lnTo>
                      <a:pt x="311" y="313"/>
                    </a:lnTo>
                    <a:lnTo>
                      <a:pt x="311" y="311"/>
                    </a:lnTo>
                    <a:lnTo>
                      <a:pt x="313" y="311"/>
                    </a:lnTo>
                    <a:lnTo>
                      <a:pt x="315" y="311"/>
                    </a:lnTo>
                    <a:lnTo>
                      <a:pt x="317" y="311"/>
                    </a:lnTo>
                    <a:lnTo>
                      <a:pt x="315" y="311"/>
                    </a:lnTo>
                    <a:lnTo>
                      <a:pt x="315" y="309"/>
                    </a:lnTo>
                    <a:lnTo>
                      <a:pt x="317" y="309"/>
                    </a:lnTo>
                    <a:lnTo>
                      <a:pt x="319" y="309"/>
                    </a:lnTo>
                    <a:lnTo>
                      <a:pt x="317" y="309"/>
                    </a:lnTo>
                    <a:close/>
                    <a:moveTo>
                      <a:pt x="322" y="305"/>
                    </a:moveTo>
                    <a:lnTo>
                      <a:pt x="322" y="303"/>
                    </a:lnTo>
                    <a:lnTo>
                      <a:pt x="322" y="305"/>
                    </a:lnTo>
                    <a:close/>
                    <a:moveTo>
                      <a:pt x="324" y="303"/>
                    </a:moveTo>
                    <a:lnTo>
                      <a:pt x="322" y="303"/>
                    </a:lnTo>
                    <a:lnTo>
                      <a:pt x="324" y="303"/>
                    </a:lnTo>
                    <a:close/>
                    <a:moveTo>
                      <a:pt x="324" y="305"/>
                    </a:moveTo>
                    <a:lnTo>
                      <a:pt x="324" y="303"/>
                    </a:lnTo>
                    <a:lnTo>
                      <a:pt x="326" y="303"/>
                    </a:lnTo>
                    <a:lnTo>
                      <a:pt x="324" y="303"/>
                    </a:lnTo>
                    <a:lnTo>
                      <a:pt x="324" y="305"/>
                    </a:lnTo>
                    <a:close/>
                    <a:moveTo>
                      <a:pt x="330" y="297"/>
                    </a:moveTo>
                    <a:lnTo>
                      <a:pt x="330" y="295"/>
                    </a:lnTo>
                    <a:lnTo>
                      <a:pt x="330" y="297"/>
                    </a:lnTo>
                    <a:lnTo>
                      <a:pt x="328" y="297"/>
                    </a:lnTo>
                    <a:lnTo>
                      <a:pt x="330" y="297"/>
                    </a:lnTo>
                    <a:lnTo>
                      <a:pt x="330" y="295"/>
                    </a:lnTo>
                    <a:lnTo>
                      <a:pt x="330" y="297"/>
                    </a:lnTo>
                    <a:close/>
                    <a:moveTo>
                      <a:pt x="363" y="280"/>
                    </a:moveTo>
                    <a:lnTo>
                      <a:pt x="363" y="278"/>
                    </a:lnTo>
                    <a:lnTo>
                      <a:pt x="363" y="280"/>
                    </a:lnTo>
                    <a:close/>
                    <a:moveTo>
                      <a:pt x="370" y="270"/>
                    </a:moveTo>
                    <a:lnTo>
                      <a:pt x="370" y="272"/>
                    </a:lnTo>
                    <a:lnTo>
                      <a:pt x="370" y="270"/>
                    </a:lnTo>
                    <a:lnTo>
                      <a:pt x="370" y="272"/>
                    </a:lnTo>
                    <a:lnTo>
                      <a:pt x="370" y="270"/>
                    </a:lnTo>
                    <a:close/>
                    <a:moveTo>
                      <a:pt x="376" y="270"/>
                    </a:moveTo>
                    <a:lnTo>
                      <a:pt x="374" y="270"/>
                    </a:lnTo>
                    <a:lnTo>
                      <a:pt x="374" y="272"/>
                    </a:lnTo>
                    <a:lnTo>
                      <a:pt x="372" y="272"/>
                    </a:lnTo>
                    <a:lnTo>
                      <a:pt x="372" y="274"/>
                    </a:lnTo>
                    <a:lnTo>
                      <a:pt x="370" y="274"/>
                    </a:lnTo>
                    <a:lnTo>
                      <a:pt x="370" y="276"/>
                    </a:lnTo>
                    <a:lnTo>
                      <a:pt x="369" y="276"/>
                    </a:lnTo>
                    <a:lnTo>
                      <a:pt x="367" y="276"/>
                    </a:lnTo>
                    <a:lnTo>
                      <a:pt x="367" y="278"/>
                    </a:lnTo>
                    <a:lnTo>
                      <a:pt x="365" y="278"/>
                    </a:lnTo>
                    <a:lnTo>
                      <a:pt x="365" y="280"/>
                    </a:lnTo>
                    <a:lnTo>
                      <a:pt x="365" y="278"/>
                    </a:lnTo>
                    <a:lnTo>
                      <a:pt x="367" y="278"/>
                    </a:lnTo>
                    <a:lnTo>
                      <a:pt x="367" y="276"/>
                    </a:lnTo>
                    <a:lnTo>
                      <a:pt x="369" y="276"/>
                    </a:lnTo>
                    <a:lnTo>
                      <a:pt x="369" y="274"/>
                    </a:lnTo>
                    <a:lnTo>
                      <a:pt x="369" y="276"/>
                    </a:lnTo>
                    <a:lnTo>
                      <a:pt x="369" y="274"/>
                    </a:lnTo>
                    <a:lnTo>
                      <a:pt x="370" y="274"/>
                    </a:lnTo>
                    <a:lnTo>
                      <a:pt x="370" y="272"/>
                    </a:lnTo>
                    <a:lnTo>
                      <a:pt x="370" y="274"/>
                    </a:lnTo>
                    <a:lnTo>
                      <a:pt x="370" y="272"/>
                    </a:lnTo>
                    <a:lnTo>
                      <a:pt x="372" y="272"/>
                    </a:lnTo>
                    <a:lnTo>
                      <a:pt x="372" y="270"/>
                    </a:lnTo>
                    <a:lnTo>
                      <a:pt x="374" y="270"/>
                    </a:lnTo>
                    <a:lnTo>
                      <a:pt x="376" y="270"/>
                    </a:lnTo>
                    <a:close/>
                    <a:moveTo>
                      <a:pt x="374" y="270"/>
                    </a:moveTo>
                    <a:lnTo>
                      <a:pt x="374" y="268"/>
                    </a:lnTo>
                    <a:lnTo>
                      <a:pt x="374" y="270"/>
                    </a:lnTo>
                    <a:close/>
                    <a:moveTo>
                      <a:pt x="370" y="259"/>
                    </a:moveTo>
                    <a:lnTo>
                      <a:pt x="370" y="261"/>
                    </a:lnTo>
                    <a:lnTo>
                      <a:pt x="370" y="259"/>
                    </a:lnTo>
                    <a:close/>
                    <a:moveTo>
                      <a:pt x="369" y="259"/>
                    </a:moveTo>
                    <a:lnTo>
                      <a:pt x="369" y="257"/>
                    </a:lnTo>
                    <a:lnTo>
                      <a:pt x="369" y="259"/>
                    </a:lnTo>
                    <a:lnTo>
                      <a:pt x="370" y="259"/>
                    </a:lnTo>
                    <a:lnTo>
                      <a:pt x="369" y="259"/>
                    </a:lnTo>
                    <a:close/>
                    <a:moveTo>
                      <a:pt x="367" y="257"/>
                    </a:moveTo>
                    <a:lnTo>
                      <a:pt x="367" y="255"/>
                    </a:lnTo>
                    <a:lnTo>
                      <a:pt x="367" y="257"/>
                    </a:lnTo>
                    <a:close/>
                    <a:moveTo>
                      <a:pt x="367" y="255"/>
                    </a:moveTo>
                    <a:lnTo>
                      <a:pt x="365" y="255"/>
                    </a:lnTo>
                    <a:lnTo>
                      <a:pt x="367" y="255"/>
                    </a:lnTo>
                    <a:close/>
                    <a:moveTo>
                      <a:pt x="365" y="253"/>
                    </a:moveTo>
                    <a:lnTo>
                      <a:pt x="365" y="255"/>
                    </a:lnTo>
                    <a:lnTo>
                      <a:pt x="365" y="253"/>
                    </a:lnTo>
                    <a:close/>
                    <a:moveTo>
                      <a:pt x="370" y="270"/>
                    </a:moveTo>
                    <a:lnTo>
                      <a:pt x="370" y="272"/>
                    </a:lnTo>
                    <a:lnTo>
                      <a:pt x="369" y="272"/>
                    </a:lnTo>
                    <a:lnTo>
                      <a:pt x="369" y="274"/>
                    </a:lnTo>
                    <a:lnTo>
                      <a:pt x="367" y="274"/>
                    </a:lnTo>
                    <a:lnTo>
                      <a:pt x="367" y="276"/>
                    </a:lnTo>
                    <a:lnTo>
                      <a:pt x="365" y="276"/>
                    </a:lnTo>
                    <a:lnTo>
                      <a:pt x="365" y="274"/>
                    </a:lnTo>
                    <a:lnTo>
                      <a:pt x="365" y="276"/>
                    </a:lnTo>
                    <a:lnTo>
                      <a:pt x="363" y="274"/>
                    </a:lnTo>
                    <a:lnTo>
                      <a:pt x="361" y="274"/>
                    </a:lnTo>
                    <a:lnTo>
                      <a:pt x="363" y="274"/>
                    </a:lnTo>
                    <a:lnTo>
                      <a:pt x="363" y="276"/>
                    </a:lnTo>
                    <a:lnTo>
                      <a:pt x="363" y="274"/>
                    </a:lnTo>
                    <a:lnTo>
                      <a:pt x="363" y="276"/>
                    </a:lnTo>
                    <a:lnTo>
                      <a:pt x="363" y="278"/>
                    </a:lnTo>
                    <a:lnTo>
                      <a:pt x="361" y="278"/>
                    </a:lnTo>
                    <a:lnTo>
                      <a:pt x="363" y="280"/>
                    </a:lnTo>
                    <a:lnTo>
                      <a:pt x="361" y="280"/>
                    </a:lnTo>
                    <a:lnTo>
                      <a:pt x="361" y="282"/>
                    </a:lnTo>
                    <a:lnTo>
                      <a:pt x="363" y="282"/>
                    </a:lnTo>
                    <a:lnTo>
                      <a:pt x="363" y="280"/>
                    </a:lnTo>
                    <a:lnTo>
                      <a:pt x="363" y="282"/>
                    </a:lnTo>
                    <a:lnTo>
                      <a:pt x="363" y="280"/>
                    </a:lnTo>
                    <a:lnTo>
                      <a:pt x="365" y="280"/>
                    </a:lnTo>
                    <a:lnTo>
                      <a:pt x="363" y="280"/>
                    </a:lnTo>
                    <a:lnTo>
                      <a:pt x="363" y="282"/>
                    </a:lnTo>
                    <a:lnTo>
                      <a:pt x="361" y="282"/>
                    </a:lnTo>
                    <a:lnTo>
                      <a:pt x="361" y="284"/>
                    </a:lnTo>
                    <a:lnTo>
                      <a:pt x="359" y="284"/>
                    </a:lnTo>
                    <a:lnTo>
                      <a:pt x="359" y="286"/>
                    </a:lnTo>
                    <a:lnTo>
                      <a:pt x="357" y="286"/>
                    </a:lnTo>
                    <a:lnTo>
                      <a:pt x="355" y="286"/>
                    </a:lnTo>
                    <a:lnTo>
                      <a:pt x="355" y="288"/>
                    </a:lnTo>
                    <a:lnTo>
                      <a:pt x="353" y="288"/>
                    </a:lnTo>
                    <a:lnTo>
                      <a:pt x="351" y="288"/>
                    </a:lnTo>
                    <a:lnTo>
                      <a:pt x="351" y="290"/>
                    </a:lnTo>
                    <a:lnTo>
                      <a:pt x="349" y="290"/>
                    </a:lnTo>
                    <a:lnTo>
                      <a:pt x="347" y="291"/>
                    </a:lnTo>
                    <a:lnTo>
                      <a:pt x="345" y="291"/>
                    </a:lnTo>
                    <a:lnTo>
                      <a:pt x="347" y="291"/>
                    </a:lnTo>
                    <a:lnTo>
                      <a:pt x="345" y="291"/>
                    </a:lnTo>
                    <a:lnTo>
                      <a:pt x="344" y="291"/>
                    </a:lnTo>
                    <a:lnTo>
                      <a:pt x="342" y="291"/>
                    </a:lnTo>
                    <a:lnTo>
                      <a:pt x="340" y="291"/>
                    </a:lnTo>
                    <a:lnTo>
                      <a:pt x="340" y="293"/>
                    </a:lnTo>
                    <a:lnTo>
                      <a:pt x="340" y="291"/>
                    </a:lnTo>
                    <a:lnTo>
                      <a:pt x="340" y="293"/>
                    </a:lnTo>
                    <a:lnTo>
                      <a:pt x="338" y="293"/>
                    </a:lnTo>
                    <a:lnTo>
                      <a:pt x="338" y="295"/>
                    </a:lnTo>
                    <a:lnTo>
                      <a:pt x="340" y="295"/>
                    </a:lnTo>
                    <a:lnTo>
                      <a:pt x="342" y="295"/>
                    </a:lnTo>
                    <a:lnTo>
                      <a:pt x="342" y="293"/>
                    </a:lnTo>
                    <a:lnTo>
                      <a:pt x="344" y="293"/>
                    </a:lnTo>
                    <a:lnTo>
                      <a:pt x="345" y="293"/>
                    </a:lnTo>
                    <a:lnTo>
                      <a:pt x="345" y="291"/>
                    </a:lnTo>
                    <a:lnTo>
                      <a:pt x="345" y="293"/>
                    </a:lnTo>
                    <a:lnTo>
                      <a:pt x="344" y="293"/>
                    </a:lnTo>
                    <a:lnTo>
                      <a:pt x="342" y="293"/>
                    </a:lnTo>
                    <a:lnTo>
                      <a:pt x="342" y="295"/>
                    </a:lnTo>
                    <a:lnTo>
                      <a:pt x="340" y="295"/>
                    </a:lnTo>
                    <a:lnTo>
                      <a:pt x="338" y="295"/>
                    </a:lnTo>
                    <a:lnTo>
                      <a:pt x="338" y="297"/>
                    </a:lnTo>
                    <a:lnTo>
                      <a:pt x="336" y="297"/>
                    </a:lnTo>
                    <a:lnTo>
                      <a:pt x="334" y="297"/>
                    </a:lnTo>
                    <a:lnTo>
                      <a:pt x="334" y="299"/>
                    </a:lnTo>
                    <a:lnTo>
                      <a:pt x="332" y="299"/>
                    </a:lnTo>
                    <a:lnTo>
                      <a:pt x="330" y="299"/>
                    </a:lnTo>
                    <a:lnTo>
                      <a:pt x="330" y="301"/>
                    </a:lnTo>
                    <a:lnTo>
                      <a:pt x="328" y="301"/>
                    </a:lnTo>
                    <a:lnTo>
                      <a:pt x="326" y="303"/>
                    </a:lnTo>
                    <a:lnTo>
                      <a:pt x="326" y="301"/>
                    </a:lnTo>
                    <a:lnTo>
                      <a:pt x="328" y="301"/>
                    </a:lnTo>
                    <a:lnTo>
                      <a:pt x="328" y="299"/>
                    </a:lnTo>
                    <a:lnTo>
                      <a:pt x="330" y="299"/>
                    </a:lnTo>
                    <a:lnTo>
                      <a:pt x="332" y="299"/>
                    </a:lnTo>
                    <a:lnTo>
                      <a:pt x="332" y="297"/>
                    </a:lnTo>
                    <a:lnTo>
                      <a:pt x="334" y="297"/>
                    </a:lnTo>
                    <a:lnTo>
                      <a:pt x="336" y="297"/>
                    </a:lnTo>
                    <a:lnTo>
                      <a:pt x="334" y="297"/>
                    </a:lnTo>
                    <a:lnTo>
                      <a:pt x="336" y="297"/>
                    </a:lnTo>
                    <a:lnTo>
                      <a:pt x="338" y="297"/>
                    </a:lnTo>
                    <a:lnTo>
                      <a:pt x="338" y="295"/>
                    </a:lnTo>
                    <a:lnTo>
                      <a:pt x="336" y="295"/>
                    </a:lnTo>
                    <a:lnTo>
                      <a:pt x="334" y="295"/>
                    </a:lnTo>
                    <a:lnTo>
                      <a:pt x="332" y="295"/>
                    </a:lnTo>
                    <a:lnTo>
                      <a:pt x="332" y="297"/>
                    </a:lnTo>
                    <a:lnTo>
                      <a:pt x="330" y="297"/>
                    </a:lnTo>
                    <a:lnTo>
                      <a:pt x="332" y="297"/>
                    </a:lnTo>
                    <a:lnTo>
                      <a:pt x="332" y="295"/>
                    </a:lnTo>
                    <a:lnTo>
                      <a:pt x="330" y="295"/>
                    </a:lnTo>
                    <a:lnTo>
                      <a:pt x="328" y="295"/>
                    </a:lnTo>
                    <a:lnTo>
                      <a:pt x="330" y="295"/>
                    </a:lnTo>
                    <a:lnTo>
                      <a:pt x="330" y="293"/>
                    </a:lnTo>
                    <a:lnTo>
                      <a:pt x="330" y="291"/>
                    </a:lnTo>
                    <a:lnTo>
                      <a:pt x="332" y="291"/>
                    </a:lnTo>
                    <a:lnTo>
                      <a:pt x="330" y="291"/>
                    </a:lnTo>
                    <a:lnTo>
                      <a:pt x="330" y="293"/>
                    </a:lnTo>
                    <a:lnTo>
                      <a:pt x="328" y="293"/>
                    </a:lnTo>
                    <a:lnTo>
                      <a:pt x="328" y="291"/>
                    </a:lnTo>
                    <a:lnTo>
                      <a:pt x="328" y="293"/>
                    </a:lnTo>
                    <a:lnTo>
                      <a:pt x="326" y="293"/>
                    </a:lnTo>
                    <a:lnTo>
                      <a:pt x="326" y="295"/>
                    </a:lnTo>
                    <a:lnTo>
                      <a:pt x="324" y="295"/>
                    </a:lnTo>
                    <a:lnTo>
                      <a:pt x="324" y="293"/>
                    </a:lnTo>
                    <a:lnTo>
                      <a:pt x="324" y="291"/>
                    </a:lnTo>
                    <a:lnTo>
                      <a:pt x="322" y="291"/>
                    </a:lnTo>
                    <a:lnTo>
                      <a:pt x="322" y="293"/>
                    </a:lnTo>
                    <a:lnTo>
                      <a:pt x="324" y="291"/>
                    </a:lnTo>
                    <a:lnTo>
                      <a:pt x="324" y="293"/>
                    </a:lnTo>
                    <a:lnTo>
                      <a:pt x="322" y="293"/>
                    </a:lnTo>
                    <a:lnTo>
                      <a:pt x="324" y="293"/>
                    </a:lnTo>
                    <a:lnTo>
                      <a:pt x="324" y="295"/>
                    </a:lnTo>
                    <a:lnTo>
                      <a:pt x="322" y="295"/>
                    </a:lnTo>
                    <a:lnTo>
                      <a:pt x="324" y="295"/>
                    </a:lnTo>
                    <a:lnTo>
                      <a:pt x="324" y="297"/>
                    </a:lnTo>
                    <a:lnTo>
                      <a:pt x="322" y="297"/>
                    </a:lnTo>
                    <a:lnTo>
                      <a:pt x="320" y="297"/>
                    </a:lnTo>
                    <a:lnTo>
                      <a:pt x="322" y="297"/>
                    </a:lnTo>
                    <a:lnTo>
                      <a:pt x="322" y="295"/>
                    </a:lnTo>
                    <a:lnTo>
                      <a:pt x="322" y="293"/>
                    </a:lnTo>
                    <a:lnTo>
                      <a:pt x="322" y="295"/>
                    </a:lnTo>
                    <a:lnTo>
                      <a:pt x="320" y="295"/>
                    </a:lnTo>
                    <a:lnTo>
                      <a:pt x="320" y="297"/>
                    </a:lnTo>
                    <a:lnTo>
                      <a:pt x="320" y="295"/>
                    </a:lnTo>
                    <a:lnTo>
                      <a:pt x="319" y="295"/>
                    </a:lnTo>
                    <a:lnTo>
                      <a:pt x="319" y="293"/>
                    </a:lnTo>
                    <a:lnTo>
                      <a:pt x="319" y="291"/>
                    </a:lnTo>
                    <a:lnTo>
                      <a:pt x="317" y="291"/>
                    </a:lnTo>
                    <a:lnTo>
                      <a:pt x="317" y="293"/>
                    </a:lnTo>
                    <a:lnTo>
                      <a:pt x="317" y="291"/>
                    </a:lnTo>
                    <a:lnTo>
                      <a:pt x="317" y="293"/>
                    </a:lnTo>
                    <a:lnTo>
                      <a:pt x="315" y="291"/>
                    </a:lnTo>
                    <a:lnTo>
                      <a:pt x="315" y="293"/>
                    </a:lnTo>
                    <a:lnTo>
                      <a:pt x="317" y="293"/>
                    </a:lnTo>
                    <a:lnTo>
                      <a:pt x="315" y="293"/>
                    </a:lnTo>
                    <a:lnTo>
                      <a:pt x="317" y="293"/>
                    </a:lnTo>
                    <a:lnTo>
                      <a:pt x="317" y="295"/>
                    </a:lnTo>
                    <a:lnTo>
                      <a:pt x="317" y="297"/>
                    </a:lnTo>
                    <a:lnTo>
                      <a:pt x="319" y="297"/>
                    </a:lnTo>
                    <a:lnTo>
                      <a:pt x="320" y="297"/>
                    </a:lnTo>
                    <a:lnTo>
                      <a:pt x="320" y="299"/>
                    </a:lnTo>
                    <a:lnTo>
                      <a:pt x="320" y="301"/>
                    </a:lnTo>
                    <a:lnTo>
                      <a:pt x="319" y="301"/>
                    </a:lnTo>
                    <a:lnTo>
                      <a:pt x="320" y="301"/>
                    </a:lnTo>
                    <a:lnTo>
                      <a:pt x="320" y="299"/>
                    </a:lnTo>
                    <a:lnTo>
                      <a:pt x="322" y="299"/>
                    </a:lnTo>
                    <a:lnTo>
                      <a:pt x="322" y="301"/>
                    </a:lnTo>
                    <a:lnTo>
                      <a:pt x="324" y="301"/>
                    </a:lnTo>
                    <a:lnTo>
                      <a:pt x="324" y="303"/>
                    </a:lnTo>
                    <a:lnTo>
                      <a:pt x="322" y="303"/>
                    </a:lnTo>
                    <a:lnTo>
                      <a:pt x="320" y="303"/>
                    </a:lnTo>
                    <a:lnTo>
                      <a:pt x="320" y="305"/>
                    </a:lnTo>
                    <a:lnTo>
                      <a:pt x="319" y="305"/>
                    </a:lnTo>
                    <a:lnTo>
                      <a:pt x="317" y="305"/>
                    </a:lnTo>
                    <a:lnTo>
                      <a:pt x="317" y="307"/>
                    </a:lnTo>
                    <a:lnTo>
                      <a:pt x="315" y="307"/>
                    </a:lnTo>
                    <a:lnTo>
                      <a:pt x="317" y="307"/>
                    </a:lnTo>
                    <a:lnTo>
                      <a:pt x="315" y="307"/>
                    </a:lnTo>
                    <a:lnTo>
                      <a:pt x="317" y="307"/>
                    </a:lnTo>
                    <a:lnTo>
                      <a:pt x="317" y="305"/>
                    </a:lnTo>
                    <a:lnTo>
                      <a:pt x="315" y="305"/>
                    </a:lnTo>
                    <a:lnTo>
                      <a:pt x="315" y="307"/>
                    </a:lnTo>
                    <a:lnTo>
                      <a:pt x="315" y="305"/>
                    </a:lnTo>
                    <a:lnTo>
                      <a:pt x="315" y="303"/>
                    </a:lnTo>
                    <a:lnTo>
                      <a:pt x="313" y="303"/>
                    </a:lnTo>
                    <a:lnTo>
                      <a:pt x="313" y="301"/>
                    </a:lnTo>
                    <a:lnTo>
                      <a:pt x="311" y="301"/>
                    </a:lnTo>
                    <a:lnTo>
                      <a:pt x="311" y="303"/>
                    </a:lnTo>
                    <a:lnTo>
                      <a:pt x="311" y="301"/>
                    </a:lnTo>
                    <a:lnTo>
                      <a:pt x="311" y="303"/>
                    </a:lnTo>
                    <a:lnTo>
                      <a:pt x="313" y="303"/>
                    </a:lnTo>
                    <a:lnTo>
                      <a:pt x="311" y="303"/>
                    </a:lnTo>
                    <a:lnTo>
                      <a:pt x="309" y="303"/>
                    </a:lnTo>
                    <a:lnTo>
                      <a:pt x="311" y="305"/>
                    </a:lnTo>
                    <a:lnTo>
                      <a:pt x="311" y="307"/>
                    </a:lnTo>
                    <a:lnTo>
                      <a:pt x="311" y="309"/>
                    </a:lnTo>
                    <a:lnTo>
                      <a:pt x="311" y="311"/>
                    </a:lnTo>
                    <a:lnTo>
                      <a:pt x="309" y="311"/>
                    </a:lnTo>
                    <a:lnTo>
                      <a:pt x="311" y="311"/>
                    </a:lnTo>
                    <a:lnTo>
                      <a:pt x="309" y="311"/>
                    </a:lnTo>
                    <a:lnTo>
                      <a:pt x="309" y="313"/>
                    </a:lnTo>
                    <a:lnTo>
                      <a:pt x="307" y="313"/>
                    </a:lnTo>
                    <a:lnTo>
                      <a:pt x="307" y="314"/>
                    </a:lnTo>
                    <a:lnTo>
                      <a:pt x="307" y="313"/>
                    </a:lnTo>
                    <a:lnTo>
                      <a:pt x="305" y="313"/>
                    </a:lnTo>
                    <a:lnTo>
                      <a:pt x="307" y="313"/>
                    </a:lnTo>
                    <a:lnTo>
                      <a:pt x="307" y="311"/>
                    </a:lnTo>
                    <a:lnTo>
                      <a:pt x="307" y="309"/>
                    </a:lnTo>
                    <a:lnTo>
                      <a:pt x="307" y="311"/>
                    </a:lnTo>
                    <a:lnTo>
                      <a:pt x="305" y="311"/>
                    </a:lnTo>
                    <a:lnTo>
                      <a:pt x="307" y="311"/>
                    </a:lnTo>
                    <a:lnTo>
                      <a:pt x="307" y="313"/>
                    </a:lnTo>
                    <a:lnTo>
                      <a:pt x="305" y="313"/>
                    </a:lnTo>
                    <a:lnTo>
                      <a:pt x="303" y="313"/>
                    </a:lnTo>
                    <a:lnTo>
                      <a:pt x="305" y="313"/>
                    </a:lnTo>
                    <a:lnTo>
                      <a:pt x="305" y="311"/>
                    </a:lnTo>
                    <a:lnTo>
                      <a:pt x="303" y="311"/>
                    </a:lnTo>
                    <a:lnTo>
                      <a:pt x="303" y="313"/>
                    </a:lnTo>
                    <a:lnTo>
                      <a:pt x="301" y="313"/>
                    </a:lnTo>
                    <a:lnTo>
                      <a:pt x="299" y="313"/>
                    </a:lnTo>
                    <a:lnTo>
                      <a:pt x="299" y="314"/>
                    </a:lnTo>
                    <a:lnTo>
                      <a:pt x="297" y="314"/>
                    </a:lnTo>
                    <a:lnTo>
                      <a:pt x="297" y="316"/>
                    </a:lnTo>
                    <a:lnTo>
                      <a:pt x="297" y="314"/>
                    </a:lnTo>
                    <a:lnTo>
                      <a:pt x="299" y="316"/>
                    </a:lnTo>
                    <a:lnTo>
                      <a:pt x="299" y="318"/>
                    </a:lnTo>
                    <a:lnTo>
                      <a:pt x="301" y="318"/>
                    </a:lnTo>
                    <a:lnTo>
                      <a:pt x="301" y="316"/>
                    </a:lnTo>
                    <a:lnTo>
                      <a:pt x="303" y="316"/>
                    </a:lnTo>
                    <a:lnTo>
                      <a:pt x="303" y="314"/>
                    </a:lnTo>
                    <a:lnTo>
                      <a:pt x="301" y="314"/>
                    </a:lnTo>
                    <a:lnTo>
                      <a:pt x="303" y="314"/>
                    </a:lnTo>
                    <a:lnTo>
                      <a:pt x="305" y="314"/>
                    </a:lnTo>
                    <a:lnTo>
                      <a:pt x="303" y="314"/>
                    </a:lnTo>
                    <a:lnTo>
                      <a:pt x="303" y="316"/>
                    </a:lnTo>
                    <a:lnTo>
                      <a:pt x="303" y="318"/>
                    </a:lnTo>
                    <a:lnTo>
                      <a:pt x="301" y="318"/>
                    </a:lnTo>
                    <a:lnTo>
                      <a:pt x="301" y="320"/>
                    </a:lnTo>
                    <a:lnTo>
                      <a:pt x="301" y="322"/>
                    </a:lnTo>
                    <a:lnTo>
                      <a:pt x="299" y="322"/>
                    </a:lnTo>
                    <a:lnTo>
                      <a:pt x="299" y="324"/>
                    </a:lnTo>
                    <a:lnTo>
                      <a:pt x="297" y="324"/>
                    </a:lnTo>
                    <a:lnTo>
                      <a:pt x="297" y="322"/>
                    </a:lnTo>
                    <a:lnTo>
                      <a:pt x="296" y="322"/>
                    </a:lnTo>
                    <a:lnTo>
                      <a:pt x="294" y="322"/>
                    </a:lnTo>
                    <a:lnTo>
                      <a:pt x="294" y="324"/>
                    </a:lnTo>
                    <a:lnTo>
                      <a:pt x="294" y="322"/>
                    </a:lnTo>
                    <a:lnTo>
                      <a:pt x="292" y="322"/>
                    </a:lnTo>
                    <a:lnTo>
                      <a:pt x="290" y="322"/>
                    </a:lnTo>
                    <a:lnTo>
                      <a:pt x="288" y="322"/>
                    </a:lnTo>
                    <a:lnTo>
                      <a:pt x="288" y="324"/>
                    </a:lnTo>
                    <a:lnTo>
                      <a:pt x="290" y="324"/>
                    </a:lnTo>
                    <a:lnTo>
                      <a:pt x="292" y="324"/>
                    </a:lnTo>
                    <a:lnTo>
                      <a:pt x="294" y="324"/>
                    </a:lnTo>
                    <a:lnTo>
                      <a:pt x="292" y="324"/>
                    </a:lnTo>
                    <a:lnTo>
                      <a:pt x="290" y="324"/>
                    </a:lnTo>
                    <a:lnTo>
                      <a:pt x="292" y="324"/>
                    </a:lnTo>
                    <a:lnTo>
                      <a:pt x="292" y="326"/>
                    </a:lnTo>
                    <a:lnTo>
                      <a:pt x="294" y="326"/>
                    </a:lnTo>
                    <a:lnTo>
                      <a:pt x="294" y="328"/>
                    </a:lnTo>
                    <a:lnTo>
                      <a:pt x="294" y="330"/>
                    </a:lnTo>
                    <a:lnTo>
                      <a:pt x="296" y="330"/>
                    </a:lnTo>
                    <a:lnTo>
                      <a:pt x="294" y="330"/>
                    </a:lnTo>
                    <a:lnTo>
                      <a:pt x="294" y="332"/>
                    </a:lnTo>
                    <a:lnTo>
                      <a:pt x="294" y="330"/>
                    </a:lnTo>
                    <a:lnTo>
                      <a:pt x="296" y="330"/>
                    </a:lnTo>
                    <a:lnTo>
                      <a:pt x="296" y="328"/>
                    </a:lnTo>
                    <a:lnTo>
                      <a:pt x="297" y="328"/>
                    </a:lnTo>
                    <a:lnTo>
                      <a:pt x="297" y="330"/>
                    </a:lnTo>
                    <a:lnTo>
                      <a:pt x="296" y="330"/>
                    </a:lnTo>
                    <a:lnTo>
                      <a:pt x="296" y="332"/>
                    </a:lnTo>
                    <a:lnTo>
                      <a:pt x="296" y="334"/>
                    </a:lnTo>
                    <a:lnTo>
                      <a:pt x="294" y="334"/>
                    </a:lnTo>
                    <a:lnTo>
                      <a:pt x="294" y="336"/>
                    </a:lnTo>
                    <a:lnTo>
                      <a:pt x="294" y="338"/>
                    </a:lnTo>
                    <a:lnTo>
                      <a:pt x="294" y="339"/>
                    </a:lnTo>
                    <a:lnTo>
                      <a:pt x="292" y="339"/>
                    </a:lnTo>
                    <a:lnTo>
                      <a:pt x="292" y="341"/>
                    </a:lnTo>
                    <a:lnTo>
                      <a:pt x="292" y="343"/>
                    </a:lnTo>
                    <a:lnTo>
                      <a:pt x="290" y="343"/>
                    </a:lnTo>
                    <a:lnTo>
                      <a:pt x="288" y="343"/>
                    </a:lnTo>
                    <a:lnTo>
                      <a:pt x="290" y="343"/>
                    </a:lnTo>
                    <a:lnTo>
                      <a:pt x="290" y="341"/>
                    </a:lnTo>
                    <a:lnTo>
                      <a:pt x="290" y="339"/>
                    </a:lnTo>
                    <a:lnTo>
                      <a:pt x="290" y="338"/>
                    </a:lnTo>
                    <a:lnTo>
                      <a:pt x="288" y="338"/>
                    </a:lnTo>
                    <a:lnTo>
                      <a:pt x="288" y="336"/>
                    </a:lnTo>
                    <a:lnTo>
                      <a:pt x="288" y="338"/>
                    </a:lnTo>
                    <a:lnTo>
                      <a:pt x="288" y="336"/>
                    </a:lnTo>
                    <a:lnTo>
                      <a:pt x="288" y="338"/>
                    </a:lnTo>
                    <a:lnTo>
                      <a:pt x="288" y="339"/>
                    </a:lnTo>
                    <a:lnTo>
                      <a:pt x="290" y="339"/>
                    </a:lnTo>
                    <a:lnTo>
                      <a:pt x="290" y="341"/>
                    </a:lnTo>
                    <a:lnTo>
                      <a:pt x="288" y="339"/>
                    </a:lnTo>
                    <a:lnTo>
                      <a:pt x="288" y="341"/>
                    </a:lnTo>
                    <a:lnTo>
                      <a:pt x="286" y="341"/>
                    </a:lnTo>
                    <a:lnTo>
                      <a:pt x="286" y="343"/>
                    </a:lnTo>
                    <a:lnTo>
                      <a:pt x="286" y="341"/>
                    </a:lnTo>
                    <a:lnTo>
                      <a:pt x="286" y="343"/>
                    </a:lnTo>
                    <a:lnTo>
                      <a:pt x="286" y="341"/>
                    </a:lnTo>
                    <a:lnTo>
                      <a:pt x="286" y="343"/>
                    </a:lnTo>
                    <a:lnTo>
                      <a:pt x="286" y="341"/>
                    </a:lnTo>
                    <a:lnTo>
                      <a:pt x="286" y="343"/>
                    </a:lnTo>
                    <a:lnTo>
                      <a:pt x="284" y="343"/>
                    </a:lnTo>
                    <a:lnTo>
                      <a:pt x="286" y="343"/>
                    </a:lnTo>
                    <a:lnTo>
                      <a:pt x="284" y="343"/>
                    </a:lnTo>
                    <a:lnTo>
                      <a:pt x="286" y="343"/>
                    </a:lnTo>
                    <a:lnTo>
                      <a:pt x="284" y="341"/>
                    </a:lnTo>
                    <a:lnTo>
                      <a:pt x="284" y="339"/>
                    </a:lnTo>
                    <a:lnTo>
                      <a:pt x="282" y="339"/>
                    </a:lnTo>
                    <a:lnTo>
                      <a:pt x="282" y="338"/>
                    </a:lnTo>
                    <a:lnTo>
                      <a:pt x="282" y="339"/>
                    </a:lnTo>
                    <a:lnTo>
                      <a:pt x="282" y="338"/>
                    </a:lnTo>
                    <a:lnTo>
                      <a:pt x="280" y="338"/>
                    </a:lnTo>
                    <a:lnTo>
                      <a:pt x="282" y="338"/>
                    </a:lnTo>
                    <a:lnTo>
                      <a:pt x="282" y="339"/>
                    </a:lnTo>
                    <a:lnTo>
                      <a:pt x="282" y="341"/>
                    </a:lnTo>
                    <a:lnTo>
                      <a:pt x="282" y="339"/>
                    </a:lnTo>
                    <a:lnTo>
                      <a:pt x="282" y="341"/>
                    </a:lnTo>
                    <a:lnTo>
                      <a:pt x="282" y="339"/>
                    </a:lnTo>
                    <a:lnTo>
                      <a:pt x="282" y="341"/>
                    </a:lnTo>
                    <a:lnTo>
                      <a:pt x="284" y="341"/>
                    </a:lnTo>
                    <a:lnTo>
                      <a:pt x="284" y="343"/>
                    </a:lnTo>
                    <a:lnTo>
                      <a:pt x="282" y="343"/>
                    </a:lnTo>
                    <a:lnTo>
                      <a:pt x="280" y="343"/>
                    </a:lnTo>
                    <a:lnTo>
                      <a:pt x="282" y="343"/>
                    </a:lnTo>
                    <a:lnTo>
                      <a:pt x="282" y="345"/>
                    </a:lnTo>
                    <a:lnTo>
                      <a:pt x="282" y="343"/>
                    </a:lnTo>
                    <a:lnTo>
                      <a:pt x="284" y="343"/>
                    </a:lnTo>
                    <a:lnTo>
                      <a:pt x="284" y="345"/>
                    </a:lnTo>
                    <a:lnTo>
                      <a:pt x="286" y="345"/>
                    </a:lnTo>
                    <a:lnTo>
                      <a:pt x="288" y="345"/>
                    </a:lnTo>
                    <a:lnTo>
                      <a:pt x="290" y="345"/>
                    </a:lnTo>
                    <a:lnTo>
                      <a:pt x="292" y="345"/>
                    </a:lnTo>
                    <a:lnTo>
                      <a:pt x="290" y="345"/>
                    </a:lnTo>
                    <a:lnTo>
                      <a:pt x="292" y="345"/>
                    </a:lnTo>
                    <a:lnTo>
                      <a:pt x="292" y="343"/>
                    </a:lnTo>
                    <a:lnTo>
                      <a:pt x="292" y="345"/>
                    </a:lnTo>
                    <a:lnTo>
                      <a:pt x="292" y="347"/>
                    </a:lnTo>
                    <a:lnTo>
                      <a:pt x="292" y="349"/>
                    </a:lnTo>
                    <a:lnTo>
                      <a:pt x="290" y="349"/>
                    </a:lnTo>
                    <a:lnTo>
                      <a:pt x="292" y="349"/>
                    </a:lnTo>
                    <a:lnTo>
                      <a:pt x="290" y="349"/>
                    </a:lnTo>
                    <a:lnTo>
                      <a:pt x="290" y="351"/>
                    </a:lnTo>
                    <a:lnTo>
                      <a:pt x="290" y="349"/>
                    </a:lnTo>
                    <a:lnTo>
                      <a:pt x="290" y="351"/>
                    </a:lnTo>
                    <a:lnTo>
                      <a:pt x="290" y="353"/>
                    </a:lnTo>
                    <a:lnTo>
                      <a:pt x="288" y="353"/>
                    </a:lnTo>
                    <a:lnTo>
                      <a:pt x="288" y="355"/>
                    </a:lnTo>
                    <a:lnTo>
                      <a:pt x="288" y="357"/>
                    </a:lnTo>
                    <a:lnTo>
                      <a:pt x="288" y="359"/>
                    </a:lnTo>
                    <a:lnTo>
                      <a:pt x="288" y="361"/>
                    </a:lnTo>
                    <a:lnTo>
                      <a:pt x="290" y="361"/>
                    </a:lnTo>
                    <a:lnTo>
                      <a:pt x="290" y="362"/>
                    </a:lnTo>
                    <a:lnTo>
                      <a:pt x="290" y="361"/>
                    </a:lnTo>
                    <a:lnTo>
                      <a:pt x="290" y="362"/>
                    </a:lnTo>
                    <a:lnTo>
                      <a:pt x="290" y="364"/>
                    </a:lnTo>
                    <a:lnTo>
                      <a:pt x="290" y="366"/>
                    </a:lnTo>
                    <a:lnTo>
                      <a:pt x="292" y="366"/>
                    </a:lnTo>
                    <a:lnTo>
                      <a:pt x="292" y="368"/>
                    </a:lnTo>
                    <a:lnTo>
                      <a:pt x="292" y="370"/>
                    </a:lnTo>
                    <a:lnTo>
                      <a:pt x="292" y="372"/>
                    </a:lnTo>
                    <a:lnTo>
                      <a:pt x="292" y="370"/>
                    </a:lnTo>
                    <a:lnTo>
                      <a:pt x="292" y="372"/>
                    </a:lnTo>
                    <a:lnTo>
                      <a:pt x="290" y="372"/>
                    </a:lnTo>
                    <a:lnTo>
                      <a:pt x="292" y="372"/>
                    </a:lnTo>
                    <a:lnTo>
                      <a:pt x="290" y="372"/>
                    </a:lnTo>
                    <a:lnTo>
                      <a:pt x="290" y="374"/>
                    </a:lnTo>
                    <a:lnTo>
                      <a:pt x="292" y="374"/>
                    </a:lnTo>
                    <a:lnTo>
                      <a:pt x="292" y="372"/>
                    </a:lnTo>
                    <a:lnTo>
                      <a:pt x="292" y="374"/>
                    </a:lnTo>
                    <a:lnTo>
                      <a:pt x="292" y="372"/>
                    </a:lnTo>
                    <a:lnTo>
                      <a:pt x="292" y="374"/>
                    </a:lnTo>
                    <a:lnTo>
                      <a:pt x="290" y="374"/>
                    </a:lnTo>
                    <a:lnTo>
                      <a:pt x="292" y="374"/>
                    </a:lnTo>
                    <a:lnTo>
                      <a:pt x="294" y="374"/>
                    </a:lnTo>
                    <a:lnTo>
                      <a:pt x="292" y="374"/>
                    </a:lnTo>
                    <a:lnTo>
                      <a:pt x="294" y="376"/>
                    </a:lnTo>
                    <a:lnTo>
                      <a:pt x="294" y="374"/>
                    </a:lnTo>
                    <a:lnTo>
                      <a:pt x="294" y="376"/>
                    </a:lnTo>
                    <a:lnTo>
                      <a:pt x="292" y="376"/>
                    </a:lnTo>
                    <a:lnTo>
                      <a:pt x="294" y="376"/>
                    </a:lnTo>
                    <a:lnTo>
                      <a:pt x="292" y="376"/>
                    </a:lnTo>
                    <a:lnTo>
                      <a:pt x="292" y="378"/>
                    </a:lnTo>
                    <a:lnTo>
                      <a:pt x="292" y="376"/>
                    </a:lnTo>
                    <a:lnTo>
                      <a:pt x="292" y="378"/>
                    </a:lnTo>
                    <a:lnTo>
                      <a:pt x="294" y="378"/>
                    </a:lnTo>
                    <a:lnTo>
                      <a:pt x="294" y="376"/>
                    </a:lnTo>
                    <a:lnTo>
                      <a:pt x="294" y="378"/>
                    </a:lnTo>
                    <a:lnTo>
                      <a:pt x="294" y="380"/>
                    </a:lnTo>
                    <a:lnTo>
                      <a:pt x="296" y="380"/>
                    </a:lnTo>
                    <a:lnTo>
                      <a:pt x="294" y="380"/>
                    </a:lnTo>
                    <a:lnTo>
                      <a:pt x="296" y="380"/>
                    </a:lnTo>
                    <a:lnTo>
                      <a:pt x="294" y="380"/>
                    </a:lnTo>
                    <a:lnTo>
                      <a:pt x="296" y="380"/>
                    </a:lnTo>
                    <a:lnTo>
                      <a:pt x="294" y="380"/>
                    </a:lnTo>
                    <a:lnTo>
                      <a:pt x="294" y="382"/>
                    </a:lnTo>
                    <a:lnTo>
                      <a:pt x="296" y="382"/>
                    </a:lnTo>
                    <a:lnTo>
                      <a:pt x="294" y="382"/>
                    </a:lnTo>
                    <a:lnTo>
                      <a:pt x="296" y="382"/>
                    </a:lnTo>
                    <a:lnTo>
                      <a:pt x="296" y="384"/>
                    </a:lnTo>
                    <a:lnTo>
                      <a:pt x="296" y="386"/>
                    </a:lnTo>
                    <a:lnTo>
                      <a:pt x="296" y="384"/>
                    </a:lnTo>
                    <a:lnTo>
                      <a:pt x="296" y="386"/>
                    </a:lnTo>
                    <a:lnTo>
                      <a:pt x="297" y="386"/>
                    </a:lnTo>
                    <a:lnTo>
                      <a:pt x="299" y="386"/>
                    </a:lnTo>
                    <a:lnTo>
                      <a:pt x="297" y="386"/>
                    </a:lnTo>
                    <a:lnTo>
                      <a:pt x="297" y="387"/>
                    </a:lnTo>
                    <a:lnTo>
                      <a:pt x="296" y="387"/>
                    </a:lnTo>
                    <a:lnTo>
                      <a:pt x="296" y="389"/>
                    </a:lnTo>
                    <a:lnTo>
                      <a:pt x="297" y="389"/>
                    </a:lnTo>
                    <a:lnTo>
                      <a:pt x="297" y="387"/>
                    </a:lnTo>
                    <a:lnTo>
                      <a:pt x="299" y="387"/>
                    </a:lnTo>
                    <a:lnTo>
                      <a:pt x="297" y="387"/>
                    </a:lnTo>
                    <a:lnTo>
                      <a:pt x="297" y="389"/>
                    </a:lnTo>
                    <a:lnTo>
                      <a:pt x="299" y="389"/>
                    </a:lnTo>
                    <a:lnTo>
                      <a:pt x="299" y="387"/>
                    </a:lnTo>
                    <a:lnTo>
                      <a:pt x="299" y="389"/>
                    </a:lnTo>
                    <a:lnTo>
                      <a:pt x="299" y="391"/>
                    </a:lnTo>
                    <a:lnTo>
                      <a:pt x="299" y="389"/>
                    </a:lnTo>
                    <a:lnTo>
                      <a:pt x="299" y="391"/>
                    </a:lnTo>
                    <a:lnTo>
                      <a:pt x="299" y="389"/>
                    </a:lnTo>
                    <a:lnTo>
                      <a:pt x="297" y="389"/>
                    </a:lnTo>
                    <a:lnTo>
                      <a:pt x="297" y="391"/>
                    </a:lnTo>
                    <a:lnTo>
                      <a:pt x="296" y="391"/>
                    </a:lnTo>
                    <a:lnTo>
                      <a:pt x="296" y="389"/>
                    </a:lnTo>
                    <a:lnTo>
                      <a:pt x="296" y="391"/>
                    </a:lnTo>
                    <a:lnTo>
                      <a:pt x="294" y="391"/>
                    </a:lnTo>
                    <a:lnTo>
                      <a:pt x="294" y="393"/>
                    </a:lnTo>
                    <a:lnTo>
                      <a:pt x="294" y="395"/>
                    </a:lnTo>
                    <a:lnTo>
                      <a:pt x="292" y="395"/>
                    </a:lnTo>
                    <a:lnTo>
                      <a:pt x="292" y="393"/>
                    </a:lnTo>
                    <a:lnTo>
                      <a:pt x="292" y="395"/>
                    </a:lnTo>
                    <a:lnTo>
                      <a:pt x="292" y="393"/>
                    </a:lnTo>
                    <a:lnTo>
                      <a:pt x="292" y="395"/>
                    </a:lnTo>
                    <a:lnTo>
                      <a:pt x="292" y="393"/>
                    </a:lnTo>
                    <a:lnTo>
                      <a:pt x="290" y="393"/>
                    </a:lnTo>
                    <a:lnTo>
                      <a:pt x="292" y="393"/>
                    </a:lnTo>
                    <a:lnTo>
                      <a:pt x="290" y="393"/>
                    </a:lnTo>
                    <a:lnTo>
                      <a:pt x="288" y="393"/>
                    </a:lnTo>
                    <a:lnTo>
                      <a:pt x="288" y="391"/>
                    </a:lnTo>
                    <a:lnTo>
                      <a:pt x="286" y="391"/>
                    </a:lnTo>
                    <a:lnTo>
                      <a:pt x="288" y="391"/>
                    </a:lnTo>
                    <a:lnTo>
                      <a:pt x="286" y="391"/>
                    </a:lnTo>
                    <a:lnTo>
                      <a:pt x="286" y="389"/>
                    </a:lnTo>
                    <a:lnTo>
                      <a:pt x="286" y="391"/>
                    </a:lnTo>
                    <a:lnTo>
                      <a:pt x="286" y="389"/>
                    </a:lnTo>
                    <a:lnTo>
                      <a:pt x="284" y="389"/>
                    </a:lnTo>
                    <a:lnTo>
                      <a:pt x="286" y="389"/>
                    </a:lnTo>
                    <a:lnTo>
                      <a:pt x="284" y="389"/>
                    </a:lnTo>
                    <a:lnTo>
                      <a:pt x="284" y="387"/>
                    </a:lnTo>
                    <a:lnTo>
                      <a:pt x="282" y="387"/>
                    </a:lnTo>
                    <a:lnTo>
                      <a:pt x="284" y="387"/>
                    </a:lnTo>
                    <a:lnTo>
                      <a:pt x="282" y="387"/>
                    </a:lnTo>
                    <a:lnTo>
                      <a:pt x="280" y="387"/>
                    </a:lnTo>
                    <a:lnTo>
                      <a:pt x="278" y="387"/>
                    </a:lnTo>
                    <a:lnTo>
                      <a:pt x="280" y="387"/>
                    </a:lnTo>
                    <a:lnTo>
                      <a:pt x="278" y="387"/>
                    </a:lnTo>
                    <a:lnTo>
                      <a:pt x="278" y="386"/>
                    </a:lnTo>
                    <a:lnTo>
                      <a:pt x="278" y="387"/>
                    </a:lnTo>
                    <a:lnTo>
                      <a:pt x="276" y="387"/>
                    </a:lnTo>
                    <a:lnTo>
                      <a:pt x="276" y="386"/>
                    </a:lnTo>
                    <a:lnTo>
                      <a:pt x="276" y="387"/>
                    </a:lnTo>
                    <a:lnTo>
                      <a:pt x="274" y="387"/>
                    </a:lnTo>
                    <a:lnTo>
                      <a:pt x="276" y="387"/>
                    </a:lnTo>
                    <a:lnTo>
                      <a:pt x="274" y="387"/>
                    </a:lnTo>
                    <a:lnTo>
                      <a:pt x="274" y="386"/>
                    </a:lnTo>
                    <a:lnTo>
                      <a:pt x="274" y="387"/>
                    </a:lnTo>
                    <a:lnTo>
                      <a:pt x="272" y="387"/>
                    </a:lnTo>
                    <a:lnTo>
                      <a:pt x="272" y="386"/>
                    </a:lnTo>
                    <a:lnTo>
                      <a:pt x="272" y="387"/>
                    </a:lnTo>
                    <a:lnTo>
                      <a:pt x="272" y="386"/>
                    </a:lnTo>
                    <a:lnTo>
                      <a:pt x="272" y="387"/>
                    </a:lnTo>
                    <a:lnTo>
                      <a:pt x="271" y="387"/>
                    </a:lnTo>
                    <a:lnTo>
                      <a:pt x="271" y="386"/>
                    </a:lnTo>
                    <a:lnTo>
                      <a:pt x="271" y="387"/>
                    </a:lnTo>
                    <a:lnTo>
                      <a:pt x="271" y="386"/>
                    </a:lnTo>
                    <a:lnTo>
                      <a:pt x="271" y="387"/>
                    </a:lnTo>
                    <a:lnTo>
                      <a:pt x="269" y="387"/>
                    </a:lnTo>
                    <a:lnTo>
                      <a:pt x="269" y="386"/>
                    </a:lnTo>
                    <a:lnTo>
                      <a:pt x="269" y="387"/>
                    </a:lnTo>
                    <a:lnTo>
                      <a:pt x="269" y="386"/>
                    </a:lnTo>
                    <a:lnTo>
                      <a:pt x="267" y="387"/>
                    </a:lnTo>
                    <a:lnTo>
                      <a:pt x="269" y="387"/>
                    </a:lnTo>
                    <a:lnTo>
                      <a:pt x="267" y="387"/>
                    </a:lnTo>
                    <a:lnTo>
                      <a:pt x="267" y="386"/>
                    </a:lnTo>
                    <a:lnTo>
                      <a:pt x="265" y="386"/>
                    </a:lnTo>
                    <a:lnTo>
                      <a:pt x="263" y="386"/>
                    </a:lnTo>
                    <a:lnTo>
                      <a:pt x="265" y="386"/>
                    </a:lnTo>
                    <a:lnTo>
                      <a:pt x="263" y="386"/>
                    </a:lnTo>
                    <a:lnTo>
                      <a:pt x="263" y="384"/>
                    </a:lnTo>
                    <a:lnTo>
                      <a:pt x="261" y="384"/>
                    </a:lnTo>
                    <a:lnTo>
                      <a:pt x="261" y="382"/>
                    </a:lnTo>
                    <a:lnTo>
                      <a:pt x="259" y="382"/>
                    </a:lnTo>
                    <a:lnTo>
                      <a:pt x="257" y="382"/>
                    </a:lnTo>
                    <a:lnTo>
                      <a:pt x="257" y="380"/>
                    </a:lnTo>
                    <a:lnTo>
                      <a:pt x="257" y="382"/>
                    </a:lnTo>
                    <a:lnTo>
                      <a:pt x="257" y="380"/>
                    </a:lnTo>
                    <a:lnTo>
                      <a:pt x="255" y="380"/>
                    </a:lnTo>
                    <a:lnTo>
                      <a:pt x="257" y="380"/>
                    </a:lnTo>
                    <a:lnTo>
                      <a:pt x="255" y="380"/>
                    </a:lnTo>
                    <a:lnTo>
                      <a:pt x="255" y="382"/>
                    </a:lnTo>
                    <a:lnTo>
                      <a:pt x="255" y="380"/>
                    </a:lnTo>
                    <a:lnTo>
                      <a:pt x="253" y="380"/>
                    </a:lnTo>
                    <a:lnTo>
                      <a:pt x="251" y="380"/>
                    </a:lnTo>
                    <a:lnTo>
                      <a:pt x="251" y="378"/>
                    </a:lnTo>
                    <a:lnTo>
                      <a:pt x="249" y="378"/>
                    </a:lnTo>
                    <a:lnTo>
                      <a:pt x="248" y="378"/>
                    </a:lnTo>
                    <a:lnTo>
                      <a:pt x="249" y="378"/>
                    </a:lnTo>
                    <a:lnTo>
                      <a:pt x="248" y="376"/>
                    </a:lnTo>
                    <a:lnTo>
                      <a:pt x="246" y="376"/>
                    </a:lnTo>
                    <a:lnTo>
                      <a:pt x="244" y="376"/>
                    </a:lnTo>
                    <a:lnTo>
                      <a:pt x="244" y="374"/>
                    </a:lnTo>
                    <a:lnTo>
                      <a:pt x="244" y="376"/>
                    </a:lnTo>
                    <a:lnTo>
                      <a:pt x="244" y="374"/>
                    </a:lnTo>
                    <a:lnTo>
                      <a:pt x="242" y="374"/>
                    </a:lnTo>
                    <a:lnTo>
                      <a:pt x="242" y="376"/>
                    </a:lnTo>
                    <a:lnTo>
                      <a:pt x="242" y="374"/>
                    </a:lnTo>
                    <a:lnTo>
                      <a:pt x="240" y="374"/>
                    </a:lnTo>
                    <a:lnTo>
                      <a:pt x="238" y="374"/>
                    </a:lnTo>
                    <a:lnTo>
                      <a:pt x="238" y="372"/>
                    </a:lnTo>
                    <a:lnTo>
                      <a:pt x="240" y="372"/>
                    </a:lnTo>
                    <a:lnTo>
                      <a:pt x="238" y="372"/>
                    </a:lnTo>
                    <a:lnTo>
                      <a:pt x="238" y="370"/>
                    </a:lnTo>
                    <a:lnTo>
                      <a:pt x="236" y="370"/>
                    </a:lnTo>
                    <a:lnTo>
                      <a:pt x="236" y="368"/>
                    </a:lnTo>
                    <a:lnTo>
                      <a:pt x="236" y="366"/>
                    </a:lnTo>
                    <a:lnTo>
                      <a:pt x="236" y="364"/>
                    </a:lnTo>
                    <a:lnTo>
                      <a:pt x="236" y="362"/>
                    </a:lnTo>
                    <a:lnTo>
                      <a:pt x="234" y="362"/>
                    </a:lnTo>
                    <a:lnTo>
                      <a:pt x="234" y="361"/>
                    </a:lnTo>
                    <a:lnTo>
                      <a:pt x="234" y="359"/>
                    </a:lnTo>
                    <a:lnTo>
                      <a:pt x="232" y="359"/>
                    </a:lnTo>
                    <a:lnTo>
                      <a:pt x="232" y="357"/>
                    </a:lnTo>
                    <a:lnTo>
                      <a:pt x="230" y="357"/>
                    </a:lnTo>
                    <a:lnTo>
                      <a:pt x="230" y="355"/>
                    </a:lnTo>
                    <a:lnTo>
                      <a:pt x="228" y="353"/>
                    </a:lnTo>
                    <a:lnTo>
                      <a:pt x="228" y="351"/>
                    </a:lnTo>
                    <a:lnTo>
                      <a:pt x="228" y="349"/>
                    </a:lnTo>
                    <a:lnTo>
                      <a:pt x="228" y="347"/>
                    </a:lnTo>
                    <a:lnTo>
                      <a:pt x="228" y="345"/>
                    </a:lnTo>
                    <a:lnTo>
                      <a:pt x="228" y="343"/>
                    </a:lnTo>
                    <a:lnTo>
                      <a:pt x="226" y="343"/>
                    </a:lnTo>
                    <a:lnTo>
                      <a:pt x="226" y="345"/>
                    </a:lnTo>
                    <a:lnTo>
                      <a:pt x="226" y="343"/>
                    </a:lnTo>
                    <a:lnTo>
                      <a:pt x="224" y="343"/>
                    </a:lnTo>
                    <a:lnTo>
                      <a:pt x="224" y="341"/>
                    </a:lnTo>
                    <a:lnTo>
                      <a:pt x="226" y="341"/>
                    </a:lnTo>
                    <a:lnTo>
                      <a:pt x="226" y="339"/>
                    </a:lnTo>
                    <a:lnTo>
                      <a:pt x="226" y="338"/>
                    </a:lnTo>
                    <a:lnTo>
                      <a:pt x="226" y="336"/>
                    </a:lnTo>
                    <a:lnTo>
                      <a:pt x="224" y="336"/>
                    </a:lnTo>
                    <a:lnTo>
                      <a:pt x="224" y="334"/>
                    </a:lnTo>
                    <a:lnTo>
                      <a:pt x="226" y="334"/>
                    </a:lnTo>
                    <a:lnTo>
                      <a:pt x="224" y="334"/>
                    </a:lnTo>
                    <a:lnTo>
                      <a:pt x="224" y="332"/>
                    </a:lnTo>
                    <a:lnTo>
                      <a:pt x="223" y="332"/>
                    </a:lnTo>
                    <a:lnTo>
                      <a:pt x="224" y="332"/>
                    </a:lnTo>
                    <a:lnTo>
                      <a:pt x="223" y="332"/>
                    </a:lnTo>
                    <a:lnTo>
                      <a:pt x="223" y="330"/>
                    </a:lnTo>
                    <a:lnTo>
                      <a:pt x="223" y="332"/>
                    </a:lnTo>
                    <a:lnTo>
                      <a:pt x="223" y="330"/>
                    </a:lnTo>
                    <a:lnTo>
                      <a:pt x="223" y="332"/>
                    </a:lnTo>
                    <a:lnTo>
                      <a:pt x="221" y="332"/>
                    </a:lnTo>
                    <a:lnTo>
                      <a:pt x="221" y="330"/>
                    </a:lnTo>
                    <a:lnTo>
                      <a:pt x="219" y="330"/>
                    </a:lnTo>
                    <a:lnTo>
                      <a:pt x="219" y="328"/>
                    </a:lnTo>
                    <a:lnTo>
                      <a:pt x="217" y="328"/>
                    </a:lnTo>
                    <a:lnTo>
                      <a:pt x="217" y="326"/>
                    </a:lnTo>
                    <a:lnTo>
                      <a:pt x="215" y="326"/>
                    </a:lnTo>
                    <a:lnTo>
                      <a:pt x="215" y="324"/>
                    </a:lnTo>
                    <a:lnTo>
                      <a:pt x="213" y="324"/>
                    </a:lnTo>
                    <a:lnTo>
                      <a:pt x="213" y="322"/>
                    </a:lnTo>
                    <a:lnTo>
                      <a:pt x="213" y="320"/>
                    </a:lnTo>
                    <a:lnTo>
                      <a:pt x="213" y="318"/>
                    </a:lnTo>
                    <a:lnTo>
                      <a:pt x="211" y="318"/>
                    </a:lnTo>
                    <a:lnTo>
                      <a:pt x="211" y="316"/>
                    </a:lnTo>
                    <a:lnTo>
                      <a:pt x="209" y="316"/>
                    </a:lnTo>
                    <a:lnTo>
                      <a:pt x="209" y="314"/>
                    </a:lnTo>
                    <a:lnTo>
                      <a:pt x="207" y="314"/>
                    </a:lnTo>
                    <a:lnTo>
                      <a:pt x="207" y="313"/>
                    </a:lnTo>
                    <a:lnTo>
                      <a:pt x="205" y="313"/>
                    </a:lnTo>
                    <a:lnTo>
                      <a:pt x="205" y="311"/>
                    </a:lnTo>
                    <a:lnTo>
                      <a:pt x="203" y="311"/>
                    </a:lnTo>
                    <a:lnTo>
                      <a:pt x="203" y="309"/>
                    </a:lnTo>
                    <a:lnTo>
                      <a:pt x="201" y="309"/>
                    </a:lnTo>
                    <a:lnTo>
                      <a:pt x="201" y="307"/>
                    </a:lnTo>
                    <a:lnTo>
                      <a:pt x="200" y="305"/>
                    </a:lnTo>
                    <a:lnTo>
                      <a:pt x="200" y="303"/>
                    </a:lnTo>
                    <a:lnTo>
                      <a:pt x="200" y="301"/>
                    </a:lnTo>
                    <a:lnTo>
                      <a:pt x="200" y="299"/>
                    </a:lnTo>
                    <a:lnTo>
                      <a:pt x="198" y="299"/>
                    </a:lnTo>
                    <a:lnTo>
                      <a:pt x="198" y="297"/>
                    </a:lnTo>
                    <a:lnTo>
                      <a:pt x="196" y="297"/>
                    </a:lnTo>
                    <a:lnTo>
                      <a:pt x="196" y="295"/>
                    </a:lnTo>
                    <a:lnTo>
                      <a:pt x="194" y="295"/>
                    </a:lnTo>
                    <a:lnTo>
                      <a:pt x="194" y="293"/>
                    </a:lnTo>
                    <a:lnTo>
                      <a:pt x="194" y="291"/>
                    </a:lnTo>
                    <a:lnTo>
                      <a:pt x="194" y="290"/>
                    </a:lnTo>
                    <a:lnTo>
                      <a:pt x="194" y="288"/>
                    </a:lnTo>
                    <a:lnTo>
                      <a:pt x="192" y="288"/>
                    </a:lnTo>
                    <a:lnTo>
                      <a:pt x="192" y="286"/>
                    </a:lnTo>
                    <a:lnTo>
                      <a:pt x="190" y="286"/>
                    </a:lnTo>
                    <a:lnTo>
                      <a:pt x="190" y="284"/>
                    </a:lnTo>
                    <a:lnTo>
                      <a:pt x="190" y="282"/>
                    </a:lnTo>
                    <a:lnTo>
                      <a:pt x="190" y="280"/>
                    </a:lnTo>
                    <a:lnTo>
                      <a:pt x="190" y="278"/>
                    </a:lnTo>
                    <a:lnTo>
                      <a:pt x="188" y="278"/>
                    </a:lnTo>
                    <a:lnTo>
                      <a:pt x="186" y="278"/>
                    </a:lnTo>
                    <a:lnTo>
                      <a:pt x="186" y="276"/>
                    </a:lnTo>
                    <a:lnTo>
                      <a:pt x="186" y="274"/>
                    </a:lnTo>
                    <a:lnTo>
                      <a:pt x="186" y="272"/>
                    </a:lnTo>
                    <a:lnTo>
                      <a:pt x="184" y="272"/>
                    </a:lnTo>
                    <a:lnTo>
                      <a:pt x="182" y="272"/>
                    </a:lnTo>
                    <a:lnTo>
                      <a:pt x="182" y="270"/>
                    </a:lnTo>
                    <a:lnTo>
                      <a:pt x="180" y="270"/>
                    </a:lnTo>
                    <a:lnTo>
                      <a:pt x="180" y="268"/>
                    </a:lnTo>
                    <a:lnTo>
                      <a:pt x="178" y="268"/>
                    </a:lnTo>
                    <a:lnTo>
                      <a:pt x="178" y="266"/>
                    </a:lnTo>
                    <a:lnTo>
                      <a:pt x="176" y="266"/>
                    </a:lnTo>
                    <a:lnTo>
                      <a:pt x="176" y="265"/>
                    </a:lnTo>
                    <a:lnTo>
                      <a:pt x="175" y="265"/>
                    </a:lnTo>
                    <a:lnTo>
                      <a:pt x="173" y="265"/>
                    </a:lnTo>
                    <a:lnTo>
                      <a:pt x="173" y="263"/>
                    </a:lnTo>
                    <a:lnTo>
                      <a:pt x="171" y="263"/>
                    </a:lnTo>
                    <a:lnTo>
                      <a:pt x="171" y="261"/>
                    </a:lnTo>
                    <a:lnTo>
                      <a:pt x="171" y="259"/>
                    </a:lnTo>
                    <a:lnTo>
                      <a:pt x="171" y="261"/>
                    </a:lnTo>
                    <a:lnTo>
                      <a:pt x="169" y="261"/>
                    </a:lnTo>
                    <a:lnTo>
                      <a:pt x="169" y="259"/>
                    </a:lnTo>
                    <a:lnTo>
                      <a:pt x="167" y="259"/>
                    </a:lnTo>
                    <a:lnTo>
                      <a:pt x="167" y="257"/>
                    </a:lnTo>
                    <a:lnTo>
                      <a:pt x="167" y="255"/>
                    </a:lnTo>
                    <a:lnTo>
                      <a:pt x="165" y="255"/>
                    </a:lnTo>
                    <a:lnTo>
                      <a:pt x="167" y="255"/>
                    </a:lnTo>
                    <a:lnTo>
                      <a:pt x="165" y="255"/>
                    </a:lnTo>
                    <a:lnTo>
                      <a:pt x="165" y="253"/>
                    </a:lnTo>
                    <a:lnTo>
                      <a:pt x="163" y="253"/>
                    </a:lnTo>
                    <a:lnTo>
                      <a:pt x="163" y="255"/>
                    </a:lnTo>
                    <a:lnTo>
                      <a:pt x="161" y="255"/>
                    </a:lnTo>
                    <a:lnTo>
                      <a:pt x="161" y="253"/>
                    </a:lnTo>
                    <a:lnTo>
                      <a:pt x="161" y="255"/>
                    </a:lnTo>
                    <a:lnTo>
                      <a:pt x="159" y="255"/>
                    </a:lnTo>
                    <a:lnTo>
                      <a:pt x="157" y="255"/>
                    </a:lnTo>
                    <a:lnTo>
                      <a:pt x="155" y="255"/>
                    </a:lnTo>
                    <a:lnTo>
                      <a:pt x="155" y="253"/>
                    </a:lnTo>
                    <a:lnTo>
                      <a:pt x="153" y="253"/>
                    </a:lnTo>
                    <a:lnTo>
                      <a:pt x="152" y="253"/>
                    </a:lnTo>
                    <a:lnTo>
                      <a:pt x="150" y="253"/>
                    </a:lnTo>
                    <a:lnTo>
                      <a:pt x="148" y="253"/>
                    </a:lnTo>
                    <a:lnTo>
                      <a:pt x="146" y="253"/>
                    </a:lnTo>
                    <a:lnTo>
                      <a:pt x="144" y="253"/>
                    </a:lnTo>
                    <a:lnTo>
                      <a:pt x="142" y="253"/>
                    </a:lnTo>
                    <a:lnTo>
                      <a:pt x="142" y="251"/>
                    </a:lnTo>
                    <a:lnTo>
                      <a:pt x="140" y="251"/>
                    </a:lnTo>
                    <a:lnTo>
                      <a:pt x="138" y="251"/>
                    </a:lnTo>
                    <a:lnTo>
                      <a:pt x="136" y="251"/>
                    </a:lnTo>
                    <a:lnTo>
                      <a:pt x="136" y="253"/>
                    </a:lnTo>
                    <a:lnTo>
                      <a:pt x="134" y="253"/>
                    </a:lnTo>
                    <a:lnTo>
                      <a:pt x="134" y="255"/>
                    </a:lnTo>
                    <a:lnTo>
                      <a:pt x="134" y="253"/>
                    </a:lnTo>
                    <a:lnTo>
                      <a:pt x="134" y="255"/>
                    </a:lnTo>
                    <a:lnTo>
                      <a:pt x="132" y="255"/>
                    </a:lnTo>
                    <a:lnTo>
                      <a:pt x="132" y="253"/>
                    </a:lnTo>
                    <a:lnTo>
                      <a:pt x="132" y="255"/>
                    </a:lnTo>
                    <a:lnTo>
                      <a:pt x="132" y="253"/>
                    </a:lnTo>
                    <a:lnTo>
                      <a:pt x="132" y="255"/>
                    </a:lnTo>
                    <a:lnTo>
                      <a:pt x="132" y="253"/>
                    </a:lnTo>
                    <a:lnTo>
                      <a:pt x="130" y="253"/>
                    </a:lnTo>
                    <a:lnTo>
                      <a:pt x="130" y="255"/>
                    </a:lnTo>
                    <a:lnTo>
                      <a:pt x="128" y="255"/>
                    </a:lnTo>
                    <a:lnTo>
                      <a:pt x="127" y="255"/>
                    </a:lnTo>
                    <a:lnTo>
                      <a:pt x="125" y="257"/>
                    </a:lnTo>
                    <a:lnTo>
                      <a:pt x="125" y="259"/>
                    </a:lnTo>
                    <a:lnTo>
                      <a:pt x="125" y="261"/>
                    </a:lnTo>
                    <a:lnTo>
                      <a:pt x="123" y="261"/>
                    </a:lnTo>
                    <a:lnTo>
                      <a:pt x="123" y="263"/>
                    </a:lnTo>
                    <a:lnTo>
                      <a:pt x="121" y="263"/>
                    </a:lnTo>
                    <a:lnTo>
                      <a:pt x="121" y="265"/>
                    </a:lnTo>
                    <a:lnTo>
                      <a:pt x="123" y="265"/>
                    </a:lnTo>
                    <a:lnTo>
                      <a:pt x="121" y="265"/>
                    </a:lnTo>
                    <a:lnTo>
                      <a:pt x="123" y="265"/>
                    </a:lnTo>
                    <a:lnTo>
                      <a:pt x="121" y="265"/>
                    </a:lnTo>
                    <a:lnTo>
                      <a:pt x="121" y="266"/>
                    </a:lnTo>
                    <a:lnTo>
                      <a:pt x="121" y="268"/>
                    </a:lnTo>
                    <a:lnTo>
                      <a:pt x="121" y="270"/>
                    </a:lnTo>
                    <a:lnTo>
                      <a:pt x="119" y="270"/>
                    </a:lnTo>
                    <a:lnTo>
                      <a:pt x="119" y="268"/>
                    </a:lnTo>
                    <a:lnTo>
                      <a:pt x="119" y="270"/>
                    </a:lnTo>
                    <a:lnTo>
                      <a:pt x="119" y="272"/>
                    </a:lnTo>
                    <a:lnTo>
                      <a:pt x="119" y="274"/>
                    </a:lnTo>
                    <a:lnTo>
                      <a:pt x="121" y="274"/>
                    </a:lnTo>
                    <a:lnTo>
                      <a:pt x="119" y="274"/>
                    </a:lnTo>
                    <a:lnTo>
                      <a:pt x="119" y="276"/>
                    </a:lnTo>
                    <a:lnTo>
                      <a:pt x="119" y="274"/>
                    </a:lnTo>
                    <a:lnTo>
                      <a:pt x="117" y="274"/>
                    </a:lnTo>
                    <a:lnTo>
                      <a:pt x="117" y="276"/>
                    </a:lnTo>
                    <a:lnTo>
                      <a:pt x="115" y="276"/>
                    </a:lnTo>
                    <a:lnTo>
                      <a:pt x="115" y="278"/>
                    </a:lnTo>
                    <a:lnTo>
                      <a:pt x="113" y="278"/>
                    </a:lnTo>
                    <a:lnTo>
                      <a:pt x="113" y="280"/>
                    </a:lnTo>
                    <a:lnTo>
                      <a:pt x="113" y="282"/>
                    </a:lnTo>
                    <a:lnTo>
                      <a:pt x="111" y="282"/>
                    </a:lnTo>
                    <a:lnTo>
                      <a:pt x="111" y="284"/>
                    </a:lnTo>
                    <a:lnTo>
                      <a:pt x="109" y="284"/>
                    </a:lnTo>
                    <a:lnTo>
                      <a:pt x="109" y="282"/>
                    </a:lnTo>
                    <a:lnTo>
                      <a:pt x="107" y="282"/>
                    </a:lnTo>
                    <a:lnTo>
                      <a:pt x="107" y="284"/>
                    </a:lnTo>
                    <a:lnTo>
                      <a:pt x="107" y="282"/>
                    </a:lnTo>
                    <a:lnTo>
                      <a:pt x="107" y="284"/>
                    </a:lnTo>
                    <a:lnTo>
                      <a:pt x="107" y="282"/>
                    </a:lnTo>
                    <a:lnTo>
                      <a:pt x="105" y="282"/>
                    </a:lnTo>
                    <a:lnTo>
                      <a:pt x="105" y="280"/>
                    </a:lnTo>
                    <a:lnTo>
                      <a:pt x="105" y="282"/>
                    </a:lnTo>
                    <a:lnTo>
                      <a:pt x="104" y="282"/>
                    </a:lnTo>
                    <a:lnTo>
                      <a:pt x="104" y="280"/>
                    </a:lnTo>
                    <a:lnTo>
                      <a:pt x="104" y="282"/>
                    </a:lnTo>
                    <a:lnTo>
                      <a:pt x="104" y="280"/>
                    </a:lnTo>
                    <a:lnTo>
                      <a:pt x="102" y="280"/>
                    </a:lnTo>
                    <a:lnTo>
                      <a:pt x="100" y="278"/>
                    </a:lnTo>
                    <a:lnTo>
                      <a:pt x="98" y="276"/>
                    </a:lnTo>
                    <a:lnTo>
                      <a:pt x="96" y="276"/>
                    </a:lnTo>
                    <a:lnTo>
                      <a:pt x="94" y="276"/>
                    </a:lnTo>
                    <a:lnTo>
                      <a:pt x="92" y="276"/>
                    </a:lnTo>
                    <a:lnTo>
                      <a:pt x="92" y="274"/>
                    </a:lnTo>
                    <a:lnTo>
                      <a:pt x="90" y="274"/>
                    </a:lnTo>
                    <a:lnTo>
                      <a:pt x="92" y="274"/>
                    </a:lnTo>
                    <a:lnTo>
                      <a:pt x="92" y="272"/>
                    </a:lnTo>
                    <a:lnTo>
                      <a:pt x="90" y="272"/>
                    </a:lnTo>
                    <a:lnTo>
                      <a:pt x="88" y="272"/>
                    </a:lnTo>
                    <a:lnTo>
                      <a:pt x="86" y="272"/>
                    </a:lnTo>
                    <a:lnTo>
                      <a:pt x="84" y="272"/>
                    </a:lnTo>
                    <a:lnTo>
                      <a:pt x="84" y="270"/>
                    </a:lnTo>
                    <a:lnTo>
                      <a:pt x="82" y="270"/>
                    </a:lnTo>
                    <a:lnTo>
                      <a:pt x="80" y="270"/>
                    </a:lnTo>
                    <a:lnTo>
                      <a:pt x="80" y="268"/>
                    </a:lnTo>
                    <a:lnTo>
                      <a:pt x="79" y="268"/>
                    </a:lnTo>
                    <a:lnTo>
                      <a:pt x="79" y="266"/>
                    </a:lnTo>
                    <a:lnTo>
                      <a:pt x="77" y="266"/>
                    </a:lnTo>
                    <a:lnTo>
                      <a:pt x="77" y="265"/>
                    </a:lnTo>
                    <a:lnTo>
                      <a:pt x="77" y="263"/>
                    </a:lnTo>
                    <a:lnTo>
                      <a:pt x="75" y="263"/>
                    </a:lnTo>
                    <a:lnTo>
                      <a:pt x="73" y="263"/>
                    </a:lnTo>
                    <a:lnTo>
                      <a:pt x="71" y="263"/>
                    </a:lnTo>
                    <a:lnTo>
                      <a:pt x="71" y="261"/>
                    </a:lnTo>
                    <a:lnTo>
                      <a:pt x="69" y="261"/>
                    </a:lnTo>
                    <a:lnTo>
                      <a:pt x="69" y="259"/>
                    </a:lnTo>
                    <a:lnTo>
                      <a:pt x="67" y="259"/>
                    </a:lnTo>
                    <a:lnTo>
                      <a:pt x="69" y="259"/>
                    </a:lnTo>
                    <a:lnTo>
                      <a:pt x="67" y="259"/>
                    </a:lnTo>
                    <a:lnTo>
                      <a:pt x="67" y="257"/>
                    </a:lnTo>
                    <a:lnTo>
                      <a:pt x="67" y="259"/>
                    </a:lnTo>
                    <a:lnTo>
                      <a:pt x="67" y="257"/>
                    </a:lnTo>
                    <a:lnTo>
                      <a:pt x="67" y="255"/>
                    </a:lnTo>
                    <a:lnTo>
                      <a:pt x="67" y="253"/>
                    </a:lnTo>
                    <a:lnTo>
                      <a:pt x="65" y="253"/>
                    </a:lnTo>
                    <a:lnTo>
                      <a:pt x="65" y="251"/>
                    </a:lnTo>
                    <a:lnTo>
                      <a:pt x="63" y="251"/>
                    </a:lnTo>
                    <a:lnTo>
                      <a:pt x="63" y="249"/>
                    </a:lnTo>
                    <a:lnTo>
                      <a:pt x="63" y="247"/>
                    </a:lnTo>
                    <a:lnTo>
                      <a:pt x="63" y="245"/>
                    </a:lnTo>
                    <a:lnTo>
                      <a:pt x="61" y="245"/>
                    </a:lnTo>
                    <a:lnTo>
                      <a:pt x="63" y="245"/>
                    </a:lnTo>
                    <a:lnTo>
                      <a:pt x="61" y="245"/>
                    </a:lnTo>
                    <a:lnTo>
                      <a:pt x="63" y="245"/>
                    </a:lnTo>
                    <a:lnTo>
                      <a:pt x="61" y="245"/>
                    </a:lnTo>
                    <a:lnTo>
                      <a:pt x="61" y="243"/>
                    </a:lnTo>
                    <a:lnTo>
                      <a:pt x="63" y="243"/>
                    </a:lnTo>
                    <a:lnTo>
                      <a:pt x="63" y="242"/>
                    </a:lnTo>
                    <a:lnTo>
                      <a:pt x="61" y="242"/>
                    </a:lnTo>
                    <a:lnTo>
                      <a:pt x="63" y="242"/>
                    </a:lnTo>
                    <a:lnTo>
                      <a:pt x="61" y="242"/>
                    </a:lnTo>
                    <a:lnTo>
                      <a:pt x="63" y="242"/>
                    </a:lnTo>
                    <a:lnTo>
                      <a:pt x="63" y="240"/>
                    </a:lnTo>
                    <a:lnTo>
                      <a:pt x="61" y="240"/>
                    </a:lnTo>
                    <a:lnTo>
                      <a:pt x="61" y="238"/>
                    </a:lnTo>
                    <a:lnTo>
                      <a:pt x="61" y="236"/>
                    </a:lnTo>
                    <a:lnTo>
                      <a:pt x="59" y="236"/>
                    </a:lnTo>
                    <a:lnTo>
                      <a:pt x="59" y="234"/>
                    </a:lnTo>
                    <a:lnTo>
                      <a:pt x="59" y="236"/>
                    </a:lnTo>
                    <a:lnTo>
                      <a:pt x="59" y="234"/>
                    </a:lnTo>
                    <a:lnTo>
                      <a:pt x="57" y="234"/>
                    </a:lnTo>
                    <a:lnTo>
                      <a:pt x="59" y="234"/>
                    </a:lnTo>
                    <a:lnTo>
                      <a:pt x="59" y="232"/>
                    </a:lnTo>
                    <a:lnTo>
                      <a:pt x="57" y="232"/>
                    </a:lnTo>
                    <a:lnTo>
                      <a:pt x="57" y="230"/>
                    </a:lnTo>
                    <a:lnTo>
                      <a:pt x="57" y="228"/>
                    </a:lnTo>
                    <a:lnTo>
                      <a:pt x="57" y="226"/>
                    </a:lnTo>
                    <a:lnTo>
                      <a:pt x="57" y="228"/>
                    </a:lnTo>
                    <a:lnTo>
                      <a:pt x="56" y="228"/>
                    </a:lnTo>
                    <a:lnTo>
                      <a:pt x="56" y="226"/>
                    </a:lnTo>
                    <a:lnTo>
                      <a:pt x="56" y="224"/>
                    </a:lnTo>
                    <a:lnTo>
                      <a:pt x="54" y="224"/>
                    </a:lnTo>
                    <a:lnTo>
                      <a:pt x="54" y="222"/>
                    </a:lnTo>
                    <a:lnTo>
                      <a:pt x="54" y="220"/>
                    </a:lnTo>
                    <a:lnTo>
                      <a:pt x="52" y="220"/>
                    </a:lnTo>
                    <a:lnTo>
                      <a:pt x="50" y="220"/>
                    </a:lnTo>
                    <a:lnTo>
                      <a:pt x="50" y="218"/>
                    </a:lnTo>
                    <a:lnTo>
                      <a:pt x="48" y="218"/>
                    </a:lnTo>
                    <a:lnTo>
                      <a:pt x="50" y="218"/>
                    </a:lnTo>
                    <a:lnTo>
                      <a:pt x="48" y="218"/>
                    </a:lnTo>
                    <a:lnTo>
                      <a:pt x="46" y="217"/>
                    </a:lnTo>
                    <a:lnTo>
                      <a:pt x="44" y="217"/>
                    </a:lnTo>
                    <a:lnTo>
                      <a:pt x="42" y="217"/>
                    </a:lnTo>
                    <a:lnTo>
                      <a:pt x="42" y="215"/>
                    </a:lnTo>
                    <a:lnTo>
                      <a:pt x="40" y="215"/>
                    </a:lnTo>
                    <a:lnTo>
                      <a:pt x="40" y="213"/>
                    </a:lnTo>
                    <a:lnTo>
                      <a:pt x="38" y="213"/>
                    </a:lnTo>
                    <a:lnTo>
                      <a:pt x="38" y="211"/>
                    </a:lnTo>
                    <a:lnTo>
                      <a:pt x="36" y="211"/>
                    </a:lnTo>
                    <a:lnTo>
                      <a:pt x="36" y="209"/>
                    </a:lnTo>
                    <a:lnTo>
                      <a:pt x="34" y="209"/>
                    </a:lnTo>
                    <a:lnTo>
                      <a:pt x="34" y="207"/>
                    </a:lnTo>
                    <a:lnTo>
                      <a:pt x="32" y="207"/>
                    </a:lnTo>
                    <a:lnTo>
                      <a:pt x="32" y="205"/>
                    </a:lnTo>
                    <a:lnTo>
                      <a:pt x="31" y="205"/>
                    </a:lnTo>
                    <a:lnTo>
                      <a:pt x="31" y="203"/>
                    </a:lnTo>
                    <a:lnTo>
                      <a:pt x="29" y="203"/>
                    </a:lnTo>
                    <a:lnTo>
                      <a:pt x="29" y="201"/>
                    </a:lnTo>
                    <a:lnTo>
                      <a:pt x="27" y="201"/>
                    </a:lnTo>
                    <a:lnTo>
                      <a:pt x="27" y="199"/>
                    </a:lnTo>
                    <a:lnTo>
                      <a:pt x="25" y="199"/>
                    </a:lnTo>
                    <a:lnTo>
                      <a:pt x="25" y="197"/>
                    </a:lnTo>
                    <a:lnTo>
                      <a:pt x="23" y="197"/>
                    </a:lnTo>
                    <a:lnTo>
                      <a:pt x="23" y="195"/>
                    </a:lnTo>
                    <a:lnTo>
                      <a:pt x="21" y="195"/>
                    </a:lnTo>
                    <a:lnTo>
                      <a:pt x="19" y="195"/>
                    </a:lnTo>
                    <a:lnTo>
                      <a:pt x="19" y="194"/>
                    </a:lnTo>
                    <a:lnTo>
                      <a:pt x="17" y="194"/>
                    </a:lnTo>
                    <a:lnTo>
                      <a:pt x="15" y="194"/>
                    </a:lnTo>
                    <a:lnTo>
                      <a:pt x="15" y="192"/>
                    </a:lnTo>
                    <a:lnTo>
                      <a:pt x="13" y="192"/>
                    </a:lnTo>
                    <a:lnTo>
                      <a:pt x="13" y="190"/>
                    </a:lnTo>
                    <a:lnTo>
                      <a:pt x="11" y="188"/>
                    </a:lnTo>
                    <a:lnTo>
                      <a:pt x="11" y="186"/>
                    </a:lnTo>
                    <a:lnTo>
                      <a:pt x="11" y="184"/>
                    </a:lnTo>
                    <a:lnTo>
                      <a:pt x="9" y="184"/>
                    </a:lnTo>
                    <a:lnTo>
                      <a:pt x="9" y="182"/>
                    </a:lnTo>
                    <a:lnTo>
                      <a:pt x="8" y="182"/>
                    </a:lnTo>
                    <a:lnTo>
                      <a:pt x="8" y="180"/>
                    </a:lnTo>
                    <a:lnTo>
                      <a:pt x="6" y="182"/>
                    </a:lnTo>
                    <a:lnTo>
                      <a:pt x="6" y="180"/>
                    </a:lnTo>
                    <a:lnTo>
                      <a:pt x="4" y="180"/>
                    </a:lnTo>
                    <a:lnTo>
                      <a:pt x="2" y="180"/>
                    </a:lnTo>
                    <a:lnTo>
                      <a:pt x="2" y="178"/>
                    </a:lnTo>
                    <a:lnTo>
                      <a:pt x="2" y="176"/>
                    </a:lnTo>
                    <a:lnTo>
                      <a:pt x="0" y="176"/>
                    </a:lnTo>
                    <a:lnTo>
                      <a:pt x="2" y="176"/>
                    </a:lnTo>
                    <a:lnTo>
                      <a:pt x="2" y="174"/>
                    </a:lnTo>
                    <a:lnTo>
                      <a:pt x="2" y="172"/>
                    </a:lnTo>
                    <a:lnTo>
                      <a:pt x="4" y="172"/>
                    </a:lnTo>
                    <a:lnTo>
                      <a:pt x="6" y="172"/>
                    </a:lnTo>
                    <a:lnTo>
                      <a:pt x="8" y="172"/>
                    </a:lnTo>
                    <a:lnTo>
                      <a:pt x="9" y="172"/>
                    </a:lnTo>
                    <a:lnTo>
                      <a:pt x="11" y="172"/>
                    </a:lnTo>
                    <a:lnTo>
                      <a:pt x="13" y="172"/>
                    </a:lnTo>
                    <a:lnTo>
                      <a:pt x="15" y="172"/>
                    </a:lnTo>
                    <a:lnTo>
                      <a:pt x="21" y="172"/>
                    </a:lnTo>
                    <a:lnTo>
                      <a:pt x="27" y="172"/>
                    </a:lnTo>
                    <a:lnTo>
                      <a:pt x="44" y="172"/>
                    </a:lnTo>
                    <a:lnTo>
                      <a:pt x="46" y="172"/>
                    </a:lnTo>
                    <a:lnTo>
                      <a:pt x="54" y="172"/>
                    </a:lnTo>
                    <a:lnTo>
                      <a:pt x="56" y="172"/>
                    </a:lnTo>
                    <a:lnTo>
                      <a:pt x="57" y="172"/>
                    </a:lnTo>
                    <a:lnTo>
                      <a:pt x="67" y="172"/>
                    </a:lnTo>
                    <a:lnTo>
                      <a:pt x="69" y="172"/>
                    </a:lnTo>
                    <a:lnTo>
                      <a:pt x="80" y="172"/>
                    </a:lnTo>
                    <a:lnTo>
                      <a:pt x="82" y="172"/>
                    </a:lnTo>
                    <a:lnTo>
                      <a:pt x="84" y="172"/>
                    </a:lnTo>
                    <a:lnTo>
                      <a:pt x="92" y="172"/>
                    </a:lnTo>
                    <a:lnTo>
                      <a:pt x="105" y="172"/>
                    </a:lnTo>
                    <a:lnTo>
                      <a:pt x="111" y="172"/>
                    </a:lnTo>
                    <a:lnTo>
                      <a:pt x="113" y="172"/>
                    </a:lnTo>
                    <a:lnTo>
                      <a:pt x="113" y="169"/>
                    </a:lnTo>
                    <a:lnTo>
                      <a:pt x="113" y="157"/>
                    </a:lnTo>
                    <a:lnTo>
                      <a:pt x="113" y="153"/>
                    </a:lnTo>
                    <a:lnTo>
                      <a:pt x="113" y="151"/>
                    </a:lnTo>
                    <a:lnTo>
                      <a:pt x="113" y="146"/>
                    </a:lnTo>
                    <a:lnTo>
                      <a:pt x="113" y="144"/>
                    </a:lnTo>
                    <a:lnTo>
                      <a:pt x="113" y="136"/>
                    </a:lnTo>
                    <a:lnTo>
                      <a:pt x="113" y="132"/>
                    </a:lnTo>
                    <a:lnTo>
                      <a:pt x="113" y="124"/>
                    </a:lnTo>
                    <a:lnTo>
                      <a:pt x="113" y="122"/>
                    </a:lnTo>
                    <a:lnTo>
                      <a:pt x="113" y="121"/>
                    </a:lnTo>
                    <a:lnTo>
                      <a:pt x="113" y="113"/>
                    </a:lnTo>
                    <a:lnTo>
                      <a:pt x="113" y="111"/>
                    </a:lnTo>
                    <a:lnTo>
                      <a:pt x="115" y="107"/>
                    </a:lnTo>
                    <a:lnTo>
                      <a:pt x="115" y="105"/>
                    </a:lnTo>
                    <a:lnTo>
                      <a:pt x="115" y="103"/>
                    </a:lnTo>
                    <a:lnTo>
                      <a:pt x="115" y="101"/>
                    </a:lnTo>
                    <a:lnTo>
                      <a:pt x="115" y="99"/>
                    </a:lnTo>
                    <a:lnTo>
                      <a:pt x="115" y="97"/>
                    </a:lnTo>
                    <a:lnTo>
                      <a:pt x="115" y="96"/>
                    </a:lnTo>
                    <a:lnTo>
                      <a:pt x="115" y="94"/>
                    </a:lnTo>
                    <a:lnTo>
                      <a:pt x="115" y="92"/>
                    </a:lnTo>
                    <a:lnTo>
                      <a:pt x="115" y="90"/>
                    </a:lnTo>
                    <a:lnTo>
                      <a:pt x="115" y="88"/>
                    </a:lnTo>
                    <a:lnTo>
                      <a:pt x="115" y="86"/>
                    </a:lnTo>
                    <a:lnTo>
                      <a:pt x="115" y="84"/>
                    </a:lnTo>
                    <a:lnTo>
                      <a:pt x="115" y="82"/>
                    </a:lnTo>
                    <a:lnTo>
                      <a:pt x="115" y="78"/>
                    </a:lnTo>
                    <a:lnTo>
                      <a:pt x="115" y="73"/>
                    </a:lnTo>
                    <a:lnTo>
                      <a:pt x="115" y="69"/>
                    </a:lnTo>
                    <a:lnTo>
                      <a:pt x="115" y="65"/>
                    </a:lnTo>
                    <a:lnTo>
                      <a:pt x="115" y="61"/>
                    </a:lnTo>
                    <a:lnTo>
                      <a:pt x="115" y="53"/>
                    </a:lnTo>
                    <a:lnTo>
                      <a:pt x="115" y="51"/>
                    </a:lnTo>
                    <a:lnTo>
                      <a:pt x="115" y="49"/>
                    </a:lnTo>
                    <a:lnTo>
                      <a:pt x="115" y="44"/>
                    </a:lnTo>
                    <a:lnTo>
                      <a:pt x="115" y="40"/>
                    </a:lnTo>
                    <a:lnTo>
                      <a:pt x="115" y="34"/>
                    </a:lnTo>
                    <a:lnTo>
                      <a:pt x="115" y="30"/>
                    </a:lnTo>
                    <a:lnTo>
                      <a:pt x="115" y="28"/>
                    </a:lnTo>
                    <a:lnTo>
                      <a:pt x="115" y="26"/>
                    </a:lnTo>
                    <a:lnTo>
                      <a:pt x="115" y="21"/>
                    </a:lnTo>
                    <a:lnTo>
                      <a:pt x="115" y="19"/>
                    </a:lnTo>
                    <a:lnTo>
                      <a:pt x="115" y="15"/>
                    </a:lnTo>
                    <a:lnTo>
                      <a:pt x="115" y="11"/>
                    </a:lnTo>
                    <a:lnTo>
                      <a:pt x="115" y="5"/>
                    </a:lnTo>
                    <a:lnTo>
                      <a:pt x="115" y="1"/>
                    </a:lnTo>
                    <a:lnTo>
                      <a:pt x="115" y="0"/>
                    </a:lnTo>
                    <a:lnTo>
                      <a:pt x="121" y="0"/>
                    </a:lnTo>
                    <a:lnTo>
                      <a:pt x="125" y="0"/>
                    </a:lnTo>
                    <a:lnTo>
                      <a:pt x="130" y="0"/>
                    </a:lnTo>
                    <a:lnTo>
                      <a:pt x="140" y="0"/>
                    </a:lnTo>
                    <a:lnTo>
                      <a:pt x="142" y="0"/>
                    </a:lnTo>
                    <a:lnTo>
                      <a:pt x="146" y="0"/>
                    </a:lnTo>
                    <a:lnTo>
                      <a:pt x="148" y="0"/>
                    </a:lnTo>
                    <a:lnTo>
                      <a:pt x="150" y="0"/>
                    </a:lnTo>
                    <a:lnTo>
                      <a:pt x="152" y="0"/>
                    </a:lnTo>
                    <a:lnTo>
                      <a:pt x="153" y="0"/>
                    </a:lnTo>
                    <a:lnTo>
                      <a:pt x="159" y="0"/>
                    </a:lnTo>
                    <a:lnTo>
                      <a:pt x="161" y="0"/>
                    </a:lnTo>
                    <a:lnTo>
                      <a:pt x="163" y="0"/>
                    </a:lnTo>
                    <a:lnTo>
                      <a:pt x="165" y="0"/>
                    </a:lnTo>
                    <a:lnTo>
                      <a:pt x="167" y="0"/>
                    </a:lnTo>
                    <a:lnTo>
                      <a:pt x="173" y="0"/>
                    </a:lnTo>
                    <a:lnTo>
                      <a:pt x="176" y="0"/>
                    </a:lnTo>
                    <a:lnTo>
                      <a:pt x="180" y="0"/>
                    </a:lnTo>
                    <a:lnTo>
                      <a:pt x="184" y="0"/>
                    </a:lnTo>
                    <a:lnTo>
                      <a:pt x="194" y="0"/>
                    </a:lnTo>
                    <a:lnTo>
                      <a:pt x="196" y="0"/>
                    </a:lnTo>
                    <a:lnTo>
                      <a:pt x="200" y="0"/>
                    </a:lnTo>
                    <a:lnTo>
                      <a:pt x="201" y="0"/>
                    </a:lnTo>
                    <a:lnTo>
                      <a:pt x="203" y="0"/>
                    </a:lnTo>
                    <a:lnTo>
                      <a:pt x="211" y="0"/>
                    </a:lnTo>
                    <a:lnTo>
                      <a:pt x="211" y="3"/>
                    </a:lnTo>
                    <a:lnTo>
                      <a:pt x="211" y="5"/>
                    </a:lnTo>
                    <a:lnTo>
                      <a:pt x="211" y="9"/>
                    </a:lnTo>
                    <a:lnTo>
                      <a:pt x="211" y="13"/>
                    </a:lnTo>
                    <a:lnTo>
                      <a:pt x="211" y="15"/>
                    </a:lnTo>
                    <a:lnTo>
                      <a:pt x="211" y="17"/>
                    </a:lnTo>
                    <a:lnTo>
                      <a:pt x="211" y="19"/>
                    </a:lnTo>
                    <a:lnTo>
                      <a:pt x="211" y="21"/>
                    </a:lnTo>
                    <a:lnTo>
                      <a:pt x="211" y="25"/>
                    </a:lnTo>
                    <a:lnTo>
                      <a:pt x="211" y="26"/>
                    </a:lnTo>
                    <a:lnTo>
                      <a:pt x="211" y="28"/>
                    </a:lnTo>
                    <a:lnTo>
                      <a:pt x="211" y="30"/>
                    </a:lnTo>
                    <a:lnTo>
                      <a:pt x="211" y="34"/>
                    </a:lnTo>
                    <a:lnTo>
                      <a:pt x="211" y="36"/>
                    </a:lnTo>
                    <a:lnTo>
                      <a:pt x="211" y="42"/>
                    </a:lnTo>
                    <a:lnTo>
                      <a:pt x="211" y="48"/>
                    </a:lnTo>
                    <a:lnTo>
                      <a:pt x="211" y="49"/>
                    </a:lnTo>
                    <a:lnTo>
                      <a:pt x="211" y="51"/>
                    </a:lnTo>
                    <a:lnTo>
                      <a:pt x="211" y="53"/>
                    </a:lnTo>
                    <a:lnTo>
                      <a:pt x="211" y="55"/>
                    </a:lnTo>
                    <a:lnTo>
                      <a:pt x="211" y="57"/>
                    </a:lnTo>
                    <a:lnTo>
                      <a:pt x="211" y="59"/>
                    </a:lnTo>
                    <a:lnTo>
                      <a:pt x="211" y="63"/>
                    </a:lnTo>
                    <a:lnTo>
                      <a:pt x="211" y="65"/>
                    </a:lnTo>
                    <a:lnTo>
                      <a:pt x="211" y="69"/>
                    </a:lnTo>
                    <a:lnTo>
                      <a:pt x="211" y="71"/>
                    </a:lnTo>
                    <a:lnTo>
                      <a:pt x="211" y="74"/>
                    </a:lnTo>
                    <a:lnTo>
                      <a:pt x="211" y="76"/>
                    </a:lnTo>
                    <a:lnTo>
                      <a:pt x="211" y="74"/>
                    </a:lnTo>
                    <a:lnTo>
                      <a:pt x="213" y="74"/>
                    </a:lnTo>
                    <a:lnTo>
                      <a:pt x="213" y="76"/>
                    </a:lnTo>
                    <a:lnTo>
                      <a:pt x="215" y="76"/>
                    </a:lnTo>
                    <a:lnTo>
                      <a:pt x="215" y="78"/>
                    </a:lnTo>
                    <a:lnTo>
                      <a:pt x="217" y="78"/>
                    </a:lnTo>
                    <a:lnTo>
                      <a:pt x="217" y="80"/>
                    </a:lnTo>
                    <a:lnTo>
                      <a:pt x="219" y="80"/>
                    </a:lnTo>
                    <a:lnTo>
                      <a:pt x="219" y="82"/>
                    </a:lnTo>
                    <a:lnTo>
                      <a:pt x="221" y="82"/>
                    </a:lnTo>
                    <a:lnTo>
                      <a:pt x="223" y="82"/>
                    </a:lnTo>
                    <a:lnTo>
                      <a:pt x="224" y="80"/>
                    </a:lnTo>
                    <a:lnTo>
                      <a:pt x="224" y="82"/>
                    </a:lnTo>
                    <a:lnTo>
                      <a:pt x="226" y="82"/>
                    </a:lnTo>
                    <a:lnTo>
                      <a:pt x="228" y="82"/>
                    </a:lnTo>
                    <a:lnTo>
                      <a:pt x="230" y="82"/>
                    </a:lnTo>
                    <a:lnTo>
                      <a:pt x="230" y="80"/>
                    </a:lnTo>
                    <a:lnTo>
                      <a:pt x="232" y="80"/>
                    </a:lnTo>
                    <a:lnTo>
                      <a:pt x="232" y="82"/>
                    </a:lnTo>
                    <a:lnTo>
                      <a:pt x="232" y="80"/>
                    </a:lnTo>
                    <a:lnTo>
                      <a:pt x="232" y="82"/>
                    </a:lnTo>
                    <a:lnTo>
                      <a:pt x="234" y="82"/>
                    </a:lnTo>
                    <a:lnTo>
                      <a:pt x="234" y="84"/>
                    </a:lnTo>
                    <a:lnTo>
                      <a:pt x="234" y="82"/>
                    </a:lnTo>
                    <a:lnTo>
                      <a:pt x="234" y="84"/>
                    </a:lnTo>
                    <a:lnTo>
                      <a:pt x="236" y="84"/>
                    </a:lnTo>
                    <a:lnTo>
                      <a:pt x="236" y="86"/>
                    </a:lnTo>
                    <a:lnTo>
                      <a:pt x="236" y="88"/>
                    </a:lnTo>
                    <a:lnTo>
                      <a:pt x="236" y="90"/>
                    </a:lnTo>
                    <a:lnTo>
                      <a:pt x="238" y="90"/>
                    </a:lnTo>
                    <a:lnTo>
                      <a:pt x="238" y="88"/>
                    </a:lnTo>
                    <a:lnTo>
                      <a:pt x="238" y="90"/>
                    </a:lnTo>
                    <a:lnTo>
                      <a:pt x="240" y="90"/>
                    </a:lnTo>
                    <a:lnTo>
                      <a:pt x="242" y="90"/>
                    </a:lnTo>
                    <a:lnTo>
                      <a:pt x="242" y="88"/>
                    </a:lnTo>
                    <a:lnTo>
                      <a:pt x="242" y="90"/>
                    </a:lnTo>
                    <a:lnTo>
                      <a:pt x="244" y="90"/>
                    </a:lnTo>
                    <a:lnTo>
                      <a:pt x="246" y="90"/>
                    </a:lnTo>
                    <a:lnTo>
                      <a:pt x="246" y="92"/>
                    </a:lnTo>
                    <a:lnTo>
                      <a:pt x="248" y="92"/>
                    </a:lnTo>
                    <a:lnTo>
                      <a:pt x="249" y="92"/>
                    </a:lnTo>
                    <a:lnTo>
                      <a:pt x="251" y="92"/>
                    </a:lnTo>
                    <a:lnTo>
                      <a:pt x="253" y="92"/>
                    </a:lnTo>
                    <a:lnTo>
                      <a:pt x="253" y="90"/>
                    </a:lnTo>
                    <a:lnTo>
                      <a:pt x="253" y="92"/>
                    </a:lnTo>
                    <a:lnTo>
                      <a:pt x="255" y="92"/>
                    </a:lnTo>
                    <a:lnTo>
                      <a:pt x="257" y="94"/>
                    </a:lnTo>
                    <a:lnTo>
                      <a:pt x="259" y="96"/>
                    </a:lnTo>
                    <a:lnTo>
                      <a:pt x="259" y="94"/>
                    </a:lnTo>
                    <a:lnTo>
                      <a:pt x="261" y="94"/>
                    </a:lnTo>
                    <a:lnTo>
                      <a:pt x="261" y="92"/>
                    </a:lnTo>
                    <a:lnTo>
                      <a:pt x="263" y="92"/>
                    </a:lnTo>
                    <a:lnTo>
                      <a:pt x="265" y="92"/>
                    </a:lnTo>
                    <a:lnTo>
                      <a:pt x="267" y="92"/>
                    </a:lnTo>
                    <a:lnTo>
                      <a:pt x="269" y="92"/>
                    </a:lnTo>
                    <a:lnTo>
                      <a:pt x="271" y="92"/>
                    </a:lnTo>
                    <a:lnTo>
                      <a:pt x="271" y="94"/>
                    </a:lnTo>
                    <a:lnTo>
                      <a:pt x="269" y="94"/>
                    </a:lnTo>
                    <a:lnTo>
                      <a:pt x="271" y="94"/>
                    </a:lnTo>
                    <a:lnTo>
                      <a:pt x="271" y="96"/>
                    </a:lnTo>
                    <a:lnTo>
                      <a:pt x="271" y="97"/>
                    </a:lnTo>
                    <a:lnTo>
                      <a:pt x="272" y="97"/>
                    </a:lnTo>
                    <a:lnTo>
                      <a:pt x="274" y="97"/>
                    </a:lnTo>
                    <a:lnTo>
                      <a:pt x="274" y="99"/>
                    </a:lnTo>
                    <a:lnTo>
                      <a:pt x="274" y="101"/>
                    </a:lnTo>
                    <a:lnTo>
                      <a:pt x="274" y="99"/>
                    </a:lnTo>
                    <a:lnTo>
                      <a:pt x="274" y="101"/>
                    </a:lnTo>
                    <a:lnTo>
                      <a:pt x="276" y="101"/>
                    </a:lnTo>
                    <a:lnTo>
                      <a:pt x="276" y="103"/>
                    </a:lnTo>
                    <a:lnTo>
                      <a:pt x="278" y="103"/>
                    </a:lnTo>
                    <a:lnTo>
                      <a:pt x="278" y="101"/>
                    </a:lnTo>
                    <a:lnTo>
                      <a:pt x="280" y="101"/>
                    </a:lnTo>
                    <a:lnTo>
                      <a:pt x="280" y="99"/>
                    </a:lnTo>
                    <a:lnTo>
                      <a:pt x="282" y="99"/>
                    </a:lnTo>
                    <a:lnTo>
                      <a:pt x="282" y="97"/>
                    </a:lnTo>
                    <a:lnTo>
                      <a:pt x="284" y="97"/>
                    </a:lnTo>
                    <a:lnTo>
                      <a:pt x="286" y="97"/>
                    </a:lnTo>
                    <a:lnTo>
                      <a:pt x="286" y="99"/>
                    </a:lnTo>
                    <a:lnTo>
                      <a:pt x="286" y="101"/>
                    </a:lnTo>
                    <a:lnTo>
                      <a:pt x="288" y="101"/>
                    </a:lnTo>
                    <a:lnTo>
                      <a:pt x="288" y="99"/>
                    </a:lnTo>
                    <a:lnTo>
                      <a:pt x="290" y="99"/>
                    </a:lnTo>
                    <a:lnTo>
                      <a:pt x="290" y="101"/>
                    </a:lnTo>
                    <a:lnTo>
                      <a:pt x="290" y="103"/>
                    </a:lnTo>
                    <a:lnTo>
                      <a:pt x="292" y="103"/>
                    </a:lnTo>
                    <a:lnTo>
                      <a:pt x="294" y="103"/>
                    </a:lnTo>
                    <a:lnTo>
                      <a:pt x="294" y="101"/>
                    </a:lnTo>
                    <a:lnTo>
                      <a:pt x="296" y="101"/>
                    </a:lnTo>
                    <a:lnTo>
                      <a:pt x="294" y="101"/>
                    </a:lnTo>
                    <a:lnTo>
                      <a:pt x="294" y="103"/>
                    </a:lnTo>
                    <a:lnTo>
                      <a:pt x="296" y="103"/>
                    </a:lnTo>
                    <a:lnTo>
                      <a:pt x="296" y="101"/>
                    </a:lnTo>
                    <a:lnTo>
                      <a:pt x="297" y="101"/>
                    </a:lnTo>
                    <a:lnTo>
                      <a:pt x="297" y="99"/>
                    </a:lnTo>
                    <a:lnTo>
                      <a:pt x="299" y="99"/>
                    </a:lnTo>
                    <a:lnTo>
                      <a:pt x="299" y="101"/>
                    </a:lnTo>
                    <a:lnTo>
                      <a:pt x="299" y="103"/>
                    </a:lnTo>
                    <a:lnTo>
                      <a:pt x="299" y="105"/>
                    </a:lnTo>
                    <a:lnTo>
                      <a:pt x="299" y="107"/>
                    </a:lnTo>
                    <a:lnTo>
                      <a:pt x="301" y="107"/>
                    </a:lnTo>
                    <a:lnTo>
                      <a:pt x="303" y="105"/>
                    </a:lnTo>
                    <a:lnTo>
                      <a:pt x="301" y="105"/>
                    </a:lnTo>
                    <a:lnTo>
                      <a:pt x="303" y="103"/>
                    </a:lnTo>
                    <a:lnTo>
                      <a:pt x="301" y="103"/>
                    </a:lnTo>
                    <a:lnTo>
                      <a:pt x="303" y="103"/>
                    </a:lnTo>
                    <a:lnTo>
                      <a:pt x="305" y="103"/>
                    </a:lnTo>
                    <a:lnTo>
                      <a:pt x="305" y="101"/>
                    </a:lnTo>
                    <a:lnTo>
                      <a:pt x="305" y="99"/>
                    </a:lnTo>
                    <a:lnTo>
                      <a:pt x="307" y="99"/>
                    </a:lnTo>
                    <a:lnTo>
                      <a:pt x="309" y="99"/>
                    </a:lnTo>
                    <a:lnTo>
                      <a:pt x="309" y="101"/>
                    </a:lnTo>
                    <a:lnTo>
                      <a:pt x="309" y="103"/>
                    </a:lnTo>
                    <a:lnTo>
                      <a:pt x="309" y="101"/>
                    </a:lnTo>
                    <a:lnTo>
                      <a:pt x="311" y="101"/>
                    </a:lnTo>
                    <a:lnTo>
                      <a:pt x="311" y="103"/>
                    </a:lnTo>
                    <a:lnTo>
                      <a:pt x="313" y="103"/>
                    </a:lnTo>
                    <a:lnTo>
                      <a:pt x="315" y="103"/>
                    </a:lnTo>
                    <a:lnTo>
                      <a:pt x="315" y="101"/>
                    </a:lnTo>
                    <a:lnTo>
                      <a:pt x="317" y="99"/>
                    </a:lnTo>
                    <a:lnTo>
                      <a:pt x="317" y="101"/>
                    </a:lnTo>
                    <a:lnTo>
                      <a:pt x="319" y="101"/>
                    </a:lnTo>
                    <a:lnTo>
                      <a:pt x="317" y="101"/>
                    </a:lnTo>
                    <a:lnTo>
                      <a:pt x="317" y="103"/>
                    </a:lnTo>
                    <a:lnTo>
                      <a:pt x="319" y="103"/>
                    </a:lnTo>
                    <a:lnTo>
                      <a:pt x="320" y="103"/>
                    </a:lnTo>
                    <a:lnTo>
                      <a:pt x="320" y="105"/>
                    </a:lnTo>
                    <a:lnTo>
                      <a:pt x="322" y="105"/>
                    </a:lnTo>
                    <a:lnTo>
                      <a:pt x="324" y="107"/>
                    </a:lnTo>
                    <a:lnTo>
                      <a:pt x="324" y="109"/>
                    </a:lnTo>
                    <a:lnTo>
                      <a:pt x="326" y="109"/>
                    </a:lnTo>
                    <a:lnTo>
                      <a:pt x="326" y="107"/>
                    </a:lnTo>
                    <a:lnTo>
                      <a:pt x="326" y="105"/>
                    </a:lnTo>
                    <a:lnTo>
                      <a:pt x="328" y="105"/>
                    </a:lnTo>
                    <a:lnTo>
                      <a:pt x="328" y="107"/>
                    </a:lnTo>
                    <a:lnTo>
                      <a:pt x="330" y="107"/>
                    </a:lnTo>
                    <a:lnTo>
                      <a:pt x="330" y="105"/>
                    </a:lnTo>
                    <a:lnTo>
                      <a:pt x="332" y="105"/>
                    </a:lnTo>
                    <a:lnTo>
                      <a:pt x="330" y="105"/>
                    </a:lnTo>
                    <a:lnTo>
                      <a:pt x="332" y="105"/>
                    </a:lnTo>
                    <a:lnTo>
                      <a:pt x="332" y="103"/>
                    </a:lnTo>
                    <a:lnTo>
                      <a:pt x="334" y="103"/>
                    </a:lnTo>
                    <a:lnTo>
                      <a:pt x="336" y="103"/>
                    </a:lnTo>
                    <a:lnTo>
                      <a:pt x="336" y="101"/>
                    </a:lnTo>
                    <a:lnTo>
                      <a:pt x="338" y="101"/>
                    </a:lnTo>
                    <a:lnTo>
                      <a:pt x="338" y="103"/>
                    </a:lnTo>
                    <a:lnTo>
                      <a:pt x="338" y="101"/>
                    </a:lnTo>
                    <a:lnTo>
                      <a:pt x="340" y="101"/>
                    </a:lnTo>
                    <a:lnTo>
                      <a:pt x="340" y="103"/>
                    </a:lnTo>
                    <a:lnTo>
                      <a:pt x="342" y="103"/>
                    </a:lnTo>
                    <a:lnTo>
                      <a:pt x="342" y="101"/>
                    </a:lnTo>
                    <a:lnTo>
                      <a:pt x="344" y="101"/>
                    </a:lnTo>
                    <a:lnTo>
                      <a:pt x="344" y="103"/>
                    </a:lnTo>
                    <a:lnTo>
                      <a:pt x="344" y="101"/>
                    </a:lnTo>
                    <a:lnTo>
                      <a:pt x="345" y="101"/>
                    </a:lnTo>
                    <a:lnTo>
                      <a:pt x="347" y="101"/>
                    </a:lnTo>
                    <a:lnTo>
                      <a:pt x="347" y="99"/>
                    </a:lnTo>
                    <a:lnTo>
                      <a:pt x="349" y="99"/>
                    </a:lnTo>
                    <a:lnTo>
                      <a:pt x="351" y="99"/>
                    </a:lnTo>
                    <a:lnTo>
                      <a:pt x="351" y="101"/>
                    </a:lnTo>
                    <a:lnTo>
                      <a:pt x="353" y="101"/>
                    </a:lnTo>
                    <a:lnTo>
                      <a:pt x="355" y="101"/>
                    </a:lnTo>
                    <a:lnTo>
                      <a:pt x="357" y="101"/>
                    </a:lnTo>
                    <a:lnTo>
                      <a:pt x="359" y="101"/>
                    </a:lnTo>
                    <a:lnTo>
                      <a:pt x="359" y="99"/>
                    </a:lnTo>
                    <a:lnTo>
                      <a:pt x="359" y="101"/>
                    </a:lnTo>
                    <a:lnTo>
                      <a:pt x="361" y="101"/>
                    </a:lnTo>
                    <a:lnTo>
                      <a:pt x="361" y="99"/>
                    </a:lnTo>
                    <a:lnTo>
                      <a:pt x="361" y="97"/>
                    </a:lnTo>
                    <a:lnTo>
                      <a:pt x="361" y="99"/>
                    </a:lnTo>
                    <a:lnTo>
                      <a:pt x="363" y="99"/>
                    </a:lnTo>
                    <a:lnTo>
                      <a:pt x="365" y="99"/>
                    </a:lnTo>
                    <a:lnTo>
                      <a:pt x="365" y="101"/>
                    </a:lnTo>
                    <a:lnTo>
                      <a:pt x="365" y="99"/>
                    </a:lnTo>
                    <a:lnTo>
                      <a:pt x="365" y="101"/>
                    </a:lnTo>
                    <a:lnTo>
                      <a:pt x="367" y="101"/>
                    </a:lnTo>
                    <a:lnTo>
                      <a:pt x="367" y="99"/>
                    </a:lnTo>
                    <a:lnTo>
                      <a:pt x="367" y="101"/>
                    </a:lnTo>
                    <a:lnTo>
                      <a:pt x="365" y="101"/>
                    </a:lnTo>
                    <a:lnTo>
                      <a:pt x="367" y="101"/>
                    </a:lnTo>
                    <a:lnTo>
                      <a:pt x="367" y="103"/>
                    </a:lnTo>
                    <a:lnTo>
                      <a:pt x="367" y="101"/>
                    </a:lnTo>
                    <a:lnTo>
                      <a:pt x="369" y="101"/>
                    </a:lnTo>
                    <a:lnTo>
                      <a:pt x="369" y="103"/>
                    </a:lnTo>
                    <a:lnTo>
                      <a:pt x="369" y="101"/>
                    </a:lnTo>
                    <a:lnTo>
                      <a:pt x="369" y="103"/>
                    </a:lnTo>
                    <a:lnTo>
                      <a:pt x="370" y="103"/>
                    </a:lnTo>
                    <a:lnTo>
                      <a:pt x="370" y="105"/>
                    </a:lnTo>
                    <a:lnTo>
                      <a:pt x="370" y="103"/>
                    </a:lnTo>
                    <a:lnTo>
                      <a:pt x="370" y="105"/>
                    </a:lnTo>
                    <a:lnTo>
                      <a:pt x="372" y="105"/>
                    </a:lnTo>
                    <a:lnTo>
                      <a:pt x="372" y="107"/>
                    </a:lnTo>
                    <a:lnTo>
                      <a:pt x="374" y="107"/>
                    </a:lnTo>
                    <a:lnTo>
                      <a:pt x="374" y="105"/>
                    </a:lnTo>
                    <a:lnTo>
                      <a:pt x="374" y="107"/>
                    </a:lnTo>
                    <a:lnTo>
                      <a:pt x="374" y="105"/>
                    </a:lnTo>
                    <a:lnTo>
                      <a:pt x="376" y="105"/>
                    </a:lnTo>
                    <a:lnTo>
                      <a:pt x="376" y="107"/>
                    </a:lnTo>
                    <a:lnTo>
                      <a:pt x="374" y="107"/>
                    </a:lnTo>
                    <a:lnTo>
                      <a:pt x="376" y="107"/>
                    </a:lnTo>
                    <a:lnTo>
                      <a:pt x="376" y="109"/>
                    </a:lnTo>
                    <a:lnTo>
                      <a:pt x="376" y="107"/>
                    </a:lnTo>
                    <a:lnTo>
                      <a:pt x="378" y="107"/>
                    </a:lnTo>
                    <a:lnTo>
                      <a:pt x="378" y="109"/>
                    </a:lnTo>
                    <a:lnTo>
                      <a:pt x="376" y="109"/>
                    </a:lnTo>
                    <a:lnTo>
                      <a:pt x="378" y="109"/>
                    </a:lnTo>
                    <a:lnTo>
                      <a:pt x="380" y="109"/>
                    </a:lnTo>
                    <a:lnTo>
                      <a:pt x="382" y="109"/>
                    </a:lnTo>
                    <a:lnTo>
                      <a:pt x="382" y="111"/>
                    </a:lnTo>
                    <a:lnTo>
                      <a:pt x="380" y="111"/>
                    </a:lnTo>
                    <a:lnTo>
                      <a:pt x="382" y="111"/>
                    </a:lnTo>
                    <a:lnTo>
                      <a:pt x="382" y="109"/>
                    </a:lnTo>
                    <a:lnTo>
                      <a:pt x="382" y="111"/>
                    </a:lnTo>
                    <a:lnTo>
                      <a:pt x="384" y="111"/>
                    </a:lnTo>
                    <a:lnTo>
                      <a:pt x="382" y="111"/>
                    </a:lnTo>
                    <a:lnTo>
                      <a:pt x="384" y="111"/>
                    </a:lnTo>
                    <a:lnTo>
                      <a:pt x="386" y="111"/>
                    </a:lnTo>
                    <a:lnTo>
                      <a:pt x="386" y="113"/>
                    </a:lnTo>
                    <a:lnTo>
                      <a:pt x="384" y="113"/>
                    </a:lnTo>
                    <a:lnTo>
                      <a:pt x="386" y="113"/>
                    </a:lnTo>
                    <a:lnTo>
                      <a:pt x="388" y="113"/>
                    </a:lnTo>
                    <a:lnTo>
                      <a:pt x="388" y="115"/>
                    </a:lnTo>
                    <a:lnTo>
                      <a:pt x="388" y="113"/>
                    </a:lnTo>
                    <a:lnTo>
                      <a:pt x="390" y="113"/>
                    </a:lnTo>
                    <a:lnTo>
                      <a:pt x="390" y="115"/>
                    </a:lnTo>
                    <a:lnTo>
                      <a:pt x="390" y="113"/>
                    </a:lnTo>
                    <a:lnTo>
                      <a:pt x="392" y="113"/>
                    </a:lnTo>
                    <a:lnTo>
                      <a:pt x="390" y="113"/>
                    </a:lnTo>
                    <a:lnTo>
                      <a:pt x="390" y="115"/>
                    </a:lnTo>
                    <a:lnTo>
                      <a:pt x="392" y="115"/>
                    </a:lnTo>
                    <a:lnTo>
                      <a:pt x="392" y="113"/>
                    </a:lnTo>
                    <a:lnTo>
                      <a:pt x="392" y="115"/>
                    </a:lnTo>
                    <a:lnTo>
                      <a:pt x="393" y="115"/>
                    </a:lnTo>
                    <a:lnTo>
                      <a:pt x="393" y="113"/>
                    </a:lnTo>
                    <a:lnTo>
                      <a:pt x="395" y="113"/>
                    </a:lnTo>
                    <a:lnTo>
                      <a:pt x="397" y="113"/>
                    </a:lnTo>
                    <a:lnTo>
                      <a:pt x="397" y="115"/>
                    </a:lnTo>
                    <a:lnTo>
                      <a:pt x="397" y="117"/>
                    </a:lnTo>
                    <a:lnTo>
                      <a:pt x="397" y="119"/>
                    </a:lnTo>
                    <a:lnTo>
                      <a:pt x="397" y="121"/>
                    </a:lnTo>
                    <a:lnTo>
                      <a:pt x="397" y="122"/>
                    </a:lnTo>
                    <a:lnTo>
                      <a:pt x="397" y="124"/>
                    </a:lnTo>
                    <a:lnTo>
                      <a:pt x="397" y="130"/>
                    </a:lnTo>
                    <a:lnTo>
                      <a:pt x="397" y="132"/>
                    </a:lnTo>
                    <a:lnTo>
                      <a:pt x="397" y="134"/>
                    </a:lnTo>
                    <a:lnTo>
                      <a:pt x="397" y="136"/>
                    </a:lnTo>
                    <a:lnTo>
                      <a:pt x="397" y="138"/>
                    </a:lnTo>
                    <a:lnTo>
                      <a:pt x="397" y="140"/>
                    </a:lnTo>
                    <a:lnTo>
                      <a:pt x="397" y="142"/>
                    </a:lnTo>
                    <a:lnTo>
                      <a:pt x="397" y="144"/>
                    </a:lnTo>
                    <a:lnTo>
                      <a:pt x="397" y="146"/>
                    </a:lnTo>
                    <a:lnTo>
                      <a:pt x="397" y="147"/>
                    </a:lnTo>
                    <a:lnTo>
                      <a:pt x="397" y="149"/>
                    </a:lnTo>
                    <a:lnTo>
                      <a:pt x="397" y="151"/>
                    </a:lnTo>
                    <a:lnTo>
                      <a:pt x="397" y="153"/>
                    </a:lnTo>
                    <a:lnTo>
                      <a:pt x="397" y="155"/>
                    </a:lnTo>
                    <a:lnTo>
                      <a:pt x="397" y="157"/>
                    </a:lnTo>
                    <a:lnTo>
                      <a:pt x="397" y="159"/>
                    </a:lnTo>
                    <a:lnTo>
                      <a:pt x="397" y="161"/>
                    </a:lnTo>
                    <a:lnTo>
                      <a:pt x="397" y="163"/>
                    </a:lnTo>
                    <a:lnTo>
                      <a:pt x="397" y="165"/>
                    </a:lnTo>
                    <a:lnTo>
                      <a:pt x="397" y="167"/>
                    </a:lnTo>
                    <a:lnTo>
                      <a:pt x="397" y="169"/>
                    </a:lnTo>
                    <a:lnTo>
                      <a:pt x="397" y="170"/>
                    </a:lnTo>
                    <a:lnTo>
                      <a:pt x="397" y="172"/>
                    </a:lnTo>
                    <a:lnTo>
                      <a:pt x="399" y="172"/>
                    </a:lnTo>
                    <a:lnTo>
                      <a:pt x="399" y="174"/>
                    </a:lnTo>
                    <a:lnTo>
                      <a:pt x="401" y="174"/>
                    </a:lnTo>
                    <a:lnTo>
                      <a:pt x="401" y="176"/>
                    </a:lnTo>
                    <a:lnTo>
                      <a:pt x="403" y="176"/>
                    </a:lnTo>
                    <a:lnTo>
                      <a:pt x="403" y="178"/>
                    </a:lnTo>
                    <a:lnTo>
                      <a:pt x="403" y="176"/>
                    </a:lnTo>
                    <a:lnTo>
                      <a:pt x="403" y="178"/>
                    </a:lnTo>
                    <a:lnTo>
                      <a:pt x="403" y="180"/>
                    </a:lnTo>
                    <a:lnTo>
                      <a:pt x="405" y="180"/>
                    </a:lnTo>
                    <a:lnTo>
                      <a:pt x="405" y="182"/>
                    </a:lnTo>
                    <a:lnTo>
                      <a:pt x="405" y="180"/>
                    </a:lnTo>
                    <a:lnTo>
                      <a:pt x="405" y="182"/>
                    </a:lnTo>
                    <a:lnTo>
                      <a:pt x="405" y="184"/>
                    </a:lnTo>
                    <a:lnTo>
                      <a:pt x="407" y="184"/>
                    </a:lnTo>
                    <a:lnTo>
                      <a:pt x="405" y="184"/>
                    </a:lnTo>
                    <a:lnTo>
                      <a:pt x="405" y="186"/>
                    </a:lnTo>
                    <a:lnTo>
                      <a:pt x="405" y="188"/>
                    </a:lnTo>
                    <a:lnTo>
                      <a:pt x="405" y="190"/>
                    </a:lnTo>
                    <a:lnTo>
                      <a:pt x="407" y="190"/>
                    </a:lnTo>
                    <a:lnTo>
                      <a:pt x="409" y="190"/>
                    </a:lnTo>
                    <a:lnTo>
                      <a:pt x="409" y="192"/>
                    </a:lnTo>
                    <a:lnTo>
                      <a:pt x="407" y="192"/>
                    </a:lnTo>
                    <a:lnTo>
                      <a:pt x="409" y="192"/>
                    </a:lnTo>
                    <a:lnTo>
                      <a:pt x="409" y="194"/>
                    </a:lnTo>
                    <a:lnTo>
                      <a:pt x="409" y="195"/>
                    </a:lnTo>
                    <a:lnTo>
                      <a:pt x="411" y="195"/>
                    </a:lnTo>
                    <a:lnTo>
                      <a:pt x="411" y="197"/>
                    </a:lnTo>
                    <a:lnTo>
                      <a:pt x="409" y="197"/>
                    </a:lnTo>
                    <a:lnTo>
                      <a:pt x="411" y="197"/>
                    </a:lnTo>
                    <a:lnTo>
                      <a:pt x="409" y="197"/>
                    </a:lnTo>
                    <a:lnTo>
                      <a:pt x="411" y="197"/>
                    </a:lnTo>
                    <a:lnTo>
                      <a:pt x="411" y="199"/>
                    </a:lnTo>
                    <a:lnTo>
                      <a:pt x="413" y="199"/>
                    </a:lnTo>
                    <a:lnTo>
                      <a:pt x="411" y="199"/>
                    </a:lnTo>
                    <a:lnTo>
                      <a:pt x="413" y="199"/>
                    </a:lnTo>
                    <a:lnTo>
                      <a:pt x="411" y="199"/>
                    </a:lnTo>
                    <a:lnTo>
                      <a:pt x="411" y="201"/>
                    </a:lnTo>
                    <a:lnTo>
                      <a:pt x="413" y="201"/>
                    </a:lnTo>
                    <a:lnTo>
                      <a:pt x="413" y="203"/>
                    </a:lnTo>
                    <a:lnTo>
                      <a:pt x="415" y="203"/>
                    </a:lnTo>
                    <a:lnTo>
                      <a:pt x="415" y="205"/>
                    </a:lnTo>
                    <a:lnTo>
                      <a:pt x="413" y="205"/>
                    </a:lnTo>
                    <a:lnTo>
                      <a:pt x="413" y="207"/>
                    </a:lnTo>
                    <a:lnTo>
                      <a:pt x="415" y="207"/>
                    </a:lnTo>
                    <a:lnTo>
                      <a:pt x="415" y="205"/>
                    </a:lnTo>
                    <a:lnTo>
                      <a:pt x="415" y="207"/>
                    </a:lnTo>
                    <a:lnTo>
                      <a:pt x="415" y="209"/>
                    </a:lnTo>
                    <a:lnTo>
                      <a:pt x="413" y="209"/>
                    </a:lnTo>
                    <a:lnTo>
                      <a:pt x="413" y="211"/>
                    </a:lnTo>
                    <a:lnTo>
                      <a:pt x="415" y="211"/>
                    </a:lnTo>
                    <a:lnTo>
                      <a:pt x="415" y="213"/>
                    </a:lnTo>
                    <a:lnTo>
                      <a:pt x="413" y="213"/>
                    </a:lnTo>
                    <a:lnTo>
                      <a:pt x="415" y="213"/>
                    </a:lnTo>
                    <a:lnTo>
                      <a:pt x="413" y="213"/>
                    </a:lnTo>
                    <a:lnTo>
                      <a:pt x="413" y="215"/>
                    </a:lnTo>
                    <a:lnTo>
                      <a:pt x="415" y="215"/>
                    </a:lnTo>
                    <a:lnTo>
                      <a:pt x="413" y="215"/>
                    </a:lnTo>
                    <a:lnTo>
                      <a:pt x="413" y="217"/>
                    </a:lnTo>
                    <a:lnTo>
                      <a:pt x="415" y="217"/>
                    </a:lnTo>
                    <a:lnTo>
                      <a:pt x="413" y="217"/>
                    </a:lnTo>
                    <a:lnTo>
                      <a:pt x="413" y="218"/>
                    </a:lnTo>
                    <a:lnTo>
                      <a:pt x="411" y="218"/>
                    </a:lnTo>
                    <a:lnTo>
                      <a:pt x="413" y="218"/>
                    </a:lnTo>
                    <a:lnTo>
                      <a:pt x="411" y="218"/>
                    </a:lnTo>
                    <a:lnTo>
                      <a:pt x="413" y="218"/>
                    </a:lnTo>
                    <a:lnTo>
                      <a:pt x="413" y="220"/>
                    </a:lnTo>
                    <a:lnTo>
                      <a:pt x="411" y="220"/>
                    </a:lnTo>
                    <a:lnTo>
                      <a:pt x="411" y="222"/>
                    </a:lnTo>
                    <a:lnTo>
                      <a:pt x="409" y="222"/>
                    </a:lnTo>
                    <a:lnTo>
                      <a:pt x="409" y="224"/>
                    </a:lnTo>
                    <a:lnTo>
                      <a:pt x="409" y="226"/>
                    </a:lnTo>
                    <a:lnTo>
                      <a:pt x="407" y="226"/>
                    </a:lnTo>
                    <a:lnTo>
                      <a:pt x="409" y="226"/>
                    </a:lnTo>
                    <a:lnTo>
                      <a:pt x="409" y="228"/>
                    </a:lnTo>
                    <a:lnTo>
                      <a:pt x="409" y="230"/>
                    </a:lnTo>
                    <a:lnTo>
                      <a:pt x="409" y="232"/>
                    </a:lnTo>
                    <a:lnTo>
                      <a:pt x="407" y="232"/>
                    </a:lnTo>
                    <a:lnTo>
                      <a:pt x="407" y="234"/>
                    </a:lnTo>
                    <a:lnTo>
                      <a:pt x="407" y="236"/>
                    </a:lnTo>
                    <a:lnTo>
                      <a:pt x="407" y="234"/>
                    </a:lnTo>
                    <a:lnTo>
                      <a:pt x="407" y="236"/>
                    </a:lnTo>
                    <a:lnTo>
                      <a:pt x="409" y="236"/>
                    </a:lnTo>
                    <a:lnTo>
                      <a:pt x="409" y="238"/>
                    </a:lnTo>
                    <a:lnTo>
                      <a:pt x="409" y="240"/>
                    </a:lnTo>
                    <a:lnTo>
                      <a:pt x="409" y="242"/>
                    </a:lnTo>
                    <a:lnTo>
                      <a:pt x="409" y="243"/>
                    </a:lnTo>
                    <a:lnTo>
                      <a:pt x="409" y="245"/>
                    </a:lnTo>
                    <a:lnTo>
                      <a:pt x="407" y="245"/>
                    </a:lnTo>
                    <a:lnTo>
                      <a:pt x="407" y="247"/>
                    </a:lnTo>
                    <a:lnTo>
                      <a:pt x="405" y="247"/>
                    </a:lnTo>
                    <a:lnTo>
                      <a:pt x="405" y="249"/>
                    </a:lnTo>
                    <a:lnTo>
                      <a:pt x="405" y="251"/>
                    </a:lnTo>
                    <a:lnTo>
                      <a:pt x="403" y="251"/>
                    </a:lnTo>
                    <a:lnTo>
                      <a:pt x="403" y="253"/>
                    </a:lnTo>
                    <a:lnTo>
                      <a:pt x="401" y="253"/>
                    </a:lnTo>
                    <a:lnTo>
                      <a:pt x="403" y="253"/>
                    </a:lnTo>
                    <a:lnTo>
                      <a:pt x="403" y="255"/>
                    </a:lnTo>
                    <a:lnTo>
                      <a:pt x="403" y="257"/>
                    </a:lnTo>
                    <a:lnTo>
                      <a:pt x="405" y="257"/>
                    </a:lnTo>
                    <a:lnTo>
                      <a:pt x="403" y="257"/>
                    </a:lnTo>
                    <a:lnTo>
                      <a:pt x="401" y="257"/>
                    </a:lnTo>
                    <a:lnTo>
                      <a:pt x="399" y="257"/>
                    </a:lnTo>
                    <a:lnTo>
                      <a:pt x="397" y="257"/>
                    </a:lnTo>
                    <a:lnTo>
                      <a:pt x="397" y="259"/>
                    </a:lnTo>
                    <a:lnTo>
                      <a:pt x="395" y="259"/>
                    </a:lnTo>
                    <a:lnTo>
                      <a:pt x="393" y="259"/>
                    </a:lnTo>
                    <a:lnTo>
                      <a:pt x="393" y="261"/>
                    </a:lnTo>
                    <a:lnTo>
                      <a:pt x="392" y="261"/>
                    </a:lnTo>
                    <a:lnTo>
                      <a:pt x="390" y="261"/>
                    </a:lnTo>
                    <a:lnTo>
                      <a:pt x="390" y="263"/>
                    </a:lnTo>
                    <a:lnTo>
                      <a:pt x="388" y="263"/>
                    </a:lnTo>
                    <a:lnTo>
                      <a:pt x="386" y="263"/>
                    </a:lnTo>
                    <a:lnTo>
                      <a:pt x="384" y="263"/>
                    </a:lnTo>
                    <a:lnTo>
                      <a:pt x="384" y="265"/>
                    </a:lnTo>
                    <a:lnTo>
                      <a:pt x="382" y="265"/>
                    </a:lnTo>
                    <a:lnTo>
                      <a:pt x="380" y="265"/>
                    </a:lnTo>
                    <a:lnTo>
                      <a:pt x="380" y="266"/>
                    </a:lnTo>
                    <a:lnTo>
                      <a:pt x="378" y="266"/>
                    </a:lnTo>
                    <a:lnTo>
                      <a:pt x="378" y="268"/>
                    </a:lnTo>
                    <a:lnTo>
                      <a:pt x="376" y="268"/>
                    </a:lnTo>
                    <a:lnTo>
                      <a:pt x="374" y="268"/>
                    </a:lnTo>
                    <a:lnTo>
                      <a:pt x="376" y="268"/>
                    </a:lnTo>
                    <a:lnTo>
                      <a:pt x="376" y="266"/>
                    </a:lnTo>
                    <a:lnTo>
                      <a:pt x="378" y="266"/>
                    </a:lnTo>
                    <a:lnTo>
                      <a:pt x="378" y="265"/>
                    </a:lnTo>
                    <a:lnTo>
                      <a:pt x="380" y="265"/>
                    </a:lnTo>
                    <a:lnTo>
                      <a:pt x="380" y="263"/>
                    </a:lnTo>
                    <a:lnTo>
                      <a:pt x="382" y="263"/>
                    </a:lnTo>
                    <a:lnTo>
                      <a:pt x="384" y="263"/>
                    </a:lnTo>
                    <a:lnTo>
                      <a:pt x="384" y="265"/>
                    </a:lnTo>
                    <a:lnTo>
                      <a:pt x="384" y="263"/>
                    </a:lnTo>
                    <a:lnTo>
                      <a:pt x="386" y="263"/>
                    </a:lnTo>
                    <a:lnTo>
                      <a:pt x="384" y="263"/>
                    </a:lnTo>
                    <a:lnTo>
                      <a:pt x="382" y="263"/>
                    </a:lnTo>
                    <a:lnTo>
                      <a:pt x="382" y="261"/>
                    </a:lnTo>
                    <a:lnTo>
                      <a:pt x="382" y="263"/>
                    </a:lnTo>
                    <a:lnTo>
                      <a:pt x="380" y="263"/>
                    </a:lnTo>
                    <a:lnTo>
                      <a:pt x="378" y="263"/>
                    </a:lnTo>
                    <a:lnTo>
                      <a:pt x="376" y="263"/>
                    </a:lnTo>
                    <a:lnTo>
                      <a:pt x="374" y="263"/>
                    </a:lnTo>
                    <a:lnTo>
                      <a:pt x="376" y="263"/>
                    </a:lnTo>
                    <a:lnTo>
                      <a:pt x="376" y="261"/>
                    </a:lnTo>
                    <a:lnTo>
                      <a:pt x="376" y="259"/>
                    </a:lnTo>
                    <a:lnTo>
                      <a:pt x="378" y="259"/>
                    </a:lnTo>
                    <a:lnTo>
                      <a:pt x="378" y="257"/>
                    </a:lnTo>
                    <a:lnTo>
                      <a:pt x="378" y="255"/>
                    </a:lnTo>
                    <a:lnTo>
                      <a:pt x="376" y="255"/>
                    </a:lnTo>
                    <a:lnTo>
                      <a:pt x="376" y="253"/>
                    </a:lnTo>
                    <a:lnTo>
                      <a:pt x="376" y="255"/>
                    </a:lnTo>
                    <a:lnTo>
                      <a:pt x="376" y="253"/>
                    </a:lnTo>
                    <a:lnTo>
                      <a:pt x="376" y="255"/>
                    </a:lnTo>
                    <a:lnTo>
                      <a:pt x="374" y="255"/>
                    </a:lnTo>
                    <a:lnTo>
                      <a:pt x="374" y="253"/>
                    </a:lnTo>
                    <a:lnTo>
                      <a:pt x="372" y="255"/>
                    </a:lnTo>
                    <a:lnTo>
                      <a:pt x="374" y="255"/>
                    </a:lnTo>
                    <a:lnTo>
                      <a:pt x="372" y="255"/>
                    </a:lnTo>
                    <a:lnTo>
                      <a:pt x="372" y="257"/>
                    </a:lnTo>
                    <a:lnTo>
                      <a:pt x="372" y="259"/>
                    </a:lnTo>
                    <a:lnTo>
                      <a:pt x="370" y="259"/>
                    </a:lnTo>
                    <a:lnTo>
                      <a:pt x="370" y="257"/>
                    </a:lnTo>
                    <a:lnTo>
                      <a:pt x="369" y="257"/>
                    </a:lnTo>
                    <a:lnTo>
                      <a:pt x="367" y="257"/>
                    </a:lnTo>
                    <a:lnTo>
                      <a:pt x="367" y="255"/>
                    </a:lnTo>
                    <a:lnTo>
                      <a:pt x="367" y="253"/>
                    </a:lnTo>
                    <a:lnTo>
                      <a:pt x="365" y="253"/>
                    </a:lnTo>
                    <a:lnTo>
                      <a:pt x="367" y="253"/>
                    </a:lnTo>
                    <a:lnTo>
                      <a:pt x="365" y="253"/>
                    </a:lnTo>
                    <a:lnTo>
                      <a:pt x="367" y="253"/>
                    </a:lnTo>
                    <a:lnTo>
                      <a:pt x="365" y="253"/>
                    </a:lnTo>
                    <a:lnTo>
                      <a:pt x="365" y="255"/>
                    </a:lnTo>
                    <a:lnTo>
                      <a:pt x="363" y="255"/>
                    </a:lnTo>
                    <a:lnTo>
                      <a:pt x="365" y="255"/>
                    </a:lnTo>
                    <a:lnTo>
                      <a:pt x="367" y="255"/>
                    </a:lnTo>
                    <a:lnTo>
                      <a:pt x="367" y="257"/>
                    </a:lnTo>
                    <a:lnTo>
                      <a:pt x="369" y="257"/>
                    </a:lnTo>
                    <a:lnTo>
                      <a:pt x="369" y="259"/>
                    </a:lnTo>
                    <a:lnTo>
                      <a:pt x="367" y="259"/>
                    </a:lnTo>
                    <a:lnTo>
                      <a:pt x="369" y="259"/>
                    </a:lnTo>
                    <a:lnTo>
                      <a:pt x="369" y="261"/>
                    </a:lnTo>
                    <a:lnTo>
                      <a:pt x="367" y="261"/>
                    </a:lnTo>
                    <a:lnTo>
                      <a:pt x="369" y="261"/>
                    </a:lnTo>
                    <a:lnTo>
                      <a:pt x="367" y="263"/>
                    </a:lnTo>
                    <a:lnTo>
                      <a:pt x="369" y="263"/>
                    </a:lnTo>
                    <a:lnTo>
                      <a:pt x="369" y="265"/>
                    </a:lnTo>
                    <a:lnTo>
                      <a:pt x="370" y="265"/>
                    </a:lnTo>
                    <a:lnTo>
                      <a:pt x="369" y="265"/>
                    </a:lnTo>
                    <a:lnTo>
                      <a:pt x="369" y="266"/>
                    </a:lnTo>
                    <a:lnTo>
                      <a:pt x="369" y="265"/>
                    </a:lnTo>
                    <a:lnTo>
                      <a:pt x="369" y="266"/>
                    </a:lnTo>
                    <a:lnTo>
                      <a:pt x="369" y="265"/>
                    </a:lnTo>
                    <a:lnTo>
                      <a:pt x="370" y="265"/>
                    </a:lnTo>
                    <a:lnTo>
                      <a:pt x="370" y="266"/>
                    </a:lnTo>
                    <a:lnTo>
                      <a:pt x="369" y="266"/>
                    </a:lnTo>
                    <a:lnTo>
                      <a:pt x="370" y="266"/>
                    </a:lnTo>
                    <a:lnTo>
                      <a:pt x="372" y="266"/>
                    </a:lnTo>
                    <a:lnTo>
                      <a:pt x="372" y="268"/>
                    </a:lnTo>
                    <a:lnTo>
                      <a:pt x="370" y="268"/>
                    </a:lnTo>
                    <a:lnTo>
                      <a:pt x="372" y="268"/>
                    </a:lnTo>
                    <a:lnTo>
                      <a:pt x="370" y="268"/>
                    </a:lnTo>
                    <a:lnTo>
                      <a:pt x="370" y="270"/>
                    </a:lnTo>
                    <a:lnTo>
                      <a:pt x="372" y="270"/>
                    </a:lnTo>
                    <a:lnTo>
                      <a:pt x="370" y="270"/>
                    </a:lnTo>
                    <a:close/>
                  </a:path>
                </a:pathLst>
              </a:custGeom>
              <a:solidFill>
                <a:srgbClr val="F5B90F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09" name="Freeform 1455">
                <a:extLst>
                  <a:ext uri="{FF2B5EF4-FFF2-40B4-BE49-F238E27FC236}">
                    <a16:creationId xmlns:a16="http://schemas.microsoft.com/office/drawing/2014/main" id="{2D2F80CF-B157-6FB8-562F-80CE409799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7274" y="2464732"/>
                <a:ext cx="249238" cy="322263"/>
              </a:xfrm>
              <a:custGeom>
                <a:avLst/>
                <a:gdLst>
                  <a:gd name="T0" fmla="*/ 94 w 157"/>
                  <a:gd name="T1" fmla="*/ 19 h 203"/>
                  <a:gd name="T2" fmla="*/ 94 w 157"/>
                  <a:gd name="T3" fmla="*/ 42 h 203"/>
                  <a:gd name="T4" fmla="*/ 109 w 157"/>
                  <a:gd name="T5" fmla="*/ 42 h 203"/>
                  <a:gd name="T6" fmla="*/ 126 w 157"/>
                  <a:gd name="T7" fmla="*/ 42 h 203"/>
                  <a:gd name="T8" fmla="*/ 145 w 157"/>
                  <a:gd name="T9" fmla="*/ 42 h 203"/>
                  <a:gd name="T10" fmla="*/ 157 w 157"/>
                  <a:gd name="T11" fmla="*/ 50 h 203"/>
                  <a:gd name="T12" fmla="*/ 157 w 157"/>
                  <a:gd name="T13" fmla="*/ 61 h 203"/>
                  <a:gd name="T14" fmla="*/ 157 w 157"/>
                  <a:gd name="T15" fmla="*/ 73 h 203"/>
                  <a:gd name="T16" fmla="*/ 157 w 157"/>
                  <a:gd name="T17" fmla="*/ 84 h 203"/>
                  <a:gd name="T18" fmla="*/ 157 w 157"/>
                  <a:gd name="T19" fmla="*/ 96 h 203"/>
                  <a:gd name="T20" fmla="*/ 157 w 157"/>
                  <a:gd name="T21" fmla="*/ 107 h 203"/>
                  <a:gd name="T22" fmla="*/ 157 w 157"/>
                  <a:gd name="T23" fmla="*/ 119 h 203"/>
                  <a:gd name="T24" fmla="*/ 157 w 157"/>
                  <a:gd name="T25" fmla="*/ 130 h 203"/>
                  <a:gd name="T26" fmla="*/ 157 w 157"/>
                  <a:gd name="T27" fmla="*/ 142 h 203"/>
                  <a:gd name="T28" fmla="*/ 157 w 157"/>
                  <a:gd name="T29" fmla="*/ 153 h 203"/>
                  <a:gd name="T30" fmla="*/ 157 w 157"/>
                  <a:gd name="T31" fmla="*/ 165 h 203"/>
                  <a:gd name="T32" fmla="*/ 157 w 157"/>
                  <a:gd name="T33" fmla="*/ 176 h 203"/>
                  <a:gd name="T34" fmla="*/ 157 w 157"/>
                  <a:gd name="T35" fmla="*/ 188 h 203"/>
                  <a:gd name="T36" fmla="*/ 157 w 157"/>
                  <a:gd name="T37" fmla="*/ 200 h 203"/>
                  <a:gd name="T38" fmla="*/ 149 w 157"/>
                  <a:gd name="T39" fmla="*/ 203 h 203"/>
                  <a:gd name="T40" fmla="*/ 138 w 157"/>
                  <a:gd name="T41" fmla="*/ 203 h 203"/>
                  <a:gd name="T42" fmla="*/ 126 w 157"/>
                  <a:gd name="T43" fmla="*/ 203 h 203"/>
                  <a:gd name="T44" fmla="*/ 115 w 157"/>
                  <a:gd name="T45" fmla="*/ 203 h 203"/>
                  <a:gd name="T46" fmla="*/ 103 w 157"/>
                  <a:gd name="T47" fmla="*/ 203 h 203"/>
                  <a:gd name="T48" fmla="*/ 92 w 157"/>
                  <a:gd name="T49" fmla="*/ 203 h 203"/>
                  <a:gd name="T50" fmla="*/ 80 w 157"/>
                  <a:gd name="T51" fmla="*/ 203 h 203"/>
                  <a:gd name="T52" fmla="*/ 69 w 157"/>
                  <a:gd name="T53" fmla="*/ 203 h 203"/>
                  <a:gd name="T54" fmla="*/ 53 w 157"/>
                  <a:gd name="T55" fmla="*/ 203 h 203"/>
                  <a:gd name="T56" fmla="*/ 42 w 157"/>
                  <a:gd name="T57" fmla="*/ 203 h 203"/>
                  <a:gd name="T58" fmla="*/ 30 w 157"/>
                  <a:gd name="T59" fmla="*/ 203 h 203"/>
                  <a:gd name="T60" fmla="*/ 19 w 157"/>
                  <a:gd name="T61" fmla="*/ 203 h 203"/>
                  <a:gd name="T62" fmla="*/ 7 w 157"/>
                  <a:gd name="T63" fmla="*/ 203 h 203"/>
                  <a:gd name="T64" fmla="*/ 0 w 157"/>
                  <a:gd name="T65" fmla="*/ 200 h 203"/>
                  <a:gd name="T66" fmla="*/ 0 w 157"/>
                  <a:gd name="T67" fmla="*/ 188 h 203"/>
                  <a:gd name="T68" fmla="*/ 0 w 157"/>
                  <a:gd name="T69" fmla="*/ 176 h 203"/>
                  <a:gd name="T70" fmla="*/ 0 w 157"/>
                  <a:gd name="T71" fmla="*/ 165 h 203"/>
                  <a:gd name="T72" fmla="*/ 0 w 157"/>
                  <a:gd name="T73" fmla="*/ 153 h 203"/>
                  <a:gd name="T74" fmla="*/ 0 w 157"/>
                  <a:gd name="T75" fmla="*/ 142 h 203"/>
                  <a:gd name="T76" fmla="*/ 0 w 157"/>
                  <a:gd name="T77" fmla="*/ 130 h 203"/>
                  <a:gd name="T78" fmla="*/ 0 w 157"/>
                  <a:gd name="T79" fmla="*/ 119 h 203"/>
                  <a:gd name="T80" fmla="*/ 0 w 157"/>
                  <a:gd name="T81" fmla="*/ 107 h 203"/>
                  <a:gd name="T82" fmla="*/ 0 w 157"/>
                  <a:gd name="T83" fmla="*/ 96 h 203"/>
                  <a:gd name="T84" fmla="*/ 0 w 157"/>
                  <a:gd name="T85" fmla="*/ 84 h 203"/>
                  <a:gd name="T86" fmla="*/ 0 w 157"/>
                  <a:gd name="T87" fmla="*/ 73 h 203"/>
                  <a:gd name="T88" fmla="*/ 0 w 157"/>
                  <a:gd name="T89" fmla="*/ 61 h 203"/>
                  <a:gd name="T90" fmla="*/ 0 w 157"/>
                  <a:gd name="T91" fmla="*/ 50 h 203"/>
                  <a:gd name="T92" fmla="*/ 0 w 157"/>
                  <a:gd name="T93" fmla="*/ 38 h 203"/>
                  <a:gd name="T94" fmla="*/ 0 w 157"/>
                  <a:gd name="T95" fmla="*/ 27 h 203"/>
                  <a:gd name="T96" fmla="*/ 0 w 157"/>
                  <a:gd name="T97" fmla="*/ 15 h 203"/>
                  <a:gd name="T98" fmla="*/ 0 w 157"/>
                  <a:gd name="T99" fmla="*/ 2 h 203"/>
                  <a:gd name="T100" fmla="*/ 17 w 157"/>
                  <a:gd name="T101" fmla="*/ 0 h 203"/>
                  <a:gd name="T102" fmla="*/ 38 w 157"/>
                  <a:gd name="T103" fmla="*/ 0 h 203"/>
                  <a:gd name="T104" fmla="*/ 65 w 157"/>
                  <a:gd name="T105" fmla="*/ 0 h 203"/>
                  <a:gd name="T106" fmla="*/ 78 w 157"/>
                  <a:gd name="T107" fmla="*/ 0 h 203"/>
                  <a:gd name="T108" fmla="*/ 94 w 157"/>
                  <a:gd name="T109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7" h="203">
                    <a:moveTo>
                      <a:pt x="94" y="0"/>
                    </a:moveTo>
                    <a:lnTo>
                      <a:pt x="94" y="6"/>
                    </a:lnTo>
                    <a:lnTo>
                      <a:pt x="94" y="7"/>
                    </a:lnTo>
                    <a:lnTo>
                      <a:pt x="94" y="9"/>
                    </a:lnTo>
                    <a:lnTo>
                      <a:pt x="94" y="17"/>
                    </a:lnTo>
                    <a:lnTo>
                      <a:pt x="94" y="19"/>
                    </a:lnTo>
                    <a:lnTo>
                      <a:pt x="94" y="25"/>
                    </a:lnTo>
                    <a:lnTo>
                      <a:pt x="94" y="31"/>
                    </a:lnTo>
                    <a:lnTo>
                      <a:pt x="94" y="34"/>
                    </a:lnTo>
                    <a:lnTo>
                      <a:pt x="94" y="36"/>
                    </a:lnTo>
                    <a:lnTo>
                      <a:pt x="94" y="40"/>
                    </a:lnTo>
                    <a:lnTo>
                      <a:pt x="94" y="42"/>
                    </a:lnTo>
                    <a:lnTo>
                      <a:pt x="96" y="42"/>
                    </a:lnTo>
                    <a:lnTo>
                      <a:pt x="99" y="42"/>
                    </a:lnTo>
                    <a:lnTo>
                      <a:pt x="101" y="42"/>
                    </a:lnTo>
                    <a:lnTo>
                      <a:pt x="103" y="42"/>
                    </a:lnTo>
                    <a:lnTo>
                      <a:pt x="105" y="42"/>
                    </a:lnTo>
                    <a:lnTo>
                      <a:pt x="109" y="42"/>
                    </a:lnTo>
                    <a:lnTo>
                      <a:pt x="111" y="42"/>
                    </a:lnTo>
                    <a:lnTo>
                      <a:pt x="115" y="42"/>
                    </a:lnTo>
                    <a:lnTo>
                      <a:pt x="119" y="42"/>
                    </a:lnTo>
                    <a:lnTo>
                      <a:pt x="120" y="42"/>
                    </a:lnTo>
                    <a:lnTo>
                      <a:pt x="122" y="42"/>
                    </a:lnTo>
                    <a:lnTo>
                      <a:pt x="126" y="42"/>
                    </a:lnTo>
                    <a:lnTo>
                      <a:pt x="132" y="42"/>
                    </a:lnTo>
                    <a:lnTo>
                      <a:pt x="138" y="42"/>
                    </a:lnTo>
                    <a:lnTo>
                      <a:pt x="140" y="42"/>
                    </a:lnTo>
                    <a:lnTo>
                      <a:pt x="142" y="42"/>
                    </a:lnTo>
                    <a:lnTo>
                      <a:pt x="144" y="42"/>
                    </a:lnTo>
                    <a:lnTo>
                      <a:pt x="145" y="42"/>
                    </a:lnTo>
                    <a:lnTo>
                      <a:pt x="151" y="42"/>
                    </a:lnTo>
                    <a:lnTo>
                      <a:pt x="157" y="42"/>
                    </a:lnTo>
                    <a:lnTo>
                      <a:pt x="157" y="44"/>
                    </a:lnTo>
                    <a:lnTo>
                      <a:pt x="157" y="46"/>
                    </a:lnTo>
                    <a:lnTo>
                      <a:pt x="157" y="48"/>
                    </a:lnTo>
                    <a:lnTo>
                      <a:pt x="157" y="50"/>
                    </a:lnTo>
                    <a:lnTo>
                      <a:pt x="157" y="52"/>
                    </a:lnTo>
                    <a:lnTo>
                      <a:pt x="157" y="54"/>
                    </a:lnTo>
                    <a:lnTo>
                      <a:pt x="157" y="56"/>
                    </a:lnTo>
                    <a:lnTo>
                      <a:pt x="157" y="57"/>
                    </a:lnTo>
                    <a:lnTo>
                      <a:pt x="157" y="59"/>
                    </a:lnTo>
                    <a:lnTo>
                      <a:pt x="157" y="61"/>
                    </a:lnTo>
                    <a:lnTo>
                      <a:pt x="157" y="63"/>
                    </a:lnTo>
                    <a:lnTo>
                      <a:pt x="157" y="65"/>
                    </a:lnTo>
                    <a:lnTo>
                      <a:pt x="157" y="67"/>
                    </a:lnTo>
                    <a:lnTo>
                      <a:pt x="157" y="69"/>
                    </a:lnTo>
                    <a:lnTo>
                      <a:pt x="157" y="71"/>
                    </a:lnTo>
                    <a:lnTo>
                      <a:pt x="157" y="73"/>
                    </a:lnTo>
                    <a:lnTo>
                      <a:pt x="157" y="75"/>
                    </a:lnTo>
                    <a:lnTo>
                      <a:pt x="157" y="77"/>
                    </a:lnTo>
                    <a:lnTo>
                      <a:pt x="157" y="79"/>
                    </a:lnTo>
                    <a:lnTo>
                      <a:pt x="157" y="80"/>
                    </a:lnTo>
                    <a:lnTo>
                      <a:pt x="157" y="82"/>
                    </a:lnTo>
                    <a:lnTo>
                      <a:pt x="157" y="84"/>
                    </a:lnTo>
                    <a:lnTo>
                      <a:pt x="157" y="86"/>
                    </a:lnTo>
                    <a:lnTo>
                      <a:pt x="157" y="88"/>
                    </a:lnTo>
                    <a:lnTo>
                      <a:pt x="157" y="90"/>
                    </a:lnTo>
                    <a:lnTo>
                      <a:pt x="157" y="92"/>
                    </a:lnTo>
                    <a:lnTo>
                      <a:pt x="157" y="94"/>
                    </a:lnTo>
                    <a:lnTo>
                      <a:pt x="157" y="96"/>
                    </a:lnTo>
                    <a:lnTo>
                      <a:pt x="157" y="98"/>
                    </a:lnTo>
                    <a:lnTo>
                      <a:pt x="157" y="100"/>
                    </a:lnTo>
                    <a:lnTo>
                      <a:pt x="157" y="102"/>
                    </a:lnTo>
                    <a:lnTo>
                      <a:pt x="157" y="104"/>
                    </a:lnTo>
                    <a:lnTo>
                      <a:pt x="157" y="105"/>
                    </a:lnTo>
                    <a:lnTo>
                      <a:pt x="157" y="107"/>
                    </a:lnTo>
                    <a:lnTo>
                      <a:pt x="157" y="109"/>
                    </a:lnTo>
                    <a:lnTo>
                      <a:pt x="157" y="111"/>
                    </a:lnTo>
                    <a:lnTo>
                      <a:pt x="157" y="113"/>
                    </a:lnTo>
                    <a:lnTo>
                      <a:pt x="157" y="115"/>
                    </a:lnTo>
                    <a:lnTo>
                      <a:pt x="157" y="117"/>
                    </a:lnTo>
                    <a:lnTo>
                      <a:pt x="157" y="119"/>
                    </a:lnTo>
                    <a:lnTo>
                      <a:pt x="157" y="121"/>
                    </a:lnTo>
                    <a:lnTo>
                      <a:pt x="157" y="123"/>
                    </a:lnTo>
                    <a:lnTo>
                      <a:pt x="157" y="125"/>
                    </a:lnTo>
                    <a:lnTo>
                      <a:pt x="157" y="127"/>
                    </a:lnTo>
                    <a:lnTo>
                      <a:pt x="157" y="128"/>
                    </a:lnTo>
                    <a:lnTo>
                      <a:pt x="157" y="130"/>
                    </a:lnTo>
                    <a:lnTo>
                      <a:pt x="157" y="132"/>
                    </a:lnTo>
                    <a:lnTo>
                      <a:pt x="157" y="134"/>
                    </a:lnTo>
                    <a:lnTo>
                      <a:pt x="157" y="136"/>
                    </a:lnTo>
                    <a:lnTo>
                      <a:pt x="157" y="138"/>
                    </a:lnTo>
                    <a:lnTo>
                      <a:pt x="157" y="140"/>
                    </a:lnTo>
                    <a:lnTo>
                      <a:pt x="157" y="142"/>
                    </a:lnTo>
                    <a:lnTo>
                      <a:pt x="157" y="144"/>
                    </a:lnTo>
                    <a:lnTo>
                      <a:pt x="157" y="146"/>
                    </a:lnTo>
                    <a:lnTo>
                      <a:pt x="157" y="148"/>
                    </a:lnTo>
                    <a:lnTo>
                      <a:pt x="157" y="150"/>
                    </a:lnTo>
                    <a:lnTo>
                      <a:pt x="157" y="152"/>
                    </a:lnTo>
                    <a:lnTo>
                      <a:pt x="157" y="153"/>
                    </a:lnTo>
                    <a:lnTo>
                      <a:pt x="157" y="155"/>
                    </a:lnTo>
                    <a:lnTo>
                      <a:pt x="157" y="157"/>
                    </a:lnTo>
                    <a:lnTo>
                      <a:pt x="157" y="159"/>
                    </a:lnTo>
                    <a:lnTo>
                      <a:pt x="157" y="161"/>
                    </a:lnTo>
                    <a:lnTo>
                      <a:pt x="157" y="163"/>
                    </a:lnTo>
                    <a:lnTo>
                      <a:pt x="157" y="165"/>
                    </a:lnTo>
                    <a:lnTo>
                      <a:pt x="157" y="167"/>
                    </a:lnTo>
                    <a:lnTo>
                      <a:pt x="157" y="169"/>
                    </a:lnTo>
                    <a:lnTo>
                      <a:pt x="157" y="171"/>
                    </a:lnTo>
                    <a:lnTo>
                      <a:pt x="157" y="173"/>
                    </a:lnTo>
                    <a:lnTo>
                      <a:pt x="157" y="175"/>
                    </a:lnTo>
                    <a:lnTo>
                      <a:pt x="157" y="176"/>
                    </a:lnTo>
                    <a:lnTo>
                      <a:pt x="157" y="178"/>
                    </a:lnTo>
                    <a:lnTo>
                      <a:pt x="157" y="180"/>
                    </a:lnTo>
                    <a:lnTo>
                      <a:pt x="157" y="182"/>
                    </a:lnTo>
                    <a:lnTo>
                      <a:pt x="157" y="184"/>
                    </a:lnTo>
                    <a:lnTo>
                      <a:pt x="157" y="186"/>
                    </a:lnTo>
                    <a:lnTo>
                      <a:pt x="157" y="188"/>
                    </a:lnTo>
                    <a:lnTo>
                      <a:pt x="157" y="190"/>
                    </a:lnTo>
                    <a:lnTo>
                      <a:pt x="157" y="192"/>
                    </a:lnTo>
                    <a:lnTo>
                      <a:pt x="157" y="194"/>
                    </a:lnTo>
                    <a:lnTo>
                      <a:pt x="157" y="196"/>
                    </a:lnTo>
                    <a:lnTo>
                      <a:pt x="157" y="198"/>
                    </a:lnTo>
                    <a:lnTo>
                      <a:pt x="157" y="200"/>
                    </a:lnTo>
                    <a:lnTo>
                      <a:pt x="157" y="201"/>
                    </a:lnTo>
                    <a:lnTo>
                      <a:pt x="157" y="203"/>
                    </a:lnTo>
                    <a:lnTo>
                      <a:pt x="155" y="203"/>
                    </a:lnTo>
                    <a:lnTo>
                      <a:pt x="153" y="203"/>
                    </a:lnTo>
                    <a:lnTo>
                      <a:pt x="151" y="203"/>
                    </a:lnTo>
                    <a:lnTo>
                      <a:pt x="149" y="203"/>
                    </a:lnTo>
                    <a:lnTo>
                      <a:pt x="147" y="203"/>
                    </a:lnTo>
                    <a:lnTo>
                      <a:pt x="145" y="203"/>
                    </a:lnTo>
                    <a:lnTo>
                      <a:pt x="144" y="203"/>
                    </a:lnTo>
                    <a:lnTo>
                      <a:pt x="142" y="203"/>
                    </a:lnTo>
                    <a:lnTo>
                      <a:pt x="140" y="203"/>
                    </a:lnTo>
                    <a:lnTo>
                      <a:pt x="138" y="203"/>
                    </a:lnTo>
                    <a:lnTo>
                      <a:pt x="136" y="203"/>
                    </a:lnTo>
                    <a:lnTo>
                      <a:pt x="134" y="203"/>
                    </a:lnTo>
                    <a:lnTo>
                      <a:pt x="132" y="203"/>
                    </a:lnTo>
                    <a:lnTo>
                      <a:pt x="130" y="203"/>
                    </a:lnTo>
                    <a:lnTo>
                      <a:pt x="128" y="203"/>
                    </a:lnTo>
                    <a:lnTo>
                      <a:pt x="126" y="203"/>
                    </a:lnTo>
                    <a:lnTo>
                      <a:pt x="124" y="203"/>
                    </a:lnTo>
                    <a:lnTo>
                      <a:pt x="122" y="203"/>
                    </a:lnTo>
                    <a:lnTo>
                      <a:pt x="120" y="203"/>
                    </a:lnTo>
                    <a:lnTo>
                      <a:pt x="119" y="203"/>
                    </a:lnTo>
                    <a:lnTo>
                      <a:pt x="117" y="203"/>
                    </a:lnTo>
                    <a:lnTo>
                      <a:pt x="115" y="203"/>
                    </a:lnTo>
                    <a:lnTo>
                      <a:pt x="113" y="203"/>
                    </a:lnTo>
                    <a:lnTo>
                      <a:pt x="111" y="203"/>
                    </a:lnTo>
                    <a:lnTo>
                      <a:pt x="109" y="203"/>
                    </a:lnTo>
                    <a:lnTo>
                      <a:pt x="107" y="203"/>
                    </a:lnTo>
                    <a:lnTo>
                      <a:pt x="105" y="203"/>
                    </a:lnTo>
                    <a:lnTo>
                      <a:pt x="103" y="203"/>
                    </a:lnTo>
                    <a:lnTo>
                      <a:pt x="101" y="203"/>
                    </a:lnTo>
                    <a:lnTo>
                      <a:pt x="99" y="203"/>
                    </a:lnTo>
                    <a:lnTo>
                      <a:pt x="97" y="203"/>
                    </a:lnTo>
                    <a:lnTo>
                      <a:pt x="96" y="203"/>
                    </a:lnTo>
                    <a:lnTo>
                      <a:pt x="94" y="203"/>
                    </a:lnTo>
                    <a:lnTo>
                      <a:pt x="92" y="203"/>
                    </a:lnTo>
                    <a:lnTo>
                      <a:pt x="90" y="203"/>
                    </a:lnTo>
                    <a:lnTo>
                      <a:pt x="88" y="203"/>
                    </a:lnTo>
                    <a:lnTo>
                      <a:pt x="86" y="203"/>
                    </a:lnTo>
                    <a:lnTo>
                      <a:pt x="84" y="203"/>
                    </a:lnTo>
                    <a:lnTo>
                      <a:pt x="82" y="203"/>
                    </a:lnTo>
                    <a:lnTo>
                      <a:pt x="80" y="203"/>
                    </a:lnTo>
                    <a:lnTo>
                      <a:pt x="78" y="203"/>
                    </a:lnTo>
                    <a:lnTo>
                      <a:pt x="76" y="203"/>
                    </a:lnTo>
                    <a:lnTo>
                      <a:pt x="74" y="203"/>
                    </a:lnTo>
                    <a:lnTo>
                      <a:pt x="72" y="203"/>
                    </a:lnTo>
                    <a:lnTo>
                      <a:pt x="71" y="203"/>
                    </a:lnTo>
                    <a:lnTo>
                      <a:pt x="69" y="203"/>
                    </a:lnTo>
                    <a:lnTo>
                      <a:pt x="63" y="203"/>
                    </a:lnTo>
                    <a:lnTo>
                      <a:pt x="61" y="203"/>
                    </a:lnTo>
                    <a:lnTo>
                      <a:pt x="59" y="203"/>
                    </a:lnTo>
                    <a:lnTo>
                      <a:pt x="57" y="203"/>
                    </a:lnTo>
                    <a:lnTo>
                      <a:pt x="55" y="203"/>
                    </a:lnTo>
                    <a:lnTo>
                      <a:pt x="53" y="203"/>
                    </a:lnTo>
                    <a:lnTo>
                      <a:pt x="51" y="203"/>
                    </a:lnTo>
                    <a:lnTo>
                      <a:pt x="49" y="203"/>
                    </a:lnTo>
                    <a:lnTo>
                      <a:pt x="48" y="203"/>
                    </a:lnTo>
                    <a:lnTo>
                      <a:pt x="46" y="203"/>
                    </a:lnTo>
                    <a:lnTo>
                      <a:pt x="44" y="203"/>
                    </a:lnTo>
                    <a:lnTo>
                      <a:pt x="42" y="203"/>
                    </a:lnTo>
                    <a:lnTo>
                      <a:pt x="40" y="203"/>
                    </a:lnTo>
                    <a:lnTo>
                      <a:pt x="38" y="203"/>
                    </a:lnTo>
                    <a:lnTo>
                      <a:pt x="36" y="203"/>
                    </a:lnTo>
                    <a:lnTo>
                      <a:pt x="34" y="203"/>
                    </a:lnTo>
                    <a:lnTo>
                      <a:pt x="32" y="203"/>
                    </a:lnTo>
                    <a:lnTo>
                      <a:pt x="30" y="203"/>
                    </a:lnTo>
                    <a:lnTo>
                      <a:pt x="28" y="203"/>
                    </a:lnTo>
                    <a:lnTo>
                      <a:pt x="26" y="203"/>
                    </a:lnTo>
                    <a:lnTo>
                      <a:pt x="24" y="203"/>
                    </a:lnTo>
                    <a:lnTo>
                      <a:pt x="23" y="203"/>
                    </a:lnTo>
                    <a:lnTo>
                      <a:pt x="21" y="203"/>
                    </a:lnTo>
                    <a:lnTo>
                      <a:pt x="19" y="203"/>
                    </a:lnTo>
                    <a:lnTo>
                      <a:pt x="17" y="203"/>
                    </a:lnTo>
                    <a:lnTo>
                      <a:pt x="15" y="203"/>
                    </a:lnTo>
                    <a:lnTo>
                      <a:pt x="13" y="203"/>
                    </a:lnTo>
                    <a:lnTo>
                      <a:pt x="11" y="203"/>
                    </a:lnTo>
                    <a:lnTo>
                      <a:pt x="9" y="203"/>
                    </a:lnTo>
                    <a:lnTo>
                      <a:pt x="7" y="203"/>
                    </a:lnTo>
                    <a:lnTo>
                      <a:pt x="5" y="203"/>
                    </a:lnTo>
                    <a:lnTo>
                      <a:pt x="3" y="203"/>
                    </a:lnTo>
                    <a:lnTo>
                      <a:pt x="1" y="203"/>
                    </a:lnTo>
                    <a:lnTo>
                      <a:pt x="0" y="203"/>
                    </a:lnTo>
                    <a:lnTo>
                      <a:pt x="0" y="201"/>
                    </a:lnTo>
                    <a:lnTo>
                      <a:pt x="0" y="200"/>
                    </a:lnTo>
                    <a:lnTo>
                      <a:pt x="0" y="198"/>
                    </a:lnTo>
                    <a:lnTo>
                      <a:pt x="0" y="196"/>
                    </a:lnTo>
                    <a:lnTo>
                      <a:pt x="0" y="194"/>
                    </a:lnTo>
                    <a:lnTo>
                      <a:pt x="0" y="192"/>
                    </a:lnTo>
                    <a:lnTo>
                      <a:pt x="0" y="190"/>
                    </a:lnTo>
                    <a:lnTo>
                      <a:pt x="0" y="188"/>
                    </a:lnTo>
                    <a:lnTo>
                      <a:pt x="0" y="186"/>
                    </a:lnTo>
                    <a:lnTo>
                      <a:pt x="0" y="184"/>
                    </a:lnTo>
                    <a:lnTo>
                      <a:pt x="0" y="182"/>
                    </a:lnTo>
                    <a:lnTo>
                      <a:pt x="0" y="180"/>
                    </a:lnTo>
                    <a:lnTo>
                      <a:pt x="0" y="178"/>
                    </a:lnTo>
                    <a:lnTo>
                      <a:pt x="0" y="176"/>
                    </a:lnTo>
                    <a:lnTo>
                      <a:pt x="0" y="175"/>
                    </a:lnTo>
                    <a:lnTo>
                      <a:pt x="0" y="173"/>
                    </a:lnTo>
                    <a:lnTo>
                      <a:pt x="0" y="171"/>
                    </a:lnTo>
                    <a:lnTo>
                      <a:pt x="0" y="169"/>
                    </a:lnTo>
                    <a:lnTo>
                      <a:pt x="0" y="167"/>
                    </a:lnTo>
                    <a:lnTo>
                      <a:pt x="0" y="165"/>
                    </a:lnTo>
                    <a:lnTo>
                      <a:pt x="0" y="163"/>
                    </a:lnTo>
                    <a:lnTo>
                      <a:pt x="0" y="161"/>
                    </a:lnTo>
                    <a:lnTo>
                      <a:pt x="0" y="159"/>
                    </a:lnTo>
                    <a:lnTo>
                      <a:pt x="0" y="157"/>
                    </a:lnTo>
                    <a:lnTo>
                      <a:pt x="0" y="155"/>
                    </a:lnTo>
                    <a:lnTo>
                      <a:pt x="0" y="153"/>
                    </a:lnTo>
                    <a:lnTo>
                      <a:pt x="0" y="152"/>
                    </a:lnTo>
                    <a:lnTo>
                      <a:pt x="0" y="150"/>
                    </a:lnTo>
                    <a:lnTo>
                      <a:pt x="0" y="148"/>
                    </a:lnTo>
                    <a:lnTo>
                      <a:pt x="0" y="146"/>
                    </a:lnTo>
                    <a:lnTo>
                      <a:pt x="0" y="144"/>
                    </a:lnTo>
                    <a:lnTo>
                      <a:pt x="0" y="142"/>
                    </a:lnTo>
                    <a:lnTo>
                      <a:pt x="0" y="140"/>
                    </a:lnTo>
                    <a:lnTo>
                      <a:pt x="0" y="138"/>
                    </a:lnTo>
                    <a:lnTo>
                      <a:pt x="0" y="136"/>
                    </a:lnTo>
                    <a:lnTo>
                      <a:pt x="0" y="134"/>
                    </a:lnTo>
                    <a:lnTo>
                      <a:pt x="0" y="132"/>
                    </a:lnTo>
                    <a:lnTo>
                      <a:pt x="0" y="130"/>
                    </a:lnTo>
                    <a:lnTo>
                      <a:pt x="0" y="128"/>
                    </a:lnTo>
                    <a:lnTo>
                      <a:pt x="0" y="127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5"/>
                    </a:lnTo>
                    <a:lnTo>
                      <a:pt x="0" y="113"/>
                    </a:lnTo>
                    <a:lnTo>
                      <a:pt x="0" y="111"/>
                    </a:lnTo>
                    <a:lnTo>
                      <a:pt x="0" y="109"/>
                    </a:lnTo>
                    <a:lnTo>
                      <a:pt x="0" y="107"/>
                    </a:lnTo>
                    <a:lnTo>
                      <a:pt x="0" y="105"/>
                    </a:lnTo>
                    <a:lnTo>
                      <a:pt x="0" y="104"/>
                    </a:lnTo>
                    <a:lnTo>
                      <a:pt x="0" y="102"/>
                    </a:lnTo>
                    <a:lnTo>
                      <a:pt x="0" y="100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0" y="88"/>
                    </a:lnTo>
                    <a:lnTo>
                      <a:pt x="0" y="86"/>
                    </a:lnTo>
                    <a:lnTo>
                      <a:pt x="0" y="84"/>
                    </a:lnTo>
                    <a:lnTo>
                      <a:pt x="0" y="82"/>
                    </a:lnTo>
                    <a:lnTo>
                      <a:pt x="0" y="80"/>
                    </a:lnTo>
                    <a:lnTo>
                      <a:pt x="0" y="79"/>
                    </a:lnTo>
                    <a:lnTo>
                      <a:pt x="0" y="77"/>
                    </a:lnTo>
                    <a:lnTo>
                      <a:pt x="0" y="75"/>
                    </a:lnTo>
                    <a:lnTo>
                      <a:pt x="0" y="73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1"/>
                    </a:lnTo>
                    <a:lnTo>
                      <a:pt x="0" y="59"/>
                    </a:lnTo>
                    <a:lnTo>
                      <a:pt x="0" y="57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0" y="48"/>
                    </a:lnTo>
                    <a:lnTo>
                      <a:pt x="0" y="46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26" y="0"/>
                    </a:lnTo>
                    <a:lnTo>
                      <a:pt x="30" y="0"/>
                    </a:lnTo>
                    <a:lnTo>
                      <a:pt x="32" y="0"/>
                    </a:lnTo>
                    <a:lnTo>
                      <a:pt x="38" y="0"/>
                    </a:lnTo>
                    <a:lnTo>
                      <a:pt x="42" y="0"/>
                    </a:lnTo>
                    <a:lnTo>
                      <a:pt x="55" y="0"/>
                    </a:lnTo>
                    <a:lnTo>
                      <a:pt x="57" y="0"/>
                    </a:lnTo>
                    <a:lnTo>
                      <a:pt x="59" y="0"/>
                    </a:lnTo>
                    <a:lnTo>
                      <a:pt x="61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8" y="0"/>
                    </a:lnTo>
                    <a:lnTo>
                      <a:pt x="80" y="0"/>
                    </a:lnTo>
                    <a:lnTo>
                      <a:pt x="82" y="0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C3B996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0" name="Freeform 1497">
                <a:extLst>
                  <a:ext uri="{FF2B5EF4-FFF2-40B4-BE49-F238E27FC236}">
                    <a16:creationId xmlns:a16="http://schemas.microsoft.com/office/drawing/2014/main" id="{E5A403F0-2776-AF74-01F1-120D72A3B1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00699" y="1961494"/>
                <a:ext cx="392113" cy="255588"/>
              </a:xfrm>
              <a:custGeom>
                <a:avLst/>
                <a:gdLst>
                  <a:gd name="T0" fmla="*/ 21 w 247"/>
                  <a:gd name="T1" fmla="*/ 100 h 161"/>
                  <a:gd name="T2" fmla="*/ 57 w 247"/>
                  <a:gd name="T3" fmla="*/ 84 h 161"/>
                  <a:gd name="T4" fmla="*/ 59 w 247"/>
                  <a:gd name="T5" fmla="*/ 84 h 161"/>
                  <a:gd name="T6" fmla="*/ 71 w 247"/>
                  <a:gd name="T7" fmla="*/ 79 h 161"/>
                  <a:gd name="T8" fmla="*/ 71 w 247"/>
                  <a:gd name="T9" fmla="*/ 61 h 161"/>
                  <a:gd name="T10" fmla="*/ 65 w 247"/>
                  <a:gd name="T11" fmla="*/ 46 h 161"/>
                  <a:gd name="T12" fmla="*/ 65 w 247"/>
                  <a:gd name="T13" fmla="*/ 35 h 161"/>
                  <a:gd name="T14" fmla="*/ 73 w 247"/>
                  <a:gd name="T15" fmla="*/ 52 h 161"/>
                  <a:gd name="T16" fmla="*/ 63 w 247"/>
                  <a:gd name="T17" fmla="*/ 27 h 161"/>
                  <a:gd name="T18" fmla="*/ 59 w 247"/>
                  <a:gd name="T19" fmla="*/ 21 h 161"/>
                  <a:gd name="T20" fmla="*/ 57 w 247"/>
                  <a:gd name="T21" fmla="*/ 25 h 161"/>
                  <a:gd name="T22" fmla="*/ 57 w 247"/>
                  <a:gd name="T23" fmla="*/ 21 h 161"/>
                  <a:gd name="T24" fmla="*/ 48 w 247"/>
                  <a:gd name="T25" fmla="*/ 21 h 161"/>
                  <a:gd name="T26" fmla="*/ 50 w 247"/>
                  <a:gd name="T27" fmla="*/ 19 h 161"/>
                  <a:gd name="T28" fmla="*/ 59 w 247"/>
                  <a:gd name="T29" fmla="*/ 13 h 161"/>
                  <a:gd name="T30" fmla="*/ 57 w 247"/>
                  <a:gd name="T31" fmla="*/ 19 h 161"/>
                  <a:gd name="T32" fmla="*/ 67 w 247"/>
                  <a:gd name="T33" fmla="*/ 13 h 161"/>
                  <a:gd name="T34" fmla="*/ 59 w 247"/>
                  <a:gd name="T35" fmla="*/ 12 h 161"/>
                  <a:gd name="T36" fmla="*/ 67 w 247"/>
                  <a:gd name="T37" fmla="*/ 25 h 161"/>
                  <a:gd name="T38" fmla="*/ 67 w 247"/>
                  <a:gd name="T39" fmla="*/ 12 h 161"/>
                  <a:gd name="T40" fmla="*/ 63 w 247"/>
                  <a:gd name="T41" fmla="*/ 2 h 161"/>
                  <a:gd name="T42" fmla="*/ 105 w 247"/>
                  <a:gd name="T43" fmla="*/ 0 h 161"/>
                  <a:gd name="T44" fmla="*/ 147 w 247"/>
                  <a:gd name="T45" fmla="*/ 0 h 161"/>
                  <a:gd name="T46" fmla="*/ 190 w 247"/>
                  <a:gd name="T47" fmla="*/ 0 h 161"/>
                  <a:gd name="T48" fmla="*/ 232 w 247"/>
                  <a:gd name="T49" fmla="*/ 0 h 161"/>
                  <a:gd name="T50" fmla="*/ 243 w 247"/>
                  <a:gd name="T51" fmla="*/ 31 h 161"/>
                  <a:gd name="T52" fmla="*/ 243 w 247"/>
                  <a:gd name="T53" fmla="*/ 73 h 161"/>
                  <a:gd name="T54" fmla="*/ 243 w 247"/>
                  <a:gd name="T55" fmla="*/ 115 h 161"/>
                  <a:gd name="T56" fmla="*/ 243 w 247"/>
                  <a:gd name="T57" fmla="*/ 140 h 161"/>
                  <a:gd name="T58" fmla="*/ 201 w 247"/>
                  <a:gd name="T59" fmla="*/ 140 h 161"/>
                  <a:gd name="T60" fmla="*/ 161 w 247"/>
                  <a:gd name="T61" fmla="*/ 144 h 161"/>
                  <a:gd name="T62" fmla="*/ 126 w 247"/>
                  <a:gd name="T63" fmla="*/ 154 h 161"/>
                  <a:gd name="T64" fmla="*/ 105 w 247"/>
                  <a:gd name="T65" fmla="*/ 154 h 161"/>
                  <a:gd name="T66" fmla="*/ 65 w 247"/>
                  <a:gd name="T67" fmla="*/ 157 h 161"/>
                  <a:gd name="T68" fmla="*/ 48 w 247"/>
                  <a:gd name="T69" fmla="*/ 132 h 161"/>
                  <a:gd name="T70" fmla="*/ 26 w 247"/>
                  <a:gd name="T71" fmla="*/ 129 h 161"/>
                  <a:gd name="T72" fmla="*/ 23 w 247"/>
                  <a:gd name="T73" fmla="*/ 117 h 161"/>
                  <a:gd name="T74" fmla="*/ 25 w 247"/>
                  <a:gd name="T75" fmla="*/ 113 h 161"/>
                  <a:gd name="T76" fmla="*/ 21 w 247"/>
                  <a:gd name="T77" fmla="*/ 108 h 161"/>
                  <a:gd name="T78" fmla="*/ 25 w 247"/>
                  <a:gd name="T79" fmla="*/ 100 h 161"/>
                  <a:gd name="T80" fmla="*/ 17 w 247"/>
                  <a:gd name="T81" fmla="*/ 98 h 161"/>
                  <a:gd name="T82" fmla="*/ 13 w 247"/>
                  <a:gd name="T83" fmla="*/ 71 h 161"/>
                  <a:gd name="T84" fmla="*/ 2 w 247"/>
                  <a:gd name="T85" fmla="*/ 44 h 161"/>
                  <a:gd name="T86" fmla="*/ 7 w 247"/>
                  <a:gd name="T87" fmla="*/ 31 h 161"/>
                  <a:gd name="T88" fmla="*/ 36 w 247"/>
                  <a:gd name="T89" fmla="*/ 40 h 161"/>
                  <a:gd name="T90" fmla="*/ 55 w 247"/>
                  <a:gd name="T91" fmla="*/ 44 h 161"/>
                  <a:gd name="T92" fmla="*/ 65 w 247"/>
                  <a:gd name="T93" fmla="*/ 52 h 161"/>
                  <a:gd name="T94" fmla="*/ 59 w 247"/>
                  <a:gd name="T95" fmla="*/ 61 h 161"/>
                  <a:gd name="T96" fmla="*/ 59 w 247"/>
                  <a:gd name="T97" fmla="*/ 75 h 161"/>
                  <a:gd name="T98" fmla="*/ 61 w 247"/>
                  <a:gd name="T99" fmla="*/ 63 h 161"/>
                  <a:gd name="T100" fmla="*/ 69 w 247"/>
                  <a:gd name="T101" fmla="*/ 60 h 161"/>
                  <a:gd name="T102" fmla="*/ 65 w 247"/>
                  <a:gd name="T103" fmla="*/ 69 h 161"/>
                  <a:gd name="T104" fmla="*/ 65 w 247"/>
                  <a:gd name="T105" fmla="*/ 81 h 161"/>
                  <a:gd name="T106" fmla="*/ 63 w 247"/>
                  <a:gd name="T107" fmla="*/ 79 h 161"/>
                  <a:gd name="T108" fmla="*/ 53 w 247"/>
                  <a:gd name="T109" fmla="*/ 84 h 161"/>
                  <a:gd name="T110" fmla="*/ 55 w 247"/>
                  <a:gd name="T111" fmla="*/ 92 h 161"/>
                  <a:gd name="T112" fmla="*/ 63 w 247"/>
                  <a:gd name="T113" fmla="*/ 88 h 161"/>
                  <a:gd name="T114" fmla="*/ 74 w 247"/>
                  <a:gd name="T115" fmla="*/ 79 h 161"/>
                  <a:gd name="T116" fmla="*/ 73 w 247"/>
                  <a:gd name="T117" fmla="*/ 63 h 161"/>
                  <a:gd name="T118" fmla="*/ 74 w 247"/>
                  <a:gd name="T119" fmla="*/ 42 h 161"/>
                  <a:gd name="T120" fmla="*/ 69 w 247"/>
                  <a:gd name="T121" fmla="*/ 3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47" h="161">
                    <a:moveTo>
                      <a:pt x="42" y="132"/>
                    </a:moveTo>
                    <a:lnTo>
                      <a:pt x="44" y="132"/>
                    </a:lnTo>
                    <a:lnTo>
                      <a:pt x="44" y="134"/>
                    </a:lnTo>
                    <a:lnTo>
                      <a:pt x="46" y="134"/>
                    </a:lnTo>
                    <a:lnTo>
                      <a:pt x="44" y="134"/>
                    </a:lnTo>
                    <a:lnTo>
                      <a:pt x="42" y="132"/>
                    </a:lnTo>
                    <a:lnTo>
                      <a:pt x="42" y="131"/>
                    </a:lnTo>
                    <a:lnTo>
                      <a:pt x="42" y="132"/>
                    </a:lnTo>
                    <a:close/>
                    <a:moveTo>
                      <a:pt x="25" y="119"/>
                    </a:moveTo>
                    <a:lnTo>
                      <a:pt x="25" y="121"/>
                    </a:lnTo>
                    <a:lnTo>
                      <a:pt x="25" y="123"/>
                    </a:lnTo>
                    <a:lnTo>
                      <a:pt x="25" y="121"/>
                    </a:lnTo>
                    <a:lnTo>
                      <a:pt x="23" y="121"/>
                    </a:lnTo>
                    <a:lnTo>
                      <a:pt x="23" y="119"/>
                    </a:lnTo>
                    <a:lnTo>
                      <a:pt x="25" y="117"/>
                    </a:lnTo>
                    <a:lnTo>
                      <a:pt x="25" y="119"/>
                    </a:lnTo>
                    <a:close/>
                    <a:moveTo>
                      <a:pt x="23" y="100"/>
                    </a:moveTo>
                    <a:lnTo>
                      <a:pt x="23" y="98"/>
                    </a:lnTo>
                    <a:lnTo>
                      <a:pt x="23" y="100"/>
                    </a:lnTo>
                    <a:close/>
                    <a:moveTo>
                      <a:pt x="21" y="100"/>
                    </a:moveTo>
                    <a:lnTo>
                      <a:pt x="21" y="98"/>
                    </a:lnTo>
                    <a:lnTo>
                      <a:pt x="21" y="100"/>
                    </a:lnTo>
                    <a:close/>
                    <a:moveTo>
                      <a:pt x="23" y="100"/>
                    </a:moveTo>
                    <a:lnTo>
                      <a:pt x="23" y="98"/>
                    </a:lnTo>
                    <a:lnTo>
                      <a:pt x="23" y="100"/>
                    </a:lnTo>
                    <a:close/>
                    <a:moveTo>
                      <a:pt x="21" y="96"/>
                    </a:moveTo>
                    <a:lnTo>
                      <a:pt x="23" y="96"/>
                    </a:lnTo>
                    <a:lnTo>
                      <a:pt x="23" y="98"/>
                    </a:lnTo>
                    <a:lnTo>
                      <a:pt x="21" y="96"/>
                    </a:lnTo>
                    <a:close/>
                    <a:moveTo>
                      <a:pt x="26" y="96"/>
                    </a:moveTo>
                    <a:lnTo>
                      <a:pt x="28" y="96"/>
                    </a:lnTo>
                    <a:lnTo>
                      <a:pt x="26" y="96"/>
                    </a:lnTo>
                    <a:close/>
                    <a:moveTo>
                      <a:pt x="67" y="88"/>
                    </a:moveTo>
                    <a:lnTo>
                      <a:pt x="67" y="86"/>
                    </a:lnTo>
                    <a:lnTo>
                      <a:pt x="67" y="88"/>
                    </a:lnTo>
                    <a:close/>
                    <a:moveTo>
                      <a:pt x="65" y="86"/>
                    </a:moveTo>
                    <a:lnTo>
                      <a:pt x="65" y="88"/>
                    </a:lnTo>
                    <a:lnTo>
                      <a:pt x="63" y="88"/>
                    </a:lnTo>
                    <a:lnTo>
                      <a:pt x="63" y="86"/>
                    </a:lnTo>
                    <a:lnTo>
                      <a:pt x="65" y="86"/>
                    </a:lnTo>
                    <a:close/>
                    <a:moveTo>
                      <a:pt x="57" y="86"/>
                    </a:moveTo>
                    <a:lnTo>
                      <a:pt x="59" y="86"/>
                    </a:lnTo>
                    <a:lnTo>
                      <a:pt x="57" y="86"/>
                    </a:lnTo>
                    <a:lnTo>
                      <a:pt x="57" y="84"/>
                    </a:lnTo>
                    <a:lnTo>
                      <a:pt x="57" y="86"/>
                    </a:lnTo>
                    <a:close/>
                    <a:moveTo>
                      <a:pt x="65" y="84"/>
                    </a:moveTo>
                    <a:lnTo>
                      <a:pt x="67" y="84"/>
                    </a:lnTo>
                    <a:lnTo>
                      <a:pt x="67" y="86"/>
                    </a:lnTo>
                    <a:lnTo>
                      <a:pt x="65" y="86"/>
                    </a:lnTo>
                    <a:lnTo>
                      <a:pt x="63" y="86"/>
                    </a:lnTo>
                    <a:lnTo>
                      <a:pt x="63" y="84"/>
                    </a:lnTo>
                    <a:lnTo>
                      <a:pt x="65" y="84"/>
                    </a:lnTo>
                    <a:close/>
                    <a:moveTo>
                      <a:pt x="59" y="83"/>
                    </a:moveTo>
                    <a:lnTo>
                      <a:pt x="61" y="83"/>
                    </a:lnTo>
                    <a:lnTo>
                      <a:pt x="59" y="83"/>
                    </a:lnTo>
                    <a:close/>
                    <a:moveTo>
                      <a:pt x="65" y="83"/>
                    </a:moveTo>
                    <a:lnTo>
                      <a:pt x="67" y="83"/>
                    </a:lnTo>
                    <a:lnTo>
                      <a:pt x="67" y="84"/>
                    </a:lnTo>
                    <a:lnTo>
                      <a:pt x="69" y="84"/>
                    </a:lnTo>
                    <a:lnTo>
                      <a:pt x="67" y="84"/>
                    </a:lnTo>
                    <a:lnTo>
                      <a:pt x="67" y="83"/>
                    </a:lnTo>
                    <a:lnTo>
                      <a:pt x="65" y="83"/>
                    </a:lnTo>
                    <a:close/>
                    <a:moveTo>
                      <a:pt x="59" y="83"/>
                    </a:moveTo>
                    <a:lnTo>
                      <a:pt x="59" y="84"/>
                    </a:lnTo>
                    <a:lnTo>
                      <a:pt x="59" y="86"/>
                    </a:lnTo>
                    <a:lnTo>
                      <a:pt x="59" y="84"/>
                    </a:lnTo>
                    <a:lnTo>
                      <a:pt x="57" y="84"/>
                    </a:lnTo>
                    <a:lnTo>
                      <a:pt x="57" y="83"/>
                    </a:lnTo>
                    <a:lnTo>
                      <a:pt x="57" y="81"/>
                    </a:lnTo>
                    <a:lnTo>
                      <a:pt x="59" y="81"/>
                    </a:lnTo>
                    <a:lnTo>
                      <a:pt x="59" y="83"/>
                    </a:lnTo>
                    <a:lnTo>
                      <a:pt x="59" y="81"/>
                    </a:lnTo>
                    <a:lnTo>
                      <a:pt x="59" y="83"/>
                    </a:lnTo>
                    <a:close/>
                    <a:moveTo>
                      <a:pt x="61" y="79"/>
                    </a:moveTo>
                    <a:lnTo>
                      <a:pt x="61" y="81"/>
                    </a:lnTo>
                    <a:lnTo>
                      <a:pt x="59" y="81"/>
                    </a:lnTo>
                    <a:lnTo>
                      <a:pt x="61" y="81"/>
                    </a:lnTo>
                    <a:lnTo>
                      <a:pt x="59" y="81"/>
                    </a:lnTo>
                    <a:lnTo>
                      <a:pt x="61" y="79"/>
                    </a:lnTo>
                    <a:close/>
                    <a:moveTo>
                      <a:pt x="73" y="77"/>
                    </a:moveTo>
                    <a:lnTo>
                      <a:pt x="74" y="77"/>
                    </a:lnTo>
                    <a:lnTo>
                      <a:pt x="73" y="77"/>
                    </a:lnTo>
                    <a:lnTo>
                      <a:pt x="73" y="79"/>
                    </a:lnTo>
                    <a:lnTo>
                      <a:pt x="71" y="79"/>
                    </a:lnTo>
                    <a:lnTo>
                      <a:pt x="73" y="79"/>
                    </a:lnTo>
                    <a:lnTo>
                      <a:pt x="73" y="77"/>
                    </a:lnTo>
                    <a:lnTo>
                      <a:pt x="71" y="77"/>
                    </a:lnTo>
                    <a:lnTo>
                      <a:pt x="71" y="79"/>
                    </a:lnTo>
                    <a:lnTo>
                      <a:pt x="69" y="79"/>
                    </a:lnTo>
                    <a:lnTo>
                      <a:pt x="71" y="79"/>
                    </a:lnTo>
                    <a:lnTo>
                      <a:pt x="71" y="77"/>
                    </a:lnTo>
                    <a:lnTo>
                      <a:pt x="71" y="75"/>
                    </a:lnTo>
                    <a:lnTo>
                      <a:pt x="71" y="73"/>
                    </a:lnTo>
                    <a:lnTo>
                      <a:pt x="71" y="71"/>
                    </a:lnTo>
                    <a:lnTo>
                      <a:pt x="73" y="71"/>
                    </a:lnTo>
                    <a:lnTo>
                      <a:pt x="73" y="73"/>
                    </a:lnTo>
                    <a:lnTo>
                      <a:pt x="73" y="75"/>
                    </a:lnTo>
                    <a:lnTo>
                      <a:pt x="73" y="77"/>
                    </a:lnTo>
                    <a:close/>
                    <a:moveTo>
                      <a:pt x="71" y="71"/>
                    </a:moveTo>
                    <a:lnTo>
                      <a:pt x="71" y="69"/>
                    </a:lnTo>
                    <a:lnTo>
                      <a:pt x="71" y="71"/>
                    </a:lnTo>
                    <a:close/>
                    <a:moveTo>
                      <a:pt x="74" y="67"/>
                    </a:moveTo>
                    <a:lnTo>
                      <a:pt x="74" y="69"/>
                    </a:lnTo>
                    <a:lnTo>
                      <a:pt x="74" y="67"/>
                    </a:lnTo>
                    <a:close/>
                    <a:moveTo>
                      <a:pt x="69" y="61"/>
                    </a:moveTo>
                    <a:lnTo>
                      <a:pt x="69" y="63"/>
                    </a:lnTo>
                    <a:lnTo>
                      <a:pt x="69" y="61"/>
                    </a:lnTo>
                    <a:lnTo>
                      <a:pt x="69" y="63"/>
                    </a:lnTo>
                    <a:lnTo>
                      <a:pt x="69" y="61"/>
                    </a:lnTo>
                    <a:lnTo>
                      <a:pt x="71" y="61"/>
                    </a:lnTo>
                    <a:lnTo>
                      <a:pt x="71" y="63"/>
                    </a:lnTo>
                    <a:lnTo>
                      <a:pt x="71" y="65"/>
                    </a:lnTo>
                    <a:lnTo>
                      <a:pt x="69" y="65"/>
                    </a:lnTo>
                    <a:lnTo>
                      <a:pt x="71" y="65"/>
                    </a:lnTo>
                    <a:lnTo>
                      <a:pt x="71" y="67"/>
                    </a:lnTo>
                    <a:lnTo>
                      <a:pt x="69" y="67"/>
                    </a:lnTo>
                    <a:lnTo>
                      <a:pt x="69" y="65"/>
                    </a:lnTo>
                    <a:lnTo>
                      <a:pt x="69" y="63"/>
                    </a:lnTo>
                    <a:lnTo>
                      <a:pt x="67" y="63"/>
                    </a:lnTo>
                    <a:lnTo>
                      <a:pt x="69" y="63"/>
                    </a:lnTo>
                    <a:lnTo>
                      <a:pt x="69" y="61"/>
                    </a:lnTo>
                    <a:close/>
                    <a:moveTo>
                      <a:pt x="78" y="48"/>
                    </a:moveTo>
                    <a:lnTo>
                      <a:pt x="80" y="48"/>
                    </a:lnTo>
                    <a:lnTo>
                      <a:pt x="78" y="48"/>
                    </a:lnTo>
                    <a:close/>
                    <a:moveTo>
                      <a:pt x="65" y="44"/>
                    </a:moveTo>
                    <a:lnTo>
                      <a:pt x="65" y="46"/>
                    </a:lnTo>
                    <a:lnTo>
                      <a:pt x="65" y="48"/>
                    </a:lnTo>
                    <a:lnTo>
                      <a:pt x="63" y="48"/>
                    </a:lnTo>
                    <a:lnTo>
                      <a:pt x="63" y="46"/>
                    </a:lnTo>
                    <a:lnTo>
                      <a:pt x="63" y="44"/>
                    </a:lnTo>
                    <a:lnTo>
                      <a:pt x="63" y="46"/>
                    </a:lnTo>
                    <a:lnTo>
                      <a:pt x="65" y="46"/>
                    </a:lnTo>
                    <a:lnTo>
                      <a:pt x="65" y="48"/>
                    </a:lnTo>
                    <a:lnTo>
                      <a:pt x="65" y="46"/>
                    </a:lnTo>
                    <a:lnTo>
                      <a:pt x="65" y="44"/>
                    </a:lnTo>
                    <a:lnTo>
                      <a:pt x="63" y="44"/>
                    </a:lnTo>
                    <a:lnTo>
                      <a:pt x="65" y="44"/>
                    </a:lnTo>
                    <a:close/>
                    <a:moveTo>
                      <a:pt x="71" y="31"/>
                    </a:moveTo>
                    <a:lnTo>
                      <a:pt x="69" y="31"/>
                    </a:lnTo>
                    <a:lnTo>
                      <a:pt x="71" y="31"/>
                    </a:lnTo>
                    <a:close/>
                    <a:moveTo>
                      <a:pt x="5" y="31"/>
                    </a:moveTo>
                    <a:lnTo>
                      <a:pt x="3" y="31"/>
                    </a:lnTo>
                    <a:lnTo>
                      <a:pt x="5" y="31"/>
                    </a:lnTo>
                    <a:close/>
                    <a:moveTo>
                      <a:pt x="67" y="29"/>
                    </a:moveTo>
                    <a:lnTo>
                      <a:pt x="69" y="29"/>
                    </a:lnTo>
                    <a:lnTo>
                      <a:pt x="69" y="31"/>
                    </a:lnTo>
                    <a:lnTo>
                      <a:pt x="67" y="31"/>
                    </a:lnTo>
                    <a:lnTo>
                      <a:pt x="69" y="31"/>
                    </a:lnTo>
                    <a:lnTo>
                      <a:pt x="69" y="33"/>
                    </a:lnTo>
                    <a:lnTo>
                      <a:pt x="71" y="33"/>
                    </a:lnTo>
                    <a:lnTo>
                      <a:pt x="71" y="35"/>
                    </a:lnTo>
                    <a:lnTo>
                      <a:pt x="69" y="35"/>
                    </a:lnTo>
                    <a:lnTo>
                      <a:pt x="67" y="35"/>
                    </a:lnTo>
                    <a:lnTo>
                      <a:pt x="65" y="35"/>
                    </a:lnTo>
                    <a:lnTo>
                      <a:pt x="65" y="36"/>
                    </a:lnTo>
                    <a:lnTo>
                      <a:pt x="63" y="36"/>
                    </a:lnTo>
                    <a:lnTo>
                      <a:pt x="63" y="38"/>
                    </a:lnTo>
                    <a:lnTo>
                      <a:pt x="65" y="38"/>
                    </a:lnTo>
                    <a:lnTo>
                      <a:pt x="67" y="36"/>
                    </a:lnTo>
                    <a:lnTo>
                      <a:pt x="67" y="38"/>
                    </a:lnTo>
                    <a:lnTo>
                      <a:pt x="69" y="38"/>
                    </a:lnTo>
                    <a:lnTo>
                      <a:pt x="69" y="40"/>
                    </a:lnTo>
                    <a:lnTo>
                      <a:pt x="69" y="42"/>
                    </a:lnTo>
                    <a:lnTo>
                      <a:pt x="69" y="44"/>
                    </a:lnTo>
                    <a:lnTo>
                      <a:pt x="69" y="46"/>
                    </a:lnTo>
                    <a:lnTo>
                      <a:pt x="69" y="48"/>
                    </a:lnTo>
                    <a:lnTo>
                      <a:pt x="71" y="48"/>
                    </a:lnTo>
                    <a:lnTo>
                      <a:pt x="71" y="46"/>
                    </a:lnTo>
                    <a:lnTo>
                      <a:pt x="71" y="44"/>
                    </a:lnTo>
                    <a:lnTo>
                      <a:pt x="73" y="44"/>
                    </a:lnTo>
                    <a:lnTo>
                      <a:pt x="73" y="46"/>
                    </a:lnTo>
                    <a:lnTo>
                      <a:pt x="74" y="46"/>
                    </a:lnTo>
                    <a:lnTo>
                      <a:pt x="74" y="48"/>
                    </a:lnTo>
                    <a:lnTo>
                      <a:pt x="74" y="50"/>
                    </a:lnTo>
                    <a:lnTo>
                      <a:pt x="74" y="52"/>
                    </a:lnTo>
                    <a:lnTo>
                      <a:pt x="73" y="52"/>
                    </a:lnTo>
                    <a:lnTo>
                      <a:pt x="73" y="50"/>
                    </a:lnTo>
                    <a:lnTo>
                      <a:pt x="71" y="48"/>
                    </a:lnTo>
                    <a:lnTo>
                      <a:pt x="71" y="50"/>
                    </a:lnTo>
                    <a:lnTo>
                      <a:pt x="69" y="50"/>
                    </a:lnTo>
                    <a:lnTo>
                      <a:pt x="69" y="48"/>
                    </a:lnTo>
                    <a:lnTo>
                      <a:pt x="67" y="48"/>
                    </a:lnTo>
                    <a:lnTo>
                      <a:pt x="67" y="46"/>
                    </a:lnTo>
                    <a:lnTo>
                      <a:pt x="67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65" y="40"/>
                    </a:lnTo>
                    <a:lnTo>
                      <a:pt x="65" y="38"/>
                    </a:lnTo>
                    <a:lnTo>
                      <a:pt x="63" y="38"/>
                    </a:lnTo>
                    <a:lnTo>
                      <a:pt x="63" y="36"/>
                    </a:lnTo>
                    <a:lnTo>
                      <a:pt x="63" y="35"/>
                    </a:lnTo>
                    <a:lnTo>
                      <a:pt x="63" y="33"/>
                    </a:lnTo>
                    <a:lnTo>
                      <a:pt x="65" y="33"/>
                    </a:lnTo>
                    <a:lnTo>
                      <a:pt x="65" y="31"/>
                    </a:lnTo>
                    <a:lnTo>
                      <a:pt x="65" y="29"/>
                    </a:lnTo>
                    <a:lnTo>
                      <a:pt x="67" y="29"/>
                    </a:lnTo>
                    <a:close/>
                    <a:moveTo>
                      <a:pt x="65" y="27"/>
                    </a:moveTo>
                    <a:lnTo>
                      <a:pt x="63" y="27"/>
                    </a:lnTo>
                    <a:lnTo>
                      <a:pt x="65" y="27"/>
                    </a:lnTo>
                    <a:lnTo>
                      <a:pt x="65" y="25"/>
                    </a:lnTo>
                    <a:lnTo>
                      <a:pt x="65" y="27"/>
                    </a:lnTo>
                    <a:close/>
                    <a:moveTo>
                      <a:pt x="65" y="25"/>
                    </a:moveTo>
                    <a:lnTo>
                      <a:pt x="63" y="25"/>
                    </a:lnTo>
                    <a:lnTo>
                      <a:pt x="65" y="25"/>
                    </a:lnTo>
                    <a:close/>
                    <a:moveTo>
                      <a:pt x="61" y="25"/>
                    </a:moveTo>
                    <a:lnTo>
                      <a:pt x="59" y="25"/>
                    </a:lnTo>
                    <a:lnTo>
                      <a:pt x="61" y="25"/>
                    </a:lnTo>
                    <a:close/>
                    <a:moveTo>
                      <a:pt x="63" y="25"/>
                    </a:moveTo>
                    <a:lnTo>
                      <a:pt x="61" y="25"/>
                    </a:lnTo>
                    <a:lnTo>
                      <a:pt x="61" y="23"/>
                    </a:lnTo>
                    <a:lnTo>
                      <a:pt x="63" y="23"/>
                    </a:lnTo>
                    <a:lnTo>
                      <a:pt x="63" y="25"/>
                    </a:lnTo>
                    <a:close/>
                    <a:moveTo>
                      <a:pt x="61" y="23"/>
                    </a:moveTo>
                    <a:lnTo>
                      <a:pt x="61" y="25"/>
                    </a:lnTo>
                    <a:lnTo>
                      <a:pt x="61" y="23"/>
                    </a:lnTo>
                    <a:lnTo>
                      <a:pt x="59" y="23"/>
                    </a:lnTo>
                    <a:lnTo>
                      <a:pt x="61" y="23"/>
                    </a:lnTo>
                    <a:lnTo>
                      <a:pt x="59" y="23"/>
                    </a:lnTo>
                    <a:lnTo>
                      <a:pt x="61" y="23"/>
                    </a:lnTo>
                    <a:close/>
                    <a:moveTo>
                      <a:pt x="59" y="21"/>
                    </a:moveTo>
                    <a:lnTo>
                      <a:pt x="59" y="23"/>
                    </a:lnTo>
                    <a:lnTo>
                      <a:pt x="59" y="25"/>
                    </a:lnTo>
                    <a:lnTo>
                      <a:pt x="59" y="27"/>
                    </a:lnTo>
                    <a:lnTo>
                      <a:pt x="61" y="27"/>
                    </a:lnTo>
                    <a:lnTo>
                      <a:pt x="59" y="25"/>
                    </a:lnTo>
                    <a:lnTo>
                      <a:pt x="61" y="25"/>
                    </a:lnTo>
                    <a:lnTo>
                      <a:pt x="61" y="27"/>
                    </a:lnTo>
                    <a:lnTo>
                      <a:pt x="61" y="29"/>
                    </a:lnTo>
                    <a:lnTo>
                      <a:pt x="61" y="27"/>
                    </a:lnTo>
                    <a:lnTo>
                      <a:pt x="61" y="29"/>
                    </a:lnTo>
                    <a:lnTo>
                      <a:pt x="59" y="29"/>
                    </a:lnTo>
                    <a:lnTo>
                      <a:pt x="59" y="27"/>
                    </a:lnTo>
                    <a:lnTo>
                      <a:pt x="59" y="29"/>
                    </a:lnTo>
                    <a:lnTo>
                      <a:pt x="59" y="27"/>
                    </a:lnTo>
                    <a:lnTo>
                      <a:pt x="59" y="29"/>
                    </a:lnTo>
                    <a:lnTo>
                      <a:pt x="57" y="29"/>
                    </a:lnTo>
                    <a:lnTo>
                      <a:pt x="59" y="29"/>
                    </a:lnTo>
                    <a:lnTo>
                      <a:pt x="59" y="27"/>
                    </a:lnTo>
                    <a:lnTo>
                      <a:pt x="57" y="27"/>
                    </a:lnTo>
                    <a:lnTo>
                      <a:pt x="57" y="25"/>
                    </a:lnTo>
                    <a:lnTo>
                      <a:pt x="57" y="23"/>
                    </a:lnTo>
                    <a:lnTo>
                      <a:pt x="57" y="25"/>
                    </a:lnTo>
                    <a:lnTo>
                      <a:pt x="57" y="23"/>
                    </a:lnTo>
                    <a:lnTo>
                      <a:pt x="57" y="21"/>
                    </a:lnTo>
                    <a:lnTo>
                      <a:pt x="57" y="23"/>
                    </a:lnTo>
                    <a:lnTo>
                      <a:pt x="57" y="21"/>
                    </a:lnTo>
                    <a:lnTo>
                      <a:pt x="59" y="21"/>
                    </a:lnTo>
                    <a:close/>
                    <a:moveTo>
                      <a:pt x="61" y="21"/>
                    </a:moveTo>
                    <a:lnTo>
                      <a:pt x="63" y="21"/>
                    </a:lnTo>
                    <a:lnTo>
                      <a:pt x="61" y="21"/>
                    </a:lnTo>
                    <a:lnTo>
                      <a:pt x="61" y="23"/>
                    </a:lnTo>
                    <a:lnTo>
                      <a:pt x="61" y="21"/>
                    </a:lnTo>
                    <a:close/>
                    <a:moveTo>
                      <a:pt x="67" y="21"/>
                    </a:moveTo>
                    <a:lnTo>
                      <a:pt x="69" y="21"/>
                    </a:lnTo>
                    <a:lnTo>
                      <a:pt x="69" y="23"/>
                    </a:lnTo>
                    <a:lnTo>
                      <a:pt x="67" y="23"/>
                    </a:lnTo>
                    <a:lnTo>
                      <a:pt x="65" y="23"/>
                    </a:lnTo>
                    <a:lnTo>
                      <a:pt x="65" y="21"/>
                    </a:lnTo>
                    <a:lnTo>
                      <a:pt x="67" y="21"/>
                    </a:lnTo>
                    <a:lnTo>
                      <a:pt x="65" y="21"/>
                    </a:lnTo>
                    <a:lnTo>
                      <a:pt x="67" y="21"/>
                    </a:lnTo>
                    <a:close/>
                    <a:moveTo>
                      <a:pt x="55" y="19"/>
                    </a:moveTo>
                    <a:lnTo>
                      <a:pt x="55" y="21"/>
                    </a:lnTo>
                    <a:lnTo>
                      <a:pt x="57" y="21"/>
                    </a:lnTo>
                    <a:lnTo>
                      <a:pt x="57" y="23"/>
                    </a:lnTo>
                    <a:lnTo>
                      <a:pt x="55" y="21"/>
                    </a:lnTo>
                    <a:lnTo>
                      <a:pt x="53" y="21"/>
                    </a:lnTo>
                    <a:lnTo>
                      <a:pt x="55" y="21"/>
                    </a:lnTo>
                    <a:lnTo>
                      <a:pt x="55" y="19"/>
                    </a:lnTo>
                    <a:close/>
                    <a:moveTo>
                      <a:pt x="61" y="21"/>
                    </a:moveTo>
                    <a:lnTo>
                      <a:pt x="61" y="19"/>
                    </a:lnTo>
                    <a:lnTo>
                      <a:pt x="61" y="21"/>
                    </a:lnTo>
                    <a:close/>
                    <a:moveTo>
                      <a:pt x="65" y="19"/>
                    </a:moveTo>
                    <a:lnTo>
                      <a:pt x="65" y="21"/>
                    </a:lnTo>
                    <a:lnTo>
                      <a:pt x="65" y="19"/>
                    </a:lnTo>
                    <a:lnTo>
                      <a:pt x="65" y="21"/>
                    </a:lnTo>
                    <a:lnTo>
                      <a:pt x="65" y="23"/>
                    </a:lnTo>
                    <a:lnTo>
                      <a:pt x="63" y="23"/>
                    </a:lnTo>
                    <a:lnTo>
                      <a:pt x="63" y="21"/>
                    </a:lnTo>
                    <a:lnTo>
                      <a:pt x="63" y="19"/>
                    </a:lnTo>
                    <a:lnTo>
                      <a:pt x="65" y="19"/>
                    </a:lnTo>
                    <a:close/>
                    <a:moveTo>
                      <a:pt x="50" y="19"/>
                    </a:moveTo>
                    <a:lnTo>
                      <a:pt x="50" y="21"/>
                    </a:lnTo>
                    <a:lnTo>
                      <a:pt x="50" y="19"/>
                    </a:lnTo>
                    <a:lnTo>
                      <a:pt x="50" y="21"/>
                    </a:lnTo>
                    <a:lnTo>
                      <a:pt x="48" y="21"/>
                    </a:lnTo>
                    <a:lnTo>
                      <a:pt x="48" y="19"/>
                    </a:lnTo>
                    <a:lnTo>
                      <a:pt x="50" y="19"/>
                    </a:lnTo>
                    <a:close/>
                    <a:moveTo>
                      <a:pt x="50" y="19"/>
                    </a:moveTo>
                    <a:lnTo>
                      <a:pt x="51" y="19"/>
                    </a:lnTo>
                    <a:lnTo>
                      <a:pt x="53" y="21"/>
                    </a:lnTo>
                    <a:lnTo>
                      <a:pt x="55" y="21"/>
                    </a:lnTo>
                    <a:lnTo>
                      <a:pt x="55" y="23"/>
                    </a:lnTo>
                    <a:lnTo>
                      <a:pt x="53" y="23"/>
                    </a:lnTo>
                    <a:lnTo>
                      <a:pt x="55" y="23"/>
                    </a:lnTo>
                    <a:lnTo>
                      <a:pt x="53" y="23"/>
                    </a:lnTo>
                    <a:lnTo>
                      <a:pt x="53" y="25"/>
                    </a:lnTo>
                    <a:lnTo>
                      <a:pt x="55" y="25"/>
                    </a:lnTo>
                    <a:lnTo>
                      <a:pt x="55" y="27"/>
                    </a:lnTo>
                    <a:lnTo>
                      <a:pt x="53" y="27"/>
                    </a:lnTo>
                    <a:lnTo>
                      <a:pt x="53" y="25"/>
                    </a:lnTo>
                    <a:lnTo>
                      <a:pt x="51" y="25"/>
                    </a:lnTo>
                    <a:lnTo>
                      <a:pt x="50" y="25"/>
                    </a:lnTo>
                    <a:lnTo>
                      <a:pt x="50" y="23"/>
                    </a:lnTo>
                    <a:lnTo>
                      <a:pt x="50" y="21"/>
                    </a:lnTo>
                    <a:lnTo>
                      <a:pt x="50" y="19"/>
                    </a:lnTo>
                    <a:lnTo>
                      <a:pt x="50" y="21"/>
                    </a:lnTo>
                    <a:lnTo>
                      <a:pt x="50" y="19"/>
                    </a:lnTo>
                    <a:close/>
                    <a:moveTo>
                      <a:pt x="51" y="17"/>
                    </a:moveTo>
                    <a:lnTo>
                      <a:pt x="50" y="17"/>
                    </a:lnTo>
                    <a:lnTo>
                      <a:pt x="51" y="17"/>
                    </a:lnTo>
                    <a:close/>
                    <a:moveTo>
                      <a:pt x="69" y="17"/>
                    </a:moveTo>
                    <a:lnTo>
                      <a:pt x="67" y="17"/>
                    </a:lnTo>
                    <a:lnTo>
                      <a:pt x="69" y="17"/>
                    </a:lnTo>
                    <a:close/>
                    <a:moveTo>
                      <a:pt x="50" y="17"/>
                    </a:moveTo>
                    <a:lnTo>
                      <a:pt x="50" y="15"/>
                    </a:lnTo>
                    <a:lnTo>
                      <a:pt x="50" y="17"/>
                    </a:lnTo>
                    <a:close/>
                    <a:moveTo>
                      <a:pt x="50" y="15"/>
                    </a:moveTo>
                    <a:lnTo>
                      <a:pt x="48" y="15"/>
                    </a:lnTo>
                    <a:lnTo>
                      <a:pt x="50" y="15"/>
                    </a:lnTo>
                    <a:close/>
                    <a:moveTo>
                      <a:pt x="48" y="15"/>
                    </a:moveTo>
                    <a:lnTo>
                      <a:pt x="50" y="15"/>
                    </a:lnTo>
                    <a:lnTo>
                      <a:pt x="50" y="17"/>
                    </a:lnTo>
                    <a:lnTo>
                      <a:pt x="50" y="15"/>
                    </a:lnTo>
                    <a:lnTo>
                      <a:pt x="48" y="15"/>
                    </a:lnTo>
                    <a:lnTo>
                      <a:pt x="50" y="17"/>
                    </a:lnTo>
                    <a:lnTo>
                      <a:pt x="48" y="17"/>
                    </a:lnTo>
                    <a:lnTo>
                      <a:pt x="48" y="15"/>
                    </a:lnTo>
                    <a:close/>
                    <a:moveTo>
                      <a:pt x="57" y="13"/>
                    </a:moveTo>
                    <a:lnTo>
                      <a:pt x="59" y="13"/>
                    </a:lnTo>
                    <a:lnTo>
                      <a:pt x="59" y="15"/>
                    </a:lnTo>
                    <a:lnTo>
                      <a:pt x="61" y="15"/>
                    </a:lnTo>
                    <a:lnTo>
                      <a:pt x="63" y="15"/>
                    </a:lnTo>
                    <a:lnTo>
                      <a:pt x="63" y="17"/>
                    </a:lnTo>
                    <a:lnTo>
                      <a:pt x="61" y="17"/>
                    </a:lnTo>
                    <a:lnTo>
                      <a:pt x="61" y="19"/>
                    </a:lnTo>
                    <a:lnTo>
                      <a:pt x="59" y="19"/>
                    </a:lnTo>
                    <a:lnTo>
                      <a:pt x="59" y="17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7" y="17"/>
                    </a:lnTo>
                    <a:lnTo>
                      <a:pt x="59" y="17"/>
                    </a:lnTo>
                    <a:lnTo>
                      <a:pt x="59" y="19"/>
                    </a:lnTo>
                    <a:lnTo>
                      <a:pt x="59" y="21"/>
                    </a:lnTo>
                    <a:lnTo>
                      <a:pt x="59" y="19"/>
                    </a:lnTo>
                    <a:lnTo>
                      <a:pt x="57" y="19"/>
                    </a:lnTo>
                    <a:lnTo>
                      <a:pt x="55" y="19"/>
                    </a:lnTo>
                    <a:lnTo>
                      <a:pt x="57" y="19"/>
                    </a:lnTo>
                    <a:lnTo>
                      <a:pt x="55" y="19"/>
                    </a:lnTo>
                    <a:lnTo>
                      <a:pt x="57" y="19"/>
                    </a:lnTo>
                    <a:lnTo>
                      <a:pt x="55" y="19"/>
                    </a:lnTo>
                    <a:lnTo>
                      <a:pt x="57" y="19"/>
                    </a:lnTo>
                    <a:lnTo>
                      <a:pt x="55" y="19"/>
                    </a:lnTo>
                    <a:lnTo>
                      <a:pt x="55" y="17"/>
                    </a:lnTo>
                    <a:lnTo>
                      <a:pt x="55" y="19"/>
                    </a:lnTo>
                    <a:lnTo>
                      <a:pt x="55" y="17"/>
                    </a:lnTo>
                    <a:lnTo>
                      <a:pt x="55" y="19"/>
                    </a:lnTo>
                    <a:lnTo>
                      <a:pt x="55" y="17"/>
                    </a:lnTo>
                    <a:lnTo>
                      <a:pt x="55" y="19"/>
                    </a:lnTo>
                    <a:lnTo>
                      <a:pt x="53" y="19"/>
                    </a:lnTo>
                    <a:lnTo>
                      <a:pt x="53" y="17"/>
                    </a:lnTo>
                    <a:lnTo>
                      <a:pt x="55" y="17"/>
                    </a:lnTo>
                    <a:lnTo>
                      <a:pt x="55" y="15"/>
                    </a:lnTo>
                    <a:lnTo>
                      <a:pt x="57" y="15"/>
                    </a:lnTo>
                    <a:lnTo>
                      <a:pt x="57" y="13"/>
                    </a:lnTo>
                    <a:lnTo>
                      <a:pt x="57" y="15"/>
                    </a:lnTo>
                    <a:lnTo>
                      <a:pt x="57" y="13"/>
                    </a:lnTo>
                    <a:close/>
                    <a:moveTo>
                      <a:pt x="67" y="15"/>
                    </a:moveTo>
                    <a:lnTo>
                      <a:pt x="65" y="13"/>
                    </a:lnTo>
                    <a:lnTo>
                      <a:pt x="67" y="13"/>
                    </a:lnTo>
                    <a:lnTo>
                      <a:pt x="67" y="15"/>
                    </a:lnTo>
                    <a:lnTo>
                      <a:pt x="67" y="13"/>
                    </a:lnTo>
                    <a:lnTo>
                      <a:pt x="67" y="15"/>
                    </a:lnTo>
                    <a:lnTo>
                      <a:pt x="67" y="13"/>
                    </a:lnTo>
                    <a:lnTo>
                      <a:pt x="67" y="15"/>
                    </a:lnTo>
                    <a:close/>
                    <a:moveTo>
                      <a:pt x="55" y="13"/>
                    </a:moveTo>
                    <a:lnTo>
                      <a:pt x="55" y="15"/>
                    </a:lnTo>
                    <a:lnTo>
                      <a:pt x="53" y="15"/>
                    </a:lnTo>
                    <a:lnTo>
                      <a:pt x="53" y="13"/>
                    </a:lnTo>
                    <a:lnTo>
                      <a:pt x="55" y="13"/>
                    </a:lnTo>
                    <a:close/>
                    <a:moveTo>
                      <a:pt x="65" y="13"/>
                    </a:moveTo>
                    <a:lnTo>
                      <a:pt x="65" y="15"/>
                    </a:lnTo>
                    <a:lnTo>
                      <a:pt x="67" y="15"/>
                    </a:lnTo>
                    <a:lnTo>
                      <a:pt x="67" y="17"/>
                    </a:lnTo>
                    <a:lnTo>
                      <a:pt x="65" y="17"/>
                    </a:lnTo>
                    <a:lnTo>
                      <a:pt x="65" y="15"/>
                    </a:lnTo>
                    <a:lnTo>
                      <a:pt x="65" y="13"/>
                    </a:lnTo>
                    <a:lnTo>
                      <a:pt x="63" y="13"/>
                    </a:lnTo>
                    <a:lnTo>
                      <a:pt x="65" y="13"/>
                    </a:lnTo>
                    <a:close/>
                    <a:moveTo>
                      <a:pt x="59" y="13"/>
                    </a:moveTo>
                    <a:lnTo>
                      <a:pt x="61" y="13"/>
                    </a:lnTo>
                    <a:lnTo>
                      <a:pt x="59" y="13"/>
                    </a:lnTo>
                    <a:lnTo>
                      <a:pt x="61" y="13"/>
                    </a:lnTo>
                    <a:lnTo>
                      <a:pt x="59" y="13"/>
                    </a:lnTo>
                    <a:close/>
                    <a:moveTo>
                      <a:pt x="57" y="12"/>
                    </a:moveTo>
                    <a:lnTo>
                      <a:pt x="59" y="12"/>
                    </a:lnTo>
                    <a:lnTo>
                      <a:pt x="57" y="12"/>
                    </a:lnTo>
                    <a:lnTo>
                      <a:pt x="59" y="12"/>
                    </a:lnTo>
                    <a:lnTo>
                      <a:pt x="59" y="13"/>
                    </a:lnTo>
                    <a:lnTo>
                      <a:pt x="57" y="12"/>
                    </a:lnTo>
                    <a:lnTo>
                      <a:pt x="57" y="13"/>
                    </a:lnTo>
                    <a:lnTo>
                      <a:pt x="57" y="12"/>
                    </a:lnTo>
                    <a:close/>
                    <a:moveTo>
                      <a:pt x="57" y="12"/>
                    </a:moveTo>
                    <a:lnTo>
                      <a:pt x="55" y="12"/>
                    </a:lnTo>
                    <a:lnTo>
                      <a:pt x="57" y="12"/>
                    </a:lnTo>
                    <a:close/>
                    <a:moveTo>
                      <a:pt x="53" y="0"/>
                    </a:moveTo>
                    <a:lnTo>
                      <a:pt x="53" y="2"/>
                    </a:lnTo>
                    <a:lnTo>
                      <a:pt x="51" y="2"/>
                    </a:lnTo>
                    <a:lnTo>
                      <a:pt x="51" y="0"/>
                    </a:lnTo>
                    <a:lnTo>
                      <a:pt x="53" y="0"/>
                    </a:lnTo>
                    <a:close/>
                    <a:moveTo>
                      <a:pt x="65" y="29"/>
                    </a:moveTo>
                    <a:lnTo>
                      <a:pt x="65" y="27"/>
                    </a:lnTo>
                    <a:lnTo>
                      <a:pt x="65" y="25"/>
                    </a:lnTo>
                    <a:lnTo>
                      <a:pt x="65" y="23"/>
                    </a:lnTo>
                    <a:lnTo>
                      <a:pt x="65" y="25"/>
                    </a:lnTo>
                    <a:lnTo>
                      <a:pt x="65" y="23"/>
                    </a:lnTo>
                    <a:lnTo>
                      <a:pt x="67" y="23"/>
                    </a:lnTo>
                    <a:lnTo>
                      <a:pt x="67" y="25"/>
                    </a:lnTo>
                    <a:lnTo>
                      <a:pt x="69" y="25"/>
                    </a:lnTo>
                    <a:lnTo>
                      <a:pt x="67" y="25"/>
                    </a:lnTo>
                    <a:lnTo>
                      <a:pt x="69" y="25"/>
                    </a:lnTo>
                    <a:lnTo>
                      <a:pt x="69" y="27"/>
                    </a:lnTo>
                    <a:lnTo>
                      <a:pt x="69" y="25"/>
                    </a:lnTo>
                    <a:lnTo>
                      <a:pt x="69" y="27"/>
                    </a:lnTo>
                    <a:lnTo>
                      <a:pt x="71" y="27"/>
                    </a:lnTo>
                    <a:lnTo>
                      <a:pt x="71" y="25"/>
                    </a:lnTo>
                    <a:lnTo>
                      <a:pt x="71" y="23"/>
                    </a:lnTo>
                    <a:lnTo>
                      <a:pt x="71" y="21"/>
                    </a:lnTo>
                    <a:lnTo>
                      <a:pt x="69" y="21"/>
                    </a:lnTo>
                    <a:lnTo>
                      <a:pt x="71" y="21"/>
                    </a:lnTo>
                    <a:lnTo>
                      <a:pt x="73" y="21"/>
                    </a:lnTo>
                    <a:lnTo>
                      <a:pt x="73" y="19"/>
                    </a:lnTo>
                    <a:lnTo>
                      <a:pt x="71" y="17"/>
                    </a:lnTo>
                    <a:lnTo>
                      <a:pt x="71" y="15"/>
                    </a:lnTo>
                    <a:lnTo>
                      <a:pt x="71" y="13"/>
                    </a:lnTo>
                    <a:lnTo>
                      <a:pt x="71" y="12"/>
                    </a:lnTo>
                    <a:lnTo>
                      <a:pt x="71" y="13"/>
                    </a:lnTo>
                    <a:lnTo>
                      <a:pt x="71" y="12"/>
                    </a:lnTo>
                    <a:lnTo>
                      <a:pt x="69" y="12"/>
                    </a:lnTo>
                    <a:lnTo>
                      <a:pt x="67" y="12"/>
                    </a:lnTo>
                    <a:lnTo>
                      <a:pt x="67" y="13"/>
                    </a:lnTo>
                    <a:lnTo>
                      <a:pt x="65" y="13"/>
                    </a:lnTo>
                    <a:lnTo>
                      <a:pt x="65" y="12"/>
                    </a:lnTo>
                    <a:lnTo>
                      <a:pt x="67" y="12"/>
                    </a:lnTo>
                    <a:lnTo>
                      <a:pt x="65" y="12"/>
                    </a:lnTo>
                    <a:lnTo>
                      <a:pt x="65" y="10"/>
                    </a:lnTo>
                    <a:lnTo>
                      <a:pt x="65" y="12"/>
                    </a:lnTo>
                    <a:lnTo>
                      <a:pt x="63" y="12"/>
                    </a:lnTo>
                    <a:lnTo>
                      <a:pt x="63" y="10"/>
                    </a:lnTo>
                    <a:lnTo>
                      <a:pt x="65" y="10"/>
                    </a:lnTo>
                    <a:lnTo>
                      <a:pt x="63" y="10"/>
                    </a:lnTo>
                    <a:lnTo>
                      <a:pt x="63" y="8"/>
                    </a:lnTo>
                    <a:lnTo>
                      <a:pt x="63" y="6"/>
                    </a:lnTo>
                    <a:lnTo>
                      <a:pt x="61" y="6"/>
                    </a:lnTo>
                    <a:lnTo>
                      <a:pt x="63" y="6"/>
                    </a:lnTo>
                    <a:lnTo>
                      <a:pt x="63" y="4"/>
                    </a:lnTo>
                    <a:lnTo>
                      <a:pt x="61" y="4"/>
                    </a:lnTo>
                    <a:lnTo>
                      <a:pt x="61" y="2"/>
                    </a:lnTo>
                    <a:lnTo>
                      <a:pt x="61" y="0"/>
                    </a:lnTo>
                    <a:lnTo>
                      <a:pt x="63" y="2"/>
                    </a:lnTo>
                    <a:lnTo>
                      <a:pt x="61" y="2"/>
                    </a:lnTo>
                    <a:lnTo>
                      <a:pt x="63" y="2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4" y="0"/>
                    </a:lnTo>
                    <a:lnTo>
                      <a:pt x="76" y="0"/>
                    </a:lnTo>
                    <a:lnTo>
                      <a:pt x="78" y="0"/>
                    </a:lnTo>
                    <a:lnTo>
                      <a:pt x="80" y="0"/>
                    </a:lnTo>
                    <a:lnTo>
                      <a:pt x="82" y="0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92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9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5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2" y="0"/>
                    </a:lnTo>
                    <a:lnTo>
                      <a:pt x="124" y="0"/>
                    </a:lnTo>
                    <a:lnTo>
                      <a:pt x="126" y="0"/>
                    </a:lnTo>
                    <a:lnTo>
                      <a:pt x="128" y="0"/>
                    </a:lnTo>
                    <a:lnTo>
                      <a:pt x="130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8" y="0"/>
                    </a:lnTo>
                    <a:lnTo>
                      <a:pt x="140" y="0"/>
                    </a:lnTo>
                    <a:lnTo>
                      <a:pt x="142" y="0"/>
                    </a:lnTo>
                    <a:lnTo>
                      <a:pt x="144" y="0"/>
                    </a:lnTo>
                    <a:lnTo>
                      <a:pt x="146" y="0"/>
                    </a:lnTo>
                    <a:lnTo>
                      <a:pt x="147" y="0"/>
                    </a:lnTo>
                    <a:lnTo>
                      <a:pt x="149" y="0"/>
                    </a:lnTo>
                    <a:lnTo>
                      <a:pt x="151" y="0"/>
                    </a:lnTo>
                    <a:lnTo>
                      <a:pt x="153" y="0"/>
                    </a:lnTo>
                    <a:lnTo>
                      <a:pt x="155" y="0"/>
                    </a:lnTo>
                    <a:lnTo>
                      <a:pt x="157" y="0"/>
                    </a:lnTo>
                    <a:lnTo>
                      <a:pt x="159" y="0"/>
                    </a:lnTo>
                    <a:lnTo>
                      <a:pt x="161" y="0"/>
                    </a:lnTo>
                    <a:lnTo>
                      <a:pt x="163" y="0"/>
                    </a:lnTo>
                    <a:lnTo>
                      <a:pt x="165" y="0"/>
                    </a:lnTo>
                    <a:lnTo>
                      <a:pt x="167" y="0"/>
                    </a:lnTo>
                    <a:lnTo>
                      <a:pt x="169" y="0"/>
                    </a:lnTo>
                    <a:lnTo>
                      <a:pt x="170" y="0"/>
                    </a:lnTo>
                    <a:lnTo>
                      <a:pt x="172" y="0"/>
                    </a:lnTo>
                    <a:lnTo>
                      <a:pt x="174" y="0"/>
                    </a:lnTo>
                    <a:lnTo>
                      <a:pt x="176" y="0"/>
                    </a:lnTo>
                    <a:lnTo>
                      <a:pt x="178" y="0"/>
                    </a:lnTo>
                    <a:lnTo>
                      <a:pt x="180" y="0"/>
                    </a:lnTo>
                    <a:lnTo>
                      <a:pt x="182" y="0"/>
                    </a:lnTo>
                    <a:lnTo>
                      <a:pt x="184" y="0"/>
                    </a:lnTo>
                    <a:lnTo>
                      <a:pt x="186" y="0"/>
                    </a:lnTo>
                    <a:lnTo>
                      <a:pt x="188" y="0"/>
                    </a:lnTo>
                    <a:lnTo>
                      <a:pt x="190" y="0"/>
                    </a:lnTo>
                    <a:lnTo>
                      <a:pt x="192" y="0"/>
                    </a:lnTo>
                    <a:lnTo>
                      <a:pt x="194" y="0"/>
                    </a:lnTo>
                    <a:lnTo>
                      <a:pt x="195" y="0"/>
                    </a:lnTo>
                    <a:lnTo>
                      <a:pt x="197" y="0"/>
                    </a:lnTo>
                    <a:lnTo>
                      <a:pt x="199" y="0"/>
                    </a:lnTo>
                    <a:lnTo>
                      <a:pt x="201" y="0"/>
                    </a:lnTo>
                    <a:lnTo>
                      <a:pt x="203" y="0"/>
                    </a:lnTo>
                    <a:lnTo>
                      <a:pt x="205" y="0"/>
                    </a:lnTo>
                    <a:lnTo>
                      <a:pt x="207" y="0"/>
                    </a:lnTo>
                    <a:lnTo>
                      <a:pt x="209" y="0"/>
                    </a:lnTo>
                    <a:lnTo>
                      <a:pt x="211" y="0"/>
                    </a:lnTo>
                    <a:lnTo>
                      <a:pt x="213" y="0"/>
                    </a:lnTo>
                    <a:lnTo>
                      <a:pt x="215" y="0"/>
                    </a:lnTo>
                    <a:lnTo>
                      <a:pt x="217" y="0"/>
                    </a:lnTo>
                    <a:lnTo>
                      <a:pt x="218" y="0"/>
                    </a:lnTo>
                    <a:lnTo>
                      <a:pt x="220" y="0"/>
                    </a:lnTo>
                    <a:lnTo>
                      <a:pt x="222" y="0"/>
                    </a:lnTo>
                    <a:lnTo>
                      <a:pt x="224" y="0"/>
                    </a:lnTo>
                    <a:lnTo>
                      <a:pt x="226" y="0"/>
                    </a:lnTo>
                    <a:lnTo>
                      <a:pt x="228" y="0"/>
                    </a:lnTo>
                    <a:lnTo>
                      <a:pt x="230" y="0"/>
                    </a:lnTo>
                    <a:lnTo>
                      <a:pt x="232" y="0"/>
                    </a:lnTo>
                    <a:lnTo>
                      <a:pt x="234" y="0"/>
                    </a:lnTo>
                    <a:lnTo>
                      <a:pt x="236" y="0"/>
                    </a:lnTo>
                    <a:lnTo>
                      <a:pt x="238" y="0"/>
                    </a:lnTo>
                    <a:lnTo>
                      <a:pt x="240" y="0"/>
                    </a:lnTo>
                    <a:lnTo>
                      <a:pt x="242" y="0"/>
                    </a:lnTo>
                    <a:lnTo>
                      <a:pt x="243" y="0"/>
                    </a:lnTo>
                    <a:lnTo>
                      <a:pt x="243" y="2"/>
                    </a:lnTo>
                    <a:lnTo>
                      <a:pt x="243" y="4"/>
                    </a:lnTo>
                    <a:lnTo>
                      <a:pt x="243" y="6"/>
                    </a:lnTo>
                    <a:lnTo>
                      <a:pt x="243" y="8"/>
                    </a:lnTo>
                    <a:lnTo>
                      <a:pt x="243" y="10"/>
                    </a:lnTo>
                    <a:lnTo>
                      <a:pt x="243" y="12"/>
                    </a:lnTo>
                    <a:lnTo>
                      <a:pt x="243" y="13"/>
                    </a:lnTo>
                    <a:lnTo>
                      <a:pt x="243" y="15"/>
                    </a:lnTo>
                    <a:lnTo>
                      <a:pt x="243" y="17"/>
                    </a:lnTo>
                    <a:lnTo>
                      <a:pt x="243" y="19"/>
                    </a:lnTo>
                    <a:lnTo>
                      <a:pt x="243" y="21"/>
                    </a:lnTo>
                    <a:lnTo>
                      <a:pt x="243" y="23"/>
                    </a:lnTo>
                    <a:lnTo>
                      <a:pt x="243" y="25"/>
                    </a:lnTo>
                    <a:lnTo>
                      <a:pt x="243" y="27"/>
                    </a:lnTo>
                    <a:lnTo>
                      <a:pt x="243" y="29"/>
                    </a:lnTo>
                    <a:lnTo>
                      <a:pt x="243" y="31"/>
                    </a:lnTo>
                    <a:lnTo>
                      <a:pt x="243" y="33"/>
                    </a:lnTo>
                    <a:lnTo>
                      <a:pt x="243" y="35"/>
                    </a:lnTo>
                    <a:lnTo>
                      <a:pt x="243" y="36"/>
                    </a:lnTo>
                    <a:lnTo>
                      <a:pt x="243" y="38"/>
                    </a:lnTo>
                    <a:lnTo>
                      <a:pt x="243" y="40"/>
                    </a:lnTo>
                    <a:lnTo>
                      <a:pt x="243" y="42"/>
                    </a:lnTo>
                    <a:lnTo>
                      <a:pt x="243" y="44"/>
                    </a:lnTo>
                    <a:lnTo>
                      <a:pt x="243" y="46"/>
                    </a:lnTo>
                    <a:lnTo>
                      <a:pt x="243" y="48"/>
                    </a:lnTo>
                    <a:lnTo>
                      <a:pt x="243" y="50"/>
                    </a:lnTo>
                    <a:lnTo>
                      <a:pt x="243" y="52"/>
                    </a:lnTo>
                    <a:lnTo>
                      <a:pt x="243" y="54"/>
                    </a:lnTo>
                    <a:lnTo>
                      <a:pt x="243" y="56"/>
                    </a:lnTo>
                    <a:lnTo>
                      <a:pt x="243" y="58"/>
                    </a:lnTo>
                    <a:lnTo>
                      <a:pt x="243" y="60"/>
                    </a:lnTo>
                    <a:lnTo>
                      <a:pt x="243" y="61"/>
                    </a:lnTo>
                    <a:lnTo>
                      <a:pt x="243" y="63"/>
                    </a:lnTo>
                    <a:lnTo>
                      <a:pt x="243" y="65"/>
                    </a:lnTo>
                    <a:lnTo>
                      <a:pt x="243" y="67"/>
                    </a:lnTo>
                    <a:lnTo>
                      <a:pt x="243" y="69"/>
                    </a:lnTo>
                    <a:lnTo>
                      <a:pt x="243" y="71"/>
                    </a:lnTo>
                    <a:lnTo>
                      <a:pt x="243" y="73"/>
                    </a:lnTo>
                    <a:lnTo>
                      <a:pt x="243" y="75"/>
                    </a:lnTo>
                    <a:lnTo>
                      <a:pt x="243" y="77"/>
                    </a:lnTo>
                    <a:lnTo>
                      <a:pt x="243" y="79"/>
                    </a:lnTo>
                    <a:lnTo>
                      <a:pt x="243" y="81"/>
                    </a:lnTo>
                    <a:lnTo>
                      <a:pt x="243" y="83"/>
                    </a:lnTo>
                    <a:lnTo>
                      <a:pt x="243" y="84"/>
                    </a:lnTo>
                    <a:lnTo>
                      <a:pt x="243" y="86"/>
                    </a:lnTo>
                    <a:lnTo>
                      <a:pt x="243" y="88"/>
                    </a:lnTo>
                    <a:lnTo>
                      <a:pt x="243" y="90"/>
                    </a:lnTo>
                    <a:lnTo>
                      <a:pt x="243" y="92"/>
                    </a:lnTo>
                    <a:lnTo>
                      <a:pt x="243" y="94"/>
                    </a:lnTo>
                    <a:lnTo>
                      <a:pt x="243" y="96"/>
                    </a:lnTo>
                    <a:lnTo>
                      <a:pt x="243" y="98"/>
                    </a:lnTo>
                    <a:lnTo>
                      <a:pt x="243" y="100"/>
                    </a:lnTo>
                    <a:lnTo>
                      <a:pt x="243" y="102"/>
                    </a:lnTo>
                    <a:lnTo>
                      <a:pt x="243" y="104"/>
                    </a:lnTo>
                    <a:lnTo>
                      <a:pt x="243" y="106"/>
                    </a:lnTo>
                    <a:lnTo>
                      <a:pt x="243" y="108"/>
                    </a:lnTo>
                    <a:lnTo>
                      <a:pt x="243" y="109"/>
                    </a:lnTo>
                    <a:lnTo>
                      <a:pt x="243" y="111"/>
                    </a:lnTo>
                    <a:lnTo>
                      <a:pt x="243" y="113"/>
                    </a:lnTo>
                    <a:lnTo>
                      <a:pt x="243" y="115"/>
                    </a:lnTo>
                    <a:lnTo>
                      <a:pt x="243" y="117"/>
                    </a:lnTo>
                    <a:lnTo>
                      <a:pt x="243" y="119"/>
                    </a:lnTo>
                    <a:lnTo>
                      <a:pt x="243" y="121"/>
                    </a:lnTo>
                    <a:lnTo>
                      <a:pt x="243" y="123"/>
                    </a:lnTo>
                    <a:lnTo>
                      <a:pt x="242" y="123"/>
                    </a:lnTo>
                    <a:lnTo>
                      <a:pt x="242" y="125"/>
                    </a:lnTo>
                    <a:lnTo>
                      <a:pt x="243" y="125"/>
                    </a:lnTo>
                    <a:lnTo>
                      <a:pt x="243" y="127"/>
                    </a:lnTo>
                    <a:lnTo>
                      <a:pt x="245" y="127"/>
                    </a:lnTo>
                    <a:lnTo>
                      <a:pt x="243" y="127"/>
                    </a:lnTo>
                    <a:lnTo>
                      <a:pt x="243" y="129"/>
                    </a:lnTo>
                    <a:lnTo>
                      <a:pt x="245" y="129"/>
                    </a:lnTo>
                    <a:lnTo>
                      <a:pt x="245" y="131"/>
                    </a:lnTo>
                    <a:lnTo>
                      <a:pt x="245" y="132"/>
                    </a:lnTo>
                    <a:lnTo>
                      <a:pt x="247" y="132"/>
                    </a:lnTo>
                    <a:lnTo>
                      <a:pt x="245" y="134"/>
                    </a:lnTo>
                    <a:lnTo>
                      <a:pt x="245" y="136"/>
                    </a:lnTo>
                    <a:lnTo>
                      <a:pt x="245" y="138"/>
                    </a:lnTo>
                    <a:lnTo>
                      <a:pt x="245" y="140"/>
                    </a:lnTo>
                    <a:lnTo>
                      <a:pt x="247" y="140"/>
                    </a:lnTo>
                    <a:lnTo>
                      <a:pt x="245" y="140"/>
                    </a:lnTo>
                    <a:lnTo>
                      <a:pt x="243" y="140"/>
                    </a:lnTo>
                    <a:lnTo>
                      <a:pt x="242" y="140"/>
                    </a:lnTo>
                    <a:lnTo>
                      <a:pt x="240" y="140"/>
                    </a:lnTo>
                    <a:lnTo>
                      <a:pt x="238" y="140"/>
                    </a:lnTo>
                    <a:lnTo>
                      <a:pt x="236" y="140"/>
                    </a:lnTo>
                    <a:lnTo>
                      <a:pt x="234" y="140"/>
                    </a:lnTo>
                    <a:lnTo>
                      <a:pt x="232" y="140"/>
                    </a:lnTo>
                    <a:lnTo>
                      <a:pt x="230" y="140"/>
                    </a:lnTo>
                    <a:lnTo>
                      <a:pt x="228" y="140"/>
                    </a:lnTo>
                    <a:lnTo>
                      <a:pt x="226" y="140"/>
                    </a:lnTo>
                    <a:lnTo>
                      <a:pt x="224" y="140"/>
                    </a:lnTo>
                    <a:lnTo>
                      <a:pt x="222" y="140"/>
                    </a:lnTo>
                    <a:lnTo>
                      <a:pt x="220" y="140"/>
                    </a:lnTo>
                    <a:lnTo>
                      <a:pt x="218" y="140"/>
                    </a:lnTo>
                    <a:lnTo>
                      <a:pt x="217" y="140"/>
                    </a:lnTo>
                    <a:lnTo>
                      <a:pt x="215" y="140"/>
                    </a:lnTo>
                    <a:lnTo>
                      <a:pt x="213" y="140"/>
                    </a:lnTo>
                    <a:lnTo>
                      <a:pt x="211" y="140"/>
                    </a:lnTo>
                    <a:lnTo>
                      <a:pt x="209" y="140"/>
                    </a:lnTo>
                    <a:lnTo>
                      <a:pt x="207" y="140"/>
                    </a:lnTo>
                    <a:lnTo>
                      <a:pt x="205" y="140"/>
                    </a:lnTo>
                    <a:lnTo>
                      <a:pt x="203" y="140"/>
                    </a:lnTo>
                    <a:lnTo>
                      <a:pt x="201" y="140"/>
                    </a:lnTo>
                    <a:lnTo>
                      <a:pt x="199" y="140"/>
                    </a:lnTo>
                    <a:lnTo>
                      <a:pt x="197" y="140"/>
                    </a:lnTo>
                    <a:lnTo>
                      <a:pt x="195" y="140"/>
                    </a:lnTo>
                    <a:lnTo>
                      <a:pt x="194" y="140"/>
                    </a:lnTo>
                    <a:lnTo>
                      <a:pt x="192" y="140"/>
                    </a:lnTo>
                    <a:lnTo>
                      <a:pt x="190" y="140"/>
                    </a:lnTo>
                    <a:lnTo>
                      <a:pt x="188" y="140"/>
                    </a:lnTo>
                    <a:lnTo>
                      <a:pt x="186" y="140"/>
                    </a:lnTo>
                    <a:lnTo>
                      <a:pt x="184" y="140"/>
                    </a:lnTo>
                    <a:lnTo>
                      <a:pt x="182" y="140"/>
                    </a:lnTo>
                    <a:lnTo>
                      <a:pt x="180" y="142"/>
                    </a:lnTo>
                    <a:lnTo>
                      <a:pt x="178" y="142"/>
                    </a:lnTo>
                    <a:lnTo>
                      <a:pt x="178" y="144"/>
                    </a:lnTo>
                    <a:lnTo>
                      <a:pt x="176" y="144"/>
                    </a:lnTo>
                    <a:lnTo>
                      <a:pt x="174" y="144"/>
                    </a:lnTo>
                    <a:lnTo>
                      <a:pt x="172" y="144"/>
                    </a:lnTo>
                    <a:lnTo>
                      <a:pt x="170" y="144"/>
                    </a:lnTo>
                    <a:lnTo>
                      <a:pt x="169" y="144"/>
                    </a:lnTo>
                    <a:lnTo>
                      <a:pt x="167" y="144"/>
                    </a:lnTo>
                    <a:lnTo>
                      <a:pt x="165" y="144"/>
                    </a:lnTo>
                    <a:lnTo>
                      <a:pt x="163" y="144"/>
                    </a:lnTo>
                    <a:lnTo>
                      <a:pt x="161" y="144"/>
                    </a:lnTo>
                    <a:lnTo>
                      <a:pt x="161" y="146"/>
                    </a:lnTo>
                    <a:lnTo>
                      <a:pt x="159" y="148"/>
                    </a:lnTo>
                    <a:lnTo>
                      <a:pt x="157" y="148"/>
                    </a:lnTo>
                    <a:lnTo>
                      <a:pt x="155" y="148"/>
                    </a:lnTo>
                    <a:lnTo>
                      <a:pt x="153" y="148"/>
                    </a:lnTo>
                    <a:lnTo>
                      <a:pt x="151" y="148"/>
                    </a:lnTo>
                    <a:lnTo>
                      <a:pt x="149" y="150"/>
                    </a:lnTo>
                    <a:lnTo>
                      <a:pt x="147" y="150"/>
                    </a:lnTo>
                    <a:lnTo>
                      <a:pt x="146" y="152"/>
                    </a:lnTo>
                    <a:lnTo>
                      <a:pt x="144" y="152"/>
                    </a:lnTo>
                    <a:lnTo>
                      <a:pt x="144" y="154"/>
                    </a:lnTo>
                    <a:lnTo>
                      <a:pt x="142" y="154"/>
                    </a:lnTo>
                    <a:lnTo>
                      <a:pt x="140" y="154"/>
                    </a:lnTo>
                    <a:lnTo>
                      <a:pt x="138" y="154"/>
                    </a:lnTo>
                    <a:lnTo>
                      <a:pt x="136" y="154"/>
                    </a:lnTo>
                    <a:lnTo>
                      <a:pt x="134" y="154"/>
                    </a:lnTo>
                    <a:lnTo>
                      <a:pt x="132" y="154"/>
                    </a:lnTo>
                    <a:lnTo>
                      <a:pt x="132" y="152"/>
                    </a:lnTo>
                    <a:lnTo>
                      <a:pt x="130" y="152"/>
                    </a:lnTo>
                    <a:lnTo>
                      <a:pt x="128" y="152"/>
                    </a:lnTo>
                    <a:lnTo>
                      <a:pt x="128" y="154"/>
                    </a:lnTo>
                    <a:lnTo>
                      <a:pt x="126" y="154"/>
                    </a:lnTo>
                    <a:lnTo>
                      <a:pt x="124" y="154"/>
                    </a:lnTo>
                    <a:lnTo>
                      <a:pt x="124" y="156"/>
                    </a:lnTo>
                    <a:lnTo>
                      <a:pt x="122" y="156"/>
                    </a:lnTo>
                    <a:lnTo>
                      <a:pt x="121" y="157"/>
                    </a:lnTo>
                    <a:lnTo>
                      <a:pt x="121" y="156"/>
                    </a:lnTo>
                    <a:lnTo>
                      <a:pt x="119" y="156"/>
                    </a:lnTo>
                    <a:lnTo>
                      <a:pt x="119" y="157"/>
                    </a:lnTo>
                    <a:lnTo>
                      <a:pt x="119" y="156"/>
                    </a:lnTo>
                    <a:lnTo>
                      <a:pt x="117" y="156"/>
                    </a:lnTo>
                    <a:lnTo>
                      <a:pt x="115" y="156"/>
                    </a:lnTo>
                    <a:lnTo>
                      <a:pt x="115" y="157"/>
                    </a:lnTo>
                    <a:lnTo>
                      <a:pt x="113" y="157"/>
                    </a:lnTo>
                    <a:lnTo>
                      <a:pt x="113" y="159"/>
                    </a:lnTo>
                    <a:lnTo>
                      <a:pt x="113" y="157"/>
                    </a:lnTo>
                    <a:lnTo>
                      <a:pt x="111" y="157"/>
                    </a:lnTo>
                    <a:lnTo>
                      <a:pt x="111" y="156"/>
                    </a:lnTo>
                    <a:lnTo>
                      <a:pt x="109" y="156"/>
                    </a:lnTo>
                    <a:lnTo>
                      <a:pt x="109" y="154"/>
                    </a:lnTo>
                    <a:lnTo>
                      <a:pt x="107" y="154"/>
                    </a:lnTo>
                    <a:lnTo>
                      <a:pt x="105" y="154"/>
                    </a:lnTo>
                    <a:lnTo>
                      <a:pt x="105" y="156"/>
                    </a:lnTo>
                    <a:lnTo>
                      <a:pt x="105" y="154"/>
                    </a:lnTo>
                    <a:lnTo>
                      <a:pt x="103" y="154"/>
                    </a:lnTo>
                    <a:lnTo>
                      <a:pt x="101" y="154"/>
                    </a:lnTo>
                    <a:lnTo>
                      <a:pt x="99" y="154"/>
                    </a:lnTo>
                    <a:lnTo>
                      <a:pt x="98" y="154"/>
                    </a:lnTo>
                    <a:lnTo>
                      <a:pt x="96" y="154"/>
                    </a:lnTo>
                    <a:lnTo>
                      <a:pt x="94" y="154"/>
                    </a:lnTo>
                    <a:lnTo>
                      <a:pt x="92" y="154"/>
                    </a:lnTo>
                    <a:lnTo>
                      <a:pt x="90" y="156"/>
                    </a:lnTo>
                    <a:lnTo>
                      <a:pt x="88" y="157"/>
                    </a:lnTo>
                    <a:lnTo>
                      <a:pt x="86" y="157"/>
                    </a:lnTo>
                    <a:lnTo>
                      <a:pt x="84" y="159"/>
                    </a:lnTo>
                    <a:lnTo>
                      <a:pt x="82" y="159"/>
                    </a:lnTo>
                    <a:lnTo>
                      <a:pt x="80" y="159"/>
                    </a:lnTo>
                    <a:lnTo>
                      <a:pt x="80" y="161"/>
                    </a:lnTo>
                    <a:lnTo>
                      <a:pt x="78" y="161"/>
                    </a:lnTo>
                    <a:lnTo>
                      <a:pt x="76" y="161"/>
                    </a:lnTo>
                    <a:lnTo>
                      <a:pt x="74" y="159"/>
                    </a:lnTo>
                    <a:lnTo>
                      <a:pt x="73" y="159"/>
                    </a:lnTo>
                    <a:lnTo>
                      <a:pt x="71" y="159"/>
                    </a:lnTo>
                    <a:lnTo>
                      <a:pt x="69" y="159"/>
                    </a:lnTo>
                    <a:lnTo>
                      <a:pt x="67" y="159"/>
                    </a:lnTo>
                    <a:lnTo>
                      <a:pt x="65" y="157"/>
                    </a:lnTo>
                    <a:lnTo>
                      <a:pt x="63" y="157"/>
                    </a:lnTo>
                    <a:lnTo>
                      <a:pt x="63" y="156"/>
                    </a:lnTo>
                    <a:lnTo>
                      <a:pt x="61" y="156"/>
                    </a:lnTo>
                    <a:lnTo>
                      <a:pt x="63" y="154"/>
                    </a:lnTo>
                    <a:lnTo>
                      <a:pt x="63" y="152"/>
                    </a:lnTo>
                    <a:lnTo>
                      <a:pt x="61" y="150"/>
                    </a:lnTo>
                    <a:lnTo>
                      <a:pt x="61" y="148"/>
                    </a:lnTo>
                    <a:lnTo>
                      <a:pt x="61" y="146"/>
                    </a:lnTo>
                    <a:lnTo>
                      <a:pt x="61" y="144"/>
                    </a:lnTo>
                    <a:lnTo>
                      <a:pt x="61" y="142"/>
                    </a:lnTo>
                    <a:lnTo>
                      <a:pt x="59" y="142"/>
                    </a:lnTo>
                    <a:lnTo>
                      <a:pt x="59" y="140"/>
                    </a:lnTo>
                    <a:lnTo>
                      <a:pt x="59" y="138"/>
                    </a:lnTo>
                    <a:lnTo>
                      <a:pt x="57" y="138"/>
                    </a:lnTo>
                    <a:lnTo>
                      <a:pt x="57" y="136"/>
                    </a:lnTo>
                    <a:lnTo>
                      <a:pt x="55" y="136"/>
                    </a:lnTo>
                    <a:lnTo>
                      <a:pt x="55" y="134"/>
                    </a:lnTo>
                    <a:lnTo>
                      <a:pt x="53" y="134"/>
                    </a:lnTo>
                    <a:lnTo>
                      <a:pt x="53" y="132"/>
                    </a:lnTo>
                    <a:lnTo>
                      <a:pt x="51" y="132"/>
                    </a:lnTo>
                    <a:lnTo>
                      <a:pt x="50" y="132"/>
                    </a:lnTo>
                    <a:lnTo>
                      <a:pt x="48" y="132"/>
                    </a:lnTo>
                    <a:lnTo>
                      <a:pt x="48" y="134"/>
                    </a:lnTo>
                    <a:lnTo>
                      <a:pt x="46" y="134"/>
                    </a:lnTo>
                    <a:lnTo>
                      <a:pt x="44" y="132"/>
                    </a:lnTo>
                    <a:lnTo>
                      <a:pt x="42" y="132"/>
                    </a:lnTo>
                    <a:lnTo>
                      <a:pt x="42" y="131"/>
                    </a:lnTo>
                    <a:lnTo>
                      <a:pt x="42" y="129"/>
                    </a:lnTo>
                    <a:lnTo>
                      <a:pt x="40" y="129"/>
                    </a:lnTo>
                    <a:lnTo>
                      <a:pt x="38" y="129"/>
                    </a:lnTo>
                    <a:lnTo>
                      <a:pt x="36" y="129"/>
                    </a:lnTo>
                    <a:lnTo>
                      <a:pt x="34" y="129"/>
                    </a:lnTo>
                    <a:lnTo>
                      <a:pt x="34" y="127"/>
                    </a:lnTo>
                    <a:lnTo>
                      <a:pt x="32" y="127"/>
                    </a:lnTo>
                    <a:lnTo>
                      <a:pt x="34" y="127"/>
                    </a:lnTo>
                    <a:lnTo>
                      <a:pt x="32" y="127"/>
                    </a:lnTo>
                    <a:lnTo>
                      <a:pt x="30" y="127"/>
                    </a:lnTo>
                    <a:lnTo>
                      <a:pt x="30" y="129"/>
                    </a:lnTo>
                    <a:lnTo>
                      <a:pt x="30" y="127"/>
                    </a:lnTo>
                    <a:lnTo>
                      <a:pt x="30" y="129"/>
                    </a:lnTo>
                    <a:lnTo>
                      <a:pt x="28" y="129"/>
                    </a:lnTo>
                    <a:lnTo>
                      <a:pt x="26" y="129"/>
                    </a:lnTo>
                    <a:lnTo>
                      <a:pt x="26" y="131"/>
                    </a:lnTo>
                    <a:lnTo>
                      <a:pt x="26" y="129"/>
                    </a:lnTo>
                    <a:lnTo>
                      <a:pt x="25" y="129"/>
                    </a:lnTo>
                    <a:lnTo>
                      <a:pt x="25" y="127"/>
                    </a:lnTo>
                    <a:lnTo>
                      <a:pt x="23" y="127"/>
                    </a:lnTo>
                    <a:lnTo>
                      <a:pt x="21" y="127"/>
                    </a:lnTo>
                    <a:lnTo>
                      <a:pt x="21" y="129"/>
                    </a:lnTo>
                    <a:lnTo>
                      <a:pt x="23" y="129"/>
                    </a:lnTo>
                    <a:lnTo>
                      <a:pt x="21" y="129"/>
                    </a:lnTo>
                    <a:lnTo>
                      <a:pt x="21" y="127"/>
                    </a:lnTo>
                    <a:lnTo>
                      <a:pt x="21" y="125"/>
                    </a:lnTo>
                    <a:lnTo>
                      <a:pt x="21" y="123"/>
                    </a:lnTo>
                    <a:lnTo>
                      <a:pt x="21" y="121"/>
                    </a:lnTo>
                    <a:lnTo>
                      <a:pt x="21" y="119"/>
                    </a:lnTo>
                    <a:lnTo>
                      <a:pt x="21" y="117"/>
                    </a:lnTo>
                    <a:lnTo>
                      <a:pt x="21" y="115"/>
                    </a:lnTo>
                    <a:lnTo>
                      <a:pt x="21" y="113"/>
                    </a:lnTo>
                    <a:lnTo>
                      <a:pt x="21" y="111"/>
                    </a:lnTo>
                    <a:lnTo>
                      <a:pt x="23" y="111"/>
                    </a:lnTo>
                    <a:lnTo>
                      <a:pt x="21" y="111"/>
                    </a:lnTo>
                    <a:lnTo>
                      <a:pt x="21" y="113"/>
                    </a:lnTo>
                    <a:lnTo>
                      <a:pt x="23" y="113"/>
                    </a:lnTo>
                    <a:lnTo>
                      <a:pt x="23" y="115"/>
                    </a:lnTo>
                    <a:lnTo>
                      <a:pt x="23" y="117"/>
                    </a:lnTo>
                    <a:lnTo>
                      <a:pt x="23" y="119"/>
                    </a:lnTo>
                    <a:lnTo>
                      <a:pt x="23" y="121"/>
                    </a:lnTo>
                    <a:lnTo>
                      <a:pt x="23" y="123"/>
                    </a:lnTo>
                    <a:lnTo>
                      <a:pt x="25" y="123"/>
                    </a:lnTo>
                    <a:lnTo>
                      <a:pt x="25" y="125"/>
                    </a:lnTo>
                    <a:lnTo>
                      <a:pt x="25" y="123"/>
                    </a:lnTo>
                    <a:lnTo>
                      <a:pt x="25" y="121"/>
                    </a:lnTo>
                    <a:lnTo>
                      <a:pt x="26" y="121"/>
                    </a:lnTo>
                    <a:lnTo>
                      <a:pt x="25" y="121"/>
                    </a:lnTo>
                    <a:lnTo>
                      <a:pt x="25" y="119"/>
                    </a:lnTo>
                    <a:lnTo>
                      <a:pt x="26" y="119"/>
                    </a:lnTo>
                    <a:lnTo>
                      <a:pt x="26" y="121"/>
                    </a:lnTo>
                    <a:lnTo>
                      <a:pt x="28" y="121"/>
                    </a:lnTo>
                    <a:lnTo>
                      <a:pt x="28" y="123"/>
                    </a:lnTo>
                    <a:lnTo>
                      <a:pt x="28" y="121"/>
                    </a:lnTo>
                    <a:lnTo>
                      <a:pt x="26" y="121"/>
                    </a:lnTo>
                    <a:lnTo>
                      <a:pt x="26" y="119"/>
                    </a:lnTo>
                    <a:lnTo>
                      <a:pt x="25" y="119"/>
                    </a:lnTo>
                    <a:lnTo>
                      <a:pt x="26" y="117"/>
                    </a:lnTo>
                    <a:lnTo>
                      <a:pt x="26" y="115"/>
                    </a:lnTo>
                    <a:lnTo>
                      <a:pt x="26" y="113"/>
                    </a:lnTo>
                    <a:lnTo>
                      <a:pt x="25" y="113"/>
                    </a:lnTo>
                    <a:lnTo>
                      <a:pt x="25" y="111"/>
                    </a:lnTo>
                    <a:lnTo>
                      <a:pt x="25" y="113"/>
                    </a:lnTo>
                    <a:lnTo>
                      <a:pt x="26" y="113"/>
                    </a:lnTo>
                    <a:lnTo>
                      <a:pt x="25" y="111"/>
                    </a:lnTo>
                    <a:lnTo>
                      <a:pt x="26" y="111"/>
                    </a:lnTo>
                    <a:lnTo>
                      <a:pt x="25" y="111"/>
                    </a:lnTo>
                    <a:lnTo>
                      <a:pt x="26" y="111"/>
                    </a:lnTo>
                    <a:lnTo>
                      <a:pt x="26" y="109"/>
                    </a:lnTo>
                    <a:lnTo>
                      <a:pt x="28" y="109"/>
                    </a:lnTo>
                    <a:lnTo>
                      <a:pt x="30" y="109"/>
                    </a:lnTo>
                    <a:lnTo>
                      <a:pt x="28" y="109"/>
                    </a:lnTo>
                    <a:lnTo>
                      <a:pt x="28" y="108"/>
                    </a:lnTo>
                    <a:lnTo>
                      <a:pt x="26" y="108"/>
                    </a:lnTo>
                    <a:lnTo>
                      <a:pt x="26" y="106"/>
                    </a:lnTo>
                    <a:lnTo>
                      <a:pt x="26" y="108"/>
                    </a:lnTo>
                    <a:lnTo>
                      <a:pt x="25" y="108"/>
                    </a:lnTo>
                    <a:lnTo>
                      <a:pt x="23" y="108"/>
                    </a:lnTo>
                    <a:lnTo>
                      <a:pt x="25" y="108"/>
                    </a:lnTo>
                    <a:lnTo>
                      <a:pt x="23" y="108"/>
                    </a:lnTo>
                    <a:lnTo>
                      <a:pt x="23" y="109"/>
                    </a:lnTo>
                    <a:lnTo>
                      <a:pt x="23" y="108"/>
                    </a:lnTo>
                    <a:lnTo>
                      <a:pt x="21" y="108"/>
                    </a:lnTo>
                    <a:lnTo>
                      <a:pt x="21" y="106"/>
                    </a:lnTo>
                    <a:lnTo>
                      <a:pt x="21" y="104"/>
                    </a:lnTo>
                    <a:lnTo>
                      <a:pt x="21" y="102"/>
                    </a:lnTo>
                    <a:lnTo>
                      <a:pt x="19" y="102"/>
                    </a:lnTo>
                    <a:lnTo>
                      <a:pt x="19" y="100"/>
                    </a:lnTo>
                    <a:lnTo>
                      <a:pt x="19" y="98"/>
                    </a:lnTo>
                    <a:lnTo>
                      <a:pt x="21" y="98"/>
                    </a:lnTo>
                    <a:lnTo>
                      <a:pt x="21" y="100"/>
                    </a:lnTo>
                    <a:lnTo>
                      <a:pt x="19" y="100"/>
                    </a:lnTo>
                    <a:lnTo>
                      <a:pt x="21" y="100"/>
                    </a:lnTo>
                    <a:lnTo>
                      <a:pt x="21" y="102"/>
                    </a:lnTo>
                    <a:lnTo>
                      <a:pt x="23" y="102"/>
                    </a:lnTo>
                    <a:lnTo>
                      <a:pt x="21" y="102"/>
                    </a:lnTo>
                    <a:lnTo>
                      <a:pt x="23" y="102"/>
                    </a:lnTo>
                    <a:lnTo>
                      <a:pt x="23" y="100"/>
                    </a:lnTo>
                    <a:lnTo>
                      <a:pt x="23" y="102"/>
                    </a:lnTo>
                    <a:lnTo>
                      <a:pt x="23" y="100"/>
                    </a:lnTo>
                    <a:lnTo>
                      <a:pt x="23" y="102"/>
                    </a:lnTo>
                    <a:lnTo>
                      <a:pt x="21" y="102"/>
                    </a:lnTo>
                    <a:lnTo>
                      <a:pt x="21" y="100"/>
                    </a:lnTo>
                    <a:lnTo>
                      <a:pt x="23" y="100"/>
                    </a:lnTo>
                    <a:lnTo>
                      <a:pt x="25" y="100"/>
                    </a:lnTo>
                    <a:lnTo>
                      <a:pt x="23" y="100"/>
                    </a:lnTo>
                    <a:lnTo>
                      <a:pt x="23" y="98"/>
                    </a:lnTo>
                    <a:lnTo>
                      <a:pt x="25" y="98"/>
                    </a:lnTo>
                    <a:lnTo>
                      <a:pt x="26" y="98"/>
                    </a:lnTo>
                    <a:lnTo>
                      <a:pt x="28" y="98"/>
                    </a:lnTo>
                    <a:lnTo>
                      <a:pt x="28" y="96"/>
                    </a:lnTo>
                    <a:lnTo>
                      <a:pt x="30" y="96"/>
                    </a:lnTo>
                    <a:lnTo>
                      <a:pt x="28" y="96"/>
                    </a:lnTo>
                    <a:lnTo>
                      <a:pt x="26" y="96"/>
                    </a:lnTo>
                    <a:lnTo>
                      <a:pt x="25" y="96"/>
                    </a:lnTo>
                    <a:lnTo>
                      <a:pt x="26" y="96"/>
                    </a:lnTo>
                    <a:lnTo>
                      <a:pt x="25" y="96"/>
                    </a:lnTo>
                    <a:lnTo>
                      <a:pt x="23" y="96"/>
                    </a:lnTo>
                    <a:lnTo>
                      <a:pt x="23" y="94"/>
                    </a:lnTo>
                    <a:lnTo>
                      <a:pt x="21" y="92"/>
                    </a:lnTo>
                    <a:lnTo>
                      <a:pt x="19" y="92"/>
                    </a:lnTo>
                    <a:lnTo>
                      <a:pt x="19" y="94"/>
                    </a:lnTo>
                    <a:lnTo>
                      <a:pt x="19" y="96"/>
                    </a:lnTo>
                    <a:lnTo>
                      <a:pt x="19" y="98"/>
                    </a:lnTo>
                    <a:lnTo>
                      <a:pt x="21" y="98"/>
                    </a:lnTo>
                    <a:lnTo>
                      <a:pt x="19" y="98"/>
                    </a:lnTo>
                    <a:lnTo>
                      <a:pt x="17" y="98"/>
                    </a:lnTo>
                    <a:lnTo>
                      <a:pt x="17" y="96"/>
                    </a:lnTo>
                    <a:lnTo>
                      <a:pt x="19" y="96"/>
                    </a:lnTo>
                    <a:lnTo>
                      <a:pt x="19" y="94"/>
                    </a:lnTo>
                    <a:lnTo>
                      <a:pt x="19" y="92"/>
                    </a:lnTo>
                    <a:lnTo>
                      <a:pt x="17" y="92"/>
                    </a:lnTo>
                    <a:lnTo>
                      <a:pt x="17" y="90"/>
                    </a:lnTo>
                    <a:lnTo>
                      <a:pt x="17" y="88"/>
                    </a:lnTo>
                    <a:lnTo>
                      <a:pt x="17" y="90"/>
                    </a:lnTo>
                    <a:lnTo>
                      <a:pt x="17" y="88"/>
                    </a:lnTo>
                    <a:lnTo>
                      <a:pt x="17" y="86"/>
                    </a:lnTo>
                    <a:lnTo>
                      <a:pt x="17" y="84"/>
                    </a:lnTo>
                    <a:lnTo>
                      <a:pt x="17" y="83"/>
                    </a:lnTo>
                    <a:lnTo>
                      <a:pt x="15" y="83"/>
                    </a:lnTo>
                    <a:lnTo>
                      <a:pt x="15" y="81"/>
                    </a:lnTo>
                    <a:lnTo>
                      <a:pt x="15" y="79"/>
                    </a:lnTo>
                    <a:lnTo>
                      <a:pt x="13" y="79"/>
                    </a:lnTo>
                    <a:lnTo>
                      <a:pt x="15" y="79"/>
                    </a:lnTo>
                    <a:lnTo>
                      <a:pt x="13" y="79"/>
                    </a:lnTo>
                    <a:lnTo>
                      <a:pt x="13" y="77"/>
                    </a:lnTo>
                    <a:lnTo>
                      <a:pt x="13" y="75"/>
                    </a:lnTo>
                    <a:lnTo>
                      <a:pt x="13" y="73"/>
                    </a:lnTo>
                    <a:lnTo>
                      <a:pt x="13" y="71"/>
                    </a:lnTo>
                    <a:lnTo>
                      <a:pt x="11" y="69"/>
                    </a:lnTo>
                    <a:lnTo>
                      <a:pt x="11" y="67"/>
                    </a:lnTo>
                    <a:lnTo>
                      <a:pt x="11" y="65"/>
                    </a:lnTo>
                    <a:lnTo>
                      <a:pt x="11" y="63"/>
                    </a:lnTo>
                    <a:lnTo>
                      <a:pt x="11" y="61"/>
                    </a:lnTo>
                    <a:lnTo>
                      <a:pt x="9" y="61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9" y="60"/>
                    </a:lnTo>
                    <a:lnTo>
                      <a:pt x="7" y="58"/>
                    </a:lnTo>
                    <a:lnTo>
                      <a:pt x="7" y="56"/>
                    </a:lnTo>
                    <a:lnTo>
                      <a:pt x="7" y="58"/>
                    </a:lnTo>
                    <a:lnTo>
                      <a:pt x="7" y="56"/>
                    </a:lnTo>
                    <a:lnTo>
                      <a:pt x="5" y="56"/>
                    </a:lnTo>
                    <a:lnTo>
                      <a:pt x="5" y="54"/>
                    </a:lnTo>
                    <a:lnTo>
                      <a:pt x="3" y="54"/>
                    </a:lnTo>
                    <a:lnTo>
                      <a:pt x="3" y="52"/>
                    </a:lnTo>
                    <a:lnTo>
                      <a:pt x="3" y="50"/>
                    </a:lnTo>
                    <a:lnTo>
                      <a:pt x="2" y="50"/>
                    </a:lnTo>
                    <a:lnTo>
                      <a:pt x="2" y="48"/>
                    </a:lnTo>
                    <a:lnTo>
                      <a:pt x="2" y="46"/>
                    </a:lnTo>
                    <a:lnTo>
                      <a:pt x="2" y="44"/>
                    </a:lnTo>
                    <a:lnTo>
                      <a:pt x="2" y="42"/>
                    </a:lnTo>
                    <a:lnTo>
                      <a:pt x="2" y="40"/>
                    </a:lnTo>
                    <a:lnTo>
                      <a:pt x="0" y="40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2" y="36"/>
                    </a:lnTo>
                    <a:lnTo>
                      <a:pt x="2" y="35"/>
                    </a:lnTo>
                    <a:lnTo>
                      <a:pt x="2" y="33"/>
                    </a:lnTo>
                    <a:lnTo>
                      <a:pt x="3" y="33"/>
                    </a:lnTo>
                    <a:lnTo>
                      <a:pt x="2" y="33"/>
                    </a:lnTo>
                    <a:lnTo>
                      <a:pt x="3" y="33"/>
                    </a:lnTo>
                    <a:lnTo>
                      <a:pt x="2" y="33"/>
                    </a:lnTo>
                    <a:lnTo>
                      <a:pt x="2" y="31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2" y="29"/>
                    </a:lnTo>
                    <a:lnTo>
                      <a:pt x="2" y="31"/>
                    </a:lnTo>
                    <a:lnTo>
                      <a:pt x="2" y="29"/>
                    </a:lnTo>
                    <a:lnTo>
                      <a:pt x="3" y="29"/>
                    </a:lnTo>
                    <a:lnTo>
                      <a:pt x="3" y="31"/>
                    </a:lnTo>
                    <a:lnTo>
                      <a:pt x="5" y="31"/>
                    </a:lnTo>
                    <a:lnTo>
                      <a:pt x="7" y="31"/>
                    </a:lnTo>
                    <a:lnTo>
                      <a:pt x="7" y="33"/>
                    </a:lnTo>
                    <a:lnTo>
                      <a:pt x="9" y="33"/>
                    </a:lnTo>
                    <a:lnTo>
                      <a:pt x="9" y="35"/>
                    </a:lnTo>
                    <a:lnTo>
                      <a:pt x="11" y="35"/>
                    </a:lnTo>
                    <a:lnTo>
                      <a:pt x="13" y="35"/>
                    </a:lnTo>
                    <a:lnTo>
                      <a:pt x="13" y="36"/>
                    </a:lnTo>
                    <a:lnTo>
                      <a:pt x="15" y="36"/>
                    </a:lnTo>
                    <a:lnTo>
                      <a:pt x="17" y="36"/>
                    </a:lnTo>
                    <a:lnTo>
                      <a:pt x="19" y="36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1" y="40"/>
                    </a:lnTo>
                    <a:lnTo>
                      <a:pt x="23" y="40"/>
                    </a:lnTo>
                    <a:lnTo>
                      <a:pt x="25" y="40"/>
                    </a:lnTo>
                    <a:lnTo>
                      <a:pt x="26" y="40"/>
                    </a:lnTo>
                    <a:lnTo>
                      <a:pt x="28" y="40"/>
                    </a:lnTo>
                    <a:lnTo>
                      <a:pt x="30" y="40"/>
                    </a:lnTo>
                    <a:lnTo>
                      <a:pt x="32" y="40"/>
                    </a:lnTo>
                    <a:lnTo>
                      <a:pt x="34" y="40"/>
                    </a:lnTo>
                    <a:lnTo>
                      <a:pt x="34" y="42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8" y="40"/>
                    </a:lnTo>
                    <a:lnTo>
                      <a:pt x="38" y="42"/>
                    </a:lnTo>
                    <a:lnTo>
                      <a:pt x="40" y="42"/>
                    </a:lnTo>
                    <a:lnTo>
                      <a:pt x="42" y="42"/>
                    </a:lnTo>
                    <a:lnTo>
                      <a:pt x="40" y="42"/>
                    </a:lnTo>
                    <a:lnTo>
                      <a:pt x="42" y="42"/>
                    </a:lnTo>
                    <a:lnTo>
                      <a:pt x="44" y="42"/>
                    </a:lnTo>
                    <a:lnTo>
                      <a:pt x="46" y="42"/>
                    </a:lnTo>
                    <a:lnTo>
                      <a:pt x="48" y="42"/>
                    </a:lnTo>
                    <a:lnTo>
                      <a:pt x="50" y="42"/>
                    </a:lnTo>
                    <a:lnTo>
                      <a:pt x="50" y="40"/>
                    </a:lnTo>
                    <a:lnTo>
                      <a:pt x="51" y="40"/>
                    </a:lnTo>
                    <a:lnTo>
                      <a:pt x="51" y="38"/>
                    </a:lnTo>
                    <a:lnTo>
                      <a:pt x="51" y="40"/>
                    </a:lnTo>
                    <a:lnTo>
                      <a:pt x="50" y="40"/>
                    </a:lnTo>
                    <a:lnTo>
                      <a:pt x="51" y="40"/>
                    </a:lnTo>
                    <a:lnTo>
                      <a:pt x="51" y="42"/>
                    </a:lnTo>
                    <a:lnTo>
                      <a:pt x="53" y="42"/>
                    </a:lnTo>
                    <a:lnTo>
                      <a:pt x="53" y="44"/>
                    </a:lnTo>
                    <a:lnTo>
                      <a:pt x="53" y="46"/>
                    </a:lnTo>
                    <a:lnTo>
                      <a:pt x="55" y="46"/>
                    </a:lnTo>
                    <a:lnTo>
                      <a:pt x="55" y="44"/>
                    </a:lnTo>
                    <a:lnTo>
                      <a:pt x="53" y="44"/>
                    </a:lnTo>
                    <a:lnTo>
                      <a:pt x="55" y="44"/>
                    </a:lnTo>
                    <a:lnTo>
                      <a:pt x="57" y="44"/>
                    </a:lnTo>
                    <a:lnTo>
                      <a:pt x="57" y="46"/>
                    </a:lnTo>
                    <a:lnTo>
                      <a:pt x="59" y="46"/>
                    </a:lnTo>
                    <a:lnTo>
                      <a:pt x="59" y="48"/>
                    </a:lnTo>
                    <a:lnTo>
                      <a:pt x="61" y="48"/>
                    </a:lnTo>
                    <a:lnTo>
                      <a:pt x="61" y="46"/>
                    </a:lnTo>
                    <a:lnTo>
                      <a:pt x="59" y="46"/>
                    </a:lnTo>
                    <a:lnTo>
                      <a:pt x="59" y="44"/>
                    </a:lnTo>
                    <a:lnTo>
                      <a:pt x="59" y="42"/>
                    </a:lnTo>
                    <a:lnTo>
                      <a:pt x="61" y="42"/>
                    </a:lnTo>
                    <a:lnTo>
                      <a:pt x="63" y="42"/>
                    </a:lnTo>
                    <a:lnTo>
                      <a:pt x="61" y="42"/>
                    </a:lnTo>
                    <a:lnTo>
                      <a:pt x="61" y="44"/>
                    </a:lnTo>
                    <a:lnTo>
                      <a:pt x="61" y="46"/>
                    </a:lnTo>
                    <a:lnTo>
                      <a:pt x="63" y="46"/>
                    </a:lnTo>
                    <a:lnTo>
                      <a:pt x="61" y="46"/>
                    </a:lnTo>
                    <a:lnTo>
                      <a:pt x="63" y="46"/>
                    </a:lnTo>
                    <a:lnTo>
                      <a:pt x="63" y="48"/>
                    </a:lnTo>
                    <a:lnTo>
                      <a:pt x="65" y="50"/>
                    </a:lnTo>
                    <a:lnTo>
                      <a:pt x="65" y="52"/>
                    </a:lnTo>
                    <a:lnTo>
                      <a:pt x="67" y="54"/>
                    </a:lnTo>
                    <a:lnTo>
                      <a:pt x="65" y="54"/>
                    </a:lnTo>
                    <a:lnTo>
                      <a:pt x="65" y="56"/>
                    </a:lnTo>
                    <a:lnTo>
                      <a:pt x="63" y="58"/>
                    </a:lnTo>
                    <a:lnTo>
                      <a:pt x="63" y="60"/>
                    </a:lnTo>
                    <a:lnTo>
                      <a:pt x="61" y="60"/>
                    </a:lnTo>
                    <a:lnTo>
                      <a:pt x="61" y="61"/>
                    </a:lnTo>
                    <a:lnTo>
                      <a:pt x="61" y="63"/>
                    </a:lnTo>
                    <a:lnTo>
                      <a:pt x="63" y="63"/>
                    </a:lnTo>
                    <a:lnTo>
                      <a:pt x="61" y="63"/>
                    </a:lnTo>
                    <a:lnTo>
                      <a:pt x="61" y="61"/>
                    </a:lnTo>
                    <a:lnTo>
                      <a:pt x="61" y="60"/>
                    </a:lnTo>
                    <a:lnTo>
                      <a:pt x="61" y="58"/>
                    </a:lnTo>
                    <a:lnTo>
                      <a:pt x="61" y="56"/>
                    </a:lnTo>
                    <a:lnTo>
                      <a:pt x="61" y="58"/>
                    </a:lnTo>
                    <a:lnTo>
                      <a:pt x="59" y="58"/>
                    </a:lnTo>
                    <a:lnTo>
                      <a:pt x="59" y="56"/>
                    </a:lnTo>
                    <a:lnTo>
                      <a:pt x="59" y="58"/>
                    </a:lnTo>
                    <a:lnTo>
                      <a:pt x="59" y="60"/>
                    </a:lnTo>
                    <a:lnTo>
                      <a:pt x="59" y="61"/>
                    </a:lnTo>
                    <a:lnTo>
                      <a:pt x="59" y="60"/>
                    </a:lnTo>
                    <a:lnTo>
                      <a:pt x="59" y="61"/>
                    </a:lnTo>
                    <a:lnTo>
                      <a:pt x="57" y="61"/>
                    </a:lnTo>
                    <a:lnTo>
                      <a:pt x="59" y="63"/>
                    </a:lnTo>
                    <a:lnTo>
                      <a:pt x="57" y="63"/>
                    </a:lnTo>
                    <a:lnTo>
                      <a:pt x="57" y="65"/>
                    </a:lnTo>
                    <a:lnTo>
                      <a:pt x="55" y="65"/>
                    </a:lnTo>
                    <a:lnTo>
                      <a:pt x="55" y="67"/>
                    </a:lnTo>
                    <a:lnTo>
                      <a:pt x="55" y="69"/>
                    </a:lnTo>
                    <a:lnTo>
                      <a:pt x="53" y="69"/>
                    </a:lnTo>
                    <a:lnTo>
                      <a:pt x="53" y="71"/>
                    </a:lnTo>
                    <a:lnTo>
                      <a:pt x="53" y="73"/>
                    </a:lnTo>
                    <a:lnTo>
                      <a:pt x="51" y="73"/>
                    </a:lnTo>
                    <a:lnTo>
                      <a:pt x="51" y="75"/>
                    </a:lnTo>
                    <a:lnTo>
                      <a:pt x="50" y="75"/>
                    </a:lnTo>
                    <a:lnTo>
                      <a:pt x="50" y="77"/>
                    </a:lnTo>
                    <a:lnTo>
                      <a:pt x="50" y="79"/>
                    </a:lnTo>
                    <a:lnTo>
                      <a:pt x="51" y="79"/>
                    </a:lnTo>
                    <a:lnTo>
                      <a:pt x="53" y="79"/>
                    </a:lnTo>
                    <a:lnTo>
                      <a:pt x="55" y="79"/>
                    </a:lnTo>
                    <a:lnTo>
                      <a:pt x="55" y="77"/>
                    </a:lnTo>
                    <a:lnTo>
                      <a:pt x="57" y="77"/>
                    </a:lnTo>
                    <a:lnTo>
                      <a:pt x="59" y="77"/>
                    </a:lnTo>
                    <a:lnTo>
                      <a:pt x="59" y="75"/>
                    </a:lnTo>
                    <a:lnTo>
                      <a:pt x="57" y="75"/>
                    </a:lnTo>
                    <a:lnTo>
                      <a:pt x="57" y="77"/>
                    </a:lnTo>
                    <a:lnTo>
                      <a:pt x="55" y="77"/>
                    </a:lnTo>
                    <a:lnTo>
                      <a:pt x="53" y="77"/>
                    </a:lnTo>
                    <a:lnTo>
                      <a:pt x="53" y="79"/>
                    </a:lnTo>
                    <a:lnTo>
                      <a:pt x="53" y="77"/>
                    </a:lnTo>
                    <a:lnTo>
                      <a:pt x="51" y="77"/>
                    </a:lnTo>
                    <a:lnTo>
                      <a:pt x="51" y="75"/>
                    </a:lnTo>
                    <a:lnTo>
                      <a:pt x="53" y="73"/>
                    </a:lnTo>
                    <a:lnTo>
                      <a:pt x="53" y="71"/>
                    </a:lnTo>
                    <a:lnTo>
                      <a:pt x="55" y="71"/>
                    </a:lnTo>
                    <a:lnTo>
                      <a:pt x="55" y="69"/>
                    </a:lnTo>
                    <a:lnTo>
                      <a:pt x="55" y="67"/>
                    </a:lnTo>
                    <a:lnTo>
                      <a:pt x="57" y="67"/>
                    </a:lnTo>
                    <a:lnTo>
                      <a:pt x="57" y="65"/>
                    </a:lnTo>
                    <a:lnTo>
                      <a:pt x="59" y="65"/>
                    </a:lnTo>
                    <a:lnTo>
                      <a:pt x="61" y="65"/>
                    </a:lnTo>
                    <a:lnTo>
                      <a:pt x="59" y="65"/>
                    </a:lnTo>
                    <a:lnTo>
                      <a:pt x="61" y="65"/>
                    </a:lnTo>
                    <a:lnTo>
                      <a:pt x="61" y="63"/>
                    </a:lnTo>
                    <a:lnTo>
                      <a:pt x="61" y="65"/>
                    </a:lnTo>
                    <a:lnTo>
                      <a:pt x="61" y="63"/>
                    </a:lnTo>
                    <a:lnTo>
                      <a:pt x="63" y="63"/>
                    </a:lnTo>
                    <a:lnTo>
                      <a:pt x="63" y="61"/>
                    </a:lnTo>
                    <a:lnTo>
                      <a:pt x="63" y="60"/>
                    </a:lnTo>
                    <a:lnTo>
                      <a:pt x="65" y="60"/>
                    </a:lnTo>
                    <a:lnTo>
                      <a:pt x="65" y="58"/>
                    </a:lnTo>
                    <a:lnTo>
                      <a:pt x="65" y="56"/>
                    </a:lnTo>
                    <a:lnTo>
                      <a:pt x="67" y="56"/>
                    </a:lnTo>
                    <a:lnTo>
                      <a:pt x="69" y="56"/>
                    </a:lnTo>
                    <a:lnTo>
                      <a:pt x="69" y="58"/>
                    </a:lnTo>
                    <a:lnTo>
                      <a:pt x="69" y="56"/>
                    </a:lnTo>
                    <a:lnTo>
                      <a:pt x="69" y="54"/>
                    </a:lnTo>
                    <a:lnTo>
                      <a:pt x="69" y="52"/>
                    </a:lnTo>
                    <a:lnTo>
                      <a:pt x="67" y="52"/>
                    </a:lnTo>
                    <a:lnTo>
                      <a:pt x="69" y="52"/>
                    </a:lnTo>
                    <a:lnTo>
                      <a:pt x="67" y="52"/>
                    </a:lnTo>
                    <a:lnTo>
                      <a:pt x="69" y="52"/>
                    </a:lnTo>
                    <a:lnTo>
                      <a:pt x="71" y="52"/>
                    </a:lnTo>
                    <a:lnTo>
                      <a:pt x="71" y="54"/>
                    </a:lnTo>
                    <a:lnTo>
                      <a:pt x="71" y="56"/>
                    </a:lnTo>
                    <a:lnTo>
                      <a:pt x="71" y="58"/>
                    </a:lnTo>
                    <a:lnTo>
                      <a:pt x="71" y="60"/>
                    </a:lnTo>
                    <a:lnTo>
                      <a:pt x="69" y="60"/>
                    </a:lnTo>
                    <a:lnTo>
                      <a:pt x="69" y="61"/>
                    </a:lnTo>
                    <a:lnTo>
                      <a:pt x="69" y="63"/>
                    </a:lnTo>
                    <a:lnTo>
                      <a:pt x="67" y="63"/>
                    </a:lnTo>
                    <a:lnTo>
                      <a:pt x="67" y="61"/>
                    </a:lnTo>
                    <a:lnTo>
                      <a:pt x="65" y="60"/>
                    </a:lnTo>
                    <a:lnTo>
                      <a:pt x="65" y="61"/>
                    </a:lnTo>
                    <a:lnTo>
                      <a:pt x="67" y="61"/>
                    </a:lnTo>
                    <a:lnTo>
                      <a:pt x="67" y="63"/>
                    </a:lnTo>
                    <a:lnTo>
                      <a:pt x="67" y="65"/>
                    </a:lnTo>
                    <a:lnTo>
                      <a:pt x="67" y="67"/>
                    </a:lnTo>
                    <a:lnTo>
                      <a:pt x="67" y="69"/>
                    </a:lnTo>
                    <a:lnTo>
                      <a:pt x="67" y="67"/>
                    </a:lnTo>
                    <a:lnTo>
                      <a:pt x="65" y="67"/>
                    </a:lnTo>
                    <a:lnTo>
                      <a:pt x="65" y="65"/>
                    </a:lnTo>
                    <a:lnTo>
                      <a:pt x="65" y="67"/>
                    </a:lnTo>
                    <a:lnTo>
                      <a:pt x="65" y="69"/>
                    </a:lnTo>
                    <a:lnTo>
                      <a:pt x="65" y="67"/>
                    </a:lnTo>
                    <a:lnTo>
                      <a:pt x="67" y="67"/>
                    </a:lnTo>
                    <a:lnTo>
                      <a:pt x="67" y="69"/>
                    </a:lnTo>
                    <a:lnTo>
                      <a:pt x="65" y="69"/>
                    </a:lnTo>
                    <a:lnTo>
                      <a:pt x="65" y="71"/>
                    </a:lnTo>
                    <a:lnTo>
                      <a:pt x="65" y="69"/>
                    </a:lnTo>
                    <a:lnTo>
                      <a:pt x="67" y="69"/>
                    </a:lnTo>
                    <a:lnTo>
                      <a:pt x="69" y="69"/>
                    </a:lnTo>
                    <a:lnTo>
                      <a:pt x="69" y="67"/>
                    </a:lnTo>
                    <a:lnTo>
                      <a:pt x="69" y="69"/>
                    </a:lnTo>
                    <a:lnTo>
                      <a:pt x="69" y="71"/>
                    </a:lnTo>
                    <a:lnTo>
                      <a:pt x="71" y="71"/>
                    </a:lnTo>
                    <a:lnTo>
                      <a:pt x="71" y="73"/>
                    </a:lnTo>
                    <a:lnTo>
                      <a:pt x="69" y="73"/>
                    </a:lnTo>
                    <a:lnTo>
                      <a:pt x="69" y="75"/>
                    </a:lnTo>
                    <a:lnTo>
                      <a:pt x="69" y="77"/>
                    </a:lnTo>
                    <a:lnTo>
                      <a:pt x="69" y="79"/>
                    </a:lnTo>
                    <a:lnTo>
                      <a:pt x="67" y="79"/>
                    </a:lnTo>
                    <a:lnTo>
                      <a:pt x="69" y="79"/>
                    </a:lnTo>
                    <a:lnTo>
                      <a:pt x="69" y="81"/>
                    </a:lnTo>
                    <a:lnTo>
                      <a:pt x="69" y="83"/>
                    </a:lnTo>
                    <a:lnTo>
                      <a:pt x="67" y="83"/>
                    </a:lnTo>
                    <a:lnTo>
                      <a:pt x="67" y="81"/>
                    </a:lnTo>
                    <a:lnTo>
                      <a:pt x="67" y="83"/>
                    </a:lnTo>
                    <a:lnTo>
                      <a:pt x="65" y="83"/>
                    </a:lnTo>
                    <a:lnTo>
                      <a:pt x="65" y="81"/>
                    </a:lnTo>
                    <a:lnTo>
                      <a:pt x="65" y="83"/>
                    </a:lnTo>
                    <a:lnTo>
                      <a:pt x="65" y="81"/>
                    </a:lnTo>
                    <a:lnTo>
                      <a:pt x="65" y="79"/>
                    </a:lnTo>
                    <a:lnTo>
                      <a:pt x="67" y="79"/>
                    </a:lnTo>
                    <a:lnTo>
                      <a:pt x="67" y="77"/>
                    </a:lnTo>
                    <a:lnTo>
                      <a:pt x="67" y="75"/>
                    </a:lnTo>
                    <a:lnTo>
                      <a:pt x="67" y="77"/>
                    </a:lnTo>
                    <a:lnTo>
                      <a:pt x="65" y="77"/>
                    </a:lnTo>
                    <a:lnTo>
                      <a:pt x="65" y="79"/>
                    </a:lnTo>
                    <a:lnTo>
                      <a:pt x="65" y="77"/>
                    </a:lnTo>
                    <a:lnTo>
                      <a:pt x="65" y="79"/>
                    </a:lnTo>
                    <a:lnTo>
                      <a:pt x="63" y="79"/>
                    </a:lnTo>
                    <a:lnTo>
                      <a:pt x="63" y="81"/>
                    </a:lnTo>
                    <a:lnTo>
                      <a:pt x="63" y="83"/>
                    </a:lnTo>
                    <a:lnTo>
                      <a:pt x="63" y="84"/>
                    </a:lnTo>
                    <a:lnTo>
                      <a:pt x="63" y="86"/>
                    </a:lnTo>
                    <a:lnTo>
                      <a:pt x="61" y="86"/>
                    </a:lnTo>
                    <a:lnTo>
                      <a:pt x="63" y="86"/>
                    </a:lnTo>
                    <a:lnTo>
                      <a:pt x="61" y="86"/>
                    </a:lnTo>
                    <a:lnTo>
                      <a:pt x="61" y="84"/>
                    </a:lnTo>
                    <a:lnTo>
                      <a:pt x="61" y="83"/>
                    </a:lnTo>
                    <a:lnTo>
                      <a:pt x="61" y="81"/>
                    </a:lnTo>
                    <a:lnTo>
                      <a:pt x="61" y="79"/>
                    </a:lnTo>
                    <a:lnTo>
                      <a:pt x="63" y="79"/>
                    </a:lnTo>
                    <a:lnTo>
                      <a:pt x="61" y="79"/>
                    </a:lnTo>
                    <a:lnTo>
                      <a:pt x="61" y="77"/>
                    </a:lnTo>
                    <a:lnTo>
                      <a:pt x="61" y="79"/>
                    </a:lnTo>
                    <a:lnTo>
                      <a:pt x="61" y="77"/>
                    </a:lnTo>
                    <a:lnTo>
                      <a:pt x="61" y="79"/>
                    </a:lnTo>
                    <a:lnTo>
                      <a:pt x="61" y="77"/>
                    </a:lnTo>
                    <a:lnTo>
                      <a:pt x="61" y="79"/>
                    </a:lnTo>
                    <a:lnTo>
                      <a:pt x="59" y="79"/>
                    </a:lnTo>
                    <a:lnTo>
                      <a:pt x="59" y="81"/>
                    </a:lnTo>
                    <a:lnTo>
                      <a:pt x="57" y="81"/>
                    </a:lnTo>
                    <a:lnTo>
                      <a:pt x="57" y="83"/>
                    </a:lnTo>
                    <a:lnTo>
                      <a:pt x="57" y="84"/>
                    </a:lnTo>
                    <a:lnTo>
                      <a:pt x="55" y="84"/>
                    </a:lnTo>
                    <a:lnTo>
                      <a:pt x="55" y="86"/>
                    </a:lnTo>
                    <a:lnTo>
                      <a:pt x="55" y="84"/>
                    </a:lnTo>
                    <a:lnTo>
                      <a:pt x="53" y="84"/>
                    </a:lnTo>
                    <a:lnTo>
                      <a:pt x="53" y="83"/>
                    </a:lnTo>
                    <a:lnTo>
                      <a:pt x="55" y="83"/>
                    </a:lnTo>
                    <a:lnTo>
                      <a:pt x="53" y="83"/>
                    </a:lnTo>
                    <a:lnTo>
                      <a:pt x="53" y="84"/>
                    </a:lnTo>
                    <a:lnTo>
                      <a:pt x="51" y="84"/>
                    </a:lnTo>
                    <a:lnTo>
                      <a:pt x="53" y="84"/>
                    </a:lnTo>
                    <a:lnTo>
                      <a:pt x="55" y="84"/>
                    </a:lnTo>
                    <a:lnTo>
                      <a:pt x="55" y="86"/>
                    </a:lnTo>
                    <a:lnTo>
                      <a:pt x="57" y="86"/>
                    </a:lnTo>
                    <a:lnTo>
                      <a:pt x="57" y="84"/>
                    </a:lnTo>
                    <a:lnTo>
                      <a:pt x="57" y="86"/>
                    </a:lnTo>
                    <a:lnTo>
                      <a:pt x="55" y="86"/>
                    </a:lnTo>
                    <a:lnTo>
                      <a:pt x="55" y="88"/>
                    </a:lnTo>
                    <a:lnTo>
                      <a:pt x="53" y="88"/>
                    </a:lnTo>
                    <a:lnTo>
                      <a:pt x="51" y="88"/>
                    </a:lnTo>
                    <a:lnTo>
                      <a:pt x="53" y="88"/>
                    </a:lnTo>
                    <a:lnTo>
                      <a:pt x="53" y="90"/>
                    </a:lnTo>
                    <a:lnTo>
                      <a:pt x="51" y="90"/>
                    </a:lnTo>
                    <a:lnTo>
                      <a:pt x="53" y="90"/>
                    </a:lnTo>
                    <a:lnTo>
                      <a:pt x="55" y="90"/>
                    </a:lnTo>
                    <a:lnTo>
                      <a:pt x="55" y="88"/>
                    </a:lnTo>
                    <a:lnTo>
                      <a:pt x="57" y="86"/>
                    </a:lnTo>
                    <a:lnTo>
                      <a:pt x="57" y="88"/>
                    </a:lnTo>
                    <a:lnTo>
                      <a:pt x="55" y="88"/>
                    </a:lnTo>
                    <a:lnTo>
                      <a:pt x="55" y="90"/>
                    </a:lnTo>
                    <a:lnTo>
                      <a:pt x="55" y="92"/>
                    </a:lnTo>
                    <a:lnTo>
                      <a:pt x="53" y="92"/>
                    </a:lnTo>
                    <a:lnTo>
                      <a:pt x="55" y="92"/>
                    </a:lnTo>
                    <a:lnTo>
                      <a:pt x="55" y="90"/>
                    </a:lnTo>
                    <a:lnTo>
                      <a:pt x="57" y="90"/>
                    </a:lnTo>
                    <a:lnTo>
                      <a:pt x="57" y="88"/>
                    </a:lnTo>
                    <a:lnTo>
                      <a:pt x="57" y="90"/>
                    </a:lnTo>
                    <a:lnTo>
                      <a:pt x="57" y="92"/>
                    </a:lnTo>
                    <a:lnTo>
                      <a:pt x="59" y="92"/>
                    </a:lnTo>
                    <a:lnTo>
                      <a:pt x="57" y="92"/>
                    </a:lnTo>
                    <a:lnTo>
                      <a:pt x="57" y="90"/>
                    </a:lnTo>
                    <a:lnTo>
                      <a:pt x="59" y="90"/>
                    </a:lnTo>
                    <a:lnTo>
                      <a:pt x="57" y="90"/>
                    </a:lnTo>
                    <a:lnTo>
                      <a:pt x="57" y="88"/>
                    </a:lnTo>
                    <a:lnTo>
                      <a:pt x="59" y="88"/>
                    </a:lnTo>
                    <a:lnTo>
                      <a:pt x="59" y="86"/>
                    </a:lnTo>
                    <a:lnTo>
                      <a:pt x="59" y="88"/>
                    </a:lnTo>
                    <a:lnTo>
                      <a:pt x="59" y="90"/>
                    </a:lnTo>
                    <a:lnTo>
                      <a:pt x="61" y="90"/>
                    </a:lnTo>
                    <a:lnTo>
                      <a:pt x="61" y="88"/>
                    </a:lnTo>
                    <a:lnTo>
                      <a:pt x="61" y="86"/>
                    </a:lnTo>
                    <a:lnTo>
                      <a:pt x="61" y="88"/>
                    </a:lnTo>
                    <a:lnTo>
                      <a:pt x="61" y="86"/>
                    </a:lnTo>
                    <a:lnTo>
                      <a:pt x="61" y="88"/>
                    </a:lnTo>
                    <a:lnTo>
                      <a:pt x="63" y="88"/>
                    </a:lnTo>
                    <a:lnTo>
                      <a:pt x="63" y="90"/>
                    </a:lnTo>
                    <a:lnTo>
                      <a:pt x="65" y="90"/>
                    </a:lnTo>
                    <a:lnTo>
                      <a:pt x="65" y="88"/>
                    </a:lnTo>
                    <a:lnTo>
                      <a:pt x="67" y="88"/>
                    </a:lnTo>
                    <a:lnTo>
                      <a:pt x="67" y="86"/>
                    </a:lnTo>
                    <a:lnTo>
                      <a:pt x="69" y="86"/>
                    </a:lnTo>
                    <a:lnTo>
                      <a:pt x="69" y="84"/>
                    </a:lnTo>
                    <a:lnTo>
                      <a:pt x="69" y="83"/>
                    </a:lnTo>
                    <a:lnTo>
                      <a:pt x="69" y="81"/>
                    </a:lnTo>
                    <a:lnTo>
                      <a:pt x="71" y="81"/>
                    </a:lnTo>
                    <a:lnTo>
                      <a:pt x="71" y="83"/>
                    </a:lnTo>
                    <a:lnTo>
                      <a:pt x="73" y="83"/>
                    </a:lnTo>
                    <a:lnTo>
                      <a:pt x="73" y="84"/>
                    </a:lnTo>
                    <a:lnTo>
                      <a:pt x="73" y="83"/>
                    </a:lnTo>
                    <a:lnTo>
                      <a:pt x="74" y="83"/>
                    </a:lnTo>
                    <a:lnTo>
                      <a:pt x="73" y="83"/>
                    </a:lnTo>
                    <a:lnTo>
                      <a:pt x="74" y="83"/>
                    </a:lnTo>
                    <a:lnTo>
                      <a:pt x="73" y="81"/>
                    </a:lnTo>
                    <a:lnTo>
                      <a:pt x="74" y="81"/>
                    </a:lnTo>
                    <a:lnTo>
                      <a:pt x="74" y="79"/>
                    </a:lnTo>
                    <a:lnTo>
                      <a:pt x="74" y="81"/>
                    </a:lnTo>
                    <a:lnTo>
                      <a:pt x="74" y="79"/>
                    </a:lnTo>
                    <a:lnTo>
                      <a:pt x="76" y="79"/>
                    </a:lnTo>
                    <a:lnTo>
                      <a:pt x="76" y="77"/>
                    </a:lnTo>
                    <a:lnTo>
                      <a:pt x="74" y="75"/>
                    </a:lnTo>
                    <a:lnTo>
                      <a:pt x="74" y="73"/>
                    </a:lnTo>
                    <a:lnTo>
                      <a:pt x="74" y="71"/>
                    </a:lnTo>
                    <a:lnTo>
                      <a:pt x="74" y="69"/>
                    </a:lnTo>
                    <a:lnTo>
                      <a:pt x="73" y="69"/>
                    </a:lnTo>
                    <a:lnTo>
                      <a:pt x="73" y="67"/>
                    </a:lnTo>
                    <a:lnTo>
                      <a:pt x="74" y="67"/>
                    </a:lnTo>
                    <a:lnTo>
                      <a:pt x="74" y="69"/>
                    </a:lnTo>
                    <a:lnTo>
                      <a:pt x="76" y="69"/>
                    </a:lnTo>
                    <a:lnTo>
                      <a:pt x="74" y="69"/>
                    </a:lnTo>
                    <a:lnTo>
                      <a:pt x="76" y="69"/>
                    </a:lnTo>
                    <a:lnTo>
                      <a:pt x="76" y="67"/>
                    </a:lnTo>
                    <a:lnTo>
                      <a:pt x="74" y="67"/>
                    </a:lnTo>
                    <a:lnTo>
                      <a:pt x="74" y="65"/>
                    </a:lnTo>
                    <a:lnTo>
                      <a:pt x="73" y="65"/>
                    </a:lnTo>
                    <a:lnTo>
                      <a:pt x="73" y="63"/>
                    </a:lnTo>
                    <a:lnTo>
                      <a:pt x="74" y="63"/>
                    </a:lnTo>
                    <a:lnTo>
                      <a:pt x="73" y="63"/>
                    </a:lnTo>
                    <a:lnTo>
                      <a:pt x="74" y="63"/>
                    </a:lnTo>
                    <a:lnTo>
                      <a:pt x="73" y="63"/>
                    </a:lnTo>
                    <a:lnTo>
                      <a:pt x="74" y="61"/>
                    </a:lnTo>
                    <a:lnTo>
                      <a:pt x="74" y="60"/>
                    </a:lnTo>
                    <a:lnTo>
                      <a:pt x="74" y="58"/>
                    </a:lnTo>
                    <a:lnTo>
                      <a:pt x="74" y="56"/>
                    </a:lnTo>
                    <a:lnTo>
                      <a:pt x="76" y="56"/>
                    </a:lnTo>
                    <a:lnTo>
                      <a:pt x="76" y="54"/>
                    </a:lnTo>
                    <a:lnTo>
                      <a:pt x="76" y="52"/>
                    </a:lnTo>
                    <a:lnTo>
                      <a:pt x="76" y="50"/>
                    </a:lnTo>
                    <a:lnTo>
                      <a:pt x="78" y="50"/>
                    </a:lnTo>
                    <a:lnTo>
                      <a:pt x="80" y="50"/>
                    </a:lnTo>
                    <a:lnTo>
                      <a:pt x="80" y="48"/>
                    </a:lnTo>
                    <a:lnTo>
                      <a:pt x="78" y="48"/>
                    </a:lnTo>
                    <a:lnTo>
                      <a:pt x="80" y="48"/>
                    </a:lnTo>
                    <a:lnTo>
                      <a:pt x="80" y="46"/>
                    </a:lnTo>
                    <a:lnTo>
                      <a:pt x="78" y="46"/>
                    </a:lnTo>
                    <a:lnTo>
                      <a:pt x="76" y="46"/>
                    </a:lnTo>
                    <a:lnTo>
                      <a:pt x="78" y="46"/>
                    </a:lnTo>
                    <a:lnTo>
                      <a:pt x="78" y="44"/>
                    </a:lnTo>
                    <a:lnTo>
                      <a:pt x="76" y="44"/>
                    </a:lnTo>
                    <a:lnTo>
                      <a:pt x="76" y="46"/>
                    </a:lnTo>
                    <a:lnTo>
                      <a:pt x="76" y="44"/>
                    </a:lnTo>
                    <a:lnTo>
                      <a:pt x="74" y="42"/>
                    </a:lnTo>
                    <a:lnTo>
                      <a:pt x="74" y="40"/>
                    </a:lnTo>
                    <a:lnTo>
                      <a:pt x="74" y="38"/>
                    </a:lnTo>
                    <a:lnTo>
                      <a:pt x="74" y="36"/>
                    </a:lnTo>
                    <a:lnTo>
                      <a:pt x="74" y="38"/>
                    </a:lnTo>
                    <a:lnTo>
                      <a:pt x="74" y="36"/>
                    </a:lnTo>
                    <a:lnTo>
                      <a:pt x="73" y="36"/>
                    </a:lnTo>
                    <a:lnTo>
                      <a:pt x="73" y="38"/>
                    </a:lnTo>
                    <a:lnTo>
                      <a:pt x="71" y="38"/>
                    </a:lnTo>
                    <a:lnTo>
                      <a:pt x="71" y="40"/>
                    </a:lnTo>
                    <a:lnTo>
                      <a:pt x="73" y="40"/>
                    </a:lnTo>
                    <a:lnTo>
                      <a:pt x="73" y="42"/>
                    </a:lnTo>
                    <a:lnTo>
                      <a:pt x="74" y="42"/>
                    </a:lnTo>
                    <a:lnTo>
                      <a:pt x="74" y="44"/>
                    </a:lnTo>
                    <a:lnTo>
                      <a:pt x="74" y="46"/>
                    </a:lnTo>
                    <a:lnTo>
                      <a:pt x="74" y="44"/>
                    </a:lnTo>
                    <a:lnTo>
                      <a:pt x="73" y="44"/>
                    </a:lnTo>
                    <a:lnTo>
                      <a:pt x="73" y="42"/>
                    </a:lnTo>
                    <a:lnTo>
                      <a:pt x="71" y="42"/>
                    </a:lnTo>
                    <a:lnTo>
                      <a:pt x="71" y="40"/>
                    </a:lnTo>
                    <a:lnTo>
                      <a:pt x="69" y="40"/>
                    </a:lnTo>
                    <a:lnTo>
                      <a:pt x="69" y="38"/>
                    </a:lnTo>
                    <a:lnTo>
                      <a:pt x="69" y="36"/>
                    </a:lnTo>
                    <a:lnTo>
                      <a:pt x="71" y="36"/>
                    </a:lnTo>
                    <a:lnTo>
                      <a:pt x="73" y="35"/>
                    </a:lnTo>
                    <a:lnTo>
                      <a:pt x="73" y="36"/>
                    </a:lnTo>
                    <a:lnTo>
                      <a:pt x="74" y="36"/>
                    </a:lnTo>
                    <a:lnTo>
                      <a:pt x="74" y="35"/>
                    </a:lnTo>
                    <a:lnTo>
                      <a:pt x="74" y="36"/>
                    </a:lnTo>
                    <a:lnTo>
                      <a:pt x="74" y="35"/>
                    </a:lnTo>
                    <a:lnTo>
                      <a:pt x="74" y="33"/>
                    </a:lnTo>
                    <a:lnTo>
                      <a:pt x="73" y="33"/>
                    </a:lnTo>
                    <a:lnTo>
                      <a:pt x="73" y="31"/>
                    </a:lnTo>
                    <a:lnTo>
                      <a:pt x="71" y="31"/>
                    </a:lnTo>
                    <a:lnTo>
                      <a:pt x="69" y="31"/>
                    </a:lnTo>
                    <a:lnTo>
                      <a:pt x="69" y="29"/>
                    </a:lnTo>
                    <a:lnTo>
                      <a:pt x="69" y="27"/>
                    </a:lnTo>
                    <a:lnTo>
                      <a:pt x="69" y="29"/>
                    </a:lnTo>
                    <a:lnTo>
                      <a:pt x="67" y="29"/>
                    </a:lnTo>
                    <a:lnTo>
                      <a:pt x="65" y="29"/>
                    </a:lnTo>
                    <a:close/>
                  </a:path>
                </a:pathLst>
              </a:custGeom>
              <a:solidFill>
                <a:srgbClr val="C3B996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1" name="Freeform 799">
                <a:extLst>
                  <a:ext uri="{FF2B5EF4-FFF2-40B4-BE49-F238E27FC236}">
                    <a16:creationId xmlns:a16="http://schemas.microsoft.com/office/drawing/2014/main" id="{CFD9D9E7-9FBB-5F90-D570-2B9D8ADEA5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7586" y="2786994"/>
                <a:ext cx="288925" cy="344488"/>
              </a:xfrm>
              <a:custGeom>
                <a:avLst/>
                <a:gdLst>
                  <a:gd name="T0" fmla="*/ 149 w 182"/>
                  <a:gd name="T1" fmla="*/ 0 h 217"/>
                  <a:gd name="T2" fmla="*/ 165 w 182"/>
                  <a:gd name="T3" fmla="*/ 0 h 217"/>
                  <a:gd name="T4" fmla="*/ 180 w 182"/>
                  <a:gd name="T5" fmla="*/ 0 h 217"/>
                  <a:gd name="T6" fmla="*/ 182 w 182"/>
                  <a:gd name="T7" fmla="*/ 14 h 217"/>
                  <a:gd name="T8" fmla="*/ 182 w 182"/>
                  <a:gd name="T9" fmla="*/ 29 h 217"/>
                  <a:gd name="T10" fmla="*/ 182 w 182"/>
                  <a:gd name="T11" fmla="*/ 45 h 217"/>
                  <a:gd name="T12" fmla="*/ 182 w 182"/>
                  <a:gd name="T13" fmla="*/ 60 h 217"/>
                  <a:gd name="T14" fmla="*/ 182 w 182"/>
                  <a:gd name="T15" fmla="*/ 75 h 217"/>
                  <a:gd name="T16" fmla="*/ 182 w 182"/>
                  <a:gd name="T17" fmla="*/ 91 h 217"/>
                  <a:gd name="T18" fmla="*/ 182 w 182"/>
                  <a:gd name="T19" fmla="*/ 106 h 217"/>
                  <a:gd name="T20" fmla="*/ 182 w 182"/>
                  <a:gd name="T21" fmla="*/ 121 h 217"/>
                  <a:gd name="T22" fmla="*/ 182 w 182"/>
                  <a:gd name="T23" fmla="*/ 137 h 217"/>
                  <a:gd name="T24" fmla="*/ 182 w 182"/>
                  <a:gd name="T25" fmla="*/ 152 h 217"/>
                  <a:gd name="T26" fmla="*/ 182 w 182"/>
                  <a:gd name="T27" fmla="*/ 167 h 217"/>
                  <a:gd name="T28" fmla="*/ 182 w 182"/>
                  <a:gd name="T29" fmla="*/ 183 h 217"/>
                  <a:gd name="T30" fmla="*/ 182 w 182"/>
                  <a:gd name="T31" fmla="*/ 198 h 217"/>
                  <a:gd name="T32" fmla="*/ 182 w 182"/>
                  <a:gd name="T33" fmla="*/ 214 h 217"/>
                  <a:gd name="T34" fmla="*/ 170 w 182"/>
                  <a:gd name="T35" fmla="*/ 217 h 217"/>
                  <a:gd name="T36" fmla="*/ 155 w 182"/>
                  <a:gd name="T37" fmla="*/ 217 h 217"/>
                  <a:gd name="T38" fmla="*/ 140 w 182"/>
                  <a:gd name="T39" fmla="*/ 217 h 217"/>
                  <a:gd name="T40" fmla="*/ 124 w 182"/>
                  <a:gd name="T41" fmla="*/ 217 h 217"/>
                  <a:gd name="T42" fmla="*/ 111 w 182"/>
                  <a:gd name="T43" fmla="*/ 214 h 217"/>
                  <a:gd name="T44" fmla="*/ 96 w 182"/>
                  <a:gd name="T45" fmla="*/ 210 h 217"/>
                  <a:gd name="T46" fmla="*/ 82 w 182"/>
                  <a:gd name="T47" fmla="*/ 204 h 217"/>
                  <a:gd name="T48" fmla="*/ 67 w 182"/>
                  <a:gd name="T49" fmla="*/ 198 h 217"/>
                  <a:gd name="T50" fmla="*/ 53 w 182"/>
                  <a:gd name="T51" fmla="*/ 194 h 217"/>
                  <a:gd name="T52" fmla="*/ 38 w 182"/>
                  <a:gd name="T53" fmla="*/ 189 h 217"/>
                  <a:gd name="T54" fmla="*/ 23 w 182"/>
                  <a:gd name="T55" fmla="*/ 183 h 217"/>
                  <a:gd name="T56" fmla="*/ 5 w 182"/>
                  <a:gd name="T57" fmla="*/ 175 h 217"/>
                  <a:gd name="T58" fmla="*/ 1 w 182"/>
                  <a:gd name="T59" fmla="*/ 169 h 217"/>
                  <a:gd name="T60" fmla="*/ 7 w 182"/>
                  <a:gd name="T61" fmla="*/ 164 h 217"/>
                  <a:gd name="T62" fmla="*/ 9 w 182"/>
                  <a:gd name="T63" fmla="*/ 154 h 217"/>
                  <a:gd name="T64" fmla="*/ 3 w 182"/>
                  <a:gd name="T65" fmla="*/ 148 h 217"/>
                  <a:gd name="T66" fmla="*/ 3 w 182"/>
                  <a:gd name="T67" fmla="*/ 144 h 217"/>
                  <a:gd name="T68" fmla="*/ 9 w 182"/>
                  <a:gd name="T69" fmla="*/ 135 h 217"/>
                  <a:gd name="T70" fmla="*/ 9 w 182"/>
                  <a:gd name="T71" fmla="*/ 119 h 217"/>
                  <a:gd name="T72" fmla="*/ 17 w 182"/>
                  <a:gd name="T73" fmla="*/ 112 h 217"/>
                  <a:gd name="T74" fmla="*/ 19 w 182"/>
                  <a:gd name="T75" fmla="*/ 102 h 217"/>
                  <a:gd name="T76" fmla="*/ 11 w 182"/>
                  <a:gd name="T77" fmla="*/ 94 h 217"/>
                  <a:gd name="T78" fmla="*/ 7 w 182"/>
                  <a:gd name="T79" fmla="*/ 87 h 217"/>
                  <a:gd name="T80" fmla="*/ 7 w 182"/>
                  <a:gd name="T81" fmla="*/ 75 h 217"/>
                  <a:gd name="T82" fmla="*/ 7 w 182"/>
                  <a:gd name="T83" fmla="*/ 64 h 217"/>
                  <a:gd name="T84" fmla="*/ 5 w 182"/>
                  <a:gd name="T85" fmla="*/ 54 h 217"/>
                  <a:gd name="T86" fmla="*/ 3 w 182"/>
                  <a:gd name="T87" fmla="*/ 45 h 217"/>
                  <a:gd name="T88" fmla="*/ 3 w 182"/>
                  <a:gd name="T89" fmla="*/ 37 h 217"/>
                  <a:gd name="T90" fmla="*/ 13 w 182"/>
                  <a:gd name="T91" fmla="*/ 35 h 217"/>
                  <a:gd name="T92" fmla="*/ 21 w 182"/>
                  <a:gd name="T93" fmla="*/ 39 h 217"/>
                  <a:gd name="T94" fmla="*/ 25 w 182"/>
                  <a:gd name="T95" fmla="*/ 27 h 217"/>
                  <a:gd name="T96" fmla="*/ 25 w 182"/>
                  <a:gd name="T97" fmla="*/ 12 h 217"/>
                  <a:gd name="T98" fmla="*/ 28 w 182"/>
                  <a:gd name="T99" fmla="*/ 0 h 217"/>
                  <a:gd name="T100" fmla="*/ 44 w 182"/>
                  <a:gd name="T101" fmla="*/ 0 h 217"/>
                  <a:gd name="T102" fmla="*/ 59 w 182"/>
                  <a:gd name="T103" fmla="*/ 0 h 217"/>
                  <a:gd name="T104" fmla="*/ 74 w 182"/>
                  <a:gd name="T105" fmla="*/ 0 h 217"/>
                  <a:gd name="T106" fmla="*/ 94 w 182"/>
                  <a:gd name="T107" fmla="*/ 0 h 217"/>
                  <a:gd name="T108" fmla="*/ 109 w 182"/>
                  <a:gd name="T109" fmla="*/ 0 h 217"/>
                  <a:gd name="T110" fmla="*/ 124 w 182"/>
                  <a:gd name="T111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2" h="217">
                    <a:moveTo>
                      <a:pt x="136" y="0"/>
                    </a:moveTo>
                    <a:lnTo>
                      <a:pt x="138" y="0"/>
                    </a:lnTo>
                    <a:lnTo>
                      <a:pt x="140" y="0"/>
                    </a:lnTo>
                    <a:lnTo>
                      <a:pt x="142" y="0"/>
                    </a:lnTo>
                    <a:lnTo>
                      <a:pt x="144" y="0"/>
                    </a:lnTo>
                    <a:lnTo>
                      <a:pt x="145" y="0"/>
                    </a:lnTo>
                    <a:lnTo>
                      <a:pt x="147" y="0"/>
                    </a:lnTo>
                    <a:lnTo>
                      <a:pt x="149" y="0"/>
                    </a:lnTo>
                    <a:lnTo>
                      <a:pt x="151" y="0"/>
                    </a:lnTo>
                    <a:lnTo>
                      <a:pt x="153" y="0"/>
                    </a:lnTo>
                    <a:lnTo>
                      <a:pt x="155" y="0"/>
                    </a:lnTo>
                    <a:lnTo>
                      <a:pt x="157" y="0"/>
                    </a:lnTo>
                    <a:lnTo>
                      <a:pt x="159" y="0"/>
                    </a:lnTo>
                    <a:lnTo>
                      <a:pt x="161" y="0"/>
                    </a:lnTo>
                    <a:lnTo>
                      <a:pt x="163" y="0"/>
                    </a:lnTo>
                    <a:lnTo>
                      <a:pt x="165" y="0"/>
                    </a:lnTo>
                    <a:lnTo>
                      <a:pt x="167" y="0"/>
                    </a:lnTo>
                    <a:lnTo>
                      <a:pt x="169" y="0"/>
                    </a:lnTo>
                    <a:lnTo>
                      <a:pt x="170" y="0"/>
                    </a:lnTo>
                    <a:lnTo>
                      <a:pt x="172" y="0"/>
                    </a:lnTo>
                    <a:lnTo>
                      <a:pt x="174" y="0"/>
                    </a:lnTo>
                    <a:lnTo>
                      <a:pt x="176" y="0"/>
                    </a:lnTo>
                    <a:lnTo>
                      <a:pt x="178" y="0"/>
                    </a:lnTo>
                    <a:lnTo>
                      <a:pt x="180" y="0"/>
                    </a:lnTo>
                    <a:lnTo>
                      <a:pt x="182" y="0"/>
                    </a:lnTo>
                    <a:lnTo>
                      <a:pt x="182" y="2"/>
                    </a:lnTo>
                    <a:lnTo>
                      <a:pt x="182" y="4"/>
                    </a:lnTo>
                    <a:lnTo>
                      <a:pt x="182" y="6"/>
                    </a:lnTo>
                    <a:lnTo>
                      <a:pt x="182" y="8"/>
                    </a:lnTo>
                    <a:lnTo>
                      <a:pt x="182" y="10"/>
                    </a:lnTo>
                    <a:lnTo>
                      <a:pt x="182" y="12"/>
                    </a:lnTo>
                    <a:lnTo>
                      <a:pt x="182" y="14"/>
                    </a:lnTo>
                    <a:lnTo>
                      <a:pt x="182" y="16"/>
                    </a:lnTo>
                    <a:lnTo>
                      <a:pt x="182" y="18"/>
                    </a:lnTo>
                    <a:lnTo>
                      <a:pt x="182" y="20"/>
                    </a:lnTo>
                    <a:lnTo>
                      <a:pt x="182" y="21"/>
                    </a:lnTo>
                    <a:lnTo>
                      <a:pt x="182" y="23"/>
                    </a:lnTo>
                    <a:lnTo>
                      <a:pt x="182" y="25"/>
                    </a:lnTo>
                    <a:lnTo>
                      <a:pt x="182" y="27"/>
                    </a:lnTo>
                    <a:lnTo>
                      <a:pt x="182" y="29"/>
                    </a:lnTo>
                    <a:lnTo>
                      <a:pt x="182" y="31"/>
                    </a:lnTo>
                    <a:lnTo>
                      <a:pt x="182" y="33"/>
                    </a:lnTo>
                    <a:lnTo>
                      <a:pt x="182" y="35"/>
                    </a:lnTo>
                    <a:lnTo>
                      <a:pt x="182" y="37"/>
                    </a:lnTo>
                    <a:lnTo>
                      <a:pt x="182" y="39"/>
                    </a:lnTo>
                    <a:lnTo>
                      <a:pt x="182" y="41"/>
                    </a:lnTo>
                    <a:lnTo>
                      <a:pt x="182" y="43"/>
                    </a:lnTo>
                    <a:lnTo>
                      <a:pt x="182" y="45"/>
                    </a:lnTo>
                    <a:lnTo>
                      <a:pt x="182" y="46"/>
                    </a:lnTo>
                    <a:lnTo>
                      <a:pt x="182" y="48"/>
                    </a:lnTo>
                    <a:lnTo>
                      <a:pt x="182" y="50"/>
                    </a:lnTo>
                    <a:lnTo>
                      <a:pt x="182" y="52"/>
                    </a:lnTo>
                    <a:lnTo>
                      <a:pt x="182" y="54"/>
                    </a:lnTo>
                    <a:lnTo>
                      <a:pt x="182" y="56"/>
                    </a:lnTo>
                    <a:lnTo>
                      <a:pt x="182" y="58"/>
                    </a:lnTo>
                    <a:lnTo>
                      <a:pt x="182" y="60"/>
                    </a:lnTo>
                    <a:lnTo>
                      <a:pt x="182" y="62"/>
                    </a:lnTo>
                    <a:lnTo>
                      <a:pt x="182" y="64"/>
                    </a:lnTo>
                    <a:lnTo>
                      <a:pt x="182" y="66"/>
                    </a:lnTo>
                    <a:lnTo>
                      <a:pt x="182" y="68"/>
                    </a:lnTo>
                    <a:lnTo>
                      <a:pt x="182" y="69"/>
                    </a:lnTo>
                    <a:lnTo>
                      <a:pt x="182" y="71"/>
                    </a:lnTo>
                    <a:lnTo>
                      <a:pt x="182" y="73"/>
                    </a:lnTo>
                    <a:lnTo>
                      <a:pt x="182" y="75"/>
                    </a:lnTo>
                    <a:lnTo>
                      <a:pt x="182" y="77"/>
                    </a:lnTo>
                    <a:lnTo>
                      <a:pt x="182" y="79"/>
                    </a:lnTo>
                    <a:lnTo>
                      <a:pt x="182" y="81"/>
                    </a:lnTo>
                    <a:lnTo>
                      <a:pt x="182" y="83"/>
                    </a:lnTo>
                    <a:lnTo>
                      <a:pt x="182" y="85"/>
                    </a:lnTo>
                    <a:lnTo>
                      <a:pt x="182" y="87"/>
                    </a:lnTo>
                    <a:lnTo>
                      <a:pt x="182" y="89"/>
                    </a:lnTo>
                    <a:lnTo>
                      <a:pt x="182" y="91"/>
                    </a:lnTo>
                    <a:lnTo>
                      <a:pt x="182" y="93"/>
                    </a:lnTo>
                    <a:lnTo>
                      <a:pt x="182" y="94"/>
                    </a:lnTo>
                    <a:lnTo>
                      <a:pt x="182" y="96"/>
                    </a:lnTo>
                    <a:lnTo>
                      <a:pt x="182" y="98"/>
                    </a:lnTo>
                    <a:lnTo>
                      <a:pt x="182" y="100"/>
                    </a:lnTo>
                    <a:lnTo>
                      <a:pt x="182" y="102"/>
                    </a:lnTo>
                    <a:lnTo>
                      <a:pt x="182" y="104"/>
                    </a:lnTo>
                    <a:lnTo>
                      <a:pt x="182" y="106"/>
                    </a:lnTo>
                    <a:lnTo>
                      <a:pt x="182" y="108"/>
                    </a:lnTo>
                    <a:lnTo>
                      <a:pt x="182" y="110"/>
                    </a:lnTo>
                    <a:lnTo>
                      <a:pt x="182" y="112"/>
                    </a:lnTo>
                    <a:lnTo>
                      <a:pt x="182" y="114"/>
                    </a:lnTo>
                    <a:lnTo>
                      <a:pt x="182" y="116"/>
                    </a:lnTo>
                    <a:lnTo>
                      <a:pt x="182" y="117"/>
                    </a:lnTo>
                    <a:lnTo>
                      <a:pt x="182" y="119"/>
                    </a:lnTo>
                    <a:lnTo>
                      <a:pt x="182" y="121"/>
                    </a:lnTo>
                    <a:lnTo>
                      <a:pt x="182" y="123"/>
                    </a:lnTo>
                    <a:lnTo>
                      <a:pt x="182" y="125"/>
                    </a:lnTo>
                    <a:lnTo>
                      <a:pt x="182" y="127"/>
                    </a:lnTo>
                    <a:lnTo>
                      <a:pt x="182" y="129"/>
                    </a:lnTo>
                    <a:lnTo>
                      <a:pt x="182" y="131"/>
                    </a:lnTo>
                    <a:lnTo>
                      <a:pt x="182" y="133"/>
                    </a:lnTo>
                    <a:lnTo>
                      <a:pt x="182" y="135"/>
                    </a:lnTo>
                    <a:lnTo>
                      <a:pt x="182" y="137"/>
                    </a:lnTo>
                    <a:lnTo>
                      <a:pt x="182" y="139"/>
                    </a:lnTo>
                    <a:lnTo>
                      <a:pt x="182" y="141"/>
                    </a:lnTo>
                    <a:lnTo>
                      <a:pt x="182" y="142"/>
                    </a:lnTo>
                    <a:lnTo>
                      <a:pt x="182" y="144"/>
                    </a:lnTo>
                    <a:lnTo>
                      <a:pt x="182" y="146"/>
                    </a:lnTo>
                    <a:lnTo>
                      <a:pt x="182" y="148"/>
                    </a:lnTo>
                    <a:lnTo>
                      <a:pt x="182" y="150"/>
                    </a:lnTo>
                    <a:lnTo>
                      <a:pt x="182" y="152"/>
                    </a:lnTo>
                    <a:lnTo>
                      <a:pt x="182" y="154"/>
                    </a:lnTo>
                    <a:lnTo>
                      <a:pt x="182" y="156"/>
                    </a:lnTo>
                    <a:lnTo>
                      <a:pt x="182" y="158"/>
                    </a:lnTo>
                    <a:lnTo>
                      <a:pt x="182" y="160"/>
                    </a:lnTo>
                    <a:lnTo>
                      <a:pt x="182" y="162"/>
                    </a:lnTo>
                    <a:lnTo>
                      <a:pt x="182" y="164"/>
                    </a:lnTo>
                    <a:lnTo>
                      <a:pt x="182" y="166"/>
                    </a:lnTo>
                    <a:lnTo>
                      <a:pt x="182" y="167"/>
                    </a:lnTo>
                    <a:lnTo>
                      <a:pt x="182" y="169"/>
                    </a:lnTo>
                    <a:lnTo>
                      <a:pt x="182" y="171"/>
                    </a:lnTo>
                    <a:lnTo>
                      <a:pt x="182" y="173"/>
                    </a:lnTo>
                    <a:lnTo>
                      <a:pt x="182" y="175"/>
                    </a:lnTo>
                    <a:lnTo>
                      <a:pt x="182" y="177"/>
                    </a:lnTo>
                    <a:lnTo>
                      <a:pt x="182" y="179"/>
                    </a:lnTo>
                    <a:lnTo>
                      <a:pt x="182" y="181"/>
                    </a:lnTo>
                    <a:lnTo>
                      <a:pt x="182" y="183"/>
                    </a:lnTo>
                    <a:lnTo>
                      <a:pt x="182" y="185"/>
                    </a:lnTo>
                    <a:lnTo>
                      <a:pt x="182" y="187"/>
                    </a:lnTo>
                    <a:lnTo>
                      <a:pt x="182" y="189"/>
                    </a:lnTo>
                    <a:lnTo>
                      <a:pt x="182" y="190"/>
                    </a:lnTo>
                    <a:lnTo>
                      <a:pt x="182" y="192"/>
                    </a:lnTo>
                    <a:lnTo>
                      <a:pt x="182" y="194"/>
                    </a:lnTo>
                    <a:lnTo>
                      <a:pt x="182" y="196"/>
                    </a:lnTo>
                    <a:lnTo>
                      <a:pt x="182" y="198"/>
                    </a:lnTo>
                    <a:lnTo>
                      <a:pt x="182" y="200"/>
                    </a:lnTo>
                    <a:lnTo>
                      <a:pt x="182" y="202"/>
                    </a:lnTo>
                    <a:lnTo>
                      <a:pt x="182" y="204"/>
                    </a:lnTo>
                    <a:lnTo>
                      <a:pt x="182" y="206"/>
                    </a:lnTo>
                    <a:lnTo>
                      <a:pt x="182" y="208"/>
                    </a:lnTo>
                    <a:lnTo>
                      <a:pt x="182" y="210"/>
                    </a:lnTo>
                    <a:lnTo>
                      <a:pt x="182" y="212"/>
                    </a:lnTo>
                    <a:lnTo>
                      <a:pt x="182" y="214"/>
                    </a:lnTo>
                    <a:lnTo>
                      <a:pt x="182" y="215"/>
                    </a:lnTo>
                    <a:lnTo>
                      <a:pt x="182" y="217"/>
                    </a:lnTo>
                    <a:lnTo>
                      <a:pt x="180" y="217"/>
                    </a:lnTo>
                    <a:lnTo>
                      <a:pt x="178" y="217"/>
                    </a:lnTo>
                    <a:lnTo>
                      <a:pt x="176" y="217"/>
                    </a:lnTo>
                    <a:lnTo>
                      <a:pt x="174" y="217"/>
                    </a:lnTo>
                    <a:lnTo>
                      <a:pt x="172" y="217"/>
                    </a:lnTo>
                    <a:lnTo>
                      <a:pt x="170" y="217"/>
                    </a:lnTo>
                    <a:lnTo>
                      <a:pt x="169" y="217"/>
                    </a:lnTo>
                    <a:lnTo>
                      <a:pt x="167" y="217"/>
                    </a:lnTo>
                    <a:lnTo>
                      <a:pt x="165" y="217"/>
                    </a:lnTo>
                    <a:lnTo>
                      <a:pt x="163" y="217"/>
                    </a:lnTo>
                    <a:lnTo>
                      <a:pt x="161" y="217"/>
                    </a:lnTo>
                    <a:lnTo>
                      <a:pt x="159" y="217"/>
                    </a:lnTo>
                    <a:lnTo>
                      <a:pt x="157" y="217"/>
                    </a:lnTo>
                    <a:lnTo>
                      <a:pt x="155" y="217"/>
                    </a:lnTo>
                    <a:lnTo>
                      <a:pt x="153" y="217"/>
                    </a:lnTo>
                    <a:lnTo>
                      <a:pt x="151" y="217"/>
                    </a:lnTo>
                    <a:lnTo>
                      <a:pt x="149" y="217"/>
                    </a:lnTo>
                    <a:lnTo>
                      <a:pt x="147" y="217"/>
                    </a:lnTo>
                    <a:lnTo>
                      <a:pt x="145" y="217"/>
                    </a:lnTo>
                    <a:lnTo>
                      <a:pt x="144" y="217"/>
                    </a:lnTo>
                    <a:lnTo>
                      <a:pt x="142" y="217"/>
                    </a:lnTo>
                    <a:lnTo>
                      <a:pt x="140" y="217"/>
                    </a:lnTo>
                    <a:lnTo>
                      <a:pt x="138" y="217"/>
                    </a:lnTo>
                    <a:lnTo>
                      <a:pt x="136" y="217"/>
                    </a:lnTo>
                    <a:lnTo>
                      <a:pt x="134" y="217"/>
                    </a:lnTo>
                    <a:lnTo>
                      <a:pt x="132" y="217"/>
                    </a:lnTo>
                    <a:lnTo>
                      <a:pt x="130" y="217"/>
                    </a:lnTo>
                    <a:lnTo>
                      <a:pt x="128" y="217"/>
                    </a:lnTo>
                    <a:lnTo>
                      <a:pt x="126" y="217"/>
                    </a:lnTo>
                    <a:lnTo>
                      <a:pt x="124" y="217"/>
                    </a:lnTo>
                    <a:lnTo>
                      <a:pt x="122" y="217"/>
                    </a:lnTo>
                    <a:lnTo>
                      <a:pt x="121" y="217"/>
                    </a:lnTo>
                    <a:lnTo>
                      <a:pt x="119" y="217"/>
                    </a:lnTo>
                    <a:lnTo>
                      <a:pt x="117" y="215"/>
                    </a:lnTo>
                    <a:lnTo>
                      <a:pt x="115" y="215"/>
                    </a:lnTo>
                    <a:lnTo>
                      <a:pt x="113" y="215"/>
                    </a:lnTo>
                    <a:lnTo>
                      <a:pt x="111" y="215"/>
                    </a:lnTo>
                    <a:lnTo>
                      <a:pt x="111" y="214"/>
                    </a:lnTo>
                    <a:lnTo>
                      <a:pt x="109" y="214"/>
                    </a:lnTo>
                    <a:lnTo>
                      <a:pt x="107" y="214"/>
                    </a:lnTo>
                    <a:lnTo>
                      <a:pt x="105" y="212"/>
                    </a:lnTo>
                    <a:lnTo>
                      <a:pt x="103" y="212"/>
                    </a:lnTo>
                    <a:lnTo>
                      <a:pt x="101" y="212"/>
                    </a:lnTo>
                    <a:lnTo>
                      <a:pt x="99" y="210"/>
                    </a:lnTo>
                    <a:lnTo>
                      <a:pt x="97" y="210"/>
                    </a:lnTo>
                    <a:lnTo>
                      <a:pt x="96" y="210"/>
                    </a:lnTo>
                    <a:lnTo>
                      <a:pt x="96" y="208"/>
                    </a:lnTo>
                    <a:lnTo>
                      <a:pt x="92" y="208"/>
                    </a:lnTo>
                    <a:lnTo>
                      <a:pt x="90" y="206"/>
                    </a:lnTo>
                    <a:lnTo>
                      <a:pt x="88" y="206"/>
                    </a:lnTo>
                    <a:lnTo>
                      <a:pt x="86" y="206"/>
                    </a:lnTo>
                    <a:lnTo>
                      <a:pt x="86" y="204"/>
                    </a:lnTo>
                    <a:lnTo>
                      <a:pt x="84" y="204"/>
                    </a:lnTo>
                    <a:lnTo>
                      <a:pt x="82" y="204"/>
                    </a:lnTo>
                    <a:lnTo>
                      <a:pt x="80" y="204"/>
                    </a:lnTo>
                    <a:lnTo>
                      <a:pt x="78" y="202"/>
                    </a:lnTo>
                    <a:lnTo>
                      <a:pt x="76" y="202"/>
                    </a:lnTo>
                    <a:lnTo>
                      <a:pt x="74" y="200"/>
                    </a:lnTo>
                    <a:lnTo>
                      <a:pt x="73" y="200"/>
                    </a:lnTo>
                    <a:lnTo>
                      <a:pt x="71" y="200"/>
                    </a:lnTo>
                    <a:lnTo>
                      <a:pt x="69" y="198"/>
                    </a:lnTo>
                    <a:lnTo>
                      <a:pt x="67" y="198"/>
                    </a:lnTo>
                    <a:lnTo>
                      <a:pt x="65" y="198"/>
                    </a:lnTo>
                    <a:lnTo>
                      <a:pt x="63" y="196"/>
                    </a:lnTo>
                    <a:lnTo>
                      <a:pt x="61" y="196"/>
                    </a:lnTo>
                    <a:lnTo>
                      <a:pt x="59" y="196"/>
                    </a:lnTo>
                    <a:lnTo>
                      <a:pt x="59" y="194"/>
                    </a:lnTo>
                    <a:lnTo>
                      <a:pt x="57" y="194"/>
                    </a:lnTo>
                    <a:lnTo>
                      <a:pt x="55" y="194"/>
                    </a:lnTo>
                    <a:lnTo>
                      <a:pt x="53" y="194"/>
                    </a:lnTo>
                    <a:lnTo>
                      <a:pt x="51" y="192"/>
                    </a:lnTo>
                    <a:lnTo>
                      <a:pt x="49" y="192"/>
                    </a:lnTo>
                    <a:lnTo>
                      <a:pt x="48" y="190"/>
                    </a:lnTo>
                    <a:lnTo>
                      <a:pt x="46" y="190"/>
                    </a:lnTo>
                    <a:lnTo>
                      <a:pt x="44" y="190"/>
                    </a:lnTo>
                    <a:lnTo>
                      <a:pt x="42" y="189"/>
                    </a:lnTo>
                    <a:lnTo>
                      <a:pt x="40" y="189"/>
                    </a:lnTo>
                    <a:lnTo>
                      <a:pt x="38" y="189"/>
                    </a:lnTo>
                    <a:lnTo>
                      <a:pt x="36" y="187"/>
                    </a:lnTo>
                    <a:lnTo>
                      <a:pt x="34" y="187"/>
                    </a:lnTo>
                    <a:lnTo>
                      <a:pt x="32" y="185"/>
                    </a:lnTo>
                    <a:lnTo>
                      <a:pt x="30" y="185"/>
                    </a:lnTo>
                    <a:lnTo>
                      <a:pt x="28" y="185"/>
                    </a:lnTo>
                    <a:lnTo>
                      <a:pt x="26" y="183"/>
                    </a:lnTo>
                    <a:lnTo>
                      <a:pt x="25" y="183"/>
                    </a:lnTo>
                    <a:lnTo>
                      <a:pt x="23" y="183"/>
                    </a:lnTo>
                    <a:lnTo>
                      <a:pt x="21" y="181"/>
                    </a:lnTo>
                    <a:lnTo>
                      <a:pt x="19" y="181"/>
                    </a:lnTo>
                    <a:lnTo>
                      <a:pt x="17" y="179"/>
                    </a:lnTo>
                    <a:lnTo>
                      <a:pt x="15" y="179"/>
                    </a:lnTo>
                    <a:lnTo>
                      <a:pt x="13" y="179"/>
                    </a:lnTo>
                    <a:lnTo>
                      <a:pt x="9" y="177"/>
                    </a:lnTo>
                    <a:lnTo>
                      <a:pt x="7" y="177"/>
                    </a:lnTo>
                    <a:lnTo>
                      <a:pt x="5" y="175"/>
                    </a:lnTo>
                    <a:lnTo>
                      <a:pt x="3" y="175"/>
                    </a:lnTo>
                    <a:lnTo>
                      <a:pt x="1" y="173"/>
                    </a:lnTo>
                    <a:lnTo>
                      <a:pt x="0" y="173"/>
                    </a:lnTo>
                    <a:lnTo>
                      <a:pt x="0" y="171"/>
                    </a:lnTo>
                    <a:lnTo>
                      <a:pt x="1" y="171"/>
                    </a:lnTo>
                    <a:lnTo>
                      <a:pt x="0" y="171"/>
                    </a:lnTo>
                    <a:lnTo>
                      <a:pt x="0" y="169"/>
                    </a:lnTo>
                    <a:lnTo>
                      <a:pt x="1" y="169"/>
                    </a:lnTo>
                    <a:lnTo>
                      <a:pt x="1" y="167"/>
                    </a:lnTo>
                    <a:lnTo>
                      <a:pt x="3" y="167"/>
                    </a:lnTo>
                    <a:lnTo>
                      <a:pt x="3" y="166"/>
                    </a:lnTo>
                    <a:lnTo>
                      <a:pt x="3" y="164"/>
                    </a:lnTo>
                    <a:lnTo>
                      <a:pt x="3" y="166"/>
                    </a:lnTo>
                    <a:lnTo>
                      <a:pt x="5" y="166"/>
                    </a:lnTo>
                    <a:lnTo>
                      <a:pt x="7" y="166"/>
                    </a:lnTo>
                    <a:lnTo>
                      <a:pt x="7" y="164"/>
                    </a:lnTo>
                    <a:lnTo>
                      <a:pt x="9" y="164"/>
                    </a:lnTo>
                    <a:lnTo>
                      <a:pt x="9" y="162"/>
                    </a:lnTo>
                    <a:lnTo>
                      <a:pt x="11" y="162"/>
                    </a:lnTo>
                    <a:lnTo>
                      <a:pt x="11" y="160"/>
                    </a:lnTo>
                    <a:lnTo>
                      <a:pt x="11" y="158"/>
                    </a:lnTo>
                    <a:lnTo>
                      <a:pt x="11" y="156"/>
                    </a:lnTo>
                    <a:lnTo>
                      <a:pt x="9" y="156"/>
                    </a:lnTo>
                    <a:lnTo>
                      <a:pt x="9" y="154"/>
                    </a:lnTo>
                    <a:lnTo>
                      <a:pt x="7" y="154"/>
                    </a:lnTo>
                    <a:lnTo>
                      <a:pt x="5" y="154"/>
                    </a:lnTo>
                    <a:lnTo>
                      <a:pt x="5" y="152"/>
                    </a:lnTo>
                    <a:lnTo>
                      <a:pt x="5" y="154"/>
                    </a:lnTo>
                    <a:lnTo>
                      <a:pt x="5" y="152"/>
                    </a:lnTo>
                    <a:lnTo>
                      <a:pt x="3" y="152"/>
                    </a:lnTo>
                    <a:lnTo>
                      <a:pt x="3" y="150"/>
                    </a:lnTo>
                    <a:lnTo>
                      <a:pt x="3" y="148"/>
                    </a:lnTo>
                    <a:lnTo>
                      <a:pt x="5" y="148"/>
                    </a:lnTo>
                    <a:lnTo>
                      <a:pt x="3" y="148"/>
                    </a:lnTo>
                    <a:lnTo>
                      <a:pt x="3" y="146"/>
                    </a:lnTo>
                    <a:lnTo>
                      <a:pt x="5" y="146"/>
                    </a:lnTo>
                    <a:lnTo>
                      <a:pt x="3" y="146"/>
                    </a:lnTo>
                    <a:lnTo>
                      <a:pt x="3" y="144"/>
                    </a:lnTo>
                    <a:lnTo>
                      <a:pt x="5" y="144"/>
                    </a:lnTo>
                    <a:lnTo>
                      <a:pt x="3" y="144"/>
                    </a:lnTo>
                    <a:lnTo>
                      <a:pt x="3" y="142"/>
                    </a:lnTo>
                    <a:lnTo>
                      <a:pt x="3" y="141"/>
                    </a:lnTo>
                    <a:lnTo>
                      <a:pt x="3" y="139"/>
                    </a:lnTo>
                    <a:lnTo>
                      <a:pt x="5" y="139"/>
                    </a:lnTo>
                    <a:lnTo>
                      <a:pt x="5" y="137"/>
                    </a:lnTo>
                    <a:lnTo>
                      <a:pt x="7" y="137"/>
                    </a:lnTo>
                    <a:lnTo>
                      <a:pt x="7" y="135"/>
                    </a:lnTo>
                    <a:lnTo>
                      <a:pt x="9" y="135"/>
                    </a:lnTo>
                    <a:lnTo>
                      <a:pt x="9" y="133"/>
                    </a:lnTo>
                    <a:lnTo>
                      <a:pt x="9" y="131"/>
                    </a:lnTo>
                    <a:lnTo>
                      <a:pt x="9" y="129"/>
                    </a:lnTo>
                    <a:lnTo>
                      <a:pt x="9" y="127"/>
                    </a:lnTo>
                    <a:lnTo>
                      <a:pt x="9" y="125"/>
                    </a:lnTo>
                    <a:lnTo>
                      <a:pt x="9" y="123"/>
                    </a:lnTo>
                    <a:lnTo>
                      <a:pt x="9" y="121"/>
                    </a:lnTo>
                    <a:lnTo>
                      <a:pt x="9" y="119"/>
                    </a:lnTo>
                    <a:lnTo>
                      <a:pt x="9" y="117"/>
                    </a:lnTo>
                    <a:lnTo>
                      <a:pt x="11" y="117"/>
                    </a:lnTo>
                    <a:lnTo>
                      <a:pt x="11" y="116"/>
                    </a:lnTo>
                    <a:lnTo>
                      <a:pt x="11" y="114"/>
                    </a:lnTo>
                    <a:lnTo>
                      <a:pt x="13" y="114"/>
                    </a:lnTo>
                    <a:lnTo>
                      <a:pt x="13" y="112"/>
                    </a:lnTo>
                    <a:lnTo>
                      <a:pt x="15" y="112"/>
                    </a:lnTo>
                    <a:lnTo>
                      <a:pt x="17" y="112"/>
                    </a:lnTo>
                    <a:lnTo>
                      <a:pt x="17" y="110"/>
                    </a:lnTo>
                    <a:lnTo>
                      <a:pt x="19" y="110"/>
                    </a:lnTo>
                    <a:lnTo>
                      <a:pt x="19" y="108"/>
                    </a:lnTo>
                    <a:lnTo>
                      <a:pt x="21" y="108"/>
                    </a:lnTo>
                    <a:lnTo>
                      <a:pt x="21" y="106"/>
                    </a:lnTo>
                    <a:lnTo>
                      <a:pt x="21" y="104"/>
                    </a:lnTo>
                    <a:lnTo>
                      <a:pt x="19" y="104"/>
                    </a:lnTo>
                    <a:lnTo>
                      <a:pt x="19" y="102"/>
                    </a:lnTo>
                    <a:lnTo>
                      <a:pt x="17" y="102"/>
                    </a:lnTo>
                    <a:lnTo>
                      <a:pt x="17" y="100"/>
                    </a:lnTo>
                    <a:lnTo>
                      <a:pt x="15" y="100"/>
                    </a:lnTo>
                    <a:lnTo>
                      <a:pt x="13" y="100"/>
                    </a:lnTo>
                    <a:lnTo>
                      <a:pt x="13" y="98"/>
                    </a:lnTo>
                    <a:lnTo>
                      <a:pt x="13" y="96"/>
                    </a:lnTo>
                    <a:lnTo>
                      <a:pt x="13" y="94"/>
                    </a:lnTo>
                    <a:lnTo>
                      <a:pt x="11" y="94"/>
                    </a:lnTo>
                    <a:lnTo>
                      <a:pt x="13" y="94"/>
                    </a:lnTo>
                    <a:lnTo>
                      <a:pt x="13" y="93"/>
                    </a:lnTo>
                    <a:lnTo>
                      <a:pt x="11" y="93"/>
                    </a:lnTo>
                    <a:lnTo>
                      <a:pt x="11" y="91"/>
                    </a:lnTo>
                    <a:lnTo>
                      <a:pt x="11" y="89"/>
                    </a:lnTo>
                    <a:lnTo>
                      <a:pt x="9" y="89"/>
                    </a:lnTo>
                    <a:lnTo>
                      <a:pt x="9" y="87"/>
                    </a:lnTo>
                    <a:lnTo>
                      <a:pt x="7" y="87"/>
                    </a:lnTo>
                    <a:lnTo>
                      <a:pt x="7" y="85"/>
                    </a:lnTo>
                    <a:lnTo>
                      <a:pt x="5" y="85"/>
                    </a:lnTo>
                    <a:lnTo>
                      <a:pt x="5" y="83"/>
                    </a:lnTo>
                    <a:lnTo>
                      <a:pt x="5" y="81"/>
                    </a:lnTo>
                    <a:lnTo>
                      <a:pt x="5" y="79"/>
                    </a:lnTo>
                    <a:lnTo>
                      <a:pt x="5" y="77"/>
                    </a:lnTo>
                    <a:lnTo>
                      <a:pt x="7" y="77"/>
                    </a:lnTo>
                    <a:lnTo>
                      <a:pt x="7" y="75"/>
                    </a:lnTo>
                    <a:lnTo>
                      <a:pt x="5" y="75"/>
                    </a:lnTo>
                    <a:lnTo>
                      <a:pt x="5" y="73"/>
                    </a:lnTo>
                    <a:lnTo>
                      <a:pt x="7" y="73"/>
                    </a:lnTo>
                    <a:lnTo>
                      <a:pt x="7" y="71"/>
                    </a:lnTo>
                    <a:lnTo>
                      <a:pt x="7" y="69"/>
                    </a:lnTo>
                    <a:lnTo>
                      <a:pt x="7" y="68"/>
                    </a:lnTo>
                    <a:lnTo>
                      <a:pt x="7" y="66"/>
                    </a:lnTo>
                    <a:lnTo>
                      <a:pt x="7" y="64"/>
                    </a:lnTo>
                    <a:lnTo>
                      <a:pt x="5" y="64"/>
                    </a:lnTo>
                    <a:lnTo>
                      <a:pt x="5" y="62"/>
                    </a:lnTo>
                    <a:lnTo>
                      <a:pt x="5" y="60"/>
                    </a:lnTo>
                    <a:lnTo>
                      <a:pt x="3" y="60"/>
                    </a:lnTo>
                    <a:lnTo>
                      <a:pt x="3" y="58"/>
                    </a:lnTo>
                    <a:lnTo>
                      <a:pt x="5" y="58"/>
                    </a:lnTo>
                    <a:lnTo>
                      <a:pt x="5" y="56"/>
                    </a:lnTo>
                    <a:lnTo>
                      <a:pt x="5" y="54"/>
                    </a:lnTo>
                    <a:lnTo>
                      <a:pt x="3" y="54"/>
                    </a:lnTo>
                    <a:lnTo>
                      <a:pt x="3" y="52"/>
                    </a:lnTo>
                    <a:lnTo>
                      <a:pt x="3" y="50"/>
                    </a:lnTo>
                    <a:lnTo>
                      <a:pt x="3" y="48"/>
                    </a:lnTo>
                    <a:lnTo>
                      <a:pt x="3" y="46"/>
                    </a:lnTo>
                    <a:lnTo>
                      <a:pt x="3" y="45"/>
                    </a:lnTo>
                    <a:lnTo>
                      <a:pt x="5" y="45"/>
                    </a:lnTo>
                    <a:lnTo>
                      <a:pt x="3" y="45"/>
                    </a:lnTo>
                    <a:lnTo>
                      <a:pt x="3" y="43"/>
                    </a:lnTo>
                    <a:lnTo>
                      <a:pt x="3" y="41"/>
                    </a:lnTo>
                    <a:lnTo>
                      <a:pt x="1" y="41"/>
                    </a:lnTo>
                    <a:lnTo>
                      <a:pt x="1" y="39"/>
                    </a:lnTo>
                    <a:lnTo>
                      <a:pt x="3" y="39"/>
                    </a:lnTo>
                    <a:lnTo>
                      <a:pt x="1" y="39"/>
                    </a:lnTo>
                    <a:lnTo>
                      <a:pt x="3" y="39"/>
                    </a:lnTo>
                    <a:lnTo>
                      <a:pt x="3" y="37"/>
                    </a:lnTo>
                    <a:lnTo>
                      <a:pt x="1" y="37"/>
                    </a:lnTo>
                    <a:lnTo>
                      <a:pt x="3" y="37"/>
                    </a:lnTo>
                    <a:lnTo>
                      <a:pt x="3" y="35"/>
                    </a:lnTo>
                    <a:lnTo>
                      <a:pt x="5" y="35"/>
                    </a:lnTo>
                    <a:lnTo>
                      <a:pt x="7" y="35"/>
                    </a:lnTo>
                    <a:lnTo>
                      <a:pt x="9" y="35"/>
                    </a:lnTo>
                    <a:lnTo>
                      <a:pt x="11" y="35"/>
                    </a:lnTo>
                    <a:lnTo>
                      <a:pt x="13" y="35"/>
                    </a:lnTo>
                    <a:lnTo>
                      <a:pt x="15" y="35"/>
                    </a:lnTo>
                    <a:lnTo>
                      <a:pt x="15" y="37"/>
                    </a:lnTo>
                    <a:lnTo>
                      <a:pt x="17" y="37"/>
                    </a:lnTo>
                    <a:lnTo>
                      <a:pt x="15" y="37"/>
                    </a:lnTo>
                    <a:lnTo>
                      <a:pt x="17" y="37"/>
                    </a:lnTo>
                    <a:lnTo>
                      <a:pt x="17" y="39"/>
                    </a:lnTo>
                    <a:lnTo>
                      <a:pt x="19" y="39"/>
                    </a:lnTo>
                    <a:lnTo>
                      <a:pt x="21" y="39"/>
                    </a:lnTo>
                    <a:lnTo>
                      <a:pt x="21" y="37"/>
                    </a:lnTo>
                    <a:lnTo>
                      <a:pt x="23" y="37"/>
                    </a:lnTo>
                    <a:lnTo>
                      <a:pt x="23" y="35"/>
                    </a:lnTo>
                    <a:lnTo>
                      <a:pt x="23" y="33"/>
                    </a:lnTo>
                    <a:lnTo>
                      <a:pt x="25" y="33"/>
                    </a:lnTo>
                    <a:lnTo>
                      <a:pt x="25" y="31"/>
                    </a:lnTo>
                    <a:lnTo>
                      <a:pt x="25" y="29"/>
                    </a:lnTo>
                    <a:lnTo>
                      <a:pt x="25" y="27"/>
                    </a:lnTo>
                    <a:lnTo>
                      <a:pt x="25" y="25"/>
                    </a:lnTo>
                    <a:lnTo>
                      <a:pt x="25" y="23"/>
                    </a:lnTo>
                    <a:lnTo>
                      <a:pt x="25" y="21"/>
                    </a:lnTo>
                    <a:lnTo>
                      <a:pt x="25" y="20"/>
                    </a:lnTo>
                    <a:lnTo>
                      <a:pt x="25" y="18"/>
                    </a:lnTo>
                    <a:lnTo>
                      <a:pt x="25" y="16"/>
                    </a:lnTo>
                    <a:lnTo>
                      <a:pt x="25" y="14"/>
                    </a:lnTo>
                    <a:lnTo>
                      <a:pt x="25" y="12"/>
                    </a:lnTo>
                    <a:lnTo>
                      <a:pt x="25" y="10"/>
                    </a:lnTo>
                    <a:lnTo>
                      <a:pt x="25" y="8"/>
                    </a:lnTo>
                    <a:lnTo>
                      <a:pt x="25" y="6"/>
                    </a:lnTo>
                    <a:lnTo>
                      <a:pt x="25" y="4"/>
                    </a:lnTo>
                    <a:lnTo>
                      <a:pt x="25" y="2"/>
                    </a:lnTo>
                    <a:lnTo>
                      <a:pt x="25" y="0"/>
                    </a:lnTo>
                    <a:lnTo>
                      <a:pt x="26" y="0"/>
                    </a:lnTo>
                    <a:lnTo>
                      <a:pt x="28" y="0"/>
                    </a:lnTo>
                    <a:lnTo>
                      <a:pt x="30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49" y="0"/>
                    </a:lnTo>
                    <a:lnTo>
                      <a:pt x="51" y="0"/>
                    </a:lnTo>
                    <a:lnTo>
                      <a:pt x="53" y="0"/>
                    </a:lnTo>
                    <a:lnTo>
                      <a:pt x="55" y="0"/>
                    </a:lnTo>
                    <a:lnTo>
                      <a:pt x="57" y="0"/>
                    </a:lnTo>
                    <a:lnTo>
                      <a:pt x="59" y="0"/>
                    </a:lnTo>
                    <a:lnTo>
                      <a:pt x="61" y="0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4" y="0"/>
                    </a:lnTo>
                    <a:lnTo>
                      <a:pt x="76" y="0"/>
                    </a:lnTo>
                    <a:lnTo>
                      <a:pt x="78" y="0"/>
                    </a:lnTo>
                    <a:lnTo>
                      <a:pt x="80" y="0"/>
                    </a:lnTo>
                    <a:lnTo>
                      <a:pt x="82" y="0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7" y="0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9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5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2" y="0"/>
                    </a:lnTo>
                    <a:lnTo>
                      <a:pt x="124" y="0"/>
                    </a:lnTo>
                    <a:lnTo>
                      <a:pt x="126" y="0"/>
                    </a:lnTo>
                    <a:lnTo>
                      <a:pt x="128" y="0"/>
                    </a:lnTo>
                    <a:lnTo>
                      <a:pt x="130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36" y="0"/>
                    </a:lnTo>
                    <a:close/>
                  </a:path>
                </a:pathLst>
              </a:custGeom>
              <a:solidFill>
                <a:srgbClr val="4BACC6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2" name="Freeform 800">
                <a:extLst>
                  <a:ext uri="{FF2B5EF4-FFF2-40B4-BE49-F238E27FC236}">
                    <a16:creationId xmlns:a16="http://schemas.microsoft.com/office/drawing/2014/main" id="{928203F0-8A67-AD04-F6A3-82645728DE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18161" y="2461557"/>
                <a:ext cx="512763" cy="600075"/>
              </a:xfrm>
              <a:custGeom>
                <a:avLst/>
                <a:gdLst>
                  <a:gd name="T0" fmla="*/ 186 w 323"/>
                  <a:gd name="T1" fmla="*/ 365 h 378"/>
                  <a:gd name="T2" fmla="*/ 190 w 323"/>
                  <a:gd name="T3" fmla="*/ 346 h 378"/>
                  <a:gd name="T4" fmla="*/ 198 w 323"/>
                  <a:gd name="T5" fmla="*/ 332 h 378"/>
                  <a:gd name="T6" fmla="*/ 136 w 323"/>
                  <a:gd name="T7" fmla="*/ 321 h 378"/>
                  <a:gd name="T8" fmla="*/ 129 w 323"/>
                  <a:gd name="T9" fmla="*/ 321 h 378"/>
                  <a:gd name="T10" fmla="*/ 148 w 323"/>
                  <a:gd name="T11" fmla="*/ 322 h 378"/>
                  <a:gd name="T12" fmla="*/ 67 w 323"/>
                  <a:gd name="T13" fmla="*/ 175 h 378"/>
                  <a:gd name="T14" fmla="*/ 81 w 323"/>
                  <a:gd name="T15" fmla="*/ 163 h 378"/>
                  <a:gd name="T16" fmla="*/ 71 w 323"/>
                  <a:gd name="T17" fmla="*/ 0 h 378"/>
                  <a:gd name="T18" fmla="*/ 104 w 323"/>
                  <a:gd name="T19" fmla="*/ 2 h 378"/>
                  <a:gd name="T20" fmla="*/ 138 w 323"/>
                  <a:gd name="T21" fmla="*/ 2 h 378"/>
                  <a:gd name="T22" fmla="*/ 138 w 323"/>
                  <a:gd name="T23" fmla="*/ 98 h 378"/>
                  <a:gd name="T24" fmla="*/ 150 w 323"/>
                  <a:gd name="T25" fmla="*/ 134 h 378"/>
                  <a:gd name="T26" fmla="*/ 200 w 323"/>
                  <a:gd name="T27" fmla="*/ 180 h 378"/>
                  <a:gd name="T28" fmla="*/ 261 w 323"/>
                  <a:gd name="T29" fmla="*/ 238 h 378"/>
                  <a:gd name="T30" fmla="*/ 307 w 323"/>
                  <a:gd name="T31" fmla="*/ 288 h 378"/>
                  <a:gd name="T32" fmla="*/ 319 w 323"/>
                  <a:gd name="T33" fmla="*/ 307 h 378"/>
                  <a:gd name="T34" fmla="*/ 311 w 323"/>
                  <a:gd name="T35" fmla="*/ 326 h 378"/>
                  <a:gd name="T36" fmla="*/ 305 w 323"/>
                  <a:gd name="T37" fmla="*/ 351 h 378"/>
                  <a:gd name="T38" fmla="*/ 313 w 323"/>
                  <a:gd name="T39" fmla="*/ 367 h 378"/>
                  <a:gd name="T40" fmla="*/ 286 w 323"/>
                  <a:gd name="T41" fmla="*/ 372 h 378"/>
                  <a:gd name="T42" fmla="*/ 250 w 323"/>
                  <a:gd name="T43" fmla="*/ 374 h 378"/>
                  <a:gd name="T44" fmla="*/ 227 w 323"/>
                  <a:gd name="T45" fmla="*/ 371 h 378"/>
                  <a:gd name="T46" fmla="*/ 225 w 323"/>
                  <a:gd name="T47" fmla="*/ 369 h 378"/>
                  <a:gd name="T48" fmla="*/ 221 w 323"/>
                  <a:gd name="T49" fmla="*/ 353 h 378"/>
                  <a:gd name="T50" fmla="*/ 206 w 323"/>
                  <a:gd name="T51" fmla="*/ 336 h 378"/>
                  <a:gd name="T52" fmla="*/ 196 w 323"/>
                  <a:gd name="T53" fmla="*/ 330 h 378"/>
                  <a:gd name="T54" fmla="*/ 192 w 323"/>
                  <a:gd name="T55" fmla="*/ 334 h 378"/>
                  <a:gd name="T56" fmla="*/ 175 w 323"/>
                  <a:gd name="T57" fmla="*/ 322 h 378"/>
                  <a:gd name="T58" fmla="*/ 159 w 323"/>
                  <a:gd name="T59" fmla="*/ 311 h 378"/>
                  <a:gd name="T60" fmla="*/ 136 w 323"/>
                  <a:gd name="T61" fmla="*/ 305 h 378"/>
                  <a:gd name="T62" fmla="*/ 119 w 323"/>
                  <a:gd name="T63" fmla="*/ 299 h 378"/>
                  <a:gd name="T64" fmla="*/ 113 w 323"/>
                  <a:gd name="T65" fmla="*/ 278 h 378"/>
                  <a:gd name="T66" fmla="*/ 106 w 323"/>
                  <a:gd name="T67" fmla="*/ 265 h 378"/>
                  <a:gd name="T68" fmla="*/ 90 w 323"/>
                  <a:gd name="T69" fmla="*/ 244 h 378"/>
                  <a:gd name="T70" fmla="*/ 77 w 323"/>
                  <a:gd name="T71" fmla="*/ 226 h 378"/>
                  <a:gd name="T72" fmla="*/ 77 w 323"/>
                  <a:gd name="T73" fmla="*/ 207 h 378"/>
                  <a:gd name="T74" fmla="*/ 62 w 323"/>
                  <a:gd name="T75" fmla="*/ 192 h 378"/>
                  <a:gd name="T76" fmla="*/ 62 w 323"/>
                  <a:gd name="T77" fmla="*/ 173 h 378"/>
                  <a:gd name="T78" fmla="*/ 71 w 323"/>
                  <a:gd name="T79" fmla="*/ 186 h 378"/>
                  <a:gd name="T80" fmla="*/ 69 w 323"/>
                  <a:gd name="T81" fmla="*/ 175 h 378"/>
                  <a:gd name="T82" fmla="*/ 73 w 323"/>
                  <a:gd name="T83" fmla="*/ 165 h 378"/>
                  <a:gd name="T84" fmla="*/ 87 w 323"/>
                  <a:gd name="T85" fmla="*/ 163 h 378"/>
                  <a:gd name="T86" fmla="*/ 85 w 323"/>
                  <a:gd name="T87" fmla="*/ 165 h 378"/>
                  <a:gd name="T88" fmla="*/ 73 w 323"/>
                  <a:gd name="T89" fmla="*/ 161 h 378"/>
                  <a:gd name="T90" fmla="*/ 65 w 323"/>
                  <a:gd name="T91" fmla="*/ 161 h 378"/>
                  <a:gd name="T92" fmla="*/ 62 w 323"/>
                  <a:gd name="T93" fmla="*/ 167 h 378"/>
                  <a:gd name="T94" fmla="*/ 48 w 323"/>
                  <a:gd name="T95" fmla="*/ 165 h 378"/>
                  <a:gd name="T96" fmla="*/ 44 w 323"/>
                  <a:gd name="T97" fmla="*/ 165 h 378"/>
                  <a:gd name="T98" fmla="*/ 46 w 323"/>
                  <a:gd name="T99" fmla="*/ 157 h 378"/>
                  <a:gd name="T100" fmla="*/ 35 w 323"/>
                  <a:gd name="T101" fmla="*/ 146 h 378"/>
                  <a:gd name="T102" fmla="*/ 21 w 323"/>
                  <a:gd name="T103" fmla="*/ 125 h 378"/>
                  <a:gd name="T104" fmla="*/ 17 w 323"/>
                  <a:gd name="T105" fmla="*/ 109 h 378"/>
                  <a:gd name="T106" fmla="*/ 10 w 323"/>
                  <a:gd name="T107" fmla="*/ 82 h 378"/>
                  <a:gd name="T108" fmla="*/ 0 w 323"/>
                  <a:gd name="T109" fmla="*/ 63 h 378"/>
                  <a:gd name="T110" fmla="*/ 6 w 323"/>
                  <a:gd name="T111" fmla="*/ 52 h 378"/>
                  <a:gd name="T112" fmla="*/ 8 w 323"/>
                  <a:gd name="T113" fmla="*/ 42 h 378"/>
                  <a:gd name="T114" fmla="*/ 10 w 323"/>
                  <a:gd name="T115" fmla="*/ 17 h 378"/>
                  <a:gd name="T116" fmla="*/ 17 w 323"/>
                  <a:gd name="T117" fmla="*/ 2 h 378"/>
                  <a:gd name="T118" fmla="*/ 48 w 323"/>
                  <a:gd name="T119" fmla="*/ 2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23" h="378">
                    <a:moveTo>
                      <a:pt x="231" y="374"/>
                    </a:moveTo>
                    <a:lnTo>
                      <a:pt x="229" y="374"/>
                    </a:lnTo>
                    <a:lnTo>
                      <a:pt x="231" y="374"/>
                    </a:lnTo>
                    <a:close/>
                    <a:moveTo>
                      <a:pt x="225" y="369"/>
                    </a:moveTo>
                    <a:lnTo>
                      <a:pt x="227" y="369"/>
                    </a:lnTo>
                    <a:lnTo>
                      <a:pt x="225" y="369"/>
                    </a:lnTo>
                    <a:close/>
                    <a:moveTo>
                      <a:pt x="183" y="359"/>
                    </a:moveTo>
                    <a:lnTo>
                      <a:pt x="184" y="359"/>
                    </a:lnTo>
                    <a:lnTo>
                      <a:pt x="184" y="361"/>
                    </a:lnTo>
                    <a:lnTo>
                      <a:pt x="186" y="361"/>
                    </a:lnTo>
                    <a:lnTo>
                      <a:pt x="186" y="363"/>
                    </a:lnTo>
                    <a:lnTo>
                      <a:pt x="188" y="363"/>
                    </a:lnTo>
                    <a:lnTo>
                      <a:pt x="188" y="365"/>
                    </a:lnTo>
                    <a:lnTo>
                      <a:pt x="190" y="365"/>
                    </a:lnTo>
                    <a:lnTo>
                      <a:pt x="190" y="367"/>
                    </a:lnTo>
                    <a:lnTo>
                      <a:pt x="188" y="367"/>
                    </a:lnTo>
                    <a:lnTo>
                      <a:pt x="186" y="367"/>
                    </a:lnTo>
                    <a:lnTo>
                      <a:pt x="186" y="365"/>
                    </a:lnTo>
                    <a:lnTo>
                      <a:pt x="184" y="365"/>
                    </a:lnTo>
                    <a:lnTo>
                      <a:pt x="184" y="363"/>
                    </a:lnTo>
                    <a:lnTo>
                      <a:pt x="184" y="361"/>
                    </a:lnTo>
                    <a:lnTo>
                      <a:pt x="183" y="361"/>
                    </a:lnTo>
                    <a:lnTo>
                      <a:pt x="183" y="359"/>
                    </a:lnTo>
                    <a:close/>
                    <a:moveTo>
                      <a:pt x="154" y="349"/>
                    </a:moveTo>
                    <a:lnTo>
                      <a:pt x="156" y="349"/>
                    </a:lnTo>
                    <a:lnTo>
                      <a:pt x="156" y="351"/>
                    </a:lnTo>
                    <a:lnTo>
                      <a:pt x="154" y="351"/>
                    </a:lnTo>
                    <a:lnTo>
                      <a:pt x="152" y="351"/>
                    </a:lnTo>
                    <a:lnTo>
                      <a:pt x="152" y="349"/>
                    </a:lnTo>
                    <a:lnTo>
                      <a:pt x="154" y="349"/>
                    </a:lnTo>
                    <a:close/>
                    <a:moveTo>
                      <a:pt x="183" y="342"/>
                    </a:moveTo>
                    <a:lnTo>
                      <a:pt x="184" y="342"/>
                    </a:lnTo>
                    <a:lnTo>
                      <a:pt x="186" y="344"/>
                    </a:lnTo>
                    <a:lnTo>
                      <a:pt x="188" y="344"/>
                    </a:lnTo>
                    <a:lnTo>
                      <a:pt x="190" y="344"/>
                    </a:lnTo>
                    <a:lnTo>
                      <a:pt x="190" y="346"/>
                    </a:lnTo>
                    <a:lnTo>
                      <a:pt x="190" y="347"/>
                    </a:lnTo>
                    <a:lnTo>
                      <a:pt x="192" y="347"/>
                    </a:lnTo>
                    <a:lnTo>
                      <a:pt x="192" y="349"/>
                    </a:lnTo>
                    <a:lnTo>
                      <a:pt x="190" y="349"/>
                    </a:lnTo>
                    <a:lnTo>
                      <a:pt x="190" y="347"/>
                    </a:lnTo>
                    <a:lnTo>
                      <a:pt x="188" y="347"/>
                    </a:lnTo>
                    <a:lnTo>
                      <a:pt x="186" y="347"/>
                    </a:lnTo>
                    <a:lnTo>
                      <a:pt x="186" y="346"/>
                    </a:lnTo>
                    <a:lnTo>
                      <a:pt x="186" y="344"/>
                    </a:lnTo>
                    <a:lnTo>
                      <a:pt x="184" y="344"/>
                    </a:lnTo>
                    <a:lnTo>
                      <a:pt x="183" y="344"/>
                    </a:lnTo>
                    <a:lnTo>
                      <a:pt x="183" y="342"/>
                    </a:lnTo>
                    <a:close/>
                    <a:moveTo>
                      <a:pt x="206" y="336"/>
                    </a:moveTo>
                    <a:lnTo>
                      <a:pt x="206" y="338"/>
                    </a:lnTo>
                    <a:lnTo>
                      <a:pt x="206" y="336"/>
                    </a:lnTo>
                    <a:close/>
                    <a:moveTo>
                      <a:pt x="198" y="332"/>
                    </a:moveTo>
                    <a:lnTo>
                      <a:pt x="198" y="330"/>
                    </a:lnTo>
                    <a:lnTo>
                      <a:pt x="198" y="332"/>
                    </a:lnTo>
                    <a:close/>
                    <a:moveTo>
                      <a:pt x="194" y="330"/>
                    </a:moveTo>
                    <a:lnTo>
                      <a:pt x="194" y="332"/>
                    </a:lnTo>
                    <a:lnTo>
                      <a:pt x="192" y="332"/>
                    </a:lnTo>
                    <a:lnTo>
                      <a:pt x="194" y="332"/>
                    </a:lnTo>
                    <a:lnTo>
                      <a:pt x="192" y="332"/>
                    </a:lnTo>
                    <a:lnTo>
                      <a:pt x="194" y="332"/>
                    </a:lnTo>
                    <a:lnTo>
                      <a:pt x="194" y="330"/>
                    </a:lnTo>
                    <a:close/>
                    <a:moveTo>
                      <a:pt x="156" y="321"/>
                    </a:moveTo>
                    <a:lnTo>
                      <a:pt x="158" y="321"/>
                    </a:lnTo>
                    <a:lnTo>
                      <a:pt x="158" y="322"/>
                    </a:lnTo>
                    <a:lnTo>
                      <a:pt x="156" y="322"/>
                    </a:lnTo>
                    <a:lnTo>
                      <a:pt x="156" y="321"/>
                    </a:lnTo>
                    <a:close/>
                    <a:moveTo>
                      <a:pt x="159" y="321"/>
                    </a:moveTo>
                    <a:lnTo>
                      <a:pt x="158" y="321"/>
                    </a:lnTo>
                    <a:lnTo>
                      <a:pt x="158" y="322"/>
                    </a:lnTo>
                    <a:lnTo>
                      <a:pt x="158" y="321"/>
                    </a:lnTo>
                    <a:lnTo>
                      <a:pt x="159" y="321"/>
                    </a:lnTo>
                    <a:close/>
                    <a:moveTo>
                      <a:pt x="136" y="321"/>
                    </a:moveTo>
                    <a:lnTo>
                      <a:pt x="136" y="322"/>
                    </a:lnTo>
                    <a:lnTo>
                      <a:pt x="138" y="322"/>
                    </a:lnTo>
                    <a:lnTo>
                      <a:pt x="138" y="324"/>
                    </a:lnTo>
                    <a:lnTo>
                      <a:pt x="140" y="324"/>
                    </a:lnTo>
                    <a:lnTo>
                      <a:pt x="138" y="324"/>
                    </a:lnTo>
                    <a:lnTo>
                      <a:pt x="136" y="324"/>
                    </a:lnTo>
                    <a:lnTo>
                      <a:pt x="136" y="326"/>
                    </a:lnTo>
                    <a:lnTo>
                      <a:pt x="135" y="326"/>
                    </a:lnTo>
                    <a:lnTo>
                      <a:pt x="133" y="324"/>
                    </a:lnTo>
                    <a:lnTo>
                      <a:pt x="133" y="322"/>
                    </a:lnTo>
                    <a:lnTo>
                      <a:pt x="131" y="322"/>
                    </a:lnTo>
                    <a:lnTo>
                      <a:pt x="133" y="322"/>
                    </a:lnTo>
                    <a:lnTo>
                      <a:pt x="133" y="321"/>
                    </a:lnTo>
                    <a:lnTo>
                      <a:pt x="135" y="321"/>
                    </a:lnTo>
                    <a:lnTo>
                      <a:pt x="136" y="321"/>
                    </a:lnTo>
                    <a:close/>
                    <a:moveTo>
                      <a:pt x="129" y="321"/>
                    </a:moveTo>
                    <a:lnTo>
                      <a:pt x="127" y="321"/>
                    </a:lnTo>
                    <a:lnTo>
                      <a:pt x="129" y="321"/>
                    </a:lnTo>
                    <a:close/>
                    <a:moveTo>
                      <a:pt x="127" y="321"/>
                    </a:moveTo>
                    <a:lnTo>
                      <a:pt x="129" y="321"/>
                    </a:lnTo>
                    <a:lnTo>
                      <a:pt x="127" y="321"/>
                    </a:lnTo>
                    <a:lnTo>
                      <a:pt x="125" y="321"/>
                    </a:lnTo>
                    <a:lnTo>
                      <a:pt x="127" y="321"/>
                    </a:lnTo>
                    <a:lnTo>
                      <a:pt x="127" y="319"/>
                    </a:lnTo>
                    <a:lnTo>
                      <a:pt x="127" y="321"/>
                    </a:lnTo>
                    <a:close/>
                    <a:moveTo>
                      <a:pt x="142" y="319"/>
                    </a:moveTo>
                    <a:lnTo>
                      <a:pt x="144" y="319"/>
                    </a:lnTo>
                    <a:lnTo>
                      <a:pt x="144" y="321"/>
                    </a:lnTo>
                    <a:lnTo>
                      <a:pt x="146" y="321"/>
                    </a:lnTo>
                    <a:lnTo>
                      <a:pt x="148" y="321"/>
                    </a:lnTo>
                    <a:lnTo>
                      <a:pt x="150" y="321"/>
                    </a:lnTo>
                    <a:lnTo>
                      <a:pt x="152" y="321"/>
                    </a:lnTo>
                    <a:lnTo>
                      <a:pt x="154" y="321"/>
                    </a:lnTo>
                    <a:lnTo>
                      <a:pt x="152" y="322"/>
                    </a:lnTo>
                    <a:lnTo>
                      <a:pt x="150" y="322"/>
                    </a:lnTo>
                    <a:lnTo>
                      <a:pt x="148" y="322"/>
                    </a:lnTo>
                    <a:lnTo>
                      <a:pt x="148" y="324"/>
                    </a:lnTo>
                    <a:lnTo>
                      <a:pt x="146" y="322"/>
                    </a:lnTo>
                    <a:lnTo>
                      <a:pt x="146" y="324"/>
                    </a:lnTo>
                    <a:lnTo>
                      <a:pt x="146" y="322"/>
                    </a:lnTo>
                    <a:lnTo>
                      <a:pt x="146" y="324"/>
                    </a:lnTo>
                    <a:lnTo>
                      <a:pt x="144" y="324"/>
                    </a:lnTo>
                    <a:lnTo>
                      <a:pt x="144" y="322"/>
                    </a:lnTo>
                    <a:lnTo>
                      <a:pt x="144" y="324"/>
                    </a:lnTo>
                    <a:lnTo>
                      <a:pt x="144" y="322"/>
                    </a:lnTo>
                    <a:lnTo>
                      <a:pt x="142" y="322"/>
                    </a:lnTo>
                    <a:lnTo>
                      <a:pt x="142" y="321"/>
                    </a:lnTo>
                    <a:lnTo>
                      <a:pt x="140" y="321"/>
                    </a:lnTo>
                    <a:lnTo>
                      <a:pt x="140" y="319"/>
                    </a:lnTo>
                    <a:lnTo>
                      <a:pt x="142" y="319"/>
                    </a:lnTo>
                    <a:close/>
                    <a:moveTo>
                      <a:pt x="65" y="175"/>
                    </a:moveTo>
                    <a:lnTo>
                      <a:pt x="67" y="175"/>
                    </a:lnTo>
                    <a:lnTo>
                      <a:pt x="67" y="177"/>
                    </a:lnTo>
                    <a:lnTo>
                      <a:pt x="67" y="175"/>
                    </a:lnTo>
                    <a:lnTo>
                      <a:pt x="65" y="175"/>
                    </a:lnTo>
                    <a:close/>
                    <a:moveTo>
                      <a:pt x="62" y="171"/>
                    </a:moveTo>
                    <a:lnTo>
                      <a:pt x="62" y="173"/>
                    </a:lnTo>
                    <a:lnTo>
                      <a:pt x="62" y="171"/>
                    </a:lnTo>
                    <a:lnTo>
                      <a:pt x="62" y="173"/>
                    </a:lnTo>
                    <a:lnTo>
                      <a:pt x="62" y="171"/>
                    </a:lnTo>
                    <a:close/>
                    <a:moveTo>
                      <a:pt x="81" y="165"/>
                    </a:moveTo>
                    <a:lnTo>
                      <a:pt x="79" y="165"/>
                    </a:lnTo>
                    <a:lnTo>
                      <a:pt x="79" y="163"/>
                    </a:lnTo>
                    <a:lnTo>
                      <a:pt x="79" y="165"/>
                    </a:lnTo>
                    <a:lnTo>
                      <a:pt x="81" y="165"/>
                    </a:lnTo>
                    <a:close/>
                    <a:moveTo>
                      <a:pt x="81" y="165"/>
                    </a:moveTo>
                    <a:lnTo>
                      <a:pt x="79" y="163"/>
                    </a:lnTo>
                    <a:lnTo>
                      <a:pt x="81" y="163"/>
                    </a:lnTo>
                    <a:lnTo>
                      <a:pt x="81" y="165"/>
                    </a:lnTo>
                    <a:close/>
                    <a:moveTo>
                      <a:pt x="83" y="165"/>
                    </a:moveTo>
                    <a:lnTo>
                      <a:pt x="81" y="165"/>
                    </a:lnTo>
                    <a:lnTo>
                      <a:pt x="81" y="163"/>
                    </a:lnTo>
                    <a:lnTo>
                      <a:pt x="81" y="165"/>
                    </a:lnTo>
                    <a:lnTo>
                      <a:pt x="83" y="165"/>
                    </a:lnTo>
                    <a:close/>
                    <a:moveTo>
                      <a:pt x="75" y="163"/>
                    </a:moveTo>
                    <a:lnTo>
                      <a:pt x="73" y="163"/>
                    </a:lnTo>
                    <a:lnTo>
                      <a:pt x="75" y="163"/>
                    </a:lnTo>
                    <a:close/>
                    <a:moveTo>
                      <a:pt x="75" y="163"/>
                    </a:moveTo>
                    <a:lnTo>
                      <a:pt x="75" y="161"/>
                    </a:lnTo>
                    <a:lnTo>
                      <a:pt x="75" y="163"/>
                    </a:lnTo>
                    <a:close/>
                    <a:moveTo>
                      <a:pt x="85" y="163"/>
                    </a:moveTo>
                    <a:lnTo>
                      <a:pt x="85" y="161"/>
                    </a:lnTo>
                    <a:lnTo>
                      <a:pt x="85" y="163"/>
                    </a:lnTo>
                    <a:close/>
                    <a:moveTo>
                      <a:pt x="8" y="52"/>
                    </a:moveTo>
                    <a:lnTo>
                      <a:pt x="6" y="52"/>
                    </a:lnTo>
                    <a:lnTo>
                      <a:pt x="8" y="52"/>
                    </a:lnTo>
                    <a:close/>
                    <a:moveTo>
                      <a:pt x="65" y="0"/>
                    </a:moveTo>
                    <a:lnTo>
                      <a:pt x="67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1" y="2"/>
                    </a:lnTo>
                    <a:lnTo>
                      <a:pt x="73" y="2"/>
                    </a:lnTo>
                    <a:lnTo>
                      <a:pt x="75" y="2"/>
                    </a:lnTo>
                    <a:lnTo>
                      <a:pt x="77" y="2"/>
                    </a:lnTo>
                    <a:lnTo>
                      <a:pt x="79" y="2"/>
                    </a:lnTo>
                    <a:lnTo>
                      <a:pt x="81" y="2"/>
                    </a:lnTo>
                    <a:lnTo>
                      <a:pt x="83" y="2"/>
                    </a:lnTo>
                    <a:lnTo>
                      <a:pt x="85" y="2"/>
                    </a:lnTo>
                    <a:lnTo>
                      <a:pt x="87" y="2"/>
                    </a:lnTo>
                    <a:lnTo>
                      <a:pt x="88" y="2"/>
                    </a:lnTo>
                    <a:lnTo>
                      <a:pt x="90" y="2"/>
                    </a:lnTo>
                    <a:lnTo>
                      <a:pt x="92" y="2"/>
                    </a:lnTo>
                    <a:lnTo>
                      <a:pt x="94" y="2"/>
                    </a:lnTo>
                    <a:lnTo>
                      <a:pt x="96" y="2"/>
                    </a:lnTo>
                    <a:lnTo>
                      <a:pt x="98" y="2"/>
                    </a:lnTo>
                    <a:lnTo>
                      <a:pt x="100" y="2"/>
                    </a:lnTo>
                    <a:lnTo>
                      <a:pt x="102" y="2"/>
                    </a:lnTo>
                    <a:lnTo>
                      <a:pt x="104" y="2"/>
                    </a:lnTo>
                    <a:lnTo>
                      <a:pt x="106" y="2"/>
                    </a:lnTo>
                    <a:lnTo>
                      <a:pt x="108" y="2"/>
                    </a:lnTo>
                    <a:lnTo>
                      <a:pt x="110" y="2"/>
                    </a:lnTo>
                    <a:lnTo>
                      <a:pt x="111" y="2"/>
                    </a:lnTo>
                    <a:lnTo>
                      <a:pt x="113" y="2"/>
                    </a:lnTo>
                    <a:lnTo>
                      <a:pt x="115" y="2"/>
                    </a:lnTo>
                    <a:lnTo>
                      <a:pt x="117" y="2"/>
                    </a:lnTo>
                    <a:lnTo>
                      <a:pt x="119" y="2"/>
                    </a:lnTo>
                    <a:lnTo>
                      <a:pt x="121" y="2"/>
                    </a:lnTo>
                    <a:lnTo>
                      <a:pt x="123" y="2"/>
                    </a:lnTo>
                    <a:lnTo>
                      <a:pt x="125" y="2"/>
                    </a:lnTo>
                    <a:lnTo>
                      <a:pt x="127" y="2"/>
                    </a:lnTo>
                    <a:lnTo>
                      <a:pt x="129" y="2"/>
                    </a:lnTo>
                    <a:lnTo>
                      <a:pt x="131" y="2"/>
                    </a:lnTo>
                    <a:lnTo>
                      <a:pt x="133" y="2"/>
                    </a:lnTo>
                    <a:lnTo>
                      <a:pt x="135" y="2"/>
                    </a:lnTo>
                    <a:lnTo>
                      <a:pt x="136" y="2"/>
                    </a:lnTo>
                    <a:lnTo>
                      <a:pt x="138" y="2"/>
                    </a:lnTo>
                    <a:lnTo>
                      <a:pt x="138" y="6"/>
                    </a:lnTo>
                    <a:lnTo>
                      <a:pt x="138" y="15"/>
                    </a:lnTo>
                    <a:lnTo>
                      <a:pt x="138" y="19"/>
                    </a:lnTo>
                    <a:lnTo>
                      <a:pt x="138" y="21"/>
                    </a:lnTo>
                    <a:lnTo>
                      <a:pt x="138" y="33"/>
                    </a:lnTo>
                    <a:lnTo>
                      <a:pt x="138" y="34"/>
                    </a:lnTo>
                    <a:lnTo>
                      <a:pt x="138" y="36"/>
                    </a:lnTo>
                    <a:lnTo>
                      <a:pt x="138" y="59"/>
                    </a:lnTo>
                    <a:lnTo>
                      <a:pt x="138" y="61"/>
                    </a:lnTo>
                    <a:lnTo>
                      <a:pt x="138" y="75"/>
                    </a:lnTo>
                    <a:lnTo>
                      <a:pt x="138" y="79"/>
                    </a:lnTo>
                    <a:lnTo>
                      <a:pt x="138" y="81"/>
                    </a:lnTo>
                    <a:lnTo>
                      <a:pt x="138" y="84"/>
                    </a:lnTo>
                    <a:lnTo>
                      <a:pt x="138" y="86"/>
                    </a:lnTo>
                    <a:lnTo>
                      <a:pt x="138" y="88"/>
                    </a:lnTo>
                    <a:lnTo>
                      <a:pt x="138" y="92"/>
                    </a:lnTo>
                    <a:lnTo>
                      <a:pt x="138" y="96"/>
                    </a:lnTo>
                    <a:lnTo>
                      <a:pt x="138" y="98"/>
                    </a:lnTo>
                    <a:lnTo>
                      <a:pt x="138" y="100"/>
                    </a:lnTo>
                    <a:lnTo>
                      <a:pt x="138" y="107"/>
                    </a:lnTo>
                    <a:lnTo>
                      <a:pt x="138" y="109"/>
                    </a:lnTo>
                    <a:lnTo>
                      <a:pt x="138" y="111"/>
                    </a:lnTo>
                    <a:lnTo>
                      <a:pt x="138" y="113"/>
                    </a:lnTo>
                    <a:lnTo>
                      <a:pt x="138" y="115"/>
                    </a:lnTo>
                    <a:lnTo>
                      <a:pt x="138" y="117"/>
                    </a:lnTo>
                    <a:lnTo>
                      <a:pt x="138" y="119"/>
                    </a:lnTo>
                    <a:lnTo>
                      <a:pt x="138" y="121"/>
                    </a:lnTo>
                    <a:lnTo>
                      <a:pt x="138" y="123"/>
                    </a:lnTo>
                    <a:lnTo>
                      <a:pt x="138" y="125"/>
                    </a:lnTo>
                    <a:lnTo>
                      <a:pt x="138" y="127"/>
                    </a:lnTo>
                    <a:lnTo>
                      <a:pt x="140" y="127"/>
                    </a:lnTo>
                    <a:lnTo>
                      <a:pt x="140" y="129"/>
                    </a:lnTo>
                    <a:lnTo>
                      <a:pt x="142" y="129"/>
                    </a:lnTo>
                    <a:lnTo>
                      <a:pt x="146" y="132"/>
                    </a:lnTo>
                    <a:lnTo>
                      <a:pt x="148" y="134"/>
                    </a:lnTo>
                    <a:lnTo>
                      <a:pt x="150" y="134"/>
                    </a:lnTo>
                    <a:lnTo>
                      <a:pt x="152" y="138"/>
                    </a:lnTo>
                    <a:lnTo>
                      <a:pt x="154" y="138"/>
                    </a:lnTo>
                    <a:lnTo>
                      <a:pt x="154" y="140"/>
                    </a:lnTo>
                    <a:lnTo>
                      <a:pt x="159" y="144"/>
                    </a:lnTo>
                    <a:lnTo>
                      <a:pt x="165" y="150"/>
                    </a:lnTo>
                    <a:lnTo>
                      <a:pt x="169" y="152"/>
                    </a:lnTo>
                    <a:lnTo>
                      <a:pt x="169" y="154"/>
                    </a:lnTo>
                    <a:lnTo>
                      <a:pt x="171" y="155"/>
                    </a:lnTo>
                    <a:lnTo>
                      <a:pt x="177" y="159"/>
                    </a:lnTo>
                    <a:lnTo>
                      <a:pt x="179" y="163"/>
                    </a:lnTo>
                    <a:lnTo>
                      <a:pt x="184" y="167"/>
                    </a:lnTo>
                    <a:lnTo>
                      <a:pt x="186" y="169"/>
                    </a:lnTo>
                    <a:lnTo>
                      <a:pt x="188" y="171"/>
                    </a:lnTo>
                    <a:lnTo>
                      <a:pt x="192" y="175"/>
                    </a:lnTo>
                    <a:lnTo>
                      <a:pt x="196" y="177"/>
                    </a:lnTo>
                    <a:lnTo>
                      <a:pt x="198" y="178"/>
                    </a:lnTo>
                    <a:lnTo>
                      <a:pt x="198" y="180"/>
                    </a:lnTo>
                    <a:lnTo>
                      <a:pt x="200" y="180"/>
                    </a:lnTo>
                    <a:lnTo>
                      <a:pt x="202" y="182"/>
                    </a:lnTo>
                    <a:lnTo>
                      <a:pt x="204" y="184"/>
                    </a:lnTo>
                    <a:lnTo>
                      <a:pt x="204" y="186"/>
                    </a:lnTo>
                    <a:lnTo>
                      <a:pt x="207" y="186"/>
                    </a:lnTo>
                    <a:lnTo>
                      <a:pt x="207" y="188"/>
                    </a:lnTo>
                    <a:lnTo>
                      <a:pt x="217" y="196"/>
                    </a:lnTo>
                    <a:lnTo>
                      <a:pt x="221" y="202"/>
                    </a:lnTo>
                    <a:lnTo>
                      <a:pt x="223" y="202"/>
                    </a:lnTo>
                    <a:lnTo>
                      <a:pt x="225" y="203"/>
                    </a:lnTo>
                    <a:lnTo>
                      <a:pt x="229" y="207"/>
                    </a:lnTo>
                    <a:lnTo>
                      <a:pt x="234" y="213"/>
                    </a:lnTo>
                    <a:lnTo>
                      <a:pt x="244" y="223"/>
                    </a:lnTo>
                    <a:lnTo>
                      <a:pt x="246" y="225"/>
                    </a:lnTo>
                    <a:lnTo>
                      <a:pt x="248" y="225"/>
                    </a:lnTo>
                    <a:lnTo>
                      <a:pt x="252" y="228"/>
                    </a:lnTo>
                    <a:lnTo>
                      <a:pt x="254" y="230"/>
                    </a:lnTo>
                    <a:lnTo>
                      <a:pt x="259" y="236"/>
                    </a:lnTo>
                    <a:lnTo>
                      <a:pt x="261" y="238"/>
                    </a:lnTo>
                    <a:lnTo>
                      <a:pt x="261" y="240"/>
                    </a:lnTo>
                    <a:lnTo>
                      <a:pt x="263" y="240"/>
                    </a:lnTo>
                    <a:lnTo>
                      <a:pt x="267" y="246"/>
                    </a:lnTo>
                    <a:lnTo>
                      <a:pt x="269" y="246"/>
                    </a:lnTo>
                    <a:lnTo>
                      <a:pt x="271" y="248"/>
                    </a:lnTo>
                    <a:lnTo>
                      <a:pt x="275" y="251"/>
                    </a:lnTo>
                    <a:lnTo>
                      <a:pt x="277" y="253"/>
                    </a:lnTo>
                    <a:lnTo>
                      <a:pt x="284" y="261"/>
                    </a:lnTo>
                    <a:lnTo>
                      <a:pt x="288" y="265"/>
                    </a:lnTo>
                    <a:lnTo>
                      <a:pt x="294" y="269"/>
                    </a:lnTo>
                    <a:lnTo>
                      <a:pt x="294" y="271"/>
                    </a:lnTo>
                    <a:lnTo>
                      <a:pt x="298" y="274"/>
                    </a:lnTo>
                    <a:lnTo>
                      <a:pt x="300" y="274"/>
                    </a:lnTo>
                    <a:lnTo>
                      <a:pt x="302" y="276"/>
                    </a:lnTo>
                    <a:lnTo>
                      <a:pt x="302" y="278"/>
                    </a:lnTo>
                    <a:lnTo>
                      <a:pt x="307" y="284"/>
                    </a:lnTo>
                    <a:lnTo>
                      <a:pt x="307" y="286"/>
                    </a:lnTo>
                    <a:lnTo>
                      <a:pt x="307" y="288"/>
                    </a:lnTo>
                    <a:lnTo>
                      <a:pt x="307" y="290"/>
                    </a:lnTo>
                    <a:lnTo>
                      <a:pt x="309" y="290"/>
                    </a:lnTo>
                    <a:lnTo>
                      <a:pt x="309" y="292"/>
                    </a:lnTo>
                    <a:lnTo>
                      <a:pt x="311" y="292"/>
                    </a:lnTo>
                    <a:lnTo>
                      <a:pt x="311" y="294"/>
                    </a:lnTo>
                    <a:lnTo>
                      <a:pt x="313" y="294"/>
                    </a:lnTo>
                    <a:lnTo>
                      <a:pt x="313" y="296"/>
                    </a:lnTo>
                    <a:lnTo>
                      <a:pt x="313" y="298"/>
                    </a:lnTo>
                    <a:lnTo>
                      <a:pt x="315" y="298"/>
                    </a:lnTo>
                    <a:lnTo>
                      <a:pt x="315" y="299"/>
                    </a:lnTo>
                    <a:lnTo>
                      <a:pt x="313" y="299"/>
                    </a:lnTo>
                    <a:lnTo>
                      <a:pt x="315" y="299"/>
                    </a:lnTo>
                    <a:lnTo>
                      <a:pt x="315" y="301"/>
                    </a:lnTo>
                    <a:lnTo>
                      <a:pt x="315" y="303"/>
                    </a:lnTo>
                    <a:lnTo>
                      <a:pt x="315" y="305"/>
                    </a:lnTo>
                    <a:lnTo>
                      <a:pt x="317" y="305"/>
                    </a:lnTo>
                    <a:lnTo>
                      <a:pt x="319" y="305"/>
                    </a:lnTo>
                    <a:lnTo>
                      <a:pt x="319" y="307"/>
                    </a:lnTo>
                    <a:lnTo>
                      <a:pt x="321" y="307"/>
                    </a:lnTo>
                    <a:lnTo>
                      <a:pt x="321" y="309"/>
                    </a:lnTo>
                    <a:lnTo>
                      <a:pt x="323" y="309"/>
                    </a:lnTo>
                    <a:lnTo>
                      <a:pt x="323" y="311"/>
                    </a:lnTo>
                    <a:lnTo>
                      <a:pt x="323" y="313"/>
                    </a:lnTo>
                    <a:lnTo>
                      <a:pt x="321" y="313"/>
                    </a:lnTo>
                    <a:lnTo>
                      <a:pt x="321" y="315"/>
                    </a:lnTo>
                    <a:lnTo>
                      <a:pt x="319" y="315"/>
                    </a:lnTo>
                    <a:lnTo>
                      <a:pt x="319" y="317"/>
                    </a:lnTo>
                    <a:lnTo>
                      <a:pt x="317" y="317"/>
                    </a:lnTo>
                    <a:lnTo>
                      <a:pt x="315" y="317"/>
                    </a:lnTo>
                    <a:lnTo>
                      <a:pt x="315" y="319"/>
                    </a:lnTo>
                    <a:lnTo>
                      <a:pt x="313" y="319"/>
                    </a:lnTo>
                    <a:lnTo>
                      <a:pt x="313" y="321"/>
                    </a:lnTo>
                    <a:lnTo>
                      <a:pt x="313" y="322"/>
                    </a:lnTo>
                    <a:lnTo>
                      <a:pt x="311" y="322"/>
                    </a:lnTo>
                    <a:lnTo>
                      <a:pt x="311" y="324"/>
                    </a:lnTo>
                    <a:lnTo>
                      <a:pt x="311" y="326"/>
                    </a:lnTo>
                    <a:lnTo>
                      <a:pt x="311" y="328"/>
                    </a:lnTo>
                    <a:lnTo>
                      <a:pt x="311" y="330"/>
                    </a:lnTo>
                    <a:lnTo>
                      <a:pt x="311" y="332"/>
                    </a:lnTo>
                    <a:lnTo>
                      <a:pt x="311" y="334"/>
                    </a:lnTo>
                    <a:lnTo>
                      <a:pt x="311" y="336"/>
                    </a:lnTo>
                    <a:lnTo>
                      <a:pt x="311" y="338"/>
                    </a:lnTo>
                    <a:lnTo>
                      <a:pt x="311" y="340"/>
                    </a:lnTo>
                    <a:lnTo>
                      <a:pt x="309" y="340"/>
                    </a:lnTo>
                    <a:lnTo>
                      <a:pt x="309" y="342"/>
                    </a:lnTo>
                    <a:lnTo>
                      <a:pt x="307" y="342"/>
                    </a:lnTo>
                    <a:lnTo>
                      <a:pt x="307" y="344"/>
                    </a:lnTo>
                    <a:lnTo>
                      <a:pt x="305" y="344"/>
                    </a:lnTo>
                    <a:lnTo>
                      <a:pt x="305" y="346"/>
                    </a:lnTo>
                    <a:lnTo>
                      <a:pt x="305" y="347"/>
                    </a:lnTo>
                    <a:lnTo>
                      <a:pt x="305" y="349"/>
                    </a:lnTo>
                    <a:lnTo>
                      <a:pt x="307" y="349"/>
                    </a:lnTo>
                    <a:lnTo>
                      <a:pt x="305" y="349"/>
                    </a:lnTo>
                    <a:lnTo>
                      <a:pt x="305" y="351"/>
                    </a:lnTo>
                    <a:lnTo>
                      <a:pt x="307" y="351"/>
                    </a:lnTo>
                    <a:lnTo>
                      <a:pt x="305" y="351"/>
                    </a:lnTo>
                    <a:lnTo>
                      <a:pt x="305" y="353"/>
                    </a:lnTo>
                    <a:lnTo>
                      <a:pt x="307" y="353"/>
                    </a:lnTo>
                    <a:lnTo>
                      <a:pt x="305" y="353"/>
                    </a:lnTo>
                    <a:lnTo>
                      <a:pt x="305" y="355"/>
                    </a:lnTo>
                    <a:lnTo>
                      <a:pt x="305" y="357"/>
                    </a:lnTo>
                    <a:lnTo>
                      <a:pt x="307" y="357"/>
                    </a:lnTo>
                    <a:lnTo>
                      <a:pt x="307" y="359"/>
                    </a:lnTo>
                    <a:lnTo>
                      <a:pt x="307" y="357"/>
                    </a:lnTo>
                    <a:lnTo>
                      <a:pt x="307" y="359"/>
                    </a:lnTo>
                    <a:lnTo>
                      <a:pt x="309" y="359"/>
                    </a:lnTo>
                    <a:lnTo>
                      <a:pt x="311" y="359"/>
                    </a:lnTo>
                    <a:lnTo>
                      <a:pt x="311" y="361"/>
                    </a:lnTo>
                    <a:lnTo>
                      <a:pt x="313" y="361"/>
                    </a:lnTo>
                    <a:lnTo>
                      <a:pt x="313" y="363"/>
                    </a:lnTo>
                    <a:lnTo>
                      <a:pt x="313" y="365"/>
                    </a:lnTo>
                    <a:lnTo>
                      <a:pt x="313" y="367"/>
                    </a:lnTo>
                    <a:lnTo>
                      <a:pt x="311" y="367"/>
                    </a:lnTo>
                    <a:lnTo>
                      <a:pt x="311" y="369"/>
                    </a:lnTo>
                    <a:lnTo>
                      <a:pt x="309" y="369"/>
                    </a:lnTo>
                    <a:lnTo>
                      <a:pt x="309" y="371"/>
                    </a:lnTo>
                    <a:lnTo>
                      <a:pt x="307" y="371"/>
                    </a:lnTo>
                    <a:lnTo>
                      <a:pt x="305" y="371"/>
                    </a:lnTo>
                    <a:lnTo>
                      <a:pt x="305" y="369"/>
                    </a:lnTo>
                    <a:lnTo>
                      <a:pt x="305" y="371"/>
                    </a:lnTo>
                    <a:lnTo>
                      <a:pt x="303" y="371"/>
                    </a:lnTo>
                    <a:lnTo>
                      <a:pt x="302" y="371"/>
                    </a:lnTo>
                    <a:lnTo>
                      <a:pt x="300" y="371"/>
                    </a:lnTo>
                    <a:lnTo>
                      <a:pt x="298" y="371"/>
                    </a:lnTo>
                    <a:lnTo>
                      <a:pt x="296" y="371"/>
                    </a:lnTo>
                    <a:lnTo>
                      <a:pt x="294" y="371"/>
                    </a:lnTo>
                    <a:lnTo>
                      <a:pt x="292" y="371"/>
                    </a:lnTo>
                    <a:lnTo>
                      <a:pt x="290" y="372"/>
                    </a:lnTo>
                    <a:lnTo>
                      <a:pt x="288" y="372"/>
                    </a:lnTo>
                    <a:lnTo>
                      <a:pt x="286" y="372"/>
                    </a:lnTo>
                    <a:lnTo>
                      <a:pt x="284" y="372"/>
                    </a:lnTo>
                    <a:lnTo>
                      <a:pt x="282" y="372"/>
                    </a:lnTo>
                    <a:lnTo>
                      <a:pt x="280" y="372"/>
                    </a:lnTo>
                    <a:lnTo>
                      <a:pt x="279" y="372"/>
                    </a:lnTo>
                    <a:lnTo>
                      <a:pt x="277" y="372"/>
                    </a:lnTo>
                    <a:lnTo>
                      <a:pt x="275" y="372"/>
                    </a:lnTo>
                    <a:lnTo>
                      <a:pt x="273" y="372"/>
                    </a:lnTo>
                    <a:lnTo>
                      <a:pt x="271" y="372"/>
                    </a:lnTo>
                    <a:lnTo>
                      <a:pt x="269" y="374"/>
                    </a:lnTo>
                    <a:lnTo>
                      <a:pt x="267" y="374"/>
                    </a:lnTo>
                    <a:lnTo>
                      <a:pt x="265" y="374"/>
                    </a:lnTo>
                    <a:lnTo>
                      <a:pt x="261" y="374"/>
                    </a:lnTo>
                    <a:lnTo>
                      <a:pt x="259" y="374"/>
                    </a:lnTo>
                    <a:lnTo>
                      <a:pt x="257" y="374"/>
                    </a:lnTo>
                    <a:lnTo>
                      <a:pt x="255" y="374"/>
                    </a:lnTo>
                    <a:lnTo>
                      <a:pt x="254" y="374"/>
                    </a:lnTo>
                    <a:lnTo>
                      <a:pt x="252" y="374"/>
                    </a:lnTo>
                    <a:lnTo>
                      <a:pt x="250" y="374"/>
                    </a:lnTo>
                    <a:lnTo>
                      <a:pt x="250" y="376"/>
                    </a:lnTo>
                    <a:lnTo>
                      <a:pt x="248" y="376"/>
                    </a:lnTo>
                    <a:lnTo>
                      <a:pt x="246" y="376"/>
                    </a:lnTo>
                    <a:lnTo>
                      <a:pt x="244" y="376"/>
                    </a:lnTo>
                    <a:lnTo>
                      <a:pt x="242" y="376"/>
                    </a:lnTo>
                    <a:lnTo>
                      <a:pt x="240" y="376"/>
                    </a:lnTo>
                    <a:lnTo>
                      <a:pt x="238" y="376"/>
                    </a:lnTo>
                    <a:lnTo>
                      <a:pt x="236" y="376"/>
                    </a:lnTo>
                    <a:lnTo>
                      <a:pt x="234" y="376"/>
                    </a:lnTo>
                    <a:lnTo>
                      <a:pt x="232" y="376"/>
                    </a:lnTo>
                    <a:lnTo>
                      <a:pt x="231" y="376"/>
                    </a:lnTo>
                    <a:lnTo>
                      <a:pt x="231" y="378"/>
                    </a:lnTo>
                    <a:lnTo>
                      <a:pt x="229" y="378"/>
                    </a:lnTo>
                    <a:lnTo>
                      <a:pt x="229" y="376"/>
                    </a:lnTo>
                    <a:lnTo>
                      <a:pt x="229" y="374"/>
                    </a:lnTo>
                    <a:lnTo>
                      <a:pt x="229" y="372"/>
                    </a:lnTo>
                    <a:lnTo>
                      <a:pt x="227" y="372"/>
                    </a:lnTo>
                    <a:lnTo>
                      <a:pt x="227" y="371"/>
                    </a:lnTo>
                    <a:lnTo>
                      <a:pt x="229" y="371"/>
                    </a:lnTo>
                    <a:lnTo>
                      <a:pt x="229" y="372"/>
                    </a:lnTo>
                    <a:lnTo>
                      <a:pt x="227" y="372"/>
                    </a:lnTo>
                    <a:lnTo>
                      <a:pt x="229" y="372"/>
                    </a:lnTo>
                    <a:lnTo>
                      <a:pt x="229" y="374"/>
                    </a:lnTo>
                    <a:lnTo>
                      <a:pt x="231" y="374"/>
                    </a:lnTo>
                    <a:lnTo>
                      <a:pt x="229" y="374"/>
                    </a:lnTo>
                    <a:lnTo>
                      <a:pt x="229" y="372"/>
                    </a:lnTo>
                    <a:lnTo>
                      <a:pt x="231" y="372"/>
                    </a:lnTo>
                    <a:lnTo>
                      <a:pt x="229" y="372"/>
                    </a:lnTo>
                    <a:lnTo>
                      <a:pt x="229" y="371"/>
                    </a:lnTo>
                    <a:lnTo>
                      <a:pt x="227" y="371"/>
                    </a:lnTo>
                    <a:lnTo>
                      <a:pt x="225" y="371"/>
                    </a:lnTo>
                    <a:lnTo>
                      <a:pt x="227" y="371"/>
                    </a:lnTo>
                    <a:lnTo>
                      <a:pt x="225" y="371"/>
                    </a:lnTo>
                    <a:lnTo>
                      <a:pt x="225" y="372"/>
                    </a:lnTo>
                    <a:lnTo>
                      <a:pt x="225" y="371"/>
                    </a:lnTo>
                    <a:lnTo>
                      <a:pt x="225" y="369"/>
                    </a:lnTo>
                    <a:lnTo>
                      <a:pt x="227" y="369"/>
                    </a:lnTo>
                    <a:lnTo>
                      <a:pt x="227" y="367"/>
                    </a:lnTo>
                    <a:lnTo>
                      <a:pt x="227" y="369"/>
                    </a:lnTo>
                    <a:lnTo>
                      <a:pt x="227" y="367"/>
                    </a:lnTo>
                    <a:lnTo>
                      <a:pt x="227" y="369"/>
                    </a:lnTo>
                    <a:lnTo>
                      <a:pt x="227" y="367"/>
                    </a:lnTo>
                    <a:lnTo>
                      <a:pt x="227" y="369"/>
                    </a:lnTo>
                    <a:lnTo>
                      <a:pt x="225" y="369"/>
                    </a:lnTo>
                    <a:lnTo>
                      <a:pt x="225" y="367"/>
                    </a:lnTo>
                    <a:lnTo>
                      <a:pt x="225" y="365"/>
                    </a:lnTo>
                    <a:lnTo>
                      <a:pt x="225" y="363"/>
                    </a:lnTo>
                    <a:lnTo>
                      <a:pt x="225" y="361"/>
                    </a:lnTo>
                    <a:lnTo>
                      <a:pt x="225" y="359"/>
                    </a:lnTo>
                    <a:lnTo>
                      <a:pt x="223" y="359"/>
                    </a:lnTo>
                    <a:lnTo>
                      <a:pt x="223" y="357"/>
                    </a:lnTo>
                    <a:lnTo>
                      <a:pt x="223" y="355"/>
                    </a:lnTo>
                    <a:lnTo>
                      <a:pt x="223" y="353"/>
                    </a:lnTo>
                    <a:lnTo>
                      <a:pt x="221" y="353"/>
                    </a:lnTo>
                    <a:lnTo>
                      <a:pt x="221" y="351"/>
                    </a:lnTo>
                    <a:lnTo>
                      <a:pt x="219" y="351"/>
                    </a:lnTo>
                    <a:lnTo>
                      <a:pt x="219" y="349"/>
                    </a:lnTo>
                    <a:lnTo>
                      <a:pt x="217" y="347"/>
                    </a:lnTo>
                    <a:lnTo>
                      <a:pt x="217" y="346"/>
                    </a:lnTo>
                    <a:lnTo>
                      <a:pt x="215" y="346"/>
                    </a:lnTo>
                    <a:lnTo>
                      <a:pt x="213" y="346"/>
                    </a:lnTo>
                    <a:lnTo>
                      <a:pt x="213" y="344"/>
                    </a:lnTo>
                    <a:lnTo>
                      <a:pt x="211" y="344"/>
                    </a:lnTo>
                    <a:lnTo>
                      <a:pt x="211" y="342"/>
                    </a:lnTo>
                    <a:lnTo>
                      <a:pt x="209" y="342"/>
                    </a:lnTo>
                    <a:lnTo>
                      <a:pt x="209" y="340"/>
                    </a:lnTo>
                    <a:lnTo>
                      <a:pt x="207" y="340"/>
                    </a:lnTo>
                    <a:lnTo>
                      <a:pt x="207" y="338"/>
                    </a:lnTo>
                    <a:lnTo>
                      <a:pt x="206" y="338"/>
                    </a:lnTo>
                    <a:lnTo>
                      <a:pt x="206" y="336"/>
                    </a:lnTo>
                    <a:lnTo>
                      <a:pt x="204" y="336"/>
                    </a:lnTo>
                    <a:lnTo>
                      <a:pt x="206" y="336"/>
                    </a:lnTo>
                    <a:lnTo>
                      <a:pt x="204" y="336"/>
                    </a:lnTo>
                    <a:lnTo>
                      <a:pt x="204" y="338"/>
                    </a:lnTo>
                    <a:lnTo>
                      <a:pt x="204" y="336"/>
                    </a:lnTo>
                    <a:lnTo>
                      <a:pt x="204" y="338"/>
                    </a:lnTo>
                    <a:lnTo>
                      <a:pt x="206" y="338"/>
                    </a:lnTo>
                    <a:lnTo>
                      <a:pt x="204" y="338"/>
                    </a:lnTo>
                    <a:lnTo>
                      <a:pt x="204" y="336"/>
                    </a:lnTo>
                    <a:lnTo>
                      <a:pt x="202" y="336"/>
                    </a:lnTo>
                    <a:lnTo>
                      <a:pt x="202" y="334"/>
                    </a:lnTo>
                    <a:lnTo>
                      <a:pt x="200" y="334"/>
                    </a:lnTo>
                    <a:lnTo>
                      <a:pt x="200" y="332"/>
                    </a:lnTo>
                    <a:lnTo>
                      <a:pt x="198" y="332"/>
                    </a:lnTo>
                    <a:lnTo>
                      <a:pt x="200" y="332"/>
                    </a:lnTo>
                    <a:lnTo>
                      <a:pt x="198" y="332"/>
                    </a:lnTo>
                    <a:lnTo>
                      <a:pt x="198" y="330"/>
                    </a:lnTo>
                    <a:lnTo>
                      <a:pt x="198" y="332"/>
                    </a:lnTo>
                    <a:lnTo>
                      <a:pt x="196" y="332"/>
                    </a:lnTo>
                    <a:lnTo>
                      <a:pt x="196" y="330"/>
                    </a:lnTo>
                    <a:lnTo>
                      <a:pt x="196" y="332"/>
                    </a:lnTo>
                    <a:lnTo>
                      <a:pt x="196" y="330"/>
                    </a:lnTo>
                    <a:lnTo>
                      <a:pt x="194" y="330"/>
                    </a:lnTo>
                    <a:lnTo>
                      <a:pt x="196" y="330"/>
                    </a:lnTo>
                    <a:lnTo>
                      <a:pt x="196" y="332"/>
                    </a:lnTo>
                    <a:lnTo>
                      <a:pt x="194" y="332"/>
                    </a:lnTo>
                    <a:lnTo>
                      <a:pt x="194" y="330"/>
                    </a:lnTo>
                    <a:lnTo>
                      <a:pt x="194" y="332"/>
                    </a:lnTo>
                    <a:lnTo>
                      <a:pt x="194" y="330"/>
                    </a:lnTo>
                    <a:lnTo>
                      <a:pt x="194" y="332"/>
                    </a:lnTo>
                    <a:lnTo>
                      <a:pt x="194" y="330"/>
                    </a:lnTo>
                    <a:lnTo>
                      <a:pt x="194" y="332"/>
                    </a:lnTo>
                    <a:lnTo>
                      <a:pt x="192" y="332"/>
                    </a:lnTo>
                    <a:lnTo>
                      <a:pt x="194" y="330"/>
                    </a:lnTo>
                    <a:lnTo>
                      <a:pt x="192" y="332"/>
                    </a:lnTo>
                    <a:lnTo>
                      <a:pt x="192" y="330"/>
                    </a:lnTo>
                    <a:lnTo>
                      <a:pt x="192" y="332"/>
                    </a:lnTo>
                    <a:lnTo>
                      <a:pt x="192" y="334"/>
                    </a:lnTo>
                    <a:lnTo>
                      <a:pt x="192" y="332"/>
                    </a:lnTo>
                    <a:lnTo>
                      <a:pt x="190" y="332"/>
                    </a:lnTo>
                    <a:lnTo>
                      <a:pt x="188" y="332"/>
                    </a:lnTo>
                    <a:lnTo>
                      <a:pt x="188" y="330"/>
                    </a:lnTo>
                    <a:lnTo>
                      <a:pt x="188" y="328"/>
                    </a:lnTo>
                    <a:lnTo>
                      <a:pt x="188" y="326"/>
                    </a:lnTo>
                    <a:lnTo>
                      <a:pt x="188" y="324"/>
                    </a:lnTo>
                    <a:lnTo>
                      <a:pt x="186" y="324"/>
                    </a:lnTo>
                    <a:lnTo>
                      <a:pt x="188" y="322"/>
                    </a:lnTo>
                    <a:lnTo>
                      <a:pt x="186" y="322"/>
                    </a:lnTo>
                    <a:lnTo>
                      <a:pt x="186" y="321"/>
                    </a:lnTo>
                    <a:lnTo>
                      <a:pt x="184" y="321"/>
                    </a:lnTo>
                    <a:lnTo>
                      <a:pt x="183" y="321"/>
                    </a:lnTo>
                    <a:lnTo>
                      <a:pt x="181" y="321"/>
                    </a:lnTo>
                    <a:lnTo>
                      <a:pt x="179" y="321"/>
                    </a:lnTo>
                    <a:lnTo>
                      <a:pt x="177" y="321"/>
                    </a:lnTo>
                    <a:lnTo>
                      <a:pt x="177" y="322"/>
                    </a:lnTo>
                    <a:lnTo>
                      <a:pt x="175" y="322"/>
                    </a:lnTo>
                    <a:lnTo>
                      <a:pt x="175" y="321"/>
                    </a:lnTo>
                    <a:lnTo>
                      <a:pt x="173" y="321"/>
                    </a:lnTo>
                    <a:lnTo>
                      <a:pt x="171" y="321"/>
                    </a:lnTo>
                    <a:lnTo>
                      <a:pt x="171" y="319"/>
                    </a:lnTo>
                    <a:lnTo>
                      <a:pt x="169" y="319"/>
                    </a:lnTo>
                    <a:lnTo>
                      <a:pt x="167" y="319"/>
                    </a:lnTo>
                    <a:lnTo>
                      <a:pt x="165" y="319"/>
                    </a:lnTo>
                    <a:lnTo>
                      <a:pt x="167" y="319"/>
                    </a:lnTo>
                    <a:lnTo>
                      <a:pt x="165" y="319"/>
                    </a:lnTo>
                    <a:lnTo>
                      <a:pt x="165" y="317"/>
                    </a:lnTo>
                    <a:lnTo>
                      <a:pt x="163" y="317"/>
                    </a:lnTo>
                    <a:lnTo>
                      <a:pt x="163" y="315"/>
                    </a:lnTo>
                    <a:lnTo>
                      <a:pt x="163" y="317"/>
                    </a:lnTo>
                    <a:lnTo>
                      <a:pt x="163" y="315"/>
                    </a:lnTo>
                    <a:lnTo>
                      <a:pt x="161" y="315"/>
                    </a:lnTo>
                    <a:lnTo>
                      <a:pt x="161" y="313"/>
                    </a:lnTo>
                    <a:lnTo>
                      <a:pt x="161" y="311"/>
                    </a:lnTo>
                    <a:lnTo>
                      <a:pt x="159" y="311"/>
                    </a:lnTo>
                    <a:lnTo>
                      <a:pt x="158" y="309"/>
                    </a:lnTo>
                    <a:lnTo>
                      <a:pt x="156" y="309"/>
                    </a:lnTo>
                    <a:lnTo>
                      <a:pt x="156" y="307"/>
                    </a:lnTo>
                    <a:lnTo>
                      <a:pt x="154" y="307"/>
                    </a:lnTo>
                    <a:lnTo>
                      <a:pt x="152" y="307"/>
                    </a:lnTo>
                    <a:lnTo>
                      <a:pt x="152" y="305"/>
                    </a:lnTo>
                    <a:lnTo>
                      <a:pt x="150" y="305"/>
                    </a:lnTo>
                    <a:lnTo>
                      <a:pt x="148" y="305"/>
                    </a:lnTo>
                    <a:lnTo>
                      <a:pt x="148" y="307"/>
                    </a:lnTo>
                    <a:lnTo>
                      <a:pt x="146" y="307"/>
                    </a:lnTo>
                    <a:lnTo>
                      <a:pt x="146" y="305"/>
                    </a:lnTo>
                    <a:lnTo>
                      <a:pt x="144" y="305"/>
                    </a:lnTo>
                    <a:lnTo>
                      <a:pt x="144" y="307"/>
                    </a:lnTo>
                    <a:lnTo>
                      <a:pt x="142" y="307"/>
                    </a:lnTo>
                    <a:lnTo>
                      <a:pt x="142" y="305"/>
                    </a:lnTo>
                    <a:lnTo>
                      <a:pt x="140" y="305"/>
                    </a:lnTo>
                    <a:lnTo>
                      <a:pt x="138" y="305"/>
                    </a:lnTo>
                    <a:lnTo>
                      <a:pt x="136" y="305"/>
                    </a:lnTo>
                    <a:lnTo>
                      <a:pt x="135" y="305"/>
                    </a:lnTo>
                    <a:lnTo>
                      <a:pt x="135" y="303"/>
                    </a:lnTo>
                    <a:lnTo>
                      <a:pt x="133" y="303"/>
                    </a:lnTo>
                    <a:lnTo>
                      <a:pt x="131" y="303"/>
                    </a:lnTo>
                    <a:lnTo>
                      <a:pt x="129" y="303"/>
                    </a:lnTo>
                    <a:lnTo>
                      <a:pt x="129" y="305"/>
                    </a:lnTo>
                    <a:lnTo>
                      <a:pt x="127" y="305"/>
                    </a:lnTo>
                    <a:lnTo>
                      <a:pt x="125" y="305"/>
                    </a:lnTo>
                    <a:lnTo>
                      <a:pt x="123" y="305"/>
                    </a:lnTo>
                    <a:lnTo>
                      <a:pt x="123" y="303"/>
                    </a:lnTo>
                    <a:lnTo>
                      <a:pt x="123" y="301"/>
                    </a:lnTo>
                    <a:lnTo>
                      <a:pt x="121" y="301"/>
                    </a:lnTo>
                    <a:lnTo>
                      <a:pt x="119" y="301"/>
                    </a:lnTo>
                    <a:lnTo>
                      <a:pt x="119" y="299"/>
                    </a:lnTo>
                    <a:lnTo>
                      <a:pt x="117" y="299"/>
                    </a:lnTo>
                    <a:lnTo>
                      <a:pt x="119" y="299"/>
                    </a:lnTo>
                    <a:lnTo>
                      <a:pt x="117" y="299"/>
                    </a:lnTo>
                    <a:lnTo>
                      <a:pt x="119" y="299"/>
                    </a:lnTo>
                    <a:lnTo>
                      <a:pt x="119" y="298"/>
                    </a:lnTo>
                    <a:lnTo>
                      <a:pt x="119" y="296"/>
                    </a:lnTo>
                    <a:lnTo>
                      <a:pt x="119" y="294"/>
                    </a:lnTo>
                    <a:lnTo>
                      <a:pt x="119" y="292"/>
                    </a:lnTo>
                    <a:lnTo>
                      <a:pt x="119" y="290"/>
                    </a:lnTo>
                    <a:lnTo>
                      <a:pt x="119" y="288"/>
                    </a:lnTo>
                    <a:lnTo>
                      <a:pt x="117" y="288"/>
                    </a:lnTo>
                    <a:lnTo>
                      <a:pt x="117" y="286"/>
                    </a:lnTo>
                    <a:lnTo>
                      <a:pt x="117" y="284"/>
                    </a:lnTo>
                    <a:lnTo>
                      <a:pt x="119" y="284"/>
                    </a:lnTo>
                    <a:lnTo>
                      <a:pt x="119" y="282"/>
                    </a:lnTo>
                    <a:lnTo>
                      <a:pt x="119" y="280"/>
                    </a:lnTo>
                    <a:lnTo>
                      <a:pt x="119" y="278"/>
                    </a:lnTo>
                    <a:lnTo>
                      <a:pt x="117" y="278"/>
                    </a:lnTo>
                    <a:lnTo>
                      <a:pt x="117" y="276"/>
                    </a:lnTo>
                    <a:lnTo>
                      <a:pt x="115" y="276"/>
                    </a:lnTo>
                    <a:lnTo>
                      <a:pt x="115" y="278"/>
                    </a:lnTo>
                    <a:lnTo>
                      <a:pt x="113" y="278"/>
                    </a:lnTo>
                    <a:lnTo>
                      <a:pt x="113" y="276"/>
                    </a:lnTo>
                    <a:lnTo>
                      <a:pt x="111" y="276"/>
                    </a:lnTo>
                    <a:lnTo>
                      <a:pt x="111" y="274"/>
                    </a:lnTo>
                    <a:lnTo>
                      <a:pt x="110" y="274"/>
                    </a:lnTo>
                    <a:lnTo>
                      <a:pt x="110" y="273"/>
                    </a:lnTo>
                    <a:lnTo>
                      <a:pt x="111" y="273"/>
                    </a:lnTo>
                    <a:lnTo>
                      <a:pt x="111" y="271"/>
                    </a:lnTo>
                    <a:lnTo>
                      <a:pt x="111" y="269"/>
                    </a:lnTo>
                    <a:lnTo>
                      <a:pt x="111" y="271"/>
                    </a:lnTo>
                    <a:lnTo>
                      <a:pt x="111" y="273"/>
                    </a:lnTo>
                    <a:lnTo>
                      <a:pt x="111" y="271"/>
                    </a:lnTo>
                    <a:lnTo>
                      <a:pt x="111" y="269"/>
                    </a:lnTo>
                    <a:lnTo>
                      <a:pt x="111" y="267"/>
                    </a:lnTo>
                    <a:lnTo>
                      <a:pt x="110" y="267"/>
                    </a:lnTo>
                    <a:lnTo>
                      <a:pt x="108" y="267"/>
                    </a:lnTo>
                    <a:lnTo>
                      <a:pt x="108" y="265"/>
                    </a:lnTo>
                    <a:lnTo>
                      <a:pt x="108" y="267"/>
                    </a:lnTo>
                    <a:lnTo>
                      <a:pt x="106" y="265"/>
                    </a:lnTo>
                    <a:lnTo>
                      <a:pt x="106" y="263"/>
                    </a:lnTo>
                    <a:lnTo>
                      <a:pt x="104" y="263"/>
                    </a:lnTo>
                    <a:lnTo>
                      <a:pt x="104" y="261"/>
                    </a:lnTo>
                    <a:lnTo>
                      <a:pt x="102" y="261"/>
                    </a:lnTo>
                    <a:lnTo>
                      <a:pt x="102" y="259"/>
                    </a:lnTo>
                    <a:lnTo>
                      <a:pt x="100" y="259"/>
                    </a:lnTo>
                    <a:lnTo>
                      <a:pt x="98" y="259"/>
                    </a:lnTo>
                    <a:lnTo>
                      <a:pt x="98" y="257"/>
                    </a:lnTo>
                    <a:lnTo>
                      <a:pt x="96" y="255"/>
                    </a:lnTo>
                    <a:lnTo>
                      <a:pt x="96" y="253"/>
                    </a:lnTo>
                    <a:lnTo>
                      <a:pt x="96" y="251"/>
                    </a:lnTo>
                    <a:lnTo>
                      <a:pt x="94" y="251"/>
                    </a:lnTo>
                    <a:lnTo>
                      <a:pt x="94" y="250"/>
                    </a:lnTo>
                    <a:lnTo>
                      <a:pt x="92" y="250"/>
                    </a:lnTo>
                    <a:lnTo>
                      <a:pt x="92" y="248"/>
                    </a:lnTo>
                    <a:lnTo>
                      <a:pt x="92" y="246"/>
                    </a:lnTo>
                    <a:lnTo>
                      <a:pt x="90" y="246"/>
                    </a:lnTo>
                    <a:lnTo>
                      <a:pt x="90" y="244"/>
                    </a:lnTo>
                    <a:lnTo>
                      <a:pt x="88" y="244"/>
                    </a:lnTo>
                    <a:lnTo>
                      <a:pt x="88" y="242"/>
                    </a:lnTo>
                    <a:lnTo>
                      <a:pt x="87" y="242"/>
                    </a:lnTo>
                    <a:lnTo>
                      <a:pt x="87" y="240"/>
                    </a:lnTo>
                    <a:lnTo>
                      <a:pt x="87" y="238"/>
                    </a:lnTo>
                    <a:lnTo>
                      <a:pt x="85" y="238"/>
                    </a:lnTo>
                    <a:lnTo>
                      <a:pt x="85" y="236"/>
                    </a:lnTo>
                    <a:lnTo>
                      <a:pt x="83" y="236"/>
                    </a:lnTo>
                    <a:lnTo>
                      <a:pt x="85" y="236"/>
                    </a:lnTo>
                    <a:lnTo>
                      <a:pt x="83" y="236"/>
                    </a:lnTo>
                    <a:lnTo>
                      <a:pt x="81" y="236"/>
                    </a:lnTo>
                    <a:lnTo>
                      <a:pt x="81" y="234"/>
                    </a:lnTo>
                    <a:lnTo>
                      <a:pt x="79" y="234"/>
                    </a:lnTo>
                    <a:lnTo>
                      <a:pt x="79" y="232"/>
                    </a:lnTo>
                    <a:lnTo>
                      <a:pt x="79" y="230"/>
                    </a:lnTo>
                    <a:lnTo>
                      <a:pt x="79" y="228"/>
                    </a:lnTo>
                    <a:lnTo>
                      <a:pt x="77" y="228"/>
                    </a:lnTo>
                    <a:lnTo>
                      <a:pt x="77" y="226"/>
                    </a:lnTo>
                    <a:lnTo>
                      <a:pt x="77" y="225"/>
                    </a:lnTo>
                    <a:lnTo>
                      <a:pt x="77" y="223"/>
                    </a:lnTo>
                    <a:lnTo>
                      <a:pt x="77" y="221"/>
                    </a:lnTo>
                    <a:lnTo>
                      <a:pt x="79" y="221"/>
                    </a:lnTo>
                    <a:lnTo>
                      <a:pt x="81" y="221"/>
                    </a:lnTo>
                    <a:lnTo>
                      <a:pt x="81" y="219"/>
                    </a:lnTo>
                    <a:lnTo>
                      <a:pt x="81" y="217"/>
                    </a:lnTo>
                    <a:lnTo>
                      <a:pt x="81" y="215"/>
                    </a:lnTo>
                    <a:lnTo>
                      <a:pt x="83" y="215"/>
                    </a:lnTo>
                    <a:lnTo>
                      <a:pt x="83" y="213"/>
                    </a:lnTo>
                    <a:lnTo>
                      <a:pt x="83" y="211"/>
                    </a:lnTo>
                    <a:lnTo>
                      <a:pt x="83" y="213"/>
                    </a:lnTo>
                    <a:lnTo>
                      <a:pt x="81" y="213"/>
                    </a:lnTo>
                    <a:lnTo>
                      <a:pt x="81" y="211"/>
                    </a:lnTo>
                    <a:lnTo>
                      <a:pt x="81" y="209"/>
                    </a:lnTo>
                    <a:lnTo>
                      <a:pt x="79" y="209"/>
                    </a:lnTo>
                    <a:lnTo>
                      <a:pt x="79" y="207"/>
                    </a:lnTo>
                    <a:lnTo>
                      <a:pt x="77" y="207"/>
                    </a:lnTo>
                    <a:lnTo>
                      <a:pt x="75" y="207"/>
                    </a:lnTo>
                    <a:lnTo>
                      <a:pt x="73" y="207"/>
                    </a:lnTo>
                    <a:lnTo>
                      <a:pt x="71" y="207"/>
                    </a:lnTo>
                    <a:lnTo>
                      <a:pt x="71" y="205"/>
                    </a:lnTo>
                    <a:lnTo>
                      <a:pt x="69" y="205"/>
                    </a:lnTo>
                    <a:lnTo>
                      <a:pt x="67" y="205"/>
                    </a:lnTo>
                    <a:lnTo>
                      <a:pt x="67" y="203"/>
                    </a:lnTo>
                    <a:lnTo>
                      <a:pt x="67" y="202"/>
                    </a:lnTo>
                    <a:lnTo>
                      <a:pt x="65" y="202"/>
                    </a:lnTo>
                    <a:lnTo>
                      <a:pt x="65" y="200"/>
                    </a:lnTo>
                    <a:lnTo>
                      <a:pt x="63" y="200"/>
                    </a:lnTo>
                    <a:lnTo>
                      <a:pt x="63" y="198"/>
                    </a:lnTo>
                    <a:lnTo>
                      <a:pt x="62" y="198"/>
                    </a:lnTo>
                    <a:lnTo>
                      <a:pt x="62" y="196"/>
                    </a:lnTo>
                    <a:lnTo>
                      <a:pt x="62" y="194"/>
                    </a:lnTo>
                    <a:lnTo>
                      <a:pt x="63" y="194"/>
                    </a:lnTo>
                    <a:lnTo>
                      <a:pt x="63" y="192"/>
                    </a:lnTo>
                    <a:lnTo>
                      <a:pt x="62" y="192"/>
                    </a:lnTo>
                    <a:lnTo>
                      <a:pt x="62" y="190"/>
                    </a:lnTo>
                    <a:lnTo>
                      <a:pt x="62" y="188"/>
                    </a:lnTo>
                    <a:lnTo>
                      <a:pt x="62" y="186"/>
                    </a:lnTo>
                    <a:lnTo>
                      <a:pt x="60" y="186"/>
                    </a:lnTo>
                    <a:lnTo>
                      <a:pt x="60" y="184"/>
                    </a:lnTo>
                    <a:lnTo>
                      <a:pt x="60" y="182"/>
                    </a:lnTo>
                    <a:lnTo>
                      <a:pt x="60" y="180"/>
                    </a:lnTo>
                    <a:lnTo>
                      <a:pt x="60" y="178"/>
                    </a:lnTo>
                    <a:lnTo>
                      <a:pt x="60" y="177"/>
                    </a:lnTo>
                    <a:lnTo>
                      <a:pt x="60" y="175"/>
                    </a:lnTo>
                    <a:lnTo>
                      <a:pt x="60" y="173"/>
                    </a:lnTo>
                    <a:lnTo>
                      <a:pt x="60" y="175"/>
                    </a:lnTo>
                    <a:lnTo>
                      <a:pt x="62" y="175"/>
                    </a:lnTo>
                    <a:lnTo>
                      <a:pt x="62" y="173"/>
                    </a:lnTo>
                    <a:lnTo>
                      <a:pt x="62" y="175"/>
                    </a:lnTo>
                    <a:lnTo>
                      <a:pt x="62" y="173"/>
                    </a:lnTo>
                    <a:lnTo>
                      <a:pt x="62" y="175"/>
                    </a:lnTo>
                    <a:lnTo>
                      <a:pt x="62" y="173"/>
                    </a:lnTo>
                    <a:lnTo>
                      <a:pt x="63" y="173"/>
                    </a:lnTo>
                    <a:lnTo>
                      <a:pt x="63" y="175"/>
                    </a:lnTo>
                    <a:lnTo>
                      <a:pt x="63" y="177"/>
                    </a:lnTo>
                    <a:lnTo>
                      <a:pt x="63" y="178"/>
                    </a:lnTo>
                    <a:lnTo>
                      <a:pt x="63" y="180"/>
                    </a:lnTo>
                    <a:lnTo>
                      <a:pt x="63" y="182"/>
                    </a:lnTo>
                    <a:lnTo>
                      <a:pt x="65" y="182"/>
                    </a:lnTo>
                    <a:lnTo>
                      <a:pt x="67" y="182"/>
                    </a:lnTo>
                    <a:lnTo>
                      <a:pt x="67" y="184"/>
                    </a:lnTo>
                    <a:lnTo>
                      <a:pt x="67" y="186"/>
                    </a:lnTo>
                    <a:lnTo>
                      <a:pt x="67" y="184"/>
                    </a:lnTo>
                    <a:lnTo>
                      <a:pt x="69" y="184"/>
                    </a:lnTo>
                    <a:lnTo>
                      <a:pt x="69" y="186"/>
                    </a:lnTo>
                    <a:lnTo>
                      <a:pt x="69" y="184"/>
                    </a:lnTo>
                    <a:lnTo>
                      <a:pt x="69" y="186"/>
                    </a:lnTo>
                    <a:lnTo>
                      <a:pt x="69" y="184"/>
                    </a:lnTo>
                    <a:lnTo>
                      <a:pt x="69" y="186"/>
                    </a:lnTo>
                    <a:lnTo>
                      <a:pt x="71" y="186"/>
                    </a:lnTo>
                    <a:lnTo>
                      <a:pt x="71" y="188"/>
                    </a:lnTo>
                    <a:lnTo>
                      <a:pt x="73" y="188"/>
                    </a:lnTo>
                    <a:lnTo>
                      <a:pt x="75" y="188"/>
                    </a:lnTo>
                    <a:lnTo>
                      <a:pt x="73" y="188"/>
                    </a:lnTo>
                    <a:lnTo>
                      <a:pt x="73" y="186"/>
                    </a:lnTo>
                    <a:lnTo>
                      <a:pt x="75" y="186"/>
                    </a:lnTo>
                    <a:lnTo>
                      <a:pt x="73" y="186"/>
                    </a:lnTo>
                    <a:lnTo>
                      <a:pt x="71" y="186"/>
                    </a:lnTo>
                    <a:lnTo>
                      <a:pt x="71" y="184"/>
                    </a:lnTo>
                    <a:lnTo>
                      <a:pt x="71" y="182"/>
                    </a:lnTo>
                    <a:lnTo>
                      <a:pt x="71" y="180"/>
                    </a:lnTo>
                    <a:lnTo>
                      <a:pt x="71" y="178"/>
                    </a:lnTo>
                    <a:lnTo>
                      <a:pt x="69" y="178"/>
                    </a:lnTo>
                    <a:lnTo>
                      <a:pt x="69" y="177"/>
                    </a:lnTo>
                    <a:lnTo>
                      <a:pt x="69" y="178"/>
                    </a:lnTo>
                    <a:lnTo>
                      <a:pt x="67" y="177"/>
                    </a:lnTo>
                    <a:lnTo>
                      <a:pt x="69" y="177"/>
                    </a:lnTo>
                    <a:lnTo>
                      <a:pt x="69" y="175"/>
                    </a:lnTo>
                    <a:lnTo>
                      <a:pt x="69" y="177"/>
                    </a:lnTo>
                    <a:lnTo>
                      <a:pt x="67" y="175"/>
                    </a:lnTo>
                    <a:lnTo>
                      <a:pt x="65" y="175"/>
                    </a:lnTo>
                    <a:lnTo>
                      <a:pt x="65" y="173"/>
                    </a:lnTo>
                    <a:lnTo>
                      <a:pt x="65" y="171"/>
                    </a:lnTo>
                    <a:lnTo>
                      <a:pt x="65" y="169"/>
                    </a:lnTo>
                    <a:lnTo>
                      <a:pt x="63" y="169"/>
                    </a:lnTo>
                    <a:lnTo>
                      <a:pt x="62" y="169"/>
                    </a:lnTo>
                    <a:lnTo>
                      <a:pt x="62" y="167"/>
                    </a:lnTo>
                    <a:lnTo>
                      <a:pt x="63" y="167"/>
                    </a:lnTo>
                    <a:lnTo>
                      <a:pt x="63" y="165"/>
                    </a:lnTo>
                    <a:lnTo>
                      <a:pt x="65" y="165"/>
                    </a:lnTo>
                    <a:lnTo>
                      <a:pt x="67" y="165"/>
                    </a:lnTo>
                    <a:lnTo>
                      <a:pt x="67" y="163"/>
                    </a:lnTo>
                    <a:lnTo>
                      <a:pt x="69" y="163"/>
                    </a:lnTo>
                    <a:lnTo>
                      <a:pt x="69" y="165"/>
                    </a:lnTo>
                    <a:lnTo>
                      <a:pt x="71" y="165"/>
                    </a:lnTo>
                    <a:lnTo>
                      <a:pt x="73" y="165"/>
                    </a:lnTo>
                    <a:lnTo>
                      <a:pt x="73" y="163"/>
                    </a:lnTo>
                    <a:lnTo>
                      <a:pt x="75" y="163"/>
                    </a:lnTo>
                    <a:lnTo>
                      <a:pt x="77" y="163"/>
                    </a:lnTo>
                    <a:lnTo>
                      <a:pt x="77" y="165"/>
                    </a:lnTo>
                    <a:lnTo>
                      <a:pt x="79" y="165"/>
                    </a:lnTo>
                    <a:lnTo>
                      <a:pt x="81" y="165"/>
                    </a:lnTo>
                    <a:lnTo>
                      <a:pt x="83" y="165"/>
                    </a:lnTo>
                    <a:lnTo>
                      <a:pt x="85" y="165"/>
                    </a:lnTo>
                    <a:lnTo>
                      <a:pt x="85" y="163"/>
                    </a:lnTo>
                    <a:lnTo>
                      <a:pt x="87" y="163"/>
                    </a:lnTo>
                    <a:lnTo>
                      <a:pt x="85" y="163"/>
                    </a:lnTo>
                    <a:lnTo>
                      <a:pt x="87" y="163"/>
                    </a:lnTo>
                    <a:lnTo>
                      <a:pt x="85" y="163"/>
                    </a:lnTo>
                    <a:lnTo>
                      <a:pt x="87" y="163"/>
                    </a:lnTo>
                    <a:lnTo>
                      <a:pt x="87" y="161"/>
                    </a:lnTo>
                    <a:lnTo>
                      <a:pt x="88" y="161"/>
                    </a:lnTo>
                    <a:lnTo>
                      <a:pt x="88" y="163"/>
                    </a:lnTo>
                    <a:lnTo>
                      <a:pt x="87" y="163"/>
                    </a:lnTo>
                    <a:lnTo>
                      <a:pt x="87" y="165"/>
                    </a:lnTo>
                    <a:lnTo>
                      <a:pt x="88" y="165"/>
                    </a:lnTo>
                    <a:lnTo>
                      <a:pt x="88" y="163"/>
                    </a:lnTo>
                    <a:lnTo>
                      <a:pt x="90" y="163"/>
                    </a:lnTo>
                    <a:lnTo>
                      <a:pt x="90" y="165"/>
                    </a:lnTo>
                    <a:lnTo>
                      <a:pt x="90" y="163"/>
                    </a:lnTo>
                    <a:lnTo>
                      <a:pt x="90" y="165"/>
                    </a:lnTo>
                    <a:lnTo>
                      <a:pt x="90" y="163"/>
                    </a:lnTo>
                    <a:lnTo>
                      <a:pt x="88" y="163"/>
                    </a:lnTo>
                    <a:lnTo>
                      <a:pt x="90" y="163"/>
                    </a:lnTo>
                    <a:lnTo>
                      <a:pt x="88" y="163"/>
                    </a:lnTo>
                    <a:lnTo>
                      <a:pt x="88" y="161"/>
                    </a:lnTo>
                    <a:lnTo>
                      <a:pt x="87" y="161"/>
                    </a:lnTo>
                    <a:lnTo>
                      <a:pt x="87" y="163"/>
                    </a:lnTo>
                    <a:lnTo>
                      <a:pt x="87" y="161"/>
                    </a:lnTo>
                    <a:lnTo>
                      <a:pt x="87" y="163"/>
                    </a:lnTo>
                    <a:lnTo>
                      <a:pt x="85" y="163"/>
                    </a:lnTo>
                    <a:lnTo>
                      <a:pt x="85" y="165"/>
                    </a:lnTo>
                    <a:lnTo>
                      <a:pt x="83" y="165"/>
                    </a:lnTo>
                    <a:lnTo>
                      <a:pt x="83" y="163"/>
                    </a:lnTo>
                    <a:lnTo>
                      <a:pt x="85" y="163"/>
                    </a:lnTo>
                    <a:lnTo>
                      <a:pt x="85" y="161"/>
                    </a:lnTo>
                    <a:lnTo>
                      <a:pt x="85" y="159"/>
                    </a:lnTo>
                    <a:lnTo>
                      <a:pt x="87" y="159"/>
                    </a:lnTo>
                    <a:lnTo>
                      <a:pt x="85" y="159"/>
                    </a:lnTo>
                    <a:lnTo>
                      <a:pt x="85" y="161"/>
                    </a:lnTo>
                    <a:lnTo>
                      <a:pt x="83" y="161"/>
                    </a:lnTo>
                    <a:lnTo>
                      <a:pt x="83" y="163"/>
                    </a:lnTo>
                    <a:lnTo>
                      <a:pt x="81" y="163"/>
                    </a:lnTo>
                    <a:lnTo>
                      <a:pt x="79" y="163"/>
                    </a:lnTo>
                    <a:lnTo>
                      <a:pt x="77" y="163"/>
                    </a:lnTo>
                    <a:lnTo>
                      <a:pt x="79" y="163"/>
                    </a:lnTo>
                    <a:lnTo>
                      <a:pt x="77" y="163"/>
                    </a:lnTo>
                    <a:lnTo>
                      <a:pt x="75" y="163"/>
                    </a:lnTo>
                    <a:lnTo>
                      <a:pt x="75" y="161"/>
                    </a:lnTo>
                    <a:lnTo>
                      <a:pt x="73" y="161"/>
                    </a:lnTo>
                    <a:lnTo>
                      <a:pt x="73" y="159"/>
                    </a:lnTo>
                    <a:lnTo>
                      <a:pt x="75" y="159"/>
                    </a:lnTo>
                    <a:lnTo>
                      <a:pt x="73" y="159"/>
                    </a:lnTo>
                    <a:lnTo>
                      <a:pt x="73" y="161"/>
                    </a:lnTo>
                    <a:lnTo>
                      <a:pt x="73" y="163"/>
                    </a:lnTo>
                    <a:lnTo>
                      <a:pt x="71" y="163"/>
                    </a:lnTo>
                    <a:lnTo>
                      <a:pt x="71" y="165"/>
                    </a:lnTo>
                    <a:lnTo>
                      <a:pt x="71" y="163"/>
                    </a:lnTo>
                    <a:lnTo>
                      <a:pt x="69" y="163"/>
                    </a:lnTo>
                    <a:lnTo>
                      <a:pt x="67" y="163"/>
                    </a:lnTo>
                    <a:lnTo>
                      <a:pt x="67" y="161"/>
                    </a:lnTo>
                    <a:lnTo>
                      <a:pt x="67" y="159"/>
                    </a:lnTo>
                    <a:lnTo>
                      <a:pt x="65" y="159"/>
                    </a:lnTo>
                    <a:lnTo>
                      <a:pt x="65" y="157"/>
                    </a:lnTo>
                    <a:lnTo>
                      <a:pt x="65" y="159"/>
                    </a:lnTo>
                    <a:lnTo>
                      <a:pt x="65" y="161"/>
                    </a:lnTo>
                    <a:lnTo>
                      <a:pt x="67" y="161"/>
                    </a:lnTo>
                    <a:lnTo>
                      <a:pt x="65" y="161"/>
                    </a:lnTo>
                    <a:lnTo>
                      <a:pt x="67" y="161"/>
                    </a:lnTo>
                    <a:lnTo>
                      <a:pt x="67" y="163"/>
                    </a:lnTo>
                    <a:lnTo>
                      <a:pt x="65" y="163"/>
                    </a:lnTo>
                    <a:lnTo>
                      <a:pt x="65" y="161"/>
                    </a:lnTo>
                    <a:lnTo>
                      <a:pt x="63" y="161"/>
                    </a:lnTo>
                    <a:lnTo>
                      <a:pt x="63" y="159"/>
                    </a:lnTo>
                    <a:lnTo>
                      <a:pt x="62" y="159"/>
                    </a:lnTo>
                    <a:lnTo>
                      <a:pt x="63" y="159"/>
                    </a:lnTo>
                    <a:lnTo>
                      <a:pt x="63" y="161"/>
                    </a:lnTo>
                    <a:lnTo>
                      <a:pt x="62" y="161"/>
                    </a:lnTo>
                    <a:lnTo>
                      <a:pt x="60" y="161"/>
                    </a:lnTo>
                    <a:lnTo>
                      <a:pt x="60" y="159"/>
                    </a:lnTo>
                    <a:lnTo>
                      <a:pt x="58" y="159"/>
                    </a:lnTo>
                    <a:lnTo>
                      <a:pt x="60" y="161"/>
                    </a:lnTo>
                    <a:lnTo>
                      <a:pt x="60" y="163"/>
                    </a:lnTo>
                    <a:lnTo>
                      <a:pt x="60" y="165"/>
                    </a:lnTo>
                    <a:lnTo>
                      <a:pt x="62" y="165"/>
                    </a:lnTo>
                    <a:lnTo>
                      <a:pt x="62" y="167"/>
                    </a:lnTo>
                    <a:lnTo>
                      <a:pt x="60" y="167"/>
                    </a:lnTo>
                    <a:lnTo>
                      <a:pt x="60" y="169"/>
                    </a:lnTo>
                    <a:lnTo>
                      <a:pt x="60" y="171"/>
                    </a:lnTo>
                    <a:lnTo>
                      <a:pt x="62" y="171"/>
                    </a:lnTo>
                    <a:lnTo>
                      <a:pt x="60" y="171"/>
                    </a:lnTo>
                    <a:lnTo>
                      <a:pt x="60" y="173"/>
                    </a:lnTo>
                    <a:lnTo>
                      <a:pt x="58" y="173"/>
                    </a:lnTo>
                    <a:lnTo>
                      <a:pt x="58" y="171"/>
                    </a:lnTo>
                    <a:lnTo>
                      <a:pt x="56" y="171"/>
                    </a:lnTo>
                    <a:lnTo>
                      <a:pt x="54" y="171"/>
                    </a:lnTo>
                    <a:lnTo>
                      <a:pt x="54" y="169"/>
                    </a:lnTo>
                    <a:lnTo>
                      <a:pt x="54" y="171"/>
                    </a:lnTo>
                    <a:lnTo>
                      <a:pt x="52" y="171"/>
                    </a:lnTo>
                    <a:lnTo>
                      <a:pt x="52" y="169"/>
                    </a:lnTo>
                    <a:lnTo>
                      <a:pt x="50" y="169"/>
                    </a:lnTo>
                    <a:lnTo>
                      <a:pt x="50" y="167"/>
                    </a:lnTo>
                    <a:lnTo>
                      <a:pt x="50" y="165"/>
                    </a:lnTo>
                    <a:lnTo>
                      <a:pt x="48" y="165"/>
                    </a:lnTo>
                    <a:lnTo>
                      <a:pt x="46" y="165"/>
                    </a:lnTo>
                    <a:lnTo>
                      <a:pt x="48" y="165"/>
                    </a:lnTo>
                    <a:lnTo>
                      <a:pt x="46" y="165"/>
                    </a:lnTo>
                    <a:lnTo>
                      <a:pt x="46" y="163"/>
                    </a:lnTo>
                    <a:lnTo>
                      <a:pt x="46" y="165"/>
                    </a:lnTo>
                    <a:lnTo>
                      <a:pt x="46" y="163"/>
                    </a:lnTo>
                    <a:lnTo>
                      <a:pt x="44" y="163"/>
                    </a:lnTo>
                    <a:lnTo>
                      <a:pt x="46" y="163"/>
                    </a:lnTo>
                    <a:lnTo>
                      <a:pt x="44" y="163"/>
                    </a:lnTo>
                    <a:lnTo>
                      <a:pt x="46" y="163"/>
                    </a:lnTo>
                    <a:lnTo>
                      <a:pt x="44" y="163"/>
                    </a:lnTo>
                    <a:lnTo>
                      <a:pt x="46" y="163"/>
                    </a:lnTo>
                    <a:lnTo>
                      <a:pt x="46" y="165"/>
                    </a:lnTo>
                    <a:lnTo>
                      <a:pt x="44" y="165"/>
                    </a:lnTo>
                    <a:lnTo>
                      <a:pt x="44" y="167"/>
                    </a:lnTo>
                    <a:lnTo>
                      <a:pt x="42" y="167"/>
                    </a:lnTo>
                    <a:lnTo>
                      <a:pt x="42" y="165"/>
                    </a:lnTo>
                    <a:lnTo>
                      <a:pt x="44" y="165"/>
                    </a:lnTo>
                    <a:lnTo>
                      <a:pt x="44" y="163"/>
                    </a:lnTo>
                    <a:lnTo>
                      <a:pt x="44" y="161"/>
                    </a:lnTo>
                    <a:lnTo>
                      <a:pt x="46" y="161"/>
                    </a:lnTo>
                    <a:lnTo>
                      <a:pt x="46" y="159"/>
                    </a:lnTo>
                    <a:lnTo>
                      <a:pt x="44" y="159"/>
                    </a:lnTo>
                    <a:lnTo>
                      <a:pt x="44" y="157"/>
                    </a:lnTo>
                    <a:lnTo>
                      <a:pt x="44" y="155"/>
                    </a:lnTo>
                    <a:lnTo>
                      <a:pt x="44" y="157"/>
                    </a:lnTo>
                    <a:lnTo>
                      <a:pt x="46" y="157"/>
                    </a:lnTo>
                    <a:lnTo>
                      <a:pt x="46" y="159"/>
                    </a:lnTo>
                    <a:lnTo>
                      <a:pt x="46" y="161"/>
                    </a:lnTo>
                    <a:lnTo>
                      <a:pt x="48" y="161"/>
                    </a:lnTo>
                    <a:lnTo>
                      <a:pt x="48" y="163"/>
                    </a:lnTo>
                    <a:lnTo>
                      <a:pt x="50" y="163"/>
                    </a:lnTo>
                    <a:lnTo>
                      <a:pt x="48" y="161"/>
                    </a:lnTo>
                    <a:lnTo>
                      <a:pt x="48" y="159"/>
                    </a:lnTo>
                    <a:lnTo>
                      <a:pt x="46" y="159"/>
                    </a:lnTo>
                    <a:lnTo>
                      <a:pt x="46" y="157"/>
                    </a:lnTo>
                    <a:lnTo>
                      <a:pt x="44" y="157"/>
                    </a:lnTo>
                    <a:lnTo>
                      <a:pt x="46" y="157"/>
                    </a:lnTo>
                    <a:lnTo>
                      <a:pt x="44" y="157"/>
                    </a:lnTo>
                    <a:lnTo>
                      <a:pt x="44" y="155"/>
                    </a:lnTo>
                    <a:lnTo>
                      <a:pt x="44" y="154"/>
                    </a:lnTo>
                    <a:lnTo>
                      <a:pt x="42" y="154"/>
                    </a:lnTo>
                    <a:lnTo>
                      <a:pt x="42" y="152"/>
                    </a:lnTo>
                    <a:lnTo>
                      <a:pt x="42" y="154"/>
                    </a:lnTo>
                    <a:lnTo>
                      <a:pt x="40" y="154"/>
                    </a:lnTo>
                    <a:lnTo>
                      <a:pt x="42" y="154"/>
                    </a:lnTo>
                    <a:lnTo>
                      <a:pt x="42" y="152"/>
                    </a:lnTo>
                    <a:lnTo>
                      <a:pt x="40" y="152"/>
                    </a:lnTo>
                    <a:lnTo>
                      <a:pt x="40" y="150"/>
                    </a:lnTo>
                    <a:lnTo>
                      <a:pt x="40" y="148"/>
                    </a:lnTo>
                    <a:lnTo>
                      <a:pt x="39" y="148"/>
                    </a:lnTo>
                    <a:lnTo>
                      <a:pt x="39" y="146"/>
                    </a:lnTo>
                    <a:lnTo>
                      <a:pt x="37" y="146"/>
                    </a:lnTo>
                    <a:lnTo>
                      <a:pt x="35" y="146"/>
                    </a:lnTo>
                    <a:lnTo>
                      <a:pt x="35" y="144"/>
                    </a:lnTo>
                    <a:lnTo>
                      <a:pt x="33" y="144"/>
                    </a:lnTo>
                    <a:lnTo>
                      <a:pt x="33" y="142"/>
                    </a:lnTo>
                    <a:lnTo>
                      <a:pt x="33" y="140"/>
                    </a:lnTo>
                    <a:lnTo>
                      <a:pt x="31" y="140"/>
                    </a:lnTo>
                    <a:lnTo>
                      <a:pt x="31" y="138"/>
                    </a:lnTo>
                    <a:lnTo>
                      <a:pt x="29" y="138"/>
                    </a:lnTo>
                    <a:lnTo>
                      <a:pt x="29" y="136"/>
                    </a:lnTo>
                    <a:lnTo>
                      <a:pt x="27" y="136"/>
                    </a:lnTo>
                    <a:lnTo>
                      <a:pt x="27" y="134"/>
                    </a:lnTo>
                    <a:lnTo>
                      <a:pt x="25" y="134"/>
                    </a:lnTo>
                    <a:lnTo>
                      <a:pt x="25" y="132"/>
                    </a:lnTo>
                    <a:lnTo>
                      <a:pt x="23" y="132"/>
                    </a:lnTo>
                    <a:lnTo>
                      <a:pt x="23" y="130"/>
                    </a:lnTo>
                    <a:lnTo>
                      <a:pt x="21" y="130"/>
                    </a:lnTo>
                    <a:lnTo>
                      <a:pt x="21" y="129"/>
                    </a:lnTo>
                    <a:lnTo>
                      <a:pt x="21" y="127"/>
                    </a:lnTo>
                    <a:lnTo>
                      <a:pt x="21" y="125"/>
                    </a:lnTo>
                    <a:lnTo>
                      <a:pt x="21" y="123"/>
                    </a:lnTo>
                    <a:lnTo>
                      <a:pt x="21" y="121"/>
                    </a:lnTo>
                    <a:lnTo>
                      <a:pt x="21" y="119"/>
                    </a:lnTo>
                    <a:lnTo>
                      <a:pt x="21" y="121"/>
                    </a:lnTo>
                    <a:lnTo>
                      <a:pt x="21" y="119"/>
                    </a:lnTo>
                    <a:lnTo>
                      <a:pt x="21" y="121"/>
                    </a:lnTo>
                    <a:lnTo>
                      <a:pt x="21" y="119"/>
                    </a:lnTo>
                    <a:lnTo>
                      <a:pt x="19" y="119"/>
                    </a:lnTo>
                    <a:lnTo>
                      <a:pt x="19" y="117"/>
                    </a:lnTo>
                    <a:lnTo>
                      <a:pt x="19" y="115"/>
                    </a:lnTo>
                    <a:lnTo>
                      <a:pt x="19" y="113"/>
                    </a:lnTo>
                    <a:lnTo>
                      <a:pt x="17" y="113"/>
                    </a:lnTo>
                    <a:lnTo>
                      <a:pt x="19" y="113"/>
                    </a:lnTo>
                    <a:lnTo>
                      <a:pt x="17" y="113"/>
                    </a:lnTo>
                    <a:lnTo>
                      <a:pt x="19" y="113"/>
                    </a:lnTo>
                    <a:lnTo>
                      <a:pt x="17" y="113"/>
                    </a:lnTo>
                    <a:lnTo>
                      <a:pt x="17" y="111"/>
                    </a:lnTo>
                    <a:lnTo>
                      <a:pt x="17" y="109"/>
                    </a:lnTo>
                    <a:lnTo>
                      <a:pt x="17" y="107"/>
                    </a:lnTo>
                    <a:lnTo>
                      <a:pt x="19" y="106"/>
                    </a:lnTo>
                    <a:lnTo>
                      <a:pt x="19" y="104"/>
                    </a:lnTo>
                    <a:lnTo>
                      <a:pt x="19" y="102"/>
                    </a:lnTo>
                    <a:lnTo>
                      <a:pt x="19" y="100"/>
                    </a:lnTo>
                    <a:lnTo>
                      <a:pt x="19" y="98"/>
                    </a:lnTo>
                    <a:lnTo>
                      <a:pt x="17" y="96"/>
                    </a:lnTo>
                    <a:lnTo>
                      <a:pt x="17" y="94"/>
                    </a:lnTo>
                    <a:lnTo>
                      <a:pt x="17" y="92"/>
                    </a:lnTo>
                    <a:lnTo>
                      <a:pt x="15" y="92"/>
                    </a:lnTo>
                    <a:lnTo>
                      <a:pt x="15" y="90"/>
                    </a:lnTo>
                    <a:lnTo>
                      <a:pt x="15" y="88"/>
                    </a:lnTo>
                    <a:lnTo>
                      <a:pt x="14" y="88"/>
                    </a:lnTo>
                    <a:lnTo>
                      <a:pt x="14" y="86"/>
                    </a:lnTo>
                    <a:lnTo>
                      <a:pt x="12" y="86"/>
                    </a:lnTo>
                    <a:lnTo>
                      <a:pt x="12" y="84"/>
                    </a:lnTo>
                    <a:lnTo>
                      <a:pt x="10" y="84"/>
                    </a:lnTo>
                    <a:lnTo>
                      <a:pt x="10" y="82"/>
                    </a:lnTo>
                    <a:lnTo>
                      <a:pt x="10" y="81"/>
                    </a:lnTo>
                    <a:lnTo>
                      <a:pt x="8" y="81"/>
                    </a:lnTo>
                    <a:lnTo>
                      <a:pt x="6" y="81"/>
                    </a:lnTo>
                    <a:lnTo>
                      <a:pt x="6" y="79"/>
                    </a:lnTo>
                    <a:lnTo>
                      <a:pt x="4" y="77"/>
                    </a:lnTo>
                    <a:lnTo>
                      <a:pt x="2" y="77"/>
                    </a:lnTo>
                    <a:lnTo>
                      <a:pt x="2" y="75"/>
                    </a:lnTo>
                    <a:lnTo>
                      <a:pt x="0" y="75"/>
                    </a:lnTo>
                    <a:lnTo>
                      <a:pt x="0" y="73"/>
                    </a:lnTo>
                    <a:lnTo>
                      <a:pt x="2" y="73"/>
                    </a:lnTo>
                    <a:lnTo>
                      <a:pt x="0" y="73"/>
                    </a:lnTo>
                    <a:lnTo>
                      <a:pt x="2" y="73"/>
                    </a:lnTo>
                    <a:lnTo>
                      <a:pt x="2" y="71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1"/>
                    </a:lnTo>
                    <a:lnTo>
                      <a:pt x="2" y="61"/>
                    </a:lnTo>
                    <a:lnTo>
                      <a:pt x="2" y="59"/>
                    </a:lnTo>
                    <a:lnTo>
                      <a:pt x="2" y="58"/>
                    </a:lnTo>
                    <a:lnTo>
                      <a:pt x="2" y="59"/>
                    </a:lnTo>
                    <a:lnTo>
                      <a:pt x="4" y="59"/>
                    </a:lnTo>
                    <a:lnTo>
                      <a:pt x="4" y="58"/>
                    </a:lnTo>
                    <a:lnTo>
                      <a:pt x="2" y="59"/>
                    </a:lnTo>
                    <a:lnTo>
                      <a:pt x="2" y="58"/>
                    </a:lnTo>
                    <a:lnTo>
                      <a:pt x="4" y="58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6" y="54"/>
                    </a:lnTo>
                    <a:lnTo>
                      <a:pt x="4" y="54"/>
                    </a:lnTo>
                    <a:lnTo>
                      <a:pt x="4" y="56"/>
                    </a:lnTo>
                    <a:lnTo>
                      <a:pt x="6" y="56"/>
                    </a:lnTo>
                    <a:lnTo>
                      <a:pt x="6" y="54"/>
                    </a:lnTo>
                    <a:lnTo>
                      <a:pt x="6" y="52"/>
                    </a:lnTo>
                    <a:lnTo>
                      <a:pt x="8" y="52"/>
                    </a:lnTo>
                    <a:lnTo>
                      <a:pt x="10" y="52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8" y="48"/>
                    </a:lnTo>
                    <a:lnTo>
                      <a:pt x="8" y="50"/>
                    </a:lnTo>
                    <a:lnTo>
                      <a:pt x="6" y="50"/>
                    </a:lnTo>
                    <a:lnTo>
                      <a:pt x="6" y="52"/>
                    </a:lnTo>
                    <a:lnTo>
                      <a:pt x="6" y="54"/>
                    </a:lnTo>
                    <a:lnTo>
                      <a:pt x="4" y="54"/>
                    </a:lnTo>
                    <a:lnTo>
                      <a:pt x="6" y="54"/>
                    </a:lnTo>
                    <a:lnTo>
                      <a:pt x="6" y="52"/>
                    </a:lnTo>
                    <a:lnTo>
                      <a:pt x="6" y="50"/>
                    </a:lnTo>
                    <a:lnTo>
                      <a:pt x="8" y="50"/>
                    </a:lnTo>
                    <a:lnTo>
                      <a:pt x="8" y="48"/>
                    </a:lnTo>
                    <a:lnTo>
                      <a:pt x="8" y="46"/>
                    </a:lnTo>
                    <a:lnTo>
                      <a:pt x="8" y="44"/>
                    </a:lnTo>
                    <a:lnTo>
                      <a:pt x="8" y="42"/>
                    </a:lnTo>
                    <a:lnTo>
                      <a:pt x="8" y="40"/>
                    </a:lnTo>
                    <a:lnTo>
                      <a:pt x="8" y="38"/>
                    </a:lnTo>
                    <a:lnTo>
                      <a:pt x="8" y="36"/>
                    </a:lnTo>
                    <a:lnTo>
                      <a:pt x="8" y="38"/>
                    </a:lnTo>
                    <a:lnTo>
                      <a:pt x="8" y="36"/>
                    </a:lnTo>
                    <a:lnTo>
                      <a:pt x="8" y="34"/>
                    </a:lnTo>
                    <a:lnTo>
                      <a:pt x="10" y="34"/>
                    </a:lnTo>
                    <a:lnTo>
                      <a:pt x="10" y="33"/>
                    </a:lnTo>
                    <a:lnTo>
                      <a:pt x="10" y="31"/>
                    </a:lnTo>
                    <a:lnTo>
                      <a:pt x="10" y="29"/>
                    </a:lnTo>
                    <a:lnTo>
                      <a:pt x="10" y="27"/>
                    </a:lnTo>
                    <a:lnTo>
                      <a:pt x="10" y="25"/>
                    </a:lnTo>
                    <a:lnTo>
                      <a:pt x="10" y="23"/>
                    </a:lnTo>
                    <a:lnTo>
                      <a:pt x="10" y="21"/>
                    </a:lnTo>
                    <a:lnTo>
                      <a:pt x="12" y="21"/>
                    </a:lnTo>
                    <a:lnTo>
                      <a:pt x="10" y="21"/>
                    </a:lnTo>
                    <a:lnTo>
                      <a:pt x="10" y="19"/>
                    </a:lnTo>
                    <a:lnTo>
                      <a:pt x="10" y="17"/>
                    </a:lnTo>
                    <a:lnTo>
                      <a:pt x="8" y="17"/>
                    </a:lnTo>
                    <a:lnTo>
                      <a:pt x="8" y="15"/>
                    </a:lnTo>
                    <a:lnTo>
                      <a:pt x="8" y="13"/>
                    </a:lnTo>
                    <a:lnTo>
                      <a:pt x="8" y="11"/>
                    </a:lnTo>
                    <a:lnTo>
                      <a:pt x="6" y="11"/>
                    </a:lnTo>
                    <a:lnTo>
                      <a:pt x="4" y="11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6" y="8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2"/>
                    </a:lnTo>
                    <a:lnTo>
                      <a:pt x="8" y="2"/>
                    </a:lnTo>
                    <a:lnTo>
                      <a:pt x="10" y="2"/>
                    </a:lnTo>
                    <a:lnTo>
                      <a:pt x="12" y="2"/>
                    </a:lnTo>
                    <a:lnTo>
                      <a:pt x="14" y="2"/>
                    </a:lnTo>
                    <a:lnTo>
                      <a:pt x="15" y="2"/>
                    </a:lnTo>
                    <a:lnTo>
                      <a:pt x="17" y="2"/>
                    </a:lnTo>
                    <a:lnTo>
                      <a:pt x="19" y="2"/>
                    </a:lnTo>
                    <a:lnTo>
                      <a:pt x="21" y="2"/>
                    </a:lnTo>
                    <a:lnTo>
                      <a:pt x="23" y="2"/>
                    </a:lnTo>
                    <a:lnTo>
                      <a:pt x="25" y="2"/>
                    </a:lnTo>
                    <a:lnTo>
                      <a:pt x="27" y="2"/>
                    </a:lnTo>
                    <a:lnTo>
                      <a:pt x="29" y="2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5" y="2"/>
                    </a:lnTo>
                    <a:lnTo>
                      <a:pt x="37" y="2"/>
                    </a:lnTo>
                    <a:lnTo>
                      <a:pt x="39" y="2"/>
                    </a:lnTo>
                    <a:lnTo>
                      <a:pt x="39" y="0"/>
                    </a:lnTo>
                    <a:lnTo>
                      <a:pt x="40" y="0"/>
                    </a:lnTo>
                    <a:lnTo>
                      <a:pt x="40" y="2"/>
                    </a:lnTo>
                    <a:lnTo>
                      <a:pt x="42" y="2"/>
                    </a:lnTo>
                    <a:lnTo>
                      <a:pt x="44" y="2"/>
                    </a:lnTo>
                    <a:lnTo>
                      <a:pt x="46" y="2"/>
                    </a:lnTo>
                    <a:lnTo>
                      <a:pt x="48" y="2"/>
                    </a:lnTo>
                    <a:lnTo>
                      <a:pt x="50" y="2"/>
                    </a:lnTo>
                    <a:lnTo>
                      <a:pt x="52" y="2"/>
                    </a:lnTo>
                    <a:lnTo>
                      <a:pt x="54" y="2"/>
                    </a:lnTo>
                    <a:lnTo>
                      <a:pt x="56" y="2"/>
                    </a:lnTo>
                    <a:lnTo>
                      <a:pt x="58" y="2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2" y="0"/>
                    </a:lnTo>
                    <a:lnTo>
                      <a:pt x="63" y="0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F5B90F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3" name="Freeform 826">
                <a:extLst>
                  <a:ext uri="{FF2B5EF4-FFF2-40B4-BE49-F238E27FC236}">
                    <a16:creationId xmlns:a16="http://schemas.microsoft.com/office/drawing/2014/main" id="{1035A2CF-9C3F-BC8A-C2DD-E9EDABF9C3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6511" y="2531407"/>
                <a:ext cx="350838" cy="255588"/>
              </a:xfrm>
              <a:custGeom>
                <a:avLst/>
                <a:gdLst>
                  <a:gd name="T0" fmla="*/ 94 w 221"/>
                  <a:gd name="T1" fmla="*/ 0 h 161"/>
                  <a:gd name="T2" fmla="*/ 113 w 221"/>
                  <a:gd name="T3" fmla="*/ 0 h 161"/>
                  <a:gd name="T4" fmla="*/ 129 w 221"/>
                  <a:gd name="T5" fmla="*/ 0 h 161"/>
                  <a:gd name="T6" fmla="*/ 148 w 221"/>
                  <a:gd name="T7" fmla="*/ 0 h 161"/>
                  <a:gd name="T8" fmla="*/ 165 w 221"/>
                  <a:gd name="T9" fmla="*/ 0 h 161"/>
                  <a:gd name="T10" fmla="*/ 179 w 221"/>
                  <a:gd name="T11" fmla="*/ 0 h 161"/>
                  <a:gd name="T12" fmla="*/ 196 w 221"/>
                  <a:gd name="T13" fmla="*/ 0 h 161"/>
                  <a:gd name="T14" fmla="*/ 209 w 221"/>
                  <a:gd name="T15" fmla="*/ 0 h 161"/>
                  <a:gd name="T16" fmla="*/ 219 w 221"/>
                  <a:gd name="T17" fmla="*/ 0 h 161"/>
                  <a:gd name="T18" fmla="*/ 221 w 221"/>
                  <a:gd name="T19" fmla="*/ 12 h 161"/>
                  <a:gd name="T20" fmla="*/ 221 w 221"/>
                  <a:gd name="T21" fmla="*/ 27 h 161"/>
                  <a:gd name="T22" fmla="*/ 221 w 221"/>
                  <a:gd name="T23" fmla="*/ 50 h 161"/>
                  <a:gd name="T24" fmla="*/ 221 w 221"/>
                  <a:gd name="T25" fmla="*/ 63 h 161"/>
                  <a:gd name="T26" fmla="*/ 221 w 221"/>
                  <a:gd name="T27" fmla="*/ 77 h 161"/>
                  <a:gd name="T28" fmla="*/ 221 w 221"/>
                  <a:gd name="T29" fmla="*/ 94 h 161"/>
                  <a:gd name="T30" fmla="*/ 221 w 221"/>
                  <a:gd name="T31" fmla="*/ 121 h 161"/>
                  <a:gd name="T32" fmla="*/ 221 w 221"/>
                  <a:gd name="T33" fmla="*/ 138 h 161"/>
                  <a:gd name="T34" fmla="*/ 221 w 221"/>
                  <a:gd name="T35" fmla="*/ 156 h 161"/>
                  <a:gd name="T36" fmla="*/ 203 w 221"/>
                  <a:gd name="T37" fmla="*/ 161 h 161"/>
                  <a:gd name="T38" fmla="*/ 188 w 221"/>
                  <a:gd name="T39" fmla="*/ 161 h 161"/>
                  <a:gd name="T40" fmla="*/ 179 w 221"/>
                  <a:gd name="T41" fmla="*/ 161 h 161"/>
                  <a:gd name="T42" fmla="*/ 169 w 221"/>
                  <a:gd name="T43" fmla="*/ 161 h 161"/>
                  <a:gd name="T44" fmla="*/ 159 w 221"/>
                  <a:gd name="T45" fmla="*/ 161 h 161"/>
                  <a:gd name="T46" fmla="*/ 150 w 221"/>
                  <a:gd name="T47" fmla="*/ 161 h 161"/>
                  <a:gd name="T48" fmla="*/ 140 w 221"/>
                  <a:gd name="T49" fmla="*/ 161 h 161"/>
                  <a:gd name="T50" fmla="*/ 131 w 221"/>
                  <a:gd name="T51" fmla="*/ 161 h 161"/>
                  <a:gd name="T52" fmla="*/ 119 w 221"/>
                  <a:gd name="T53" fmla="*/ 161 h 161"/>
                  <a:gd name="T54" fmla="*/ 109 w 221"/>
                  <a:gd name="T55" fmla="*/ 161 h 161"/>
                  <a:gd name="T56" fmla="*/ 100 w 221"/>
                  <a:gd name="T57" fmla="*/ 161 h 161"/>
                  <a:gd name="T58" fmla="*/ 90 w 221"/>
                  <a:gd name="T59" fmla="*/ 161 h 161"/>
                  <a:gd name="T60" fmla="*/ 81 w 221"/>
                  <a:gd name="T61" fmla="*/ 161 h 161"/>
                  <a:gd name="T62" fmla="*/ 71 w 221"/>
                  <a:gd name="T63" fmla="*/ 161 h 161"/>
                  <a:gd name="T64" fmla="*/ 61 w 221"/>
                  <a:gd name="T65" fmla="*/ 161 h 161"/>
                  <a:gd name="T66" fmla="*/ 52 w 221"/>
                  <a:gd name="T67" fmla="*/ 161 h 161"/>
                  <a:gd name="T68" fmla="*/ 42 w 221"/>
                  <a:gd name="T69" fmla="*/ 161 h 161"/>
                  <a:gd name="T70" fmla="*/ 33 w 221"/>
                  <a:gd name="T71" fmla="*/ 161 h 161"/>
                  <a:gd name="T72" fmla="*/ 23 w 221"/>
                  <a:gd name="T73" fmla="*/ 161 h 161"/>
                  <a:gd name="T74" fmla="*/ 13 w 221"/>
                  <a:gd name="T75" fmla="*/ 161 h 161"/>
                  <a:gd name="T76" fmla="*/ 4 w 221"/>
                  <a:gd name="T77" fmla="*/ 161 h 161"/>
                  <a:gd name="T78" fmla="*/ 0 w 221"/>
                  <a:gd name="T79" fmla="*/ 156 h 161"/>
                  <a:gd name="T80" fmla="*/ 0 w 221"/>
                  <a:gd name="T81" fmla="*/ 146 h 161"/>
                  <a:gd name="T82" fmla="*/ 0 w 221"/>
                  <a:gd name="T83" fmla="*/ 136 h 161"/>
                  <a:gd name="T84" fmla="*/ 0 w 221"/>
                  <a:gd name="T85" fmla="*/ 127 h 161"/>
                  <a:gd name="T86" fmla="*/ 0 w 221"/>
                  <a:gd name="T87" fmla="*/ 117 h 161"/>
                  <a:gd name="T88" fmla="*/ 0 w 221"/>
                  <a:gd name="T89" fmla="*/ 108 h 161"/>
                  <a:gd name="T90" fmla="*/ 0 w 221"/>
                  <a:gd name="T91" fmla="*/ 98 h 161"/>
                  <a:gd name="T92" fmla="*/ 0 w 221"/>
                  <a:gd name="T93" fmla="*/ 88 h 161"/>
                  <a:gd name="T94" fmla="*/ 0 w 221"/>
                  <a:gd name="T95" fmla="*/ 79 h 161"/>
                  <a:gd name="T96" fmla="*/ 0 w 221"/>
                  <a:gd name="T97" fmla="*/ 69 h 161"/>
                  <a:gd name="T98" fmla="*/ 0 w 221"/>
                  <a:gd name="T99" fmla="*/ 60 h 161"/>
                  <a:gd name="T100" fmla="*/ 0 w 221"/>
                  <a:gd name="T101" fmla="*/ 50 h 161"/>
                  <a:gd name="T102" fmla="*/ 0 w 221"/>
                  <a:gd name="T103" fmla="*/ 40 h 161"/>
                  <a:gd name="T104" fmla="*/ 0 w 221"/>
                  <a:gd name="T105" fmla="*/ 31 h 161"/>
                  <a:gd name="T106" fmla="*/ 0 w 221"/>
                  <a:gd name="T107" fmla="*/ 21 h 161"/>
                  <a:gd name="T108" fmla="*/ 0 w 221"/>
                  <a:gd name="T109" fmla="*/ 12 h 161"/>
                  <a:gd name="T110" fmla="*/ 0 w 221"/>
                  <a:gd name="T111" fmla="*/ 2 h 161"/>
                  <a:gd name="T112" fmla="*/ 19 w 221"/>
                  <a:gd name="T113" fmla="*/ 0 h 161"/>
                  <a:gd name="T114" fmla="*/ 42 w 221"/>
                  <a:gd name="T115" fmla="*/ 0 h 161"/>
                  <a:gd name="T116" fmla="*/ 54 w 221"/>
                  <a:gd name="T117" fmla="*/ 0 h 161"/>
                  <a:gd name="T118" fmla="*/ 69 w 221"/>
                  <a:gd name="T119" fmla="*/ 0 h 161"/>
                  <a:gd name="T120" fmla="*/ 83 w 221"/>
                  <a:gd name="T121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21" h="161">
                    <a:moveTo>
                      <a:pt x="84" y="0"/>
                    </a:moveTo>
                    <a:lnTo>
                      <a:pt x="86" y="0"/>
                    </a:lnTo>
                    <a:lnTo>
                      <a:pt x="88" y="0"/>
                    </a:lnTo>
                    <a:lnTo>
                      <a:pt x="90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100" y="0"/>
                    </a:lnTo>
                    <a:lnTo>
                      <a:pt x="104" y="0"/>
                    </a:lnTo>
                    <a:lnTo>
                      <a:pt x="107" y="0"/>
                    </a:lnTo>
                    <a:lnTo>
                      <a:pt x="113" y="0"/>
                    </a:lnTo>
                    <a:lnTo>
                      <a:pt x="115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5" y="0"/>
                    </a:lnTo>
                    <a:lnTo>
                      <a:pt x="129" y="0"/>
                    </a:lnTo>
                    <a:lnTo>
                      <a:pt x="131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0" y="0"/>
                    </a:lnTo>
                    <a:lnTo>
                      <a:pt x="155" y="0"/>
                    </a:lnTo>
                    <a:lnTo>
                      <a:pt x="157" y="0"/>
                    </a:lnTo>
                    <a:lnTo>
                      <a:pt x="163" y="0"/>
                    </a:lnTo>
                    <a:lnTo>
                      <a:pt x="165" y="0"/>
                    </a:lnTo>
                    <a:lnTo>
                      <a:pt x="167" y="0"/>
                    </a:lnTo>
                    <a:lnTo>
                      <a:pt x="169" y="0"/>
                    </a:lnTo>
                    <a:lnTo>
                      <a:pt x="171" y="0"/>
                    </a:lnTo>
                    <a:lnTo>
                      <a:pt x="173" y="0"/>
                    </a:lnTo>
                    <a:lnTo>
                      <a:pt x="179" y="0"/>
                    </a:lnTo>
                    <a:lnTo>
                      <a:pt x="186" y="0"/>
                    </a:lnTo>
                    <a:lnTo>
                      <a:pt x="188" y="0"/>
                    </a:lnTo>
                    <a:lnTo>
                      <a:pt x="190" y="0"/>
                    </a:lnTo>
                    <a:lnTo>
                      <a:pt x="192" y="0"/>
                    </a:lnTo>
                    <a:lnTo>
                      <a:pt x="196" y="0"/>
                    </a:lnTo>
                    <a:lnTo>
                      <a:pt x="200" y="0"/>
                    </a:lnTo>
                    <a:lnTo>
                      <a:pt x="202" y="0"/>
                    </a:lnTo>
                    <a:lnTo>
                      <a:pt x="203" y="0"/>
                    </a:lnTo>
                    <a:lnTo>
                      <a:pt x="205" y="0"/>
                    </a:lnTo>
                    <a:lnTo>
                      <a:pt x="209" y="0"/>
                    </a:lnTo>
                    <a:lnTo>
                      <a:pt x="211" y="0"/>
                    </a:lnTo>
                    <a:lnTo>
                      <a:pt x="213" y="0"/>
                    </a:lnTo>
                    <a:lnTo>
                      <a:pt x="215" y="0"/>
                    </a:lnTo>
                    <a:lnTo>
                      <a:pt x="217" y="0"/>
                    </a:lnTo>
                    <a:lnTo>
                      <a:pt x="219" y="0"/>
                    </a:lnTo>
                    <a:lnTo>
                      <a:pt x="221" y="0"/>
                    </a:lnTo>
                    <a:lnTo>
                      <a:pt x="221" y="4"/>
                    </a:lnTo>
                    <a:lnTo>
                      <a:pt x="221" y="8"/>
                    </a:lnTo>
                    <a:lnTo>
                      <a:pt x="221" y="10"/>
                    </a:lnTo>
                    <a:lnTo>
                      <a:pt x="221" y="12"/>
                    </a:lnTo>
                    <a:lnTo>
                      <a:pt x="221" y="15"/>
                    </a:lnTo>
                    <a:lnTo>
                      <a:pt x="221" y="17"/>
                    </a:lnTo>
                    <a:lnTo>
                      <a:pt x="221" y="19"/>
                    </a:lnTo>
                    <a:lnTo>
                      <a:pt x="221" y="23"/>
                    </a:lnTo>
                    <a:lnTo>
                      <a:pt x="221" y="27"/>
                    </a:lnTo>
                    <a:lnTo>
                      <a:pt x="221" y="38"/>
                    </a:lnTo>
                    <a:lnTo>
                      <a:pt x="221" y="40"/>
                    </a:lnTo>
                    <a:lnTo>
                      <a:pt x="221" y="42"/>
                    </a:lnTo>
                    <a:lnTo>
                      <a:pt x="221" y="48"/>
                    </a:lnTo>
                    <a:lnTo>
                      <a:pt x="221" y="50"/>
                    </a:lnTo>
                    <a:lnTo>
                      <a:pt x="221" y="52"/>
                    </a:lnTo>
                    <a:lnTo>
                      <a:pt x="221" y="56"/>
                    </a:lnTo>
                    <a:lnTo>
                      <a:pt x="221" y="58"/>
                    </a:lnTo>
                    <a:lnTo>
                      <a:pt x="221" y="60"/>
                    </a:lnTo>
                    <a:lnTo>
                      <a:pt x="221" y="63"/>
                    </a:lnTo>
                    <a:lnTo>
                      <a:pt x="221" y="65"/>
                    </a:lnTo>
                    <a:lnTo>
                      <a:pt x="221" y="67"/>
                    </a:lnTo>
                    <a:lnTo>
                      <a:pt x="221" y="69"/>
                    </a:lnTo>
                    <a:lnTo>
                      <a:pt x="221" y="73"/>
                    </a:lnTo>
                    <a:lnTo>
                      <a:pt x="221" y="77"/>
                    </a:lnTo>
                    <a:lnTo>
                      <a:pt x="221" y="79"/>
                    </a:lnTo>
                    <a:lnTo>
                      <a:pt x="221" y="85"/>
                    </a:lnTo>
                    <a:lnTo>
                      <a:pt x="221" y="86"/>
                    </a:lnTo>
                    <a:lnTo>
                      <a:pt x="221" y="88"/>
                    </a:lnTo>
                    <a:lnTo>
                      <a:pt x="221" y="94"/>
                    </a:lnTo>
                    <a:lnTo>
                      <a:pt x="221" y="98"/>
                    </a:lnTo>
                    <a:lnTo>
                      <a:pt x="221" y="104"/>
                    </a:lnTo>
                    <a:lnTo>
                      <a:pt x="221" y="111"/>
                    </a:lnTo>
                    <a:lnTo>
                      <a:pt x="221" y="119"/>
                    </a:lnTo>
                    <a:lnTo>
                      <a:pt x="221" y="121"/>
                    </a:lnTo>
                    <a:lnTo>
                      <a:pt x="221" y="123"/>
                    </a:lnTo>
                    <a:lnTo>
                      <a:pt x="221" y="125"/>
                    </a:lnTo>
                    <a:lnTo>
                      <a:pt x="221" y="133"/>
                    </a:lnTo>
                    <a:lnTo>
                      <a:pt x="221" y="136"/>
                    </a:lnTo>
                    <a:lnTo>
                      <a:pt x="221" y="138"/>
                    </a:lnTo>
                    <a:lnTo>
                      <a:pt x="221" y="142"/>
                    </a:lnTo>
                    <a:lnTo>
                      <a:pt x="221" y="144"/>
                    </a:lnTo>
                    <a:lnTo>
                      <a:pt x="221" y="146"/>
                    </a:lnTo>
                    <a:lnTo>
                      <a:pt x="221" y="152"/>
                    </a:lnTo>
                    <a:lnTo>
                      <a:pt x="221" y="156"/>
                    </a:lnTo>
                    <a:lnTo>
                      <a:pt x="221" y="159"/>
                    </a:lnTo>
                    <a:lnTo>
                      <a:pt x="221" y="161"/>
                    </a:lnTo>
                    <a:lnTo>
                      <a:pt x="215" y="161"/>
                    </a:lnTo>
                    <a:lnTo>
                      <a:pt x="205" y="161"/>
                    </a:lnTo>
                    <a:lnTo>
                      <a:pt x="203" y="161"/>
                    </a:lnTo>
                    <a:lnTo>
                      <a:pt x="198" y="161"/>
                    </a:lnTo>
                    <a:lnTo>
                      <a:pt x="196" y="161"/>
                    </a:lnTo>
                    <a:lnTo>
                      <a:pt x="192" y="161"/>
                    </a:lnTo>
                    <a:lnTo>
                      <a:pt x="190" y="161"/>
                    </a:lnTo>
                    <a:lnTo>
                      <a:pt x="188" y="161"/>
                    </a:lnTo>
                    <a:lnTo>
                      <a:pt x="186" y="161"/>
                    </a:lnTo>
                    <a:lnTo>
                      <a:pt x="184" y="161"/>
                    </a:lnTo>
                    <a:lnTo>
                      <a:pt x="182" y="161"/>
                    </a:lnTo>
                    <a:lnTo>
                      <a:pt x="180" y="161"/>
                    </a:lnTo>
                    <a:lnTo>
                      <a:pt x="179" y="161"/>
                    </a:lnTo>
                    <a:lnTo>
                      <a:pt x="177" y="161"/>
                    </a:lnTo>
                    <a:lnTo>
                      <a:pt x="175" y="161"/>
                    </a:lnTo>
                    <a:lnTo>
                      <a:pt x="173" y="161"/>
                    </a:lnTo>
                    <a:lnTo>
                      <a:pt x="171" y="161"/>
                    </a:lnTo>
                    <a:lnTo>
                      <a:pt x="169" y="161"/>
                    </a:lnTo>
                    <a:lnTo>
                      <a:pt x="167" y="161"/>
                    </a:lnTo>
                    <a:lnTo>
                      <a:pt x="165" y="161"/>
                    </a:lnTo>
                    <a:lnTo>
                      <a:pt x="163" y="161"/>
                    </a:lnTo>
                    <a:lnTo>
                      <a:pt x="161" y="161"/>
                    </a:lnTo>
                    <a:lnTo>
                      <a:pt x="159" y="161"/>
                    </a:lnTo>
                    <a:lnTo>
                      <a:pt x="157" y="161"/>
                    </a:lnTo>
                    <a:lnTo>
                      <a:pt x="155" y="161"/>
                    </a:lnTo>
                    <a:lnTo>
                      <a:pt x="154" y="161"/>
                    </a:lnTo>
                    <a:lnTo>
                      <a:pt x="152" y="161"/>
                    </a:lnTo>
                    <a:lnTo>
                      <a:pt x="150" y="161"/>
                    </a:lnTo>
                    <a:lnTo>
                      <a:pt x="148" y="161"/>
                    </a:lnTo>
                    <a:lnTo>
                      <a:pt x="146" y="161"/>
                    </a:lnTo>
                    <a:lnTo>
                      <a:pt x="144" y="161"/>
                    </a:lnTo>
                    <a:lnTo>
                      <a:pt x="142" y="161"/>
                    </a:lnTo>
                    <a:lnTo>
                      <a:pt x="140" y="161"/>
                    </a:lnTo>
                    <a:lnTo>
                      <a:pt x="138" y="161"/>
                    </a:lnTo>
                    <a:lnTo>
                      <a:pt x="136" y="161"/>
                    </a:lnTo>
                    <a:lnTo>
                      <a:pt x="134" y="161"/>
                    </a:lnTo>
                    <a:lnTo>
                      <a:pt x="132" y="161"/>
                    </a:lnTo>
                    <a:lnTo>
                      <a:pt x="131" y="161"/>
                    </a:lnTo>
                    <a:lnTo>
                      <a:pt x="127" y="161"/>
                    </a:lnTo>
                    <a:lnTo>
                      <a:pt x="125" y="161"/>
                    </a:lnTo>
                    <a:lnTo>
                      <a:pt x="123" y="161"/>
                    </a:lnTo>
                    <a:lnTo>
                      <a:pt x="121" y="161"/>
                    </a:lnTo>
                    <a:lnTo>
                      <a:pt x="119" y="161"/>
                    </a:lnTo>
                    <a:lnTo>
                      <a:pt x="117" y="161"/>
                    </a:lnTo>
                    <a:lnTo>
                      <a:pt x="115" y="161"/>
                    </a:lnTo>
                    <a:lnTo>
                      <a:pt x="113" y="161"/>
                    </a:lnTo>
                    <a:lnTo>
                      <a:pt x="111" y="161"/>
                    </a:lnTo>
                    <a:lnTo>
                      <a:pt x="109" y="161"/>
                    </a:lnTo>
                    <a:lnTo>
                      <a:pt x="107" y="161"/>
                    </a:lnTo>
                    <a:lnTo>
                      <a:pt x="106" y="161"/>
                    </a:lnTo>
                    <a:lnTo>
                      <a:pt x="104" y="161"/>
                    </a:lnTo>
                    <a:lnTo>
                      <a:pt x="102" y="161"/>
                    </a:lnTo>
                    <a:lnTo>
                      <a:pt x="100" y="161"/>
                    </a:lnTo>
                    <a:lnTo>
                      <a:pt x="98" y="161"/>
                    </a:lnTo>
                    <a:lnTo>
                      <a:pt x="96" y="161"/>
                    </a:lnTo>
                    <a:lnTo>
                      <a:pt x="94" y="161"/>
                    </a:lnTo>
                    <a:lnTo>
                      <a:pt x="92" y="161"/>
                    </a:lnTo>
                    <a:lnTo>
                      <a:pt x="90" y="161"/>
                    </a:lnTo>
                    <a:lnTo>
                      <a:pt x="88" y="161"/>
                    </a:lnTo>
                    <a:lnTo>
                      <a:pt x="86" y="161"/>
                    </a:lnTo>
                    <a:lnTo>
                      <a:pt x="84" y="161"/>
                    </a:lnTo>
                    <a:lnTo>
                      <a:pt x="83" y="161"/>
                    </a:lnTo>
                    <a:lnTo>
                      <a:pt x="81" y="161"/>
                    </a:lnTo>
                    <a:lnTo>
                      <a:pt x="79" y="161"/>
                    </a:lnTo>
                    <a:lnTo>
                      <a:pt x="77" y="161"/>
                    </a:lnTo>
                    <a:lnTo>
                      <a:pt x="75" y="161"/>
                    </a:lnTo>
                    <a:lnTo>
                      <a:pt x="73" y="161"/>
                    </a:lnTo>
                    <a:lnTo>
                      <a:pt x="71" y="161"/>
                    </a:lnTo>
                    <a:lnTo>
                      <a:pt x="69" y="161"/>
                    </a:lnTo>
                    <a:lnTo>
                      <a:pt x="67" y="161"/>
                    </a:lnTo>
                    <a:lnTo>
                      <a:pt x="65" y="161"/>
                    </a:lnTo>
                    <a:lnTo>
                      <a:pt x="63" y="161"/>
                    </a:lnTo>
                    <a:lnTo>
                      <a:pt x="61" y="161"/>
                    </a:lnTo>
                    <a:lnTo>
                      <a:pt x="59" y="161"/>
                    </a:lnTo>
                    <a:lnTo>
                      <a:pt x="58" y="161"/>
                    </a:lnTo>
                    <a:lnTo>
                      <a:pt x="56" y="161"/>
                    </a:lnTo>
                    <a:lnTo>
                      <a:pt x="54" y="161"/>
                    </a:lnTo>
                    <a:lnTo>
                      <a:pt x="52" y="161"/>
                    </a:lnTo>
                    <a:lnTo>
                      <a:pt x="50" y="161"/>
                    </a:lnTo>
                    <a:lnTo>
                      <a:pt x="48" y="161"/>
                    </a:lnTo>
                    <a:lnTo>
                      <a:pt x="46" y="161"/>
                    </a:lnTo>
                    <a:lnTo>
                      <a:pt x="44" y="161"/>
                    </a:lnTo>
                    <a:lnTo>
                      <a:pt x="42" y="161"/>
                    </a:lnTo>
                    <a:lnTo>
                      <a:pt x="40" y="161"/>
                    </a:lnTo>
                    <a:lnTo>
                      <a:pt x="38" y="161"/>
                    </a:lnTo>
                    <a:lnTo>
                      <a:pt x="36" y="161"/>
                    </a:lnTo>
                    <a:lnTo>
                      <a:pt x="35" y="161"/>
                    </a:lnTo>
                    <a:lnTo>
                      <a:pt x="33" y="161"/>
                    </a:lnTo>
                    <a:lnTo>
                      <a:pt x="31" y="161"/>
                    </a:lnTo>
                    <a:lnTo>
                      <a:pt x="29" y="161"/>
                    </a:lnTo>
                    <a:lnTo>
                      <a:pt x="27" y="161"/>
                    </a:lnTo>
                    <a:lnTo>
                      <a:pt x="25" y="161"/>
                    </a:lnTo>
                    <a:lnTo>
                      <a:pt x="23" y="161"/>
                    </a:lnTo>
                    <a:lnTo>
                      <a:pt x="21" y="161"/>
                    </a:lnTo>
                    <a:lnTo>
                      <a:pt x="19" y="161"/>
                    </a:lnTo>
                    <a:lnTo>
                      <a:pt x="17" y="161"/>
                    </a:lnTo>
                    <a:lnTo>
                      <a:pt x="15" y="161"/>
                    </a:lnTo>
                    <a:lnTo>
                      <a:pt x="13" y="161"/>
                    </a:lnTo>
                    <a:lnTo>
                      <a:pt x="11" y="161"/>
                    </a:lnTo>
                    <a:lnTo>
                      <a:pt x="10" y="161"/>
                    </a:lnTo>
                    <a:lnTo>
                      <a:pt x="8" y="161"/>
                    </a:lnTo>
                    <a:lnTo>
                      <a:pt x="6" y="161"/>
                    </a:lnTo>
                    <a:lnTo>
                      <a:pt x="4" y="161"/>
                    </a:lnTo>
                    <a:lnTo>
                      <a:pt x="2" y="161"/>
                    </a:lnTo>
                    <a:lnTo>
                      <a:pt x="0" y="161"/>
                    </a:lnTo>
                    <a:lnTo>
                      <a:pt x="0" y="159"/>
                    </a:lnTo>
                    <a:lnTo>
                      <a:pt x="0" y="158"/>
                    </a:lnTo>
                    <a:lnTo>
                      <a:pt x="0" y="156"/>
                    </a:lnTo>
                    <a:lnTo>
                      <a:pt x="0" y="154"/>
                    </a:lnTo>
                    <a:lnTo>
                      <a:pt x="0" y="152"/>
                    </a:lnTo>
                    <a:lnTo>
                      <a:pt x="0" y="150"/>
                    </a:lnTo>
                    <a:lnTo>
                      <a:pt x="0" y="148"/>
                    </a:lnTo>
                    <a:lnTo>
                      <a:pt x="0" y="146"/>
                    </a:lnTo>
                    <a:lnTo>
                      <a:pt x="0" y="144"/>
                    </a:lnTo>
                    <a:lnTo>
                      <a:pt x="0" y="142"/>
                    </a:lnTo>
                    <a:lnTo>
                      <a:pt x="0" y="140"/>
                    </a:lnTo>
                    <a:lnTo>
                      <a:pt x="0" y="138"/>
                    </a:lnTo>
                    <a:lnTo>
                      <a:pt x="0" y="136"/>
                    </a:lnTo>
                    <a:lnTo>
                      <a:pt x="0" y="134"/>
                    </a:lnTo>
                    <a:lnTo>
                      <a:pt x="0" y="133"/>
                    </a:lnTo>
                    <a:lnTo>
                      <a:pt x="0" y="131"/>
                    </a:lnTo>
                    <a:lnTo>
                      <a:pt x="0" y="129"/>
                    </a:lnTo>
                    <a:lnTo>
                      <a:pt x="0" y="127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5"/>
                    </a:lnTo>
                    <a:lnTo>
                      <a:pt x="0" y="113"/>
                    </a:lnTo>
                    <a:lnTo>
                      <a:pt x="0" y="111"/>
                    </a:lnTo>
                    <a:lnTo>
                      <a:pt x="0" y="110"/>
                    </a:lnTo>
                    <a:lnTo>
                      <a:pt x="0" y="108"/>
                    </a:lnTo>
                    <a:lnTo>
                      <a:pt x="0" y="106"/>
                    </a:lnTo>
                    <a:lnTo>
                      <a:pt x="0" y="104"/>
                    </a:lnTo>
                    <a:lnTo>
                      <a:pt x="0" y="102"/>
                    </a:lnTo>
                    <a:lnTo>
                      <a:pt x="0" y="100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0" y="88"/>
                    </a:lnTo>
                    <a:lnTo>
                      <a:pt x="0" y="86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0" y="77"/>
                    </a:lnTo>
                    <a:lnTo>
                      <a:pt x="0" y="75"/>
                    </a:lnTo>
                    <a:lnTo>
                      <a:pt x="0" y="73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2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0" y="48"/>
                    </a:lnTo>
                    <a:lnTo>
                      <a:pt x="0" y="46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9" y="0"/>
                    </a:lnTo>
                    <a:lnTo>
                      <a:pt x="33" y="0"/>
                    </a:lnTo>
                    <a:lnTo>
                      <a:pt x="35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61" y="0"/>
                    </a:lnTo>
                    <a:lnTo>
                      <a:pt x="63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4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4" name="Freeform 1019">
                <a:extLst>
                  <a:ext uri="{FF2B5EF4-FFF2-40B4-BE49-F238E27FC236}">
                    <a16:creationId xmlns:a16="http://schemas.microsoft.com/office/drawing/2014/main" id="{9477735A-21EA-3216-1AD2-A5E8BA92A5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7349" y="2594907"/>
                <a:ext cx="374650" cy="192088"/>
              </a:xfrm>
              <a:custGeom>
                <a:avLst/>
                <a:gdLst>
                  <a:gd name="T0" fmla="*/ 29 w 236"/>
                  <a:gd name="T1" fmla="*/ 0 h 121"/>
                  <a:gd name="T2" fmla="*/ 40 w 236"/>
                  <a:gd name="T3" fmla="*/ 0 h 121"/>
                  <a:gd name="T4" fmla="*/ 52 w 236"/>
                  <a:gd name="T5" fmla="*/ 0 h 121"/>
                  <a:gd name="T6" fmla="*/ 63 w 236"/>
                  <a:gd name="T7" fmla="*/ 0 h 121"/>
                  <a:gd name="T8" fmla="*/ 75 w 236"/>
                  <a:gd name="T9" fmla="*/ 0 h 121"/>
                  <a:gd name="T10" fmla="*/ 86 w 236"/>
                  <a:gd name="T11" fmla="*/ 0 h 121"/>
                  <a:gd name="T12" fmla="*/ 98 w 236"/>
                  <a:gd name="T13" fmla="*/ 0 h 121"/>
                  <a:gd name="T14" fmla="*/ 109 w 236"/>
                  <a:gd name="T15" fmla="*/ 0 h 121"/>
                  <a:gd name="T16" fmla="*/ 121 w 236"/>
                  <a:gd name="T17" fmla="*/ 0 h 121"/>
                  <a:gd name="T18" fmla="*/ 132 w 236"/>
                  <a:gd name="T19" fmla="*/ 0 h 121"/>
                  <a:gd name="T20" fmla="*/ 144 w 236"/>
                  <a:gd name="T21" fmla="*/ 0 h 121"/>
                  <a:gd name="T22" fmla="*/ 155 w 236"/>
                  <a:gd name="T23" fmla="*/ 0 h 121"/>
                  <a:gd name="T24" fmla="*/ 167 w 236"/>
                  <a:gd name="T25" fmla="*/ 0 h 121"/>
                  <a:gd name="T26" fmla="*/ 178 w 236"/>
                  <a:gd name="T27" fmla="*/ 0 h 121"/>
                  <a:gd name="T28" fmla="*/ 190 w 236"/>
                  <a:gd name="T29" fmla="*/ 0 h 121"/>
                  <a:gd name="T30" fmla="*/ 201 w 236"/>
                  <a:gd name="T31" fmla="*/ 0 h 121"/>
                  <a:gd name="T32" fmla="*/ 213 w 236"/>
                  <a:gd name="T33" fmla="*/ 0 h 121"/>
                  <a:gd name="T34" fmla="*/ 219 w 236"/>
                  <a:gd name="T35" fmla="*/ 6 h 121"/>
                  <a:gd name="T36" fmla="*/ 224 w 236"/>
                  <a:gd name="T37" fmla="*/ 8 h 121"/>
                  <a:gd name="T38" fmla="*/ 224 w 236"/>
                  <a:gd name="T39" fmla="*/ 12 h 121"/>
                  <a:gd name="T40" fmla="*/ 219 w 236"/>
                  <a:gd name="T41" fmla="*/ 18 h 121"/>
                  <a:gd name="T42" fmla="*/ 223 w 236"/>
                  <a:gd name="T43" fmla="*/ 25 h 121"/>
                  <a:gd name="T44" fmla="*/ 226 w 236"/>
                  <a:gd name="T45" fmla="*/ 29 h 121"/>
                  <a:gd name="T46" fmla="*/ 230 w 236"/>
                  <a:gd name="T47" fmla="*/ 33 h 121"/>
                  <a:gd name="T48" fmla="*/ 234 w 236"/>
                  <a:gd name="T49" fmla="*/ 37 h 121"/>
                  <a:gd name="T50" fmla="*/ 234 w 236"/>
                  <a:gd name="T51" fmla="*/ 48 h 121"/>
                  <a:gd name="T52" fmla="*/ 234 w 236"/>
                  <a:gd name="T53" fmla="*/ 60 h 121"/>
                  <a:gd name="T54" fmla="*/ 234 w 236"/>
                  <a:gd name="T55" fmla="*/ 71 h 121"/>
                  <a:gd name="T56" fmla="*/ 234 w 236"/>
                  <a:gd name="T57" fmla="*/ 83 h 121"/>
                  <a:gd name="T58" fmla="*/ 234 w 236"/>
                  <a:gd name="T59" fmla="*/ 94 h 121"/>
                  <a:gd name="T60" fmla="*/ 234 w 236"/>
                  <a:gd name="T61" fmla="*/ 106 h 121"/>
                  <a:gd name="T62" fmla="*/ 234 w 236"/>
                  <a:gd name="T63" fmla="*/ 118 h 121"/>
                  <a:gd name="T64" fmla="*/ 226 w 236"/>
                  <a:gd name="T65" fmla="*/ 121 h 121"/>
                  <a:gd name="T66" fmla="*/ 215 w 236"/>
                  <a:gd name="T67" fmla="*/ 121 h 121"/>
                  <a:gd name="T68" fmla="*/ 203 w 236"/>
                  <a:gd name="T69" fmla="*/ 121 h 121"/>
                  <a:gd name="T70" fmla="*/ 192 w 236"/>
                  <a:gd name="T71" fmla="*/ 121 h 121"/>
                  <a:gd name="T72" fmla="*/ 180 w 236"/>
                  <a:gd name="T73" fmla="*/ 121 h 121"/>
                  <a:gd name="T74" fmla="*/ 169 w 236"/>
                  <a:gd name="T75" fmla="*/ 121 h 121"/>
                  <a:gd name="T76" fmla="*/ 157 w 236"/>
                  <a:gd name="T77" fmla="*/ 121 h 121"/>
                  <a:gd name="T78" fmla="*/ 146 w 236"/>
                  <a:gd name="T79" fmla="*/ 121 h 121"/>
                  <a:gd name="T80" fmla="*/ 134 w 236"/>
                  <a:gd name="T81" fmla="*/ 121 h 121"/>
                  <a:gd name="T82" fmla="*/ 123 w 236"/>
                  <a:gd name="T83" fmla="*/ 121 h 121"/>
                  <a:gd name="T84" fmla="*/ 111 w 236"/>
                  <a:gd name="T85" fmla="*/ 121 h 121"/>
                  <a:gd name="T86" fmla="*/ 100 w 236"/>
                  <a:gd name="T87" fmla="*/ 121 h 121"/>
                  <a:gd name="T88" fmla="*/ 88 w 236"/>
                  <a:gd name="T89" fmla="*/ 121 h 121"/>
                  <a:gd name="T90" fmla="*/ 77 w 236"/>
                  <a:gd name="T91" fmla="*/ 121 h 121"/>
                  <a:gd name="T92" fmla="*/ 65 w 236"/>
                  <a:gd name="T93" fmla="*/ 121 h 121"/>
                  <a:gd name="T94" fmla="*/ 54 w 236"/>
                  <a:gd name="T95" fmla="*/ 121 h 121"/>
                  <a:gd name="T96" fmla="*/ 42 w 236"/>
                  <a:gd name="T97" fmla="*/ 121 h 121"/>
                  <a:gd name="T98" fmla="*/ 30 w 236"/>
                  <a:gd name="T99" fmla="*/ 121 h 121"/>
                  <a:gd name="T100" fmla="*/ 19 w 236"/>
                  <a:gd name="T101" fmla="*/ 121 h 121"/>
                  <a:gd name="T102" fmla="*/ 7 w 236"/>
                  <a:gd name="T103" fmla="*/ 121 h 121"/>
                  <a:gd name="T104" fmla="*/ 0 w 236"/>
                  <a:gd name="T105" fmla="*/ 116 h 121"/>
                  <a:gd name="T106" fmla="*/ 0 w 236"/>
                  <a:gd name="T107" fmla="*/ 96 h 121"/>
                  <a:gd name="T108" fmla="*/ 0 w 236"/>
                  <a:gd name="T109" fmla="*/ 71 h 121"/>
                  <a:gd name="T110" fmla="*/ 0 w 236"/>
                  <a:gd name="T111" fmla="*/ 45 h 121"/>
                  <a:gd name="T112" fmla="*/ 0 w 236"/>
                  <a:gd name="T113" fmla="*/ 25 h 121"/>
                  <a:gd name="T114" fmla="*/ 0 w 236"/>
                  <a:gd name="T115" fmla="*/ 10 h 121"/>
                  <a:gd name="T116" fmla="*/ 6 w 236"/>
                  <a:gd name="T117" fmla="*/ 0 h 121"/>
                  <a:gd name="T118" fmla="*/ 17 w 236"/>
                  <a:gd name="T119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6" h="121">
                    <a:moveTo>
                      <a:pt x="19" y="0"/>
                    </a:moveTo>
                    <a:lnTo>
                      <a:pt x="21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0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5" y="0"/>
                    </a:lnTo>
                    <a:lnTo>
                      <a:pt x="57" y="0"/>
                    </a:lnTo>
                    <a:lnTo>
                      <a:pt x="59" y="0"/>
                    </a:lnTo>
                    <a:lnTo>
                      <a:pt x="61" y="0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8" y="0"/>
                    </a:lnTo>
                    <a:lnTo>
                      <a:pt x="80" y="0"/>
                    </a:lnTo>
                    <a:lnTo>
                      <a:pt x="82" y="0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90" y="0"/>
                    </a:lnTo>
                    <a:lnTo>
                      <a:pt x="92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100" y="0"/>
                    </a:lnTo>
                    <a:lnTo>
                      <a:pt x="102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9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5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6" y="0"/>
                    </a:lnTo>
                    <a:lnTo>
                      <a:pt x="128" y="0"/>
                    </a:lnTo>
                    <a:lnTo>
                      <a:pt x="130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8" y="0"/>
                    </a:lnTo>
                    <a:lnTo>
                      <a:pt x="140" y="0"/>
                    </a:lnTo>
                    <a:lnTo>
                      <a:pt x="142" y="0"/>
                    </a:lnTo>
                    <a:lnTo>
                      <a:pt x="144" y="0"/>
                    </a:lnTo>
                    <a:lnTo>
                      <a:pt x="146" y="0"/>
                    </a:lnTo>
                    <a:lnTo>
                      <a:pt x="148" y="0"/>
                    </a:lnTo>
                    <a:lnTo>
                      <a:pt x="150" y="0"/>
                    </a:lnTo>
                    <a:lnTo>
                      <a:pt x="151" y="0"/>
                    </a:lnTo>
                    <a:lnTo>
                      <a:pt x="153" y="0"/>
                    </a:lnTo>
                    <a:lnTo>
                      <a:pt x="155" y="0"/>
                    </a:lnTo>
                    <a:lnTo>
                      <a:pt x="157" y="0"/>
                    </a:lnTo>
                    <a:lnTo>
                      <a:pt x="159" y="0"/>
                    </a:lnTo>
                    <a:lnTo>
                      <a:pt x="161" y="0"/>
                    </a:lnTo>
                    <a:lnTo>
                      <a:pt x="163" y="0"/>
                    </a:lnTo>
                    <a:lnTo>
                      <a:pt x="165" y="0"/>
                    </a:lnTo>
                    <a:lnTo>
                      <a:pt x="167" y="0"/>
                    </a:lnTo>
                    <a:lnTo>
                      <a:pt x="169" y="0"/>
                    </a:lnTo>
                    <a:lnTo>
                      <a:pt x="171" y="0"/>
                    </a:lnTo>
                    <a:lnTo>
                      <a:pt x="173" y="0"/>
                    </a:lnTo>
                    <a:lnTo>
                      <a:pt x="174" y="0"/>
                    </a:lnTo>
                    <a:lnTo>
                      <a:pt x="176" y="0"/>
                    </a:lnTo>
                    <a:lnTo>
                      <a:pt x="178" y="0"/>
                    </a:lnTo>
                    <a:lnTo>
                      <a:pt x="180" y="0"/>
                    </a:lnTo>
                    <a:lnTo>
                      <a:pt x="182" y="0"/>
                    </a:lnTo>
                    <a:lnTo>
                      <a:pt x="184" y="0"/>
                    </a:lnTo>
                    <a:lnTo>
                      <a:pt x="186" y="0"/>
                    </a:lnTo>
                    <a:lnTo>
                      <a:pt x="188" y="0"/>
                    </a:lnTo>
                    <a:lnTo>
                      <a:pt x="190" y="0"/>
                    </a:lnTo>
                    <a:lnTo>
                      <a:pt x="192" y="0"/>
                    </a:lnTo>
                    <a:lnTo>
                      <a:pt x="194" y="0"/>
                    </a:lnTo>
                    <a:lnTo>
                      <a:pt x="196" y="0"/>
                    </a:lnTo>
                    <a:lnTo>
                      <a:pt x="198" y="0"/>
                    </a:lnTo>
                    <a:lnTo>
                      <a:pt x="199" y="0"/>
                    </a:lnTo>
                    <a:lnTo>
                      <a:pt x="201" y="0"/>
                    </a:lnTo>
                    <a:lnTo>
                      <a:pt x="203" y="0"/>
                    </a:lnTo>
                    <a:lnTo>
                      <a:pt x="205" y="0"/>
                    </a:lnTo>
                    <a:lnTo>
                      <a:pt x="207" y="0"/>
                    </a:lnTo>
                    <a:lnTo>
                      <a:pt x="209" y="0"/>
                    </a:lnTo>
                    <a:lnTo>
                      <a:pt x="211" y="0"/>
                    </a:lnTo>
                    <a:lnTo>
                      <a:pt x="213" y="0"/>
                    </a:lnTo>
                    <a:lnTo>
                      <a:pt x="213" y="2"/>
                    </a:lnTo>
                    <a:lnTo>
                      <a:pt x="215" y="2"/>
                    </a:lnTo>
                    <a:lnTo>
                      <a:pt x="215" y="4"/>
                    </a:lnTo>
                    <a:lnTo>
                      <a:pt x="217" y="4"/>
                    </a:lnTo>
                    <a:lnTo>
                      <a:pt x="217" y="6"/>
                    </a:lnTo>
                    <a:lnTo>
                      <a:pt x="219" y="6"/>
                    </a:lnTo>
                    <a:lnTo>
                      <a:pt x="221" y="6"/>
                    </a:lnTo>
                    <a:lnTo>
                      <a:pt x="221" y="4"/>
                    </a:lnTo>
                    <a:lnTo>
                      <a:pt x="223" y="4"/>
                    </a:lnTo>
                    <a:lnTo>
                      <a:pt x="224" y="4"/>
                    </a:lnTo>
                    <a:lnTo>
                      <a:pt x="224" y="6"/>
                    </a:lnTo>
                    <a:lnTo>
                      <a:pt x="224" y="8"/>
                    </a:lnTo>
                    <a:lnTo>
                      <a:pt x="226" y="8"/>
                    </a:lnTo>
                    <a:lnTo>
                      <a:pt x="226" y="10"/>
                    </a:lnTo>
                    <a:lnTo>
                      <a:pt x="224" y="10"/>
                    </a:lnTo>
                    <a:lnTo>
                      <a:pt x="226" y="10"/>
                    </a:lnTo>
                    <a:lnTo>
                      <a:pt x="226" y="12"/>
                    </a:lnTo>
                    <a:lnTo>
                      <a:pt x="224" y="12"/>
                    </a:lnTo>
                    <a:lnTo>
                      <a:pt x="223" y="12"/>
                    </a:lnTo>
                    <a:lnTo>
                      <a:pt x="223" y="14"/>
                    </a:lnTo>
                    <a:lnTo>
                      <a:pt x="221" y="14"/>
                    </a:lnTo>
                    <a:lnTo>
                      <a:pt x="221" y="16"/>
                    </a:lnTo>
                    <a:lnTo>
                      <a:pt x="221" y="18"/>
                    </a:lnTo>
                    <a:lnTo>
                      <a:pt x="219" y="18"/>
                    </a:lnTo>
                    <a:lnTo>
                      <a:pt x="219" y="20"/>
                    </a:lnTo>
                    <a:lnTo>
                      <a:pt x="219" y="22"/>
                    </a:lnTo>
                    <a:lnTo>
                      <a:pt x="221" y="22"/>
                    </a:lnTo>
                    <a:lnTo>
                      <a:pt x="221" y="23"/>
                    </a:lnTo>
                    <a:lnTo>
                      <a:pt x="223" y="23"/>
                    </a:lnTo>
                    <a:lnTo>
                      <a:pt x="223" y="25"/>
                    </a:lnTo>
                    <a:lnTo>
                      <a:pt x="224" y="25"/>
                    </a:lnTo>
                    <a:lnTo>
                      <a:pt x="226" y="25"/>
                    </a:lnTo>
                    <a:lnTo>
                      <a:pt x="226" y="27"/>
                    </a:lnTo>
                    <a:lnTo>
                      <a:pt x="224" y="27"/>
                    </a:lnTo>
                    <a:lnTo>
                      <a:pt x="224" y="29"/>
                    </a:lnTo>
                    <a:lnTo>
                      <a:pt x="226" y="29"/>
                    </a:lnTo>
                    <a:lnTo>
                      <a:pt x="226" y="31"/>
                    </a:lnTo>
                    <a:lnTo>
                      <a:pt x="228" y="31"/>
                    </a:lnTo>
                    <a:lnTo>
                      <a:pt x="228" y="33"/>
                    </a:lnTo>
                    <a:lnTo>
                      <a:pt x="226" y="33"/>
                    </a:lnTo>
                    <a:lnTo>
                      <a:pt x="228" y="33"/>
                    </a:lnTo>
                    <a:lnTo>
                      <a:pt x="230" y="33"/>
                    </a:lnTo>
                    <a:lnTo>
                      <a:pt x="230" y="35"/>
                    </a:lnTo>
                    <a:lnTo>
                      <a:pt x="232" y="35"/>
                    </a:lnTo>
                    <a:lnTo>
                      <a:pt x="234" y="35"/>
                    </a:lnTo>
                    <a:lnTo>
                      <a:pt x="236" y="35"/>
                    </a:lnTo>
                    <a:lnTo>
                      <a:pt x="234" y="35"/>
                    </a:lnTo>
                    <a:lnTo>
                      <a:pt x="234" y="37"/>
                    </a:lnTo>
                    <a:lnTo>
                      <a:pt x="234" y="39"/>
                    </a:lnTo>
                    <a:lnTo>
                      <a:pt x="234" y="41"/>
                    </a:lnTo>
                    <a:lnTo>
                      <a:pt x="234" y="43"/>
                    </a:lnTo>
                    <a:lnTo>
                      <a:pt x="234" y="45"/>
                    </a:lnTo>
                    <a:lnTo>
                      <a:pt x="234" y="46"/>
                    </a:lnTo>
                    <a:lnTo>
                      <a:pt x="234" y="48"/>
                    </a:lnTo>
                    <a:lnTo>
                      <a:pt x="234" y="50"/>
                    </a:lnTo>
                    <a:lnTo>
                      <a:pt x="234" y="52"/>
                    </a:lnTo>
                    <a:lnTo>
                      <a:pt x="234" y="54"/>
                    </a:lnTo>
                    <a:lnTo>
                      <a:pt x="234" y="56"/>
                    </a:lnTo>
                    <a:lnTo>
                      <a:pt x="234" y="58"/>
                    </a:lnTo>
                    <a:lnTo>
                      <a:pt x="234" y="60"/>
                    </a:lnTo>
                    <a:lnTo>
                      <a:pt x="234" y="62"/>
                    </a:lnTo>
                    <a:lnTo>
                      <a:pt x="234" y="64"/>
                    </a:lnTo>
                    <a:lnTo>
                      <a:pt x="234" y="66"/>
                    </a:lnTo>
                    <a:lnTo>
                      <a:pt x="234" y="68"/>
                    </a:lnTo>
                    <a:lnTo>
                      <a:pt x="234" y="70"/>
                    </a:lnTo>
                    <a:lnTo>
                      <a:pt x="234" y="71"/>
                    </a:lnTo>
                    <a:lnTo>
                      <a:pt x="234" y="73"/>
                    </a:lnTo>
                    <a:lnTo>
                      <a:pt x="234" y="75"/>
                    </a:lnTo>
                    <a:lnTo>
                      <a:pt x="234" y="77"/>
                    </a:lnTo>
                    <a:lnTo>
                      <a:pt x="234" y="79"/>
                    </a:lnTo>
                    <a:lnTo>
                      <a:pt x="234" y="81"/>
                    </a:lnTo>
                    <a:lnTo>
                      <a:pt x="234" y="83"/>
                    </a:lnTo>
                    <a:lnTo>
                      <a:pt x="234" y="85"/>
                    </a:lnTo>
                    <a:lnTo>
                      <a:pt x="234" y="87"/>
                    </a:lnTo>
                    <a:lnTo>
                      <a:pt x="234" y="89"/>
                    </a:lnTo>
                    <a:lnTo>
                      <a:pt x="234" y="91"/>
                    </a:lnTo>
                    <a:lnTo>
                      <a:pt x="234" y="93"/>
                    </a:lnTo>
                    <a:lnTo>
                      <a:pt x="234" y="94"/>
                    </a:lnTo>
                    <a:lnTo>
                      <a:pt x="234" y="96"/>
                    </a:lnTo>
                    <a:lnTo>
                      <a:pt x="234" y="98"/>
                    </a:lnTo>
                    <a:lnTo>
                      <a:pt x="234" y="100"/>
                    </a:lnTo>
                    <a:lnTo>
                      <a:pt x="234" y="102"/>
                    </a:lnTo>
                    <a:lnTo>
                      <a:pt x="234" y="104"/>
                    </a:lnTo>
                    <a:lnTo>
                      <a:pt x="234" y="106"/>
                    </a:lnTo>
                    <a:lnTo>
                      <a:pt x="234" y="108"/>
                    </a:lnTo>
                    <a:lnTo>
                      <a:pt x="234" y="110"/>
                    </a:lnTo>
                    <a:lnTo>
                      <a:pt x="234" y="112"/>
                    </a:lnTo>
                    <a:lnTo>
                      <a:pt x="234" y="114"/>
                    </a:lnTo>
                    <a:lnTo>
                      <a:pt x="234" y="116"/>
                    </a:lnTo>
                    <a:lnTo>
                      <a:pt x="234" y="118"/>
                    </a:lnTo>
                    <a:lnTo>
                      <a:pt x="234" y="119"/>
                    </a:lnTo>
                    <a:lnTo>
                      <a:pt x="234" y="121"/>
                    </a:lnTo>
                    <a:lnTo>
                      <a:pt x="232" y="121"/>
                    </a:lnTo>
                    <a:lnTo>
                      <a:pt x="230" y="121"/>
                    </a:lnTo>
                    <a:lnTo>
                      <a:pt x="228" y="121"/>
                    </a:lnTo>
                    <a:lnTo>
                      <a:pt x="226" y="121"/>
                    </a:lnTo>
                    <a:lnTo>
                      <a:pt x="224" y="121"/>
                    </a:lnTo>
                    <a:lnTo>
                      <a:pt x="223" y="121"/>
                    </a:lnTo>
                    <a:lnTo>
                      <a:pt x="221" y="121"/>
                    </a:lnTo>
                    <a:lnTo>
                      <a:pt x="219" y="121"/>
                    </a:lnTo>
                    <a:lnTo>
                      <a:pt x="217" y="121"/>
                    </a:lnTo>
                    <a:lnTo>
                      <a:pt x="215" y="121"/>
                    </a:lnTo>
                    <a:lnTo>
                      <a:pt x="213" y="121"/>
                    </a:lnTo>
                    <a:lnTo>
                      <a:pt x="211" y="121"/>
                    </a:lnTo>
                    <a:lnTo>
                      <a:pt x="209" y="121"/>
                    </a:lnTo>
                    <a:lnTo>
                      <a:pt x="207" y="121"/>
                    </a:lnTo>
                    <a:lnTo>
                      <a:pt x="205" y="121"/>
                    </a:lnTo>
                    <a:lnTo>
                      <a:pt x="203" y="121"/>
                    </a:lnTo>
                    <a:lnTo>
                      <a:pt x="201" y="121"/>
                    </a:lnTo>
                    <a:lnTo>
                      <a:pt x="199" y="121"/>
                    </a:lnTo>
                    <a:lnTo>
                      <a:pt x="198" y="121"/>
                    </a:lnTo>
                    <a:lnTo>
                      <a:pt x="196" y="121"/>
                    </a:lnTo>
                    <a:lnTo>
                      <a:pt x="194" y="121"/>
                    </a:lnTo>
                    <a:lnTo>
                      <a:pt x="192" y="121"/>
                    </a:lnTo>
                    <a:lnTo>
                      <a:pt x="190" y="121"/>
                    </a:lnTo>
                    <a:lnTo>
                      <a:pt x="188" y="121"/>
                    </a:lnTo>
                    <a:lnTo>
                      <a:pt x="186" y="121"/>
                    </a:lnTo>
                    <a:lnTo>
                      <a:pt x="184" y="121"/>
                    </a:lnTo>
                    <a:lnTo>
                      <a:pt x="182" y="121"/>
                    </a:lnTo>
                    <a:lnTo>
                      <a:pt x="180" y="121"/>
                    </a:lnTo>
                    <a:lnTo>
                      <a:pt x="178" y="121"/>
                    </a:lnTo>
                    <a:lnTo>
                      <a:pt x="176" y="121"/>
                    </a:lnTo>
                    <a:lnTo>
                      <a:pt x="174" y="121"/>
                    </a:lnTo>
                    <a:lnTo>
                      <a:pt x="173" y="121"/>
                    </a:lnTo>
                    <a:lnTo>
                      <a:pt x="171" y="121"/>
                    </a:lnTo>
                    <a:lnTo>
                      <a:pt x="169" y="121"/>
                    </a:lnTo>
                    <a:lnTo>
                      <a:pt x="167" y="121"/>
                    </a:lnTo>
                    <a:lnTo>
                      <a:pt x="165" y="121"/>
                    </a:lnTo>
                    <a:lnTo>
                      <a:pt x="163" y="121"/>
                    </a:lnTo>
                    <a:lnTo>
                      <a:pt x="161" y="121"/>
                    </a:lnTo>
                    <a:lnTo>
                      <a:pt x="159" y="121"/>
                    </a:lnTo>
                    <a:lnTo>
                      <a:pt x="157" y="121"/>
                    </a:lnTo>
                    <a:lnTo>
                      <a:pt x="155" y="121"/>
                    </a:lnTo>
                    <a:lnTo>
                      <a:pt x="153" y="121"/>
                    </a:lnTo>
                    <a:lnTo>
                      <a:pt x="151" y="121"/>
                    </a:lnTo>
                    <a:lnTo>
                      <a:pt x="150" y="121"/>
                    </a:lnTo>
                    <a:lnTo>
                      <a:pt x="148" y="121"/>
                    </a:lnTo>
                    <a:lnTo>
                      <a:pt x="146" y="121"/>
                    </a:lnTo>
                    <a:lnTo>
                      <a:pt x="144" y="121"/>
                    </a:lnTo>
                    <a:lnTo>
                      <a:pt x="142" y="121"/>
                    </a:lnTo>
                    <a:lnTo>
                      <a:pt x="140" y="121"/>
                    </a:lnTo>
                    <a:lnTo>
                      <a:pt x="138" y="121"/>
                    </a:lnTo>
                    <a:lnTo>
                      <a:pt x="136" y="121"/>
                    </a:lnTo>
                    <a:lnTo>
                      <a:pt x="134" y="121"/>
                    </a:lnTo>
                    <a:lnTo>
                      <a:pt x="132" y="121"/>
                    </a:lnTo>
                    <a:lnTo>
                      <a:pt x="130" y="121"/>
                    </a:lnTo>
                    <a:lnTo>
                      <a:pt x="128" y="121"/>
                    </a:lnTo>
                    <a:lnTo>
                      <a:pt x="126" y="121"/>
                    </a:lnTo>
                    <a:lnTo>
                      <a:pt x="125" y="121"/>
                    </a:lnTo>
                    <a:lnTo>
                      <a:pt x="123" y="121"/>
                    </a:lnTo>
                    <a:lnTo>
                      <a:pt x="121" y="121"/>
                    </a:lnTo>
                    <a:lnTo>
                      <a:pt x="119" y="121"/>
                    </a:lnTo>
                    <a:lnTo>
                      <a:pt x="117" y="121"/>
                    </a:lnTo>
                    <a:lnTo>
                      <a:pt x="115" y="121"/>
                    </a:lnTo>
                    <a:lnTo>
                      <a:pt x="113" y="121"/>
                    </a:lnTo>
                    <a:lnTo>
                      <a:pt x="111" y="121"/>
                    </a:lnTo>
                    <a:lnTo>
                      <a:pt x="109" y="121"/>
                    </a:lnTo>
                    <a:lnTo>
                      <a:pt x="107" y="121"/>
                    </a:lnTo>
                    <a:lnTo>
                      <a:pt x="105" y="121"/>
                    </a:lnTo>
                    <a:lnTo>
                      <a:pt x="103" y="121"/>
                    </a:lnTo>
                    <a:lnTo>
                      <a:pt x="102" y="121"/>
                    </a:lnTo>
                    <a:lnTo>
                      <a:pt x="100" y="121"/>
                    </a:lnTo>
                    <a:lnTo>
                      <a:pt x="98" y="121"/>
                    </a:lnTo>
                    <a:lnTo>
                      <a:pt x="96" y="121"/>
                    </a:lnTo>
                    <a:lnTo>
                      <a:pt x="94" y="121"/>
                    </a:lnTo>
                    <a:lnTo>
                      <a:pt x="92" y="121"/>
                    </a:lnTo>
                    <a:lnTo>
                      <a:pt x="90" y="121"/>
                    </a:lnTo>
                    <a:lnTo>
                      <a:pt x="88" y="121"/>
                    </a:lnTo>
                    <a:lnTo>
                      <a:pt x="86" y="121"/>
                    </a:lnTo>
                    <a:lnTo>
                      <a:pt x="84" y="121"/>
                    </a:lnTo>
                    <a:lnTo>
                      <a:pt x="82" y="121"/>
                    </a:lnTo>
                    <a:lnTo>
                      <a:pt x="80" y="121"/>
                    </a:lnTo>
                    <a:lnTo>
                      <a:pt x="78" y="121"/>
                    </a:lnTo>
                    <a:lnTo>
                      <a:pt x="77" y="121"/>
                    </a:lnTo>
                    <a:lnTo>
                      <a:pt x="75" y="121"/>
                    </a:lnTo>
                    <a:lnTo>
                      <a:pt x="73" y="121"/>
                    </a:lnTo>
                    <a:lnTo>
                      <a:pt x="71" y="121"/>
                    </a:lnTo>
                    <a:lnTo>
                      <a:pt x="69" y="121"/>
                    </a:lnTo>
                    <a:lnTo>
                      <a:pt x="67" y="121"/>
                    </a:lnTo>
                    <a:lnTo>
                      <a:pt x="65" y="121"/>
                    </a:lnTo>
                    <a:lnTo>
                      <a:pt x="63" y="121"/>
                    </a:lnTo>
                    <a:lnTo>
                      <a:pt x="61" y="121"/>
                    </a:lnTo>
                    <a:lnTo>
                      <a:pt x="59" y="121"/>
                    </a:lnTo>
                    <a:lnTo>
                      <a:pt x="57" y="121"/>
                    </a:lnTo>
                    <a:lnTo>
                      <a:pt x="55" y="121"/>
                    </a:lnTo>
                    <a:lnTo>
                      <a:pt x="54" y="121"/>
                    </a:lnTo>
                    <a:lnTo>
                      <a:pt x="52" y="121"/>
                    </a:lnTo>
                    <a:lnTo>
                      <a:pt x="50" y="121"/>
                    </a:lnTo>
                    <a:lnTo>
                      <a:pt x="48" y="121"/>
                    </a:lnTo>
                    <a:lnTo>
                      <a:pt x="46" y="121"/>
                    </a:lnTo>
                    <a:lnTo>
                      <a:pt x="44" y="121"/>
                    </a:lnTo>
                    <a:lnTo>
                      <a:pt x="42" y="121"/>
                    </a:lnTo>
                    <a:lnTo>
                      <a:pt x="40" y="121"/>
                    </a:lnTo>
                    <a:lnTo>
                      <a:pt x="38" y="121"/>
                    </a:lnTo>
                    <a:lnTo>
                      <a:pt x="36" y="121"/>
                    </a:lnTo>
                    <a:lnTo>
                      <a:pt x="34" y="121"/>
                    </a:lnTo>
                    <a:lnTo>
                      <a:pt x="32" y="121"/>
                    </a:lnTo>
                    <a:lnTo>
                      <a:pt x="30" y="121"/>
                    </a:lnTo>
                    <a:lnTo>
                      <a:pt x="29" y="121"/>
                    </a:lnTo>
                    <a:lnTo>
                      <a:pt x="27" y="121"/>
                    </a:lnTo>
                    <a:lnTo>
                      <a:pt x="25" y="121"/>
                    </a:lnTo>
                    <a:lnTo>
                      <a:pt x="23" y="121"/>
                    </a:lnTo>
                    <a:lnTo>
                      <a:pt x="21" y="121"/>
                    </a:lnTo>
                    <a:lnTo>
                      <a:pt x="19" y="121"/>
                    </a:lnTo>
                    <a:lnTo>
                      <a:pt x="17" y="121"/>
                    </a:lnTo>
                    <a:lnTo>
                      <a:pt x="15" y="121"/>
                    </a:lnTo>
                    <a:lnTo>
                      <a:pt x="13" y="121"/>
                    </a:lnTo>
                    <a:lnTo>
                      <a:pt x="11" y="121"/>
                    </a:lnTo>
                    <a:lnTo>
                      <a:pt x="9" y="121"/>
                    </a:lnTo>
                    <a:lnTo>
                      <a:pt x="7" y="121"/>
                    </a:lnTo>
                    <a:lnTo>
                      <a:pt x="6" y="121"/>
                    </a:lnTo>
                    <a:lnTo>
                      <a:pt x="4" y="121"/>
                    </a:lnTo>
                    <a:lnTo>
                      <a:pt x="2" y="121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6"/>
                    </a:lnTo>
                    <a:lnTo>
                      <a:pt x="0" y="112"/>
                    </a:lnTo>
                    <a:lnTo>
                      <a:pt x="0" y="106"/>
                    </a:lnTo>
                    <a:lnTo>
                      <a:pt x="0" y="104"/>
                    </a:lnTo>
                    <a:lnTo>
                      <a:pt x="0" y="102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0" y="93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0" y="71"/>
                    </a:lnTo>
                    <a:lnTo>
                      <a:pt x="0" y="64"/>
                    </a:lnTo>
                    <a:lnTo>
                      <a:pt x="0" y="58"/>
                    </a:lnTo>
                    <a:lnTo>
                      <a:pt x="0" y="54"/>
                    </a:lnTo>
                    <a:lnTo>
                      <a:pt x="0" y="48"/>
                    </a:lnTo>
                    <a:lnTo>
                      <a:pt x="0" y="46"/>
                    </a:lnTo>
                    <a:lnTo>
                      <a:pt x="0" y="45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0" y="33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5" name="Freeform 1377">
                <a:extLst>
                  <a:ext uri="{FF2B5EF4-FFF2-40B4-BE49-F238E27FC236}">
                    <a16:creationId xmlns:a16="http://schemas.microsoft.com/office/drawing/2014/main" id="{237ABA13-87AC-8EEE-9E07-D34E47DE55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35749" y="2394882"/>
                <a:ext cx="439738" cy="200025"/>
              </a:xfrm>
              <a:custGeom>
                <a:avLst/>
                <a:gdLst>
                  <a:gd name="T0" fmla="*/ 43 w 277"/>
                  <a:gd name="T1" fmla="*/ 0 h 126"/>
                  <a:gd name="T2" fmla="*/ 62 w 277"/>
                  <a:gd name="T3" fmla="*/ 0 h 126"/>
                  <a:gd name="T4" fmla="*/ 98 w 277"/>
                  <a:gd name="T5" fmla="*/ 0 h 126"/>
                  <a:gd name="T6" fmla="*/ 121 w 277"/>
                  <a:gd name="T7" fmla="*/ 0 h 126"/>
                  <a:gd name="T8" fmla="*/ 141 w 277"/>
                  <a:gd name="T9" fmla="*/ 0 h 126"/>
                  <a:gd name="T10" fmla="*/ 158 w 277"/>
                  <a:gd name="T11" fmla="*/ 0 h 126"/>
                  <a:gd name="T12" fmla="*/ 177 w 277"/>
                  <a:gd name="T13" fmla="*/ 2 h 126"/>
                  <a:gd name="T14" fmla="*/ 185 w 277"/>
                  <a:gd name="T15" fmla="*/ 7 h 126"/>
                  <a:gd name="T16" fmla="*/ 194 w 277"/>
                  <a:gd name="T17" fmla="*/ 7 h 126"/>
                  <a:gd name="T18" fmla="*/ 204 w 277"/>
                  <a:gd name="T19" fmla="*/ 5 h 126"/>
                  <a:gd name="T20" fmla="*/ 212 w 277"/>
                  <a:gd name="T21" fmla="*/ 5 h 126"/>
                  <a:gd name="T22" fmla="*/ 219 w 277"/>
                  <a:gd name="T23" fmla="*/ 9 h 126"/>
                  <a:gd name="T24" fmla="*/ 223 w 277"/>
                  <a:gd name="T25" fmla="*/ 11 h 126"/>
                  <a:gd name="T26" fmla="*/ 229 w 277"/>
                  <a:gd name="T27" fmla="*/ 15 h 126"/>
                  <a:gd name="T28" fmla="*/ 237 w 277"/>
                  <a:gd name="T29" fmla="*/ 21 h 126"/>
                  <a:gd name="T30" fmla="*/ 240 w 277"/>
                  <a:gd name="T31" fmla="*/ 27 h 126"/>
                  <a:gd name="T32" fmla="*/ 244 w 277"/>
                  <a:gd name="T33" fmla="*/ 32 h 126"/>
                  <a:gd name="T34" fmla="*/ 246 w 277"/>
                  <a:gd name="T35" fmla="*/ 40 h 126"/>
                  <a:gd name="T36" fmla="*/ 248 w 277"/>
                  <a:gd name="T37" fmla="*/ 44 h 126"/>
                  <a:gd name="T38" fmla="*/ 252 w 277"/>
                  <a:gd name="T39" fmla="*/ 50 h 126"/>
                  <a:gd name="T40" fmla="*/ 252 w 277"/>
                  <a:gd name="T41" fmla="*/ 59 h 126"/>
                  <a:gd name="T42" fmla="*/ 256 w 277"/>
                  <a:gd name="T43" fmla="*/ 67 h 126"/>
                  <a:gd name="T44" fmla="*/ 258 w 277"/>
                  <a:gd name="T45" fmla="*/ 75 h 126"/>
                  <a:gd name="T46" fmla="*/ 258 w 277"/>
                  <a:gd name="T47" fmla="*/ 76 h 126"/>
                  <a:gd name="T48" fmla="*/ 258 w 277"/>
                  <a:gd name="T49" fmla="*/ 82 h 126"/>
                  <a:gd name="T50" fmla="*/ 260 w 277"/>
                  <a:gd name="T51" fmla="*/ 90 h 126"/>
                  <a:gd name="T52" fmla="*/ 260 w 277"/>
                  <a:gd name="T53" fmla="*/ 100 h 126"/>
                  <a:gd name="T54" fmla="*/ 265 w 277"/>
                  <a:gd name="T55" fmla="*/ 103 h 126"/>
                  <a:gd name="T56" fmla="*/ 265 w 277"/>
                  <a:gd name="T57" fmla="*/ 113 h 126"/>
                  <a:gd name="T58" fmla="*/ 269 w 277"/>
                  <a:gd name="T59" fmla="*/ 117 h 126"/>
                  <a:gd name="T60" fmla="*/ 273 w 277"/>
                  <a:gd name="T61" fmla="*/ 126 h 126"/>
                  <a:gd name="T62" fmla="*/ 267 w 277"/>
                  <a:gd name="T63" fmla="*/ 126 h 126"/>
                  <a:gd name="T64" fmla="*/ 254 w 277"/>
                  <a:gd name="T65" fmla="*/ 126 h 126"/>
                  <a:gd name="T66" fmla="*/ 240 w 277"/>
                  <a:gd name="T67" fmla="*/ 126 h 126"/>
                  <a:gd name="T68" fmla="*/ 227 w 277"/>
                  <a:gd name="T69" fmla="*/ 126 h 126"/>
                  <a:gd name="T70" fmla="*/ 214 w 277"/>
                  <a:gd name="T71" fmla="*/ 126 h 126"/>
                  <a:gd name="T72" fmla="*/ 200 w 277"/>
                  <a:gd name="T73" fmla="*/ 126 h 126"/>
                  <a:gd name="T74" fmla="*/ 187 w 277"/>
                  <a:gd name="T75" fmla="*/ 126 h 126"/>
                  <a:gd name="T76" fmla="*/ 173 w 277"/>
                  <a:gd name="T77" fmla="*/ 126 h 126"/>
                  <a:gd name="T78" fmla="*/ 160 w 277"/>
                  <a:gd name="T79" fmla="*/ 126 h 126"/>
                  <a:gd name="T80" fmla="*/ 146 w 277"/>
                  <a:gd name="T81" fmla="*/ 126 h 126"/>
                  <a:gd name="T82" fmla="*/ 133 w 277"/>
                  <a:gd name="T83" fmla="*/ 126 h 126"/>
                  <a:gd name="T84" fmla="*/ 119 w 277"/>
                  <a:gd name="T85" fmla="*/ 126 h 126"/>
                  <a:gd name="T86" fmla="*/ 106 w 277"/>
                  <a:gd name="T87" fmla="*/ 126 h 126"/>
                  <a:gd name="T88" fmla="*/ 93 w 277"/>
                  <a:gd name="T89" fmla="*/ 126 h 126"/>
                  <a:gd name="T90" fmla="*/ 79 w 277"/>
                  <a:gd name="T91" fmla="*/ 126 h 126"/>
                  <a:gd name="T92" fmla="*/ 66 w 277"/>
                  <a:gd name="T93" fmla="*/ 126 h 126"/>
                  <a:gd name="T94" fmla="*/ 64 w 277"/>
                  <a:gd name="T95" fmla="*/ 101 h 126"/>
                  <a:gd name="T96" fmla="*/ 60 w 277"/>
                  <a:gd name="T97" fmla="*/ 86 h 126"/>
                  <a:gd name="T98" fmla="*/ 45 w 277"/>
                  <a:gd name="T99" fmla="*/ 86 h 126"/>
                  <a:gd name="T100" fmla="*/ 22 w 277"/>
                  <a:gd name="T101" fmla="*/ 86 h 126"/>
                  <a:gd name="T102" fmla="*/ 0 w 277"/>
                  <a:gd name="T103" fmla="*/ 86 h 126"/>
                  <a:gd name="T104" fmla="*/ 0 w 277"/>
                  <a:gd name="T105" fmla="*/ 59 h 126"/>
                  <a:gd name="T106" fmla="*/ 0 w 277"/>
                  <a:gd name="T107" fmla="*/ 36 h 126"/>
                  <a:gd name="T108" fmla="*/ 0 w 277"/>
                  <a:gd name="T109" fmla="*/ 2 h 126"/>
                  <a:gd name="T110" fmla="*/ 14 w 277"/>
                  <a:gd name="T111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77" h="126">
                    <a:moveTo>
                      <a:pt x="25" y="0"/>
                    </a:moveTo>
                    <a:lnTo>
                      <a:pt x="27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9" y="0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66" y="0"/>
                    </a:lnTo>
                    <a:lnTo>
                      <a:pt x="70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89" y="0"/>
                    </a:lnTo>
                    <a:lnTo>
                      <a:pt x="94" y="0"/>
                    </a:lnTo>
                    <a:lnTo>
                      <a:pt x="98" y="0"/>
                    </a:lnTo>
                    <a:lnTo>
                      <a:pt x="104" y="0"/>
                    </a:lnTo>
                    <a:lnTo>
                      <a:pt x="106" y="0"/>
                    </a:lnTo>
                    <a:lnTo>
                      <a:pt x="110" y="0"/>
                    </a:lnTo>
                    <a:lnTo>
                      <a:pt x="114" y="0"/>
                    </a:lnTo>
                    <a:lnTo>
                      <a:pt x="118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5" y="0"/>
                    </a:lnTo>
                    <a:lnTo>
                      <a:pt x="129" y="0"/>
                    </a:lnTo>
                    <a:lnTo>
                      <a:pt x="131" y="0"/>
                    </a:lnTo>
                    <a:lnTo>
                      <a:pt x="135" y="0"/>
                    </a:lnTo>
                    <a:lnTo>
                      <a:pt x="137" y="0"/>
                    </a:lnTo>
                    <a:lnTo>
                      <a:pt x="139" y="0"/>
                    </a:lnTo>
                    <a:lnTo>
                      <a:pt x="141" y="0"/>
                    </a:lnTo>
                    <a:lnTo>
                      <a:pt x="142" y="0"/>
                    </a:lnTo>
                    <a:lnTo>
                      <a:pt x="146" y="0"/>
                    </a:lnTo>
                    <a:lnTo>
                      <a:pt x="148" y="0"/>
                    </a:lnTo>
                    <a:lnTo>
                      <a:pt x="150" y="0"/>
                    </a:lnTo>
                    <a:lnTo>
                      <a:pt x="152" y="0"/>
                    </a:lnTo>
                    <a:lnTo>
                      <a:pt x="154" y="0"/>
                    </a:lnTo>
                    <a:lnTo>
                      <a:pt x="158" y="0"/>
                    </a:lnTo>
                    <a:lnTo>
                      <a:pt x="162" y="0"/>
                    </a:lnTo>
                    <a:lnTo>
                      <a:pt x="164" y="0"/>
                    </a:lnTo>
                    <a:lnTo>
                      <a:pt x="167" y="0"/>
                    </a:lnTo>
                    <a:lnTo>
                      <a:pt x="169" y="0"/>
                    </a:lnTo>
                    <a:lnTo>
                      <a:pt x="175" y="0"/>
                    </a:lnTo>
                    <a:lnTo>
                      <a:pt x="175" y="2"/>
                    </a:lnTo>
                    <a:lnTo>
                      <a:pt x="177" y="2"/>
                    </a:lnTo>
                    <a:lnTo>
                      <a:pt x="177" y="3"/>
                    </a:lnTo>
                    <a:lnTo>
                      <a:pt x="179" y="3"/>
                    </a:lnTo>
                    <a:lnTo>
                      <a:pt x="181" y="3"/>
                    </a:lnTo>
                    <a:lnTo>
                      <a:pt x="181" y="5"/>
                    </a:lnTo>
                    <a:lnTo>
                      <a:pt x="183" y="5"/>
                    </a:lnTo>
                    <a:lnTo>
                      <a:pt x="185" y="5"/>
                    </a:lnTo>
                    <a:lnTo>
                      <a:pt x="185" y="7"/>
                    </a:lnTo>
                    <a:lnTo>
                      <a:pt x="187" y="7"/>
                    </a:lnTo>
                    <a:lnTo>
                      <a:pt x="189" y="9"/>
                    </a:lnTo>
                    <a:lnTo>
                      <a:pt x="190" y="11"/>
                    </a:lnTo>
                    <a:lnTo>
                      <a:pt x="192" y="11"/>
                    </a:lnTo>
                    <a:lnTo>
                      <a:pt x="192" y="9"/>
                    </a:lnTo>
                    <a:lnTo>
                      <a:pt x="194" y="9"/>
                    </a:lnTo>
                    <a:lnTo>
                      <a:pt x="194" y="7"/>
                    </a:lnTo>
                    <a:lnTo>
                      <a:pt x="196" y="7"/>
                    </a:lnTo>
                    <a:lnTo>
                      <a:pt x="196" y="5"/>
                    </a:lnTo>
                    <a:lnTo>
                      <a:pt x="198" y="7"/>
                    </a:lnTo>
                    <a:lnTo>
                      <a:pt x="200" y="7"/>
                    </a:lnTo>
                    <a:lnTo>
                      <a:pt x="202" y="7"/>
                    </a:lnTo>
                    <a:lnTo>
                      <a:pt x="204" y="7"/>
                    </a:lnTo>
                    <a:lnTo>
                      <a:pt x="204" y="5"/>
                    </a:lnTo>
                    <a:lnTo>
                      <a:pt x="204" y="7"/>
                    </a:lnTo>
                    <a:lnTo>
                      <a:pt x="206" y="7"/>
                    </a:lnTo>
                    <a:lnTo>
                      <a:pt x="208" y="5"/>
                    </a:lnTo>
                    <a:lnTo>
                      <a:pt x="208" y="7"/>
                    </a:lnTo>
                    <a:lnTo>
                      <a:pt x="210" y="7"/>
                    </a:lnTo>
                    <a:lnTo>
                      <a:pt x="210" y="5"/>
                    </a:lnTo>
                    <a:lnTo>
                      <a:pt x="212" y="5"/>
                    </a:lnTo>
                    <a:lnTo>
                      <a:pt x="212" y="7"/>
                    </a:lnTo>
                    <a:lnTo>
                      <a:pt x="214" y="5"/>
                    </a:lnTo>
                    <a:lnTo>
                      <a:pt x="214" y="7"/>
                    </a:lnTo>
                    <a:lnTo>
                      <a:pt x="215" y="7"/>
                    </a:lnTo>
                    <a:lnTo>
                      <a:pt x="215" y="9"/>
                    </a:lnTo>
                    <a:lnTo>
                      <a:pt x="217" y="9"/>
                    </a:lnTo>
                    <a:lnTo>
                      <a:pt x="219" y="9"/>
                    </a:lnTo>
                    <a:lnTo>
                      <a:pt x="219" y="11"/>
                    </a:lnTo>
                    <a:lnTo>
                      <a:pt x="221" y="11"/>
                    </a:lnTo>
                    <a:lnTo>
                      <a:pt x="221" y="9"/>
                    </a:lnTo>
                    <a:lnTo>
                      <a:pt x="221" y="11"/>
                    </a:lnTo>
                    <a:lnTo>
                      <a:pt x="223" y="11"/>
                    </a:lnTo>
                    <a:lnTo>
                      <a:pt x="225" y="11"/>
                    </a:lnTo>
                    <a:lnTo>
                      <a:pt x="223" y="11"/>
                    </a:lnTo>
                    <a:lnTo>
                      <a:pt x="223" y="13"/>
                    </a:lnTo>
                    <a:lnTo>
                      <a:pt x="225" y="13"/>
                    </a:lnTo>
                    <a:lnTo>
                      <a:pt x="225" y="11"/>
                    </a:lnTo>
                    <a:lnTo>
                      <a:pt x="227" y="11"/>
                    </a:lnTo>
                    <a:lnTo>
                      <a:pt x="227" y="13"/>
                    </a:lnTo>
                    <a:lnTo>
                      <a:pt x="229" y="13"/>
                    </a:lnTo>
                    <a:lnTo>
                      <a:pt x="229" y="15"/>
                    </a:lnTo>
                    <a:lnTo>
                      <a:pt x="231" y="15"/>
                    </a:lnTo>
                    <a:lnTo>
                      <a:pt x="233" y="15"/>
                    </a:lnTo>
                    <a:lnTo>
                      <a:pt x="233" y="17"/>
                    </a:lnTo>
                    <a:lnTo>
                      <a:pt x="233" y="19"/>
                    </a:lnTo>
                    <a:lnTo>
                      <a:pt x="235" y="19"/>
                    </a:lnTo>
                    <a:lnTo>
                      <a:pt x="235" y="21"/>
                    </a:lnTo>
                    <a:lnTo>
                      <a:pt x="237" y="21"/>
                    </a:lnTo>
                    <a:lnTo>
                      <a:pt x="238" y="21"/>
                    </a:lnTo>
                    <a:lnTo>
                      <a:pt x="238" y="23"/>
                    </a:lnTo>
                    <a:lnTo>
                      <a:pt x="240" y="23"/>
                    </a:lnTo>
                    <a:lnTo>
                      <a:pt x="242" y="23"/>
                    </a:lnTo>
                    <a:lnTo>
                      <a:pt x="242" y="25"/>
                    </a:lnTo>
                    <a:lnTo>
                      <a:pt x="242" y="27"/>
                    </a:lnTo>
                    <a:lnTo>
                      <a:pt x="240" y="27"/>
                    </a:lnTo>
                    <a:lnTo>
                      <a:pt x="242" y="27"/>
                    </a:lnTo>
                    <a:lnTo>
                      <a:pt x="242" y="28"/>
                    </a:lnTo>
                    <a:lnTo>
                      <a:pt x="240" y="28"/>
                    </a:lnTo>
                    <a:lnTo>
                      <a:pt x="242" y="28"/>
                    </a:lnTo>
                    <a:lnTo>
                      <a:pt x="242" y="30"/>
                    </a:lnTo>
                    <a:lnTo>
                      <a:pt x="242" y="32"/>
                    </a:lnTo>
                    <a:lnTo>
                      <a:pt x="244" y="32"/>
                    </a:lnTo>
                    <a:lnTo>
                      <a:pt x="244" y="34"/>
                    </a:lnTo>
                    <a:lnTo>
                      <a:pt x="242" y="34"/>
                    </a:lnTo>
                    <a:lnTo>
                      <a:pt x="244" y="34"/>
                    </a:lnTo>
                    <a:lnTo>
                      <a:pt x="244" y="36"/>
                    </a:lnTo>
                    <a:lnTo>
                      <a:pt x="244" y="38"/>
                    </a:lnTo>
                    <a:lnTo>
                      <a:pt x="246" y="38"/>
                    </a:lnTo>
                    <a:lnTo>
                      <a:pt x="246" y="40"/>
                    </a:lnTo>
                    <a:lnTo>
                      <a:pt x="246" y="42"/>
                    </a:lnTo>
                    <a:lnTo>
                      <a:pt x="248" y="42"/>
                    </a:lnTo>
                    <a:lnTo>
                      <a:pt x="246" y="42"/>
                    </a:lnTo>
                    <a:lnTo>
                      <a:pt x="246" y="44"/>
                    </a:lnTo>
                    <a:lnTo>
                      <a:pt x="248" y="44"/>
                    </a:lnTo>
                    <a:lnTo>
                      <a:pt x="248" y="42"/>
                    </a:lnTo>
                    <a:lnTo>
                      <a:pt x="248" y="44"/>
                    </a:lnTo>
                    <a:lnTo>
                      <a:pt x="250" y="44"/>
                    </a:lnTo>
                    <a:lnTo>
                      <a:pt x="250" y="46"/>
                    </a:lnTo>
                    <a:lnTo>
                      <a:pt x="250" y="48"/>
                    </a:lnTo>
                    <a:lnTo>
                      <a:pt x="250" y="50"/>
                    </a:lnTo>
                    <a:lnTo>
                      <a:pt x="252" y="50"/>
                    </a:lnTo>
                    <a:lnTo>
                      <a:pt x="250" y="50"/>
                    </a:lnTo>
                    <a:lnTo>
                      <a:pt x="252" y="50"/>
                    </a:lnTo>
                    <a:lnTo>
                      <a:pt x="252" y="51"/>
                    </a:lnTo>
                    <a:lnTo>
                      <a:pt x="252" y="53"/>
                    </a:lnTo>
                    <a:lnTo>
                      <a:pt x="252" y="55"/>
                    </a:lnTo>
                    <a:lnTo>
                      <a:pt x="250" y="55"/>
                    </a:lnTo>
                    <a:lnTo>
                      <a:pt x="250" y="57"/>
                    </a:lnTo>
                    <a:lnTo>
                      <a:pt x="252" y="57"/>
                    </a:lnTo>
                    <a:lnTo>
                      <a:pt x="252" y="59"/>
                    </a:lnTo>
                    <a:lnTo>
                      <a:pt x="250" y="59"/>
                    </a:lnTo>
                    <a:lnTo>
                      <a:pt x="252" y="61"/>
                    </a:lnTo>
                    <a:lnTo>
                      <a:pt x="252" y="63"/>
                    </a:lnTo>
                    <a:lnTo>
                      <a:pt x="254" y="63"/>
                    </a:lnTo>
                    <a:lnTo>
                      <a:pt x="254" y="65"/>
                    </a:lnTo>
                    <a:lnTo>
                      <a:pt x="256" y="65"/>
                    </a:lnTo>
                    <a:lnTo>
                      <a:pt x="256" y="67"/>
                    </a:lnTo>
                    <a:lnTo>
                      <a:pt x="258" y="67"/>
                    </a:lnTo>
                    <a:lnTo>
                      <a:pt x="256" y="67"/>
                    </a:lnTo>
                    <a:lnTo>
                      <a:pt x="256" y="69"/>
                    </a:lnTo>
                    <a:lnTo>
                      <a:pt x="256" y="71"/>
                    </a:lnTo>
                    <a:lnTo>
                      <a:pt x="256" y="73"/>
                    </a:lnTo>
                    <a:lnTo>
                      <a:pt x="258" y="73"/>
                    </a:lnTo>
                    <a:lnTo>
                      <a:pt x="258" y="75"/>
                    </a:lnTo>
                    <a:lnTo>
                      <a:pt x="258" y="73"/>
                    </a:lnTo>
                    <a:lnTo>
                      <a:pt x="256" y="73"/>
                    </a:lnTo>
                    <a:lnTo>
                      <a:pt x="258" y="73"/>
                    </a:lnTo>
                    <a:lnTo>
                      <a:pt x="258" y="75"/>
                    </a:lnTo>
                    <a:lnTo>
                      <a:pt x="258" y="76"/>
                    </a:lnTo>
                    <a:lnTo>
                      <a:pt x="258" y="78"/>
                    </a:lnTo>
                    <a:lnTo>
                      <a:pt x="258" y="76"/>
                    </a:lnTo>
                    <a:lnTo>
                      <a:pt x="260" y="76"/>
                    </a:lnTo>
                    <a:lnTo>
                      <a:pt x="260" y="78"/>
                    </a:lnTo>
                    <a:lnTo>
                      <a:pt x="258" y="78"/>
                    </a:lnTo>
                    <a:lnTo>
                      <a:pt x="258" y="80"/>
                    </a:lnTo>
                    <a:lnTo>
                      <a:pt x="260" y="80"/>
                    </a:lnTo>
                    <a:lnTo>
                      <a:pt x="260" y="82"/>
                    </a:lnTo>
                    <a:lnTo>
                      <a:pt x="258" y="82"/>
                    </a:lnTo>
                    <a:lnTo>
                      <a:pt x="258" y="84"/>
                    </a:lnTo>
                    <a:lnTo>
                      <a:pt x="260" y="84"/>
                    </a:lnTo>
                    <a:lnTo>
                      <a:pt x="258" y="84"/>
                    </a:lnTo>
                    <a:lnTo>
                      <a:pt x="258" y="86"/>
                    </a:lnTo>
                    <a:lnTo>
                      <a:pt x="260" y="86"/>
                    </a:lnTo>
                    <a:lnTo>
                      <a:pt x="260" y="88"/>
                    </a:lnTo>
                    <a:lnTo>
                      <a:pt x="260" y="90"/>
                    </a:lnTo>
                    <a:lnTo>
                      <a:pt x="260" y="92"/>
                    </a:lnTo>
                    <a:lnTo>
                      <a:pt x="260" y="94"/>
                    </a:lnTo>
                    <a:lnTo>
                      <a:pt x="260" y="96"/>
                    </a:lnTo>
                    <a:lnTo>
                      <a:pt x="258" y="96"/>
                    </a:lnTo>
                    <a:lnTo>
                      <a:pt x="258" y="98"/>
                    </a:lnTo>
                    <a:lnTo>
                      <a:pt x="260" y="98"/>
                    </a:lnTo>
                    <a:lnTo>
                      <a:pt x="260" y="100"/>
                    </a:lnTo>
                    <a:lnTo>
                      <a:pt x="262" y="100"/>
                    </a:lnTo>
                    <a:lnTo>
                      <a:pt x="262" y="101"/>
                    </a:lnTo>
                    <a:lnTo>
                      <a:pt x="262" y="103"/>
                    </a:lnTo>
                    <a:lnTo>
                      <a:pt x="262" y="105"/>
                    </a:lnTo>
                    <a:lnTo>
                      <a:pt x="263" y="105"/>
                    </a:lnTo>
                    <a:lnTo>
                      <a:pt x="263" y="103"/>
                    </a:lnTo>
                    <a:lnTo>
                      <a:pt x="265" y="103"/>
                    </a:lnTo>
                    <a:lnTo>
                      <a:pt x="265" y="105"/>
                    </a:lnTo>
                    <a:lnTo>
                      <a:pt x="263" y="105"/>
                    </a:lnTo>
                    <a:lnTo>
                      <a:pt x="263" y="107"/>
                    </a:lnTo>
                    <a:lnTo>
                      <a:pt x="265" y="107"/>
                    </a:lnTo>
                    <a:lnTo>
                      <a:pt x="265" y="109"/>
                    </a:lnTo>
                    <a:lnTo>
                      <a:pt x="265" y="111"/>
                    </a:lnTo>
                    <a:lnTo>
                      <a:pt x="265" y="113"/>
                    </a:lnTo>
                    <a:lnTo>
                      <a:pt x="267" y="113"/>
                    </a:lnTo>
                    <a:lnTo>
                      <a:pt x="265" y="113"/>
                    </a:lnTo>
                    <a:lnTo>
                      <a:pt x="265" y="115"/>
                    </a:lnTo>
                    <a:lnTo>
                      <a:pt x="267" y="113"/>
                    </a:lnTo>
                    <a:lnTo>
                      <a:pt x="267" y="115"/>
                    </a:lnTo>
                    <a:lnTo>
                      <a:pt x="269" y="115"/>
                    </a:lnTo>
                    <a:lnTo>
                      <a:pt x="269" y="117"/>
                    </a:lnTo>
                    <a:lnTo>
                      <a:pt x="271" y="117"/>
                    </a:lnTo>
                    <a:lnTo>
                      <a:pt x="271" y="119"/>
                    </a:lnTo>
                    <a:lnTo>
                      <a:pt x="271" y="121"/>
                    </a:lnTo>
                    <a:lnTo>
                      <a:pt x="273" y="121"/>
                    </a:lnTo>
                    <a:lnTo>
                      <a:pt x="273" y="123"/>
                    </a:lnTo>
                    <a:lnTo>
                      <a:pt x="273" y="124"/>
                    </a:lnTo>
                    <a:lnTo>
                      <a:pt x="273" y="126"/>
                    </a:lnTo>
                    <a:lnTo>
                      <a:pt x="275" y="126"/>
                    </a:lnTo>
                    <a:lnTo>
                      <a:pt x="277" y="126"/>
                    </a:lnTo>
                    <a:lnTo>
                      <a:pt x="275" y="126"/>
                    </a:lnTo>
                    <a:lnTo>
                      <a:pt x="273" y="126"/>
                    </a:lnTo>
                    <a:lnTo>
                      <a:pt x="271" y="126"/>
                    </a:lnTo>
                    <a:lnTo>
                      <a:pt x="269" y="126"/>
                    </a:lnTo>
                    <a:lnTo>
                      <a:pt x="267" y="126"/>
                    </a:lnTo>
                    <a:lnTo>
                      <a:pt x="265" y="126"/>
                    </a:lnTo>
                    <a:lnTo>
                      <a:pt x="263" y="126"/>
                    </a:lnTo>
                    <a:lnTo>
                      <a:pt x="262" y="126"/>
                    </a:lnTo>
                    <a:lnTo>
                      <a:pt x="260" y="126"/>
                    </a:lnTo>
                    <a:lnTo>
                      <a:pt x="258" y="126"/>
                    </a:lnTo>
                    <a:lnTo>
                      <a:pt x="256" y="126"/>
                    </a:lnTo>
                    <a:lnTo>
                      <a:pt x="254" y="126"/>
                    </a:lnTo>
                    <a:lnTo>
                      <a:pt x="252" y="126"/>
                    </a:lnTo>
                    <a:lnTo>
                      <a:pt x="250" y="126"/>
                    </a:lnTo>
                    <a:lnTo>
                      <a:pt x="248" y="126"/>
                    </a:lnTo>
                    <a:lnTo>
                      <a:pt x="246" y="126"/>
                    </a:lnTo>
                    <a:lnTo>
                      <a:pt x="244" y="126"/>
                    </a:lnTo>
                    <a:lnTo>
                      <a:pt x="242" y="126"/>
                    </a:lnTo>
                    <a:lnTo>
                      <a:pt x="240" y="126"/>
                    </a:lnTo>
                    <a:lnTo>
                      <a:pt x="238" y="126"/>
                    </a:lnTo>
                    <a:lnTo>
                      <a:pt x="237" y="126"/>
                    </a:lnTo>
                    <a:lnTo>
                      <a:pt x="235" y="126"/>
                    </a:lnTo>
                    <a:lnTo>
                      <a:pt x="233" y="126"/>
                    </a:lnTo>
                    <a:lnTo>
                      <a:pt x="231" y="126"/>
                    </a:lnTo>
                    <a:lnTo>
                      <a:pt x="229" y="126"/>
                    </a:lnTo>
                    <a:lnTo>
                      <a:pt x="227" y="126"/>
                    </a:lnTo>
                    <a:lnTo>
                      <a:pt x="225" y="126"/>
                    </a:lnTo>
                    <a:lnTo>
                      <a:pt x="223" y="126"/>
                    </a:lnTo>
                    <a:lnTo>
                      <a:pt x="221" y="126"/>
                    </a:lnTo>
                    <a:lnTo>
                      <a:pt x="219" y="126"/>
                    </a:lnTo>
                    <a:lnTo>
                      <a:pt x="217" y="126"/>
                    </a:lnTo>
                    <a:lnTo>
                      <a:pt x="215" y="126"/>
                    </a:lnTo>
                    <a:lnTo>
                      <a:pt x="214" y="126"/>
                    </a:lnTo>
                    <a:lnTo>
                      <a:pt x="212" y="126"/>
                    </a:lnTo>
                    <a:lnTo>
                      <a:pt x="210" y="126"/>
                    </a:lnTo>
                    <a:lnTo>
                      <a:pt x="208" y="126"/>
                    </a:lnTo>
                    <a:lnTo>
                      <a:pt x="206" y="126"/>
                    </a:lnTo>
                    <a:lnTo>
                      <a:pt x="204" y="126"/>
                    </a:lnTo>
                    <a:lnTo>
                      <a:pt x="202" y="126"/>
                    </a:lnTo>
                    <a:lnTo>
                      <a:pt x="200" y="126"/>
                    </a:lnTo>
                    <a:lnTo>
                      <a:pt x="198" y="126"/>
                    </a:lnTo>
                    <a:lnTo>
                      <a:pt x="196" y="126"/>
                    </a:lnTo>
                    <a:lnTo>
                      <a:pt x="194" y="126"/>
                    </a:lnTo>
                    <a:lnTo>
                      <a:pt x="192" y="126"/>
                    </a:lnTo>
                    <a:lnTo>
                      <a:pt x="190" y="126"/>
                    </a:lnTo>
                    <a:lnTo>
                      <a:pt x="189" y="126"/>
                    </a:lnTo>
                    <a:lnTo>
                      <a:pt x="187" y="126"/>
                    </a:lnTo>
                    <a:lnTo>
                      <a:pt x="185" y="126"/>
                    </a:lnTo>
                    <a:lnTo>
                      <a:pt x="183" y="126"/>
                    </a:lnTo>
                    <a:lnTo>
                      <a:pt x="181" y="126"/>
                    </a:lnTo>
                    <a:lnTo>
                      <a:pt x="179" y="126"/>
                    </a:lnTo>
                    <a:lnTo>
                      <a:pt x="177" y="126"/>
                    </a:lnTo>
                    <a:lnTo>
                      <a:pt x="175" y="126"/>
                    </a:lnTo>
                    <a:lnTo>
                      <a:pt x="173" y="126"/>
                    </a:lnTo>
                    <a:lnTo>
                      <a:pt x="171" y="126"/>
                    </a:lnTo>
                    <a:lnTo>
                      <a:pt x="169" y="126"/>
                    </a:lnTo>
                    <a:lnTo>
                      <a:pt x="167" y="126"/>
                    </a:lnTo>
                    <a:lnTo>
                      <a:pt x="166" y="126"/>
                    </a:lnTo>
                    <a:lnTo>
                      <a:pt x="164" y="126"/>
                    </a:lnTo>
                    <a:lnTo>
                      <a:pt x="162" y="126"/>
                    </a:lnTo>
                    <a:lnTo>
                      <a:pt x="160" y="126"/>
                    </a:lnTo>
                    <a:lnTo>
                      <a:pt x="158" y="126"/>
                    </a:lnTo>
                    <a:lnTo>
                      <a:pt x="156" y="126"/>
                    </a:lnTo>
                    <a:lnTo>
                      <a:pt x="154" y="126"/>
                    </a:lnTo>
                    <a:lnTo>
                      <a:pt x="152" y="126"/>
                    </a:lnTo>
                    <a:lnTo>
                      <a:pt x="150" y="126"/>
                    </a:lnTo>
                    <a:lnTo>
                      <a:pt x="148" y="126"/>
                    </a:lnTo>
                    <a:lnTo>
                      <a:pt x="146" y="126"/>
                    </a:lnTo>
                    <a:lnTo>
                      <a:pt x="144" y="126"/>
                    </a:lnTo>
                    <a:lnTo>
                      <a:pt x="142" y="126"/>
                    </a:lnTo>
                    <a:lnTo>
                      <a:pt x="141" y="126"/>
                    </a:lnTo>
                    <a:lnTo>
                      <a:pt x="139" y="126"/>
                    </a:lnTo>
                    <a:lnTo>
                      <a:pt x="137" y="126"/>
                    </a:lnTo>
                    <a:lnTo>
                      <a:pt x="135" y="126"/>
                    </a:lnTo>
                    <a:lnTo>
                      <a:pt x="133" y="126"/>
                    </a:lnTo>
                    <a:lnTo>
                      <a:pt x="131" y="126"/>
                    </a:lnTo>
                    <a:lnTo>
                      <a:pt x="129" y="126"/>
                    </a:lnTo>
                    <a:lnTo>
                      <a:pt x="127" y="126"/>
                    </a:lnTo>
                    <a:lnTo>
                      <a:pt x="125" y="126"/>
                    </a:lnTo>
                    <a:lnTo>
                      <a:pt x="123" y="126"/>
                    </a:lnTo>
                    <a:lnTo>
                      <a:pt x="121" y="126"/>
                    </a:lnTo>
                    <a:lnTo>
                      <a:pt x="119" y="126"/>
                    </a:lnTo>
                    <a:lnTo>
                      <a:pt x="118" y="126"/>
                    </a:lnTo>
                    <a:lnTo>
                      <a:pt x="116" y="126"/>
                    </a:lnTo>
                    <a:lnTo>
                      <a:pt x="114" y="126"/>
                    </a:lnTo>
                    <a:lnTo>
                      <a:pt x="112" y="126"/>
                    </a:lnTo>
                    <a:lnTo>
                      <a:pt x="110" y="126"/>
                    </a:lnTo>
                    <a:lnTo>
                      <a:pt x="108" y="126"/>
                    </a:lnTo>
                    <a:lnTo>
                      <a:pt x="106" y="126"/>
                    </a:lnTo>
                    <a:lnTo>
                      <a:pt x="104" y="126"/>
                    </a:lnTo>
                    <a:lnTo>
                      <a:pt x="102" y="126"/>
                    </a:lnTo>
                    <a:lnTo>
                      <a:pt x="100" y="126"/>
                    </a:lnTo>
                    <a:lnTo>
                      <a:pt x="98" y="126"/>
                    </a:lnTo>
                    <a:lnTo>
                      <a:pt x="96" y="126"/>
                    </a:lnTo>
                    <a:lnTo>
                      <a:pt x="94" y="126"/>
                    </a:lnTo>
                    <a:lnTo>
                      <a:pt x="93" y="126"/>
                    </a:lnTo>
                    <a:lnTo>
                      <a:pt x="91" y="126"/>
                    </a:lnTo>
                    <a:lnTo>
                      <a:pt x="89" y="126"/>
                    </a:lnTo>
                    <a:lnTo>
                      <a:pt x="87" y="126"/>
                    </a:lnTo>
                    <a:lnTo>
                      <a:pt x="85" y="126"/>
                    </a:lnTo>
                    <a:lnTo>
                      <a:pt x="83" y="126"/>
                    </a:lnTo>
                    <a:lnTo>
                      <a:pt x="81" y="126"/>
                    </a:lnTo>
                    <a:lnTo>
                      <a:pt x="79" y="126"/>
                    </a:lnTo>
                    <a:lnTo>
                      <a:pt x="77" y="126"/>
                    </a:lnTo>
                    <a:lnTo>
                      <a:pt x="75" y="126"/>
                    </a:lnTo>
                    <a:lnTo>
                      <a:pt x="73" y="126"/>
                    </a:lnTo>
                    <a:lnTo>
                      <a:pt x="71" y="126"/>
                    </a:lnTo>
                    <a:lnTo>
                      <a:pt x="70" y="126"/>
                    </a:lnTo>
                    <a:lnTo>
                      <a:pt x="68" y="126"/>
                    </a:lnTo>
                    <a:lnTo>
                      <a:pt x="66" y="126"/>
                    </a:lnTo>
                    <a:lnTo>
                      <a:pt x="64" y="126"/>
                    </a:lnTo>
                    <a:lnTo>
                      <a:pt x="64" y="124"/>
                    </a:lnTo>
                    <a:lnTo>
                      <a:pt x="64" y="113"/>
                    </a:lnTo>
                    <a:lnTo>
                      <a:pt x="64" y="109"/>
                    </a:lnTo>
                    <a:lnTo>
                      <a:pt x="64" y="105"/>
                    </a:lnTo>
                    <a:lnTo>
                      <a:pt x="64" y="103"/>
                    </a:lnTo>
                    <a:lnTo>
                      <a:pt x="64" y="101"/>
                    </a:lnTo>
                    <a:lnTo>
                      <a:pt x="64" y="98"/>
                    </a:lnTo>
                    <a:lnTo>
                      <a:pt x="64" y="96"/>
                    </a:lnTo>
                    <a:lnTo>
                      <a:pt x="64" y="94"/>
                    </a:lnTo>
                    <a:lnTo>
                      <a:pt x="64" y="90"/>
                    </a:lnTo>
                    <a:lnTo>
                      <a:pt x="64" y="86"/>
                    </a:lnTo>
                    <a:lnTo>
                      <a:pt x="62" y="86"/>
                    </a:lnTo>
                    <a:lnTo>
                      <a:pt x="60" y="86"/>
                    </a:lnTo>
                    <a:lnTo>
                      <a:pt x="58" y="86"/>
                    </a:lnTo>
                    <a:lnTo>
                      <a:pt x="56" y="86"/>
                    </a:lnTo>
                    <a:lnTo>
                      <a:pt x="54" y="86"/>
                    </a:lnTo>
                    <a:lnTo>
                      <a:pt x="52" y="86"/>
                    </a:lnTo>
                    <a:lnTo>
                      <a:pt x="48" y="86"/>
                    </a:lnTo>
                    <a:lnTo>
                      <a:pt x="46" y="86"/>
                    </a:lnTo>
                    <a:lnTo>
                      <a:pt x="45" y="86"/>
                    </a:lnTo>
                    <a:lnTo>
                      <a:pt x="43" y="86"/>
                    </a:lnTo>
                    <a:lnTo>
                      <a:pt x="39" y="86"/>
                    </a:lnTo>
                    <a:lnTo>
                      <a:pt x="35" y="86"/>
                    </a:lnTo>
                    <a:lnTo>
                      <a:pt x="33" y="86"/>
                    </a:lnTo>
                    <a:lnTo>
                      <a:pt x="31" y="86"/>
                    </a:lnTo>
                    <a:lnTo>
                      <a:pt x="29" y="86"/>
                    </a:lnTo>
                    <a:lnTo>
                      <a:pt x="22" y="86"/>
                    </a:lnTo>
                    <a:lnTo>
                      <a:pt x="16" y="86"/>
                    </a:lnTo>
                    <a:lnTo>
                      <a:pt x="14" y="86"/>
                    </a:lnTo>
                    <a:lnTo>
                      <a:pt x="12" y="86"/>
                    </a:lnTo>
                    <a:lnTo>
                      <a:pt x="10" y="86"/>
                    </a:lnTo>
                    <a:lnTo>
                      <a:pt x="8" y="86"/>
                    </a:lnTo>
                    <a:lnTo>
                      <a:pt x="6" y="86"/>
                    </a:lnTo>
                    <a:lnTo>
                      <a:pt x="0" y="86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0" y="76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1"/>
                    </a:lnTo>
                    <a:lnTo>
                      <a:pt x="0" y="59"/>
                    </a:lnTo>
                    <a:lnTo>
                      <a:pt x="0" y="55"/>
                    </a:lnTo>
                    <a:lnTo>
                      <a:pt x="0" y="48"/>
                    </a:lnTo>
                    <a:lnTo>
                      <a:pt x="0" y="46"/>
                    </a:lnTo>
                    <a:lnTo>
                      <a:pt x="0" y="44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28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6" name="Freeform 1380">
                <a:extLst>
                  <a:ext uri="{FF2B5EF4-FFF2-40B4-BE49-F238E27FC236}">
                    <a16:creationId xmlns:a16="http://schemas.microsoft.com/office/drawing/2014/main" id="{54078403-AFAB-16F3-4B0C-8A261A5ADD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6511" y="2786995"/>
                <a:ext cx="301625" cy="344488"/>
              </a:xfrm>
              <a:custGeom>
                <a:avLst/>
                <a:gdLst>
                  <a:gd name="T0" fmla="*/ 190 w 190"/>
                  <a:gd name="T1" fmla="*/ 18 h 217"/>
                  <a:gd name="T2" fmla="*/ 190 w 190"/>
                  <a:gd name="T3" fmla="*/ 39 h 217"/>
                  <a:gd name="T4" fmla="*/ 190 w 190"/>
                  <a:gd name="T5" fmla="*/ 60 h 217"/>
                  <a:gd name="T6" fmla="*/ 190 w 190"/>
                  <a:gd name="T7" fmla="*/ 85 h 217"/>
                  <a:gd name="T8" fmla="*/ 190 w 190"/>
                  <a:gd name="T9" fmla="*/ 106 h 217"/>
                  <a:gd name="T10" fmla="*/ 190 w 190"/>
                  <a:gd name="T11" fmla="*/ 117 h 217"/>
                  <a:gd name="T12" fmla="*/ 188 w 190"/>
                  <a:gd name="T13" fmla="*/ 131 h 217"/>
                  <a:gd name="T14" fmla="*/ 188 w 190"/>
                  <a:gd name="T15" fmla="*/ 156 h 217"/>
                  <a:gd name="T16" fmla="*/ 188 w 190"/>
                  <a:gd name="T17" fmla="*/ 189 h 217"/>
                  <a:gd name="T18" fmla="*/ 157 w 190"/>
                  <a:gd name="T19" fmla="*/ 192 h 217"/>
                  <a:gd name="T20" fmla="*/ 129 w 190"/>
                  <a:gd name="T21" fmla="*/ 192 h 217"/>
                  <a:gd name="T22" fmla="*/ 88 w 190"/>
                  <a:gd name="T23" fmla="*/ 192 h 217"/>
                  <a:gd name="T24" fmla="*/ 77 w 190"/>
                  <a:gd name="T25" fmla="*/ 192 h 217"/>
                  <a:gd name="T26" fmla="*/ 77 w 190"/>
                  <a:gd name="T27" fmla="*/ 200 h 217"/>
                  <a:gd name="T28" fmla="*/ 67 w 190"/>
                  <a:gd name="T29" fmla="*/ 200 h 217"/>
                  <a:gd name="T30" fmla="*/ 54 w 190"/>
                  <a:gd name="T31" fmla="*/ 200 h 217"/>
                  <a:gd name="T32" fmla="*/ 42 w 190"/>
                  <a:gd name="T33" fmla="*/ 200 h 217"/>
                  <a:gd name="T34" fmla="*/ 31 w 190"/>
                  <a:gd name="T35" fmla="*/ 200 h 217"/>
                  <a:gd name="T36" fmla="*/ 27 w 190"/>
                  <a:gd name="T37" fmla="*/ 210 h 217"/>
                  <a:gd name="T38" fmla="*/ 23 w 190"/>
                  <a:gd name="T39" fmla="*/ 217 h 217"/>
                  <a:gd name="T40" fmla="*/ 10 w 190"/>
                  <a:gd name="T41" fmla="*/ 217 h 217"/>
                  <a:gd name="T42" fmla="*/ 0 w 190"/>
                  <a:gd name="T43" fmla="*/ 215 h 217"/>
                  <a:gd name="T44" fmla="*/ 0 w 190"/>
                  <a:gd name="T45" fmla="*/ 204 h 217"/>
                  <a:gd name="T46" fmla="*/ 0 w 190"/>
                  <a:gd name="T47" fmla="*/ 192 h 217"/>
                  <a:gd name="T48" fmla="*/ 0 w 190"/>
                  <a:gd name="T49" fmla="*/ 181 h 217"/>
                  <a:gd name="T50" fmla="*/ 0 w 190"/>
                  <a:gd name="T51" fmla="*/ 169 h 217"/>
                  <a:gd name="T52" fmla="*/ 0 w 190"/>
                  <a:gd name="T53" fmla="*/ 158 h 217"/>
                  <a:gd name="T54" fmla="*/ 0 w 190"/>
                  <a:gd name="T55" fmla="*/ 146 h 217"/>
                  <a:gd name="T56" fmla="*/ 0 w 190"/>
                  <a:gd name="T57" fmla="*/ 135 h 217"/>
                  <a:gd name="T58" fmla="*/ 0 w 190"/>
                  <a:gd name="T59" fmla="*/ 123 h 217"/>
                  <a:gd name="T60" fmla="*/ 0 w 190"/>
                  <a:gd name="T61" fmla="*/ 112 h 217"/>
                  <a:gd name="T62" fmla="*/ 0 w 190"/>
                  <a:gd name="T63" fmla="*/ 100 h 217"/>
                  <a:gd name="T64" fmla="*/ 0 w 190"/>
                  <a:gd name="T65" fmla="*/ 89 h 217"/>
                  <a:gd name="T66" fmla="*/ 0 w 190"/>
                  <a:gd name="T67" fmla="*/ 77 h 217"/>
                  <a:gd name="T68" fmla="*/ 0 w 190"/>
                  <a:gd name="T69" fmla="*/ 66 h 217"/>
                  <a:gd name="T70" fmla="*/ 0 w 190"/>
                  <a:gd name="T71" fmla="*/ 54 h 217"/>
                  <a:gd name="T72" fmla="*/ 0 w 190"/>
                  <a:gd name="T73" fmla="*/ 43 h 217"/>
                  <a:gd name="T74" fmla="*/ 0 w 190"/>
                  <a:gd name="T75" fmla="*/ 31 h 217"/>
                  <a:gd name="T76" fmla="*/ 0 w 190"/>
                  <a:gd name="T77" fmla="*/ 20 h 217"/>
                  <a:gd name="T78" fmla="*/ 0 w 190"/>
                  <a:gd name="T79" fmla="*/ 8 h 217"/>
                  <a:gd name="T80" fmla="*/ 4 w 190"/>
                  <a:gd name="T81" fmla="*/ 0 h 217"/>
                  <a:gd name="T82" fmla="*/ 15 w 190"/>
                  <a:gd name="T83" fmla="*/ 0 h 217"/>
                  <a:gd name="T84" fmla="*/ 27 w 190"/>
                  <a:gd name="T85" fmla="*/ 0 h 217"/>
                  <a:gd name="T86" fmla="*/ 38 w 190"/>
                  <a:gd name="T87" fmla="*/ 0 h 217"/>
                  <a:gd name="T88" fmla="*/ 50 w 190"/>
                  <a:gd name="T89" fmla="*/ 0 h 217"/>
                  <a:gd name="T90" fmla="*/ 61 w 190"/>
                  <a:gd name="T91" fmla="*/ 0 h 217"/>
                  <a:gd name="T92" fmla="*/ 73 w 190"/>
                  <a:gd name="T93" fmla="*/ 0 h 217"/>
                  <a:gd name="T94" fmla="*/ 84 w 190"/>
                  <a:gd name="T95" fmla="*/ 0 h 217"/>
                  <a:gd name="T96" fmla="*/ 96 w 190"/>
                  <a:gd name="T97" fmla="*/ 0 h 217"/>
                  <a:gd name="T98" fmla="*/ 107 w 190"/>
                  <a:gd name="T99" fmla="*/ 0 h 217"/>
                  <a:gd name="T100" fmla="*/ 119 w 190"/>
                  <a:gd name="T101" fmla="*/ 0 h 217"/>
                  <a:gd name="T102" fmla="*/ 132 w 190"/>
                  <a:gd name="T103" fmla="*/ 0 h 217"/>
                  <a:gd name="T104" fmla="*/ 144 w 190"/>
                  <a:gd name="T105" fmla="*/ 0 h 217"/>
                  <a:gd name="T106" fmla="*/ 155 w 190"/>
                  <a:gd name="T107" fmla="*/ 0 h 217"/>
                  <a:gd name="T108" fmla="*/ 167 w 190"/>
                  <a:gd name="T109" fmla="*/ 0 h 217"/>
                  <a:gd name="T110" fmla="*/ 179 w 190"/>
                  <a:gd name="T111" fmla="*/ 0 h 217"/>
                  <a:gd name="T112" fmla="*/ 190 w 190"/>
                  <a:gd name="T113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90" h="217">
                    <a:moveTo>
                      <a:pt x="190" y="0"/>
                    </a:moveTo>
                    <a:lnTo>
                      <a:pt x="190" y="4"/>
                    </a:lnTo>
                    <a:lnTo>
                      <a:pt x="190" y="10"/>
                    </a:lnTo>
                    <a:lnTo>
                      <a:pt x="190" y="12"/>
                    </a:lnTo>
                    <a:lnTo>
                      <a:pt x="190" y="14"/>
                    </a:lnTo>
                    <a:lnTo>
                      <a:pt x="190" y="18"/>
                    </a:lnTo>
                    <a:lnTo>
                      <a:pt x="190" y="20"/>
                    </a:lnTo>
                    <a:lnTo>
                      <a:pt x="190" y="21"/>
                    </a:lnTo>
                    <a:lnTo>
                      <a:pt x="190" y="25"/>
                    </a:lnTo>
                    <a:lnTo>
                      <a:pt x="190" y="31"/>
                    </a:lnTo>
                    <a:lnTo>
                      <a:pt x="190" y="35"/>
                    </a:lnTo>
                    <a:lnTo>
                      <a:pt x="190" y="39"/>
                    </a:lnTo>
                    <a:lnTo>
                      <a:pt x="190" y="41"/>
                    </a:lnTo>
                    <a:lnTo>
                      <a:pt x="190" y="46"/>
                    </a:lnTo>
                    <a:lnTo>
                      <a:pt x="190" y="48"/>
                    </a:lnTo>
                    <a:lnTo>
                      <a:pt x="190" y="50"/>
                    </a:lnTo>
                    <a:lnTo>
                      <a:pt x="190" y="54"/>
                    </a:lnTo>
                    <a:lnTo>
                      <a:pt x="190" y="60"/>
                    </a:lnTo>
                    <a:lnTo>
                      <a:pt x="190" y="64"/>
                    </a:lnTo>
                    <a:lnTo>
                      <a:pt x="190" y="69"/>
                    </a:lnTo>
                    <a:lnTo>
                      <a:pt x="190" y="71"/>
                    </a:lnTo>
                    <a:lnTo>
                      <a:pt x="190" y="73"/>
                    </a:lnTo>
                    <a:lnTo>
                      <a:pt x="190" y="81"/>
                    </a:lnTo>
                    <a:lnTo>
                      <a:pt x="190" y="85"/>
                    </a:lnTo>
                    <a:lnTo>
                      <a:pt x="190" y="89"/>
                    </a:lnTo>
                    <a:lnTo>
                      <a:pt x="190" y="93"/>
                    </a:lnTo>
                    <a:lnTo>
                      <a:pt x="190" y="98"/>
                    </a:lnTo>
                    <a:lnTo>
                      <a:pt x="190" y="102"/>
                    </a:lnTo>
                    <a:lnTo>
                      <a:pt x="190" y="104"/>
                    </a:lnTo>
                    <a:lnTo>
                      <a:pt x="190" y="106"/>
                    </a:lnTo>
                    <a:lnTo>
                      <a:pt x="190" y="108"/>
                    </a:lnTo>
                    <a:lnTo>
                      <a:pt x="190" y="110"/>
                    </a:lnTo>
                    <a:lnTo>
                      <a:pt x="190" y="112"/>
                    </a:lnTo>
                    <a:lnTo>
                      <a:pt x="190" y="114"/>
                    </a:lnTo>
                    <a:lnTo>
                      <a:pt x="190" y="116"/>
                    </a:lnTo>
                    <a:lnTo>
                      <a:pt x="190" y="117"/>
                    </a:lnTo>
                    <a:lnTo>
                      <a:pt x="190" y="119"/>
                    </a:lnTo>
                    <a:lnTo>
                      <a:pt x="190" y="121"/>
                    </a:lnTo>
                    <a:lnTo>
                      <a:pt x="190" y="123"/>
                    </a:lnTo>
                    <a:lnTo>
                      <a:pt x="190" y="125"/>
                    </a:lnTo>
                    <a:lnTo>
                      <a:pt x="190" y="127"/>
                    </a:lnTo>
                    <a:lnTo>
                      <a:pt x="188" y="131"/>
                    </a:lnTo>
                    <a:lnTo>
                      <a:pt x="188" y="133"/>
                    </a:lnTo>
                    <a:lnTo>
                      <a:pt x="188" y="141"/>
                    </a:lnTo>
                    <a:lnTo>
                      <a:pt x="188" y="142"/>
                    </a:lnTo>
                    <a:lnTo>
                      <a:pt x="188" y="144"/>
                    </a:lnTo>
                    <a:lnTo>
                      <a:pt x="188" y="152"/>
                    </a:lnTo>
                    <a:lnTo>
                      <a:pt x="188" y="156"/>
                    </a:lnTo>
                    <a:lnTo>
                      <a:pt x="188" y="164"/>
                    </a:lnTo>
                    <a:lnTo>
                      <a:pt x="188" y="166"/>
                    </a:lnTo>
                    <a:lnTo>
                      <a:pt x="188" y="171"/>
                    </a:lnTo>
                    <a:lnTo>
                      <a:pt x="188" y="173"/>
                    </a:lnTo>
                    <a:lnTo>
                      <a:pt x="188" y="177"/>
                    </a:lnTo>
                    <a:lnTo>
                      <a:pt x="188" y="189"/>
                    </a:lnTo>
                    <a:lnTo>
                      <a:pt x="188" y="192"/>
                    </a:lnTo>
                    <a:lnTo>
                      <a:pt x="186" y="192"/>
                    </a:lnTo>
                    <a:lnTo>
                      <a:pt x="180" y="192"/>
                    </a:lnTo>
                    <a:lnTo>
                      <a:pt x="167" y="192"/>
                    </a:lnTo>
                    <a:lnTo>
                      <a:pt x="159" y="192"/>
                    </a:lnTo>
                    <a:lnTo>
                      <a:pt x="157" y="192"/>
                    </a:lnTo>
                    <a:lnTo>
                      <a:pt x="155" y="192"/>
                    </a:lnTo>
                    <a:lnTo>
                      <a:pt x="144" y="192"/>
                    </a:lnTo>
                    <a:lnTo>
                      <a:pt x="142" y="192"/>
                    </a:lnTo>
                    <a:lnTo>
                      <a:pt x="132" y="192"/>
                    </a:lnTo>
                    <a:lnTo>
                      <a:pt x="131" y="192"/>
                    </a:lnTo>
                    <a:lnTo>
                      <a:pt x="129" y="192"/>
                    </a:lnTo>
                    <a:lnTo>
                      <a:pt x="121" y="192"/>
                    </a:lnTo>
                    <a:lnTo>
                      <a:pt x="119" y="192"/>
                    </a:lnTo>
                    <a:lnTo>
                      <a:pt x="102" y="192"/>
                    </a:lnTo>
                    <a:lnTo>
                      <a:pt x="96" y="192"/>
                    </a:lnTo>
                    <a:lnTo>
                      <a:pt x="90" y="192"/>
                    </a:lnTo>
                    <a:lnTo>
                      <a:pt x="88" y="192"/>
                    </a:lnTo>
                    <a:lnTo>
                      <a:pt x="86" y="192"/>
                    </a:lnTo>
                    <a:lnTo>
                      <a:pt x="84" y="192"/>
                    </a:lnTo>
                    <a:lnTo>
                      <a:pt x="83" y="192"/>
                    </a:lnTo>
                    <a:lnTo>
                      <a:pt x="81" y="192"/>
                    </a:lnTo>
                    <a:lnTo>
                      <a:pt x="79" y="192"/>
                    </a:lnTo>
                    <a:lnTo>
                      <a:pt x="77" y="192"/>
                    </a:lnTo>
                    <a:lnTo>
                      <a:pt x="77" y="194"/>
                    </a:lnTo>
                    <a:lnTo>
                      <a:pt x="77" y="196"/>
                    </a:lnTo>
                    <a:lnTo>
                      <a:pt x="75" y="196"/>
                    </a:lnTo>
                    <a:lnTo>
                      <a:pt x="77" y="196"/>
                    </a:lnTo>
                    <a:lnTo>
                      <a:pt x="77" y="198"/>
                    </a:lnTo>
                    <a:lnTo>
                      <a:pt x="77" y="200"/>
                    </a:lnTo>
                    <a:lnTo>
                      <a:pt x="79" y="200"/>
                    </a:lnTo>
                    <a:lnTo>
                      <a:pt x="77" y="200"/>
                    </a:lnTo>
                    <a:lnTo>
                      <a:pt x="75" y="200"/>
                    </a:lnTo>
                    <a:lnTo>
                      <a:pt x="73" y="200"/>
                    </a:lnTo>
                    <a:lnTo>
                      <a:pt x="69" y="200"/>
                    </a:lnTo>
                    <a:lnTo>
                      <a:pt x="67" y="200"/>
                    </a:lnTo>
                    <a:lnTo>
                      <a:pt x="65" y="200"/>
                    </a:lnTo>
                    <a:lnTo>
                      <a:pt x="61" y="200"/>
                    </a:lnTo>
                    <a:lnTo>
                      <a:pt x="59" y="200"/>
                    </a:lnTo>
                    <a:lnTo>
                      <a:pt x="58" y="200"/>
                    </a:lnTo>
                    <a:lnTo>
                      <a:pt x="56" y="200"/>
                    </a:lnTo>
                    <a:lnTo>
                      <a:pt x="54" y="200"/>
                    </a:lnTo>
                    <a:lnTo>
                      <a:pt x="52" y="200"/>
                    </a:lnTo>
                    <a:lnTo>
                      <a:pt x="50" y="200"/>
                    </a:lnTo>
                    <a:lnTo>
                      <a:pt x="48" y="200"/>
                    </a:lnTo>
                    <a:lnTo>
                      <a:pt x="46" y="200"/>
                    </a:lnTo>
                    <a:lnTo>
                      <a:pt x="44" y="200"/>
                    </a:lnTo>
                    <a:lnTo>
                      <a:pt x="42" y="200"/>
                    </a:lnTo>
                    <a:lnTo>
                      <a:pt x="40" y="200"/>
                    </a:lnTo>
                    <a:lnTo>
                      <a:pt x="38" y="200"/>
                    </a:lnTo>
                    <a:lnTo>
                      <a:pt x="36" y="200"/>
                    </a:lnTo>
                    <a:lnTo>
                      <a:pt x="35" y="200"/>
                    </a:lnTo>
                    <a:lnTo>
                      <a:pt x="33" y="200"/>
                    </a:lnTo>
                    <a:lnTo>
                      <a:pt x="31" y="200"/>
                    </a:lnTo>
                    <a:lnTo>
                      <a:pt x="29" y="200"/>
                    </a:lnTo>
                    <a:lnTo>
                      <a:pt x="27" y="200"/>
                    </a:lnTo>
                    <a:lnTo>
                      <a:pt x="27" y="202"/>
                    </a:lnTo>
                    <a:lnTo>
                      <a:pt x="27" y="206"/>
                    </a:lnTo>
                    <a:lnTo>
                      <a:pt x="27" y="208"/>
                    </a:lnTo>
                    <a:lnTo>
                      <a:pt x="27" y="210"/>
                    </a:lnTo>
                    <a:lnTo>
                      <a:pt x="27" y="212"/>
                    </a:lnTo>
                    <a:lnTo>
                      <a:pt x="27" y="214"/>
                    </a:lnTo>
                    <a:lnTo>
                      <a:pt x="27" y="215"/>
                    </a:lnTo>
                    <a:lnTo>
                      <a:pt x="27" y="217"/>
                    </a:lnTo>
                    <a:lnTo>
                      <a:pt x="25" y="217"/>
                    </a:lnTo>
                    <a:lnTo>
                      <a:pt x="23" y="217"/>
                    </a:lnTo>
                    <a:lnTo>
                      <a:pt x="21" y="217"/>
                    </a:lnTo>
                    <a:lnTo>
                      <a:pt x="19" y="217"/>
                    </a:lnTo>
                    <a:lnTo>
                      <a:pt x="15" y="217"/>
                    </a:lnTo>
                    <a:lnTo>
                      <a:pt x="13" y="217"/>
                    </a:lnTo>
                    <a:lnTo>
                      <a:pt x="11" y="217"/>
                    </a:lnTo>
                    <a:lnTo>
                      <a:pt x="10" y="217"/>
                    </a:lnTo>
                    <a:lnTo>
                      <a:pt x="8" y="217"/>
                    </a:lnTo>
                    <a:lnTo>
                      <a:pt x="6" y="217"/>
                    </a:lnTo>
                    <a:lnTo>
                      <a:pt x="4" y="217"/>
                    </a:lnTo>
                    <a:lnTo>
                      <a:pt x="2" y="217"/>
                    </a:lnTo>
                    <a:lnTo>
                      <a:pt x="0" y="217"/>
                    </a:lnTo>
                    <a:lnTo>
                      <a:pt x="0" y="215"/>
                    </a:lnTo>
                    <a:lnTo>
                      <a:pt x="0" y="214"/>
                    </a:lnTo>
                    <a:lnTo>
                      <a:pt x="0" y="212"/>
                    </a:lnTo>
                    <a:lnTo>
                      <a:pt x="0" y="210"/>
                    </a:lnTo>
                    <a:lnTo>
                      <a:pt x="0" y="208"/>
                    </a:lnTo>
                    <a:lnTo>
                      <a:pt x="0" y="206"/>
                    </a:lnTo>
                    <a:lnTo>
                      <a:pt x="0" y="204"/>
                    </a:lnTo>
                    <a:lnTo>
                      <a:pt x="0" y="202"/>
                    </a:lnTo>
                    <a:lnTo>
                      <a:pt x="0" y="200"/>
                    </a:lnTo>
                    <a:lnTo>
                      <a:pt x="0" y="198"/>
                    </a:lnTo>
                    <a:lnTo>
                      <a:pt x="0" y="196"/>
                    </a:lnTo>
                    <a:lnTo>
                      <a:pt x="0" y="194"/>
                    </a:lnTo>
                    <a:lnTo>
                      <a:pt x="0" y="192"/>
                    </a:lnTo>
                    <a:lnTo>
                      <a:pt x="0" y="190"/>
                    </a:lnTo>
                    <a:lnTo>
                      <a:pt x="0" y="189"/>
                    </a:lnTo>
                    <a:lnTo>
                      <a:pt x="0" y="187"/>
                    </a:lnTo>
                    <a:lnTo>
                      <a:pt x="0" y="185"/>
                    </a:lnTo>
                    <a:lnTo>
                      <a:pt x="0" y="183"/>
                    </a:lnTo>
                    <a:lnTo>
                      <a:pt x="0" y="181"/>
                    </a:lnTo>
                    <a:lnTo>
                      <a:pt x="0" y="179"/>
                    </a:lnTo>
                    <a:lnTo>
                      <a:pt x="0" y="177"/>
                    </a:lnTo>
                    <a:lnTo>
                      <a:pt x="0" y="175"/>
                    </a:lnTo>
                    <a:lnTo>
                      <a:pt x="0" y="173"/>
                    </a:lnTo>
                    <a:lnTo>
                      <a:pt x="0" y="171"/>
                    </a:lnTo>
                    <a:lnTo>
                      <a:pt x="0" y="169"/>
                    </a:lnTo>
                    <a:lnTo>
                      <a:pt x="0" y="167"/>
                    </a:lnTo>
                    <a:lnTo>
                      <a:pt x="0" y="166"/>
                    </a:lnTo>
                    <a:lnTo>
                      <a:pt x="0" y="164"/>
                    </a:lnTo>
                    <a:lnTo>
                      <a:pt x="0" y="162"/>
                    </a:lnTo>
                    <a:lnTo>
                      <a:pt x="0" y="160"/>
                    </a:lnTo>
                    <a:lnTo>
                      <a:pt x="0" y="158"/>
                    </a:lnTo>
                    <a:lnTo>
                      <a:pt x="0" y="156"/>
                    </a:lnTo>
                    <a:lnTo>
                      <a:pt x="0" y="154"/>
                    </a:lnTo>
                    <a:lnTo>
                      <a:pt x="0" y="152"/>
                    </a:lnTo>
                    <a:lnTo>
                      <a:pt x="0" y="150"/>
                    </a:lnTo>
                    <a:lnTo>
                      <a:pt x="0" y="148"/>
                    </a:lnTo>
                    <a:lnTo>
                      <a:pt x="0" y="146"/>
                    </a:lnTo>
                    <a:lnTo>
                      <a:pt x="0" y="144"/>
                    </a:lnTo>
                    <a:lnTo>
                      <a:pt x="0" y="142"/>
                    </a:lnTo>
                    <a:lnTo>
                      <a:pt x="0" y="141"/>
                    </a:lnTo>
                    <a:lnTo>
                      <a:pt x="0" y="139"/>
                    </a:lnTo>
                    <a:lnTo>
                      <a:pt x="0" y="137"/>
                    </a:lnTo>
                    <a:lnTo>
                      <a:pt x="0" y="135"/>
                    </a:lnTo>
                    <a:lnTo>
                      <a:pt x="0" y="133"/>
                    </a:lnTo>
                    <a:lnTo>
                      <a:pt x="0" y="131"/>
                    </a:lnTo>
                    <a:lnTo>
                      <a:pt x="0" y="129"/>
                    </a:lnTo>
                    <a:lnTo>
                      <a:pt x="0" y="127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6"/>
                    </a:lnTo>
                    <a:lnTo>
                      <a:pt x="0" y="114"/>
                    </a:lnTo>
                    <a:lnTo>
                      <a:pt x="0" y="112"/>
                    </a:lnTo>
                    <a:lnTo>
                      <a:pt x="0" y="110"/>
                    </a:lnTo>
                    <a:lnTo>
                      <a:pt x="0" y="108"/>
                    </a:lnTo>
                    <a:lnTo>
                      <a:pt x="0" y="106"/>
                    </a:lnTo>
                    <a:lnTo>
                      <a:pt x="0" y="104"/>
                    </a:lnTo>
                    <a:lnTo>
                      <a:pt x="0" y="102"/>
                    </a:lnTo>
                    <a:lnTo>
                      <a:pt x="0" y="100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0" y="93"/>
                    </a:lnTo>
                    <a:lnTo>
                      <a:pt x="0" y="91"/>
                    </a:lnTo>
                    <a:lnTo>
                      <a:pt x="0" y="89"/>
                    </a:lnTo>
                    <a:lnTo>
                      <a:pt x="0" y="87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0" y="77"/>
                    </a:lnTo>
                    <a:lnTo>
                      <a:pt x="0" y="75"/>
                    </a:lnTo>
                    <a:lnTo>
                      <a:pt x="0" y="73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8"/>
                    </a:lnTo>
                    <a:lnTo>
                      <a:pt x="0" y="66"/>
                    </a:lnTo>
                    <a:lnTo>
                      <a:pt x="0" y="64"/>
                    </a:lnTo>
                    <a:lnTo>
                      <a:pt x="0" y="62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0" y="48"/>
                    </a:lnTo>
                    <a:lnTo>
                      <a:pt x="0" y="46"/>
                    </a:lnTo>
                    <a:lnTo>
                      <a:pt x="0" y="45"/>
                    </a:lnTo>
                    <a:lnTo>
                      <a:pt x="0" y="43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5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61" y="0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90" y="0"/>
                    </a:lnTo>
                    <a:lnTo>
                      <a:pt x="92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100" y="0"/>
                    </a:lnTo>
                    <a:lnTo>
                      <a:pt x="102" y="0"/>
                    </a:lnTo>
                    <a:lnTo>
                      <a:pt x="104" y="0"/>
                    </a:lnTo>
                    <a:lnTo>
                      <a:pt x="106" y="0"/>
                    </a:lnTo>
                    <a:lnTo>
                      <a:pt x="107" y="0"/>
                    </a:lnTo>
                    <a:lnTo>
                      <a:pt x="109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5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31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8" y="0"/>
                    </a:lnTo>
                    <a:lnTo>
                      <a:pt x="140" y="0"/>
                    </a:lnTo>
                    <a:lnTo>
                      <a:pt x="142" y="0"/>
                    </a:lnTo>
                    <a:lnTo>
                      <a:pt x="144" y="0"/>
                    </a:lnTo>
                    <a:lnTo>
                      <a:pt x="146" y="0"/>
                    </a:lnTo>
                    <a:lnTo>
                      <a:pt x="148" y="0"/>
                    </a:lnTo>
                    <a:lnTo>
                      <a:pt x="150" y="0"/>
                    </a:lnTo>
                    <a:lnTo>
                      <a:pt x="152" y="0"/>
                    </a:lnTo>
                    <a:lnTo>
                      <a:pt x="154" y="0"/>
                    </a:lnTo>
                    <a:lnTo>
                      <a:pt x="155" y="0"/>
                    </a:lnTo>
                    <a:lnTo>
                      <a:pt x="157" y="0"/>
                    </a:lnTo>
                    <a:lnTo>
                      <a:pt x="159" y="0"/>
                    </a:lnTo>
                    <a:lnTo>
                      <a:pt x="161" y="0"/>
                    </a:lnTo>
                    <a:lnTo>
                      <a:pt x="163" y="0"/>
                    </a:lnTo>
                    <a:lnTo>
                      <a:pt x="165" y="0"/>
                    </a:lnTo>
                    <a:lnTo>
                      <a:pt x="167" y="0"/>
                    </a:lnTo>
                    <a:lnTo>
                      <a:pt x="169" y="0"/>
                    </a:lnTo>
                    <a:lnTo>
                      <a:pt x="171" y="0"/>
                    </a:lnTo>
                    <a:lnTo>
                      <a:pt x="173" y="0"/>
                    </a:lnTo>
                    <a:lnTo>
                      <a:pt x="175" y="0"/>
                    </a:lnTo>
                    <a:lnTo>
                      <a:pt x="177" y="0"/>
                    </a:lnTo>
                    <a:lnTo>
                      <a:pt x="179" y="0"/>
                    </a:lnTo>
                    <a:lnTo>
                      <a:pt x="180" y="0"/>
                    </a:lnTo>
                    <a:lnTo>
                      <a:pt x="182" y="0"/>
                    </a:lnTo>
                    <a:lnTo>
                      <a:pt x="184" y="0"/>
                    </a:lnTo>
                    <a:lnTo>
                      <a:pt x="186" y="0"/>
                    </a:lnTo>
                    <a:lnTo>
                      <a:pt x="188" y="0"/>
                    </a:lnTo>
                    <a:lnTo>
                      <a:pt x="19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7" name="Freeform 1384">
                <a:extLst>
                  <a:ext uri="{FF2B5EF4-FFF2-40B4-BE49-F238E27FC236}">
                    <a16:creationId xmlns:a16="http://schemas.microsoft.com/office/drawing/2014/main" id="{935331A7-3380-5850-99FB-686142B9C1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8136" y="2786995"/>
                <a:ext cx="430213" cy="207963"/>
              </a:xfrm>
              <a:custGeom>
                <a:avLst/>
                <a:gdLst>
                  <a:gd name="T0" fmla="*/ 106 w 271"/>
                  <a:gd name="T1" fmla="*/ 0 h 131"/>
                  <a:gd name="T2" fmla="*/ 121 w 271"/>
                  <a:gd name="T3" fmla="*/ 0 h 131"/>
                  <a:gd name="T4" fmla="*/ 136 w 271"/>
                  <a:gd name="T5" fmla="*/ 0 h 131"/>
                  <a:gd name="T6" fmla="*/ 152 w 271"/>
                  <a:gd name="T7" fmla="*/ 0 h 131"/>
                  <a:gd name="T8" fmla="*/ 167 w 271"/>
                  <a:gd name="T9" fmla="*/ 0 h 131"/>
                  <a:gd name="T10" fmla="*/ 182 w 271"/>
                  <a:gd name="T11" fmla="*/ 0 h 131"/>
                  <a:gd name="T12" fmla="*/ 198 w 271"/>
                  <a:gd name="T13" fmla="*/ 0 h 131"/>
                  <a:gd name="T14" fmla="*/ 213 w 271"/>
                  <a:gd name="T15" fmla="*/ 0 h 131"/>
                  <a:gd name="T16" fmla="*/ 229 w 271"/>
                  <a:gd name="T17" fmla="*/ 0 h 131"/>
                  <a:gd name="T18" fmla="*/ 244 w 271"/>
                  <a:gd name="T19" fmla="*/ 0 h 131"/>
                  <a:gd name="T20" fmla="*/ 259 w 271"/>
                  <a:gd name="T21" fmla="*/ 0 h 131"/>
                  <a:gd name="T22" fmla="*/ 265 w 271"/>
                  <a:gd name="T23" fmla="*/ 10 h 131"/>
                  <a:gd name="T24" fmla="*/ 265 w 271"/>
                  <a:gd name="T25" fmla="*/ 25 h 131"/>
                  <a:gd name="T26" fmla="*/ 267 w 271"/>
                  <a:gd name="T27" fmla="*/ 39 h 131"/>
                  <a:gd name="T28" fmla="*/ 269 w 271"/>
                  <a:gd name="T29" fmla="*/ 54 h 131"/>
                  <a:gd name="T30" fmla="*/ 271 w 271"/>
                  <a:gd name="T31" fmla="*/ 68 h 131"/>
                  <a:gd name="T32" fmla="*/ 271 w 271"/>
                  <a:gd name="T33" fmla="*/ 83 h 131"/>
                  <a:gd name="T34" fmla="*/ 271 w 271"/>
                  <a:gd name="T35" fmla="*/ 98 h 131"/>
                  <a:gd name="T36" fmla="*/ 269 w 271"/>
                  <a:gd name="T37" fmla="*/ 112 h 131"/>
                  <a:gd name="T38" fmla="*/ 269 w 271"/>
                  <a:gd name="T39" fmla="*/ 127 h 131"/>
                  <a:gd name="T40" fmla="*/ 265 w 271"/>
                  <a:gd name="T41" fmla="*/ 131 h 131"/>
                  <a:gd name="T42" fmla="*/ 261 w 271"/>
                  <a:gd name="T43" fmla="*/ 127 h 131"/>
                  <a:gd name="T44" fmla="*/ 259 w 271"/>
                  <a:gd name="T45" fmla="*/ 125 h 131"/>
                  <a:gd name="T46" fmla="*/ 254 w 271"/>
                  <a:gd name="T47" fmla="*/ 123 h 131"/>
                  <a:gd name="T48" fmla="*/ 252 w 271"/>
                  <a:gd name="T49" fmla="*/ 121 h 131"/>
                  <a:gd name="T50" fmla="*/ 246 w 271"/>
                  <a:gd name="T51" fmla="*/ 119 h 131"/>
                  <a:gd name="T52" fmla="*/ 240 w 271"/>
                  <a:gd name="T53" fmla="*/ 121 h 131"/>
                  <a:gd name="T54" fmla="*/ 229 w 271"/>
                  <a:gd name="T55" fmla="*/ 121 h 131"/>
                  <a:gd name="T56" fmla="*/ 223 w 271"/>
                  <a:gd name="T57" fmla="*/ 123 h 131"/>
                  <a:gd name="T58" fmla="*/ 217 w 271"/>
                  <a:gd name="T59" fmla="*/ 125 h 131"/>
                  <a:gd name="T60" fmla="*/ 209 w 271"/>
                  <a:gd name="T61" fmla="*/ 129 h 131"/>
                  <a:gd name="T62" fmla="*/ 204 w 271"/>
                  <a:gd name="T63" fmla="*/ 121 h 131"/>
                  <a:gd name="T64" fmla="*/ 194 w 271"/>
                  <a:gd name="T65" fmla="*/ 121 h 131"/>
                  <a:gd name="T66" fmla="*/ 188 w 271"/>
                  <a:gd name="T67" fmla="*/ 123 h 131"/>
                  <a:gd name="T68" fmla="*/ 184 w 271"/>
                  <a:gd name="T69" fmla="*/ 123 h 131"/>
                  <a:gd name="T70" fmla="*/ 179 w 271"/>
                  <a:gd name="T71" fmla="*/ 121 h 131"/>
                  <a:gd name="T72" fmla="*/ 173 w 271"/>
                  <a:gd name="T73" fmla="*/ 119 h 131"/>
                  <a:gd name="T74" fmla="*/ 165 w 271"/>
                  <a:gd name="T75" fmla="*/ 119 h 131"/>
                  <a:gd name="T76" fmla="*/ 159 w 271"/>
                  <a:gd name="T77" fmla="*/ 121 h 131"/>
                  <a:gd name="T78" fmla="*/ 156 w 271"/>
                  <a:gd name="T79" fmla="*/ 114 h 131"/>
                  <a:gd name="T80" fmla="*/ 144 w 271"/>
                  <a:gd name="T81" fmla="*/ 114 h 131"/>
                  <a:gd name="T82" fmla="*/ 134 w 271"/>
                  <a:gd name="T83" fmla="*/ 112 h 131"/>
                  <a:gd name="T84" fmla="*/ 125 w 271"/>
                  <a:gd name="T85" fmla="*/ 110 h 131"/>
                  <a:gd name="T86" fmla="*/ 119 w 271"/>
                  <a:gd name="T87" fmla="*/ 104 h 131"/>
                  <a:gd name="T88" fmla="*/ 115 w 271"/>
                  <a:gd name="T89" fmla="*/ 100 h 131"/>
                  <a:gd name="T90" fmla="*/ 104 w 271"/>
                  <a:gd name="T91" fmla="*/ 102 h 131"/>
                  <a:gd name="T92" fmla="*/ 96 w 271"/>
                  <a:gd name="T93" fmla="*/ 94 h 131"/>
                  <a:gd name="T94" fmla="*/ 96 w 271"/>
                  <a:gd name="T95" fmla="*/ 77 h 131"/>
                  <a:gd name="T96" fmla="*/ 96 w 271"/>
                  <a:gd name="T97" fmla="*/ 54 h 131"/>
                  <a:gd name="T98" fmla="*/ 96 w 271"/>
                  <a:gd name="T99" fmla="*/ 35 h 131"/>
                  <a:gd name="T100" fmla="*/ 85 w 271"/>
                  <a:gd name="T101" fmla="*/ 20 h 131"/>
                  <a:gd name="T102" fmla="*/ 50 w 271"/>
                  <a:gd name="T103" fmla="*/ 20 h 131"/>
                  <a:gd name="T104" fmla="*/ 31 w 271"/>
                  <a:gd name="T105" fmla="*/ 20 h 131"/>
                  <a:gd name="T106" fmla="*/ 0 w 271"/>
                  <a:gd name="T107" fmla="*/ 14 h 131"/>
                  <a:gd name="T108" fmla="*/ 13 w 271"/>
                  <a:gd name="T109" fmla="*/ 0 h 131"/>
                  <a:gd name="T110" fmla="*/ 40 w 271"/>
                  <a:gd name="T111" fmla="*/ 0 h 131"/>
                  <a:gd name="T112" fmla="*/ 56 w 271"/>
                  <a:gd name="T113" fmla="*/ 0 h 131"/>
                  <a:gd name="T114" fmla="*/ 71 w 271"/>
                  <a:gd name="T115" fmla="*/ 0 h 131"/>
                  <a:gd name="T116" fmla="*/ 86 w 271"/>
                  <a:gd name="T117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71" h="131">
                    <a:moveTo>
                      <a:pt x="92" y="0"/>
                    </a:moveTo>
                    <a:lnTo>
                      <a:pt x="94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100" y="0"/>
                    </a:lnTo>
                    <a:lnTo>
                      <a:pt x="102" y="0"/>
                    </a:lnTo>
                    <a:lnTo>
                      <a:pt x="104" y="0"/>
                    </a:lnTo>
                    <a:lnTo>
                      <a:pt x="106" y="0"/>
                    </a:lnTo>
                    <a:lnTo>
                      <a:pt x="108" y="0"/>
                    </a:lnTo>
                    <a:lnTo>
                      <a:pt x="109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5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29" y="0"/>
                    </a:lnTo>
                    <a:lnTo>
                      <a:pt x="131" y="0"/>
                    </a:lnTo>
                    <a:lnTo>
                      <a:pt x="133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8" y="0"/>
                    </a:lnTo>
                    <a:lnTo>
                      <a:pt x="140" y="0"/>
                    </a:lnTo>
                    <a:lnTo>
                      <a:pt x="142" y="0"/>
                    </a:lnTo>
                    <a:lnTo>
                      <a:pt x="144" y="0"/>
                    </a:lnTo>
                    <a:lnTo>
                      <a:pt x="146" y="0"/>
                    </a:lnTo>
                    <a:lnTo>
                      <a:pt x="148" y="0"/>
                    </a:lnTo>
                    <a:lnTo>
                      <a:pt x="150" y="0"/>
                    </a:lnTo>
                    <a:lnTo>
                      <a:pt x="152" y="0"/>
                    </a:lnTo>
                    <a:lnTo>
                      <a:pt x="154" y="0"/>
                    </a:lnTo>
                    <a:lnTo>
                      <a:pt x="156" y="0"/>
                    </a:lnTo>
                    <a:lnTo>
                      <a:pt x="157" y="0"/>
                    </a:lnTo>
                    <a:lnTo>
                      <a:pt x="159" y="0"/>
                    </a:lnTo>
                    <a:lnTo>
                      <a:pt x="161" y="0"/>
                    </a:lnTo>
                    <a:lnTo>
                      <a:pt x="163" y="0"/>
                    </a:lnTo>
                    <a:lnTo>
                      <a:pt x="165" y="0"/>
                    </a:lnTo>
                    <a:lnTo>
                      <a:pt x="167" y="0"/>
                    </a:lnTo>
                    <a:lnTo>
                      <a:pt x="169" y="0"/>
                    </a:lnTo>
                    <a:lnTo>
                      <a:pt x="171" y="0"/>
                    </a:lnTo>
                    <a:lnTo>
                      <a:pt x="173" y="0"/>
                    </a:lnTo>
                    <a:lnTo>
                      <a:pt x="175" y="0"/>
                    </a:lnTo>
                    <a:lnTo>
                      <a:pt x="177" y="0"/>
                    </a:lnTo>
                    <a:lnTo>
                      <a:pt x="179" y="0"/>
                    </a:lnTo>
                    <a:lnTo>
                      <a:pt x="181" y="0"/>
                    </a:lnTo>
                    <a:lnTo>
                      <a:pt x="182" y="0"/>
                    </a:lnTo>
                    <a:lnTo>
                      <a:pt x="184" y="0"/>
                    </a:lnTo>
                    <a:lnTo>
                      <a:pt x="186" y="0"/>
                    </a:lnTo>
                    <a:lnTo>
                      <a:pt x="188" y="0"/>
                    </a:lnTo>
                    <a:lnTo>
                      <a:pt x="190" y="0"/>
                    </a:lnTo>
                    <a:lnTo>
                      <a:pt x="192" y="0"/>
                    </a:lnTo>
                    <a:lnTo>
                      <a:pt x="194" y="0"/>
                    </a:lnTo>
                    <a:lnTo>
                      <a:pt x="196" y="0"/>
                    </a:lnTo>
                    <a:lnTo>
                      <a:pt x="198" y="0"/>
                    </a:lnTo>
                    <a:lnTo>
                      <a:pt x="200" y="0"/>
                    </a:lnTo>
                    <a:lnTo>
                      <a:pt x="202" y="0"/>
                    </a:lnTo>
                    <a:lnTo>
                      <a:pt x="204" y="0"/>
                    </a:lnTo>
                    <a:lnTo>
                      <a:pt x="205" y="0"/>
                    </a:lnTo>
                    <a:lnTo>
                      <a:pt x="207" y="0"/>
                    </a:lnTo>
                    <a:lnTo>
                      <a:pt x="209" y="0"/>
                    </a:lnTo>
                    <a:lnTo>
                      <a:pt x="211" y="0"/>
                    </a:lnTo>
                    <a:lnTo>
                      <a:pt x="213" y="0"/>
                    </a:lnTo>
                    <a:lnTo>
                      <a:pt x="215" y="0"/>
                    </a:lnTo>
                    <a:lnTo>
                      <a:pt x="217" y="0"/>
                    </a:lnTo>
                    <a:lnTo>
                      <a:pt x="219" y="0"/>
                    </a:lnTo>
                    <a:lnTo>
                      <a:pt x="221" y="0"/>
                    </a:lnTo>
                    <a:lnTo>
                      <a:pt x="223" y="0"/>
                    </a:lnTo>
                    <a:lnTo>
                      <a:pt x="225" y="0"/>
                    </a:lnTo>
                    <a:lnTo>
                      <a:pt x="227" y="0"/>
                    </a:lnTo>
                    <a:lnTo>
                      <a:pt x="229" y="0"/>
                    </a:lnTo>
                    <a:lnTo>
                      <a:pt x="230" y="0"/>
                    </a:lnTo>
                    <a:lnTo>
                      <a:pt x="232" y="0"/>
                    </a:lnTo>
                    <a:lnTo>
                      <a:pt x="234" y="0"/>
                    </a:lnTo>
                    <a:lnTo>
                      <a:pt x="236" y="0"/>
                    </a:lnTo>
                    <a:lnTo>
                      <a:pt x="238" y="0"/>
                    </a:lnTo>
                    <a:lnTo>
                      <a:pt x="240" y="0"/>
                    </a:lnTo>
                    <a:lnTo>
                      <a:pt x="242" y="0"/>
                    </a:lnTo>
                    <a:lnTo>
                      <a:pt x="244" y="0"/>
                    </a:lnTo>
                    <a:lnTo>
                      <a:pt x="246" y="0"/>
                    </a:lnTo>
                    <a:lnTo>
                      <a:pt x="248" y="0"/>
                    </a:lnTo>
                    <a:lnTo>
                      <a:pt x="250" y="0"/>
                    </a:lnTo>
                    <a:lnTo>
                      <a:pt x="252" y="0"/>
                    </a:lnTo>
                    <a:lnTo>
                      <a:pt x="254" y="0"/>
                    </a:lnTo>
                    <a:lnTo>
                      <a:pt x="255" y="0"/>
                    </a:lnTo>
                    <a:lnTo>
                      <a:pt x="257" y="0"/>
                    </a:lnTo>
                    <a:lnTo>
                      <a:pt x="259" y="0"/>
                    </a:lnTo>
                    <a:lnTo>
                      <a:pt x="261" y="0"/>
                    </a:lnTo>
                    <a:lnTo>
                      <a:pt x="263" y="0"/>
                    </a:lnTo>
                    <a:lnTo>
                      <a:pt x="265" y="0"/>
                    </a:lnTo>
                    <a:lnTo>
                      <a:pt x="265" y="2"/>
                    </a:lnTo>
                    <a:lnTo>
                      <a:pt x="265" y="4"/>
                    </a:lnTo>
                    <a:lnTo>
                      <a:pt x="265" y="6"/>
                    </a:lnTo>
                    <a:lnTo>
                      <a:pt x="265" y="8"/>
                    </a:lnTo>
                    <a:lnTo>
                      <a:pt x="265" y="10"/>
                    </a:lnTo>
                    <a:lnTo>
                      <a:pt x="265" y="12"/>
                    </a:lnTo>
                    <a:lnTo>
                      <a:pt x="265" y="14"/>
                    </a:lnTo>
                    <a:lnTo>
                      <a:pt x="265" y="16"/>
                    </a:lnTo>
                    <a:lnTo>
                      <a:pt x="265" y="18"/>
                    </a:lnTo>
                    <a:lnTo>
                      <a:pt x="265" y="20"/>
                    </a:lnTo>
                    <a:lnTo>
                      <a:pt x="265" y="21"/>
                    </a:lnTo>
                    <a:lnTo>
                      <a:pt x="265" y="23"/>
                    </a:lnTo>
                    <a:lnTo>
                      <a:pt x="265" y="25"/>
                    </a:lnTo>
                    <a:lnTo>
                      <a:pt x="265" y="27"/>
                    </a:lnTo>
                    <a:lnTo>
                      <a:pt x="267" y="27"/>
                    </a:lnTo>
                    <a:lnTo>
                      <a:pt x="267" y="29"/>
                    </a:lnTo>
                    <a:lnTo>
                      <a:pt x="267" y="31"/>
                    </a:lnTo>
                    <a:lnTo>
                      <a:pt x="267" y="33"/>
                    </a:lnTo>
                    <a:lnTo>
                      <a:pt x="267" y="35"/>
                    </a:lnTo>
                    <a:lnTo>
                      <a:pt x="267" y="37"/>
                    </a:lnTo>
                    <a:lnTo>
                      <a:pt x="267" y="39"/>
                    </a:lnTo>
                    <a:lnTo>
                      <a:pt x="267" y="41"/>
                    </a:lnTo>
                    <a:lnTo>
                      <a:pt x="269" y="43"/>
                    </a:lnTo>
                    <a:lnTo>
                      <a:pt x="269" y="45"/>
                    </a:lnTo>
                    <a:lnTo>
                      <a:pt x="269" y="46"/>
                    </a:lnTo>
                    <a:lnTo>
                      <a:pt x="269" y="48"/>
                    </a:lnTo>
                    <a:lnTo>
                      <a:pt x="269" y="50"/>
                    </a:lnTo>
                    <a:lnTo>
                      <a:pt x="269" y="52"/>
                    </a:lnTo>
                    <a:lnTo>
                      <a:pt x="269" y="54"/>
                    </a:lnTo>
                    <a:lnTo>
                      <a:pt x="269" y="56"/>
                    </a:lnTo>
                    <a:lnTo>
                      <a:pt x="271" y="56"/>
                    </a:lnTo>
                    <a:lnTo>
                      <a:pt x="271" y="58"/>
                    </a:lnTo>
                    <a:lnTo>
                      <a:pt x="271" y="60"/>
                    </a:lnTo>
                    <a:lnTo>
                      <a:pt x="271" y="62"/>
                    </a:lnTo>
                    <a:lnTo>
                      <a:pt x="271" y="64"/>
                    </a:lnTo>
                    <a:lnTo>
                      <a:pt x="271" y="66"/>
                    </a:lnTo>
                    <a:lnTo>
                      <a:pt x="271" y="68"/>
                    </a:lnTo>
                    <a:lnTo>
                      <a:pt x="271" y="69"/>
                    </a:lnTo>
                    <a:lnTo>
                      <a:pt x="271" y="71"/>
                    </a:lnTo>
                    <a:lnTo>
                      <a:pt x="271" y="73"/>
                    </a:lnTo>
                    <a:lnTo>
                      <a:pt x="271" y="75"/>
                    </a:lnTo>
                    <a:lnTo>
                      <a:pt x="271" y="77"/>
                    </a:lnTo>
                    <a:lnTo>
                      <a:pt x="271" y="79"/>
                    </a:lnTo>
                    <a:lnTo>
                      <a:pt x="271" y="81"/>
                    </a:lnTo>
                    <a:lnTo>
                      <a:pt x="271" y="83"/>
                    </a:lnTo>
                    <a:lnTo>
                      <a:pt x="271" y="85"/>
                    </a:lnTo>
                    <a:lnTo>
                      <a:pt x="271" y="87"/>
                    </a:lnTo>
                    <a:lnTo>
                      <a:pt x="271" y="89"/>
                    </a:lnTo>
                    <a:lnTo>
                      <a:pt x="271" y="91"/>
                    </a:lnTo>
                    <a:lnTo>
                      <a:pt x="271" y="93"/>
                    </a:lnTo>
                    <a:lnTo>
                      <a:pt x="271" y="94"/>
                    </a:lnTo>
                    <a:lnTo>
                      <a:pt x="271" y="96"/>
                    </a:lnTo>
                    <a:lnTo>
                      <a:pt x="271" y="98"/>
                    </a:lnTo>
                    <a:lnTo>
                      <a:pt x="271" y="100"/>
                    </a:lnTo>
                    <a:lnTo>
                      <a:pt x="271" y="102"/>
                    </a:lnTo>
                    <a:lnTo>
                      <a:pt x="271" y="104"/>
                    </a:lnTo>
                    <a:lnTo>
                      <a:pt x="271" y="106"/>
                    </a:lnTo>
                    <a:lnTo>
                      <a:pt x="269" y="106"/>
                    </a:lnTo>
                    <a:lnTo>
                      <a:pt x="269" y="108"/>
                    </a:lnTo>
                    <a:lnTo>
                      <a:pt x="269" y="110"/>
                    </a:lnTo>
                    <a:lnTo>
                      <a:pt x="269" y="112"/>
                    </a:lnTo>
                    <a:lnTo>
                      <a:pt x="269" y="114"/>
                    </a:lnTo>
                    <a:lnTo>
                      <a:pt x="269" y="116"/>
                    </a:lnTo>
                    <a:lnTo>
                      <a:pt x="269" y="117"/>
                    </a:lnTo>
                    <a:lnTo>
                      <a:pt x="269" y="119"/>
                    </a:lnTo>
                    <a:lnTo>
                      <a:pt x="269" y="121"/>
                    </a:lnTo>
                    <a:lnTo>
                      <a:pt x="269" y="123"/>
                    </a:lnTo>
                    <a:lnTo>
                      <a:pt x="269" y="125"/>
                    </a:lnTo>
                    <a:lnTo>
                      <a:pt x="269" y="127"/>
                    </a:lnTo>
                    <a:lnTo>
                      <a:pt x="269" y="129"/>
                    </a:lnTo>
                    <a:lnTo>
                      <a:pt x="269" y="131"/>
                    </a:lnTo>
                    <a:lnTo>
                      <a:pt x="267" y="131"/>
                    </a:lnTo>
                    <a:lnTo>
                      <a:pt x="269" y="131"/>
                    </a:lnTo>
                    <a:lnTo>
                      <a:pt x="267" y="131"/>
                    </a:lnTo>
                    <a:lnTo>
                      <a:pt x="267" y="129"/>
                    </a:lnTo>
                    <a:lnTo>
                      <a:pt x="267" y="131"/>
                    </a:lnTo>
                    <a:lnTo>
                      <a:pt x="265" y="131"/>
                    </a:lnTo>
                    <a:lnTo>
                      <a:pt x="267" y="131"/>
                    </a:lnTo>
                    <a:lnTo>
                      <a:pt x="267" y="129"/>
                    </a:lnTo>
                    <a:lnTo>
                      <a:pt x="265" y="129"/>
                    </a:lnTo>
                    <a:lnTo>
                      <a:pt x="263" y="129"/>
                    </a:lnTo>
                    <a:lnTo>
                      <a:pt x="261" y="129"/>
                    </a:lnTo>
                    <a:lnTo>
                      <a:pt x="263" y="129"/>
                    </a:lnTo>
                    <a:lnTo>
                      <a:pt x="263" y="127"/>
                    </a:lnTo>
                    <a:lnTo>
                      <a:pt x="261" y="127"/>
                    </a:lnTo>
                    <a:lnTo>
                      <a:pt x="261" y="129"/>
                    </a:lnTo>
                    <a:lnTo>
                      <a:pt x="261" y="127"/>
                    </a:lnTo>
                    <a:lnTo>
                      <a:pt x="259" y="127"/>
                    </a:lnTo>
                    <a:lnTo>
                      <a:pt x="261" y="127"/>
                    </a:lnTo>
                    <a:lnTo>
                      <a:pt x="261" y="125"/>
                    </a:lnTo>
                    <a:lnTo>
                      <a:pt x="259" y="125"/>
                    </a:lnTo>
                    <a:lnTo>
                      <a:pt x="259" y="127"/>
                    </a:lnTo>
                    <a:lnTo>
                      <a:pt x="259" y="125"/>
                    </a:lnTo>
                    <a:lnTo>
                      <a:pt x="259" y="127"/>
                    </a:lnTo>
                    <a:lnTo>
                      <a:pt x="257" y="127"/>
                    </a:lnTo>
                    <a:lnTo>
                      <a:pt x="257" y="125"/>
                    </a:lnTo>
                    <a:lnTo>
                      <a:pt x="255" y="125"/>
                    </a:lnTo>
                    <a:lnTo>
                      <a:pt x="255" y="123"/>
                    </a:lnTo>
                    <a:lnTo>
                      <a:pt x="255" y="125"/>
                    </a:lnTo>
                    <a:lnTo>
                      <a:pt x="255" y="123"/>
                    </a:lnTo>
                    <a:lnTo>
                      <a:pt x="254" y="123"/>
                    </a:lnTo>
                    <a:lnTo>
                      <a:pt x="254" y="121"/>
                    </a:lnTo>
                    <a:lnTo>
                      <a:pt x="254" y="123"/>
                    </a:lnTo>
                    <a:lnTo>
                      <a:pt x="254" y="121"/>
                    </a:lnTo>
                    <a:lnTo>
                      <a:pt x="252" y="121"/>
                    </a:lnTo>
                    <a:lnTo>
                      <a:pt x="252" y="123"/>
                    </a:lnTo>
                    <a:lnTo>
                      <a:pt x="252" y="121"/>
                    </a:lnTo>
                    <a:lnTo>
                      <a:pt x="250" y="121"/>
                    </a:lnTo>
                    <a:lnTo>
                      <a:pt x="252" y="121"/>
                    </a:lnTo>
                    <a:lnTo>
                      <a:pt x="252" y="119"/>
                    </a:lnTo>
                    <a:lnTo>
                      <a:pt x="252" y="121"/>
                    </a:lnTo>
                    <a:lnTo>
                      <a:pt x="250" y="121"/>
                    </a:lnTo>
                    <a:lnTo>
                      <a:pt x="250" y="119"/>
                    </a:lnTo>
                    <a:lnTo>
                      <a:pt x="250" y="121"/>
                    </a:lnTo>
                    <a:lnTo>
                      <a:pt x="250" y="119"/>
                    </a:lnTo>
                    <a:lnTo>
                      <a:pt x="248" y="119"/>
                    </a:lnTo>
                    <a:lnTo>
                      <a:pt x="246" y="119"/>
                    </a:lnTo>
                    <a:lnTo>
                      <a:pt x="246" y="117"/>
                    </a:lnTo>
                    <a:lnTo>
                      <a:pt x="246" y="119"/>
                    </a:lnTo>
                    <a:lnTo>
                      <a:pt x="246" y="121"/>
                    </a:lnTo>
                    <a:lnTo>
                      <a:pt x="244" y="121"/>
                    </a:lnTo>
                    <a:lnTo>
                      <a:pt x="244" y="119"/>
                    </a:lnTo>
                    <a:lnTo>
                      <a:pt x="244" y="121"/>
                    </a:lnTo>
                    <a:lnTo>
                      <a:pt x="242" y="121"/>
                    </a:lnTo>
                    <a:lnTo>
                      <a:pt x="240" y="121"/>
                    </a:lnTo>
                    <a:lnTo>
                      <a:pt x="238" y="121"/>
                    </a:lnTo>
                    <a:lnTo>
                      <a:pt x="236" y="121"/>
                    </a:lnTo>
                    <a:lnTo>
                      <a:pt x="236" y="119"/>
                    </a:lnTo>
                    <a:lnTo>
                      <a:pt x="234" y="119"/>
                    </a:lnTo>
                    <a:lnTo>
                      <a:pt x="232" y="119"/>
                    </a:lnTo>
                    <a:lnTo>
                      <a:pt x="232" y="121"/>
                    </a:lnTo>
                    <a:lnTo>
                      <a:pt x="230" y="121"/>
                    </a:lnTo>
                    <a:lnTo>
                      <a:pt x="229" y="121"/>
                    </a:lnTo>
                    <a:lnTo>
                      <a:pt x="229" y="123"/>
                    </a:lnTo>
                    <a:lnTo>
                      <a:pt x="229" y="121"/>
                    </a:lnTo>
                    <a:lnTo>
                      <a:pt x="227" y="121"/>
                    </a:lnTo>
                    <a:lnTo>
                      <a:pt x="227" y="123"/>
                    </a:lnTo>
                    <a:lnTo>
                      <a:pt x="225" y="123"/>
                    </a:lnTo>
                    <a:lnTo>
                      <a:pt x="225" y="121"/>
                    </a:lnTo>
                    <a:lnTo>
                      <a:pt x="223" y="121"/>
                    </a:lnTo>
                    <a:lnTo>
                      <a:pt x="223" y="123"/>
                    </a:lnTo>
                    <a:lnTo>
                      <a:pt x="223" y="121"/>
                    </a:lnTo>
                    <a:lnTo>
                      <a:pt x="221" y="121"/>
                    </a:lnTo>
                    <a:lnTo>
                      <a:pt x="221" y="123"/>
                    </a:lnTo>
                    <a:lnTo>
                      <a:pt x="219" y="123"/>
                    </a:lnTo>
                    <a:lnTo>
                      <a:pt x="217" y="123"/>
                    </a:lnTo>
                    <a:lnTo>
                      <a:pt x="217" y="125"/>
                    </a:lnTo>
                    <a:lnTo>
                      <a:pt x="215" y="125"/>
                    </a:lnTo>
                    <a:lnTo>
                      <a:pt x="217" y="125"/>
                    </a:lnTo>
                    <a:lnTo>
                      <a:pt x="215" y="125"/>
                    </a:lnTo>
                    <a:lnTo>
                      <a:pt x="215" y="127"/>
                    </a:lnTo>
                    <a:lnTo>
                      <a:pt x="213" y="127"/>
                    </a:lnTo>
                    <a:lnTo>
                      <a:pt x="213" y="125"/>
                    </a:lnTo>
                    <a:lnTo>
                      <a:pt x="211" y="125"/>
                    </a:lnTo>
                    <a:lnTo>
                      <a:pt x="211" y="127"/>
                    </a:lnTo>
                    <a:lnTo>
                      <a:pt x="211" y="129"/>
                    </a:lnTo>
                    <a:lnTo>
                      <a:pt x="209" y="129"/>
                    </a:lnTo>
                    <a:lnTo>
                      <a:pt x="209" y="127"/>
                    </a:lnTo>
                    <a:lnTo>
                      <a:pt x="207" y="125"/>
                    </a:lnTo>
                    <a:lnTo>
                      <a:pt x="205" y="125"/>
                    </a:lnTo>
                    <a:lnTo>
                      <a:pt x="205" y="123"/>
                    </a:lnTo>
                    <a:lnTo>
                      <a:pt x="204" y="123"/>
                    </a:lnTo>
                    <a:lnTo>
                      <a:pt x="202" y="123"/>
                    </a:lnTo>
                    <a:lnTo>
                      <a:pt x="202" y="121"/>
                    </a:lnTo>
                    <a:lnTo>
                      <a:pt x="204" y="121"/>
                    </a:lnTo>
                    <a:lnTo>
                      <a:pt x="202" y="121"/>
                    </a:lnTo>
                    <a:lnTo>
                      <a:pt x="202" y="119"/>
                    </a:lnTo>
                    <a:lnTo>
                      <a:pt x="200" y="121"/>
                    </a:lnTo>
                    <a:lnTo>
                      <a:pt x="200" y="123"/>
                    </a:lnTo>
                    <a:lnTo>
                      <a:pt x="198" y="123"/>
                    </a:lnTo>
                    <a:lnTo>
                      <a:pt x="196" y="123"/>
                    </a:lnTo>
                    <a:lnTo>
                      <a:pt x="196" y="121"/>
                    </a:lnTo>
                    <a:lnTo>
                      <a:pt x="194" y="121"/>
                    </a:lnTo>
                    <a:lnTo>
                      <a:pt x="194" y="123"/>
                    </a:lnTo>
                    <a:lnTo>
                      <a:pt x="194" y="121"/>
                    </a:lnTo>
                    <a:lnTo>
                      <a:pt x="194" y="119"/>
                    </a:lnTo>
                    <a:lnTo>
                      <a:pt x="192" y="119"/>
                    </a:lnTo>
                    <a:lnTo>
                      <a:pt x="190" y="119"/>
                    </a:lnTo>
                    <a:lnTo>
                      <a:pt x="190" y="121"/>
                    </a:lnTo>
                    <a:lnTo>
                      <a:pt x="190" y="123"/>
                    </a:lnTo>
                    <a:lnTo>
                      <a:pt x="188" y="123"/>
                    </a:lnTo>
                    <a:lnTo>
                      <a:pt x="186" y="123"/>
                    </a:lnTo>
                    <a:lnTo>
                      <a:pt x="188" y="123"/>
                    </a:lnTo>
                    <a:lnTo>
                      <a:pt x="186" y="125"/>
                    </a:lnTo>
                    <a:lnTo>
                      <a:pt x="188" y="125"/>
                    </a:lnTo>
                    <a:lnTo>
                      <a:pt x="186" y="127"/>
                    </a:lnTo>
                    <a:lnTo>
                      <a:pt x="184" y="127"/>
                    </a:lnTo>
                    <a:lnTo>
                      <a:pt x="184" y="125"/>
                    </a:lnTo>
                    <a:lnTo>
                      <a:pt x="184" y="123"/>
                    </a:lnTo>
                    <a:lnTo>
                      <a:pt x="184" y="121"/>
                    </a:lnTo>
                    <a:lnTo>
                      <a:pt x="184" y="119"/>
                    </a:lnTo>
                    <a:lnTo>
                      <a:pt x="182" y="119"/>
                    </a:lnTo>
                    <a:lnTo>
                      <a:pt x="182" y="121"/>
                    </a:lnTo>
                    <a:lnTo>
                      <a:pt x="181" y="121"/>
                    </a:lnTo>
                    <a:lnTo>
                      <a:pt x="181" y="123"/>
                    </a:lnTo>
                    <a:lnTo>
                      <a:pt x="179" y="123"/>
                    </a:lnTo>
                    <a:lnTo>
                      <a:pt x="179" y="121"/>
                    </a:lnTo>
                    <a:lnTo>
                      <a:pt x="181" y="121"/>
                    </a:lnTo>
                    <a:lnTo>
                      <a:pt x="179" y="121"/>
                    </a:lnTo>
                    <a:lnTo>
                      <a:pt x="179" y="123"/>
                    </a:lnTo>
                    <a:lnTo>
                      <a:pt x="177" y="123"/>
                    </a:lnTo>
                    <a:lnTo>
                      <a:pt x="175" y="123"/>
                    </a:lnTo>
                    <a:lnTo>
                      <a:pt x="175" y="121"/>
                    </a:lnTo>
                    <a:lnTo>
                      <a:pt x="175" y="119"/>
                    </a:lnTo>
                    <a:lnTo>
                      <a:pt x="173" y="119"/>
                    </a:lnTo>
                    <a:lnTo>
                      <a:pt x="173" y="121"/>
                    </a:lnTo>
                    <a:lnTo>
                      <a:pt x="171" y="121"/>
                    </a:lnTo>
                    <a:lnTo>
                      <a:pt x="171" y="119"/>
                    </a:lnTo>
                    <a:lnTo>
                      <a:pt x="171" y="117"/>
                    </a:lnTo>
                    <a:lnTo>
                      <a:pt x="169" y="117"/>
                    </a:lnTo>
                    <a:lnTo>
                      <a:pt x="167" y="117"/>
                    </a:lnTo>
                    <a:lnTo>
                      <a:pt x="167" y="119"/>
                    </a:lnTo>
                    <a:lnTo>
                      <a:pt x="165" y="119"/>
                    </a:lnTo>
                    <a:lnTo>
                      <a:pt x="165" y="121"/>
                    </a:lnTo>
                    <a:lnTo>
                      <a:pt x="163" y="121"/>
                    </a:lnTo>
                    <a:lnTo>
                      <a:pt x="163" y="123"/>
                    </a:lnTo>
                    <a:lnTo>
                      <a:pt x="161" y="123"/>
                    </a:lnTo>
                    <a:lnTo>
                      <a:pt x="161" y="121"/>
                    </a:lnTo>
                    <a:lnTo>
                      <a:pt x="159" y="121"/>
                    </a:lnTo>
                    <a:lnTo>
                      <a:pt x="159" y="119"/>
                    </a:lnTo>
                    <a:lnTo>
                      <a:pt x="159" y="121"/>
                    </a:lnTo>
                    <a:lnTo>
                      <a:pt x="159" y="119"/>
                    </a:lnTo>
                    <a:lnTo>
                      <a:pt x="159" y="117"/>
                    </a:lnTo>
                    <a:lnTo>
                      <a:pt x="157" y="117"/>
                    </a:lnTo>
                    <a:lnTo>
                      <a:pt x="156" y="117"/>
                    </a:lnTo>
                    <a:lnTo>
                      <a:pt x="156" y="116"/>
                    </a:lnTo>
                    <a:lnTo>
                      <a:pt x="156" y="114"/>
                    </a:lnTo>
                    <a:lnTo>
                      <a:pt x="154" y="114"/>
                    </a:lnTo>
                    <a:lnTo>
                      <a:pt x="156" y="114"/>
                    </a:lnTo>
                    <a:lnTo>
                      <a:pt x="156" y="112"/>
                    </a:lnTo>
                    <a:lnTo>
                      <a:pt x="154" y="112"/>
                    </a:lnTo>
                    <a:lnTo>
                      <a:pt x="152" y="112"/>
                    </a:lnTo>
                    <a:lnTo>
                      <a:pt x="150" y="112"/>
                    </a:lnTo>
                    <a:lnTo>
                      <a:pt x="148" y="112"/>
                    </a:lnTo>
                    <a:lnTo>
                      <a:pt x="146" y="112"/>
                    </a:lnTo>
                    <a:lnTo>
                      <a:pt x="146" y="114"/>
                    </a:lnTo>
                    <a:lnTo>
                      <a:pt x="144" y="114"/>
                    </a:lnTo>
                    <a:lnTo>
                      <a:pt x="144" y="116"/>
                    </a:lnTo>
                    <a:lnTo>
                      <a:pt x="142" y="114"/>
                    </a:lnTo>
                    <a:lnTo>
                      <a:pt x="140" y="112"/>
                    </a:lnTo>
                    <a:lnTo>
                      <a:pt x="138" y="112"/>
                    </a:lnTo>
                    <a:lnTo>
                      <a:pt x="138" y="110"/>
                    </a:lnTo>
                    <a:lnTo>
                      <a:pt x="138" y="112"/>
                    </a:lnTo>
                    <a:lnTo>
                      <a:pt x="136" y="112"/>
                    </a:lnTo>
                    <a:lnTo>
                      <a:pt x="134" y="112"/>
                    </a:lnTo>
                    <a:lnTo>
                      <a:pt x="133" y="112"/>
                    </a:lnTo>
                    <a:lnTo>
                      <a:pt x="131" y="112"/>
                    </a:lnTo>
                    <a:lnTo>
                      <a:pt x="131" y="110"/>
                    </a:lnTo>
                    <a:lnTo>
                      <a:pt x="129" y="110"/>
                    </a:lnTo>
                    <a:lnTo>
                      <a:pt x="127" y="110"/>
                    </a:lnTo>
                    <a:lnTo>
                      <a:pt x="127" y="108"/>
                    </a:lnTo>
                    <a:lnTo>
                      <a:pt x="127" y="110"/>
                    </a:lnTo>
                    <a:lnTo>
                      <a:pt x="125" y="110"/>
                    </a:lnTo>
                    <a:lnTo>
                      <a:pt x="123" y="110"/>
                    </a:lnTo>
                    <a:lnTo>
                      <a:pt x="123" y="108"/>
                    </a:lnTo>
                    <a:lnTo>
                      <a:pt x="123" y="110"/>
                    </a:lnTo>
                    <a:lnTo>
                      <a:pt x="121" y="110"/>
                    </a:lnTo>
                    <a:lnTo>
                      <a:pt x="121" y="108"/>
                    </a:lnTo>
                    <a:lnTo>
                      <a:pt x="121" y="106"/>
                    </a:lnTo>
                    <a:lnTo>
                      <a:pt x="121" y="104"/>
                    </a:lnTo>
                    <a:lnTo>
                      <a:pt x="119" y="104"/>
                    </a:lnTo>
                    <a:lnTo>
                      <a:pt x="119" y="102"/>
                    </a:lnTo>
                    <a:lnTo>
                      <a:pt x="119" y="104"/>
                    </a:lnTo>
                    <a:lnTo>
                      <a:pt x="119" y="102"/>
                    </a:lnTo>
                    <a:lnTo>
                      <a:pt x="117" y="102"/>
                    </a:lnTo>
                    <a:lnTo>
                      <a:pt x="117" y="100"/>
                    </a:lnTo>
                    <a:lnTo>
                      <a:pt x="117" y="102"/>
                    </a:lnTo>
                    <a:lnTo>
                      <a:pt x="117" y="100"/>
                    </a:lnTo>
                    <a:lnTo>
                      <a:pt x="115" y="100"/>
                    </a:lnTo>
                    <a:lnTo>
                      <a:pt x="115" y="102"/>
                    </a:lnTo>
                    <a:lnTo>
                      <a:pt x="113" y="102"/>
                    </a:lnTo>
                    <a:lnTo>
                      <a:pt x="111" y="102"/>
                    </a:lnTo>
                    <a:lnTo>
                      <a:pt x="109" y="102"/>
                    </a:lnTo>
                    <a:lnTo>
                      <a:pt x="109" y="100"/>
                    </a:lnTo>
                    <a:lnTo>
                      <a:pt x="108" y="102"/>
                    </a:lnTo>
                    <a:lnTo>
                      <a:pt x="106" y="102"/>
                    </a:lnTo>
                    <a:lnTo>
                      <a:pt x="104" y="102"/>
                    </a:lnTo>
                    <a:lnTo>
                      <a:pt x="104" y="100"/>
                    </a:lnTo>
                    <a:lnTo>
                      <a:pt x="102" y="100"/>
                    </a:lnTo>
                    <a:lnTo>
                      <a:pt x="102" y="98"/>
                    </a:lnTo>
                    <a:lnTo>
                      <a:pt x="100" y="98"/>
                    </a:lnTo>
                    <a:lnTo>
                      <a:pt x="100" y="96"/>
                    </a:lnTo>
                    <a:lnTo>
                      <a:pt x="98" y="96"/>
                    </a:lnTo>
                    <a:lnTo>
                      <a:pt x="98" y="94"/>
                    </a:lnTo>
                    <a:lnTo>
                      <a:pt x="96" y="94"/>
                    </a:lnTo>
                    <a:lnTo>
                      <a:pt x="96" y="96"/>
                    </a:lnTo>
                    <a:lnTo>
                      <a:pt x="96" y="94"/>
                    </a:lnTo>
                    <a:lnTo>
                      <a:pt x="96" y="91"/>
                    </a:lnTo>
                    <a:lnTo>
                      <a:pt x="96" y="89"/>
                    </a:lnTo>
                    <a:lnTo>
                      <a:pt x="96" y="85"/>
                    </a:lnTo>
                    <a:lnTo>
                      <a:pt x="96" y="83"/>
                    </a:lnTo>
                    <a:lnTo>
                      <a:pt x="96" y="79"/>
                    </a:lnTo>
                    <a:lnTo>
                      <a:pt x="96" y="77"/>
                    </a:lnTo>
                    <a:lnTo>
                      <a:pt x="96" y="75"/>
                    </a:lnTo>
                    <a:lnTo>
                      <a:pt x="96" y="73"/>
                    </a:lnTo>
                    <a:lnTo>
                      <a:pt x="96" y="71"/>
                    </a:lnTo>
                    <a:lnTo>
                      <a:pt x="96" y="69"/>
                    </a:lnTo>
                    <a:lnTo>
                      <a:pt x="96" y="68"/>
                    </a:lnTo>
                    <a:lnTo>
                      <a:pt x="96" y="62"/>
                    </a:lnTo>
                    <a:lnTo>
                      <a:pt x="96" y="56"/>
                    </a:lnTo>
                    <a:lnTo>
                      <a:pt x="96" y="54"/>
                    </a:lnTo>
                    <a:lnTo>
                      <a:pt x="96" y="50"/>
                    </a:lnTo>
                    <a:lnTo>
                      <a:pt x="96" y="48"/>
                    </a:lnTo>
                    <a:lnTo>
                      <a:pt x="96" y="46"/>
                    </a:lnTo>
                    <a:lnTo>
                      <a:pt x="96" y="45"/>
                    </a:lnTo>
                    <a:lnTo>
                      <a:pt x="96" y="41"/>
                    </a:lnTo>
                    <a:lnTo>
                      <a:pt x="96" y="39"/>
                    </a:lnTo>
                    <a:lnTo>
                      <a:pt x="96" y="37"/>
                    </a:lnTo>
                    <a:lnTo>
                      <a:pt x="96" y="35"/>
                    </a:lnTo>
                    <a:lnTo>
                      <a:pt x="96" y="33"/>
                    </a:lnTo>
                    <a:lnTo>
                      <a:pt x="96" y="29"/>
                    </a:lnTo>
                    <a:lnTo>
                      <a:pt x="96" y="25"/>
                    </a:lnTo>
                    <a:lnTo>
                      <a:pt x="96" y="23"/>
                    </a:lnTo>
                    <a:lnTo>
                      <a:pt x="96" y="20"/>
                    </a:lnTo>
                    <a:lnTo>
                      <a:pt x="88" y="20"/>
                    </a:lnTo>
                    <a:lnTo>
                      <a:pt x="86" y="20"/>
                    </a:lnTo>
                    <a:lnTo>
                      <a:pt x="85" y="20"/>
                    </a:lnTo>
                    <a:lnTo>
                      <a:pt x="81" y="20"/>
                    </a:lnTo>
                    <a:lnTo>
                      <a:pt x="79" y="20"/>
                    </a:lnTo>
                    <a:lnTo>
                      <a:pt x="69" y="20"/>
                    </a:lnTo>
                    <a:lnTo>
                      <a:pt x="65" y="20"/>
                    </a:lnTo>
                    <a:lnTo>
                      <a:pt x="61" y="20"/>
                    </a:lnTo>
                    <a:lnTo>
                      <a:pt x="58" y="20"/>
                    </a:lnTo>
                    <a:lnTo>
                      <a:pt x="52" y="20"/>
                    </a:lnTo>
                    <a:lnTo>
                      <a:pt x="50" y="20"/>
                    </a:lnTo>
                    <a:lnTo>
                      <a:pt x="48" y="20"/>
                    </a:lnTo>
                    <a:lnTo>
                      <a:pt x="46" y="20"/>
                    </a:lnTo>
                    <a:lnTo>
                      <a:pt x="44" y="20"/>
                    </a:lnTo>
                    <a:lnTo>
                      <a:pt x="38" y="20"/>
                    </a:lnTo>
                    <a:lnTo>
                      <a:pt x="37" y="20"/>
                    </a:lnTo>
                    <a:lnTo>
                      <a:pt x="35" y="20"/>
                    </a:lnTo>
                    <a:lnTo>
                      <a:pt x="33" y="20"/>
                    </a:lnTo>
                    <a:lnTo>
                      <a:pt x="31" y="20"/>
                    </a:lnTo>
                    <a:lnTo>
                      <a:pt x="27" y="20"/>
                    </a:lnTo>
                    <a:lnTo>
                      <a:pt x="25" y="20"/>
                    </a:lnTo>
                    <a:lnTo>
                      <a:pt x="15" y="20"/>
                    </a:lnTo>
                    <a:lnTo>
                      <a:pt x="10" y="20"/>
                    </a:lnTo>
                    <a:lnTo>
                      <a:pt x="6" y="20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25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5" y="0"/>
                    </a:lnTo>
                    <a:lnTo>
                      <a:pt x="37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90" y="0"/>
                    </a:lnTo>
                    <a:lnTo>
                      <a:pt x="92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8" name="Freeform 1551">
                <a:extLst>
                  <a:ext uri="{FF2B5EF4-FFF2-40B4-BE49-F238E27FC236}">
                    <a16:creationId xmlns:a16="http://schemas.microsoft.com/office/drawing/2014/main" id="{FD51EC69-57D6-5405-8523-1CED34CDF2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6499" y="2256769"/>
                <a:ext cx="349250" cy="274638"/>
              </a:xfrm>
              <a:custGeom>
                <a:avLst/>
                <a:gdLst>
                  <a:gd name="T0" fmla="*/ 69 w 220"/>
                  <a:gd name="T1" fmla="*/ 0 h 173"/>
                  <a:gd name="T2" fmla="*/ 78 w 220"/>
                  <a:gd name="T3" fmla="*/ 0 h 173"/>
                  <a:gd name="T4" fmla="*/ 88 w 220"/>
                  <a:gd name="T5" fmla="*/ 0 h 173"/>
                  <a:gd name="T6" fmla="*/ 98 w 220"/>
                  <a:gd name="T7" fmla="*/ 0 h 173"/>
                  <a:gd name="T8" fmla="*/ 107 w 220"/>
                  <a:gd name="T9" fmla="*/ 0 h 173"/>
                  <a:gd name="T10" fmla="*/ 117 w 220"/>
                  <a:gd name="T11" fmla="*/ 0 h 173"/>
                  <a:gd name="T12" fmla="*/ 126 w 220"/>
                  <a:gd name="T13" fmla="*/ 0 h 173"/>
                  <a:gd name="T14" fmla="*/ 136 w 220"/>
                  <a:gd name="T15" fmla="*/ 0 h 173"/>
                  <a:gd name="T16" fmla="*/ 146 w 220"/>
                  <a:gd name="T17" fmla="*/ 0 h 173"/>
                  <a:gd name="T18" fmla="*/ 155 w 220"/>
                  <a:gd name="T19" fmla="*/ 0 h 173"/>
                  <a:gd name="T20" fmla="*/ 165 w 220"/>
                  <a:gd name="T21" fmla="*/ 0 h 173"/>
                  <a:gd name="T22" fmla="*/ 174 w 220"/>
                  <a:gd name="T23" fmla="*/ 0 h 173"/>
                  <a:gd name="T24" fmla="*/ 184 w 220"/>
                  <a:gd name="T25" fmla="*/ 0 h 173"/>
                  <a:gd name="T26" fmla="*/ 194 w 220"/>
                  <a:gd name="T27" fmla="*/ 0 h 173"/>
                  <a:gd name="T28" fmla="*/ 203 w 220"/>
                  <a:gd name="T29" fmla="*/ 0 h 173"/>
                  <a:gd name="T30" fmla="*/ 213 w 220"/>
                  <a:gd name="T31" fmla="*/ 0 h 173"/>
                  <a:gd name="T32" fmla="*/ 220 w 220"/>
                  <a:gd name="T33" fmla="*/ 2 h 173"/>
                  <a:gd name="T34" fmla="*/ 220 w 220"/>
                  <a:gd name="T35" fmla="*/ 12 h 173"/>
                  <a:gd name="T36" fmla="*/ 220 w 220"/>
                  <a:gd name="T37" fmla="*/ 21 h 173"/>
                  <a:gd name="T38" fmla="*/ 220 w 220"/>
                  <a:gd name="T39" fmla="*/ 31 h 173"/>
                  <a:gd name="T40" fmla="*/ 220 w 220"/>
                  <a:gd name="T41" fmla="*/ 41 h 173"/>
                  <a:gd name="T42" fmla="*/ 220 w 220"/>
                  <a:gd name="T43" fmla="*/ 50 h 173"/>
                  <a:gd name="T44" fmla="*/ 220 w 220"/>
                  <a:gd name="T45" fmla="*/ 62 h 173"/>
                  <a:gd name="T46" fmla="*/ 220 w 220"/>
                  <a:gd name="T47" fmla="*/ 71 h 173"/>
                  <a:gd name="T48" fmla="*/ 220 w 220"/>
                  <a:gd name="T49" fmla="*/ 81 h 173"/>
                  <a:gd name="T50" fmla="*/ 220 w 220"/>
                  <a:gd name="T51" fmla="*/ 90 h 173"/>
                  <a:gd name="T52" fmla="*/ 220 w 220"/>
                  <a:gd name="T53" fmla="*/ 121 h 173"/>
                  <a:gd name="T54" fmla="*/ 220 w 220"/>
                  <a:gd name="T55" fmla="*/ 133 h 173"/>
                  <a:gd name="T56" fmla="*/ 220 w 220"/>
                  <a:gd name="T57" fmla="*/ 156 h 173"/>
                  <a:gd name="T58" fmla="*/ 220 w 220"/>
                  <a:gd name="T59" fmla="*/ 173 h 173"/>
                  <a:gd name="T60" fmla="*/ 197 w 220"/>
                  <a:gd name="T61" fmla="*/ 173 h 173"/>
                  <a:gd name="T62" fmla="*/ 182 w 220"/>
                  <a:gd name="T63" fmla="*/ 173 h 173"/>
                  <a:gd name="T64" fmla="*/ 167 w 220"/>
                  <a:gd name="T65" fmla="*/ 173 h 173"/>
                  <a:gd name="T66" fmla="*/ 151 w 220"/>
                  <a:gd name="T67" fmla="*/ 173 h 173"/>
                  <a:gd name="T68" fmla="*/ 142 w 220"/>
                  <a:gd name="T69" fmla="*/ 173 h 173"/>
                  <a:gd name="T70" fmla="*/ 124 w 220"/>
                  <a:gd name="T71" fmla="*/ 173 h 173"/>
                  <a:gd name="T72" fmla="*/ 113 w 220"/>
                  <a:gd name="T73" fmla="*/ 173 h 173"/>
                  <a:gd name="T74" fmla="*/ 99 w 220"/>
                  <a:gd name="T75" fmla="*/ 173 h 173"/>
                  <a:gd name="T76" fmla="*/ 74 w 220"/>
                  <a:gd name="T77" fmla="*/ 173 h 173"/>
                  <a:gd name="T78" fmla="*/ 50 w 220"/>
                  <a:gd name="T79" fmla="*/ 173 h 173"/>
                  <a:gd name="T80" fmla="*/ 32 w 220"/>
                  <a:gd name="T81" fmla="*/ 173 h 173"/>
                  <a:gd name="T82" fmla="*/ 17 w 220"/>
                  <a:gd name="T83" fmla="*/ 173 h 173"/>
                  <a:gd name="T84" fmla="*/ 5 w 220"/>
                  <a:gd name="T85" fmla="*/ 173 h 173"/>
                  <a:gd name="T86" fmla="*/ 0 w 220"/>
                  <a:gd name="T87" fmla="*/ 165 h 173"/>
                  <a:gd name="T88" fmla="*/ 0 w 220"/>
                  <a:gd name="T89" fmla="*/ 140 h 173"/>
                  <a:gd name="T90" fmla="*/ 0 w 220"/>
                  <a:gd name="T91" fmla="*/ 123 h 173"/>
                  <a:gd name="T92" fmla="*/ 0 w 220"/>
                  <a:gd name="T93" fmla="*/ 112 h 173"/>
                  <a:gd name="T94" fmla="*/ 0 w 220"/>
                  <a:gd name="T95" fmla="*/ 96 h 173"/>
                  <a:gd name="T96" fmla="*/ 0 w 220"/>
                  <a:gd name="T97" fmla="*/ 87 h 173"/>
                  <a:gd name="T98" fmla="*/ 0 w 220"/>
                  <a:gd name="T99" fmla="*/ 75 h 173"/>
                  <a:gd name="T100" fmla="*/ 0 w 220"/>
                  <a:gd name="T101" fmla="*/ 60 h 173"/>
                  <a:gd name="T102" fmla="*/ 0 w 220"/>
                  <a:gd name="T103" fmla="*/ 48 h 173"/>
                  <a:gd name="T104" fmla="*/ 0 w 220"/>
                  <a:gd name="T105" fmla="*/ 37 h 173"/>
                  <a:gd name="T106" fmla="*/ 0 w 220"/>
                  <a:gd name="T107" fmla="*/ 23 h 173"/>
                  <a:gd name="T108" fmla="*/ 0 w 220"/>
                  <a:gd name="T109" fmla="*/ 14 h 173"/>
                  <a:gd name="T110" fmla="*/ 0 w 220"/>
                  <a:gd name="T111" fmla="*/ 4 h 173"/>
                  <a:gd name="T112" fmla="*/ 5 w 220"/>
                  <a:gd name="T113" fmla="*/ 0 h 173"/>
                  <a:gd name="T114" fmla="*/ 15 w 220"/>
                  <a:gd name="T115" fmla="*/ 0 h 173"/>
                  <a:gd name="T116" fmla="*/ 25 w 220"/>
                  <a:gd name="T117" fmla="*/ 0 h 173"/>
                  <a:gd name="T118" fmla="*/ 34 w 220"/>
                  <a:gd name="T119" fmla="*/ 0 h 173"/>
                  <a:gd name="T120" fmla="*/ 44 w 220"/>
                  <a:gd name="T121" fmla="*/ 0 h 173"/>
                  <a:gd name="T122" fmla="*/ 53 w 220"/>
                  <a:gd name="T123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0" h="173">
                    <a:moveTo>
                      <a:pt x="61" y="0"/>
                    </a:moveTo>
                    <a:lnTo>
                      <a:pt x="63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4" y="0"/>
                    </a:lnTo>
                    <a:lnTo>
                      <a:pt x="76" y="0"/>
                    </a:lnTo>
                    <a:lnTo>
                      <a:pt x="78" y="0"/>
                    </a:lnTo>
                    <a:lnTo>
                      <a:pt x="80" y="0"/>
                    </a:lnTo>
                    <a:lnTo>
                      <a:pt x="82" y="0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90" y="0"/>
                    </a:lnTo>
                    <a:lnTo>
                      <a:pt x="92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9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5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2" y="0"/>
                    </a:lnTo>
                    <a:lnTo>
                      <a:pt x="124" y="0"/>
                    </a:lnTo>
                    <a:lnTo>
                      <a:pt x="126" y="0"/>
                    </a:lnTo>
                    <a:lnTo>
                      <a:pt x="128" y="0"/>
                    </a:lnTo>
                    <a:lnTo>
                      <a:pt x="130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8" y="0"/>
                    </a:lnTo>
                    <a:lnTo>
                      <a:pt x="140" y="0"/>
                    </a:lnTo>
                    <a:lnTo>
                      <a:pt x="142" y="0"/>
                    </a:lnTo>
                    <a:lnTo>
                      <a:pt x="144" y="0"/>
                    </a:lnTo>
                    <a:lnTo>
                      <a:pt x="146" y="0"/>
                    </a:lnTo>
                    <a:lnTo>
                      <a:pt x="147" y="0"/>
                    </a:lnTo>
                    <a:lnTo>
                      <a:pt x="149" y="0"/>
                    </a:lnTo>
                    <a:lnTo>
                      <a:pt x="151" y="0"/>
                    </a:lnTo>
                    <a:lnTo>
                      <a:pt x="153" y="0"/>
                    </a:lnTo>
                    <a:lnTo>
                      <a:pt x="155" y="0"/>
                    </a:lnTo>
                    <a:lnTo>
                      <a:pt x="157" y="0"/>
                    </a:lnTo>
                    <a:lnTo>
                      <a:pt x="159" y="0"/>
                    </a:lnTo>
                    <a:lnTo>
                      <a:pt x="161" y="0"/>
                    </a:lnTo>
                    <a:lnTo>
                      <a:pt x="163" y="0"/>
                    </a:lnTo>
                    <a:lnTo>
                      <a:pt x="165" y="0"/>
                    </a:lnTo>
                    <a:lnTo>
                      <a:pt x="167" y="0"/>
                    </a:lnTo>
                    <a:lnTo>
                      <a:pt x="169" y="0"/>
                    </a:lnTo>
                    <a:lnTo>
                      <a:pt x="170" y="0"/>
                    </a:lnTo>
                    <a:lnTo>
                      <a:pt x="172" y="0"/>
                    </a:lnTo>
                    <a:lnTo>
                      <a:pt x="174" y="0"/>
                    </a:lnTo>
                    <a:lnTo>
                      <a:pt x="176" y="0"/>
                    </a:lnTo>
                    <a:lnTo>
                      <a:pt x="178" y="0"/>
                    </a:lnTo>
                    <a:lnTo>
                      <a:pt x="180" y="0"/>
                    </a:lnTo>
                    <a:lnTo>
                      <a:pt x="182" y="0"/>
                    </a:lnTo>
                    <a:lnTo>
                      <a:pt x="184" y="0"/>
                    </a:lnTo>
                    <a:lnTo>
                      <a:pt x="186" y="0"/>
                    </a:lnTo>
                    <a:lnTo>
                      <a:pt x="188" y="0"/>
                    </a:lnTo>
                    <a:lnTo>
                      <a:pt x="190" y="0"/>
                    </a:lnTo>
                    <a:lnTo>
                      <a:pt x="192" y="0"/>
                    </a:lnTo>
                    <a:lnTo>
                      <a:pt x="194" y="0"/>
                    </a:lnTo>
                    <a:lnTo>
                      <a:pt x="195" y="0"/>
                    </a:lnTo>
                    <a:lnTo>
                      <a:pt x="197" y="0"/>
                    </a:lnTo>
                    <a:lnTo>
                      <a:pt x="199" y="0"/>
                    </a:lnTo>
                    <a:lnTo>
                      <a:pt x="201" y="0"/>
                    </a:lnTo>
                    <a:lnTo>
                      <a:pt x="203" y="0"/>
                    </a:lnTo>
                    <a:lnTo>
                      <a:pt x="205" y="0"/>
                    </a:lnTo>
                    <a:lnTo>
                      <a:pt x="207" y="0"/>
                    </a:lnTo>
                    <a:lnTo>
                      <a:pt x="209" y="0"/>
                    </a:lnTo>
                    <a:lnTo>
                      <a:pt x="211" y="0"/>
                    </a:lnTo>
                    <a:lnTo>
                      <a:pt x="213" y="0"/>
                    </a:lnTo>
                    <a:lnTo>
                      <a:pt x="215" y="0"/>
                    </a:lnTo>
                    <a:lnTo>
                      <a:pt x="217" y="0"/>
                    </a:lnTo>
                    <a:lnTo>
                      <a:pt x="218" y="0"/>
                    </a:lnTo>
                    <a:lnTo>
                      <a:pt x="220" y="0"/>
                    </a:lnTo>
                    <a:lnTo>
                      <a:pt x="220" y="2"/>
                    </a:lnTo>
                    <a:lnTo>
                      <a:pt x="220" y="4"/>
                    </a:lnTo>
                    <a:lnTo>
                      <a:pt x="220" y="6"/>
                    </a:lnTo>
                    <a:lnTo>
                      <a:pt x="220" y="8"/>
                    </a:lnTo>
                    <a:lnTo>
                      <a:pt x="220" y="10"/>
                    </a:lnTo>
                    <a:lnTo>
                      <a:pt x="220" y="12"/>
                    </a:lnTo>
                    <a:lnTo>
                      <a:pt x="220" y="14"/>
                    </a:lnTo>
                    <a:lnTo>
                      <a:pt x="220" y="16"/>
                    </a:lnTo>
                    <a:lnTo>
                      <a:pt x="220" y="18"/>
                    </a:lnTo>
                    <a:lnTo>
                      <a:pt x="220" y="19"/>
                    </a:lnTo>
                    <a:lnTo>
                      <a:pt x="220" y="21"/>
                    </a:lnTo>
                    <a:lnTo>
                      <a:pt x="220" y="23"/>
                    </a:lnTo>
                    <a:lnTo>
                      <a:pt x="220" y="25"/>
                    </a:lnTo>
                    <a:lnTo>
                      <a:pt x="220" y="27"/>
                    </a:lnTo>
                    <a:lnTo>
                      <a:pt x="220" y="29"/>
                    </a:lnTo>
                    <a:lnTo>
                      <a:pt x="220" y="31"/>
                    </a:lnTo>
                    <a:lnTo>
                      <a:pt x="220" y="33"/>
                    </a:lnTo>
                    <a:lnTo>
                      <a:pt x="220" y="35"/>
                    </a:lnTo>
                    <a:lnTo>
                      <a:pt x="220" y="37"/>
                    </a:lnTo>
                    <a:lnTo>
                      <a:pt x="220" y="39"/>
                    </a:lnTo>
                    <a:lnTo>
                      <a:pt x="220" y="41"/>
                    </a:lnTo>
                    <a:lnTo>
                      <a:pt x="220" y="42"/>
                    </a:lnTo>
                    <a:lnTo>
                      <a:pt x="220" y="44"/>
                    </a:lnTo>
                    <a:lnTo>
                      <a:pt x="220" y="46"/>
                    </a:lnTo>
                    <a:lnTo>
                      <a:pt x="220" y="48"/>
                    </a:lnTo>
                    <a:lnTo>
                      <a:pt x="220" y="50"/>
                    </a:lnTo>
                    <a:lnTo>
                      <a:pt x="220" y="54"/>
                    </a:lnTo>
                    <a:lnTo>
                      <a:pt x="220" y="56"/>
                    </a:lnTo>
                    <a:lnTo>
                      <a:pt x="220" y="58"/>
                    </a:lnTo>
                    <a:lnTo>
                      <a:pt x="220" y="60"/>
                    </a:lnTo>
                    <a:lnTo>
                      <a:pt x="220" y="62"/>
                    </a:lnTo>
                    <a:lnTo>
                      <a:pt x="220" y="64"/>
                    </a:lnTo>
                    <a:lnTo>
                      <a:pt x="220" y="66"/>
                    </a:lnTo>
                    <a:lnTo>
                      <a:pt x="220" y="67"/>
                    </a:lnTo>
                    <a:lnTo>
                      <a:pt x="220" y="69"/>
                    </a:lnTo>
                    <a:lnTo>
                      <a:pt x="220" y="71"/>
                    </a:lnTo>
                    <a:lnTo>
                      <a:pt x="220" y="73"/>
                    </a:lnTo>
                    <a:lnTo>
                      <a:pt x="220" y="75"/>
                    </a:lnTo>
                    <a:lnTo>
                      <a:pt x="220" y="77"/>
                    </a:lnTo>
                    <a:lnTo>
                      <a:pt x="220" y="79"/>
                    </a:lnTo>
                    <a:lnTo>
                      <a:pt x="220" y="81"/>
                    </a:lnTo>
                    <a:lnTo>
                      <a:pt x="220" y="83"/>
                    </a:lnTo>
                    <a:lnTo>
                      <a:pt x="220" y="85"/>
                    </a:lnTo>
                    <a:lnTo>
                      <a:pt x="220" y="87"/>
                    </a:lnTo>
                    <a:lnTo>
                      <a:pt x="220" y="89"/>
                    </a:lnTo>
                    <a:lnTo>
                      <a:pt x="220" y="90"/>
                    </a:lnTo>
                    <a:lnTo>
                      <a:pt x="220" y="102"/>
                    </a:lnTo>
                    <a:lnTo>
                      <a:pt x="220" y="104"/>
                    </a:lnTo>
                    <a:lnTo>
                      <a:pt x="220" y="115"/>
                    </a:lnTo>
                    <a:lnTo>
                      <a:pt x="220" y="119"/>
                    </a:lnTo>
                    <a:lnTo>
                      <a:pt x="220" y="121"/>
                    </a:lnTo>
                    <a:lnTo>
                      <a:pt x="220" y="123"/>
                    </a:lnTo>
                    <a:lnTo>
                      <a:pt x="220" y="125"/>
                    </a:lnTo>
                    <a:lnTo>
                      <a:pt x="220" y="127"/>
                    </a:lnTo>
                    <a:lnTo>
                      <a:pt x="220" y="131"/>
                    </a:lnTo>
                    <a:lnTo>
                      <a:pt x="220" y="133"/>
                    </a:lnTo>
                    <a:lnTo>
                      <a:pt x="220" y="135"/>
                    </a:lnTo>
                    <a:lnTo>
                      <a:pt x="220" y="142"/>
                    </a:lnTo>
                    <a:lnTo>
                      <a:pt x="220" y="146"/>
                    </a:lnTo>
                    <a:lnTo>
                      <a:pt x="220" y="148"/>
                    </a:lnTo>
                    <a:lnTo>
                      <a:pt x="220" y="156"/>
                    </a:lnTo>
                    <a:lnTo>
                      <a:pt x="220" y="158"/>
                    </a:lnTo>
                    <a:lnTo>
                      <a:pt x="220" y="163"/>
                    </a:lnTo>
                    <a:lnTo>
                      <a:pt x="220" y="165"/>
                    </a:lnTo>
                    <a:lnTo>
                      <a:pt x="220" y="167"/>
                    </a:lnTo>
                    <a:lnTo>
                      <a:pt x="220" y="173"/>
                    </a:lnTo>
                    <a:lnTo>
                      <a:pt x="218" y="173"/>
                    </a:lnTo>
                    <a:lnTo>
                      <a:pt x="213" y="173"/>
                    </a:lnTo>
                    <a:lnTo>
                      <a:pt x="211" y="173"/>
                    </a:lnTo>
                    <a:lnTo>
                      <a:pt x="207" y="173"/>
                    </a:lnTo>
                    <a:lnTo>
                      <a:pt x="197" y="173"/>
                    </a:lnTo>
                    <a:lnTo>
                      <a:pt x="195" y="173"/>
                    </a:lnTo>
                    <a:lnTo>
                      <a:pt x="194" y="173"/>
                    </a:lnTo>
                    <a:lnTo>
                      <a:pt x="192" y="173"/>
                    </a:lnTo>
                    <a:lnTo>
                      <a:pt x="188" y="173"/>
                    </a:lnTo>
                    <a:lnTo>
                      <a:pt x="182" y="173"/>
                    </a:lnTo>
                    <a:lnTo>
                      <a:pt x="180" y="173"/>
                    </a:lnTo>
                    <a:lnTo>
                      <a:pt x="178" y="173"/>
                    </a:lnTo>
                    <a:lnTo>
                      <a:pt x="176" y="173"/>
                    </a:lnTo>
                    <a:lnTo>
                      <a:pt x="170" y="173"/>
                    </a:lnTo>
                    <a:lnTo>
                      <a:pt x="167" y="173"/>
                    </a:lnTo>
                    <a:lnTo>
                      <a:pt x="163" y="173"/>
                    </a:lnTo>
                    <a:lnTo>
                      <a:pt x="159" y="173"/>
                    </a:lnTo>
                    <a:lnTo>
                      <a:pt x="157" y="173"/>
                    </a:lnTo>
                    <a:lnTo>
                      <a:pt x="153" y="173"/>
                    </a:lnTo>
                    <a:lnTo>
                      <a:pt x="151" y="173"/>
                    </a:lnTo>
                    <a:lnTo>
                      <a:pt x="149" y="173"/>
                    </a:lnTo>
                    <a:lnTo>
                      <a:pt x="147" y="173"/>
                    </a:lnTo>
                    <a:lnTo>
                      <a:pt x="146" y="173"/>
                    </a:lnTo>
                    <a:lnTo>
                      <a:pt x="144" y="173"/>
                    </a:lnTo>
                    <a:lnTo>
                      <a:pt x="142" y="173"/>
                    </a:lnTo>
                    <a:lnTo>
                      <a:pt x="140" y="173"/>
                    </a:lnTo>
                    <a:lnTo>
                      <a:pt x="134" y="173"/>
                    </a:lnTo>
                    <a:lnTo>
                      <a:pt x="132" y="173"/>
                    </a:lnTo>
                    <a:lnTo>
                      <a:pt x="126" y="173"/>
                    </a:lnTo>
                    <a:lnTo>
                      <a:pt x="124" y="173"/>
                    </a:lnTo>
                    <a:lnTo>
                      <a:pt x="121" y="173"/>
                    </a:lnTo>
                    <a:lnTo>
                      <a:pt x="119" y="173"/>
                    </a:lnTo>
                    <a:lnTo>
                      <a:pt x="117" y="173"/>
                    </a:lnTo>
                    <a:lnTo>
                      <a:pt x="115" y="173"/>
                    </a:lnTo>
                    <a:lnTo>
                      <a:pt x="113" y="173"/>
                    </a:lnTo>
                    <a:lnTo>
                      <a:pt x="111" y="173"/>
                    </a:lnTo>
                    <a:lnTo>
                      <a:pt x="107" y="173"/>
                    </a:lnTo>
                    <a:lnTo>
                      <a:pt x="105" y="173"/>
                    </a:lnTo>
                    <a:lnTo>
                      <a:pt x="101" y="173"/>
                    </a:lnTo>
                    <a:lnTo>
                      <a:pt x="99" y="173"/>
                    </a:lnTo>
                    <a:lnTo>
                      <a:pt x="98" y="173"/>
                    </a:lnTo>
                    <a:lnTo>
                      <a:pt x="96" y="173"/>
                    </a:lnTo>
                    <a:lnTo>
                      <a:pt x="82" y="173"/>
                    </a:lnTo>
                    <a:lnTo>
                      <a:pt x="78" y="173"/>
                    </a:lnTo>
                    <a:lnTo>
                      <a:pt x="74" y="173"/>
                    </a:lnTo>
                    <a:lnTo>
                      <a:pt x="71" y="173"/>
                    </a:lnTo>
                    <a:lnTo>
                      <a:pt x="63" y="173"/>
                    </a:lnTo>
                    <a:lnTo>
                      <a:pt x="57" y="173"/>
                    </a:lnTo>
                    <a:lnTo>
                      <a:pt x="51" y="173"/>
                    </a:lnTo>
                    <a:lnTo>
                      <a:pt x="50" y="173"/>
                    </a:lnTo>
                    <a:lnTo>
                      <a:pt x="48" y="173"/>
                    </a:lnTo>
                    <a:lnTo>
                      <a:pt x="46" y="173"/>
                    </a:lnTo>
                    <a:lnTo>
                      <a:pt x="44" y="173"/>
                    </a:lnTo>
                    <a:lnTo>
                      <a:pt x="38" y="173"/>
                    </a:lnTo>
                    <a:lnTo>
                      <a:pt x="32" y="173"/>
                    </a:lnTo>
                    <a:lnTo>
                      <a:pt x="28" y="173"/>
                    </a:lnTo>
                    <a:lnTo>
                      <a:pt x="26" y="173"/>
                    </a:lnTo>
                    <a:lnTo>
                      <a:pt x="25" y="173"/>
                    </a:lnTo>
                    <a:lnTo>
                      <a:pt x="21" y="173"/>
                    </a:lnTo>
                    <a:lnTo>
                      <a:pt x="17" y="173"/>
                    </a:lnTo>
                    <a:lnTo>
                      <a:pt x="15" y="173"/>
                    </a:lnTo>
                    <a:lnTo>
                      <a:pt x="11" y="173"/>
                    </a:lnTo>
                    <a:lnTo>
                      <a:pt x="9" y="173"/>
                    </a:lnTo>
                    <a:lnTo>
                      <a:pt x="7" y="173"/>
                    </a:lnTo>
                    <a:lnTo>
                      <a:pt x="5" y="173"/>
                    </a:lnTo>
                    <a:lnTo>
                      <a:pt x="2" y="173"/>
                    </a:lnTo>
                    <a:lnTo>
                      <a:pt x="0" y="173"/>
                    </a:lnTo>
                    <a:lnTo>
                      <a:pt x="0" y="171"/>
                    </a:lnTo>
                    <a:lnTo>
                      <a:pt x="0" y="167"/>
                    </a:lnTo>
                    <a:lnTo>
                      <a:pt x="0" y="165"/>
                    </a:lnTo>
                    <a:lnTo>
                      <a:pt x="0" y="162"/>
                    </a:lnTo>
                    <a:lnTo>
                      <a:pt x="0" y="156"/>
                    </a:lnTo>
                    <a:lnTo>
                      <a:pt x="0" y="150"/>
                    </a:lnTo>
                    <a:lnTo>
                      <a:pt x="0" y="148"/>
                    </a:lnTo>
                    <a:lnTo>
                      <a:pt x="0" y="140"/>
                    </a:lnTo>
                    <a:lnTo>
                      <a:pt x="0" y="138"/>
                    </a:lnTo>
                    <a:lnTo>
                      <a:pt x="0" y="137"/>
                    </a:lnTo>
                    <a:lnTo>
                      <a:pt x="0" y="131"/>
                    </a:lnTo>
                    <a:lnTo>
                      <a:pt x="0" y="129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7"/>
                    </a:lnTo>
                    <a:lnTo>
                      <a:pt x="0" y="115"/>
                    </a:lnTo>
                    <a:lnTo>
                      <a:pt x="0" y="114"/>
                    </a:lnTo>
                    <a:lnTo>
                      <a:pt x="0" y="112"/>
                    </a:lnTo>
                    <a:lnTo>
                      <a:pt x="0" y="110"/>
                    </a:lnTo>
                    <a:lnTo>
                      <a:pt x="0" y="108"/>
                    </a:lnTo>
                    <a:lnTo>
                      <a:pt x="0" y="106"/>
                    </a:lnTo>
                    <a:lnTo>
                      <a:pt x="0" y="102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0" y="89"/>
                    </a:lnTo>
                    <a:lnTo>
                      <a:pt x="0" y="87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0" y="75"/>
                    </a:lnTo>
                    <a:lnTo>
                      <a:pt x="0" y="73"/>
                    </a:lnTo>
                    <a:lnTo>
                      <a:pt x="0" y="71"/>
                    </a:lnTo>
                    <a:lnTo>
                      <a:pt x="0" y="66"/>
                    </a:lnTo>
                    <a:lnTo>
                      <a:pt x="0" y="64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0" y="48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6" y="0"/>
                    </a:lnTo>
                    <a:lnTo>
                      <a:pt x="28" y="0"/>
                    </a:lnTo>
                    <a:lnTo>
                      <a:pt x="30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1" y="0"/>
                    </a:lnTo>
                    <a:lnTo>
                      <a:pt x="53" y="0"/>
                    </a:lnTo>
                    <a:lnTo>
                      <a:pt x="55" y="0"/>
                    </a:lnTo>
                    <a:lnTo>
                      <a:pt x="57" y="0"/>
                    </a:lnTo>
                    <a:lnTo>
                      <a:pt x="59" y="0"/>
                    </a:lnTo>
                    <a:lnTo>
                      <a:pt x="61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19" name="Freeform 797">
                <a:extLst>
                  <a:ext uri="{FF2B5EF4-FFF2-40B4-BE49-F238E27FC236}">
                    <a16:creationId xmlns:a16="http://schemas.microsoft.com/office/drawing/2014/main" id="{5C73D236-A6F2-C8AA-5F0D-7136C617C3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16799" y="2912407"/>
                <a:ext cx="179388" cy="284163"/>
              </a:xfrm>
              <a:custGeom>
                <a:avLst/>
                <a:gdLst>
                  <a:gd name="T0" fmla="*/ 8 w 113"/>
                  <a:gd name="T1" fmla="*/ 179 h 179"/>
                  <a:gd name="T2" fmla="*/ 29 w 113"/>
                  <a:gd name="T3" fmla="*/ 177 h 179"/>
                  <a:gd name="T4" fmla="*/ 11 w 113"/>
                  <a:gd name="T5" fmla="*/ 175 h 179"/>
                  <a:gd name="T6" fmla="*/ 13 w 113"/>
                  <a:gd name="T7" fmla="*/ 169 h 179"/>
                  <a:gd name="T8" fmla="*/ 17 w 113"/>
                  <a:gd name="T9" fmla="*/ 161 h 179"/>
                  <a:gd name="T10" fmla="*/ 58 w 113"/>
                  <a:gd name="T11" fmla="*/ 0 h 179"/>
                  <a:gd name="T12" fmla="*/ 75 w 113"/>
                  <a:gd name="T13" fmla="*/ 0 h 179"/>
                  <a:gd name="T14" fmla="*/ 90 w 113"/>
                  <a:gd name="T15" fmla="*/ 2 h 179"/>
                  <a:gd name="T16" fmla="*/ 92 w 113"/>
                  <a:gd name="T17" fmla="*/ 15 h 179"/>
                  <a:gd name="T18" fmla="*/ 96 w 113"/>
                  <a:gd name="T19" fmla="*/ 27 h 179"/>
                  <a:gd name="T20" fmla="*/ 98 w 113"/>
                  <a:gd name="T21" fmla="*/ 40 h 179"/>
                  <a:gd name="T22" fmla="*/ 100 w 113"/>
                  <a:gd name="T23" fmla="*/ 54 h 179"/>
                  <a:gd name="T24" fmla="*/ 102 w 113"/>
                  <a:gd name="T25" fmla="*/ 67 h 179"/>
                  <a:gd name="T26" fmla="*/ 104 w 113"/>
                  <a:gd name="T27" fmla="*/ 81 h 179"/>
                  <a:gd name="T28" fmla="*/ 107 w 113"/>
                  <a:gd name="T29" fmla="*/ 88 h 179"/>
                  <a:gd name="T30" fmla="*/ 111 w 113"/>
                  <a:gd name="T31" fmla="*/ 96 h 179"/>
                  <a:gd name="T32" fmla="*/ 111 w 113"/>
                  <a:gd name="T33" fmla="*/ 104 h 179"/>
                  <a:gd name="T34" fmla="*/ 107 w 113"/>
                  <a:gd name="T35" fmla="*/ 108 h 179"/>
                  <a:gd name="T36" fmla="*/ 106 w 113"/>
                  <a:gd name="T37" fmla="*/ 121 h 179"/>
                  <a:gd name="T38" fmla="*/ 107 w 113"/>
                  <a:gd name="T39" fmla="*/ 135 h 179"/>
                  <a:gd name="T40" fmla="*/ 107 w 113"/>
                  <a:gd name="T41" fmla="*/ 146 h 179"/>
                  <a:gd name="T42" fmla="*/ 100 w 113"/>
                  <a:gd name="T43" fmla="*/ 150 h 179"/>
                  <a:gd name="T44" fmla="*/ 84 w 113"/>
                  <a:gd name="T45" fmla="*/ 150 h 179"/>
                  <a:gd name="T46" fmla="*/ 69 w 113"/>
                  <a:gd name="T47" fmla="*/ 150 h 179"/>
                  <a:gd name="T48" fmla="*/ 54 w 113"/>
                  <a:gd name="T49" fmla="*/ 150 h 179"/>
                  <a:gd name="T50" fmla="*/ 38 w 113"/>
                  <a:gd name="T51" fmla="*/ 150 h 179"/>
                  <a:gd name="T52" fmla="*/ 29 w 113"/>
                  <a:gd name="T53" fmla="*/ 152 h 179"/>
                  <a:gd name="T54" fmla="*/ 31 w 113"/>
                  <a:gd name="T55" fmla="*/ 161 h 179"/>
                  <a:gd name="T56" fmla="*/ 33 w 113"/>
                  <a:gd name="T57" fmla="*/ 167 h 179"/>
                  <a:gd name="T58" fmla="*/ 31 w 113"/>
                  <a:gd name="T59" fmla="*/ 175 h 179"/>
                  <a:gd name="T60" fmla="*/ 27 w 113"/>
                  <a:gd name="T61" fmla="*/ 175 h 179"/>
                  <a:gd name="T62" fmla="*/ 29 w 113"/>
                  <a:gd name="T63" fmla="*/ 177 h 179"/>
                  <a:gd name="T64" fmla="*/ 21 w 113"/>
                  <a:gd name="T65" fmla="*/ 179 h 179"/>
                  <a:gd name="T66" fmla="*/ 17 w 113"/>
                  <a:gd name="T67" fmla="*/ 179 h 179"/>
                  <a:gd name="T68" fmla="*/ 23 w 113"/>
                  <a:gd name="T69" fmla="*/ 177 h 179"/>
                  <a:gd name="T70" fmla="*/ 19 w 113"/>
                  <a:gd name="T71" fmla="*/ 173 h 179"/>
                  <a:gd name="T72" fmla="*/ 17 w 113"/>
                  <a:gd name="T73" fmla="*/ 159 h 179"/>
                  <a:gd name="T74" fmla="*/ 13 w 113"/>
                  <a:gd name="T75" fmla="*/ 159 h 179"/>
                  <a:gd name="T76" fmla="*/ 13 w 113"/>
                  <a:gd name="T77" fmla="*/ 159 h 179"/>
                  <a:gd name="T78" fmla="*/ 11 w 113"/>
                  <a:gd name="T79" fmla="*/ 165 h 179"/>
                  <a:gd name="T80" fmla="*/ 10 w 113"/>
                  <a:gd name="T81" fmla="*/ 175 h 179"/>
                  <a:gd name="T82" fmla="*/ 2 w 113"/>
                  <a:gd name="T83" fmla="*/ 171 h 179"/>
                  <a:gd name="T84" fmla="*/ 2 w 113"/>
                  <a:gd name="T85" fmla="*/ 156 h 179"/>
                  <a:gd name="T86" fmla="*/ 2 w 113"/>
                  <a:gd name="T87" fmla="*/ 140 h 179"/>
                  <a:gd name="T88" fmla="*/ 0 w 113"/>
                  <a:gd name="T89" fmla="*/ 127 h 179"/>
                  <a:gd name="T90" fmla="*/ 0 w 113"/>
                  <a:gd name="T91" fmla="*/ 111 h 179"/>
                  <a:gd name="T92" fmla="*/ 2 w 113"/>
                  <a:gd name="T93" fmla="*/ 98 h 179"/>
                  <a:gd name="T94" fmla="*/ 4 w 113"/>
                  <a:gd name="T95" fmla="*/ 85 h 179"/>
                  <a:gd name="T96" fmla="*/ 4 w 113"/>
                  <a:gd name="T97" fmla="*/ 69 h 179"/>
                  <a:gd name="T98" fmla="*/ 6 w 113"/>
                  <a:gd name="T99" fmla="*/ 56 h 179"/>
                  <a:gd name="T100" fmla="*/ 8 w 113"/>
                  <a:gd name="T101" fmla="*/ 42 h 179"/>
                  <a:gd name="T102" fmla="*/ 10 w 113"/>
                  <a:gd name="T103" fmla="*/ 29 h 179"/>
                  <a:gd name="T104" fmla="*/ 11 w 113"/>
                  <a:gd name="T105" fmla="*/ 15 h 179"/>
                  <a:gd name="T106" fmla="*/ 10 w 113"/>
                  <a:gd name="T107" fmla="*/ 2 h 179"/>
                  <a:gd name="T108" fmla="*/ 23 w 113"/>
                  <a:gd name="T109" fmla="*/ 0 h 179"/>
                  <a:gd name="T110" fmla="*/ 38 w 113"/>
                  <a:gd name="T111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3" h="179">
                    <a:moveTo>
                      <a:pt x="11" y="177"/>
                    </a:moveTo>
                    <a:lnTo>
                      <a:pt x="11" y="179"/>
                    </a:lnTo>
                    <a:lnTo>
                      <a:pt x="10" y="179"/>
                    </a:lnTo>
                    <a:lnTo>
                      <a:pt x="8" y="179"/>
                    </a:lnTo>
                    <a:lnTo>
                      <a:pt x="6" y="179"/>
                    </a:lnTo>
                    <a:lnTo>
                      <a:pt x="4" y="179"/>
                    </a:lnTo>
                    <a:lnTo>
                      <a:pt x="6" y="179"/>
                    </a:lnTo>
                    <a:lnTo>
                      <a:pt x="8" y="179"/>
                    </a:lnTo>
                    <a:lnTo>
                      <a:pt x="10" y="179"/>
                    </a:lnTo>
                    <a:lnTo>
                      <a:pt x="10" y="177"/>
                    </a:lnTo>
                    <a:lnTo>
                      <a:pt x="11" y="177"/>
                    </a:lnTo>
                    <a:close/>
                    <a:moveTo>
                      <a:pt x="31" y="177"/>
                    </a:moveTo>
                    <a:lnTo>
                      <a:pt x="29" y="177"/>
                    </a:lnTo>
                    <a:lnTo>
                      <a:pt x="31" y="177"/>
                    </a:lnTo>
                    <a:close/>
                    <a:moveTo>
                      <a:pt x="31" y="177"/>
                    </a:moveTo>
                    <a:lnTo>
                      <a:pt x="29" y="177"/>
                    </a:lnTo>
                    <a:lnTo>
                      <a:pt x="31" y="177"/>
                    </a:lnTo>
                    <a:lnTo>
                      <a:pt x="31" y="175"/>
                    </a:lnTo>
                    <a:lnTo>
                      <a:pt x="33" y="175"/>
                    </a:lnTo>
                    <a:lnTo>
                      <a:pt x="33" y="177"/>
                    </a:lnTo>
                    <a:lnTo>
                      <a:pt x="31" y="177"/>
                    </a:lnTo>
                    <a:close/>
                    <a:moveTo>
                      <a:pt x="11" y="175"/>
                    </a:moveTo>
                    <a:lnTo>
                      <a:pt x="10" y="175"/>
                    </a:lnTo>
                    <a:lnTo>
                      <a:pt x="11" y="175"/>
                    </a:lnTo>
                    <a:close/>
                    <a:moveTo>
                      <a:pt x="8" y="175"/>
                    </a:moveTo>
                    <a:lnTo>
                      <a:pt x="6" y="175"/>
                    </a:lnTo>
                    <a:lnTo>
                      <a:pt x="8" y="175"/>
                    </a:lnTo>
                    <a:lnTo>
                      <a:pt x="6" y="175"/>
                    </a:lnTo>
                    <a:lnTo>
                      <a:pt x="6" y="173"/>
                    </a:lnTo>
                    <a:lnTo>
                      <a:pt x="8" y="173"/>
                    </a:lnTo>
                    <a:lnTo>
                      <a:pt x="8" y="175"/>
                    </a:lnTo>
                    <a:close/>
                    <a:moveTo>
                      <a:pt x="13" y="169"/>
                    </a:moveTo>
                    <a:lnTo>
                      <a:pt x="13" y="167"/>
                    </a:lnTo>
                    <a:lnTo>
                      <a:pt x="13" y="169"/>
                    </a:lnTo>
                    <a:close/>
                    <a:moveTo>
                      <a:pt x="17" y="161"/>
                    </a:moveTo>
                    <a:lnTo>
                      <a:pt x="17" y="163"/>
                    </a:lnTo>
                    <a:lnTo>
                      <a:pt x="17" y="161"/>
                    </a:lnTo>
                    <a:lnTo>
                      <a:pt x="17" y="163"/>
                    </a:lnTo>
                    <a:lnTo>
                      <a:pt x="17" y="161"/>
                    </a:lnTo>
                    <a:close/>
                    <a:moveTo>
                      <a:pt x="17" y="161"/>
                    </a:moveTo>
                    <a:lnTo>
                      <a:pt x="15" y="161"/>
                    </a:lnTo>
                    <a:lnTo>
                      <a:pt x="15" y="159"/>
                    </a:lnTo>
                    <a:lnTo>
                      <a:pt x="17" y="159"/>
                    </a:lnTo>
                    <a:lnTo>
                      <a:pt x="17" y="161"/>
                    </a:lnTo>
                    <a:close/>
                    <a:moveTo>
                      <a:pt x="52" y="0"/>
                    </a:move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61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90" y="0"/>
                    </a:lnTo>
                    <a:lnTo>
                      <a:pt x="90" y="2"/>
                    </a:lnTo>
                    <a:lnTo>
                      <a:pt x="90" y="4"/>
                    </a:lnTo>
                    <a:lnTo>
                      <a:pt x="90" y="6"/>
                    </a:lnTo>
                    <a:lnTo>
                      <a:pt x="92" y="6"/>
                    </a:lnTo>
                    <a:lnTo>
                      <a:pt x="92" y="8"/>
                    </a:lnTo>
                    <a:lnTo>
                      <a:pt x="92" y="10"/>
                    </a:lnTo>
                    <a:lnTo>
                      <a:pt x="92" y="12"/>
                    </a:lnTo>
                    <a:lnTo>
                      <a:pt x="92" y="14"/>
                    </a:lnTo>
                    <a:lnTo>
                      <a:pt x="92" y="15"/>
                    </a:lnTo>
                    <a:lnTo>
                      <a:pt x="92" y="17"/>
                    </a:lnTo>
                    <a:lnTo>
                      <a:pt x="94" y="17"/>
                    </a:lnTo>
                    <a:lnTo>
                      <a:pt x="94" y="19"/>
                    </a:lnTo>
                    <a:lnTo>
                      <a:pt x="94" y="21"/>
                    </a:lnTo>
                    <a:lnTo>
                      <a:pt x="94" y="23"/>
                    </a:lnTo>
                    <a:lnTo>
                      <a:pt x="94" y="25"/>
                    </a:lnTo>
                    <a:lnTo>
                      <a:pt x="94" y="27"/>
                    </a:lnTo>
                    <a:lnTo>
                      <a:pt x="96" y="27"/>
                    </a:lnTo>
                    <a:lnTo>
                      <a:pt x="96" y="29"/>
                    </a:lnTo>
                    <a:lnTo>
                      <a:pt x="96" y="31"/>
                    </a:lnTo>
                    <a:lnTo>
                      <a:pt x="96" y="33"/>
                    </a:lnTo>
                    <a:lnTo>
                      <a:pt x="96" y="35"/>
                    </a:lnTo>
                    <a:lnTo>
                      <a:pt x="96" y="37"/>
                    </a:lnTo>
                    <a:lnTo>
                      <a:pt x="96" y="38"/>
                    </a:lnTo>
                    <a:lnTo>
                      <a:pt x="96" y="40"/>
                    </a:lnTo>
                    <a:lnTo>
                      <a:pt x="98" y="40"/>
                    </a:lnTo>
                    <a:lnTo>
                      <a:pt x="98" y="42"/>
                    </a:lnTo>
                    <a:lnTo>
                      <a:pt x="98" y="44"/>
                    </a:lnTo>
                    <a:lnTo>
                      <a:pt x="98" y="46"/>
                    </a:lnTo>
                    <a:lnTo>
                      <a:pt x="98" y="48"/>
                    </a:lnTo>
                    <a:lnTo>
                      <a:pt x="98" y="50"/>
                    </a:lnTo>
                    <a:lnTo>
                      <a:pt x="98" y="52"/>
                    </a:lnTo>
                    <a:lnTo>
                      <a:pt x="100" y="52"/>
                    </a:lnTo>
                    <a:lnTo>
                      <a:pt x="100" y="54"/>
                    </a:lnTo>
                    <a:lnTo>
                      <a:pt x="100" y="56"/>
                    </a:lnTo>
                    <a:lnTo>
                      <a:pt x="100" y="58"/>
                    </a:lnTo>
                    <a:lnTo>
                      <a:pt x="100" y="60"/>
                    </a:lnTo>
                    <a:lnTo>
                      <a:pt x="100" y="62"/>
                    </a:lnTo>
                    <a:lnTo>
                      <a:pt x="100" y="63"/>
                    </a:lnTo>
                    <a:lnTo>
                      <a:pt x="102" y="63"/>
                    </a:lnTo>
                    <a:lnTo>
                      <a:pt x="102" y="65"/>
                    </a:lnTo>
                    <a:lnTo>
                      <a:pt x="102" y="67"/>
                    </a:lnTo>
                    <a:lnTo>
                      <a:pt x="102" y="69"/>
                    </a:lnTo>
                    <a:lnTo>
                      <a:pt x="102" y="71"/>
                    </a:lnTo>
                    <a:lnTo>
                      <a:pt x="102" y="73"/>
                    </a:lnTo>
                    <a:lnTo>
                      <a:pt x="102" y="75"/>
                    </a:lnTo>
                    <a:lnTo>
                      <a:pt x="104" y="75"/>
                    </a:lnTo>
                    <a:lnTo>
                      <a:pt x="104" y="77"/>
                    </a:lnTo>
                    <a:lnTo>
                      <a:pt x="104" y="79"/>
                    </a:lnTo>
                    <a:lnTo>
                      <a:pt x="104" y="81"/>
                    </a:lnTo>
                    <a:lnTo>
                      <a:pt x="106" y="81"/>
                    </a:lnTo>
                    <a:lnTo>
                      <a:pt x="106" y="83"/>
                    </a:lnTo>
                    <a:lnTo>
                      <a:pt x="104" y="83"/>
                    </a:lnTo>
                    <a:lnTo>
                      <a:pt x="106" y="83"/>
                    </a:lnTo>
                    <a:lnTo>
                      <a:pt x="106" y="85"/>
                    </a:lnTo>
                    <a:lnTo>
                      <a:pt x="106" y="87"/>
                    </a:lnTo>
                    <a:lnTo>
                      <a:pt x="106" y="88"/>
                    </a:lnTo>
                    <a:lnTo>
                      <a:pt x="107" y="88"/>
                    </a:lnTo>
                    <a:lnTo>
                      <a:pt x="106" y="88"/>
                    </a:lnTo>
                    <a:lnTo>
                      <a:pt x="106" y="90"/>
                    </a:lnTo>
                    <a:lnTo>
                      <a:pt x="107" y="90"/>
                    </a:lnTo>
                    <a:lnTo>
                      <a:pt x="107" y="92"/>
                    </a:lnTo>
                    <a:lnTo>
                      <a:pt x="109" y="92"/>
                    </a:lnTo>
                    <a:lnTo>
                      <a:pt x="109" y="94"/>
                    </a:lnTo>
                    <a:lnTo>
                      <a:pt x="109" y="96"/>
                    </a:lnTo>
                    <a:lnTo>
                      <a:pt x="111" y="96"/>
                    </a:lnTo>
                    <a:lnTo>
                      <a:pt x="111" y="98"/>
                    </a:lnTo>
                    <a:lnTo>
                      <a:pt x="109" y="98"/>
                    </a:lnTo>
                    <a:lnTo>
                      <a:pt x="111" y="98"/>
                    </a:lnTo>
                    <a:lnTo>
                      <a:pt x="109" y="98"/>
                    </a:lnTo>
                    <a:lnTo>
                      <a:pt x="109" y="100"/>
                    </a:lnTo>
                    <a:lnTo>
                      <a:pt x="109" y="102"/>
                    </a:lnTo>
                    <a:lnTo>
                      <a:pt x="111" y="102"/>
                    </a:lnTo>
                    <a:lnTo>
                      <a:pt x="111" y="104"/>
                    </a:lnTo>
                    <a:lnTo>
                      <a:pt x="113" y="104"/>
                    </a:lnTo>
                    <a:lnTo>
                      <a:pt x="111" y="104"/>
                    </a:lnTo>
                    <a:lnTo>
                      <a:pt x="111" y="106"/>
                    </a:lnTo>
                    <a:lnTo>
                      <a:pt x="109" y="106"/>
                    </a:lnTo>
                    <a:lnTo>
                      <a:pt x="111" y="106"/>
                    </a:lnTo>
                    <a:lnTo>
                      <a:pt x="109" y="106"/>
                    </a:lnTo>
                    <a:lnTo>
                      <a:pt x="109" y="108"/>
                    </a:lnTo>
                    <a:lnTo>
                      <a:pt x="107" y="108"/>
                    </a:lnTo>
                    <a:lnTo>
                      <a:pt x="107" y="110"/>
                    </a:lnTo>
                    <a:lnTo>
                      <a:pt x="107" y="111"/>
                    </a:lnTo>
                    <a:lnTo>
                      <a:pt x="107" y="113"/>
                    </a:lnTo>
                    <a:lnTo>
                      <a:pt x="107" y="115"/>
                    </a:lnTo>
                    <a:lnTo>
                      <a:pt x="106" y="115"/>
                    </a:lnTo>
                    <a:lnTo>
                      <a:pt x="106" y="117"/>
                    </a:lnTo>
                    <a:lnTo>
                      <a:pt x="106" y="119"/>
                    </a:lnTo>
                    <a:lnTo>
                      <a:pt x="106" y="121"/>
                    </a:lnTo>
                    <a:lnTo>
                      <a:pt x="106" y="123"/>
                    </a:lnTo>
                    <a:lnTo>
                      <a:pt x="106" y="125"/>
                    </a:lnTo>
                    <a:lnTo>
                      <a:pt x="107" y="125"/>
                    </a:lnTo>
                    <a:lnTo>
                      <a:pt x="107" y="127"/>
                    </a:lnTo>
                    <a:lnTo>
                      <a:pt x="107" y="129"/>
                    </a:lnTo>
                    <a:lnTo>
                      <a:pt x="107" y="131"/>
                    </a:lnTo>
                    <a:lnTo>
                      <a:pt x="107" y="133"/>
                    </a:lnTo>
                    <a:lnTo>
                      <a:pt x="107" y="135"/>
                    </a:lnTo>
                    <a:lnTo>
                      <a:pt x="107" y="136"/>
                    </a:lnTo>
                    <a:lnTo>
                      <a:pt x="107" y="138"/>
                    </a:lnTo>
                    <a:lnTo>
                      <a:pt x="107" y="140"/>
                    </a:lnTo>
                    <a:lnTo>
                      <a:pt x="106" y="140"/>
                    </a:lnTo>
                    <a:lnTo>
                      <a:pt x="106" y="142"/>
                    </a:lnTo>
                    <a:lnTo>
                      <a:pt x="106" y="144"/>
                    </a:lnTo>
                    <a:lnTo>
                      <a:pt x="107" y="144"/>
                    </a:lnTo>
                    <a:lnTo>
                      <a:pt x="107" y="146"/>
                    </a:lnTo>
                    <a:lnTo>
                      <a:pt x="109" y="146"/>
                    </a:lnTo>
                    <a:lnTo>
                      <a:pt x="109" y="148"/>
                    </a:lnTo>
                    <a:lnTo>
                      <a:pt x="109" y="150"/>
                    </a:lnTo>
                    <a:lnTo>
                      <a:pt x="107" y="150"/>
                    </a:lnTo>
                    <a:lnTo>
                      <a:pt x="106" y="150"/>
                    </a:lnTo>
                    <a:lnTo>
                      <a:pt x="104" y="150"/>
                    </a:lnTo>
                    <a:lnTo>
                      <a:pt x="102" y="150"/>
                    </a:lnTo>
                    <a:lnTo>
                      <a:pt x="100" y="150"/>
                    </a:lnTo>
                    <a:lnTo>
                      <a:pt x="98" y="150"/>
                    </a:lnTo>
                    <a:lnTo>
                      <a:pt x="96" y="150"/>
                    </a:lnTo>
                    <a:lnTo>
                      <a:pt x="94" y="150"/>
                    </a:lnTo>
                    <a:lnTo>
                      <a:pt x="92" y="150"/>
                    </a:lnTo>
                    <a:lnTo>
                      <a:pt x="90" y="150"/>
                    </a:lnTo>
                    <a:lnTo>
                      <a:pt x="88" y="150"/>
                    </a:lnTo>
                    <a:lnTo>
                      <a:pt x="86" y="150"/>
                    </a:lnTo>
                    <a:lnTo>
                      <a:pt x="84" y="150"/>
                    </a:lnTo>
                    <a:lnTo>
                      <a:pt x="83" y="150"/>
                    </a:lnTo>
                    <a:lnTo>
                      <a:pt x="81" y="150"/>
                    </a:lnTo>
                    <a:lnTo>
                      <a:pt x="79" y="150"/>
                    </a:lnTo>
                    <a:lnTo>
                      <a:pt x="77" y="150"/>
                    </a:lnTo>
                    <a:lnTo>
                      <a:pt x="75" y="150"/>
                    </a:lnTo>
                    <a:lnTo>
                      <a:pt x="73" y="150"/>
                    </a:lnTo>
                    <a:lnTo>
                      <a:pt x="71" y="150"/>
                    </a:lnTo>
                    <a:lnTo>
                      <a:pt x="69" y="150"/>
                    </a:lnTo>
                    <a:lnTo>
                      <a:pt x="67" y="150"/>
                    </a:lnTo>
                    <a:lnTo>
                      <a:pt x="65" y="150"/>
                    </a:lnTo>
                    <a:lnTo>
                      <a:pt x="63" y="150"/>
                    </a:lnTo>
                    <a:lnTo>
                      <a:pt x="61" y="150"/>
                    </a:lnTo>
                    <a:lnTo>
                      <a:pt x="59" y="150"/>
                    </a:lnTo>
                    <a:lnTo>
                      <a:pt x="58" y="150"/>
                    </a:lnTo>
                    <a:lnTo>
                      <a:pt x="56" y="150"/>
                    </a:lnTo>
                    <a:lnTo>
                      <a:pt x="54" y="150"/>
                    </a:lnTo>
                    <a:lnTo>
                      <a:pt x="52" y="150"/>
                    </a:lnTo>
                    <a:lnTo>
                      <a:pt x="50" y="150"/>
                    </a:lnTo>
                    <a:lnTo>
                      <a:pt x="48" y="150"/>
                    </a:lnTo>
                    <a:lnTo>
                      <a:pt x="46" y="150"/>
                    </a:lnTo>
                    <a:lnTo>
                      <a:pt x="44" y="150"/>
                    </a:lnTo>
                    <a:lnTo>
                      <a:pt x="42" y="150"/>
                    </a:lnTo>
                    <a:lnTo>
                      <a:pt x="40" y="150"/>
                    </a:lnTo>
                    <a:lnTo>
                      <a:pt x="38" y="150"/>
                    </a:lnTo>
                    <a:lnTo>
                      <a:pt x="36" y="150"/>
                    </a:lnTo>
                    <a:lnTo>
                      <a:pt x="35" y="150"/>
                    </a:lnTo>
                    <a:lnTo>
                      <a:pt x="33" y="150"/>
                    </a:lnTo>
                    <a:lnTo>
                      <a:pt x="31" y="150"/>
                    </a:lnTo>
                    <a:lnTo>
                      <a:pt x="29" y="150"/>
                    </a:lnTo>
                    <a:lnTo>
                      <a:pt x="27" y="150"/>
                    </a:lnTo>
                    <a:lnTo>
                      <a:pt x="27" y="152"/>
                    </a:lnTo>
                    <a:lnTo>
                      <a:pt x="29" y="152"/>
                    </a:lnTo>
                    <a:lnTo>
                      <a:pt x="27" y="152"/>
                    </a:lnTo>
                    <a:lnTo>
                      <a:pt x="27" y="154"/>
                    </a:lnTo>
                    <a:lnTo>
                      <a:pt x="27" y="156"/>
                    </a:lnTo>
                    <a:lnTo>
                      <a:pt x="27" y="158"/>
                    </a:lnTo>
                    <a:lnTo>
                      <a:pt x="29" y="158"/>
                    </a:lnTo>
                    <a:lnTo>
                      <a:pt x="29" y="159"/>
                    </a:lnTo>
                    <a:lnTo>
                      <a:pt x="31" y="159"/>
                    </a:lnTo>
                    <a:lnTo>
                      <a:pt x="31" y="161"/>
                    </a:lnTo>
                    <a:lnTo>
                      <a:pt x="33" y="161"/>
                    </a:lnTo>
                    <a:lnTo>
                      <a:pt x="35" y="161"/>
                    </a:lnTo>
                    <a:lnTo>
                      <a:pt x="35" y="163"/>
                    </a:lnTo>
                    <a:lnTo>
                      <a:pt x="35" y="165"/>
                    </a:lnTo>
                    <a:lnTo>
                      <a:pt x="33" y="165"/>
                    </a:lnTo>
                    <a:lnTo>
                      <a:pt x="35" y="165"/>
                    </a:lnTo>
                    <a:lnTo>
                      <a:pt x="33" y="165"/>
                    </a:lnTo>
                    <a:lnTo>
                      <a:pt x="33" y="167"/>
                    </a:lnTo>
                    <a:lnTo>
                      <a:pt x="33" y="169"/>
                    </a:lnTo>
                    <a:lnTo>
                      <a:pt x="33" y="171"/>
                    </a:lnTo>
                    <a:lnTo>
                      <a:pt x="35" y="171"/>
                    </a:lnTo>
                    <a:lnTo>
                      <a:pt x="33" y="171"/>
                    </a:lnTo>
                    <a:lnTo>
                      <a:pt x="33" y="173"/>
                    </a:lnTo>
                    <a:lnTo>
                      <a:pt x="31" y="175"/>
                    </a:lnTo>
                    <a:lnTo>
                      <a:pt x="31" y="173"/>
                    </a:lnTo>
                    <a:lnTo>
                      <a:pt x="31" y="175"/>
                    </a:lnTo>
                    <a:lnTo>
                      <a:pt x="31" y="173"/>
                    </a:lnTo>
                    <a:lnTo>
                      <a:pt x="31" y="175"/>
                    </a:lnTo>
                    <a:lnTo>
                      <a:pt x="29" y="175"/>
                    </a:lnTo>
                    <a:lnTo>
                      <a:pt x="29" y="177"/>
                    </a:lnTo>
                    <a:lnTo>
                      <a:pt x="29" y="175"/>
                    </a:lnTo>
                    <a:lnTo>
                      <a:pt x="27" y="175"/>
                    </a:lnTo>
                    <a:lnTo>
                      <a:pt x="27" y="173"/>
                    </a:lnTo>
                    <a:lnTo>
                      <a:pt x="27" y="175"/>
                    </a:lnTo>
                    <a:lnTo>
                      <a:pt x="27" y="173"/>
                    </a:lnTo>
                    <a:lnTo>
                      <a:pt x="27" y="175"/>
                    </a:lnTo>
                    <a:lnTo>
                      <a:pt x="27" y="177"/>
                    </a:lnTo>
                    <a:lnTo>
                      <a:pt x="27" y="175"/>
                    </a:lnTo>
                    <a:lnTo>
                      <a:pt x="27" y="177"/>
                    </a:lnTo>
                    <a:lnTo>
                      <a:pt x="29" y="177"/>
                    </a:lnTo>
                    <a:lnTo>
                      <a:pt x="29" y="175"/>
                    </a:lnTo>
                    <a:lnTo>
                      <a:pt x="29" y="177"/>
                    </a:lnTo>
                    <a:lnTo>
                      <a:pt x="29" y="175"/>
                    </a:lnTo>
                    <a:lnTo>
                      <a:pt x="31" y="175"/>
                    </a:lnTo>
                    <a:lnTo>
                      <a:pt x="31" y="177"/>
                    </a:lnTo>
                    <a:lnTo>
                      <a:pt x="29" y="177"/>
                    </a:lnTo>
                    <a:lnTo>
                      <a:pt x="27" y="177"/>
                    </a:lnTo>
                    <a:lnTo>
                      <a:pt x="25" y="179"/>
                    </a:lnTo>
                    <a:lnTo>
                      <a:pt x="23" y="179"/>
                    </a:lnTo>
                    <a:lnTo>
                      <a:pt x="21" y="179"/>
                    </a:lnTo>
                    <a:lnTo>
                      <a:pt x="19" y="179"/>
                    </a:lnTo>
                    <a:lnTo>
                      <a:pt x="17" y="179"/>
                    </a:lnTo>
                    <a:lnTo>
                      <a:pt x="15" y="179"/>
                    </a:lnTo>
                    <a:lnTo>
                      <a:pt x="13" y="179"/>
                    </a:lnTo>
                    <a:lnTo>
                      <a:pt x="15" y="179"/>
                    </a:lnTo>
                    <a:lnTo>
                      <a:pt x="17" y="179"/>
                    </a:lnTo>
                    <a:lnTo>
                      <a:pt x="15" y="179"/>
                    </a:lnTo>
                    <a:lnTo>
                      <a:pt x="17" y="179"/>
                    </a:lnTo>
                    <a:lnTo>
                      <a:pt x="17" y="177"/>
                    </a:lnTo>
                    <a:lnTo>
                      <a:pt x="17" y="179"/>
                    </a:lnTo>
                    <a:lnTo>
                      <a:pt x="19" y="179"/>
                    </a:lnTo>
                    <a:lnTo>
                      <a:pt x="21" y="179"/>
                    </a:lnTo>
                    <a:lnTo>
                      <a:pt x="21" y="177"/>
                    </a:lnTo>
                    <a:lnTo>
                      <a:pt x="23" y="177"/>
                    </a:lnTo>
                    <a:lnTo>
                      <a:pt x="23" y="175"/>
                    </a:lnTo>
                    <a:lnTo>
                      <a:pt x="23" y="177"/>
                    </a:lnTo>
                    <a:lnTo>
                      <a:pt x="23" y="175"/>
                    </a:lnTo>
                    <a:lnTo>
                      <a:pt x="21" y="175"/>
                    </a:lnTo>
                    <a:lnTo>
                      <a:pt x="21" y="173"/>
                    </a:lnTo>
                    <a:lnTo>
                      <a:pt x="19" y="173"/>
                    </a:lnTo>
                    <a:lnTo>
                      <a:pt x="21" y="173"/>
                    </a:lnTo>
                    <a:lnTo>
                      <a:pt x="21" y="171"/>
                    </a:lnTo>
                    <a:lnTo>
                      <a:pt x="19" y="171"/>
                    </a:lnTo>
                    <a:lnTo>
                      <a:pt x="19" y="173"/>
                    </a:lnTo>
                    <a:lnTo>
                      <a:pt x="17" y="173"/>
                    </a:lnTo>
                    <a:lnTo>
                      <a:pt x="17" y="171"/>
                    </a:lnTo>
                    <a:lnTo>
                      <a:pt x="17" y="169"/>
                    </a:lnTo>
                    <a:lnTo>
                      <a:pt x="17" y="167"/>
                    </a:lnTo>
                    <a:lnTo>
                      <a:pt x="17" y="165"/>
                    </a:lnTo>
                    <a:lnTo>
                      <a:pt x="17" y="163"/>
                    </a:lnTo>
                    <a:lnTo>
                      <a:pt x="17" y="161"/>
                    </a:lnTo>
                    <a:lnTo>
                      <a:pt x="17" y="159"/>
                    </a:lnTo>
                    <a:lnTo>
                      <a:pt x="15" y="159"/>
                    </a:lnTo>
                    <a:lnTo>
                      <a:pt x="15" y="161"/>
                    </a:lnTo>
                    <a:lnTo>
                      <a:pt x="15" y="159"/>
                    </a:lnTo>
                    <a:lnTo>
                      <a:pt x="15" y="161"/>
                    </a:lnTo>
                    <a:lnTo>
                      <a:pt x="15" y="159"/>
                    </a:lnTo>
                    <a:lnTo>
                      <a:pt x="15" y="158"/>
                    </a:lnTo>
                    <a:lnTo>
                      <a:pt x="15" y="159"/>
                    </a:lnTo>
                    <a:lnTo>
                      <a:pt x="13" y="159"/>
                    </a:lnTo>
                    <a:lnTo>
                      <a:pt x="13" y="161"/>
                    </a:lnTo>
                    <a:lnTo>
                      <a:pt x="15" y="161"/>
                    </a:lnTo>
                    <a:lnTo>
                      <a:pt x="13" y="161"/>
                    </a:lnTo>
                    <a:lnTo>
                      <a:pt x="15" y="161"/>
                    </a:lnTo>
                    <a:lnTo>
                      <a:pt x="13" y="161"/>
                    </a:lnTo>
                    <a:lnTo>
                      <a:pt x="13" y="163"/>
                    </a:lnTo>
                    <a:lnTo>
                      <a:pt x="13" y="161"/>
                    </a:lnTo>
                    <a:lnTo>
                      <a:pt x="13" y="159"/>
                    </a:lnTo>
                    <a:lnTo>
                      <a:pt x="13" y="158"/>
                    </a:lnTo>
                    <a:lnTo>
                      <a:pt x="15" y="158"/>
                    </a:lnTo>
                    <a:lnTo>
                      <a:pt x="13" y="158"/>
                    </a:lnTo>
                    <a:lnTo>
                      <a:pt x="13" y="159"/>
                    </a:lnTo>
                    <a:lnTo>
                      <a:pt x="13" y="161"/>
                    </a:lnTo>
                    <a:lnTo>
                      <a:pt x="13" y="163"/>
                    </a:lnTo>
                    <a:lnTo>
                      <a:pt x="13" y="165"/>
                    </a:lnTo>
                    <a:lnTo>
                      <a:pt x="11" y="165"/>
                    </a:lnTo>
                    <a:lnTo>
                      <a:pt x="11" y="167"/>
                    </a:lnTo>
                    <a:lnTo>
                      <a:pt x="11" y="169"/>
                    </a:lnTo>
                    <a:lnTo>
                      <a:pt x="11" y="171"/>
                    </a:lnTo>
                    <a:lnTo>
                      <a:pt x="11" y="173"/>
                    </a:lnTo>
                    <a:lnTo>
                      <a:pt x="11" y="175"/>
                    </a:lnTo>
                    <a:lnTo>
                      <a:pt x="10" y="175"/>
                    </a:lnTo>
                    <a:lnTo>
                      <a:pt x="8" y="175"/>
                    </a:lnTo>
                    <a:lnTo>
                      <a:pt x="10" y="175"/>
                    </a:lnTo>
                    <a:lnTo>
                      <a:pt x="10" y="173"/>
                    </a:lnTo>
                    <a:lnTo>
                      <a:pt x="8" y="173"/>
                    </a:lnTo>
                    <a:lnTo>
                      <a:pt x="6" y="173"/>
                    </a:lnTo>
                    <a:lnTo>
                      <a:pt x="4" y="173"/>
                    </a:lnTo>
                    <a:lnTo>
                      <a:pt x="2" y="173"/>
                    </a:lnTo>
                    <a:lnTo>
                      <a:pt x="4" y="173"/>
                    </a:lnTo>
                    <a:lnTo>
                      <a:pt x="2" y="173"/>
                    </a:lnTo>
                    <a:lnTo>
                      <a:pt x="2" y="171"/>
                    </a:lnTo>
                    <a:lnTo>
                      <a:pt x="2" y="169"/>
                    </a:lnTo>
                    <a:lnTo>
                      <a:pt x="2" y="167"/>
                    </a:lnTo>
                    <a:lnTo>
                      <a:pt x="2" y="165"/>
                    </a:lnTo>
                    <a:lnTo>
                      <a:pt x="2" y="163"/>
                    </a:lnTo>
                    <a:lnTo>
                      <a:pt x="2" y="161"/>
                    </a:lnTo>
                    <a:lnTo>
                      <a:pt x="2" y="159"/>
                    </a:lnTo>
                    <a:lnTo>
                      <a:pt x="2" y="158"/>
                    </a:lnTo>
                    <a:lnTo>
                      <a:pt x="2" y="156"/>
                    </a:lnTo>
                    <a:lnTo>
                      <a:pt x="2" y="154"/>
                    </a:lnTo>
                    <a:lnTo>
                      <a:pt x="2" y="152"/>
                    </a:lnTo>
                    <a:lnTo>
                      <a:pt x="2" y="150"/>
                    </a:lnTo>
                    <a:lnTo>
                      <a:pt x="2" y="148"/>
                    </a:lnTo>
                    <a:lnTo>
                      <a:pt x="2" y="146"/>
                    </a:lnTo>
                    <a:lnTo>
                      <a:pt x="2" y="144"/>
                    </a:lnTo>
                    <a:lnTo>
                      <a:pt x="2" y="142"/>
                    </a:lnTo>
                    <a:lnTo>
                      <a:pt x="2" y="140"/>
                    </a:lnTo>
                    <a:lnTo>
                      <a:pt x="0" y="140"/>
                    </a:lnTo>
                    <a:lnTo>
                      <a:pt x="0" y="138"/>
                    </a:lnTo>
                    <a:lnTo>
                      <a:pt x="0" y="136"/>
                    </a:lnTo>
                    <a:lnTo>
                      <a:pt x="0" y="135"/>
                    </a:lnTo>
                    <a:lnTo>
                      <a:pt x="0" y="133"/>
                    </a:lnTo>
                    <a:lnTo>
                      <a:pt x="0" y="131"/>
                    </a:lnTo>
                    <a:lnTo>
                      <a:pt x="0" y="129"/>
                    </a:lnTo>
                    <a:lnTo>
                      <a:pt x="0" y="127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5"/>
                    </a:lnTo>
                    <a:lnTo>
                      <a:pt x="0" y="113"/>
                    </a:lnTo>
                    <a:lnTo>
                      <a:pt x="0" y="111"/>
                    </a:lnTo>
                    <a:lnTo>
                      <a:pt x="0" y="110"/>
                    </a:lnTo>
                    <a:lnTo>
                      <a:pt x="0" y="108"/>
                    </a:lnTo>
                    <a:lnTo>
                      <a:pt x="2" y="108"/>
                    </a:lnTo>
                    <a:lnTo>
                      <a:pt x="2" y="106"/>
                    </a:lnTo>
                    <a:lnTo>
                      <a:pt x="2" y="104"/>
                    </a:lnTo>
                    <a:lnTo>
                      <a:pt x="2" y="102"/>
                    </a:lnTo>
                    <a:lnTo>
                      <a:pt x="2" y="100"/>
                    </a:lnTo>
                    <a:lnTo>
                      <a:pt x="2" y="98"/>
                    </a:lnTo>
                    <a:lnTo>
                      <a:pt x="2" y="96"/>
                    </a:lnTo>
                    <a:lnTo>
                      <a:pt x="2" y="94"/>
                    </a:lnTo>
                    <a:lnTo>
                      <a:pt x="2" y="92"/>
                    </a:lnTo>
                    <a:lnTo>
                      <a:pt x="2" y="90"/>
                    </a:lnTo>
                    <a:lnTo>
                      <a:pt x="2" y="88"/>
                    </a:lnTo>
                    <a:lnTo>
                      <a:pt x="4" y="88"/>
                    </a:lnTo>
                    <a:lnTo>
                      <a:pt x="4" y="87"/>
                    </a:lnTo>
                    <a:lnTo>
                      <a:pt x="4" y="85"/>
                    </a:lnTo>
                    <a:lnTo>
                      <a:pt x="4" y="83"/>
                    </a:lnTo>
                    <a:lnTo>
                      <a:pt x="4" y="81"/>
                    </a:lnTo>
                    <a:lnTo>
                      <a:pt x="4" y="79"/>
                    </a:lnTo>
                    <a:lnTo>
                      <a:pt x="4" y="77"/>
                    </a:lnTo>
                    <a:lnTo>
                      <a:pt x="4" y="75"/>
                    </a:lnTo>
                    <a:lnTo>
                      <a:pt x="4" y="73"/>
                    </a:lnTo>
                    <a:lnTo>
                      <a:pt x="4" y="71"/>
                    </a:lnTo>
                    <a:lnTo>
                      <a:pt x="4" y="69"/>
                    </a:lnTo>
                    <a:lnTo>
                      <a:pt x="6" y="69"/>
                    </a:lnTo>
                    <a:lnTo>
                      <a:pt x="6" y="67"/>
                    </a:lnTo>
                    <a:lnTo>
                      <a:pt x="6" y="65"/>
                    </a:lnTo>
                    <a:lnTo>
                      <a:pt x="6" y="63"/>
                    </a:lnTo>
                    <a:lnTo>
                      <a:pt x="6" y="62"/>
                    </a:lnTo>
                    <a:lnTo>
                      <a:pt x="6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6" y="54"/>
                    </a:lnTo>
                    <a:lnTo>
                      <a:pt x="6" y="52"/>
                    </a:lnTo>
                    <a:lnTo>
                      <a:pt x="6" y="50"/>
                    </a:lnTo>
                    <a:lnTo>
                      <a:pt x="8" y="50"/>
                    </a:lnTo>
                    <a:lnTo>
                      <a:pt x="8" y="48"/>
                    </a:lnTo>
                    <a:lnTo>
                      <a:pt x="8" y="46"/>
                    </a:lnTo>
                    <a:lnTo>
                      <a:pt x="8" y="44"/>
                    </a:lnTo>
                    <a:lnTo>
                      <a:pt x="8" y="42"/>
                    </a:lnTo>
                    <a:lnTo>
                      <a:pt x="8" y="40"/>
                    </a:lnTo>
                    <a:lnTo>
                      <a:pt x="8" y="38"/>
                    </a:lnTo>
                    <a:lnTo>
                      <a:pt x="8" y="37"/>
                    </a:lnTo>
                    <a:lnTo>
                      <a:pt x="8" y="35"/>
                    </a:lnTo>
                    <a:lnTo>
                      <a:pt x="8" y="33"/>
                    </a:lnTo>
                    <a:lnTo>
                      <a:pt x="10" y="33"/>
                    </a:lnTo>
                    <a:lnTo>
                      <a:pt x="10" y="31"/>
                    </a:lnTo>
                    <a:lnTo>
                      <a:pt x="10" y="29"/>
                    </a:lnTo>
                    <a:lnTo>
                      <a:pt x="10" y="27"/>
                    </a:lnTo>
                    <a:lnTo>
                      <a:pt x="10" y="25"/>
                    </a:lnTo>
                    <a:lnTo>
                      <a:pt x="10" y="23"/>
                    </a:lnTo>
                    <a:lnTo>
                      <a:pt x="10" y="21"/>
                    </a:lnTo>
                    <a:lnTo>
                      <a:pt x="10" y="19"/>
                    </a:lnTo>
                    <a:lnTo>
                      <a:pt x="10" y="17"/>
                    </a:lnTo>
                    <a:lnTo>
                      <a:pt x="10" y="15"/>
                    </a:lnTo>
                    <a:lnTo>
                      <a:pt x="11" y="15"/>
                    </a:lnTo>
                    <a:lnTo>
                      <a:pt x="11" y="14"/>
                    </a:lnTo>
                    <a:lnTo>
                      <a:pt x="11" y="12"/>
                    </a:lnTo>
                    <a:lnTo>
                      <a:pt x="11" y="10"/>
                    </a:lnTo>
                    <a:lnTo>
                      <a:pt x="11" y="8"/>
                    </a:lnTo>
                    <a:lnTo>
                      <a:pt x="11" y="6"/>
                    </a:lnTo>
                    <a:lnTo>
                      <a:pt x="11" y="4"/>
                    </a:lnTo>
                    <a:lnTo>
                      <a:pt x="10" y="4"/>
                    </a:lnTo>
                    <a:lnTo>
                      <a:pt x="10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5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0" name="Freeform 798">
                <a:extLst>
                  <a:ext uri="{FF2B5EF4-FFF2-40B4-BE49-F238E27FC236}">
                    <a16:creationId xmlns:a16="http://schemas.microsoft.com/office/drawing/2014/main" id="{4289F012-2728-6FFF-B78C-2DB353E13B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8824" y="2818744"/>
                <a:ext cx="249238" cy="212725"/>
              </a:xfrm>
              <a:custGeom>
                <a:avLst/>
                <a:gdLst>
                  <a:gd name="T0" fmla="*/ 21 w 157"/>
                  <a:gd name="T1" fmla="*/ 0 h 134"/>
                  <a:gd name="T2" fmla="*/ 35 w 157"/>
                  <a:gd name="T3" fmla="*/ 0 h 134"/>
                  <a:gd name="T4" fmla="*/ 48 w 157"/>
                  <a:gd name="T5" fmla="*/ 0 h 134"/>
                  <a:gd name="T6" fmla="*/ 61 w 157"/>
                  <a:gd name="T7" fmla="*/ 0 h 134"/>
                  <a:gd name="T8" fmla="*/ 71 w 157"/>
                  <a:gd name="T9" fmla="*/ 0 h 134"/>
                  <a:gd name="T10" fmla="*/ 85 w 157"/>
                  <a:gd name="T11" fmla="*/ 0 h 134"/>
                  <a:gd name="T12" fmla="*/ 98 w 157"/>
                  <a:gd name="T13" fmla="*/ 0 h 134"/>
                  <a:gd name="T14" fmla="*/ 108 w 157"/>
                  <a:gd name="T15" fmla="*/ 0 h 134"/>
                  <a:gd name="T16" fmla="*/ 121 w 157"/>
                  <a:gd name="T17" fmla="*/ 0 h 134"/>
                  <a:gd name="T18" fmla="*/ 134 w 157"/>
                  <a:gd name="T19" fmla="*/ 0 h 134"/>
                  <a:gd name="T20" fmla="*/ 144 w 157"/>
                  <a:gd name="T21" fmla="*/ 3 h 134"/>
                  <a:gd name="T22" fmla="*/ 140 w 157"/>
                  <a:gd name="T23" fmla="*/ 13 h 134"/>
                  <a:gd name="T24" fmla="*/ 134 w 157"/>
                  <a:gd name="T25" fmla="*/ 21 h 134"/>
                  <a:gd name="T26" fmla="*/ 148 w 157"/>
                  <a:gd name="T27" fmla="*/ 21 h 134"/>
                  <a:gd name="T28" fmla="*/ 156 w 157"/>
                  <a:gd name="T29" fmla="*/ 23 h 134"/>
                  <a:gd name="T30" fmla="*/ 154 w 157"/>
                  <a:gd name="T31" fmla="*/ 26 h 134"/>
                  <a:gd name="T32" fmla="*/ 148 w 157"/>
                  <a:gd name="T33" fmla="*/ 32 h 134"/>
                  <a:gd name="T34" fmla="*/ 148 w 157"/>
                  <a:gd name="T35" fmla="*/ 38 h 134"/>
                  <a:gd name="T36" fmla="*/ 144 w 157"/>
                  <a:gd name="T37" fmla="*/ 42 h 134"/>
                  <a:gd name="T38" fmla="*/ 140 w 157"/>
                  <a:gd name="T39" fmla="*/ 44 h 134"/>
                  <a:gd name="T40" fmla="*/ 140 w 157"/>
                  <a:gd name="T41" fmla="*/ 48 h 134"/>
                  <a:gd name="T42" fmla="*/ 144 w 157"/>
                  <a:gd name="T43" fmla="*/ 53 h 134"/>
                  <a:gd name="T44" fmla="*/ 136 w 157"/>
                  <a:gd name="T45" fmla="*/ 59 h 134"/>
                  <a:gd name="T46" fmla="*/ 133 w 157"/>
                  <a:gd name="T47" fmla="*/ 65 h 134"/>
                  <a:gd name="T48" fmla="*/ 131 w 157"/>
                  <a:gd name="T49" fmla="*/ 69 h 134"/>
                  <a:gd name="T50" fmla="*/ 129 w 157"/>
                  <a:gd name="T51" fmla="*/ 73 h 134"/>
                  <a:gd name="T52" fmla="*/ 127 w 157"/>
                  <a:gd name="T53" fmla="*/ 76 h 134"/>
                  <a:gd name="T54" fmla="*/ 125 w 157"/>
                  <a:gd name="T55" fmla="*/ 84 h 134"/>
                  <a:gd name="T56" fmla="*/ 123 w 157"/>
                  <a:gd name="T57" fmla="*/ 84 h 134"/>
                  <a:gd name="T58" fmla="*/ 119 w 157"/>
                  <a:gd name="T59" fmla="*/ 86 h 134"/>
                  <a:gd name="T60" fmla="*/ 117 w 157"/>
                  <a:gd name="T61" fmla="*/ 90 h 134"/>
                  <a:gd name="T62" fmla="*/ 117 w 157"/>
                  <a:gd name="T63" fmla="*/ 92 h 134"/>
                  <a:gd name="T64" fmla="*/ 115 w 157"/>
                  <a:gd name="T65" fmla="*/ 96 h 134"/>
                  <a:gd name="T66" fmla="*/ 113 w 157"/>
                  <a:gd name="T67" fmla="*/ 99 h 134"/>
                  <a:gd name="T68" fmla="*/ 113 w 157"/>
                  <a:gd name="T69" fmla="*/ 105 h 134"/>
                  <a:gd name="T70" fmla="*/ 113 w 157"/>
                  <a:gd name="T71" fmla="*/ 107 h 134"/>
                  <a:gd name="T72" fmla="*/ 108 w 157"/>
                  <a:gd name="T73" fmla="*/ 111 h 134"/>
                  <a:gd name="T74" fmla="*/ 109 w 157"/>
                  <a:gd name="T75" fmla="*/ 119 h 134"/>
                  <a:gd name="T76" fmla="*/ 109 w 157"/>
                  <a:gd name="T77" fmla="*/ 121 h 134"/>
                  <a:gd name="T78" fmla="*/ 111 w 157"/>
                  <a:gd name="T79" fmla="*/ 121 h 134"/>
                  <a:gd name="T80" fmla="*/ 113 w 157"/>
                  <a:gd name="T81" fmla="*/ 124 h 134"/>
                  <a:gd name="T82" fmla="*/ 108 w 157"/>
                  <a:gd name="T83" fmla="*/ 132 h 134"/>
                  <a:gd name="T84" fmla="*/ 100 w 157"/>
                  <a:gd name="T85" fmla="*/ 134 h 134"/>
                  <a:gd name="T86" fmla="*/ 85 w 157"/>
                  <a:gd name="T87" fmla="*/ 134 h 134"/>
                  <a:gd name="T88" fmla="*/ 69 w 157"/>
                  <a:gd name="T89" fmla="*/ 134 h 134"/>
                  <a:gd name="T90" fmla="*/ 52 w 157"/>
                  <a:gd name="T91" fmla="*/ 134 h 134"/>
                  <a:gd name="T92" fmla="*/ 35 w 157"/>
                  <a:gd name="T93" fmla="*/ 134 h 134"/>
                  <a:gd name="T94" fmla="*/ 19 w 157"/>
                  <a:gd name="T95" fmla="*/ 134 h 134"/>
                  <a:gd name="T96" fmla="*/ 17 w 157"/>
                  <a:gd name="T97" fmla="*/ 119 h 134"/>
                  <a:gd name="T98" fmla="*/ 12 w 157"/>
                  <a:gd name="T99" fmla="*/ 115 h 134"/>
                  <a:gd name="T100" fmla="*/ 10 w 157"/>
                  <a:gd name="T101" fmla="*/ 115 h 134"/>
                  <a:gd name="T102" fmla="*/ 6 w 157"/>
                  <a:gd name="T103" fmla="*/ 113 h 134"/>
                  <a:gd name="T104" fmla="*/ 4 w 157"/>
                  <a:gd name="T105" fmla="*/ 101 h 134"/>
                  <a:gd name="T106" fmla="*/ 4 w 157"/>
                  <a:gd name="T107" fmla="*/ 88 h 134"/>
                  <a:gd name="T108" fmla="*/ 6 w 157"/>
                  <a:gd name="T109" fmla="*/ 76 h 134"/>
                  <a:gd name="T110" fmla="*/ 6 w 157"/>
                  <a:gd name="T111" fmla="*/ 63 h 134"/>
                  <a:gd name="T112" fmla="*/ 6 w 157"/>
                  <a:gd name="T113" fmla="*/ 49 h 134"/>
                  <a:gd name="T114" fmla="*/ 6 w 157"/>
                  <a:gd name="T115" fmla="*/ 36 h 134"/>
                  <a:gd name="T116" fmla="*/ 4 w 157"/>
                  <a:gd name="T117" fmla="*/ 25 h 134"/>
                  <a:gd name="T118" fmla="*/ 2 w 157"/>
                  <a:gd name="T119" fmla="*/ 11 h 134"/>
                  <a:gd name="T120" fmla="*/ 0 w 157"/>
                  <a:gd name="T121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57" h="134">
                    <a:moveTo>
                      <a:pt x="10" y="0"/>
                    </a:moveTo>
                    <a:lnTo>
                      <a:pt x="12" y="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5" y="0"/>
                    </a:lnTo>
                    <a:lnTo>
                      <a:pt x="37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1" y="1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90" y="0"/>
                    </a:lnTo>
                    <a:lnTo>
                      <a:pt x="92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100" y="0"/>
                    </a:lnTo>
                    <a:lnTo>
                      <a:pt x="100" y="1"/>
                    </a:lnTo>
                    <a:lnTo>
                      <a:pt x="102" y="1"/>
                    </a:lnTo>
                    <a:lnTo>
                      <a:pt x="102" y="0"/>
                    </a:lnTo>
                    <a:lnTo>
                      <a:pt x="104" y="0"/>
                    </a:lnTo>
                    <a:lnTo>
                      <a:pt x="106" y="0"/>
                    </a:lnTo>
                    <a:lnTo>
                      <a:pt x="108" y="0"/>
                    </a:lnTo>
                    <a:lnTo>
                      <a:pt x="109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5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29" y="0"/>
                    </a:lnTo>
                    <a:lnTo>
                      <a:pt x="131" y="0"/>
                    </a:lnTo>
                    <a:lnTo>
                      <a:pt x="133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8" y="0"/>
                    </a:lnTo>
                    <a:lnTo>
                      <a:pt x="140" y="0"/>
                    </a:lnTo>
                    <a:lnTo>
                      <a:pt x="140" y="1"/>
                    </a:lnTo>
                    <a:lnTo>
                      <a:pt x="142" y="1"/>
                    </a:lnTo>
                    <a:lnTo>
                      <a:pt x="142" y="3"/>
                    </a:lnTo>
                    <a:lnTo>
                      <a:pt x="144" y="3"/>
                    </a:lnTo>
                    <a:lnTo>
                      <a:pt x="144" y="5"/>
                    </a:lnTo>
                    <a:lnTo>
                      <a:pt x="144" y="7"/>
                    </a:lnTo>
                    <a:lnTo>
                      <a:pt x="144" y="9"/>
                    </a:lnTo>
                    <a:lnTo>
                      <a:pt x="142" y="9"/>
                    </a:lnTo>
                    <a:lnTo>
                      <a:pt x="142" y="11"/>
                    </a:lnTo>
                    <a:lnTo>
                      <a:pt x="140" y="11"/>
                    </a:lnTo>
                    <a:lnTo>
                      <a:pt x="140" y="13"/>
                    </a:lnTo>
                    <a:lnTo>
                      <a:pt x="138" y="13"/>
                    </a:lnTo>
                    <a:lnTo>
                      <a:pt x="138" y="15"/>
                    </a:lnTo>
                    <a:lnTo>
                      <a:pt x="136" y="15"/>
                    </a:lnTo>
                    <a:lnTo>
                      <a:pt x="136" y="17"/>
                    </a:lnTo>
                    <a:lnTo>
                      <a:pt x="134" y="17"/>
                    </a:lnTo>
                    <a:lnTo>
                      <a:pt x="134" y="19"/>
                    </a:lnTo>
                    <a:lnTo>
                      <a:pt x="134" y="21"/>
                    </a:lnTo>
                    <a:lnTo>
                      <a:pt x="136" y="21"/>
                    </a:lnTo>
                    <a:lnTo>
                      <a:pt x="138" y="21"/>
                    </a:lnTo>
                    <a:lnTo>
                      <a:pt x="140" y="21"/>
                    </a:lnTo>
                    <a:lnTo>
                      <a:pt x="142" y="21"/>
                    </a:lnTo>
                    <a:lnTo>
                      <a:pt x="144" y="21"/>
                    </a:lnTo>
                    <a:lnTo>
                      <a:pt x="146" y="21"/>
                    </a:lnTo>
                    <a:lnTo>
                      <a:pt x="148" y="21"/>
                    </a:lnTo>
                    <a:lnTo>
                      <a:pt x="150" y="21"/>
                    </a:lnTo>
                    <a:lnTo>
                      <a:pt x="152" y="21"/>
                    </a:lnTo>
                    <a:lnTo>
                      <a:pt x="154" y="21"/>
                    </a:lnTo>
                    <a:lnTo>
                      <a:pt x="156" y="21"/>
                    </a:lnTo>
                    <a:lnTo>
                      <a:pt x="154" y="21"/>
                    </a:lnTo>
                    <a:lnTo>
                      <a:pt x="156" y="21"/>
                    </a:lnTo>
                    <a:lnTo>
                      <a:pt x="156" y="23"/>
                    </a:lnTo>
                    <a:lnTo>
                      <a:pt x="157" y="23"/>
                    </a:lnTo>
                    <a:lnTo>
                      <a:pt x="157" y="25"/>
                    </a:lnTo>
                    <a:lnTo>
                      <a:pt x="156" y="25"/>
                    </a:lnTo>
                    <a:lnTo>
                      <a:pt x="154" y="25"/>
                    </a:lnTo>
                    <a:lnTo>
                      <a:pt x="154" y="26"/>
                    </a:lnTo>
                    <a:lnTo>
                      <a:pt x="156" y="26"/>
                    </a:lnTo>
                    <a:lnTo>
                      <a:pt x="154" y="26"/>
                    </a:lnTo>
                    <a:lnTo>
                      <a:pt x="154" y="28"/>
                    </a:lnTo>
                    <a:lnTo>
                      <a:pt x="154" y="26"/>
                    </a:lnTo>
                    <a:lnTo>
                      <a:pt x="152" y="28"/>
                    </a:lnTo>
                    <a:lnTo>
                      <a:pt x="152" y="30"/>
                    </a:lnTo>
                    <a:lnTo>
                      <a:pt x="150" y="30"/>
                    </a:lnTo>
                    <a:lnTo>
                      <a:pt x="148" y="30"/>
                    </a:lnTo>
                    <a:lnTo>
                      <a:pt x="148" y="32"/>
                    </a:lnTo>
                    <a:lnTo>
                      <a:pt x="148" y="34"/>
                    </a:lnTo>
                    <a:lnTo>
                      <a:pt x="150" y="34"/>
                    </a:lnTo>
                    <a:lnTo>
                      <a:pt x="150" y="32"/>
                    </a:lnTo>
                    <a:lnTo>
                      <a:pt x="150" y="34"/>
                    </a:lnTo>
                    <a:lnTo>
                      <a:pt x="148" y="34"/>
                    </a:lnTo>
                    <a:lnTo>
                      <a:pt x="148" y="36"/>
                    </a:lnTo>
                    <a:lnTo>
                      <a:pt x="148" y="38"/>
                    </a:lnTo>
                    <a:lnTo>
                      <a:pt x="146" y="38"/>
                    </a:lnTo>
                    <a:lnTo>
                      <a:pt x="144" y="38"/>
                    </a:lnTo>
                    <a:lnTo>
                      <a:pt x="144" y="40"/>
                    </a:lnTo>
                    <a:lnTo>
                      <a:pt x="146" y="40"/>
                    </a:lnTo>
                    <a:lnTo>
                      <a:pt x="144" y="42"/>
                    </a:lnTo>
                    <a:lnTo>
                      <a:pt x="144" y="44"/>
                    </a:lnTo>
                    <a:lnTo>
                      <a:pt x="144" y="42"/>
                    </a:lnTo>
                    <a:lnTo>
                      <a:pt x="144" y="40"/>
                    </a:lnTo>
                    <a:lnTo>
                      <a:pt x="142" y="40"/>
                    </a:lnTo>
                    <a:lnTo>
                      <a:pt x="142" y="42"/>
                    </a:lnTo>
                    <a:lnTo>
                      <a:pt x="140" y="42"/>
                    </a:lnTo>
                    <a:lnTo>
                      <a:pt x="140" y="44"/>
                    </a:lnTo>
                    <a:lnTo>
                      <a:pt x="142" y="44"/>
                    </a:lnTo>
                    <a:lnTo>
                      <a:pt x="140" y="44"/>
                    </a:lnTo>
                    <a:lnTo>
                      <a:pt x="142" y="44"/>
                    </a:lnTo>
                    <a:lnTo>
                      <a:pt x="142" y="42"/>
                    </a:lnTo>
                    <a:lnTo>
                      <a:pt x="142" y="44"/>
                    </a:lnTo>
                    <a:lnTo>
                      <a:pt x="144" y="44"/>
                    </a:lnTo>
                    <a:lnTo>
                      <a:pt x="142" y="46"/>
                    </a:lnTo>
                    <a:lnTo>
                      <a:pt x="142" y="48"/>
                    </a:lnTo>
                    <a:lnTo>
                      <a:pt x="140" y="48"/>
                    </a:lnTo>
                    <a:lnTo>
                      <a:pt x="140" y="49"/>
                    </a:lnTo>
                    <a:lnTo>
                      <a:pt x="142" y="49"/>
                    </a:lnTo>
                    <a:lnTo>
                      <a:pt x="144" y="49"/>
                    </a:lnTo>
                    <a:lnTo>
                      <a:pt x="144" y="51"/>
                    </a:lnTo>
                    <a:lnTo>
                      <a:pt x="142" y="51"/>
                    </a:lnTo>
                    <a:lnTo>
                      <a:pt x="142" y="53"/>
                    </a:lnTo>
                    <a:lnTo>
                      <a:pt x="144" y="53"/>
                    </a:lnTo>
                    <a:lnTo>
                      <a:pt x="142" y="53"/>
                    </a:lnTo>
                    <a:lnTo>
                      <a:pt x="140" y="53"/>
                    </a:lnTo>
                    <a:lnTo>
                      <a:pt x="140" y="55"/>
                    </a:lnTo>
                    <a:lnTo>
                      <a:pt x="140" y="57"/>
                    </a:lnTo>
                    <a:lnTo>
                      <a:pt x="138" y="57"/>
                    </a:lnTo>
                    <a:lnTo>
                      <a:pt x="136" y="57"/>
                    </a:lnTo>
                    <a:lnTo>
                      <a:pt x="136" y="59"/>
                    </a:lnTo>
                    <a:lnTo>
                      <a:pt x="136" y="61"/>
                    </a:lnTo>
                    <a:lnTo>
                      <a:pt x="138" y="61"/>
                    </a:lnTo>
                    <a:lnTo>
                      <a:pt x="138" y="63"/>
                    </a:lnTo>
                    <a:lnTo>
                      <a:pt x="136" y="63"/>
                    </a:lnTo>
                    <a:lnTo>
                      <a:pt x="136" y="65"/>
                    </a:lnTo>
                    <a:lnTo>
                      <a:pt x="134" y="65"/>
                    </a:lnTo>
                    <a:lnTo>
                      <a:pt x="133" y="65"/>
                    </a:lnTo>
                    <a:lnTo>
                      <a:pt x="133" y="63"/>
                    </a:lnTo>
                    <a:lnTo>
                      <a:pt x="131" y="63"/>
                    </a:lnTo>
                    <a:lnTo>
                      <a:pt x="131" y="65"/>
                    </a:lnTo>
                    <a:lnTo>
                      <a:pt x="131" y="67"/>
                    </a:lnTo>
                    <a:lnTo>
                      <a:pt x="131" y="69"/>
                    </a:lnTo>
                    <a:lnTo>
                      <a:pt x="129" y="69"/>
                    </a:lnTo>
                    <a:lnTo>
                      <a:pt x="131" y="69"/>
                    </a:lnTo>
                    <a:lnTo>
                      <a:pt x="131" y="67"/>
                    </a:lnTo>
                    <a:lnTo>
                      <a:pt x="129" y="67"/>
                    </a:lnTo>
                    <a:lnTo>
                      <a:pt x="129" y="69"/>
                    </a:lnTo>
                    <a:lnTo>
                      <a:pt x="129" y="71"/>
                    </a:lnTo>
                    <a:lnTo>
                      <a:pt x="131" y="71"/>
                    </a:lnTo>
                    <a:lnTo>
                      <a:pt x="131" y="73"/>
                    </a:lnTo>
                    <a:lnTo>
                      <a:pt x="129" y="73"/>
                    </a:lnTo>
                    <a:lnTo>
                      <a:pt x="129" y="71"/>
                    </a:lnTo>
                    <a:lnTo>
                      <a:pt x="127" y="71"/>
                    </a:lnTo>
                    <a:lnTo>
                      <a:pt x="127" y="73"/>
                    </a:lnTo>
                    <a:lnTo>
                      <a:pt x="127" y="74"/>
                    </a:lnTo>
                    <a:lnTo>
                      <a:pt x="129" y="74"/>
                    </a:lnTo>
                    <a:lnTo>
                      <a:pt x="129" y="76"/>
                    </a:lnTo>
                    <a:lnTo>
                      <a:pt x="127" y="76"/>
                    </a:lnTo>
                    <a:lnTo>
                      <a:pt x="127" y="78"/>
                    </a:lnTo>
                    <a:lnTo>
                      <a:pt x="127" y="80"/>
                    </a:lnTo>
                    <a:lnTo>
                      <a:pt x="129" y="80"/>
                    </a:lnTo>
                    <a:lnTo>
                      <a:pt x="127" y="80"/>
                    </a:lnTo>
                    <a:lnTo>
                      <a:pt x="127" y="82"/>
                    </a:lnTo>
                    <a:lnTo>
                      <a:pt x="125" y="82"/>
                    </a:lnTo>
                    <a:lnTo>
                      <a:pt x="125" y="84"/>
                    </a:lnTo>
                    <a:lnTo>
                      <a:pt x="125" y="86"/>
                    </a:lnTo>
                    <a:lnTo>
                      <a:pt x="125" y="84"/>
                    </a:lnTo>
                    <a:lnTo>
                      <a:pt x="123" y="84"/>
                    </a:lnTo>
                    <a:lnTo>
                      <a:pt x="125" y="84"/>
                    </a:lnTo>
                    <a:lnTo>
                      <a:pt x="125" y="82"/>
                    </a:lnTo>
                    <a:lnTo>
                      <a:pt x="123" y="82"/>
                    </a:lnTo>
                    <a:lnTo>
                      <a:pt x="123" y="84"/>
                    </a:lnTo>
                    <a:lnTo>
                      <a:pt x="123" y="82"/>
                    </a:lnTo>
                    <a:lnTo>
                      <a:pt x="121" y="82"/>
                    </a:lnTo>
                    <a:lnTo>
                      <a:pt x="121" y="84"/>
                    </a:lnTo>
                    <a:lnTo>
                      <a:pt x="123" y="84"/>
                    </a:lnTo>
                    <a:lnTo>
                      <a:pt x="123" y="86"/>
                    </a:lnTo>
                    <a:lnTo>
                      <a:pt x="121" y="86"/>
                    </a:lnTo>
                    <a:lnTo>
                      <a:pt x="119" y="86"/>
                    </a:lnTo>
                    <a:lnTo>
                      <a:pt x="119" y="88"/>
                    </a:lnTo>
                    <a:lnTo>
                      <a:pt x="119" y="90"/>
                    </a:lnTo>
                    <a:lnTo>
                      <a:pt x="119" y="88"/>
                    </a:lnTo>
                    <a:lnTo>
                      <a:pt x="117" y="88"/>
                    </a:lnTo>
                    <a:lnTo>
                      <a:pt x="115" y="88"/>
                    </a:lnTo>
                    <a:lnTo>
                      <a:pt x="117" y="88"/>
                    </a:lnTo>
                    <a:lnTo>
                      <a:pt x="117" y="90"/>
                    </a:lnTo>
                    <a:lnTo>
                      <a:pt x="119" y="90"/>
                    </a:lnTo>
                    <a:lnTo>
                      <a:pt x="121" y="90"/>
                    </a:lnTo>
                    <a:lnTo>
                      <a:pt x="121" y="92"/>
                    </a:lnTo>
                    <a:lnTo>
                      <a:pt x="119" y="92"/>
                    </a:lnTo>
                    <a:lnTo>
                      <a:pt x="117" y="92"/>
                    </a:lnTo>
                    <a:lnTo>
                      <a:pt x="117" y="90"/>
                    </a:lnTo>
                    <a:lnTo>
                      <a:pt x="117" y="92"/>
                    </a:lnTo>
                    <a:lnTo>
                      <a:pt x="115" y="92"/>
                    </a:lnTo>
                    <a:lnTo>
                      <a:pt x="115" y="94"/>
                    </a:lnTo>
                    <a:lnTo>
                      <a:pt x="117" y="94"/>
                    </a:lnTo>
                    <a:lnTo>
                      <a:pt x="119" y="94"/>
                    </a:lnTo>
                    <a:lnTo>
                      <a:pt x="117" y="94"/>
                    </a:lnTo>
                    <a:lnTo>
                      <a:pt x="117" y="96"/>
                    </a:lnTo>
                    <a:lnTo>
                      <a:pt x="115" y="96"/>
                    </a:lnTo>
                    <a:lnTo>
                      <a:pt x="115" y="97"/>
                    </a:lnTo>
                    <a:lnTo>
                      <a:pt x="115" y="99"/>
                    </a:lnTo>
                    <a:lnTo>
                      <a:pt x="115" y="97"/>
                    </a:lnTo>
                    <a:lnTo>
                      <a:pt x="113" y="97"/>
                    </a:lnTo>
                    <a:lnTo>
                      <a:pt x="111" y="97"/>
                    </a:lnTo>
                    <a:lnTo>
                      <a:pt x="111" y="99"/>
                    </a:lnTo>
                    <a:lnTo>
                      <a:pt x="113" y="99"/>
                    </a:lnTo>
                    <a:lnTo>
                      <a:pt x="113" y="101"/>
                    </a:lnTo>
                    <a:lnTo>
                      <a:pt x="111" y="101"/>
                    </a:lnTo>
                    <a:lnTo>
                      <a:pt x="111" y="103"/>
                    </a:lnTo>
                    <a:lnTo>
                      <a:pt x="113" y="103"/>
                    </a:lnTo>
                    <a:lnTo>
                      <a:pt x="113" y="105"/>
                    </a:lnTo>
                    <a:lnTo>
                      <a:pt x="115" y="105"/>
                    </a:lnTo>
                    <a:lnTo>
                      <a:pt x="113" y="105"/>
                    </a:lnTo>
                    <a:lnTo>
                      <a:pt x="111" y="105"/>
                    </a:lnTo>
                    <a:lnTo>
                      <a:pt x="109" y="105"/>
                    </a:lnTo>
                    <a:lnTo>
                      <a:pt x="109" y="107"/>
                    </a:lnTo>
                    <a:lnTo>
                      <a:pt x="109" y="109"/>
                    </a:lnTo>
                    <a:lnTo>
                      <a:pt x="111" y="109"/>
                    </a:lnTo>
                    <a:lnTo>
                      <a:pt x="111" y="107"/>
                    </a:lnTo>
                    <a:lnTo>
                      <a:pt x="113" y="107"/>
                    </a:lnTo>
                    <a:lnTo>
                      <a:pt x="113" y="109"/>
                    </a:lnTo>
                    <a:lnTo>
                      <a:pt x="111" y="109"/>
                    </a:lnTo>
                    <a:lnTo>
                      <a:pt x="111" y="111"/>
                    </a:lnTo>
                    <a:lnTo>
                      <a:pt x="111" y="109"/>
                    </a:lnTo>
                    <a:lnTo>
                      <a:pt x="109" y="109"/>
                    </a:lnTo>
                    <a:lnTo>
                      <a:pt x="108" y="109"/>
                    </a:lnTo>
                    <a:lnTo>
                      <a:pt x="108" y="111"/>
                    </a:lnTo>
                    <a:lnTo>
                      <a:pt x="109" y="111"/>
                    </a:lnTo>
                    <a:lnTo>
                      <a:pt x="109" y="113"/>
                    </a:lnTo>
                    <a:lnTo>
                      <a:pt x="108" y="113"/>
                    </a:lnTo>
                    <a:lnTo>
                      <a:pt x="108" y="115"/>
                    </a:lnTo>
                    <a:lnTo>
                      <a:pt x="108" y="117"/>
                    </a:lnTo>
                    <a:lnTo>
                      <a:pt x="108" y="119"/>
                    </a:lnTo>
                    <a:lnTo>
                      <a:pt x="109" y="119"/>
                    </a:lnTo>
                    <a:lnTo>
                      <a:pt x="109" y="117"/>
                    </a:lnTo>
                    <a:lnTo>
                      <a:pt x="111" y="117"/>
                    </a:lnTo>
                    <a:lnTo>
                      <a:pt x="111" y="119"/>
                    </a:lnTo>
                    <a:lnTo>
                      <a:pt x="109" y="119"/>
                    </a:lnTo>
                    <a:lnTo>
                      <a:pt x="108" y="119"/>
                    </a:lnTo>
                    <a:lnTo>
                      <a:pt x="108" y="121"/>
                    </a:lnTo>
                    <a:lnTo>
                      <a:pt x="109" y="121"/>
                    </a:lnTo>
                    <a:lnTo>
                      <a:pt x="111" y="121"/>
                    </a:lnTo>
                    <a:lnTo>
                      <a:pt x="111" y="119"/>
                    </a:lnTo>
                    <a:lnTo>
                      <a:pt x="111" y="117"/>
                    </a:lnTo>
                    <a:lnTo>
                      <a:pt x="111" y="119"/>
                    </a:lnTo>
                    <a:lnTo>
                      <a:pt x="113" y="119"/>
                    </a:lnTo>
                    <a:lnTo>
                      <a:pt x="111" y="119"/>
                    </a:lnTo>
                    <a:lnTo>
                      <a:pt x="111" y="121"/>
                    </a:lnTo>
                    <a:lnTo>
                      <a:pt x="109" y="121"/>
                    </a:lnTo>
                    <a:lnTo>
                      <a:pt x="109" y="122"/>
                    </a:lnTo>
                    <a:lnTo>
                      <a:pt x="109" y="124"/>
                    </a:lnTo>
                    <a:lnTo>
                      <a:pt x="111" y="124"/>
                    </a:lnTo>
                    <a:lnTo>
                      <a:pt x="111" y="126"/>
                    </a:lnTo>
                    <a:lnTo>
                      <a:pt x="111" y="124"/>
                    </a:lnTo>
                    <a:lnTo>
                      <a:pt x="113" y="124"/>
                    </a:lnTo>
                    <a:lnTo>
                      <a:pt x="113" y="126"/>
                    </a:lnTo>
                    <a:lnTo>
                      <a:pt x="111" y="126"/>
                    </a:lnTo>
                    <a:lnTo>
                      <a:pt x="111" y="128"/>
                    </a:lnTo>
                    <a:lnTo>
                      <a:pt x="111" y="130"/>
                    </a:lnTo>
                    <a:lnTo>
                      <a:pt x="109" y="130"/>
                    </a:lnTo>
                    <a:lnTo>
                      <a:pt x="108" y="130"/>
                    </a:lnTo>
                    <a:lnTo>
                      <a:pt x="108" y="132"/>
                    </a:lnTo>
                    <a:lnTo>
                      <a:pt x="109" y="132"/>
                    </a:lnTo>
                    <a:lnTo>
                      <a:pt x="109" y="134"/>
                    </a:lnTo>
                    <a:lnTo>
                      <a:pt x="108" y="134"/>
                    </a:lnTo>
                    <a:lnTo>
                      <a:pt x="106" y="134"/>
                    </a:lnTo>
                    <a:lnTo>
                      <a:pt x="104" y="134"/>
                    </a:lnTo>
                    <a:lnTo>
                      <a:pt x="102" y="134"/>
                    </a:lnTo>
                    <a:lnTo>
                      <a:pt x="100" y="134"/>
                    </a:lnTo>
                    <a:lnTo>
                      <a:pt x="98" y="134"/>
                    </a:lnTo>
                    <a:lnTo>
                      <a:pt x="96" y="134"/>
                    </a:lnTo>
                    <a:lnTo>
                      <a:pt x="94" y="134"/>
                    </a:lnTo>
                    <a:lnTo>
                      <a:pt x="92" y="134"/>
                    </a:lnTo>
                    <a:lnTo>
                      <a:pt x="88" y="134"/>
                    </a:lnTo>
                    <a:lnTo>
                      <a:pt x="86" y="134"/>
                    </a:lnTo>
                    <a:lnTo>
                      <a:pt x="85" y="134"/>
                    </a:lnTo>
                    <a:lnTo>
                      <a:pt x="83" y="134"/>
                    </a:lnTo>
                    <a:lnTo>
                      <a:pt x="81" y="134"/>
                    </a:lnTo>
                    <a:lnTo>
                      <a:pt x="77" y="134"/>
                    </a:lnTo>
                    <a:lnTo>
                      <a:pt x="75" y="134"/>
                    </a:lnTo>
                    <a:lnTo>
                      <a:pt x="73" y="134"/>
                    </a:lnTo>
                    <a:lnTo>
                      <a:pt x="71" y="134"/>
                    </a:lnTo>
                    <a:lnTo>
                      <a:pt x="69" y="134"/>
                    </a:lnTo>
                    <a:lnTo>
                      <a:pt x="65" y="134"/>
                    </a:lnTo>
                    <a:lnTo>
                      <a:pt x="63" y="134"/>
                    </a:lnTo>
                    <a:lnTo>
                      <a:pt x="61" y="134"/>
                    </a:lnTo>
                    <a:lnTo>
                      <a:pt x="60" y="134"/>
                    </a:lnTo>
                    <a:lnTo>
                      <a:pt x="56" y="134"/>
                    </a:lnTo>
                    <a:lnTo>
                      <a:pt x="54" y="134"/>
                    </a:lnTo>
                    <a:lnTo>
                      <a:pt x="52" y="134"/>
                    </a:lnTo>
                    <a:lnTo>
                      <a:pt x="48" y="134"/>
                    </a:lnTo>
                    <a:lnTo>
                      <a:pt x="46" y="134"/>
                    </a:lnTo>
                    <a:lnTo>
                      <a:pt x="44" y="134"/>
                    </a:lnTo>
                    <a:lnTo>
                      <a:pt x="40" y="134"/>
                    </a:lnTo>
                    <a:lnTo>
                      <a:pt x="38" y="134"/>
                    </a:lnTo>
                    <a:lnTo>
                      <a:pt x="37" y="134"/>
                    </a:lnTo>
                    <a:lnTo>
                      <a:pt x="35" y="134"/>
                    </a:lnTo>
                    <a:lnTo>
                      <a:pt x="33" y="134"/>
                    </a:lnTo>
                    <a:lnTo>
                      <a:pt x="31" y="134"/>
                    </a:lnTo>
                    <a:lnTo>
                      <a:pt x="29" y="134"/>
                    </a:lnTo>
                    <a:lnTo>
                      <a:pt x="27" y="134"/>
                    </a:lnTo>
                    <a:lnTo>
                      <a:pt x="25" y="134"/>
                    </a:lnTo>
                    <a:lnTo>
                      <a:pt x="23" y="134"/>
                    </a:lnTo>
                    <a:lnTo>
                      <a:pt x="19" y="134"/>
                    </a:lnTo>
                    <a:lnTo>
                      <a:pt x="17" y="134"/>
                    </a:lnTo>
                    <a:lnTo>
                      <a:pt x="17" y="132"/>
                    </a:lnTo>
                    <a:lnTo>
                      <a:pt x="17" y="130"/>
                    </a:lnTo>
                    <a:lnTo>
                      <a:pt x="17" y="124"/>
                    </a:lnTo>
                    <a:lnTo>
                      <a:pt x="17" y="122"/>
                    </a:lnTo>
                    <a:lnTo>
                      <a:pt x="17" y="121"/>
                    </a:lnTo>
                    <a:lnTo>
                      <a:pt x="17" y="119"/>
                    </a:lnTo>
                    <a:lnTo>
                      <a:pt x="17" y="117"/>
                    </a:lnTo>
                    <a:lnTo>
                      <a:pt x="17" y="115"/>
                    </a:lnTo>
                    <a:lnTo>
                      <a:pt x="17" y="113"/>
                    </a:lnTo>
                    <a:lnTo>
                      <a:pt x="15" y="113"/>
                    </a:lnTo>
                    <a:lnTo>
                      <a:pt x="13" y="113"/>
                    </a:lnTo>
                    <a:lnTo>
                      <a:pt x="13" y="115"/>
                    </a:lnTo>
                    <a:lnTo>
                      <a:pt x="12" y="115"/>
                    </a:lnTo>
                    <a:lnTo>
                      <a:pt x="12" y="113"/>
                    </a:lnTo>
                    <a:lnTo>
                      <a:pt x="12" y="115"/>
                    </a:lnTo>
                    <a:lnTo>
                      <a:pt x="10" y="115"/>
                    </a:lnTo>
                    <a:lnTo>
                      <a:pt x="10" y="113"/>
                    </a:lnTo>
                    <a:lnTo>
                      <a:pt x="12" y="113"/>
                    </a:lnTo>
                    <a:lnTo>
                      <a:pt x="10" y="113"/>
                    </a:lnTo>
                    <a:lnTo>
                      <a:pt x="10" y="115"/>
                    </a:lnTo>
                    <a:lnTo>
                      <a:pt x="10" y="113"/>
                    </a:lnTo>
                    <a:lnTo>
                      <a:pt x="8" y="113"/>
                    </a:lnTo>
                    <a:lnTo>
                      <a:pt x="8" y="115"/>
                    </a:lnTo>
                    <a:lnTo>
                      <a:pt x="8" y="113"/>
                    </a:lnTo>
                    <a:lnTo>
                      <a:pt x="6" y="113"/>
                    </a:lnTo>
                    <a:lnTo>
                      <a:pt x="4" y="113"/>
                    </a:lnTo>
                    <a:lnTo>
                      <a:pt x="6" y="113"/>
                    </a:lnTo>
                    <a:lnTo>
                      <a:pt x="6" y="111"/>
                    </a:lnTo>
                    <a:lnTo>
                      <a:pt x="4" y="111"/>
                    </a:lnTo>
                    <a:lnTo>
                      <a:pt x="4" y="109"/>
                    </a:lnTo>
                    <a:lnTo>
                      <a:pt x="4" y="107"/>
                    </a:lnTo>
                    <a:lnTo>
                      <a:pt x="4" y="105"/>
                    </a:lnTo>
                    <a:lnTo>
                      <a:pt x="4" y="103"/>
                    </a:lnTo>
                    <a:lnTo>
                      <a:pt x="4" y="101"/>
                    </a:lnTo>
                    <a:lnTo>
                      <a:pt x="4" y="99"/>
                    </a:lnTo>
                    <a:lnTo>
                      <a:pt x="4" y="97"/>
                    </a:lnTo>
                    <a:lnTo>
                      <a:pt x="4" y="96"/>
                    </a:lnTo>
                    <a:lnTo>
                      <a:pt x="4" y="94"/>
                    </a:lnTo>
                    <a:lnTo>
                      <a:pt x="4" y="92"/>
                    </a:lnTo>
                    <a:lnTo>
                      <a:pt x="4" y="90"/>
                    </a:lnTo>
                    <a:lnTo>
                      <a:pt x="4" y="88"/>
                    </a:lnTo>
                    <a:lnTo>
                      <a:pt x="4" y="86"/>
                    </a:lnTo>
                    <a:lnTo>
                      <a:pt x="6" y="86"/>
                    </a:lnTo>
                    <a:lnTo>
                      <a:pt x="6" y="84"/>
                    </a:lnTo>
                    <a:lnTo>
                      <a:pt x="6" y="82"/>
                    </a:lnTo>
                    <a:lnTo>
                      <a:pt x="6" y="80"/>
                    </a:lnTo>
                    <a:lnTo>
                      <a:pt x="6" y="78"/>
                    </a:lnTo>
                    <a:lnTo>
                      <a:pt x="6" y="76"/>
                    </a:lnTo>
                    <a:lnTo>
                      <a:pt x="6" y="74"/>
                    </a:lnTo>
                    <a:lnTo>
                      <a:pt x="6" y="73"/>
                    </a:lnTo>
                    <a:lnTo>
                      <a:pt x="6" y="71"/>
                    </a:lnTo>
                    <a:lnTo>
                      <a:pt x="6" y="69"/>
                    </a:lnTo>
                    <a:lnTo>
                      <a:pt x="6" y="67"/>
                    </a:lnTo>
                    <a:lnTo>
                      <a:pt x="6" y="65"/>
                    </a:lnTo>
                    <a:lnTo>
                      <a:pt x="6" y="63"/>
                    </a:lnTo>
                    <a:lnTo>
                      <a:pt x="6" y="61"/>
                    </a:lnTo>
                    <a:lnTo>
                      <a:pt x="6" y="59"/>
                    </a:lnTo>
                    <a:lnTo>
                      <a:pt x="6" y="57"/>
                    </a:lnTo>
                    <a:lnTo>
                      <a:pt x="6" y="55"/>
                    </a:lnTo>
                    <a:lnTo>
                      <a:pt x="6" y="53"/>
                    </a:lnTo>
                    <a:lnTo>
                      <a:pt x="6" y="51"/>
                    </a:lnTo>
                    <a:lnTo>
                      <a:pt x="6" y="49"/>
                    </a:lnTo>
                    <a:lnTo>
                      <a:pt x="6" y="48"/>
                    </a:lnTo>
                    <a:lnTo>
                      <a:pt x="6" y="46"/>
                    </a:lnTo>
                    <a:lnTo>
                      <a:pt x="6" y="44"/>
                    </a:lnTo>
                    <a:lnTo>
                      <a:pt x="6" y="42"/>
                    </a:lnTo>
                    <a:lnTo>
                      <a:pt x="6" y="40"/>
                    </a:lnTo>
                    <a:lnTo>
                      <a:pt x="6" y="38"/>
                    </a:lnTo>
                    <a:lnTo>
                      <a:pt x="6" y="36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4" y="32"/>
                    </a:lnTo>
                    <a:lnTo>
                      <a:pt x="4" y="30"/>
                    </a:lnTo>
                    <a:lnTo>
                      <a:pt x="4" y="28"/>
                    </a:lnTo>
                    <a:lnTo>
                      <a:pt x="4" y="26"/>
                    </a:lnTo>
                    <a:lnTo>
                      <a:pt x="4" y="25"/>
                    </a:lnTo>
                    <a:lnTo>
                      <a:pt x="4" y="23"/>
                    </a:lnTo>
                    <a:lnTo>
                      <a:pt x="2" y="21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2" y="13"/>
                    </a:lnTo>
                    <a:lnTo>
                      <a:pt x="2" y="11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1" name="Freeform 830">
                <a:extLst>
                  <a:ext uri="{FF2B5EF4-FFF2-40B4-BE49-F238E27FC236}">
                    <a16:creationId xmlns:a16="http://schemas.microsoft.com/office/drawing/2014/main" id="{30C4DD0D-F07B-EEB3-8A8D-44FB4716E4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59661" y="3150532"/>
                <a:ext cx="381000" cy="368300"/>
              </a:xfrm>
              <a:custGeom>
                <a:avLst/>
                <a:gdLst>
                  <a:gd name="T0" fmla="*/ 190 w 240"/>
                  <a:gd name="T1" fmla="*/ 226 h 232"/>
                  <a:gd name="T2" fmla="*/ 198 w 240"/>
                  <a:gd name="T3" fmla="*/ 225 h 232"/>
                  <a:gd name="T4" fmla="*/ 194 w 240"/>
                  <a:gd name="T5" fmla="*/ 223 h 232"/>
                  <a:gd name="T6" fmla="*/ 221 w 240"/>
                  <a:gd name="T7" fmla="*/ 215 h 232"/>
                  <a:gd name="T8" fmla="*/ 224 w 240"/>
                  <a:gd name="T9" fmla="*/ 211 h 232"/>
                  <a:gd name="T10" fmla="*/ 209 w 240"/>
                  <a:gd name="T11" fmla="*/ 205 h 232"/>
                  <a:gd name="T12" fmla="*/ 226 w 240"/>
                  <a:gd name="T13" fmla="*/ 213 h 232"/>
                  <a:gd name="T14" fmla="*/ 205 w 240"/>
                  <a:gd name="T15" fmla="*/ 196 h 232"/>
                  <a:gd name="T16" fmla="*/ 234 w 240"/>
                  <a:gd name="T17" fmla="*/ 188 h 232"/>
                  <a:gd name="T18" fmla="*/ 190 w 240"/>
                  <a:gd name="T19" fmla="*/ 184 h 232"/>
                  <a:gd name="T20" fmla="*/ 186 w 240"/>
                  <a:gd name="T21" fmla="*/ 184 h 232"/>
                  <a:gd name="T22" fmla="*/ 184 w 240"/>
                  <a:gd name="T23" fmla="*/ 178 h 232"/>
                  <a:gd name="T24" fmla="*/ 169 w 240"/>
                  <a:gd name="T25" fmla="*/ 155 h 232"/>
                  <a:gd name="T26" fmla="*/ 165 w 240"/>
                  <a:gd name="T27" fmla="*/ 146 h 232"/>
                  <a:gd name="T28" fmla="*/ 159 w 240"/>
                  <a:gd name="T29" fmla="*/ 132 h 232"/>
                  <a:gd name="T30" fmla="*/ 153 w 240"/>
                  <a:gd name="T31" fmla="*/ 123 h 232"/>
                  <a:gd name="T32" fmla="*/ 153 w 240"/>
                  <a:gd name="T33" fmla="*/ 117 h 232"/>
                  <a:gd name="T34" fmla="*/ 221 w 240"/>
                  <a:gd name="T35" fmla="*/ 96 h 232"/>
                  <a:gd name="T36" fmla="*/ 215 w 240"/>
                  <a:gd name="T37" fmla="*/ 77 h 232"/>
                  <a:gd name="T38" fmla="*/ 77 w 240"/>
                  <a:gd name="T39" fmla="*/ 48 h 232"/>
                  <a:gd name="T40" fmla="*/ 92 w 240"/>
                  <a:gd name="T41" fmla="*/ 46 h 232"/>
                  <a:gd name="T42" fmla="*/ 104 w 240"/>
                  <a:gd name="T43" fmla="*/ 36 h 232"/>
                  <a:gd name="T44" fmla="*/ 196 w 240"/>
                  <a:gd name="T45" fmla="*/ 33 h 232"/>
                  <a:gd name="T46" fmla="*/ 190 w 240"/>
                  <a:gd name="T47" fmla="*/ 23 h 232"/>
                  <a:gd name="T48" fmla="*/ 192 w 240"/>
                  <a:gd name="T49" fmla="*/ 17 h 232"/>
                  <a:gd name="T50" fmla="*/ 226 w 240"/>
                  <a:gd name="T51" fmla="*/ 207 h 232"/>
                  <a:gd name="T52" fmla="*/ 211 w 240"/>
                  <a:gd name="T53" fmla="*/ 209 h 232"/>
                  <a:gd name="T54" fmla="*/ 203 w 240"/>
                  <a:gd name="T55" fmla="*/ 200 h 232"/>
                  <a:gd name="T56" fmla="*/ 201 w 240"/>
                  <a:gd name="T57" fmla="*/ 188 h 232"/>
                  <a:gd name="T58" fmla="*/ 188 w 240"/>
                  <a:gd name="T59" fmla="*/ 184 h 232"/>
                  <a:gd name="T60" fmla="*/ 182 w 240"/>
                  <a:gd name="T61" fmla="*/ 169 h 232"/>
                  <a:gd name="T62" fmla="*/ 175 w 240"/>
                  <a:gd name="T63" fmla="*/ 152 h 232"/>
                  <a:gd name="T64" fmla="*/ 169 w 240"/>
                  <a:gd name="T65" fmla="*/ 150 h 232"/>
                  <a:gd name="T66" fmla="*/ 161 w 240"/>
                  <a:gd name="T67" fmla="*/ 127 h 232"/>
                  <a:gd name="T68" fmla="*/ 167 w 240"/>
                  <a:gd name="T69" fmla="*/ 113 h 232"/>
                  <a:gd name="T70" fmla="*/ 155 w 240"/>
                  <a:gd name="T71" fmla="*/ 111 h 232"/>
                  <a:gd name="T72" fmla="*/ 150 w 240"/>
                  <a:gd name="T73" fmla="*/ 113 h 232"/>
                  <a:gd name="T74" fmla="*/ 157 w 240"/>
                  <a:gd name="T75" fmla="*/ 90 h 232"/>
                  <a:gd name="T76" fmla="*/ 157 w 240"/>
                  <a:gd name="T77" fmla="*/ 81 h 232"/>
                  <a:gd name="T78" fmla="*/ 144 w 240"/>
                  <a:gd name="T79" fmla="*/ 65 h 232"/>
                  <a:gd name="T80" fmla="*/ 128 w 240"/>
                  <a:gd name="T81" fmla="*/ 46 h 232"/>
                  <a:gd name="T82" fmla="*/ 107 w 240"/>
                  <a:gd name="T83" fmla="*/ 33 h 232"/>
                  <a:gd name="T84" fmla="*/ 82 w 240"/>
                  <a:gd name="T85" fmla="*/ 46 h 232"/>
                  <a:gd name="T86" fmla="*/ 63 w 240"/>
                  <a:gd name="T87" fmla="*/ 34 h 232"/>
                  <a:gd name="T88" fmla="*/ 61 w 240"/>
                  <a:gd name="T89" fmla="*/ 33 h 232"/>
                  <a:gd name="T90" fmla="*/ 59 w 240"/>
                  <a:gd name="T91" fmla="*/ 33 h 232"/>
                  <a:gd name="T92" fmla="*/ 48 w 240"/>
                  <a:gd name="T93" fmla="*/ 21 h 232"/>
                  <a:gd name="T94" fmla="*/ 19 w 240"/>
                  <a:gd name="T95" fmla="*/ 23 h 232"/>
                  <a:gd name="T96" fmla="*/ 6 w 240"/>
                  <a:gd name="T97" fmla="*/ 25 h 232"/>
                  <a:gd name="T98" fmla="*/ 21 w 240"/>
                  <a:gd name="T99" fmla="*/ 0 h 232"/>
                  <a:gd name="T100" fmla="*/ 88 w 240"/>
                  <a:gd name="T101" fmla="*/ 11 h 232"/>
                  <a:gd name="T102" fmla="*/ 163 w 240"/>
                  <a:gd name="T103" fmla="*/ 15 h 232"/>
                  <a:gd name="T104" fmla="*/ 190 w 240"/>
                  <a:gd name="T105" fmla="*/ 11 h 232"/>
                  <a:gd name="T106" fmla="*/ 194 w 240"/>
                  <a:gd name="T107" fmla="*/ 21 h 232"/>
                  <a:gd name="T108" fmla="*/ 188 w 240"/>
                  <a:gd name="T109" fmla="*/ 38 h 232"/>
                  <a:gd name="T110" fmla="*/ 190 w 240"/>
                  <a:gd name="T111" fmla="*/ 65 h 232"/>
                  <a:gd name="T112" fmla="*/ 190 w 240"/>
                  <a:gd name="T113" fmla="*/ 29 h 232"/>
                  <a:gd name="T114" fmla="*/ 205 w 240"/>
                  <a:gd name="T115" fmla="*/ 59 h 232"/>
                  <a:gd name="T116" fmla="*/ 221 w 240"/>
                  <a:gd name="T117" fmla="*/ 86 h 232"/>
                  <a:gd name="T118" fmla="*/ 219 w 240"/>
                  <a:gd name="T119" fmla="*/ 90 h 232"/>
                  <a:gd name="T120" fmla="*/ 221 w 240"/>
                  <a:gd name="T121" fmla="*/ 105 h 232"/>
                  <a:gd name="T122" fmla="*/ 238 w 240"/>
                  <a:gd name="T123" fmla="*/ 146 h 232"/>
                  <a:gd name="T124" fmla="*/ 238 w 240"/>
                  <a:gd name="T125" fmla="*/ 153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0" h="232">
                    <a:moveTo>
                      <a:pt x="178" y="232"/>
                    </a:moveTo>
                    <a:lnTo>
                      <a:pt x="178" y="230"/>
                    </a:lnTo>
                    <a:lnTo>
                      <a:pt x="178" y="232"/>
                    </a:lnTo>
                    <a:close/>
                    <a:moveTo>
                      <a:pt x="180" y="230"/>
                    </a:moveTo>
                    <a:lnTo>
                      <a:pt x="178" y="230"/>
                    </a:lnTo>
                    <a:lnTo>
                      <a:pt x="180" y="230"/>
                    </a:lnTo>
                    <a:close/>
                    <a:moveTo>
                      <a:pt x="188" y="228"/>
                    </a:moveTo>
                    <a:lnTo>
                      <a:pt x="188" y="230"/>
                    </a:lnTo>
                    <a:lnTo>
                      <a:pt x="188" y="228"/>
                    </a:lnTo>
                    <a:close/>
                    <a:moveTo>
                      <a:pt x="184" y="230"/>
                    </a:moveTo>
                    <a:lnTo>
                      <a:pt x="184" y="228"/>
                    </a:lnTo>
                    <a:lnTo>
                      <a:pt x="184" y="230"/>
                    </a:lnTo>
                    <a:close/>
                    <a:moveTo>
                      <a:pt x="184" y="230"/>
                    </a:moveTo>
                    <a:lnTo>
                      <a:pt x="184" y="228"/>
                    </a:lnTo>
                    <a:lnTo>
                      <a:pt x="186" y="228"/>
                    </a:lnTo>
                    <a:lnTo>
                      <a:pt x="186" y="230"/>
                    </a:lnTo>
                    <a:lnTo>
                      <a:pt x="184" y="230"/>
                    </a:lnTo>
                    <a:lnTo>
                      <a:pt x="182" y="230"/>
                    </a:lnTo>
                    <a:lnTo>
                      <a:pt x="184" y="230"/>
                    </a:lnTo>
                    <a:lnTo>
                      <a:pt x="184" y="228"/>
                    </a:lnTo>
                    <a:lnTo>
                      <a:pt x="184" y="230"/>
                    </a:lnTo>
                    <a:close/>
                    <a:moveTo>
                      <a:pt x="173" y="228"/>
                    </a:moveTo>
                    <a:lnTo>
                      <a:pt x="175" y="228"/>
                    </a:lnTo>
                    <a:lnTo>
                      <a:pt x="175" y="230"/>
                    </a:lnTo>
                    <a:lnTo>
                      <a:pt x="175" y="228"/>
                    </a:lnTo>
                    <a:lnTo>
                      <a:pt x="173" y="228"/>
                    </a:lnTo>
                    <a:close/>
                    <a:moveTo>
                      <a:pt x="190" y="228"/>
                    </a:moveTo>
                    <a:lnTo>
                      <a:pt x="188" y="228"/>
                    </a:lnTo>
                    <a:lnTo>
                      <a:pt x="190" y="228"/>
                    </a:lnTo>
                    <a:close/>
                    <a:moveTo>
                      <a:pt x="188" y="228"/>
                    </a:moveTo>
                    <a:lnTo>
                      <a:pt x="188" y="230"/>
                    </a:lnTo>
                    <a:lnTo>
                      <a:pt x="186" y="230"/>
                    </a:lnTo>
                    <a:lnTo>
                      <a:pt x="186" y="228"/>
                    </a:lnTo>
                    <a:lnTo>
                      <a:pt x="188" y="228"/>
                    </a:lnTo>
                    <a:close/>
                    <a:moveTo>
                      <a:pt x="186" y="228"/>
                    </a:moveTo>
                    <a:lnTo>
                      <a:pt x="184" y="228"/>
                    </a:lnTo>
                    <a:lnTo>
                      <a:pt x="186" y="228"/>
                    </a:lnTo>
                    <a:close/>
                    <a:moveTo>
                      <a:pt x="148" y="228"/>
                    </a:moveTo>
                    <a:lnTo>
                      <a:pt x="148" y="226"/>
                    </a:lnTo>
                    <a:lnTo>
                      <a:pt x="148" y="228"/>
                    </a:lnTo>
                    <a:close/>
                    <a:moveTo>
                      <a:pt x="190" y="226"/>
                    </a:moveTo>
                    <a:lnTo>
                      <a:pt x="190" y="228"/>
                    </a:lnTo>
                    <a:lnTo>
                      <a:pt x="188" y="228"/>
                    </a:lnTo>
                    <a:lnTo>
                      <a:pt x="190" y="228"/>
                    </a:lnTo>
                    <a:lnTo>
                      <a:pt x="188" y="228"/>
                    </a:lnTo>
                    <a:lnTo>
                      <a:pt x="190" y="228"/>
                    </a:lnTo>
                    <a:lnTo>
                      <a:pt x="190" y="226"/>
                    </a:lnTo>
                    <a:close/>
                    <a:moveTo>
                      <a:pt x="190" y="226"/>
                    </a:moveTo>
                    <a:lnTo>
                      <a:pt x="190" y="228"/>
                    </a:lnTo>
                    <a:lnTo>
                      <a:pt x="190" y="226"/>
                    </a:lnTo>
                    <a:close/>
                    <a:moveTo>
                      <a:pt x="200" y="226"/>
                    </a:moveTo>
                    <a:lnTo>
                      <a:pt x="201" y="226"/>
                    </a:lnTo>
                    <a:lnTo>
                      <a:pt x="200" y="226"/>
                    </a:lnTo>
                    <a:close/>
                    <a:moveTo>
                      <a:pt x="194" y="226"/>
                    </a:moveTo>
                    <a:lnTo>
                      <a:pt x="196" y="226"/>
                    </a:lnTo>
                    <a:lnTo>
                      <a:pt x="194" y="226"/>
                    </a:lnTo>
                    <a:close/>
                    <a:moveTo>
                      <a:pt x="190" y="228"/>
                    </a:moveTo>
                    <a:lnTo>
                      <a:pt x="192" y="228"/>
                    </a:lnTo>
                    <a:lnTo>
                      <a:pt x="190" y="228"/>
                    </a:lnTo>
                    <a:lnTo>
                      <a:pt x="192" y="228"/>
                    </a:lnTo>
                    <a:lnTo>
                      <a:pt x="192" y="226"/>
                    </a:lnTo>
                    <a:lnTo>
                      <a:pt x="190" y="226"/>
                    </a:lnTo>
                    <a:lnTo>
                      <a:pt x="192" y="226"/>
                    </a:lnTo>
                    <a:lnTo>
                      <a:pt x="190" y="226"/>
                    </a:lnTo>
                    <a:lnTo>
                      <a:pt x="192" y="226"/>
                    </a:lnTo>
                    <a:lnTo>
                      <a:pt x="192" y="228"/>
                    </a:lnTo>
                    <a:lnTo>
                      <a:pt x="190" y="228"/>
                    </a:lnTo>
                    <a:close/>
                    <a:moveTo>
                      <a:pt x="188" y="225"/>
                    </a:moveTo>
                    <a:lnTo>
                      <a:pt x="188" y="226"/>
                    </a:lnTo>
                    <a:lnTo>
                      <a:pt x="188" y="225"/>
                    </a:lnTo>
                    <a:close/>
                    <a:moveTo>
                      <a:pt x="194" y="226"/>
                    </a:moveTo>
                    <a:lnTo>
                      <a:pt x="194" y="225"/>
                    </a:lnTo>
                    <a:lnTo>
                      <a:pt x="194" y="226"/>
                    </a:lnTo>
                    <a:close/>
                    <a:moveTo>
                      <a:pt x="188" y="225"/>
                    </a:moveTo>
                    <a:lnTo>
                      <a:pt x="188" y="226"/>
                    </a:lnTo>
                    <a:lnTo>
                      <a:pt x="188" y="225"/>
                    </a:lnTo>
                    <a:close/>
                    <a:moveTo>
                      <a:pt x="192" y="225"/>
                    </a:moveTo>
                    <a:lnTo>
                      <a:pt x="194" y="225"/>
                    </a:lnTo>
                    <a:lnTo>
                      <a:pt x="194" y="226"/>
                    </a:lnTo>
                    <a:lnTo>
                      <a:pt x="192" y="226"/>
                    </a:lnTo>
                    <a:lnTo>
                      <a:pt x="192" y="225"/>
                    </a:lnTo>
                    <a:close/>
                    <a:moveTo>
                      <a:pt x="198" y="225"/>
                    </a:moveTo>
                    <a:lnTo>
                      <a:pt x="200" y="225"/>
                    </a:lnTo>
                    <a:lnTo>
                      <a:pt x="200" y="226"/>
                    </a:lnTo>
                    <a:lnTo>
                      <a:pt x="198" y="226"/>
                    </a:lnTo>
                    <a:lnTo>
                      <a:pt x="198" y="225"/>
                    </a:lnTo>
                    <a:close/>
                    <a:moveTo>
                      <a:pt x="194" y="225"/>
                    </a:moveTo>
                    <a:lnTo>
                      <a:pt x="194" y="226"/>
                    </a:lnTo>
                    <a:lnTo>
                      <a:pt x="194" y="225"/>
                    </a:lnTo>
                    <a:close/>
                    <a:moveTo>
                      <a:pt x="192" y="225"/>
                    </a:moveTo>
                    <a:lnTo>
                      <a:pt x="190" y="225"/>
                    </a:lnTo>
                    <a:lnTo>
                      <a:pt x="192" y="225"/>
                    </a:lnTo>
                    <a:close/>
                    <a:moveTo>
                      <a:pt x="207" y="225"/>
                    </a:moveTo>
                    <a:lnTo>
                      <a:pt x="205" y="225"/>
                    </a:lnTo>
                    <a:lnTo>
                      <a:pt x="205" y="226"/>
                    </a:lnTo>
                    <a:lnTo>
                      <a:pt x="205" y="225"/>
                    </a:lnTo>
                    <a:lnTo>
                      <a:pt x="205" y="226"/>
                    </a:lnTo>
                    <a:lnTo>
                      <a:pt x="205" y="225"/>
                    </a:lnTo>
                    <a:lnTo>
                      <a:pt x="207" y="225"/>
                    </a:lnTo>
                    <a:close/>
                    <a:moveTo>
                      <a:pt x="198" y="225"/>
                    </a:moveTo>
                    <a:lnTo>
                      <a:pt x="198" y="226"/>
                    </a:lnTo>
                    <a:lnTo>
                      <a:pt x="196" y="226"/>
                    </a:lnTo>
                    <a:lnTo>
                      <a:pt x="196" y="225"/>
                    </a:lnTo>
                    <a:lnTo>
                      <a:pt x="198" y="225"/>
                    </a:lnTo>
                    <a:close/>
                    <a:moveTo>
                      <a:pt x="196" y="226"/>
                    </a:moveTo>
                    <a:lnTo>
                      <a:pt x="196" y="225"/>
                    </a:lnTo>
                    <a:lnTo>
                      <a:pt x="196" y="226"/>
                    </a:lnTo>
                    <a:lnTo>
                      <a:pt x="196" y="225"/>
                    </a:lnTo>
                    <a:lnTo>
                      <a:pt x="194" y="225"/>
                    </a:lnTo>
                    <a:lnTo>
                      <a:pt x="196" y="225"/>
                    </a:lnTo>
                    <a:lnTo>
                      <a:pt x="196" y="226"/>
                    </a:lnTo>
                    <a:close/>
                    <a:moveTo>
                      <a:pt x="200" y="225"/>
                    </a:moveTo>
                    <a:lnTo>
                      <a:pt x="198" y="225"/>
                    </a:lnTo>
                    <a:lnTo>
                      <a:pt x="198" y="223"/>
                    </a:lnTo>
                    <a:lnTo>
                      <a:pt x="198" y="225"/>
                    </a:lnTo>
                    <a:lnTo>
                      <a:pt x="200" y="225"/>
                    </a:lnTo>
                    <a:close/>
                    <a:moveTo>
                      <a:pt x="196" y="223"/>
                    </a:moveTo>
                    <a:lnTo>
                      <a:pt x="196" y="225"/>
                    </a:lnTo>
                    <a:lnTo>
                      <a:pt x="196" y="223"/>
                    </a:lnTo>
                    <a:lnTo>
                      <a:pt x="196" y="225"/>
                    </a:lnTo>
                    <a:lnTo>
                      <a:pt x="196" y="223"/>
                    </a:lnTo>
                    <a:close/>
                    <a:moveTo>
                      <a:pt x="194" y="225"/>
                    </a:moveTo>
                    <a:lnTo>
                      <a:pt x="194" y="223"/>
                    </a:lnTo>
                    <a:lnTo>
                      <a:pt x="194" y="225"/>
                    </a:lnTo>
                    <a:close/>
                    <a:moveTo>
                      <a:pt x="200" y="223"/>
                    </a:moveTo>
                    <a:lnTo>
                      <a:pt x="200" y="225"/>
                    </a:lnTo>
                    <a:lnTo>
                      <a:pt x="200" y="223"/>
                    </a:lnTo>
                    <a:close/>
                    <a:moveTo>
                      <a:pt x="198" y="225"/>
                    </a:moveTo>
                    <a:lnTo>
                      <a:pt x="196" y="225"/>
                    </a:lnTo>
                    <a:lnTo>
                      <a:pt x="196" y="223"/>
                    </a:lnTo>
                    <a:lnTo>
                      <a:pt x="198" y="223"/>
                    </a:lnTo>
                    <a:lnTo>
                      <a:pt x="198" y="225"/>
                    </a:lnTo>
                    <a:close/>
                    <a:moveTo>
                      <a:pt x="200" y="223"/>
                    </a:moveTo>
                    <a:lnTo>
                      <a:pt x="198" y="223"/>
                    </a:lnTo>
                    <a:lnTo>
                      <a:pt x="200" y="223"/>
                    </a:lnTo>
                    <a:close/>
                    <a:moveTo>
                      <a:pt x="207" y="225"/>
                    </a:moveTo>
                    <a:lnTo>
                      <a:pt x="209" y="225"/>
                    </a:lnTo>
                    <a:lnTo>
                      <a:pt x="209" y="223"/>
                    </a:lnTo>
                    <a:lnTo>
                      <a:pt x="211" y="223"/>
                    </a:lnTo>
                    <a:lnTo>
                      <a:pt x="209" y="223"/>
                    </a:lnTo>
                    <a:lnTo>
                      <a:pt x="209" y="225"/>
                    </a:lnTo>
                    <a:lnTo>
                      <a:pt x="207" y="225"/>
                    </a:lnTo>
                    <a:lnTo>
                      <a:pt x="209" y="225"/>
                    </a:lnTo>
                    <a:lnTo>
                      <a:pt x="207" y="225"/>
                    </a:lnTo>
                    <a:close/>
                    <a:moveTo>
                      <a:pt x="213" y="223"/>
                    </a:moveTo>
                    <a:lnTo>
                      <a:pt x="211" y="223"/>
                    </a:lnTo>
                    <a:lnTo>
                      <a:pt x="213" y="223"/>
                    </a:lnTo>
                    <a:close/>
                    <a:moveTo>
                      <a:pt x="194" y="223"/>
                    </a:moveTo>
                    <a:lnTo>
                      <a:pt x="194" y="221"/>
                    </a:lnTo>
                    <a:lnTo>
                      <a:pt x="194" y="223"/>
                    </a:lnTo>
                    <a:close/>
                    <a:moveTo>
                      <a:pt x="215" y="221"/>
                    </a:moveTo>
                    <a:lnTo>
                      <a:pt x="213" y="221"/>
                    </a:lnTo>
                    <a:lnTo>
                      <a:pt x="215" y="221"/>
                    </a:lnTo>
                    <a:close/>
                    <a:moveTo>
                      <a:pt x="217" y="219"/>
                    </a:moveTo>
                    <a:lnTo>
                      <a:pt x="217" y="221"/>
                    </a:lnTo>
                    <a:lnTo>
                      <a:pt x="217" y="219"/>
                    </a:lnTo>
                    <a:lnTo>
                      <a:pt x="219" y="219"/>
                    </a:lnTo>
                    <a:lnTo>
                      <a:pt x="217" y="219"/>
                    </a:lnTo>
                    <a:close/>
                    <a:moveTo>
                      <a:pt x="219" y="219"/>
                    </a:moveTo>
                    <a:lnTo>
                      <a:pt x="221" y="219"/>
                    </a:lnTo>
                    <a:lnTo>
                      <a:pt x="221" y="217"/>
                    </a:lnTo>
                    <a:lnTo>
                      <a:pt x="221" y="219"/>
                    </a:lnTo>
                    <a:lnTo>
                      <a:pt x="219" y="219"/>
                    </a:lnTo>
                    <a:close/>
                    <a:moveTo>
                      <a:pt x="221" y="215"/>
                    </a:moveTo>
                    <a:lnTo>
                      <a:pt x="219" y="215"/>
                    </a:lnTo>
                    <a:lnTo>
                      <a:pt x="221" y="215"/>
                    </a:lnTo>
                    <a:close/>
                    <a:moveTo>
                      <a:pt x="215" y="215"/>
                    </a:moveTo>
                    <a:lnTo>
                      <a:pt x="213" y="215"/>
                    </a:lnTo>
                    <a:lnTo>
                      <a:pt x="215" y="215"/>
                    </a:lnTo>
                    <a:close/>
                    <a:moveTo>
                      <a:pt x="215" y="213"/>
                    </a:moveTo>
                    <a:lnTo>
                      <a:pt x="215" y="215"/>
                    </a:lnTo>
                    <a:lnTo>
                      <a:pt x="215" y="213"/>
                    </a:lnTo>
                    <a:close/>
                    <a:moveTo>
                      <a:pt x="217" y="213"/>
                    </a:moveTo>
                    <a:lnTo>
                      <a:pt x="217" y="215"/>
                    </a:lnTo>
                    <a:lnTo>
                      <a:pt x="217" y="213"/>
                    </a:lnTo>
                    <a:close/>
                    <a:moveTo>
                      <a:pt x="209" y="213"/>
                    </a:moveTo>
                    <a:lnTo>
                      <a:pt x="207" y="213"/>
                    </a:lnTo>
                    <a:lnTo>
                      <a:pt x="209" y="213"/>
                    </a:lnTo>
                    <a:close/>
                    <a:moveTo>
                      <a:pt x="223" y="213"/>
                    </a:moveTo>
                    <a:lnTo>
                      <a:pt x="221" y="213"/>
                    </a:lnTo>
                    <a:lnTo>
                      <a:pt x="223" y="213"/>
                    </a:lnTo>
                    <a:close/>
                    <a:moveTo>
                      <a:pt x="217" y="213"/>
                    </a:moveTo>
                    <a:lnTo>
                      <a:pt x="217" y="211"/>
                    </a:lnTo>
                    <a:lnTo>
                      <a:pt x="217" y="213"/>
                    </a:lnTo>
                    <a:close/>
                    <a:moveTo>
                      <a:pt x="224" y="213"/>
                    </a:moveTo>
                    <a:lnTo>
                      <a:pt x="224" y="211"/>
                    </a:lnTo>
                    <a:lnTo>
                      <a:pt x="224" y="213"/>
                    </a:lnTo>
                    <a:close/>
                    <a:moveTo>
                      <a:pt x="215" y="211"/>
                    </a:moveTo>
                    <a:lnTo>
                      <a:pt x="213" y="211"/>
                    </a:lnTo>
                    <a:lnTo>
                      <a:pt x="215" y="211"/>
                    </a:lnTo>
                    <a:close/>
                    <a:moveTo>
                      <a:pt x="221" y="211"/>
                    </a:moveTo>
                    <a:lnTo>
                      <a:pt x="221" y="213"/>
                    </a:lnTo>
                    <a:lnTo>
                      <a:pt x="221" y="211"/>
                    </a:lnTo>
                    <a:lnTo>
                      <a:pt x="219" y="211"/>
                    </a:lnTo>
                    <a:lnTo>
                      <a:pt x="221" y="211"/>
                    </a:lnTo>
                    <a:close/>
                    <a:moveTo>
                      <a:pt x="211" y="209"/>
                    </a:moveTo>
                    <a:lnTo>
                      <a:pt x="211" y="211"/>
                    </a:lnTo>
                    <a:lnTo>
                      <a:pt x="211" y="209"/>
                    </a:lnTo>
                    <a:close/>
                    <a:moveTo>
                      <a:pt x="221" y="209"/>
                    </a:moveTo>
                    <a:lnTo>
                      <a:pt x="221" y="211"/>
                    </a:lnTo>
                    <a:lnTo>
                      <a:pt x="221" y="209"/>
                    </a:lnTo>
                    <a:close/>
                    <a:moveTo>
                      <a:pt x="224" y="209"/>
                    </a:moveTo>
                    <a:lnTo>
                      <a:pt x="224" y="211"/>
                    </a:lnTo>
                    <a:lnTo>
                      <a:pt x="224" y="209"/>
                    </a:lnTo>
                    <a:close/>
                    <a:moveTo>
                      <a:pt x="224" y="211"/>
                    </a:moveTo>
                    <a:lnTo>
                      <a:pt x="224" y="209"/>
                    </a:lnTo>
                    <a:lnTo>
                      <a:pt x="224" y="211"/>
                    </a:lnTo>
                    <a:close/>
                    <a:moveTo>
                      <a:pt x="219" y="211"/>
                    </a:moveTo>
                    <a:lnTo>
                      <a:pt x="217" y="209"/>
                    </a:lnTo>
                    <a:lnTo>
                      <a:pt x="219" y="209"/>
                    </a:lnTo>
                    <a:lnTo>
                      <a:pt x="219" y="211"/>
                    </a:lnTo>
                    <a:close/>
                    <a:moveTo>
                      <a:pt x="228" y="209"/>
                    </a:moveTo>
                    <a:lnTo>
                      <a:pt x="228" y="211"/>
                    </a:lnTo>
                    <a:lnTo>
                      <a:pt x="226" y="211"/>
                    </a:lnTo>
                    <a:lnTo>
                      <a:pt x="228" y="211"/>
                    </a:lnTo>
                    <a:lnTo>
                      <a:pt x="228" y="209"/>
                    </a:lnTo>
                    <a:close/>
                    <a:moveTo>
                      <a:pt x="221" y="209"/>
                    </a:moveTo>
                    <a:lnTo>
                      <a:pt x="223" y="209"/>
                    </a:lnTo>
                    <a:lnTo>
                      <a:pt x="221" y="209"/>
                    </a:lnTo>
                    <a:close/>
                    <a:moveTo>
                      <a:pt x="223" y="209"/>
                    </a:moveTo>
                    <a:lnTo>
                      <a:pt x="223" y="207"/>
                    </a:lnTo>
                    <a:lnTo>
                      <a:pt x="223" y="209"/>
                    </a:lnTo>
                    <a:close/>
                    <a:moveTo>
                      <a:pt x="211" y="207"/>
                    </a:moveTo>
                    <a:lnTo>
                      <a:pt x="209" y="207"/>
                    </a:lnTo>
                    <a:lnTo>
                      <a:pt x="211" y="207"/>
                    </a:lnTo>
                    <a:lnTo>
                      <a:pt x="209" y="207"/>
                    </a:lnTo>
                    <a:lnTo>
                      <a:pt x="211" y="207"/>
                    </a:lnTo>
                    <a:close/>
                    <a:moveTo>
                      <a:pt x="228" y="207"/>
                    </a:moveTo>
                    <a:lnTo>
                      <a:pt x="228" y="205"/>
                    </a:lnTo>
                    <a:lnTo>
                      <a:pt x="228" y="207"/>
                    </a:lnTo>
                    <a:close/>
                    <a:moveTo>
                      <a:pt x="207" y="205"/>
                    </a:moveTo>
                    <a:lnTo>
                      <a:pt x="207" y="207"/>
                    </a:lnTo>
                    <a:lnTo>
                      <a:pt x="207" y="205"/>
                    </a:lnTo>
                    <a:close/>
                    <a:moveTo>
                      <a:pt x="211" y="205"/>
                    </a:moveTo>
                    <a:lnTo>
                      <a:pt x="209" y="205"/>
                    </a:lnTo>
                    <a:lnTo>
                      <a:pt x="211" y="205"/>
                    </a:lnTo>
                    <a:close/>
                    <a:moveTo>
                      <a:pt x="209" y="205"/>
                    </a:moveTo>
                    <a:lnTo>
                      <a:pt x="211" y="205"/>
                    </a:lnTo>
                    <a:lnTo>
                      <a:pt x="209" y="205"/>
                    </a:lnTo>
                    <a:close/>
                    <a:moveTo>
                      <a:pt x="209" y="205"/>
                    </a:moveTo>
                    <a:lnTo>
                      <a:pt x="209" y="207"/>
                    </a:lnTo>
                    <a:lnTo>
                      <a:pt x="209" y="205"/>
                    </a:lnTo>
                    <a:lnTo>
                      <a:pt x="209" y="207"/>
                    </a:lnTo>
                    <a:lnTo>
                      <a:pt x="209" y="205"/>
                    </a:lnTo>
                    <a:lnTo>
                      <a:pt x="209" y="207"/>
                    </a:lnTo>
                    <a:lnTo>
                      <a:pt x="209" y="205"/>
                    </a:lnTo>
                    <a:lnTo>
                      <a:pt x="209" y="207"/>
                    </a:lnTo>
                    <a:lnTo>
                      <a:pt x="209" y="205"/>
                    </a:lnTo>
                    <a:lnTo>
                      <a:pt x="209" y="207"/>
                    </a:lnTo>
                    <a:lnTo>
                      <a:pt x="209" y="205"/>
                    </a:lnTo>
                    <a:lnTo>
                      <a:pt x="209" y="207"/>
                    </a:lnTo>
                    <a:lnTo>
                      <a:pt x="207" y="207"/>
                    </a:lnTo>
                    <a:lnTo>
                      <a:pt x="207" y="205"/>
                    </a:lnTo>
                    <a:lnTo>
                      <a:pt x="209" y="205"/>
                    </a:lnTo>
                    <a:lnTo>
                      <a:pt x="207" y="205"/>
                    </a:lnTo>
                    <a:lnTo>
                      <a:pt x="209" y="205"/>
                    </a:lnTo>
                    <a:close/>
                    <a:moveTo>
                      <a:pt x="209" y="203"/>
                    </a:moveTo>
                    <a:lnTo>
                      <a:pt x="209" y="205"/>
                    </a:lnTo>
                    <a:lnTo>
                      <a:pt x="209" y="203"/>
                    </a:lnTo>
                    <a:close/>
                    <a:moveTo>
                      <a:pt x="207" y="203"/>
                    </a:moveTo>
                    <a:lnTo>
                      <a:pt x="207" y="205"/>
                    </a:lnTo>
                    <a:lnTo>
                      <a:pt x="207" y="203"/>
                    </a:lnTo>
                    <a:close/>
                    <a:moveTo>
                      <a:pt x="228" y="203"/>
                    </a:moveTo>
                    <a:lnTo>
                      <a:pt x="230" y="203"/>
                    </a:lnTo>
                    <a:lnTo>
                      <a:pt x="228" y="203"/>
                    </a:lnTo>
                    <a:close/>
                    <a:moveTo>
                      <a:pt x="209" y="203"/>
                    </a:moveTo>
                    <a:lnTo>
                      <a:pt x="207" y="203"/>
                    </a:lnTo>
                    <a:lnTo>
                      <a:pt x="209" y="203"/>
                    </a:lnTo>
                    <a:close/>
                    <a:moveTo>
                      <a:pt x="232" y="203"/>
                    </a:moveTo>
                    <a:lnTo>
                      <a:pt x="232" y="205"/>
                    </a:lnTo>
                    <a:lnTo>
                      <a:pt x="230" y="205"/>
                    </a:lnTo>
                    <a:lnTo>
                      <a:pt x="230" y="207"/>
                    </a:lnTo>
                    <a:lnTo>
                      <a:pt x="228" y="207"/>
                    </a:lnTo>
                    <a:lnTo>
                      <a:pt x="228" y="209"/>
                    </a:lnTo>
                    <a:lnTo>
                      <a:pt x="228" y="211"/>
                    </a:lnTo>
                    <a:lnTo>
                      <a:pt x="226" y="211"/>
                    </a:lnTo>
                    <a:lnTo>
                      <a:pt x="226" y="213"/>
                    </a:lnTo>
                    <a:lnTo>
                      <a:pt x="224" y="213"/>
                    </a:lnTo>
                    <a:lnTo>
                      <a:pt x="224" y="215"/>
                    </a:lnTo>
                    <a:lnTo>
                      <a:pt x="223" y="215"/>
                    </a:lnTo>
                    <a:lnTo>
                      <a:pt x="223" y="217"/>
                    </a:lnTo>
                    <a:lnTo>
                      <a:pt x="221" y="217"/>
                    </a:lnTo>
                    <a:lnTo>
                      <a:pt x="223" y="217"/>
                    </a:lnTo>
                    <a:lnTo>
                      <a:pt x="223" y="215"/>
                    </a:lnTo>
                    <a:lnTo>
                      <a:pt x="224" y="215"/>
                    </a:lnTo>
                    <a:lnTo>
                      <a:pt x="224" y="213"/>
                    </a:lnTo>
                    <a:lnTo>
                      <a:pt x="226" y="213"/>
                    </a:lnTo>
                    <a:lnTo>
                      <a:pt x="226" y="211"/>
                    </a:lnTo>
                    <a:lnTo>
                      <a:pt x="226" y="209"/>
                    </a:lnTo>
                    <a:lnTo>
                      <a:pt x="226" y="211"/>
                    </a:lnTo>
                    <a:lnTo>
                      <a:pt x="226" y="209"/>
                    </a:lnTo>
                    <a:lnTo>
                      <a:pt x="228" y="209"/>
                    </a:lnTo>
                    <a:lnTo>
                      <a:pt x="228" y="207"/>
                    </a:lnTo>
                    <a:lnTo>
                      <a:pt x="230" y="207"/>
                    </a:lnTo>
                    <a:lnTo>
                      <a:pt x="230" y="205"/>
                    </a:lnTo>
                    <a:lnTo>
                      <a:pt x="228" y="205"/>
                    </a:lnTo>
                    <a:lnTo>
                      <a:pt x="230" y="205"/>
                    </a:lnTo>
                    <a:lnTo>
                      <a:pt x="230" y="203"/>
                    </a:lnTo>
                    <a:lnTo>
                      <a:pt x="232" y="203"/>
                    </a:lnTo>
                    <a:close/>
                    <a:moveTo>
                      <a:pt x="205" y="201"/>
                    </a:moveTo>
                    <a:lnTo>
                      <a:pt x="205" y="203"/>
                    </a:lnTo>
                    <a:lnTo>
                      <a:pt x="205" y="201"/>
                    </a:lnTo>
                    <a:close/>
                    <a:moveTo>
                      <a:pt x="232" y="203"/>
                    </a:moveTo>
                    <a:lnTo>
                      <a:pt x="232" y="201"/>
                    </a:lnTo>
                    <a:lnTo>
                      <a:pt x="232" y="203"/>
                    </a:lnTo>
                    <a:close/>
                    <a:moveTo>
                      <a:pt x="234" y="200"/>
                    </a:moveTo>
                    <a:lnTo>
                      <a:pt x="234" y="201"/>
                    </a:lnTo>
                    <a:lnTo>
                      <a:pt x="232" y="201"/>
                    </a:lnTo>
                    <a:lnTo>
                      <a:pt x="234" y="201"/>
                    </a:lnTo>
                    <a:lnTo>
                      <a:pt x="234" y="200"/>
                    </a:lnTo>
                    <a:lnTo>
                      <a:pt x="234" y="198"/>
                    </a:lnTo>
                    <a:lnTo>
                      <a:pt x="234" y="200"/>
                    </a:lnTo>
                    <a:close/>
                    <a:moveTo>
                      <a:pt x="207" y="196"/>
                    </a:moveTo>
                    <a:lnTo>
                      <a:pt x="205" y="196"/>
                    </a:lnTo>
                    <a:lnTo>
                      <a:pt x="207" y="196"/>
                    </a:lnTo>
                    <a:close/>
                    <a:moveTo>
                      <a:pt x="207" y="196"/>
                    </a:moveTo>
                    <a:lnTo>
                      <a:pt x="205" y="196"/>
                    </a:lnTo>
                    <a:lnTo>
                      <a:pt x="207" y="196"/>
                    </a:lnTo>
                    <a:close/>
                    <a:moveTo>
                      <a:pt x="205" y="194"/>
                    </a:moveTo>
                    <a:lnTo>
                      <a:pt x="205" y="196"/>
                    </a:lnTo>
                    <a:lnTo>
                      <a:pt x="205" y="194"/>
                    </a:lnTo>
                    <a:lnTo>
                      <a:pt x="205" y="196"/>
                    </a:lnTo>
                    <a:lnTo>
                      <a:pt x="205" y="194"/>
                    </a:lnTo>
                    <a:close/>
                    <a:moveTo>
                      <a:pt x="203" y="196"/>
                    </a:moveTo>
                    <a:lnTo>
                      <a:pt x="203" y="194"/>
                    </a:lnTo>
                    <a:lnTo>
                      <a:pt x="203" y="196"/>
                    </a:lnTo>
                    <a:close/>
                    <a:moveTo>
                      <a:pt x="205" y="194"/>
                    </a:moveTo>
                    <a:lnTo>
                      <a:pt x="205" y="196"/>
                    </a:lnTo>
                    <a:lnTo>
                      <a:pt x="205" y="194"/>
                    </a:lnTo>
                    <a:lnTo>
                      <a:pt x="205" y="196"/>
                    </a:lnTo>
                    <a:lnTo>
                      <a:pt x="205" y="194"/>
                    </a:lnTo>
                    <a:close/>
                    <a:moveTo>
                      <a:pt x="205" y="194"/>
                    </a:moveTo>
                    <a:lnTo>
                      <a:pt x="203" y="194"/>
                    </a:lnTo>
                    <a:lnTo>
                      <a:pt x="205" y="194"/>
                    </a:lnTo>
                    <a:lnTo>
                      <a:pt x="203" y="194"/>
                    </a:lnTo>
                    <a:lnTo>
                      <a:pt x="205" y="194"/>
                    </a:lnTo>
                    <a:close/>
                    <a:moveTo>
                      <a:pt x="200" y="192"/>
                    </a:moveTo>
                    <a:lnTo>
                      <a:pt x="200" y="194"/>
                    </a:lnTo>
                    <a:lnTo>
                      <a:pt x="200" y="192"/>
                    </a:lnTo>
                    <a:close/>
                    <a:moveTo>
                      <a:pt x="203" y="190"/>
                    </a:moveTo>
                    <a:lnTo>
                      <a:pt x="201" y="190"/>
                    </a:lnTo>
                    <a:lnTo>
                      <a:pt x="203" y="190"/>
                    </a:lnTo>
                    <a:close/>
                    <a:moveTo>
                      <a:pt x="236" y="190"/>
                    </a:moveTo>
                    <a:lnTo>
                      <a:pt x="236" y="192"/>
                    </a:lnTo>
                    <a:lnTo>
                      <a:pt x="234" y="192"/>
                    </a:lnTo>
                    <a:lnTo>
                      <a:pt x="234" y="190"/>
                    </a:lnTo>
                    <a:lnTo>
                      <a:pt x="236" y="190"/>
                    </a:lnTo>
                    <a:close/>
                    <a:moveTo>
                      <a:pt x="200" y="188"/>
                    </a:moveTo>
                    <a:lnTo>
                      <a:pt x="201" y="188"/>
                    </a:lnTo>
                    <a:lnTo>
                      <a:pt x="201" y="190"/>
                    </a:lnTo>
                    <a:lnTo>
                      <a:pt x="201" y="188"/>
                    </a:lnTo>
                    <a:lnTo>
                      <a:pt x="201" y="190"/>
                    </a:lnTo>
                    <a:lnTo>
                      <a:pt x="200" y="190"/>
                    </a:lnTo>
                    <a:lnTo>
                      <a:pt x="200" y="188"/>
                    </a:lnTo>
                    <a:close/>
                    <a:moveTo>
                      <a:pt x="236" y="188"/>
                    </a:moveTo>
                    <a:lnTo>
                      <a:pt x="236" y="190"/>
                    </a:lnTo>
                    <a:lnTo>
                      <a:pt x="234" y="190"/>
                    </a:lnTo>
                    <a:lnTo>
                      <a:pt x="234" y="188"/>
                    </a:lnTo>
                    <a:lnTo>
                      <a:pt x="236" y="188"/>
                    </a:lnTo>
                    <a:lnTo>
                      <a:pt x="234" y="188"/>
                    </a:lnTo>
                    <a:lnTo>
                      <a:pt x="236" y="188"/>
                    </a:lnTo>
                    <a:close/>
                    <a:moveTo>
                      <a:pt x="234" y="188"/>
                    </a:moveTo>
                    <a:lnTo>
                      <a:pt x="236" y="188"/>
                    </a:lnTo>
                    <a:lnTo>
                      <a:pt x="234" y="188"/>
                    </a:lnTo>
                    <a:close/>
                    <a:moveTo>
                      <a:pt x="236" y="188"/>
                    </a:moveTo>
                    <a:lnTo>
                      <a:pt x="234" y="188"/>
                    </a:lnTo>
                    <a:lnTo>
                      <a:pt x="236" y="188"/>
                    </a:lnTo>
                    <a:close/>
                    <a:moveTo>
                      <a:pt x="236" y="188"/>
                    </a:moveTo>
                    <a:lnTo>
                      <a:pt x="234" y="188"/>
                    </a:lnTo>
                    <a:lnTo>
                      <a:pt x="236" y="188"/>
                    </a:lnTo>
                    <a:close/>
                    <a:moveTo>
                      <a:pt x="236" y="188"/>
                    </a:moveTo>
                    <a:lnTo>
                      <a:pt x="234" y="188"/>
                    </a:lnTo>
                    <a:lnTo>
                      <a:pt x="236" y="186"/>
                    </a:lnTo>
                    <a:lnTo>
                      <a:pt x="236" y="188"/>
                    </a:lnTo>
                    <a:close/>
                    <a:moveTo>
                      <a:pt x="236" y="188"/>
                    </a:moveTo>
                    <a:lnTo>
                      <a:pt x="236" y="186"/>
                    </a:lnTo>
                    <a:lnTo>
                      <a:pt x="236" y="188"/>
                    </a:lnTo>
                    <a:close/>
                    <a:moveTo>
                      <a:pt x="236" y="188"/>
                    </a:moveTo>
                    <a:lnTo>
                      <a:pt x="236" y="186"/>
                    </a:lnTo>
                    <a:lnTo>
                      <a:pt x="236" y="188"/>
                    </a:lnTo>
                    <a:close/>
                    <a:moveTo>
                      <a:pt x="198" y="188"/>
                    </a:moveTo>
                    <a:lnTo>
                      <a:pt x="196" y="188"/>
                    </a:lnTo>
                    <a:lnTo>
                      <a:pt x="196" y="186"/>
                    </a:lnTo>
                    <a:lnTo>
                      <a:pt x="198" y="186"/>
                    </a:lnTo>
                    <a:lnTo>
                      <a:pt x="198" y="188"/>
                    </a:lnTo>
                    <a:close/>
                    <a:moveTo>
                      <a:pt x="194" y="186"/>
                    </a:moveTo>
                    <a:lnTo>
                      <a:pt x="196" y="186"/>
                    </a:lnTo>
                    <a:lnTo>
                      <a:pt x="194" y="186"/>
                    </a:lnTo>
                    <a:close/>
                    <a:moveTo>
                      <a:pt x="198" y="186"/>
                    </a:moveTo>
                    <a:lnTo>
                      <a:pt x="196" y="186"/>
                    </a:lnTo>
                    <a:lnTo>
                      <a:pt x="198" y="186"/>
                    </a:lnTo>
                    <a:close/>
                    <a:moveTo>
                      <a:pt x="236" y="184"/>
                    </a:moveTo>
                    <a:lnTo>
                      <a:pt x="236" y="186"/>
                    </a:lnTo>
                    <a:lnTo>
                      <a:pt x="236" y="184"/>
                    </a:lnTo>
                    <a:close/>
                    <a:moveTo>
                      <a:pt x="194" y="186"/>
                    </a:moveTo>
                    <a:lnTo>
                      <a:pt x="192" y="186"/>
                    </a:lnTo>
                    <a:lnTo>
                      <a:pt x="192" y="184"/>
                    </a:lnTo>
                    <a:lnTo>
                      <a:pt x="194" y="186"/>
                    </a:lnTo>
                    <a:close/>
                    <a:moveTo>
                      <a:pt x="236" y="184"/>
                    </a:moveTo>
                    <a:lnTo>
                      <a:pt x="236" y="186"/>
                    </a:lnTo>
                    <a:lnTo>
                      <a:pt x="236" y="184"/>
                    </a:lnTo>
                    <a:close/>
                    <a:moveTo>
                      <a:pt x="194" y="184"/>
                    </a:moveTo>
                    <a:lnTo>
                      <a:pt x="194" y="186"/>
                    </a:lnTo>
                    <a:lnTo>
                      <a:pt x="196" y="184"/>
                    </a:lnTo>
                    <a:lnTo>
                      <a:pt x="194" y="184"/>
                    </a:lnTo>
                    <a:lnTo>
                      <a:pt x="196" y="184"/>
                    </a:lnTo>
                    <a:lnTo>
                      <a:pt x="196" y="186"/>
                    </a:lnTo>
                    <a:lnTo>
                      <a:pt x="194" y="186"/>
                    </a:lnTo>
                    <a:lnTo>
                      <a:pt x="194" y="184"/>
                    </a:lnTo>
                    <a:close/>
                    <a:moveTo>
                      <a:pt x="190" y="184"/>
                    </a:moveTo>
                    <a:lnTo>
                      <a:pt x="192" y="184"/>
                    </a:lnTo>
                    <a:lnTo>
                      <a:pt x="190" y="184"/>
                    </a:lnTo>
                    <a:close/>
                    <a:moveTo>
                      <a:pt x="192" y="184"/>
                    </a:moveTo>
                    <a:lnTo>
                      <a:pt x="190" y="184"/>
                    </a:lnTo>
                    <a:lnTo>
                      <a:pt x="192" y="184"/>
                    </a:lnTo>
                    <a:close/>
                    <a:moveTo>
                      <a:pt x="192" y="184"/>
                    </a:moveTo>
                    <a:lnTo>
                      <a:pt x="194" y="184"/>
                    </a:lnTo>
                    <a:lnTo>
                      <a:pt x="192" y="184"/>
                    </a:lnTo>
                    <a:lnTo>
                      <a:pt x="194" y="184"/>
                    </a:lnTo>
                    <a:lnTo>
                      <a:pt x="192" y="184"/>
                    </a:lnTo>
                    <a:lnTo>
                      <a:pt x="194" y="184"/>
                    </a:lnTo>
                    <a:lnTo>
                      <a:pt x="192" y="184"/>
                    </a:lnTo>
                    <a:lnTo>
                      <a:pt x="194" y="184"/>
                    </a:lnTo>
                    <a:lnTo>
                      <a:pt x="194" y="186"/>
                    </a:lnTo>
                    <a:lnTo>
                      <a:pt x="194" y="184"/>
                    </a:lnTo>
                    <a:lnTo>
                      <a:pt x="192" y="184"/>
                    </a:lnTo>
                    <a:lnTo>
                      <a:pt x="194" y="184"/>
                    </a:lnTo>
                    <a:lnTo>
                      <a:pt x="192" y="184"/>
                    </a:lnTo>
                    <a:lnTo>
                      <a:pt x="192" y="186"/>
                    </a:lnTo>
                    <a:lnTo>
                      <a:pt x="192" y="184"/>
                    </a:lnTo>
                    <a:lnTo>
                      <a:pt x="192" y="186"/>
                    </a:lnTo>
                    <a:lnTo>
                      <a:pt x="192" y="184"/>
                    </a:lnTo>
                    <a:close/>
                    <a:moveTo>
                      <a:pt x="188" y="184"/>
                    </a:moveTo>
                    <a:lnTo>
                      <a:pt x="186" y="184"/>
                    </a:lnTo>
                    <a:lnTo>
                      <a:pt x="188" y="184"/>
                    </a:lnTo>
                    <a:close/>
                    <a:moveTo>
                      <a:pt x="236" y="184"/>
                    </a:moveTo>
                    <a:lnTo>
                      <a:pt x="236" y="186"/>
                    </a:lnTo>
                    <a:lnTo>
                      <a:pt x="236" y="188"/>
                    </a:lnTo>
                    <a:lnTo>
                      <a:pt x="236" y="186"/>
                    </a:lnTo>
                    <a:lnTo>
                      <a:pt x="236" y="188"/>
                    </a:lnTo>
                    <a:lnTo>
                      <a:pt x="236" y="186"/>
                    </a:lnTo>
                    <a:lnTo>
                      <a:pt x="236" y="184"/>
                    </a:lnTo>
                    <a:close/>
                    <a:moveTo>
                      <a:pt x="190" y="184"/>
                    </a:moveTo>
                    <a:lnTo>
                      <a:pt x="188" y="184"/>
                    </a:lnTo>
                    <a:lnTo>
                      <a:pt x="190" y="184"/>
                    </a:lnTo>
                    <a:close/>
                    <a:moveTo>
                      <a:pt x="186" y="184"/>
                    </a:moveTo>
                    <a:lnTo>
                      <a:pt x="188" y="184"/>
                    </a:lnTo>
                    <a:lnTo>
                      <a:pt x="188" y="186"/>
                    </a:lnTo>
                    <a:lnTo>
                      <a:pt x="186" y="184"/>
                    </a:lnTo>
                    <a:lnTo>
                      <a:pt x="188" y="184"/>
                    </a:lnTo>
                    <a:lnTo>
                      <a:pt x="186" y="184"/>
                    </a:lnTo>
                    <a:lnTo>
                      <a:pt x="188" y="184"/>
                    </a:lnTo>
                    <a:lnTo>
                      <a:pt x="186" y="184"/>
                    </a:lnTo>
                    <a:close/>
                    <a:moveTo>
                      <a:pt x="186" y="184"/>
                    </a:moveTo>
                    <a:lnTo>
                      <a:pt x="186" y="182"/>
                    </a:lnTo>
                    <a:lnTo>
                      <a:pt x="186" y="184"/>
                    </a:lnTo>
                    <a:close/>
                    <a:moveTo>
                      <a:pt x="188" y="184"/>
                    </a:moveTo>
                    <a:lnTo>
                      <a:pt x="188" y="182"/>
                    </a:lnTo>
                    <a:lnTo>
                      <a:pt x="188" y="184"/>
                    </a:lnTo>
                    <a:close/>
                    <a:moveTo>
                      <a:pt x="186" y="180"/>
                    </a:moveTo>
                    <a:lnTo>
                      <a:pt x="186" y="182"/>
                    </a:lnTo>
                    <a:lnTo>
                      <a:pt x="188" y="182"/>
                    </a:lnTo>
                    <a:lnTo>
                      <a:pt x="186" y="182"/>
                    </a:lnTo>
                    <a:lnTo>
                      <a:pt x="188" y="182"/>
                    </a:lnTo>
                    <a:lnTo>
                      <a:pt x="188" y="184"/>
                    </a:lnTo>
                    <a:lnTo>
                      <a:pt x="188" y="182"/>
                    </a:lnTo>
                    <a:lnTo>
                      <a:pt x="188" y="184"/>
                    </a:lnTo>
                    <a:lnTo>
                      <a:pt x="186" y="184"/>
                    </a:lnTo>
                    <a:lnTo>
                      <a:pt x="186" y="182"/>
                    </a:lnTo>
                    <a:lnTo>
                      <a:pt x="188" y="182"/>
                    </a:lnTo>
                    <a:lnTo>
                      <a:pt x="186" y="182"/>
                    </a:lnTo>
                    <a:lnTo>
                      <a:pt x="184" y="182"/>
                    </a:lnTo>
                    <a:lnTo>
                      <a:pt x="186" y="182"/>
                    </a:lnTo>
                    <a:lnTo>
                      <a:pt x="184" y="182"/>
                    </a:lnTo>
                    <a:lnTo>
                      <a:pt x="184" y="180"/>
                    </a:lnTo>
                    <a:lnTo>
                      <a:pt x="186" y="180"/>
                    </a:lnTo>
                    <a:lnTo>
                      <a:pt x="186" y="182"/>
                    </a:lnTo>
                    <a:lnTo>
                      <a:pt x="186" y="180"/>
                    </a:lnTo>
                    <a:close/>
                    <a:moveTo>
                      <a:pt x="184" y="180"/>
                    </a:moveTo>
                    <a:lnTo>
                      <a:pt x="186" y="180"/>
                    </a:lnTo>
                    <a:lnTo>
                      <a:pt x="184" y="180"/>
                    </a:lnTo>
                    <a:lnTo>
                      <a:pt x="186" y="180"/>
                    </a:lnTo>
                    <a:lnTo>
                      <a:pt x="184" y="180"/>
                    </a:lnTo>
                    <a:lnTo>
                      <a:pt x="184" y="178"/>
                    </a:lnTo>
                    <a:lnTo>
                      <a:pt x="184" y="180"/>
                    </a:lnTo>
                    <a:close/>
                    <a:moveTo>
                      <a:pt x="184" y="178"/>
                    </a:moveTo>
                    <a:lnTo>
                      <a:pt x="186" y="178"/>
                    </a:lnTo>
                    <a:lnTo>
                      <a:pt x="184" y="178"/>
                    </a:lnTo>
                    <a:lnTo>
                      <a:pt x="186" y="178"/>
                    </a:lnTo>
                    <a:lnTo>
                      <a:pt x="184" y="178"/>
                    </a:lnTo>
                    <a:lnTo>
                      <a:pt x="184" y="180"/>
                    </a:lnTo>
                    <a:lnTo>
                      <a:pt x="184" y="178"/>
                    </a:lnTo>
                    <a:close/>
                    <a:moveTo>
                      <a:pt x="184" y="177"/>
                    </a:moveTo>
                    <a:lnTo>
                      <a:pt x="184" y="178"/>
                    </a:lnTo>
                    <a:lnTo>
                      <a:pt x="184" y="180"/>
                    </a:lnTo>
                    <a:lnTo>
                      <a:pt x="184" y="178"/>
                    </a:lnTo>
                    <a:lnTo>
                      <a:pt x="184" y="177"/>
                    </a:lnTo>
                    <a:close/>
                    <a:moveTo>
                      <a:pt x="182" y="167"/>
                    </a:moveTo>
                    <a:lnTo>
                      <a:pt x="180" y="167"/>
                    </a:lnTo>
                    <a:lnTo>
                      <a:pt x="180" y="165"/>
                    </a:lnTo>
                    <a:lnTo>
                      <a:pt x="180" y="167"/>
                    </a:lnTo>
                    <a:lnTo>
                      <a:pt x="180" y="165"/>
                    </a:lnTo>
                    <a:lnTo>
                      <a:pt x="182" y="167"/>
                    </a:lnTo>
                    <a:close/>
                    <a:moveTo>
                      <a:pt x="180" y="165"/>
                    </a:moveTo>
                    <a:lnTo>
                      <a:pt x="178" y="165"/>
                    </a:lnTo>
                    <a:lnTo>
                      <a:pt x="178" y="163"/>
                    </a:lnTo>
                    <a:lnTo>
                      <a:pt x="180" y="165"/>
                    </a:lnTo>
                    <a:close/>
                    <a:moveTo>
                      <a:pt x="171" y="163"/>
                    </a:moveTo>
                    <a:lnTo>
                      <a:pt x="173" y="163"/>
                    </a:lnTo>
                    <a:lnTo>
                      <a:pt x="175" y="163"/>
                    </a:lnTo>
                    <a:lnTo>
                      <a:pt x="175" y="165"/>
                    </a:lnTo>
                    <a:lnTo>
                      <a:pt x="175" y="163"/>
                    </a:lnTo>
                    <a:lnTo>
                      <a:pt x="176" y="163"/>
                    </a:lnTo>
                    <a:lnTo>
                      <a:pt x="176" y="165"/>
                    </a:lnTo>
                    <a:lnTo>
                      <a:pt x="175" y="165"/>
                    </a:lnTo>
                    <a:lnTo>
                      <a:pt x="173" y="165"/>
                    </a:lnTo>
                    <a:lnTo>
                      <a:pt x="173" y="163"/>
                    </a:lnTo>
                    <a:lnTo>
                      <a:pt x="171" y="163"/>
                    </a:lnTo>
                    <a:close/>
                    <a:moveTo>
                      <a:pt x="171" y="163"/>
                    </a:moveTo>
                    <a:lnTo>
                      <a:pt x="171" y="161"/>
                    </a:lnTo>
                    <a:lnTo>
                      <a:pt x="171" y="163"/>
                    </a:lnTo>
                    <a:lnTo>
                      <a:pt x="171" y="161"/>
                    </a:lnTo>
                    <a:lnTo>
                      <a:pt x="171" y="163"/>
                    </a:lnTo>
                    <a:close/>
                    <a:moveTo>
                      <a:pt x="175" y="157"/>
                    </a:moveTo>
                    <a:lnTo>
                      <a:pt x="175" y="159"/>
                    </a:lnTo>
                    <a:lnTo>
                      <a:pt x="175" y="157"/>
                    </a:lnTo>
                    <a:close/>
                    <a:moveTo>
                      <a:pt x="171" y="157"/>
                    </a:moveTo>
                    <a:lnTo>
                      <a:pt x="173" y="157"/>
                    </a:lnTo>
                    <a:lnTo>
                      <a:pt x="171" y="157"/>
                    </a:lnTo>
                    <a:close/>
                    <a:moveTo>
                      <a:pt x="171" y="155"/>
                    </a:moveTo>
                    <a:lnTo>
                      <a:pt x="171" y="157"/>
                    </a:lnTo>
                    <a:lnTo>
                      <a:pt x="171" y="155"/>
                    </a:lnTo>
                    <a:close/>
                    <a:moveTo>
                      <a:pt x="169" y="155"/>
                    </a:moveTo>
                    <a:lnTo>
                      <a:pt x="171" y="155"/>
                    </a:lnTo>
                    <a:lnTo>
                      <a:pt x="169" y="155"/>
                    </a:lnTo>
                    <a:close/>
                    <a:moveTo>
                      <a:pt x="173" y="155"/>
                    </a:moveTo>
                    <a:lnTo>
                      <a:pt x="175" y="155"/>
                    </a:lnTo>
                    <a:lnTo>
                      <a:pt x="175" y="157"/>
                    </a:lnTo>
                    <a:lnTo>
                      <a:pt x="173" y="157"/>
                    </a:lnTo>
                    <a:lnTo>
                      <a:pt x="175" y="157"/>
                    </a:lnTo>
                    <a:lnTo>
                      <a:pt x="175" y="159"/>
                    </a:lnTo>
                    <a:lnTo>
                      <a:pt x="175" y="161"/>
                    </a:lnTo>
                    <a:lnTo>
                      <a:pt x="175" y="163"/>
                    </a:lnTo>
                    <a:lnTo>
                      <a:pt x="175" y="161"/>
                    </a:lnTo>
                    <a:lnTo>
                      <a:pt x="173" y="161"/>
                    </a:lnTo>
                    <a:lnTo>
                      <a:pt x="175" y="161"/>
                    </a:lnTo>
                    <a:lnTo>
                      <a:pt x="173" y="161"/>
                    </a:lnTo>
                    <a:lnTo>
                      <a:pt x="175" y="161"/>
                    </a:lnTo>
                    <a:lnTo>
                      <a:pt x="173" y="161"/>
                    </a:lnTo>
                    <a:lnTo>
                      <a:pt x="173" y="159"/>
                    </a:lnTo>
                    <a:lnTo>
                      <a:pt x="173" y="157"/>
                    </a:lnTo>
                    <a:lnTo>
                      <a:pt x="173" y="155"/>
                    </a:lnTo>
                    <a:lnTo>
                      <a:pt x="171" y="155"/>
                    </a:lnTo>
                    <a:lnTo>
                      <a:pt x="173" y="155"/>
                    </a:lnTo>
                    <a:close/>
                    <a:moveTo>
                      <a:pt x="169" y="157"/>
                    </a:moveTo>
                    <a:lnTo>
                      <a:pt x="171" y="157"/>
                    </a:lnTo>
                    <a:lnTo>
                      <a:pt x="169" y="157"/>
                    </a:lnTo>
                    <a:lnTo>
                      <a:pt x="171" y="157"/>
                    </a:lnTo>
                    <a:lnTo>
                      <a:pt x="169" y="157"/>
                    </a:lnTo>
                    <a:lnTo>
                      <a:pt x="169" y="155"/>
                    </a:lnTo>
                    <a:lnTo>
                      <a:pt x="169" y="157"/>
                    </a:lnTo>
                    <a:close/>
                    <a:moveTo>
                      <a:pt x="169" y="153"/>
                    </a:moveTo>
                    <a:lnTo>
                      <a:pt x="169" y="155"/>
                    </a:lnTo>
                    <a:lnTo>
                      <a:pt x="169" y="153"/>
                    </a:lnTo>
                    <a:close/>
                    <a:moveTo>
                      <a:pt x="238" y="153"/>
                    </a:moveTo>
                    <a:lnTo>
                      <a:pt x="238" y="152"/>
                    </a:lnTo>
                    <a:lnTo>
                      <a:pt x="238" y="153"/>
                    </a:lnTo>
                    <a:close/>
                    <a:moveTo>
                      <a:pt x="167" y="148"/>
                    </a:moveTo>
                    <a:lnTo>
                      <a:pt x="165" y="148"/>
                    </a:lnTo>
                    <a:lnTo>
                      <a:pt x="167" y="148"/>
                    </a:lnTo>
                    <a:close/>
                    <a:moveTo>
                      <a:pt x="165" y="146"/>
                    </a:moveTo>
                    <a:lnTo>
                      <a:pt x="165" y="148"/>
                    </a:lnTo>
                    <a:lnTo>
                      <a:pt x="165" y="146"/>
                    </a:lnTo>
                    <a:close/>
                    <a:moveTo>
                      <a:pt x="165" y="146"/>
                    </a:moveTo>
                    <a:lnTo>
                      <a:pt x="165" y="144"/>
                    </a:lnTo>
                    <a:lnTo>
                      <a:pt x="165" y="146"/>
                    </a:lnTo>
                    <a:close/>
                    <a:moveTo>
                      <a:pt x="234" y="138"/>
                    </a:moveTo>
                    <a:lnTo>
                      <a:pt x="236" y="138"/>
                    </a:lnTo>
                    <a:lnTo>
                      <a:pt x="236" y="140"/>
                    </a:lnTo>
                    <a:lnTo>
                      <a:pt x="236" y="142"/>
                    </a:lnTo>
                    <a:lnTo>
                      <a:pt x="236" y="144"/>
                    </a:lnTo>
                    <a:lnTo>
                      <a:pt x="238" y="144"/>
                    </a:lnTo>
                    <a:lnTo>
                      <a:pt x="238" y="146"/>
                    </a:lnTo>
                    <a:lnTo>
                      <a:pt x="238" y="144"/>
                    </a:lnTo>
                    <a:lnTo>
                      <a:pt x="236" y="144"/>
                    </a:lnTo>
                    <a:lnTo>
                      <a:pt x="236" y="142"/>
                    </a:lnTo>
                    <a:lnTo>
                      <a:pt x="236" y="140"/>
                    </a:lnTo>
                    <a:lnTo>
                      <a:pt x="234" y="140"/>
                    </a:lnTo>
                    <a:lnTo>
                      <a:pt x="234" y="138"/>
                    </a:lnTo>
                    <a:close/>
                    <a:moveTo>
                      <a:pt x="161" y="138"/>
                    </a:moveTo>
                    <a:lnTo>
                      <a:pt x="161" y="140"/>
                    </a:lnTo>
                    <a:lnTo>
                      <a:pt x="163" y="140"/>
                    </a:lnTo>
                    <a:lnTo>
                      <a:pt x="161" y="140"/>
                    </a:lnTo>
                    <a:lnTo>
                      <a:pt x="161" y="138"/>
                    </a:lnTo>
                    <a:close/>
                    <a:moveTo>
                      <a:pt x="161" y="136"/>
                    </a:moveTo>
                    <a:lnTo>
                      <a:pt x="161" y="138"/>
                    </a:lnTo>
                    <a:lnTo>
                      <a:pt x="161" y="136"/>
                    </a:lnTo>
                    <a:close/>
                    <a:moveTo>
                      <a:pt x="159" y="134"/>
                    </a:moveTo>
                    <a:lnTo>
                      <a:pt x="159" y="136"/>
                    </a:lnTo>
                    <a:lnTo>
                      <a:pt x="161" y="136"/>
                    </a:lnTo>
                    <a:lnTo>
                      <a:pt x="159" y="136"/>
                    </a:lnTo>
                    <a:lnTo>
                      <a:pt x="159" y="134"/>
                    </a:lnTo>
                    <a:close/>
                    <a:moveTo>
                      <a:pt x="159" y="134"/>
                    </a:moveTo>
                    <a:lnTo>
                      <a:pt x="159" y="132"/>
                    </a:lnTo>
                    <a:lnTo>
                      <a:pt x="159" y="134"/>
                    </a:lnTo>
                    <a:close/>
                    <a:moveTo>
                      <a:pt x="159" y="134"/>
                    </a:moveTo>
                    <a:lnTo>
                      <a:pt x="159" y="132"/>
                    </a:lnTo>
                    <a:lnTo>
                      <a:pt x="159" y="134"/>
                    </a:lnTo>
                    <a:lnTo>
                      <a:pt x="159" y="132"/>
                    </a:lnTo>
                    <a:lnTo>
                      <a:pt x="159" y="134"/>
                    </a:lnTo>
                    <a:close/>
                    <a:moveTo>
                      <a:pt x="155" y="129"/>
                    </a:moveTo>
                    <a:lnTo>
                      <a:pt x="155" y="130"/>
                    </a:lnTo>
                    <a:lnTo>
                      <a:pt x="157" y="130"/>
                    </a:lnTo>
                    <a:lnTo>
                      <a:pt x="157" y="132"/>
                    </a:lnTo>
                    <a:lnTo>
                      <a:pt x="159" y="132"/>
                    </a:lnTo>
                    <a:lnTo>
                      <a:pt x="157" y="132"/>
                    </a:lnTo>
                    <a:lnTo>
                      <a:pt x="157" y="130"/>
                    </a:lnTo>
                    <a:lnTo>
                      <a:pt x="155" y="130"/>
                    </a:lnTo>
                    <a:lnTo>
                      <a:pt x="155" y="129"/>
                    </a:lnTo>
                    <a:close/>
                    <a:moveTo>
                      <a:pt x="230" y="129"/>
                    </a:moveTo>
                    <a:lnTo>
                      <a:pt x="232" y="129"/>
                    </a:lnTo>
                    <a:lnTo>
                      <a:pt x="232" y="130"/>
                    </a:lnTo>
                    <a:lnTo>
                      <a:pt x="232" y="132"/>
                    </a:lnTo>
                    <a:lnTo>
                      <a:pt x="234" y="134"/>
                    </a:lnTo>
                    <a:lnTo>
                      <a:pt x="234" y="136"/>
                    </a:lnTo>
                    <a:lnTo>
                      <a:pt x="234" y="138"/>
                    </a:lnTo>
                    <a:lnTo>
                      <a:pt x="236" y="138"/>
                    </a:lnTo>
                    <a:lnTo>
                      <a:pt x="234" y="138"/>
                    </a:lnTo>
                    <a:lnTo>
                      <a:pt x="236" y="138"/>
                    </a:lnTo>
                    <a:lnTo>
                      <a:pt x="234" y="138"/>
                    </a:lnTo>
                    <a:lnTo>
                      <a:pt x="234" y="136"/>
                    </a:lnTo>
                    <a:lnTo>
                      <a:pt x="234" y="134"/>
                    </a:lnTo>
                    <a:lnTo>
                      <a:pt x="232" y="134"/>
                    </a:lnTo>
                    <a:lnTo>
                      <a:pt x="234" y="134"/>
                    </a:lnTo>
                    <a:lnTo>
                      <a:pt x="232" y="134"/>
                    </a:lnTo>
                    <a:lnTo>
                      <a:pt x="234" y="134"/>
                    </a:lnTo>
                    <a:lnTo>
                      <a:pt x="232" y="134"/>
                    </a:lnTo>
                    <a:lnTo>
                      <a:pt x="232" y="132"/>
                    </a:lnTo>
                    <a:lnTo>
                      <a:pt x="232" y="130"/>
                    </a:lnTo>
                    <a:lnTo>
                      <a:pt x="232" y="129"/>
                    </a:lnTo>
                    <a:lnTo>
                      <a:pt x="230" y="129"/>
                    </a:lnTo>
                    <a:close/>
                    <a:moveTo>
                      <a:pt x="155" y="127"/>
                    </a:moveTo>
                    <a:lnTo>
                      <a:pt x="155" y="129"/>
                    </a:lnTo>
                    <a:lnTo>
                      <a:pt x="155" y="127"/>
                    </a:lnTo>
                    <a:lnTo>
                      <a:pt x="153" y="127"/>
                    </a:lnTo>
                    <a:lnTo>
                      <a:pt x="153" y="125"/>
                    </a:lnTo>
                    <a:lnTo>
                      <a:pt x="153" y="127"/>
                    </a:lnTo>
                    <a:lnTo>
                      <a:pt x="155" y="127"/>
                    </a:lnTo>
                    <a:close/>
                    <a:moveTo>
                      <a:pt x="153" y="125"/>
                    </a:moveTo>
                    <a:lnTo>
                      <a:pt x="153" y="123"/>
                    </a:lnTo>
                    <a:lnTo>
                      <a:pt x="153" y="125"/>
                    </a:lnTo>
                    <a:close/>
                    <a:moveTo>
                      <a:pt x="155" y="123"/>
                    </a:moveTo>
                    <a:lnTo>
                      <a:pt x="153" y="123"/>
                    </a:lnTo>
                    <a:lnTo>
                      <a:pt x="155" y="123"/>
                    </a:lnTo>
                    <a:close/>
                    <a:moveTo>
                      <a:pt x="153" y="121"/>
                    </a:moveTo>
                    <a:lnTo>
                      <a:pt x="153" y="123"/>
                    </a:lnTo>
                    <a:lnTo>
                      <a:pt x="155" y="123"/>
                    </a:lnTo>
                    <a:lnTo>
                      <a:pt x="153" y="123"/>
                    </a:lnTo>
                    <a:lnTo>
                      <a:pt x="153" y="121"/>
                    </a:lnTo>
                    <a:close/>
                    <a:moveTo>
                      <a:pt x="153" y="121"/>
                    </a:moveTo>
                    <a:lnTo>
                      <a:pt x="155" y="121"/>
                    </a:lnTo>
                    <a:lnTo>
                      <a:pt x="153" y="121"/>
                    </a:lnTo>
                    <a:lnTo>
                      <a:pt x="155" y="121"/>
                    </a:lnTo>
                    <a:lnTo>
                      <a:pt x="153" y="121"/>
                    </a:lnTo>
                    <a:lnTo>
                      <a:pt x="155" y="121"/>
                    </a:lnTo>
                    <a:lnTo>
                      <a:pt x="153" y="121"/>
                    </a:lnTo>
                    <a:lnTo>
                      <a:pt x="155" y="121"/>
                    </a:lnTo>
                    <a:lnTo>
                      <a:pt x="153" y="121"/>
                    </a:lnTo>
                    <a:close/>
                    <a:moveTo>
                      <a:pt x="155" y="119"/>
                    </a:moveTo>
                    <a:lnTo>
                      <a:pt x="153" y="119"/>
                    </a:lnTo>
                    <a:lnTo>
                      <a:pt x="155" y="119"/>
                    </a:lnTo>
                    <a:close/>
                    <a:moveTo>
                      <a:pt x="228" y="119"/>
                    </a:moveTo>
                    <a:lnTo>
                      <a:pt x="226" y="119"/>
                    </a:lnTo>
                    <a:lnTo>
                      <a:pt x="228" y="119"/>
                    </a:lnTo>
                    <a:close/>
                    <a:moveTo>
                      <a:pt x="153" y="119"/>
                    </a:moveTo>
                    <a:lnTo>
                      <a:pt x="153" y="121"/>
                    </a:lnTo>
                    <a:lnTo>
                      <a:pt x="153" y="119"/>
                    </a:lnTo>
                    <a:lnTo>
                      <a:pt x="153" y="121"/>
                    </a:lnTo>
                    <a:lnTo>
                      <a:pt x="153" y="119"/>
                    </a:lnTo>
                    <a:lnTo>
                      <a:pt x="153" y="117"/>
                    </a:lnTo>
                    <a:lnTo>
                      <a:pt x="153" y="119"/>
                    </a:lnTo>
                    <a:close/>
                    <a:moveTo>
                      <a:pt x="226" y="117"/>
                    </a:moveTo>
                    <a:lnTo>
                      <a:pt x="228" y="117"/>
                    </a:lnTo>
                    <a:lnTo>
                      <a:pt x="226" y="117"/>
                    </a:lnTo>
                    <a:lnTo>
                      <a:pt x="228" y="117"/>
                    </a:lnTo>
                    <a:lnTo>
                      <a:pt x="228" y="119"/>
                    </a:lnTo>
                    <a:lnTo>
                      <a:pt x="226" y="119"/>
                    </a:lnTo>
                    <a:lnTo>
                      <a:pt x="228" y="119"/>
                    </a:lnTo>
                    <a:lnTo>
                      <a:pt x="226" y="119"/>
                    </a:lnTo>
                    <a:lnTo>
                      <a:pt x="228" y="119"/>
                    </a:lnTo>
                    <a:lnTo>
                      <a:pt x="228" y="117"/>
                    </a:lnTo>
                    <a:lnTo>
                      <a:pt x="226" y="117"/>
                    </a:lnTo>
                    <a:lnTo>
                      <a:pt x="226" y="119"/>
                    </a:lnTo>
                    <a:lnTo>
                      <a:pt x="226" y="117"/>
                    </a:lnTo>
                    <a:close/>
                    <a:moveTo>
                      <a:pt x="153" y="117"/>
                    </a:moveTo>
                    <a:lnTo>
                      <a:pt x="153" y="119"/>
                    </a:lnTo>
                    <a:lnTo>
                      <a:pt x="153" y="117"/>
                    </a:lnTo>
                    <a:close/>
                    <a:moveTo>
                      <a:pt x="153" y="117"/>
                    </a:moveTo>
                    <a:lnTo>
                      <a:pt x="153" y="119"/>
                    </a:lnTo>
                    <a:lnTo>
                      <a:pt x="153" y="117"/>
                    </a:lnTo>
                    <a:lnTo>
                      <a:pt x="152" y="117"/>
                    </a:lnTo>
                    <a:lnTo>
                      <a:pt x="153" y="117"/>
                    </a:lnTo>
                    <a:close/>
                    <a:moveTo>
                      <a:pt x="226" y="115"/>
                    </a:moveTo>
                    <a:lnTo>
                      <a:pt x="226" y="117"/>
                    </a:lnTo>
                    <a:lnTo>
                      <a:pt x="228" y="117"/>
                    </a:lnTo>
                    <a:lnTo>
                      <a:pt x="228" y="119"/>
                    </a:lnTo>
                    <a:lnTo>
                      <a:pt x="228" y="121"/>
                    </a:lnTo>
                    <a:lnTo>
                      <a:pt x="228" y="123"/>
                    </a:lnTo>
                    <a:lnTo>
                      <a:pt x="230" y="123"/>
                    </a:lnTo>
                    <a:lnTo>
                      <a:pt x="230" y="125"/>
                    </a:lnTo>
                    <a:lnTo>
                      <a:pt x="230" y="127"/>
                    </a:lnTo>
                    <a:lnTo>
                      <a:pt x="230" y="129"/>
                    </a:lnTo>
                    <a:lnTo>
                      <a:pt x="230" y="127"/>
                    </a:lnTo>
                    <a:lnTo>
                      <a:pt x="230" y="125"/>
                    </a:lnTo>
                    <a:lnTo>
                      <a:pt x="230" y="123"/>
                    </a:lnTo>
                    <a:lnTo>
                      <a:pt x="228" y="123"/>
                    </a:lnTo>
                    <a:lnTo>
                      <a:pt x="230" y="123"/>
                    </a:lnTo>
                    <a:lnTo>
                      <a:pt x="228" y="123"/>
                    </a:lnTo>
                    <a:lnTo>
                      <a:pt x="228" y="121"/>
                    </a:lnTo>
                    <a:lnTo>
                      <a:pt x="228" y="119"/>
                    </a:lnTo>
                    <a:lnTo>
                      <a:pt x="228" y="117"/>
                    </a:lnTo>
                    <a:lnTo>
                      <a:pt x="226" y="117"/>
                    </a:lnTo>
                    <a:lnTo>
                      <a:pt x="226" y="115"/>
                    </a:lnTo>
                    <a:lnTo>
                      <a:pt x="226" y="113"/>
                    </a:lnTo>
                    <a:lnTo>
                      <a:pt x="226" y="115"/>
                    </a:lnTo>
                    <a:close/>
                    <a:moveTo>
                      <a:pt x="152" y="109"/>
                    </a:moveTo>
                    <a:lnTo>
                      <a:pt x="152" y="107"/>
                    </a:lnTo>
                    <a:lnTo>
                      <a:pt x="152" y="109"/>
                    </a:lnTo>
                    <a:close/>
                    <a:moveTo>
                      <a:pt x="152" y="105"/>
                    </a:moveTo>
                    <a:lnTo>
                      <a:pt x="152" y="107"/>
                    </a:lnTo>
                    <a:lnTo>
                      <a:pt x="152" y="105"/>
                    </a:lnTo>
                    <a:close/>
                    <a:moveTo>
                      <a:pt x="150" y="102"/>
                    </a:moveTo>
                    <a:lnTo>
                      <a:pt x="152" y="102"/>
                    </a:lnTo>
                    <a:lnTo>
                      <a:pt x="150" y="102"/>
                    </a:lnTo>
                    <a:lnTo>
                      <a:pt x="150" y="104"/>
                    </a:lnTo>
                    <a:lnTo>
                      <a:pt x="150" y="102"/>
                    </a:lnTo>
                    <a:close/>
                    <a:moveTo>
                      <a:pt x="221" y="98"/>
                    </a:moveTo>
                    <a:lnTo>
                      <a:pt x="221" y="96"/>
                    </a:lnTo>
                    <a:lnTo>
                      <a:pt x="221" y="94"/>
                    </a:lnTo>
                    <a:lnTo>
                      <a:pt x="223" y="94"/>
                    </a:lnTo>
                    <a:lnTo>
                      <a:pt x="221" y="94"/>
                    </a:lnTo>
                    <a:lnTo>
                      <a:pt x="221" y="96"/>
                    </a:lnTo>
                    <a:lnTo>
                      <a:pt x="221" y="98"/>
                    </a:lnTo>
                    <a:lnTo>
                      <a:pt x="221" y="100"/>
                    </a:lnTo>
                    <a:lnTo>
                      <a:pt x="221" y="102"/>
                    </a:lnTo>
                    <a:lnTo>
                      <a:pt x="223" y="104"/>
                    </a:lnTo>
                    <a:lnTo>
                      <a:pt x="223" y="105"/>
                    </a:lnTo>
                    <a:lnTo>
                      <a:pt x="223" y="107"/>
                    </a:lnTo>
                    <a:lnTo>
                      <a:pt x="224" y="109"/>
                    </a:lnTo>
                    <a:lnTo>
                      <a:pt x="224" y="111"/>
                    </a:lnTo>
                    <a:lnTo>
                      <a:pt x="226" y="113"/>
                    </a:lnTo>
                    <a:lnTo>
                      <a:pt x="226" y="115"/>
                    </a:lnTo>
                    <a:lnTo>
                      <a:pt x="226" y="113"/>
                    </a:lnTo>
                    <a:lnTo>
                      <a:pt x="224" y="113"/>
                    </a:lnTo>
                    <a:lnTo>
                      <a:pt x="224" y="111"/>
                    </a:lnTo>
                    <a:lnTo>
                      <a:pt x="224" y="109"/>
                    </a:lnTo>
                    <a:lnTo>
                      <a:pt x="223" y="109"/>
                    </a:lnTo>
                    <a:lnTo>
                      <a:pt x="223" y="107"/>
                    </a:lnTo>
                    <a:lnTo>
                      <a:pt x="223" y="105"/>
                    </a:lnTo>
                    <a:lnTo>
                      <a:pt x="221" y="105"/>
                    </a:lnTo>
                    <a:lnTo>
                      <a:pt x="221" y="104"/>
                    </a:lnTo>
                    <a:lnTo>
                      <a:pt x="221" y="102"/>
                    </a:lnTo>
                    <a:lnTo>
                      <a:pt x="221" y="100"/>
                    </a:lnTo>
                    <a:lnTo>
                      <a:pt x="221" y="98"/>
                    </a:lnTo>
                    <a:close/>
                    <a:moveTo>
                      <a:pt x="155" y="81"/>
                    </a:moveTo>
                    <a:lnTo>
                      <a:pt x="155" y="82"/>
                    </a:lnTo>
                    <a:lnTo>
                      <a:pt x="155" y="81"/>
                    </a:lnTo>
                    <a:close/>
                    <a:moveTo>
                      <a:pt x="217" y="82"/>
                    </a:moveTo>
                    <a:lnTo>
                      <a:pt x="217" y="81"/>
                    </a:lnTo>
                    <a:lnTo>
                      <a:pt x="217" y="82"/>
                    </a:lnTo>
                    <a:close/>
                    <a:moveTo>
                      <a:pt x="215" y="79"/>
                    </a:moveTo>
                    <a:lnTo>
                      <a:pt x="215" y="77"/>
                    </a:lnTo>
                    <a:lnTo>
                      <a:pt x="215" y="79"/>
                    </a:lnTo>
                    <a:close/>
                    <a:moveTo>
                      <a:pt x="157" y="77"/>
                    </a:moveTo>
                    <a:lnTo>
                      <a:pt x="155" y="77"/>
                    </a:lnTo>
                    <a:lnTo>
                      <a:pt x="157" y="77"/>
                    </a:lnTo>
                    <a:close/>
                    <a:moveTo>
                      <a:pt x="215" y="77"/>
                    </a:moveTo>
                    <a:lnTo>
                      <a:pt x="213" y="77"/>
                    </a:lnTo>
                    <a:lnTo>
                      <a:pt x="215" y="77"/>
                    </a:lnTo>
                    <a:close/>
                    <a:moveTo>
                      <a:pt x="215" y="77"/>
                    </a:moveTo>
                    <a:lnTo>
                      <a:pt x="213" y="77"/>
                    </a:lnTo>
                    <a:lnTo>
                      <a:pt x="215" y="77"/>
                    </a:lnTo>
                    <a:close/>
                    <a:moveTo>
                      <a:pt x="215" y="75"/>
                    </a:moveTo>
                    <a:lnTo>
                      <a:pt x="215" y="77"/>
                    </a:lnTo>
                    <a:lnTo>
                      <a:pt x="213" y="77"/>
                    </a:lnTo>
                    <a:lnTo>
                      <a:pt x="213" y="75"/>
                    </a:lnTo>
                    <a:lnTo>
                      <a:pt x="215" y="75"/>
                    </a:lnTo>
                    <a:close/>
                    <a:moveTo>
                      <a:pt x="213" y="73"/>
                    </a:moveTo>
                    <a:lnTo>
                      <a:pt x="213" y="75"/>
                    </a:lnTo>
                    <a:lnTo>
                      <a:pt x="215" y="75"/>
                    </a:lnTo>
                    <a:lnTo>
                      <a:pt x="215" y="77"/>
                    </a:lnTo>
                    <a:lnTo>
                      <a:pt x="215" y="79"/>
                    </a:lnTo>
                    <a:lnTo>
                      <a:pt x="215" y="77"/>
                    </a:lnTo>
                    <a:lnTo>
                      <a:pt x="215" y="75"/>
                    </a:lnTo>
                    <a:lnTo>
                      <a:pt x="213" y="75"/>
                    </a:lnTo>
                    <a:lnTo>
                      <a:pt x="213" y="73"/>
                    </a:lnTo>
                    <a:lnTo>
                      <a:pt x="211" y="73"/>
                    </a:lnTo>
                    <a:lnTo>
                      <a:pt x="213" y="73"/>
                    </a:lnTo>
                    <a:lnTo>
                      <a:pt x="211" y="73"/>
                    </a:lnTo>
                    <a:lnTo>
                      <a:pt x="211" y="71"/>
                    </a:lnTo>
                    <a:lnTo>
                      <a:pt x="213" y="71"/>
                    </a:lnTo>
                    <a:lnTo>
                      <a:pt x="213" y="73"/>
                    </a:lnTo>
                    <a:close/>
                    <a:moveTo>
                      <a:pt x="211" y="71"/>
                    </a:moveTo>
                    <a:lnTo>
                      <a:pt x="211" y="69"/>
                    </a:lnTo>
                    <a:lnTo>
                      <a:pt x="211" y="71"/>
                    </a:lnTo>
                    <a:close/>
                    <a:moveTo>
                      <a:pt x="142" y="69"/>
                    </a:moveTo>
                    <a:lnTo>
                      <a:pt x="144" y="69"/>
                    </a:lnTo>
                    <a:lnTo>
                      <a:pt x="142" y="69"/>
                    </a:lnTo>
                    <a:close/>
                    <a:moveTo>
                      <a:pt x="144" y="67"/>
                    </a:moveTo>
                    <a:lnTo>
                      <a:pt x="144" y="69"/>
                    </a:lnTo>
                    <a:lnTo>
                      <a:pt x="144" y="67"/>
                    </a:lnTo>
                    <a:close/>
                    <a:moveTo>
                      <a:pt x="188" y="61"/>
                    </a:moveTo>
                    <a:lnTo>
                      <a:pt x="188" y="59"/>
                    </a:lnTo>
                    <a:lnTo>
                      <a:pt x="188" y="61"/>
                    </a:lnTo>
                    <a:close/>
                    <a:moveTo>
                      <a:pt x="79" y="48"/>
                    </a:moveTo>
                    <a:lnTo>
                      <a:pt x="80" y="48"/>
                    </a:lnTo>
                    <a:lnTo>
                      <a:pt x="80" y="50"/>
                    </a:lnTo>
                    <a:lnTo>
                      <a:pt x="79" y="50"/>
                    </a:lnTo>
                    <a:lnTo>
                      <a:pt x="77" y="50"/>
                    </a:lnTo>
                    <a:lnTo>
                      <a:pt x="77" y="48"/>
                    </a:lnTo>
                    <a:lnTo>
                      <a:pt x="75" y="48"/>
                    </a:lnTo>
                    <a:lnTo>
                      <a:pt x="77" y="48"/>
                    </a:lnTo>
                    <a:lnTo>
                      <a:pt x="79" y="48"/>
                    </a:lnTo>
                    <a:lnTo>
                      <a:pt x="79" y="50"/>
                    </a:lnTo>
                    <a:lnTo>
                      <a:pt x="79" y="48"/>
                    </a:lnTo>
                    <a:close/>
                    <a:moveTo>
                      <a:pt x="211" y="71"/>
                    </a:moveTo>
                    <a:lnTo>
                      <a:pt x="211" y="69"/>
                    </a:lnTo>
                    <a:lnTo>
                      <a:pt x="209" y="69"/>
                    </a:lnTo>
                    <a:lnTo>
                      <a:pt x="209" y="67"/>
                    </a:lnTo>
                    <a:lnTo>
                      <a:pt x="209" y="65"/>
                    </a:lnTo>
                    <a:lnTo>
                      <a:pt x="207" y="65"/>
                    </a:lnTo>
                    <a:lnTo>
                      <a:pt x="207" y="63"/>
                    </a:lnTo>
                    <a:lnTo>
                      <a:pt x="207" y="61"/>
                    </a:lnTo>
                    <a:lnTo>
                      <a:pt x="205" y="59"/>
                    </a:lnTo>
                    <a:lnTo>
                      <a:pt x="205" y="57"/>
                    </a:lnTo>
                    <a:lnTo>
                      <a:pt x="205" y="56"/>
                    </a:lnTo>
                    <a:lnTo>
                      <a:pt x="203" y="56"/>
                    </a:lnTo>
                    <a:lnTo>
                      <a:pt x="203" y="54"/>
                    </a:lnTo>
                    <a:lnTo>
                      <a:pt x="203" y="52"/>
                    </a:lnTo>
                    <a:lnTo>
                      <a:pt x="201" y="52"/>
                    </a:lnTo>
                    <a:lnTo>
                      <a:pt x="201" y="50"/>
                    </a:lnTo>
                    <a:lnTo>
                      <a:pt x="201" y="48"/>
                    </a:lnTo>
                    <a:lnTo>
                      <a:pt x="201" y="50"/>
                    </a:lnTo>
                    <a:lnTo>
                      <a:pt x="203" y="50"/>
                    </a:lnTo>
                    <a:lnTo>
                      <a:pt x="203" y="52"/>
                    </a:lnTo>
                    <a:lnTo>
                      <a:pt x="203" y="54"/>
                    </a:lnTo>
                    <a:lnTo>
                      <a:pt x="203" y="56"/>
                    </a:lnTo>
                    <a:lnTo>
                      <a:pt x="205" y="56"/>
                    </a:lnTo>
                    <a:lnTo>
                      <a:pt x="205" y="57"/>
                    </a:lnTo>
                    <a:lnTo>
                      <a:pt x="205" y="59"/>
                    </a:lnTo>
                    <a:lnTo>
                      <a:pt x="207" y="59"/>
                    </a:lnTo>
                    <a:lnTo>
                      <a:pt x="207" y="61"/>
                    </a:lnTo>
                    <a:lnTo>
                      <a:pt x="209" y="65"/>
                    </a:lnTo>
                    <a:lnTo>
                      <a:pt x="209" y="67"/>
                    </a:lnTo>
                    <a:lnTo>
                      <a:pt x="209" y="69"/>
                    </a:lnTo>
                    <a:lnTo>
                      <a:pt x="211" y="69"/>
                    </a:lnTo>
                    <a:lnTo>
                      <a:pt x="211" y="71"/>
                    </a:lnTo>
                    <a:close/>
                    <a:moveTo>
                      <a:pt x="84" y="46"/>
                    </a:moveTo>
                    <a:lnTo>
                      <a:pt x="82" y="46"/>
                    </a:lnTo>
                    <a:lnTo>
                      <a:pt x="84" y="46"/>
                    </a:lnTo>
                    <a:close/>
                    <a:moveTo>
                      <a:pt x="92" y="46"/>
                    </a:moveTo>
                    <a:lnTo>
                      <a:pt x="90" y="48"/>
                    </a:lnTo>
                    <a:lnTo>
                      <a:pt x="88" y="48"/>
                    </a:lnTo>
                    <a:lnTo>
                      <a:pt x="88" y="50"/>
                    </a:lnTo>
                    <a:lnTo>
                      <a:pt x="86" y="50"/>
                    </a:lnTo>
                    <a:lnTo>
                      <a:pt x="84" y="50"/>
                    </a:lnTo>
                    <a:lnTo>
                      <a:pt x="84" y="52"/>
                    </a:lnTo>
                    <a:lnTo>
                      <a:pt x="82" y="52"/>
                    </a:lnTo>
                    <a:lnTo>
                      <a:pt x="80" y="52"/>
                    </a:lnTo>
                    <a:lnTo>
                      <a:pt x="80" y="50"/>
                    </a:lnTo>
                    <a:lnTo>
                      <a:pt x="79" y="50"/>
                    </a:lnTo>
                    <a:lnTo>
                      <a:pt x="80" y="50"/>
                    </a:lnTo>
                    <a:lnTo>
                      <a:pt x="80" y="52"/>
                    </a:lnTo>
                    <a:lnTo>
                      <a:pt x="82" y="52"/>
                    </a:lnTo>
                    <a:lnTo>
                      <a:pt x="84" y="52"/>
                    </a:lnTo>
                    <a:lnTo>
                      <a:pt x="84" y="50"/>
                    </a:lnTo>
                    <a:lnTo>
                      <a:pt x="86" y="50"/>
                    </a:lnTo>
                    <a:lnTo>
                      <a:pt x="86" y="48"/>
                    </a:lnTo>
                    <a:lnTo>
                      <a:pt x="88" y="48"/>
                    </a:lnTo>
                    <a:lnTo>
                      <a:pt x="90" y="48"/>
                    </a:lnTo>
                    <a:lnTo>
                      <a:pt x="90" y="46"/>
                    </a:lnTo>
                    <a:lnTo>
                      <a:pt x="92" y="46"/>
                    </a:lnTo>
                    <a:close/>
                    <a:moveTo>
                      <a:pt x="96" y="44"/>
                    </a:moveTo>
                    <a:lnTo>
                      <a:pt x="94" y="44"/>
                    </a:lnTo>
                    <a:lnTo>
                      <a:pt x="92" y="44"/>
                    </a:lnTo>
                    <a:lnTo>
                      <a:pt x="94" y="44"/>
                    </a:lnTo>
                    <a:lnTo>
                      <a:pt x="96" y="44"/>
                    </a:lnTo>
                    <a:close/>
                    <a:moveTo>
                      <a:pt x="200" y="42"/>
                    </a:moveTo>
                    <a:lnTo>
                      <a:pt x="200" y="44"/>
                    </a:lnTo>
                    <a:lnTo>
                      <a:pt x="201" y="44"/>
                    </a:lnTo>
                    <a:lnTo>
                      <a:pt x="201" y="46"/>
                    </a:lnTo>
                    <a:lnTo>
                      <a:pt x="201" y="48"/>
                    </a:lnTo>
                    <a:lnTo>
                      <a:pt x="201" y="46"/>
                    </a:lnTo>
                    <a:lnTo>
                      <a:pt x="200" y="46"/>
                    </a:lnTo>
                    <a:lnTo>
                      <a:pt x="200" y="44"/>
                    </a:lnTo>
                    <a:lnTo>
                      <a:pt x="200" y="42"/>
                    </a:lnTo>
                    <a:lnTo>
                      <a:pt x="200" y="40"/>
                    </a:lnTo>
                    <a:lnTo>
                      <a:pt x="200" y="42"/>
                    </a:lnTo>
                    <a:lnTo>
                      <a:pt x="200" y="40"/>
                    </a:lnTo>
                    <a:lnTo>
                      <a:pt x="200" y="42"/>
                    </a:lnTo>
                    <a:close/>
                    <a:moveTo>
                      <a:pt x="104" y="34"/>
                    </a:moveTo>
                    <a:lnTo>
                      <a:pt x="104" y="36"/>
                    </a:lnTo>
                    <a:lnTo>
                      <a:pt x="104" y="34"/>
                    </a:lnTo>
                    <a:close/>
                    <a:moveTo>
                      <a:pt x="107" y="34"/>
                    </a:moveTo>
                    <a:lnTo>
                      <a:pt x="107" y="33"/>
                    </a:lnTo>
                    <a:lnTo>
                      <a:pt x="107" y="34"/>
                    </a:lnTo>
                    <a:lnTo>
                      <a:pt x="107" y="33"/>
                    </a:lnTo>
                    <a:lnTo>
                      <a:pt x="107" y="34"/>
                    </a:lnTo>
                    <a:close/>
                    <a:moveTo>
                      <a:pt x="9" y="25"/>
                    </a:moveTo>
                    <a:lnTo>
                      <a:pt x="8" y="25"/>
                    </a:lnTo>
                    <a:lnTo>
                      <a:pt x="8" y="27"/>
                    </a:lnTo>
                    <a:lnTo>
                      <a:pt x="6" y="27"/>
                    </a:lnTo>
                    <a:lnTo>
                      <a:pt x="4" y="27"/>
                    </a:lnTo>
                    <a:lnTo>
                      <a:pt x="6" y="27"/>
                    </a:lnTo>
                    <a:lnTo>
                      <a:pt x="6" y="25"/>
                    </a:lnTo>
                    <a:lnTo>
                      <a:pt x="6" y="27"/>
                    </a:lnTo>
                    <a:lnTo>
                      <a:pt x="8" y="27"/>
                    </a:lnTo>
                    <a:lnTo>
                      <a:pt x="8" y="25"/>
                    </a:lnTo>
                    <a:lnTo>
                      <a:pt x="9" y="25"/>
                    </a:lnTo>
                    <a:close/>
                    <a:moveTo>
                      <a:pt x="196" y="23"/>
                    </a:moveTo>
                    <a:lnTo>
                      <a:pt x="196" y="25"/>
                    </a:lnTo>
                    <a:lnTo>
                      <a:pt x="196" y="27"/>
                    </a:lnTo>
                    <a:lnTo>
                      <a:pt x="198" y="27"/>
                    </a:lnTo>
                    <a:lnTo>
                      <a:pt x="198" y="29"/>
                    </a:lnTo>
                    <a:lnTo>
                      <a:pt x="198" y="31"/>
                    </a:lnTo>
                    <a:lnTo>
                      <a:pt x="198" y="33"/>
                    </a:lnTo>
                    <a:lnTo>
                      <a:pt x="198" y="34"/>
                    </a:lnTo>
                    <a:lnTo>
                      <a:pt x="198" y="36"/>
                    </a:lnTo>
                    <a:lnTo>
                      <a:pt x="200" y="36"/>
                    </a:lnTo>
                    <a:lnTo>
                      <a:pt x="200" y="38"/>
                    </a:lnTo>
                    <a:lnTo>
                      <a:pt x="200" y="40"/>
                    </a:lnTo>
                    <a:lnTo>
                      <a:pt x="200" y="38"/>
                    </a:lnTo>
                    <a:lnTo>
                      <a:pt x="198" y="38"/>
                    </a:lnTo>
                    <a:lnTo>
                      <a:pt x="198" y="36"/>
                    </a:lnTo>
                    <a:lnTo>
                      <a:pt x="198" y="34"/>
                    </a:lnTo>
                    <a:lnTo>
                      <a:pt x="198" y="33"/>
                    </a:lnTo>
                    <a:lnTo>
                      <a:pt x="198" y="34"/>
                    </a:lnTo>
                    <a:lnTo>
                      <a:pt x="198" y="36"/>
                    </a:lnTo>
                    <a:lnTo>
                      <a:pt x="198" y="38"/>
                    </a:lnTo>
                    <a:lnTo>
                      <a:pt x="198" y="36"/>
                    </a:lnTo>
                    <a:lnTo>
                      <a:pt x="198" y="34"/>
                    </a:lnTo>
                    <a:lnTo>
                      <a:pt x="198" y="33"/>
                    </a:lnTo>
                    <a:lnTo>
                      <a:pt x="196" y="33"/>
                    </a:lnTo>
                    <a:lnTo>
                      <a:pt x="196" y="31"/>
                    </a:lnTo>
                    <a:lnTo>
                      <a:pt x="196" y="29"/>
                    </a:lnTo>
                    <a:lnTo>
                      <a:pt x="196" y="27"/>
                    </a:lnTo>
                    <a:lnTo>
                      <a:pt x="196" y="25"/>
                    </a:lnTo>
                    <a:lnTo>
                      <a:pt x="196" y="23"/>
                    </a:lnTo>
                    <a:lnTo>
                      <a:pt x="194" y="23"/>
                    </a:lnTo>
                    <a:lnTo>
                      <a:pt x="196" y="23"/>
                    </a:lnTo>
                    <a:close/>
                    <a:moveTo>
                      <a:pt x="31" y="23"/>
                    </a:moveTo>
                    <a:lnTo>
                      <a:pt x="32" y="23"/>
                    </a:lnTo>
                    <a:lnTo>
                      <a:pt x="34" y="23"/>
                    </a:lnTo>
                    <a:lnTo>
                      <a:pt x="32" y="23"/>
                    </a:lnTo>
                    <a:lnTo>
                      <a:pt x="31" y="23"/>
                    </a:lnTo>
                    <a:lnTo>
                      <a:pt x="29" y="23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3" y="23"/>
                    </a:lnTo>
                    <a:lnTo>
                      <a:pt x="21" y="23"/>
                    </a:lnTo>
                    <a:lnTo>
                      <a:pt x="19" y="23"/>
                    </a:lnTo>
                    <a:lnTo>
                      <a:pt x="19" y="25"/>
                    </a:lnTo>
                    <a:lnTo>
                      <a:pt x="17" y="25"/>
                    </a:lnTo>
                    <a:lnTo>
                      <a:pt x="15" y="25"/>
                    </a:lnTo>
                    <a:lnTo>
                      <a:pt x="13" y="25"/>
                    </a:lnTo>
                    <a:lnTo>
                      <a:pt x="11" y="25"/>
                    </a:lnTo>
                    <a:lnTo>
                      <a:pt x="9" y="25"/>
                    </a:lnTo>
                    <a:lnTo>
                      <a:pt x="11" y="25"/>
                    </a:lnTo>
                    <a:lnTo>
                      <a:pt x="13" y="25"/>
                    </a:lnTo>
                    <a:lnTo>
                      <a:pt x="15" y="25"/>
                    </a:lnTo>
                    <a:lnTo>
                      <a:pt x="17" y="25"/>
                    </a:lnTo>
                    <a:lnTo>
                      <a:pt x="17" y="23"/>
                    </a:lnTo>
                    <a:lnTo>
                      <a:pt x="17" y="25"/>
                    </a:lnTo>
                    <a:lnTo>
                      <a:pt x="19" y="25"/>
                    </a:lnTo>
                    <a:lnTo>
                      <a:pt x="19" y="23"/>
                    </a:lnTo>
                    <a:lnTo>
                      <a:pt x="21" y="23"/>
                    </a:lnTo>
                    <a:lnTo>
                      <a:pt x="23" y="23"/>
                    </a:lnTo>
                    <a:lnTo>
                      <a:pt x="25" y="23"/>
                    </a:lnTo>
                    <a:lnTo>
                      <a:pt x="27" y="23"/>
                    </a:lnTo>
                    <a:lnTo>
                      <a:pt x="29" y="23"/>
                    </a:lnTo>
                    <a:lnTo>
                      <a:pt x="31" y="23"/>
                    </a:lnTo>
                    <a:close/>
                    <a:moveTo>
                      <a:pt x="190" y="23"/>
                    </a:moveTo>
                    <a:lnTo>
                      <a:pt x="192" y="23"/>
                    </a:lnTo>
                    <a:lnTo>
                      <a:pt x="190" y="23"/>
                    </a:lnTo>
                    <a:close/>
                    <a:moveTo>
                      <a:pt x="192" y="23"/>
                    </a:moveTo>
                    <a:lnTo>
                      <a:pt x="192" y="21"/>
                    </a:lnTo>
                    <a:lnTo>
                      <a:pt x="192" y="23"/>
                    </a:lnTo>
                    <a:close/>
                    <a:moveTo>
                      <a:pt x="194" y="21"/>
                    </a:moveTo>
                    <a:lnTo>
                      <a:pt x="194" y="23"/>
                    </a:lnTo>
                    <a:lnTo>
                      <a:pt x="192" y="23"/>
                    </a:lnTo>
                    <a:lnTo>
                      <a:pt x="194" y="23"/>
                    </a:lnTo>
                    <a:lnTo>
                      <a:pt x="194" y="21"/>
                    </a:lnTo>
                    <a:close/>
                    <a:moveTo>
                      <a:pt x="194" y="21"/>
                    </a:moveTo>
                    <a:lnTo>
                      <a:pt x="194" y="23"/>
                    </a:lnTo>
                    <a:lnTo>
                      <a:pt x="194" y="21"/>
                    </a:lnTo>
                    <a:close/>
                    <a:moveTo>
                      <a:pt x="196" y="21"/>
                    </a:moveTo>
                    <a:lnTo>
                      <a:pt x="196" y="23"/>
                    </a:lnTo>
                    <a:lnTo>
                      <a:pt x="196" y="21"/>
                    </a:lnTo>
                    <a:lnTo>
                      <a:pt x="196" y="23"/>
                    </a:lnTo>
                    <a:lnTo>
                      <a:pt x="194" y="23"/>
                    </a:lnTo>
                    <a:lnTo>
                      <a:pt x="196" y="23"/>
                    </a:lnTo>
                    <a:lnTo>
                      <a:pt x="196" y="21"/>
                    </a:lnTo>
                    <a:lnTo>
                      <a:pt x="194" y="21"/>
                    </a:lnTo>
                    <a:lnTo>
                      <a:pt x="196" y="21"/>
                    </a:lnTo>
                    <a:close/>
                    <a:moveTo>
                      <a:pt x="194" y="19"/>
                    </a:moveTo>
                    <a:lnTo>
                      <a:pt x="196" y="19"/>
                    </a:lnTo>
                    <a:lnTo>
                      <a:pt x="196" y="21"/>
                    </a:lnTo>
                    <a:lnTo>
                      <a:pt x="194" y="21"/>
                    </a:lnTo>
                    <a:lnTo>
                      <a:pt x="194" y="19"/>
                    </a:lnTo>
                    <a:close/>
                    <a:moveTo>
                      <a:pt x="194" y="19"/>
                    </a:moveTo>
                    <a:lnTo>
                      <a:pt x="194" y="17"/>
                    </a:lnTo>
                    <a:lnTo>
                      <a:pt x="194" y="19"/>
                    </a:lnTo>
                    <a:close/>
                    <a:moveTo>
                      <a:pt x="192" y="17"/>
                    </a:moveTo>
                    <a:lnTo>
                      <a:pt x="194" y="17"/>
                    </a:lnTo>
                    <a:lnTo>
                      <a:pt x="192" y="17"/>
                    </a:lnTo>
                    <a:lnTo>
                      <a:pt x="194" y="17"/>
                    </a:lnTo>
                    <a:lnTo>
                      <a:pt x="194" y="19"/>
                    </a:lnTo>
                    <a:lnTo>
                      <a:pt x="192" y="19"/>
                    </a:lnTo>
                    <a:lnTo>
                      <a:pt x="192" y="17"/>
                    </a:lnTo>
                    <a:lnTo>
                      <a:pt x="192" y="19"/>
                    </a:lnTo>
                    <a:lnTo>
                      <a:pt x="192" y="17"/>
                    </a:lnTo>
                    <a:close/>
                    <a:moveTo>
                      <a:pt x="194" y="17"/>
                    </a:moveTo>
                    <a:lnTo>
                      <a:pt x="192" y="17"/>
                    </a:lnTo>
                    <a:lnTo>
                      <a:pt x="192" y="15"/>
                    </a:lnTo>
                    <a:lnTo>
                      <a:pt x="192" y="17"/>
                    </a:lnTo>
                    <a:lnTo>
                      <a:pt x="194" y="17"/>
                    </a:lnTo>
                    <a:close/>
                    <a:moveTo>
                      <a:pt x="194" y="13"/>
                    </a:moveTo>
                    <a:lnTo>
                      <a:pt x="194" y="11"/>
                    </a:lnTo>
                    <a:lnTo>
                      <a:pt x="194" y="13"/>
                    </a:lnTo>
                    <a:close/>
                    <a:moveTo>
                      <a:pt x="192" y="11"/>
                    </a:moveTo>
                    <a:lnTo>
                      <a:pt x="194" y="11"/>
                    </a:lnTo>
                    <a:lnTo>
                      <a:pt x="192" y="11"/>
                    </a:lnTo>
                    <a:lnTo>
                      <a:pt x="190" y="11"/>
                    </a:lnTo>
                    <a:lnTo>
                      <a:pt x="192" y="11"/>
                    </a:lnTo>
                    <a:close/>
                    <a:moveTo>
                      <a:pt x="236" y="184"/>
                    </a:moveTo>
                    <a:lnTo>
                      <a:pt x="236" y="182"/>
                    </a:lnTo>
                    <a:lnTo>
                      <a:pt x="236" y="184"/>
                    </a:lnTo>
                    <a:lnTo>
                      <a:pt x="234" y="184"/>
                    </a:lnTo>
                    <a:lnTo>
                      <a:pt x="234" y="186"/>
                    </a:lnTo>
                    <a:lnTo>
                      <a:pt x="234" y="188"/>
                    </a:lnTo>
                    <a:lnTo>
                      <a:pt x="234" y="190"/>
                    </a:lnTo>
                    <a:lnTo>
                      <a:pt x="232" y="190"/>
                    </a:lnTo>
                    <a:lnTo>
                      <a:pt x="232" y="192"/>
                    </a:lnTo>
                    <a:lnTo>
                      <a:pt x="230" y="192"/>
                    </a:lnTo>
                    <a:lnTo>
                      <a:pt x="230" y="194"/>
                    </a:lnTo>
                    <a:lnTo>
                      <a:pt x="230" y="196"/>
                    </a:lnTo>
                    <a:lnTo>
                      <a:pt x="230" y="198"/>
                    </a:lnTo>
                    <a:lnTo>
                      <a:pt x="230" y="200"/>
                    </a:lnTo>
                    <a:lnTo>
                      <a:pt x="230" y="201"/>
                    </a:lnTo>
                    <a:lnTo>
                      <a:pt x="230" y="203"/>
                    </a:lnTo>
                    <a:lnTo>
                      <a:pt x="228" y="203"/>
                    </a:lnTo>
                    <a:lnTo>
                      <a:pt x="228" y="205"/>
                    </a:lnTo>
                    <a:lnTo>
                      <a:pt x="228" y="203"/>
                    </a:lnTo>
                    <a:lnTo>
                      <a:pt x="228" y="205"/>
                    </a:lnTo>
                    <a:lnTo>
                      <a:pt x="226" y="205"/>
                    </a:lnTo>
                    <a:lnTo>
                      <a:pt x="228" y="205"/>
                    </a:lnTo>
                    <a:lnTo>
                      <a:pt x="226" y="205"/>
                    </a:lnTo>
                    <a:lnTo>
                      <a:pt x="228" y="205"/>
                    </a:lnTo>
                    <a:lnTo>
                      <a:pt x="226" y="205"/>
                    </a:lnTo>
                    <a:lnTo>
                      <a:pt x="226" y="207"/>
                    </a:lnTo>
                    <a:lnTo>
                      <a:pt x="228" y="207"/>
                    </a:lnTo>
                    <a:lnTo>
                      <a:pt x="228" y="209"/>
                    </a:lnTo>
                    <a:lnTo>
                      <a:pt x="228" y="207"/>
                    </a:lnTo>
                    <a:lnTo>
                      <a:pt x="226" y="207"/>
                    </a:lnTo>
                    <a:lnTo>
                      <a:pt x="226" y="205"/>
                    </a:lnTo>
                    <a:lnTo>
                      <a:pt x="226" y="207"/>
                    </a:lnTo>
                    <a:lnTo>
                      <a:pt x="224" y="207"/>
                    </a:lnTo>
                    <a:lnTo>
                      <a:pt x="226" y="207"/>
                    </a:lnTo>
                    <a:lnTo>
                      <a:pt x="226" y="209"/>
                    </a:lnTo>
                    <a:lnTo>
                      <a:pt x="226" y="211"/>
                    </a:lnTo>
                    <a:lnTo>
                      <a:pt x="226" y="209"/>
                    </a:lnTo>
                    <a:lnTo>
                      <a:pt x="226" y="211"/>
                    </a:lnTo>
                    <a:lnTo>
                      <a:pt x="226" y="209"/>
                    </a:lnTo>
                    <a:lnTo>
                      <a:pt x="226" y="211"/>
                    </a:lnTo>
                    <a:lnTo>
                      <a:pt x="226" y="209"/>
                    </a:lnTo>
                    <a:lnTo>
                      <a:pt x="226" y="207"/>
                    </a:lnTo>
                    <a:lnTo>
                      <a:pt x="224" y="207"/>
                    </a:lnTo>
                    <a:lnTo>
                      <a:pt x="223" y="207"/>
                    </a:lnTo>
                    <a:lnTo>
                      <a:pt x="224" y="207"/>
                    </a:lnTo>
                    <a:lnTo>
                      <a:pt x="223" y="207"/>
                    </a:lnTo>
                    <a:lnTo>
                      <a:pt x="223" y="205"/>
                    </a:lnTo>
                    <a:lnTo>
                      <a:pt x="223" y="207"/>
                    </a:lnTo>
                    <a:lnTo>
                      <a:pt x="223" y="205"/>
                    </a:lnTo>
                    <a:lnTo>
                      <a:pt x="223" y="207"/>
                    </a:lnTo>
                    <a:lnTo>
                      <a:pt x="221" y="207"/>
                    </a:lnTo>
                    <a:lnTo>
                      <a:pt x="223" y="207"/>
                    </a:lnTo>
                    <a:lnTo>
                      <a:pt x="221" y="207"/>
                    </a:lnTo>
                    <a:lnTo>
                      <a:pt x="223" y="207"/>
                    </a:lnTo>
                    <a:lnTo>
                      <a:pt x="221" y="207"/>
                    </a:lnTo>
                    <a:lnTo>
                      <a:pt x="223" y="207"/>
                    </a:lnTo>
                    <a:lnTo>
                      <a:pt x="221" y="207"/>
                    </a:lnTo>
                    <a:lnTo>
                      <a:pt x="223" y="207"/>
                    </a:lnTo>
                    <a:lnTo>
                      <a:pt x="221" y="207"/>
                    </a:lnTo>
                    <a:lnTo>
                      <a:pt x="221" y="209"/>
                    </a:lnTo>
                    <a:lnTo>
                      <a:pt x="221" y="207"/>
                    </a:lnTo>
                    <a:lnTo>
                      <a:pt x="219" y="207"/>
                    </a:lnTo>
                    <a:lnTo>
                      <a:pt x="219" y="209"/>
                    </a:lnTo>
                    <a:lnTo>
                      <a:pt x="221" y="209"/>
                    </a:lnTo>
                    <a:lnTo>
                      <a:pt x="219" y="209"/>
                    </a:lnTo>
                    <a:lnTo>
                      <a:pt x="217" y="209"/>
                    </a:lnTo>
                    <a:lnTo>
                      <a:pt x="215" y="209"/>
                    </a:lnTo>
                    <a:lnTo>
                      <a:pt x="217" y="209"/>
                    </a:lnTo>
                    <a:lnTo>
                      <a:pt x="215" y="209"/>
                    </a:lnTo>
                    <a:lnTo>
                      <a:pt x="213" y="209"/>
                    </a:lnTo>
                    <a:lnTo>
                      <a:pt x="211" y="209"/>
                    </a:lnTo>
                    <a:lnTo>
                      <a:pt x="211" y="211"/>
                    </a:lnTo>
                    <a:lnTo>
                      <a:pt x="211" y="209"/>
                    </a:lnTo>
                    <a:lnTo>
                      <a:pt x="209" y="209"/>
                    </a:lnTo>
                    <a:lnTo>
                      <a:pt x="209" y="211"/>
                    </a:lnTo>
                    <a:lnTo>
                      <a:pt x="209" y="209"/>
                    </a:lnTo>
                    <a:lnTo>
                      <a:pt x="209" y="211"/>
                    </a:lnTo>
                    <a:lnTo>
                      <a:pt x="207" y="211"/>
                    </a:lnTo>
                    <a:lnTo>
                      <a:pt x="205" y="211"/>
                    </a:lnTo>
                    <a:lnTo>
                      <a:pt x="205" y="209"/>
                    </a:lnTo>
                    <a:lnTo>
                      <a:pt x="203" y="209"/>
                    </a:lnTo>
                    <a:lnTo>
                      <a:pt x="205" y="209"/>
                    </a:lnTo>
                    <a:lnTo>
                      <a:pt x="203" y="209"/>
                    </a:lnTo>
                    <a:lnTo>
                      <a:pt x="203" y="207"/>
                    </a:lnTo>
                    <a:lnTo>
                      <a:pt x="203" y="205"/>
                    </a:lnTo>
                    <a:lnTo>
                      <a:pt x="203" y="203"/>
                    </a:lnTo>
                    <a:lnTo>
                      <a:pt x="205" y="203"/>
                    </a:lnTo>
                    <a:lnTo>
                      <a:pt x="205" y="205"/>
                    </a:lnTo>
                    <a:lnTo>
                      <a:pt x="207" y="205"/>
                    </a:lnTo>
                    <a:lnTo>
                      <a:pt x="207" y="207"/>
                    </a:lnTo>
                    <a:lnTo>
                      <a:pt x="209" y="207"/>
                    </a:lnTo>
                    <a:lnTo>
                      <a:pt x="211" y="207"/>
                    </a:lnTo>
                    <a:lnTo>
                      <a:pt x="211" y="205"/>
                    </a:lnTo>
                    <a:lnTo>
                      <a:pt x="211" y="207"/>
                    </a:lnTo>
                    <a:lnTo>
                      <a:pt x="211" y="205"/>
                    </a:lnTo>
                    <a:lnTo>
                      <a:pt x="211" y="207"/>
                    </a:lnTo>
                    <a:lnTo>
                      <a:pt x="211" y="205"/>
                    </a:lnTo>
                    <a:lnTo>
                      <a:pt x="209" y="205"/>
                    </a:lnTo>
                    <a:lnTo>
                      <a:pt x="209" y="203"/>
                    </a:lnTo>
                    <a:lnTo>
                      <a:pt x="211" y="203"/>
                    </a:lnTo>
                    <a:lnTo>
                      <a:pt x="209" y="203"/>
                    </a:lnTo>
                    <a:lnTo>
                      <a:pt x="207" y="203"/>
                    </a:lnTo>
                    <a:lnTo>
                      <a:pt x="207" y="201"/>
                    </a:lnTo>
                    <a:lnTo>
                      <a:pt x="207" y="203"/>
                    </a:lnTo>
                    <a:lnTo>
                      <a:pt x="205" y="203"/>
                    </a:lnTo>
                    <a:lnTo>
                      <a:pt x="207" y="203"/>
                    </a:lnTo>
                    <a:lnTo>
                      <a:pt x="205" y="203"/>
                    </a:lnTo>
                    <a:lnTo>
                      <a:pt x="205" y="201"/>
                    </a:lnTo>
                    <a:lnTo>
                      <a:pt x="207" y="201"/>
                    </a:lnTo>
                    <a:lnTo>
                      <a:pt x="205" y="201"/>
                    </a:lnTo>
                    <a:lnTo>
                      <a:pt x="203" y="201"/>
                    </a:lnTo>
                    <a:lnTo>
                      <a:pt x="203" y="200"/>
                    </a:lnTo>
                    <a:lnTo>
                      <a:pt x="203" y="201"/>
                    </a:lnTo>
                    <a:lnTo>
                      <a:pt x="203" y="200"/>
                    </a:lnTo>
                    <a:lnTo>
                      <a:pt x="203" y="198"/>
                    </a:lnTo>
                    <a:lnTo>
                      <a:pt x="201" y="198"/>
                    </a:lnTo>
                    <a:lnTo>
                      <a:pt x="201" y="196"/>
                    </a:lnTo>
                    <a:lnTo>
                      <a:pt x="203" y="196"/>
                    </a:lnTo>
                    <a:lnTo>
                      <a:pt x="205" y="196"/>
                    </a:lnTo>
                    <a:lnTo>
                      <a:pt x="205" y="194"/>
                    </a:lnTo>
                    <a:lnTo>
                      <a:pt x="205" y="196"/>
                    </a:lnTo>
                    <a:lnTo>
                      <a:pt x="207" y="196"/>
                    </a:lnTo>
                    <a:lnTo>
                      <a:pt x="205" y="196"/>
                    </a:lnTo>
                    <a:lnTo>
                      <a:pt x="207" y="196"/>
                    </a:lnTo>
                    <a:lnTo>
                      <a:pt x="205" y="196"/>
                    </a:lnTo>
                    <a:lnTo>
                      <a:pt x="207" y="196"/>
                    </a:lnTo>
                    <a:lnTo>
                      <a:pt x="207" y="194"/>
                    </a:lnTo>
                    <a:lnTo>
                      <a:pt x="207" y="196"/>
                    </a:lnTo>
                    <a:lnTo>
                      <a:pt x="205" y="196"/>
                    </a:lnTo>
                    <a:lnTo>
                      <a:pt x="205" y="194"/>
                    </a:lnTo>
                    <a:lnTo>
                      <a:pt x="205" y="196"/>
                    </a:lnTo>
                    <a:lnTo>
                      <a:pt x="205" y="194"/>
                    </a:lnTo>
                    <a:lnTo>
                      <a:pt x="203" y="194"/>
                    </a:lnTo>
                    <a:lnTo>
                      <a:pt x="205" y="194"/>
                    </a:lnTo>
                    <a:lnTo>
                      <a:pt x="203" y="194"/>
                    </a:lnTo>
                    <a:lnTo>
                      <a:pt x="203" y="196"/>
                    </a:lnTo>
                    <a:lnTo>
                      <a:pt x="201" y="196"/>
                    </a:lnTo>
                    <a:lnTo>
                      <a:pt x="201" y="194"/>
                    </a:lnTo>
                    <a:lnTo>
                      <a:pt x="201" y="196"/>
                    </a:lnTo>
                    <a:lnTo>
                      <a:pt x="201" y="194"/>
                    </a:lnTo>
                    <a:lnTo>
                      <a:pt x="201" y="196"/>
                    </a:lnTo>
                    <a:lnTo>
                      <a:pt x="201" y="194"/>
                    </a:lnTo>
                    <a:lnTo>
                      <a:pt x="201" y="192"/>
                    </a:lnTo>
                    <a:lnTo>
                      <a:pt x="200" y="192"/>
                    </a:lnTo>
                    <a:lnTo>
                      <a:pt x="200" y="190"/>
                    </a:lnTo>
                    <a:lnTo>
                      <a:pt x="201" y="190"/>
                    </a:lnTo>
                    <a:lnTo>
                      <a:pt x="203" y="190"/>
                    </a:lnTo>
                    <a:lnTo>
                      <a:pt x="201" y="190"/>
                    </a:lnTo>
                    <a:lnTo>
                      <a:pt x="203" y="190"/>
                    </a:lnTo>
                    <a:lnTo>
                      <a:pt x="203" y="192"/>
                    </a:lnTo>
                    <a:lnTo>
                      <a:pt x="203" y="190"/>
                    </a:lnTo>
                    <a:lnTo>
                      <a:pt x="201" y="190"/>
                    </a:lnTo>
                    <a:lnTo>
                      <a:pt x="203" y="190"/>
                    </a:lnTo>
                    <a:lnTo>
                      <a:pt x="201" y="190"/>
                    </a:lnTo>
                    <a:lnTo>
                      <a:pt x="201" y="188"/>
                    </a:lnTo>
                    <a:lnTo>
                      <a:pt x="200" y="188"/>
                    </a:lnTo>
                    <a:lnTo>
                      <a:pt x="200" y="190"/>
                    </a:lnTo>
                    <a:lnTo>
                      <a:pt x="198" y="190"/>
                    </a:lnTo>
                    <a:lnTo>
                      <a:pt x="198" y="188"/>
                    </a:lnTo>
                    <a:lnTo>
                      <a:pt x="198" y="186"/>
                    </a:lnTo>
                    <a:lnTo>
                      <a:pt x="198" y="188"/>
                    </a:lnTo>
                    <a:lnTo>
                      <a:pt x="198" y="186"/>
                    </a:lnTo>
                    <a:lnTo>
                      <a:pt x="198" y="188"/>
                    </a:lnTo>
                    <a:lnTo>
                      <a:pt x="198" y="186"/>
                    </a:lnTo>
                    <a:lnTo>
                      <a:pt x="198" y="188"/>
                    </a:lnTo>
                    <a:lnTo>
                      <a:pt x="200" y="188"/>
                    </a:lnTo>
                    <a:lnTo>
                      <a:pt x="198" y="188"/>
                    </a:lnTo>
                    <a:lnTo>
                      <a:pt x="198" y="186"/>
                    </a:lnTo>
                    <a:lnTo>
                      <a:pt x="196" y="186"/>
                    </a:lnTo>
                    <a:lnTo>
                      <a:pt x="196" y="184"/>
                    </a:lnTo>
                    <a:lnTo>
                      <a:pt x="194" y="184"/>
                    </a:lnTo>
                    <a:lnTo>
                      <a:pt x="196" y="184"/>
                    </a:lnTo>
                    <a:lnTo>
                      <a:pt x="194" y="184"/>
                    </a:lnTo>
                    <a:lnTo>
                      <a:pt x="196" y="184"/>
                    </a:lnTo>
                    <a:lnTo>
                      <a:pt x="194" y="184"/>
                    </a:lnTo>
                    <a:lnTo>
                      <a:pt x="192" y="184"/>
                    </a:lnTo>
                    <a:lnTo>
                      <a:pt x="192" y="182"/>
                    </a:lnTo>
                    <a:lnTo>
                      <a:pt x="192" y="184"/>
                    </a:lnTo>
                    <a:lnTo>
                      <a:pt x="192" y="182"/>
                    </a:lnTo>
                    <a:lnTo>
                      <a:pt x="192" y="184"/>
                    </a:lnTo>
                    <a:lnTo>
                      <a:pt x="192" y="182"/>
                    </a:lnTo>
                    <a:lnTo>
                      <a:pt x="192" y="184"/>
                    </a:lnTo>
                    <a:lnTo>
                      <a:pt x="192" y="182"/>
                    </a:lnTo>
                    <a:lnTo>
                      <a:pt x="192" y="184"/>
                    </a:lnTo>
                    <a:lnTo>
                      <a:pt x="192" y="182"/>
                    </a:lnTo>
                    <a:lnTo>
                      <a:pt x="192" y="184"/>
                    </a:lnTo>
                    <a:lnTo>
                      <a:pt x="190" y="184"/>
                    </a:lnTo>
                    <a:lnTo>
                      <a:pt x="190" y="182"/>
                    </a:lnTo>
                    <a:lnTo>
                      <a:pt x="190" y="184"/>
                    </a:lnTo>
                    <a:lnTo>
                      <a:pt x="190" y="182"/>
                    </a:lnTo>
                    <a:lnTo>
                      <a:pt x="188" y="182"/>
                    </a:lnTo>
                    <a:lnTo>
                      <a:pt x="190" y="182"/>
                    </a:lnTo>
                    <a:lnTo>
                      <a:pt x="188" y="182"/>
                    </a:lnTo>
                    <a:lnTo>
                      <a:pt x="190" y="182"/>
                    </a:lnTo>
                    <a:lnTo>
                      <a:pt x="188" y="182"/>
                    </a:lnTo>
                    <a:lnTo>
                      <a:pt x="188" y="184"/>
                    </a:lnTo>
                    <a:lnTo>
                      <a:pt x="188" y="182"/>
                    </a:lnTo>
                    <a:lnTo>
                      <a:pt x="190" y="182"/>
                    </a:lnTo>
                    <a:lnTo>
                      <a:pt x="188" y="182"/>
                    </a:lnTo>
                    <a:lnTo>
                      <a:pt x="190" y="182"/>
                    </a:lnTo>
                    <a:lnTo>
                      <a:pt x="188" y="182"/>
                    </a:lnTo>
                    <a:lnTo>
                      <a:pt x="190" y="182"/>
                    </a:lnTo>
                    <a:lnTo>
                      <a:pt x="188" y="182"/>
                    </a:lnTo>
                    <a:lnTo>
                      <a:pt x="190" y="182"/>
                    </a:lnTo>
                    <a:lnTo>
                      <a:pt x="188" y="182"/>
                    </a:lnTo>
                    <a:lnTo>
                      <a:pt x="190" y="182"/>
                    </a:lnTo>
                    <a:lnTo>
                      <a:pt x="188" y="182"/>
                    </a:lnTo>
                    <a:lnTo>
                      <a:pt x="186" y="182"/>
                    </a:lnTo>
                    <a:lnTo>
                      <a:pt x="188" y="182"/>
                    </a:lnTo>
                    <a:lnTo>
                      <a:pt x="188" y="180"/>
                    </a:lnTo>
                    <a:lnTo>
                      <a:pt x="188" y="182"/>
                    </a:lnTo>
                    <a:lnTo>
                      <a:pt x="188" y="180"/>
                    </a:lnTo>
                    <a:lnTo>
                      <a:pt x="186" y="180"/>
                    </a:lnTo>
                    <a:lnTo>
                      <a:pt x="186" y="182"/>
                    </a:lnTo>
                    <a:lnTo>
                      <a:pt x="186" y="180"/>
                    </a:lnTo>
                    <a:lnTo>
                      <a:pt x="188" y="180"/>
                    </a:lnTo>
                    <a:lnTo>
                      <a:pt x="188" y="182"/>
                    </a:lnTo>
                    <a:lnTo>
                      <a:pt x="188" y="180"/>
                    </a:lnTo>
                    <a:lnTo>
                      <a:pt x="186" y="180"/>
                    </a:lnTo>
                    <a:lnTo>
                      <a:pt x="188" y="180"/>
                    </a:lnTo>
                    <a:lnTo>
                      <a:pt x="186" y="180"/>
                    </a:lnTo>
                    <a:lnTo>
                      <a:pt x="186" y="178"/>
                    </a:lnTo>
                    <a:lnTo>
                      <a:pt x="186" y="180"/>
                    </a:lnTo>
                    <a:lnTo>
                      <a:pt x="186" y="178"/>
                    </a:lnTo>
                    <a:lnTo>
                      <a:pt x="184" y="178"/>
                    </a:lnTo>
                    <a:lnTo>
                      <a:pt x="186" y="178"/>
                    </a:lnTo>
                    <a:lnTo>
                      <a:pt x="184" y="178"/>
                    </a:lnTo>
                    <a:lnTo>
                      <a:pt x="184" y="177"/>
                    </a:lnTo>
                    <a:lnTo>
                      <a:pt x="184" y="175"/>
                    </a:lnTo>
                    <a:lnTo>
                      <a:pt x="184" y="177"/>
                    </a:lnTo>
                    <a:lnTo>
                      <a:pt x="184" y="175"/>
                    </a:lnTo>
                    <a:lnTo>
                      <a:pt x="184" y="177"/>
                    </a:lnTo>
                    <a:lnTo>
                      <a:pt x="184" y="175"/>
                    </a:lnTo>
                    <a:lnTo>
                      <a:pt x="182" y="175"/>
                    </a:lnTo>
                    <a:lnTo>
                      <a:pt x="182" y="173"/>
                    </a:lnTo>
                    <a:lnTo>
                      <a:pt x="182" y="171"/>
                    </a:lnTo>
                    <a:lnTo>
                      <a:pt x="182" y="169"/>
                    </a:lnTo>
                    <a:lnTo>
                      <a:pt x="182" y="167"/>
                    </a:lnTo>
                    <a:lnTo>
                      <a:pt x="182" y="165"/>
                    </a:lnTo>
                    <a:lnTo>
                      <a:pt x="182" y="163"/>
                    </a:lnTo>
                    <a:lnTo>
                      <a:pt x="180" y="163"/>
                    </a:lnTo>
                    <a:lnTo>
                      <a:pt x="180" y="165"/>
                    </a:lnTo>
                    <a:lnTo>
                      <a:pt x="180" y="163"/>
                    </a:lnTo>
                    <a:lnTo>
                      <a:pt x="180" y="165"/>
                    </a:lnTo>
                    <a:lnTo>
                      <a:pt x="180" y="163"/>
                    </a:lnTo>
                    <a:lnTo>
                      <a:pt x="180" y="165"/>
                    </a:lnTo>
                    <a:lnTo>
                      <a:pt x="180" y="163"/>
                    </a:lnTo>
                    <a:lnTo>
                      <a:pt x="178" y="163"/>
                    </a:lnTo>
                    <a:lnTo>
                      <a:pt x="176" y="163"/>
                    </a:lnTo>
                    <a:lnTo>
                      <a:pt x="176" y="161"/>
                    </a:lnTo>
                    <a:lnTo>
                      <a:pt x="176" y="163"/>
                    </a:lnTo>
                    <a:lnTo>
                      <a:pt x="176" y="161"/>
                    </a:lnTo>
                    <a:lnTo>
                      <a:pt x="178" y="161"/>
                    </a:lnTo>
                    <a:lnTo>
                      <a:pt x="180" y="161"/>
                    </a:lnTo>
                    <a:lnTo>
                      <a:pt x="178" y="161"/>
                    </a:lnTo>
                    <a:lnTo>
                      <a:pt x="180" y="161"/>
                    </a:lnTo>
                    <a:lnTo>
                      <a:pt x="180" y="159"/>
                    </a:lnTo>
                    <a:lnTo>
                      <a:pt x="180" y="157"/>
                    </a:lnTo>
                    <a:lnTo>
                      <a:pt x="182" y="157"/>
                    </a:lnTo>
                    <a:lnTo>
                      <a:pt x="182" y="155"/>
                    </a:lnTo>
                    <a:lnTo>
                      <a:pt x="184" y="155"/>
                    </a:lnTo>
                    <a:lnTo>
                      <a:pt x="182" y="155"/>
                    </a:lnTo>
                    <a:lnTo>
                      <a:pt x="180" y="155"/>
                    </a:lnTo>
                    <a:lnTo>
                      <a:pt x="180" y="157"/>
                    </a:lnTo>
                    <a:lnTo>
                      <a:pt x="180" y="159"/>
                    </a:lnTo>
                    <a:lnTo>
                      <a:pt x="178" y="159"/>
                    </a:lnTo>
                    <a:lnTo>
                      <a:pt x="180" y="159"/>
                    </a:lnTo>
                    <a:lnTo>
                      <a:pt x="178" y="159"/>
                    </a:lnTo>
                    <a:lnTo>
                      <a:pt x="178" y="161"/>
                    </a:lnTo>
                    <a:lnTo>
                      <a:pt x="176" y="161"/>
                    </a:lnTo>
                    <a:lnTo>
                      <a:pt x="175" y="161"/>
                    </a:lnTo>
                    <a:lnTo>
                      <a:pt x="175" y="159"/>
                    </a:lnTo>
                    <a:lnTo>
                      <a:pt x="176" y="159"/>
                    </a:lnTo>
                    <a:lnTo>
                      <a:pt x="176" y="157"/>
                    </a:lnTo>
                    <a:lnTo>
                      <a:pt x="175" y="157"/>
                    </a:lnTo>
                    <a:lnTo>
                      <a:pt x="175" y="155"/>
                    </a:lnTo>
                    <a:lnTo>
                      <a:pt x="175" y="153"/>
                    </a:lnTo>
                    <a:lnTo>
                      <a:pt x="175" y="152"/>
                    </a:lnTo>
                    <a:lnTo>
                      <a:pt x="176" y="152"/>
                    </a:lnTo>
                    <a:lnTo>
                      <a:pt x="175" y="152"/>
                    </a:lnTo>
                    <a:lnTo>
                      <a:pt x="176" y="152"/>
                    </a:lnTo>
                    <a:lnTo>
                      <a:pt x="175" y="152"/>
                    </a:lnTo>
                    <a:lnTo>
                      <a:pt x="176" y="152"/>
                    </a:lnTo>
                    <a:lnTo>
                      <a:pt x="175" y="152"/>
                    </a:lnTo>
                    <a:lnTo>
                      <a:pt x="175" y="150"/>
                    </a:lnTo>
                    <a:lnTo>
                      <a:pt x="175" y="148"/>
                    </a:lnTo>
                    <a:lnTo>
                      <a:pt x="175" y="146"/>
                    </a:lnTo>
                    <a:lnTo>
                      <a:pt x="176" y="146"/>
                    </a:lnTo>
                    <a:lnTo>
                      <a:pt x="178" y="146"/>
                    </a:lnTo>
                    <a:lnTo>
                      <a:pt x="176" y="146"/>
                    </a:lnTo>
                    <a:lnTo>
                      <a:pt x="178" y="146"/>
                    </a:lnTo>
                    <a:lnTo>
                      <a:pt x="176" y="146"/>
                    </a:lnTo>
                    <a:lnTo>
                      <a:pt x="178" y="144"/>
                    </a:lnTo>
                    <a:lnTo>
                      <a:pt x="176" y="144"/>
                    </a:lnTo>
                    <a:lnTo>
                      <a:pt x="178" y="144"/>
                    </a:lnTo>
                    <a:lnTo>
                      <a:pt x="176" y="144"/>
                    </a:lnTo>
                    <a:lnTo>
                      <a:pt x="176" y="146"/>
                    </a:lnTo>
                    <a:lnTo>
                      <a:pt x="175" y="146"/>
                    </a:lnTo>
                    <a:lnTo>
                      <a:pt x="173" y="146"/>
                    </a:lnTo>
                    <a:lnTo>
                      <a:pt x="173" y="148"/>
                    </a:lnTo>
                    <a:lnTo>
                      <a:pt x="173" y="146"/>
                    </a:lnTo>
                    <a:lnTo>
                      <a:pt x="173" y="148"/>
                    </a:lnTo>
                    <a:lnTo>
                      <a:pt x="173" y="146"/>
                    </a:lnTo>
                    <a:lnTo>
                      <a:pt x="171" y="146"/>
                    </a:lnTo>
                    <a:lnTo>
                      <a:pt x="173" y="146"/>
                    </a:lnTo>
                    <a:lnTo>
                      <a:pt x="171" y="146"/>
                    </a:lnTo>
                    <a:lnTo>
                      <a:pt x="169" y="146"/>
                    </a:lnTo>
                    <a:lnTo>
                      <a:pt x="169" y="144"/>
                    </a:lnTo>
                    <a:lnTo>
                      <a:pt x="169" y="146"/>
                    </a:lnTo>
                    <a:lnTo>
                      <a:pt x="171" y="146"/>
                    </a:lnTo>
                    <a:lnTo>
                      <a:pt x="171" y="148"/>
                    </a:lnTo>
                    <a:lnTo>
                      <a:pt x="173" y="148"/>
                    </a:lnTo>
                    <a:lnTo>
                      <a:pt x="173" y="150"/>
                    </a:lnTo>
                    <a:lnTo>
                      <a:pt x="173" y="152"/>
                    </a:lnTo>
                    <a:lnTo>
                      <a:pt x="171" y="152"/>
                    </a:lnTo>
                    <a:lnTo>
                      <a:pt x="173" y="152"/>
                    </a:lnTo>
                    <a:lnTo>
                      <a:pt x="171" y="152"/>
                    </a:lnTo>
                    <a:lnTo>
                      <a:pt x="169" y="152"/>
                    </a:lnTo>
                    <a:lnTo>
                      <a:pt x="169" y="150"/>
                    </a:lnTo>
                    <a:lnTo>
                      <a:pt x="169" y="152"/>
                    </a:lnTo>
                    <a:lnTo>
                      <a:pt x="169" y="150"/>
                    </a:lnTo>
                    <a:lnTo>
                      <a:pt x="167" y="150"/>
                    </a:lnTo>
                    <a:lnTo>
                      <a:pt x="169" y="150"/>
                    </a:lnTo>
                    <a:lnTo>
                      <a:pt x="167" y="150"/>
                    </a:lnTo>
                    <a:lnTo>
                      <a:pt x="169" y="150"/>
                    </a:lnTo>
                    <a:lnTo>
                      <a:pt x="167" y="150"/>
                    </a:lnTo>
                    <a:lnTo>
                      <a:pt x="169" y="150"/>
                    </a:lnTo>
                    <a:lnTo>
                      <a:pt x="169" y="152"/>
                    </a:lnTo>
                    <a:lnTo>
                      <a:pt x="169" y="150"/>
                    </a:lnTo>
                    <a:lnTo>
                      <a:pt x="167" y="150"/>
                    </a:lnTo>
                    <a:lnTo>
                      <a:pt x="167" y="148"/>
                    </a:lnTo>
                    <a:lnTo>
                      <a:pt x="167" y="150"/>
                    </a:lnTo>
                    <a:lnTo>
                      <a:pt x="167" y="148"/>
                    </a:lnTo>
                    <a:lnTo>
                      <a:pt x="167" y="146"/>
                    </a:lnTo>
                    <a:lnTo>
                      <a:pt x="167" y="148"/>
                    </a:lnTo>
                    <a:lnTo>
                      <a:pt x="167" y="146"/>
                    </a:lnTo>
                    <a:lnTo>
                      <a:pt x="165" y="146"/>
                    </a:lnTo>
                    <a:lnTo>
                      <a:pt x="165" y="144"/>
                    </a:lnTo>
                    <a:lnTo>
                      <a:pt x="163" y="144"/>
                    </a:lnTo>
                    <a:lnTo>
                      <a:pt x="163" y="142"/>
                    </a:lnTo>
                    <a:lnTo>
                      <a:pt x="163" y="140"/>
                    </a:lnTo>
                    <a:lnTo>
                      <a:pt x="161" y="138"/>
                    </a:lnTo>
                    <a:lnTo>
                      <a:pt x="161" y="136"/>
                    </a:lnTo>
                    <a:lnTo>
                      <a:pt x="161" y="134"/>
                    </a:lnTo>
                    <a:lnTo>
                      <a:pt x="159" y="134"/>
                    </a:lnTo>
                    <a:lnTo>
                      <a:pt x="161" y="134"/>
                    </a:lnTo>
                    <a:lnTo>
                      <a:pt x="159" y="134"/>
                    </a:lnTo>
                    <a:lnTo>
                      <a:pt x="159" y="132"/>
                    </a:lnTo>
                    <a:lnTo>
                      <a:pt x="159" y="130"/>
                    </a:lnTo>
                    <a:lnTo>
                      <a:pt x="157" y="130"/>
                    </a:lnTo>
                    <a:lnTo>
                      <a:pt x="157" y="129"/>
                    </a:lnTo>
                    <a:lnTo>
                      <a:pt x="155" y="129"/>
                    </a:lnTo>
                    <a:lnTo>
                      <a:pt x="157" y="129"/>
                    </a:lnTo>
                    <a:lnTo>
                      <a:pt x="155" y="129"/>
                    </a:lnTo>
                    <a:lnTo>
                      <a:pt x="157" y="129"/>
                    </a:lnTo>
                    <a:lnTo>
                      <a:pt x="157" y="127"/>
                    </a:lnTo>
                    <a:lnTo>
                      <a:pt x="155" y="127"/>
                    </a:lnTo>
                    <a:lnTo>
                      <a:pt x="157" y="127"/>
                    </a:lnTo>
                    <a:lnTo>
                      <a:pt x="159" y="127"/>
                    </a:lnTo>
                    <a:lnTo>
                      <a:pt x="161" y="127"/>
                    </a:lnTo>
                    <a:lnTo>
                      <a:pt x="161" y="129"/>
                    </a:lnTo>
                    <a:lnTo>
                      <a:pt x="161" y="127"/>
                    </a:lnTo>
                    <a:lnTo>
                      <a:pt x="161" y="129"/>
                    </a:lnTo>
                    <a:lnTo>
                      <a:pt x="161" y="127"/>
                    </a:lnTo>
                    <a:lnTo>
                      <a:pt x="163" y="127"/>
                    </a:lnTo>
                    <a:lnTo>
                      <a:pt x="163" y="125"/>
                    </a:lnTo>
                    <a:lnTo>
                      <a:pt x="161" y="127"/>
                    </a:lnTo>
                    <a:lnTo>
                      <a:pt x="159" y="127"/>
                    </a:lnTo>
                    <a:lnTo>
                      <a:pt x="157" y="127"/>
                    </a:lnTo>
                    <a:lnTo>
                      <a:pt x="157" y="125"/>
                    </a:lnTo>
                    <a:lnTo>
                      <a:pt x="157" y="127"/>
                    </a:lnTo>
                    <a:lnTo>
                      <a:pt x="159" y="127"/>
                    </a:lnTo>
                    <a:lnTo>
                      <a:pt x="159" y="125"/>
                    </a:lnTo>
                    <a:lnTo>
                      <a:pt x="157" y="125"/>
                    </a:lnTo>
                    <a:lnTo>
                      <a:pt x="159" y="125"/>
                    </a:lnTo>
                    <a:lnTo>
                      <a:pt x="157" y="125"/>
                    </a:lnTo>
                    <a:lnTo>
                      <a:pt x="159" y="125"/>
                    </a:lnTo>
                    <a:lnTo>
                      <a:pt x="159" y="123"/>
                    </a:lnTo>
                    <a:lnTo>
                      <a:pt x="159" y="121"/>
                    </a:lnTo>
                    <a:lnTo>
                      <a:pt x="161" y="121"/>
                    </a:lnTo>
                    <a:lnTo>
                      <a:pt x="161" y="119"/>
                    </a:lnTo>
                    <a:lnTo>
                      <a:pt x="161" y="121"/>
                    </a:lnTo>
                    <a:lnTo>
                      <a:pt x="161" y="119"/>
                    </a:lnTo>
                    <a:lnTo>
                      <a:pt x="163" y="119"/>
                    </a:lnTo>
                    <a:lnTo>
                      <a:pt x="161" y="119"/>
                    </a:lnTo>
                    <a:lnTo>
                      <a:pt x="163" y="119"/>
                    </a:lnTo>
                    <a:lnTo>
                      <a:pt x="161" y="119"/>
                    </a:lnTo>
                    <a:lnTo>
                      <a:pt x="163" y="119"/>
                    </a:lnTo>
                    <a:lnTo>
                      <a:pt x="161" y="119"/>
                    </a:lnTo>
                    <a:lnTo>
                      <a:pt x="163" y="119"/>
                    </a:lnTo>
                    <a:lnTo>
                      <a:pt x="163" y="117"/>
                    </a:lnTo>
                    <a:lnTo>
                      <a:pt x="163" y="119"/>
                    </a:lnTo>
                    <a:lnTo>
                      <a:pt x="163" y="117"/>
                    </a:lnTo>
                    <a:lnTo>
                      <a:pt x="165" y="117"/>
                    </a:lnTo>
                    <a:lnTo>
                      <a:pt x="163" y="117"/>
                    </a:lnTo>
                    <a:lnTo>
                      <a:pt x="165" y="117"/>
                    </a:lnTo>
                    <a:lnTo>
                      <a:pt x="165" y="115"/>
                    </a:lnTo>
                    <a:lnTo>
                      <a:pt x="165" y="113"/>
                    </a:lnTo>
                    <a:lnTo>
                      <a:pt x="165" y="115"/>
                    </a:lnTo>
                    <a:lnTo>
                      <a:pt x="167" y="115"/>
                    </a:lnTo>
                    <a:lnTo>
                      <a:pt x="167" y="113"/>
                    </a:lnTo>
                    <a:lnTo>
                      <a:pt x="165" y="113"/>
                    </a:lnTo>
                    <a:lnTo>
                      <a:pt x="165" y="115"/>
                    </a:lnTo>
                    <a:lnTo>
                      <a:pt x="165" y="113"/>
                    </a:lnTo>
                    <a:lnTo>
                      <a:pt x="163" y="113"/>
                    </a:lnTo>
                    <a:lnTo>
                      <a:pt x="163" y="111"/>
                    </a:lnTo>
                    <a:lnTo>
                      <a:pt x="165" y="111"/>
                    </a:lnTo>
                    <a:lnTo>
                      <a:pt x="163" y="111"/>
                    </a:lnTo>
                    <a:lnTo>
                      <a:pt x="163" y="113"/>
                    </a:lnTo>
                    <a:lnTo>
                      <a:pt x="163" y="111"/>
                    </a:lnTo>
                    <a:lnTo>
                      <a:pt x="163" y="113"/>
                    </a:lnTo>
                    <a:lnTo>
                      <a:pt x="163" y="111"/>
                    </a:lnTo>
                    <a:lnTo>
                      <a:pt x="161" y="111"/>
                    </a:lnTo>
                    <a:lnTo>
                      <a:pt x="161" y="113"/>
                    </a:lnTo>
                    <a:lnTo>
                      <a:pt x="161" y="115"/>
                    </a:lnTo>
                    <a:lnTo>
                      <a:pt x="163" y="115"/>
                    </a:lnTo>
                    <a:lnTo>
                      <a:pt x="161" y="115"/>
                    </a:lnTo>
                    <a:lnTo>
                      <a:pt x="159" y="115"/>
                    </a:lnTo>
                    <a:lnTo>
                      <a:pt x="161" y="115"/>
                    </a:lnTo>
                    <a:lnTo>
                      <a:pt x="159" y="115"/>
                    </a:lnTo>
                    <a:lnTo>
                      <a:pt x="159" y="113"/>
                    </a:lnTo>
                    <a:lnTo>
                      <a:pt x="159" y="115"/>
                    </a:lnTo>
                    <a:lnTo>
                      <a:pt x="159" y="113"/>
                    </a:lnTo>
                    <a:lnTo>
                      <a:pt x="161" y="113"/>
                    </a:lnTo>
                    <a:lnTo>
                      <a:pt x="159" y="113"/>
                    </a:lnTo>
                    <a:lnTo>
                      <a:pt x="161" y="113"/>
                    </a:lnTo>
                    <a:lnTo>
                      <a:pt x="161" y="111"/>
                    </a:lnTo>
                    <a:lnTo>
                      <a:pt x="159" y="111"/>
                    </a:lnTo>
                    <a:lnTo>
                      <a:pt x="159" y="109"/>
                    </a:lnTo>
                    <a:lnTo>
                      <a:pt x="159" y="111"/>
                    </a:lnTo>
                    <a:lnTo>
                      <a:pt x="159" y="109"/>
                    </a:lnTo>
                    <a:lnTo>
                      <a:pt x="157" y="109"/>
                    </a:lnTo>
                    <a:lnTo>
                      <a:pt x="157" y="107"/>
                    </a:lnTo>
                    <a:lnTo>
                      <a:pt x="157" y="109"/>
                    </a:lnTo>
                    <a:lnTo>
                      <a:pt x="157" y="107"/>
                    </a:lnTo>
                    <a:lnTo>
                      <a:pt x="157" y="109"/>
                    </a:lnTo>
                    <a:lnTo>
                      <a:pt x="155" y="109"/>
                    </a:lnTo>
                    <a:lnTo>
                      <a:pt x="155" y="107"/>
                    </a:lnTo>
                    <a:lnTo>
                      <a:pt x="155" y="109"/>
                    </a:lnTo>
                    <a:lnTo>
                      <a:pt x="155" y="111"/>
                    </a:lnTo>
                    <a:lnTo>
                      <a:pt x="153" y="111"/>
                    </a:lnTo>
                    <a:lnTo>
                      <a:pt x="155" y="111"/>
                    </a:lnTo>
                    <a:lnTo>
                      <a:pt x="155" y="113"/>
                    </a:lnTo>
                    <a:lnTo>
                      <a:pt x="157" y="113"/>
                    </a:lnTo>
                    <a:lnTo>
                      <a:pt x="159" y="113"/>
                    </a:lnTo>
                    <a:lnTo>
                      <a:pt x="157" y="113"/>
                    </a:lnTo>
                    <a:lnTo>
                      <a:pt x="159" y="113"/>
                    </a:lnTo>
                    <a:lnTo>
                      <a:pt x="157" y="115"/>
                    </a:lnTo>
                    <a:lnTo>
                      <a:pt x="159" y="115"/>
                    </a:lnTo>
                    <a:lnTo>
                      <a:pt x="157" y="115"/>
                    </a:lnTo>
                    <a:lnTo>
                      <a:pt x="159" y="115"/>
                    </a:lnTo>
                    <a:lnTo>
                      <a:pt x="157" y="115"/>
                    </a:lnTo>
                    <a:lnTo>
                      <a:pt x="157" y="117"/>
                    </a:lnTo>
                    <a:lnTo>
                      <a:pt x="157" y="115"/>
                    </a:lnTo>
                    <a:lnTo>
                      <a:pt x="157" y="117"/>
                    </a:lnTo>
                    <a:lnTo>
                      <a:pt x="157" y="115"/>
                    </a:lnTo>
                    <a:lnTo>
                      <a:pt x="157" y="117"/>
                    </a:lnTo>
                    <a:lnTo>
                      <a:pt x="157" y="115"/>
                    </a:lnTo>
                    <a:lnTo>
                      <a:pt x="157" y="117"/>
                    </a:lnTo>
                    <a:lnTo>
                      <a:pt x="157" y="119"/>
                    </a:lnTo>
                    <a:lnTo>
                      <a:pt x="155" y="119"/>
                    </a:lnTo>
                    <a:lnTo>
                      <a:pt x="153" y="119"/>
                    </a:lnTo>
                    <a:lnTo>
                      <a:pt x="153" y="117"/>
                    </a:lnTo>
                    <a:lnTo>
                      <a:pt x="153" y="119"/>
                    </a:lnTo>
                    <a:lnTo>
                      <a:pt x="153" y="117"/>
                    </a:lnTo>
                    <a:lnTo>
                      <a:pt x="153" y="115"/>
                    </a:lnTo>
                    <a:lnTo>
                      <a:pt x="153" y="113"/>
                    </a:lnTo>
                    <a:lnTo>
                      <a:pt x="152" y="113"/>
                    </a:lnTo>
                    <a:lnTo>
                      <a:pt x="152" y="115"/>
                    </a:lnTo>
                    <a:lnTo>
                      <a:pt x="153" y="115"/>
                    </a:lnTo>
                    <a:lnTo>
                      <a:pt x="153" y="117"/>
                    </a:lnTo>
                    <a:lnTo>
                      <a:pt x="153" y="115"/>
                    </a:lnTo>
                    <a:lnTo>
                      <a:pt x="152" y="115"/>
                    </a:lnTo>
                    <a:lnTo>
                      <a:pt x="152" y="117"/>
                    </a:lnTo>
                    <a:lnTo>
                      <a:pt x="153" y="117"/>
                    </a:lnTo>
                    <a:lnTo>
                      <a:pt x="152" y="117"/>
                    </a:lnTo>
                    <a:lnTo>
                      <a:pt x="152" y="115"/>
                    </a:lnTo>
                    <a:lnTo>
                      <a:pt x="150" y="115"/>
                    </a:lnTo>
                    <a:lnTo>
                      <a:pt x="150" y="113"/>
                    </a:lnTo>
                    <a:lnTo>
                      <a:pt x="150" y="111"/>
                    </a:lnTo>
                    <a:lnTo>
                      <a:pt x="152" y="111"/>
                    </a:lnTo>
                    <a:lnTo>
                      <a:pt x="150" y="111"/>
                    </a:lnTo>
                    <a:lnTo>
                      <a:pt x="150" y="113"/>
                    </a:lnTo>
                    <a:lnTo>
                      <a:pt x="152" y="113"/>
                    </a:lnTo>
                    <a:lnTo>
                      <a:pt x="150" y="113"/>
                    </a:lnTo>
                    <a:lnTo>
                      <a:pt x="152" y="113"/>
                    </a:lnTo>
                    <a:lnTo>
                      <a:pt x="150" y="113"/>
                    </a:lnTo>
                    <a:lnTo>
                      <a:pt x="152" y="113"/>
                    </a:lnTo>
                    <a:lnTo>
                      <a:pt x="150" y="113"/>
                    </a:lnTo>
                    <a:lnTo>
                      <a:pt x="152" y="113"/>
                    </a:lnTo>
                    <a:lnTo>
                      <a:pt x="152" y="111"/>
                    </a:lnTo>
                    <a:lnTo>
                      <a:pt x="152" y="109"/>
                    </a:lnTo>
                    <a:lnTo>
                      <a:pt x="152" y="107"/>
                    </a:lnTo>
                    <a:lnTo>
                      <a:pt x="153" y="107"/>
                    </a:lnTo>
                    <a:lnTo>
                      <a:pt x="152" y="107"/>
                    </a:lnTo>
                    <a:lnTo>
                      <a:pt x="153" y="107"/>
                    </a:lnTo>
                    <a:lnTo>
                      <a:pt x="153" y="105"/>
                    </a:lnTo>
                    <a:lnTo>
                      <a:pt x="152" y="105"/>
                    </a:lnTo>
                    <a:lnTo>
                      <a:pt x="153" y="105"/>
                    </a:lnTo>
                    <a:lnTo>
                      <a:pt x="152" y="105"/>
                    </a:lnTo>
                    <a:lnTo>
                      <a:pt x="153" y="105"/>
                    </a:lnTo>
                    <a:lnTo>
                      <a:pt x="152" y="105"/>
                    </a:lnTo>
                    <a:lnTo>
                      <a:pt x="153" y="105"/>
                    </a:lnTo>
                    <a:lnTo>
                      <a:pt x="152" y="105"/>
                    </a:lnTo>
                    <a:lnTo>
                      <a:pt x="152" y="104"/>
                    </a:lnTo>
                    <a:lnTo>
                      <a:pt x="153" y="104"/>
                    </a:lnTo>
                    <a:lnTo>
                      <a:pt x="152" y="104"/>
                    </a:lnTo>
                    <a:lnTo>
                      <a:pt x="153" y="104"/>
                    </a:lnTo>
                    <a:lnTo>
                      <a:pt x="152" y="104"/>
                    </a:lnTo>
                    <a:lnTo>
                      <a:pt x="152" y="102"/>
                    </a:lnTo>
                    <a:lnTo>
                      <a:pt x="153" y="102"/>
                    </a:lnTo>
                    <a:lnTo>
                      <a:pt x="153" y="100"/>
                    </a:lnTo>
                    <a:lnTo>
                      <a:pt x="153" y="98"/>
                    </a:lnTo>
                    <a:lnTo>
                      <a:pt x="155" y="98"/>
                    </a:lnTo>
                    <a:lnTo>
                      <a:pt x="153" y="98"/>
                    </a:lnTo>
                    <a:lnTo>
                      <a:pt x="155" y="96"/>
                    </a:lnTo>
                    <a:lnTo>
                      <a:pt x="155" y="94"/>
                    </a:lnTo>
                    <a:lnTo>
                      <a:pt x="155" y="92"/>
                    </a:lnTo>
                    <a:lnTo>
                      <a:pt x="155" y="90"/>
                    </a:lnTo>
                    <a:lnTo>
                      <a:pt x="157" y="90"/>
                    </a:lnTo>
                    <a:lnTo>
                      <a:pt x="155" y="90"/>
                    </a:lnTo>
                    <a:lnTo>
                      <a:pt x="157" y="90"/>
                    </a:lnTo>
                    <a:lnTo>
                      <a:pt x="155" y="90"/>
                    </a:lnTo>
                    <a:lnTo>
                      <a:pt x="157" y="90"/>
                    </a:lnTo>
                    <a:lnTo>
                      <a:pt x="157" y="88"/>
                    </a:lnTo>
                    <a:lnTo>
                      <a:pt x="157" y="86"/>
                    </a:lnTo>
                    <a:lnTo>
                      <a:pt x="157" y="88"/>
                    </a:lnTo>
                    <a:lnTo>
                      <a:pt x="155" y="88"/>
                    </a:lnTo>
                    <a:lnTo>
                      <a:pt x="155" y="86"/>
                    </a:lnTo>
                    <a:lnTo>
                      <a:pt x="157" y="86"/>
                    </a:lnTo>
                    <a:lnTo>
                      <a:pt x="155" y="86"/>
                    </a:lnTo>
                    <a:lnTo>
                      <a:pt x="157" y="86"/>
                    </a:lnTo>
                    <a:lnTo>
                      <a:pt x="155" y="86"/>
                    </a:lnTo>
                    <a:lnTo>
                      <a:pt x="157" y="86"/>
                    </a:lnTo>
                    <a:lnTo>
                      <a:pt x="155" y="86"/>
                    </a:lnTo>
                    <a:lnTo>
                      <a:pt x="157" y="86"/>
                    </a:lnTo>
                    <a:lnTo>
                      <a:pt x="155" y="86"/>
                    </a:lnTo>
                    <a:lnTo>
                      <a:pt x="157" y="86"/>
                    </a:lnTo>
                    <a:lnTo>
                      <a:pt x="157" y="84"/>
                    </a:lnTo>
                    <a:lnTo>
                      <a:pt x="155" y="84"/>
                    </a:lnTo>
                    <a:lnTo>
                      <a:pt x="155" y="86"/>
                    </a:lnTo>
                    <a:lnTo>
                      <a:pt x="155" y="84"/>
                    </a:lnTo>
                    <a:lnTo>
                      <a:pt x="157" y="84"/>
                    </a:lnTo>
                    <a:lnTo>
                      <a:pt x="155" y="84"/>
                    </a:lnTo>
                    <a:lnTo>
                      <a:pt x="155" y="82"/>
                    </a:lnTo>
                    <a:lnTo>
                      <a:pt x="155" y="84"/>
                    </a:lnTo>
                    <a:lnTo>
                      <a:pt x="155" y="82"/>
                    </a:lnTo>
                    <a:lnTo>
                      <a:pt x="155" y="84"/>
                    </a:lnTo>
                    <a:lnTo>
                      <a:pt x="155" y="82"/>
                    </a:lnTo>
                    <a:lnTo>
                      <a:pt x="157" y="82"/>
                    </a:lnTo>
                    <a:lnTo>
                      <a:pt x="155" y="82"/>
                    </a:lnTo>
                    <a:lnTo>
                      <a:pt x="157" y="82"/>
                    </a:lnTo>
                    <a:lnTo>
                      <a:pt x="155" y="82"/>
                    </a:lnTo>
                    <a:lnTo>
                      <a:pt x="155" y="81"/>
                    </a:lnTo>
                    <a:lnTo>
                      <a:pt x="155" y="79"/>
                    </a:lnTo>
                    <a:lnTo>
                      <a:pt x="155" y="81"/>
                    </a:lnTo>
                    <a:lnTo>
                      <a:pt x="155" y="79"/>
                    </a:lnTo>
                    <a:lnTo>
                      <a:pt x="155" y="81"/>
                    </a:lnTo>
                    <a:lnTo>
                      <a:pt x="155" y="79"/>
                    </a:lnTo>
                    <a:lnTo>
                      <a:pt x="157" y="79"/>
                    </a:lnTo>
                    <a:lnTo>
                      <a:pt x="155" y="79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7" y="79"/>
                    </a:lnTo>
                    <a:lnTo>
                      <a:pt x="155" y="79"/>
                    </a:lnTo>
                    <a:lnTo>
                      <a:pt x="155" y="81"/>
                    </a:lnTo>
                    <a:lnTo>
                      <a:pt x="155" y="79"/>
                    </a:lnTo>
                    <a:lnTo>
                      <a:pt x="153" y="79"/>
                    </a:lnTo>
                    <a:lnTo>
                      <a:pt x="155" y="79"/>
                    </a:lnTo>
                    <a:lnTo>
                      <a:pt x="153" y="79"/>
                    </a:lnTo>
                    <a:lnTo>
                      <a:pt x="155" y="79"/>
                    </a:lnTo>
                    <a:lnTo>
                      <a:pt x="155" y="77"/>
                    </a:lnTo>
                    <a:lnTo>
                      <a:pt x="155" y="79"/>
                    </a:lnTo>
                    <a:lnTo>
                      <a:pt x="157" y="79"/>
                    </a:lnTo>
                    <a:lnTo>
                      <a:pt x="155" y="79"/>
                    </a:lnTo>
                    <a:lnTo>
                      <a:pt x="157" y="79"/>
                    </a:lnTo>
                    <a:lnTo>
                      <a:pt x="157" y="77"/>
                    </a:lnTo>
                    <a:lnTo>
                      <a:pt x="155" y="77"/>
                    </a:lnTo>
                    <a:lnTo>
                      <a:pt x="157" y="77"/>
                    </a:lnTo>
                    <a:lnTo>
                      <a:pt x="155" y="77"/>
                    </a:lnTo>
                    <a:lnTo>
                      <a:pt x="157" y="77"/>
                    </a:lnTo>
                    <a:lnTo>
                      <a:pt x="157" y="79"/>
                    </a:lnTo>
                    <a:lnTo>
                      <a:pt x="157" y="77"/>
                    </a:lnTo>
                    <a:lnTo>
                      <a:pt x="155" y="77"/>
                    </a:lnTo>
                    <a:lnTo>
                      <a:pt x="155" y="75"/>
                    </a:lnTo>
                    <a:lnTo>
                      <a:pt x="155" y="77"/>
                    </a:lnTo>
                    <a:lnTo>
                      <a:pt x="155" y="75"/>
                    </a:lnTo>
                    <a:lnTo>
                      <a:pt x="153" y="75"/>
                    </a:lnTo>
                    <a:lnTo>
                      <a:pt x="153" y="73"/>
                    </a:lnTo>
                    <a:lnTo>
                      <a:pt x="153" y="75"/>
                    </a:lnTo>
                    <a:lnTo>
                      <a:pt x="153" y="73"/>
                    </a:lnTo>
                    <a:lnTo>
                      <a:pt x="153" y="71"/>
                    </a:lnTo>
                    <a:lnTo>
                      <a:pt x="152" y="71"/>
                    </a:lnTo>
                    <a:lnTo>
                      <a:pt x="152" y="69"/>
                    </a:lnTo>
                    <a:lnTo>
                      <a:pt x="152" y="67"/>
                    </a:lnTo>
                    <a:lnTo>
                      <a:pt x="150" y="67"/>
                    </a:lnTo>
                    <a:lnTo>
                      <a:pt x="148" y="67"/>
                    </a:lnTo>
                    <a:lnTo>
                      <a:pt x="146" y="67"/>
                    </a:lnTo>
                    <a:lnTo>
                      <a:pt x="144" y="67"/>
                    </a:lnTo>
                    <a:lnTo>
                      <a:pt x="144" y="65"/>
                    </a:lnTo>
                    <a:lnTo>
                      <a:pt x="144" y="67"/>
                    </a:lnTo>
                    <a:lnTo>
                      <a:pt x="144" y="65"/>
                    </a:lnTo>
                    <a:lnTo>
                      <a:pt x="144" y="63"/>
                    </a:lnTo>
                    <a:lnTo>
                      <a:pt x="142" y="63"/>
                    </a:lnTo>
                    <a:lnTo>
                      <a:pt x="144" y="63"/>
                    </a:lnTo>
                    <a:lnTo>
                      <a:pt x="142" y="63"/>
                    </a:lnTo>
                    <a:lnTo>
                      <a:pt x="142" y="61"/>
                    </a:lnTo>
                    <a:lnTo>
                      <a:pt x="142" y="63"/>
                    </a:lnTo>
                    <a:lnTo>
                      <a:pt x="142" y="61"/>
                    </a:lnTo>
                    <a:lnTo>
                      <a:pt x="142" y="63"/>
                    </a:lnTo>
                    <a:lnTo>
                      <a:pt x="140" y="63"/>
                    </a:lnTo>
                    <a:lnTo>
                      <a:pt x="140" y="61"/>
                    </a:lnTo>
                    <a:lnTo>
                      <a:pt x="142" y="61"/>
                    </a:lnTo>
                    <a:lnTo>
                      <a:pt x="140" y="61"/>
                    </a:lnTo>
                    <a:lnTo>
                      <a:pt x="142" y="61"/>
                    </a:lnTo>
                    <a:lnTo>
                      <a:pt x="140" y="61"/>
                    </a:lnTo>
                    <a:lnTo>
                      <a:pt x="140" y="63"/>
                    </a:lnTo>
                    <a:lnTo>
                      <a:pt x="140" y="61"/>
                    </a:lnTo>
                    <a:lnTo>
                      <a:pt x="140" y="59"/>
                    </a:lnTo>
                    <a:lnTo>
                      <a:pt x="140" y="61"/>
                    </a:lnTo>
                    <a:lnTo>
                      <a:pt x="140" y="59"/>
                    </a:lnTo>
                    <a:lnTo>
                      <a:pt x="138" y="59"/>
                    </a:lnTo>
                    <a:lnTo>
                      <a:pt x="138" y="57"/>
                    </a:lnTo>
                    <a:lnTo>
                      <a:pt x="136" y="57"/>
                    </a:lnTo>
                    <a:lnTo>
                      <a:pt x="136" y="56"/>
                    </a:lnTo>
                    <a:lnTo>
                      <a:pt x="134" y="56"/>
                    </a:lnTo>
                    <a:lnTo>
                      <a:pt x="134" y="54"/>
                    </a:lnTo>
                    <a:lnTo>
                      <a:pt x="132" y="54"/>
                    </a:lnTo>
                    <a:lnTo>
                      <a:pt x="132" y="52"/>
                    </a:lnTo>
                    <a:lnTo>
                      <a:pt x="132" y="50"/>
                    </a:lnTo>
                    <a:lnTo>
                      <a:pt x="132" y="48"/>
                    </a:lnTo>
                    <a:lnTo>
                      <a:pt x="132" y="50"/>
                    </a:lnTo>
                    <a:lnTo>
                      <a:pt x="134" y="50"/>
                    </a:lnTo>
                    <a:lnTo>
                      <a:pt x="132" y="48"/>
                    </a:lnTo>
                    <a:lnTo>
                      <a:pt x="132" y="50"/>
                    </a:lnTo>
                    <a:lnTo>
                      <a:pt x="132" y="48"/>
                    </a:lnTo>
                    <a:lnTo>
                      <a:pt x="130" y="48"/>
                    </a:lnTo>
                    <a:lnTo>
                      <a:pt x="128" y="48"/>
                    </a:lnTo>
                    <a:lnTo>
                      <a:pt x="128" y="46"/>
                    </a:lnTo>
                    <a:lnTo>
                      <a:pt x="128" y="48"/>
                    </a:lnTo>
                    <a:lnTo>
                      <a:pt x="128" y="46"/>
                    </a:lnTo>
                    <a:lnTo>
                      <a:pt x="127" y="46"/>
                    </a:lnTo>
                    <a:lnTo>
                      <a:pt x="128" y="46"/>
                    </a:lnTo>
                    <a:lnTo>
                      <a:pt x="127" y="46"/>
                    </a:lnTo>
                    <a:lnTo>
                      <a:pt x="127" y="44"/>
                    </a:lnTo>
                    <a:lnTo>
                      <a:pt x="127" y="42"/>
                    </a:lnTo>
                    <a:lnTo>
                      <a:pt x="125" y="42"/>
                    </a:lnTo>
                    <a:lnTo>
                      <a:pt x="125" y="40"/>
                    </a:lnTo>
                    <a:lnTo>
                      <a:pt x="123" y="40"/>
                    </a:lnTo>
                    <a:lnTo>
                      <a:pt x="123" y="38"/>
                    </a:lnTo>
                    <a:lnTo>
                      <a:pt x="121" y="38"/>
                    </a:lnTo>
                    <a:lnTo>
                      <a:pt x="121" y="36"/>
                    </a:lnTo>
                    <a:lnTo>
                      <a:pt x="121" y="38"/>
                    </a:lnTo>
                    <a:lnTo>
                      <a:pt x="119" y="38"/>
                    </a:lnTo>
                    <a:lnTo>
                      <a:pt x="119" y="36"/>
                    </a:lnTo>
                    <a:lnTo>
                      <a:pt x="119" y="38"/>
                    </a:lnTo>
                    <a:lnTo>
                      <a:pt x="119" y="36"/>
                    </a:lnTo>
                    <a:lnTo>
                      <a:pt x="117" y="36"/>
                    </a:lnTo>
                    <a:lnTo>
                      <a:pt x="117" y="34"/>
                    </a:lnTo>
                    <a:lnTo>
                      <a:pt x="117" y="36"/>
                    </a:lnTo>
                    <a:lnTo>
                      <a:pt x="117" y="34"/>
                    </a:lnTo>
                    <a:lnTo>
                      <a:pt x="115" y="34"/>
                    </a:lnTo>
                    <a:lnTo>
                      <a:pt x="115" y="33"/>
                    </a:lnTo>
                    <a:lnTo>
                      <a:pt x="115" y="34"/>
                    </a:lnTo>
                    <a:lnTo>
                      <a:pt x="113" y="34"/>
                    </a:lnTo>
                    <a:lnTo>
                      <a:pt x="115" y="34"/>
                    </a:lnTo>
                    <a:lnTo>
                      <a:pt x="115" y="33"/>
                    </a:lnTo>
                    <a:lnTo>
                      <a:pt x="113" y="33"/>
                    </a:lnTo>
                    <a:lnTo>
                      <a:pt x="111" y="33"/>
                    </a:lnTo>
                    <a:lnTo>
                      <a:pt x="111" y="34"/>
                    </a:lnTo>
                    <a:lnTo>
                      <a:pt x="111" y="33"/>
                    </a:lnTo>
                    <a:lnTo>
                      <a:pt x="111" y="34"/>
                    </a:lnTo>
                    <a:lnTo>
                      <a:pt x="111" y="33"/>
                    </a:lnTo>
                    <a:lnTo>
                      <a:pt x="111" y="34"/>
                    </a:lnTo>
                    <a:lnTo>
                      <a:pt x="111" y="33"/>
                    </a:lnTo>
                    <a:lnTo>
                      <a:pt x="111" y="34"/>
                    </a:lnTo>
                    <a:lnTo>
                      <a:pt x="109" y="34"/>
                    </a:lnTo>
                    <a:lnTo>
                      <a:pt x="109" y="33"/>
                    </a:lnTo>
                    <a:lnTo>
                      <a:pt x="109" y="34"/>
                    </a:lnTo>
                    <a:lnTo>
                      <a:pt x="107" y="34"/>
                    </a:lnTo>
                    <a:lnTo>
                      <a:pt x="109" y="34"/>
                    </a:lnTo>
                    <a:lnTo>
                      <a:pt x="109" y="33"/>
                    </a:lnTo>
                    <a:lnTo>
                      <a:pt x="107" y="34"/>
                    </a:lnTo>
                    <a:lnTo>
                      <a:pt x="107" y="33"/>
                    </a:lnTo>
                    <a:lnTo>
                      <a:pt x="107" y="34"/>
                    </a:lnTo>
                    <a:lnTo>
                      <a:pt x="107" y="33"/>
                    </a:lnTo>
                    <a:lnTo>
                      <a:pt x="107" y="34"/>
                    </a:lnTo>
                    <a:lnTo>
                      <a:pt x="107" y="33"/>
                    </a:lnTo>
                    <a:lnTo>
                      <a:pt x="105" y="33"/>
                    </a:lnTo>
                    <a:lnTo>
                      <a:pt x="107" y="33"/>
                    </a:lnTo>
                    <a:lnTo>
                      <a:pt x="105" y="33"/>
                    </a:lnTo>
                    <a:lnTo>
                      <a:pt x="105" y="34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2" y="36"/>
                    </a:lnTo>
                    <a:lnTo>
                      <a:pt x="104" y="36"/>
                    </a:lnTo>
                    <a:lnTo>
                      <a:pt x="102" y="36"/>
                    </a:lnTo>
                    <a:lnTo>
                      <a:pt x="104" y="36"/>
                    </a:lnTo>
                    <a:lnTo>
                      <a:pt x="104" y="38"/>
                    </a:lnTo>
                    <a:lnTo>
                      <a:pt x="102" y="38"/>
                    </a:lnTo>
                    <a:lnTo>
                      <a:pt x="100" y="38"/>
                    </a:lnTo>
                    <a:lnTo>
                      <a:pt x="100" y="36"/>
                    </a:lnTo>
                    <a:lnTo>
                      <a:pt x="100" y="38"/>
                    </a:lnTo>
                    <a:lnTo>
                      <a:pt x="102" y="38"/>
                    </a:lnTo>
                    <a:lnTo>
                      <a:pt x="104" y="38"/>
                    </a:lnTo>
                    <a:lnTo>
                      <a:pt x="104" y="40"/>
                    </a:lnTo>
                    <a:lnTo>
                      <a:pt x="102" y="40"/>
                    </a:lnTo>
                    <a:lnTo>
                      <a:pt x="104" y="40"/>
                    </a:lnTo>
                    <a:lnTo>
                      <a:pt x="102" y="40"/>
                    </a:lnTo>
                    <a:lnTo>
                      <a:pt x="100" y="40"/>
                    </a:lnTo>
                    <a:lnTo>
                      <a:pt x="98" y="40"/>
                    </a:lnTo>
                    <a:lnTo>
                      <a:pt x="96" y="40"/>
                    </a:lnTo>
                    <a:lnTo>
                      <a:pt x="96" y="42"/>
                    </a:lnTo>
                    <a:lnTo>
                      <a:pt x="94" y="42"/>
                    </a:lnTo>
                    <a:lnTo>
                      <a:pt x="92" y="42"/>
                    </a:lnTo>
                    <a:lnTo>
                      <a:pt x="92" y="44"/>
                    </a:lnTo>
                    <a:lnTo>
                      <a:pt x="90" y="44"/>
                    </a:lnTo>
                    <a:lnTo>
                      <a:pt x="88" y="46"/>
                    </a:lnTo>
                    <a:lnTo>
                      <a:pt x="86" y="46"/>
                    </a:lnTo>
                    <a:lnTo>
                      <a:pt x="86" y="48"/>
                    </a:lnTo>
                    <a:lnTo>
                      <a:pt x="86" y="46"/>
                    </a:lnTo>
                    <a:lnTo>
                      <a:pt x="86" y="44"/>
                    </a:lnTo>
                    <a:lnTo>
                      <a:pt x="84" y="44"/>
                    </a:lnTo>
                    <a:lnTo>
                      <a:pt x="84" y="46"/>
                    </a:lnTo>
                    <a:lnTo>
                      <a:pt x="82" y="46"/>
                    </a:lnTo>
                    <a:lnTo>
                      <a:pt x="84" y="46"/>
                    </a:lnTo>
                    <a:lnTo>
                      <a:pt x="82" y="46"/>
                    </a:lnTo>
                    <a:lnTo>
                      <a:pt x="80" y="46"/>
                    </a:lnTo>
                    <a:lnTo>
                      <a:pt x="80" y="44"/>
                    </a:lnTo>
                    <a:lnTo>
                      <a:pt x="80" y="46"/>
                    </a:lnTo>
                    <a:lnTo>
                      <a:pt x="82" y="46"/>
                    </a:lnTo>
                    <a:lnTo>
                      <a:pt x="82" y="48"/>
                    </a:lnTo>
                    <a:lnTo>
                      <a:pt x="80" y="48"/>
                    </a:lnTo>
                    <a:lnTo>
                      <a:pt x="79" y="48"/>
                    </a:lnTo>
                    <a:lnTo>
                      <a:pt x="77" y="48"/>
                    </a:lnTo>
                    <a:lnTo>
                      <a:pt x="75" y="48"/>
                    </a:lnTo>
                    <a:lnTo>
                      <a:pt x="73" y="48"/>
                    </a:lnTo>
                    <a:lnTo>
                      <a:pt x="71" y="50"/>
                    </a:lnTo>
                    <a:lnTo>
                      <a:pt x="71" y="48"/>
                    </a:lnTo>
                    <a:lnTo>
                      <a:pt x="71" y="46"/>
                    </a:lnTo>
                    <a:lnTo>
                      <a:pt x="69" y="46"/>
                    </a:lnTo>
                    <a:lnTo>
                      <a:pt x="69" y="44"/>
                    </a:lnTo>
                    <a:lnTo>
                      <a:pt x="69" y="42"/>
                    </a:lnTo>
                    <a:lnTo>
                      <a:pt x="71" y="42"/>
                    </a:lnTo>
                    <a:lnTo>
                      <a:pt x="69" y="42"/>
                    </a:lnTo>
                    <a:lnTo>
                      <a:pt x="69" y="44"/>
                    </a:lnTo>
                    <a:lnTo>
                      <a:pt x="69" y="46"/>
                    </a:lnTo>
                    <a:lnTo>
                      <a:pt x="71" y="46"/>
                    </a:lnTo>
                    <a:lnTo>
                      <a:pt x="71" y="48"/>
                    </a:lnTo>
                    <a:lnTo>
                      <a:pt x="73" y="48"/>
                    </a:lnTo>
                    <a:lnTo>
                      <a:pt x="73" y="46"/>
                    </a:lnTo>
                    <a:lnTo>
                      <a:pt x="73" y="44"/>
                    </a:lnTo>
                    <a:lnTo>
                      <a:pt x="73" y="42"/>
                    </a:lnTo>
                    <a:lnTo>
                      <a:pt x="71" y="42"/>
                    </a:lnTo>
                    <a:lnTo>
                      <a:pt x="71" y="40"/>
                    </a:lnTo>
                    <a:lnTo>
                      <a:pt x="69" y="40"/>
                    </a:lnTo>
                    <a:lnTo>
                      <a:pt x="69" y="38"/>
                    </a:lnTo>
                    <a:lnTo>
                      <a:pt x="67" y="38"/>
                    </a:lnTo>
                    <a:lnTo>
                      <a:pt x="65" y="38"/>
                    </a:lnTo>
                    <a:lnTo>
                      <a:pt x="67" y="38"/>
                    </a:lnTo>
                    <a:lnTo>
                      <a:pt x="69" y="38"/>
                    </a:lnTo>
                    <a:lnTo>
                      <a:pt x="67" y="38"/>
                    </a:lnTo>
                    <a:lnTo>
                      <a:pt x="67" y="36"/>
                    </a:lnTo>
                    <a:lnTo>
                      <a:pt x="65" y="36"/>
                    </a:lnTo>
                    <a:lnTo>
                      <a:pt x="65" y="34"/>
                    </a:lnTo>
                    <a:lnTo>
                      <a:pt x="63" y="34"/>
                    </a:lnTo>
                    <a:lnTo>
                      <a:pt x="65" y="34"/>
                    </a:lnTo>
                    <a:lnTo>
                      <a:pt x="65" y="36"/>
                    </a:lnTo>
                    <a:lnTo>
                      <a:pt x="63" y="34"/>
                    </a:lnTo>
                    <a:lnTo>
                      <a:pt x="61" y="34"/>
                    </a:lnTo>
                    <a:lnTo>
                      <a:pt x="61" y="33"/>
                    </a:lnTo>
                    <a:lnTo>
                      <a:pt x="59" y="33"/>
                    </a:lnTo>
                    <a:lnTo>
                      <a:pt x="61" y="33"/>
                    </a:lnTo>
                    <a:lnTo>
                      <a:pt x="61" y="34"/>
                    </a:lnTo>
                    <a:lnTo>
                      <a:pt x="63" y="34"/>
                    </a:lnTo>
                    <a:lnTo>
                      <a:pt x="61" y="34"/>
                    </a:lnTo>
                    <a:lnTo>
                      <a:pt x="61" y="33"/>
                    </a:lnTo>
                    <a:lnTo>
                      <a:pt x="63" y="33"/>
                    </a:lnTo>
                    <a:lnTo>
                      <a:pt x="63" y="34"/>
                    </a:lnTo>
                    <a:lnTo>
                      <a:pt x="63" y="33"/>
                    </a:lnTo>
                    <a:lnTo>
                      <a:pt x="65" y="33"/>
                    </a:lnTo>
                    <a:lnTo>
                      <a:pt x="65" y="34"/>
                    </a:lnTo>
                    <a:lnTo>
                      <a:pt x="65" y="33"/>
                    </a:lnTo>
                    <a:lnTo>
                      <a:pt x="65" y="34"/>
                    </a:lnTo>
                    <a:lnTo>
                      <a:pt x="67" y="34"/>
                    </a:lnTo>
                    <a:lnTo>
                      <a:pt x="67" y="36"/>
                    </a:lnTo>
                    <a:lnTo>
                      <a:pt x="69" y="36"/>
                    </a:lnTo>
                    <a:lnTo>
                      <a:pt x="69" y="34"/>
                    </a:lnTo>
                    <a:lnTo>
                      <a:pt x="69" y="36"/>
                    </a:lnTo>
                    <a:lnTo>
                      <a:pt x="71" y="36"/>
                    </a:lnTo>
                    <a:lnTo>
                      <a:pt x="71" y="34"/>
                    </a:lnTo>
                    <a:lnTo>
                      <a:pt x="69" y="34"/>
                    </a:lnTo>
                    <a:lnTo>
                      <a:pt x="71" y="34"/>
                    </a:lnTo>
                    <a:lnTo>
                      <a:pt x="69" y="34"/>
                    </a:lnTo>
                    <a:lnTo>
                      <a:pt x="69" y="36"/>
                    </a:lnTo>
                    <a:lnTo>
                      <a:pt x="67" y="36"/>
                    </a:lnTo>
                    <a:lnTo>
                      <a:pt x="67" y="34"/>
                    </a:lnTo>
                    <a:lnTo>
                      <a:pt x="67" y="33"/>
                    </a:lnTo>
                    <a:lnTo>
                      <a:pt x="67" y="34"/>
                    </a:lnTo>
                    <a:lnTo>
                      <a:pt x="67" y="33"/>
                    </a:lnTo>
                    <a:lnTo>
                      <a:pt x="65" y="33"/>
                    </a:lnTo>
                    <a:lnTo>
                      <a:pt x="67" y="33"/>
                    </a:lnTo>
                    <a:lnTo>
                      <a:pt x="65" y="33"/>
                    </a:lnTo>
                    <a:lnTo>
                      <a:pt x="63" y="33"/>
                    </a:lnTo>
                    <a:lnTo>
                      <a:pt x="63" y="31"/>
                    </a:lnTo>
                    <a:lnTo>
                      <a:pt x="63" y="33"/>
                    </a:lnTo>
                    <a:lnTo>
                      <a:pt x="61" y="33"/>
                    </a:lnTo>
                    <a:lnTo>
                      <a:pt x="61" y="31"/>
                    </a:lnTo>
                    <a:lnTo>
                      <a:pt x="59" y="31"/>
                    </a:lnTo>
                    <a:lnTo>
                      <a:pt x="59" y="29"/>
                    </a:lnTo>
                    <a:lnTo>
                      <a:pt x="61" y="29"/>
                    </a:lnTo>
                    <a:lnTo>
                      <a:pt x="61" y="27"/>
                    </a:lnTo>
                    <a:lnTo>
                      <a:pt x="63" y="27"/>
                    </a:lnTo>
                    <a:lnTo>
                      <a:pt x="63" y="29"/>
                    </a:lnTo>
                    <a:lnTo>
                      <a:pt x="63" y="27"/>
                    </a:lnTo>
                    <a:lnTo>
                      <a:pt x="63" y="29"/>
                    </a:lnTo>
                    <a:lnTo>
                      <a:pt x="63" y="27"/>
                    </a:lnTo>
                    <a:lnTo>
                      <a:pt x="65" y="27"/>
                    </a:lnTo>
                    <a:lnTo>
                      <a:pt x="65" y="25"/>
                    </a:lnTo>
                    <a:lnTo>
                      <a:pt x="63" y="25"/>
                    </a:lnTo>
                    <a:lnTo>
                      <a:pt x="65" y="25"/>
                    </a:lnTo>
                    <a:lnTo>
                      <a:pt x="67" y="25"/>
                    </a:lnTo>
                    <a:lnTo>
                      <a:pt x="65" y="25"/>
                    </a:lnTo>
                    <a:lnTo>
                      <a:pt x="63" y="25"/>
                    </a:lnTo>
                    <a:lnTo>
                      <a:pt x="63" y="27"/>
                    </a:lnTo>
                    <a:lnTo>
                      <a:pt x="61" y="27"/>
                    </a:lnTo>
                    <a:lnTo>
                      <a:pt x="63" y="27"/>
                    </a:lnTo>
                    <a:lnTo>
                      <a:pt x="61" y="27"/>
                    </a:lnTo>
                    <a:lnTo>
                      <a:pt x="59" y="27"/>
                    </a:lnTo>
                    <a:lnTo>
                      <a:pt x="59" y="29"/>
                    </a:lnTo>
                    <a:lnTo>
                      <a:pt x="59" y="27"/>
                    </a:lnTo>
                    <a:lnTo>
                      <a:pt x="59" y="25"/>
                    </a:lnTo>
                    <a:lnTo>
                      <a:pt x="57" y="25"/>
                    </a:lnTo>
                    <a:lnTo>
                      <a:pt x="57" y="27"/>
                    </a:lnTo>
                    <a:lnTo>
                      <a:pt x="56" y="27"/>
                    </a:lnTo>
                    <a:lnTo>
                      <a:pt x="56" y="25"/>
                    </a:lnTo>
                    <a:lnTo>
                      <a:pt x="56" y="27"/>
                    </a:lnTo>
                    <a:lnTo>
                      <a:pt x="56" y="29"/>
                    </a:lnTo>
                    <a:lnTo>
                      <a:pt x="57" y="29"/>
                    </a:lnTo>
                    <a:lnTo>
                      <a:pt x="56" y="29"/>
                    </a:lnTo>
                    <a:lnTo>
                      <a:pt x="57" y="29"/>
                    </a:lnTo>
                    <a:lnTo>
                      <a:pt x="59" y="29"/>
                    </a:lnTo>
                    <a:lnTo>
                      <a:pt x="59" y="31"/>
                    </a:lnTo>
                    <a:lnTo>
                      <a:pt x="59" y="33"/>
                    </a:lnTo>
                    <a:lnTo>
                      <a:pt x="59" y="31"/>
                    </a:lnTo>
                    <a:lnTo>
                      <a:pt x="57" y="31"/>
                    </a:lnTo>
                    <a:lnTo>
                      <a:pt x="59" y="31"/>
                    </a:lnTo>
                    <a:lnTo>
                      <a:pt x="59" y="33"/>
                    </a:lnTo>
                    <a:lnTo>
                      <a:pt x="57" y="31"/>
                    </a:lnTo>
                    <a:lnTo>
                      <a:pt x="56" y="31"/>
                    </a:lnTo>
                    <a:lnTo>
                      <a:pt x="56" y="29"/>
                    </a:lnTo>
                    <a:lnTo>
                      <a:pt x="54" y="29"/>
                    </a:lnTo>
                    <a:lnTo>
                      <a:pt x="52" y="29"/>
                    </a:lnTo>
                    <a:lnTo>
                      <a:pt x="52" y="27"/>
                    </a:lnTo>
                    <a:lnTo>
                      <a:pt x="50" y="27"/>
                    </a:lnTo>
                    <a:lnTo>
                      <a:pt x="48" y="27"/>
                    </a:lnTo>
                    <a:lnTo>
                      <a:pt x="48" y="25"/>
                    </a:lnTo>
                    <a:lnTo>
                      <a:pt x="46" y="25"/>
                    </a:lnTo>
                    <a:lnTo>
                      <a:pt x="44" y="25"/>
                    </a:lnTo>
                    <a:lnTo>
                      <a:pt x="42" y="25"/>
                    </a:lnTo>
                    <a:lnTo>
                      <a:pt x="42" y="23"/>
                    </a:lnTo>
                    <a:lnTo>
                      <a:pt x="40" y="23"/>
                    </a:lnTo>
                    <a:lnTo>
                      <a:pt x="38" y="23"/>
                    </a:lnTo>
                    <a:lnTo>
                      <a:pt x="36" y="23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6" y="21"/>
                    </a:lnTo>
                    <a:lnTo>
                      <a:pt x="36" y="23"/>
                    </a:lnTo>
                    <a:lnTo>
                      <a:pt x="36" y="21"/>
                    </a:lnTo>
                    <a:lnTo>
                      <a:pt x="36" y="23"/>
                    </a:lnTo>
                    <a:lnTo>
                      <a:pt x="36" y="21"/>
                    </a:lnTo>
                    <a:lnTo>
                      <a:pt x="36" y="23"/>
                    </a:lnTo>
                    <a:lnTo>
                      <a:pt x="38" y="23"/>
                    </a:lnTo>
                    <a:lnTo>
                      <a:pt x="40" y="23"/>
                    </a:lnTo>
                    <a:lnTo>
                      <a:pt x="40" y="21"/>
                    </a:lnTo>
                    <a:lnTo>
                      <a:pt x="42" y="21"/>
                    </a:lnTo>
                    <a:lnTo>
                      <a:pt x="42" y="23"/>
                    </a:lnTo>
                    <a:lnTo>
                      <a:pt x="44" y="23"/>
                    </a:lnTo>
                    <a:lnTo>
                      <a:pt x="44" y="21"/>
                    </a:lnTo>
                    <a:lnTo>
                      <a:pt x="42" y="21"/>
                    </a:lnTo>
                    <a:lnTo>
                      <a:pt x="42" y="23"/>
                    </a:lnTo>
                    <a:lnTo>
                      <a:pt x="42" y="21"/>
                    </a:lnTo>
                    <a:lnTo>
                      <a:pt x="44" y="21"/>
                    </a:lnTo>
                    <a:lnTo>
                      <a:pt x="44" y="23"/>
                    </a:lnTo>
                    <a:lnTo>
                      <a:pt x="46" y="23"/>
                    </a:lnTo>
                    <a:lnTo>
                      <a:pt x="48" y="23"/>
                    </a:lnTo>
                    <a:lnTo>
                      <a:pt x="48" y="21"/>
                    </a:lnTo>
                    <a:lnTo>
                      <a:pt x="46" y="21"/>
                    </a:lnTo>
                    <a:lnTo>
                      <a:pt x="48" y="21"/>
                    </a:lnTo>
                    <a:lnTo>
                      <a:pt x="46" y="21"/>
                    </a:lnTo>
                    <a:lnTo>
                      <a:pt x="46" y="19"/>
                    </a:lnTo>
                    <a:lnTo>
                      <a:pt x="46" y="21"/>
                    </a:lnTo>
                    <a:lnTo>
                      <a:pt x="44" y="21"/>
                    </a:lnTo>
                    <a:lnTo>
                      <a:pt x="44" y="19"/>
                    </a:lnTo>
                    <a:lnTo>
                      <a:pt x="42" y="19"/>
                    </a:lnTo>
                    <a:lnTo>
                      <a:pt x="40" y="19"/>
                    </a:lnTo>
                    <a:lnTo>
                      <a:pt x="38" y="19"/>
                    </a:lnTo>
                    <a:lnTo>
                      <a:pt x="38" y="21"/>
                    </a:lnTo>
                    <a:lnTo>
                      <a:pt x="38" y="19"/>
                    </a:lnTo>
                    <a:lnTo>
                      <a:pt x="36" y="19"/>
                    </a:lnTo>
                    <a:lnTo>
                      <a:pt x="38" y="19"/>
                    </a:lnTo>
                    <a:lnTo>
                      <a:pt x="36" y="19"/>
                    </a:lnTo>
                    <a:lnTo>
                      <a:pt x="36" y="17"/>
                    </a:lnTo>
                    <a:lnTo>
                      <a:pt x="34" y="17"/>
                    </a:lnTo>
                    <a:lnTo>
                      <a:pt x="36" y="17"/>
                    </a:lnTo>
                    <a:lnTo>
                      <a:pt x="36" y="19"/>
                    </a:lnTo>
                    <a:lnTo>
                      <a:pt x="34" y="19"/>
                    </a:lnTo>
                    <a:lnTo>
                      <a:pt x="34" y="21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21"/>
                    </a:lnTo>
                    <a:lnTo>
                      <a:pt x="31" y="21"/>
                    </a:lnTo>
                    <a:lnTo>
                      <a:pt x="32" y="21"/>
                    </a:lnTo>
                    <a:lnTo>
                      <a:pt x="32" y="23"/>
                    </a:lnTo>
                    <a:lnTo>
                      <a:pt x="31" y="23"/>
                    </a:lnTo>
                    <a:lnTo>
                      <a:pt x="31" y="21"/>
                    </a:lnTo>
                    <a:lnTo>
                      <a:pt x="29" y="23"/>
                    </a:lnTo>
                    <a:lnTo>
                      <a:pt x="29" y="21"/>
                    </a:lnTo>
                    <a:lnTo>
                      <a:pt x="29" y="23"/>
                    </a:lnTo>
                    <a:lnTo>
                      <a:pt x="29" y="21"/>
                    </a:lnTo>
                    <a:lnTo>
                      <a:pt x="29" y="23"/>
                    </a:lnTo>
                    <a:lnTo>
                      <a:pt x="29" y="21"/>
                    </a:lnTo>
                    <a:lnTo>
                      <a:pt x="29" y="23"/>
                    </a:lnTo>
                    <a:lnTo>
                      <a:pt x="27" y="23"/>
                    </a:lnTo>
                    <a:lnTo>
                      <a:pt x="27" y="21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3" y="23"/>
                    </a:lnTo>
                    <a:lnTo>
                      <a:pt x="21" y="23"/>
                    </a:lnTo>
                    <a:lnTo>
                      <a:pt x="19" y="23"/>
                    </a:lnTo>
                    <a:lnTo>
                      <a:pt x="17" y="23"/>
                    </a:lnTo>
                    <a:lnTo>
                      <a:pt x="15" y="23"/>
                    </a:lnTo>
                    <a:lnTo>
                      <a:pt x="15" y="25"/>
                    </a:lnTo>
                    <a:lnTo>
                      <a:pt x="13" y="25"/>
                    </a:lnTo>
                    <a:lnTo>
                      <a:pt x="13" y="23"/>
                    </a:lnTo>
                    <a:lnTo>
                      <a:pt x="15" y="23"/>
                    </a:lnTo>
                    <a:lnTo>
                      <a:pt x="17" y="23"/>
                    </a:lnTo>
                    <a:lnTo>
                      <a:pt x="19" y="23"/>
                    </a:lnTo>
                    <a:lnTo>
                      <a:pt x="19" y="21"/>
                    </a:lnTo>
                    <a:lnTo>
                      <a:pt x="21" y="21"/>
                    </a:lnTo>
                    <a:lnTo>
                      <a:pt x="23" y="21"/>
                    </a:lnTo>
                    <a:lnTo>
                      <a:pt x="21" y="21"/>
                    </a:lnTo>
                    <a:lnTo>
                      <a:pt x="21" y="19"/>
                    </a:lnTo>
                    <a:lnTo>
                      <a:pt x="19" y="19"/>
                    </a:lnTo>
                    <a:lnTo>
                      <a:pt x="19" y="17"/>
                    </a:lnTo>
                    <a:lnTo>
                      <a:pt x="19" y="15"/>
                    </a:lnTo>
                    <a:lnTo>
                      <a:pt x="19" y="17"/>
                    </a:lnTo>
                    <a:lnTo>
                      <a:pt x="17" y="17"/>
                    </a:lnTo>
                    <a:lnTo>
                      <a:pt x="17" y="19"/>
                    </a:lnTo>
                    <a:lnTo>
                      <a:pt x="17" y="21"/>
                    </a:lnTo>
                    <a:lnTo>
                      <a:pt x="15" y="21"/>
                    </a:lnTo>
                    <a:lnTo>
                      <a:pt x="17" y="21"/>
                    </a:lnTo>
                    <a:lnTo>
                      <a:pt x="17" y="19"/>
                    </a:lnTo>
                    <a:lnTo>
                      <a:pt x="17" y="17"/>
                    </a:lnTo>
                    <a:lnTo>
                      <a:pt x="15" y="17"/>
                    </a:lnTo>
                    <a:lnTo>
                      <a:pt x="15" y="15"/>
                    </a:lnTo>
                    <a:lnTo>
                      <a:pt x="13" y="15"/>
                    </a:lnTo>
                    <a:lnTo>
                      <a:pt x="13" y="17"/>
                    </a:lnTo>
                    <a:lnTo>
                      <a:pt x="15" y="17"/>
                    </a:lnTo>
                    <a:lnTo>
                      <a:pt x="15" y="19"/>
                    </a:lnTo>
                    <a:lnTo>
                      <a:pt x="13" y="21"/>
                    </a:lnTo>
                    <a:lnTo>
                      <a:pt x="13" y="23"/>
                    </a:lnTo>
                    <a:lnTo>
                      <a:pt x="11" y="23"/>
                    </a:lnTo>
                    <a:lnTo>
                      <a:pt x="9" y="23"/>
                    </a:lnTo>
                    <a:lnTo>
                      <a:pt x="11" y="23"/>
                    </a:lnTo>
                    <a:lnTo>
                      <a:pt x="11" y="25"/>
                    </a:lnTo>
                    <a:lnTo>
                      <a:pt x="9" y="25"/>
                    </a:lnTo>
                    <a:lnTo>
                      <a:pt x="8" y="25"/>
                    </a:lnTo>
                    <a:lnTo>
                      <a:pt x="6" y="25"/>
                    </a:lnTo>
                    <a:lnTo>
                      <a:pt x="4" y="25"/>
                    </a:lnTo>
                    <a:lnTo>
                      <a:pt x="6" y="25"/>
                    </a:lnTo>
                    <a:lnTo>
                      <a:pt x="6" y="23"/>
                    </a:lnTo>
                    <a:lnTo>
                      <a:pt x="6" y="25"/>
                    </a:lnTo>
                    <a:lnTo>
                      <a:pt x="6" y="23"/>
                    </a:lnTo>
                    <a:lnTo>
                      <a:pt x="8" y="23"/>
                    </a:lnTo>
                    <a:lnTo>
                      <a:pt x="8" y="21"/>
                    </a:lnTo>
                    <a:lnTo>
                      <a:pt x="9" y="21"/>
                    </a:lnTo>
                    <a:lnTo>
                      <a:pt x="8" y="21"/>
                    </a:lnTo>
                    <a:lnTo>
                      <a:pt x="6" y="21"/>
                    </a:lnTo>
                    <a:lnTo>
                      <a:pt x="6" y="19"/>
                    </a:lnTo>
                    <a:lnTo>
                      <a:pt x="6" y="21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8" y="13"/>
                    </a:lnTo>
                    <a:lnTo>
                      <a:pt x="8" y="11"/>
                    </a:lnTo>
                    <a:lnTo>
                      <a:pt x="6" y="11"/>
                    </a:lnTo>
                    <a:lnTo>
                      <a:pt x="4" y="11"/>
                    </a:lnTo>
                    <a:lnTo>
                      <a:pt x="4" y="9"/>
                    </a:lnTo>
                    <a:lnTo>
                      <a:pt x="2" y="9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7" y="0"/>
                    </a:lnTo>
                    <a:lnTo>
                      <a:pt x="59" y="0"/>
                    </a:lnTo>
                    <a:lnTo>
                      <a:pt x="61" y="0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80" y="0"/>
                    </a:lnTo>
                    <a:lnTo>
                      <a:pt x="82" y="0"/>
                    </a:lnTo>
                    <a:lnTo>
                      <a:pt x="82" y="2"/>
                    </a:lnTo>
                    <a:lnTo>
                      <a:pt x="82" y="4"/>
                    </a:lnTo>
                    <a:lnTo>
                      <a:pt x="84" y="4"/>
                    </a:lnTo>
                    <a:lnTo>
                      <a:pt x="84" y="6"/>
                    </a:lnTo>
                    <a:lnTo>
                      <a:pt x="84" y="8"/>
                    </a:lnTo>
                    <a:lnTo>
                      <a:pt x="84" y="9"/>
                    </a:lnTo>
                    <a:lnTo>
                      <a:pt x="86" y="9"/>
                    </a:lnTo>
                    <a:lnTo>
                      <a:pt x="86" y="11"/>
                    </a:lnTo>
                    <a:lnTo>
                      <a:pt x="88" y="11"/>
                    </a:lnTo>
                    <a:lnTo>
                      <a:pt x="90" y="11"/>
                    </a:lnTo>
                    <a:lnTo>
                      <a:pt x="92" y="11"/>
                    </a:lnTo>
                    <a:lnTo>
                      <a:pt x="94" y="11"/>
                    </a:lnTo>
                    <a:lnTo>
                      <a:pt x="96" y="11"/>
                    </a:lnTo>
                    <a:lnTo>
                      <a:pt x="98" y="11"/>
                    </a:lnTo>
                    <a:lnTo>
                      <a:pt x="100" y="11"/>
                    </a:lnTo>
                    <a:lnTo>
                      <a:pt x="102" y="11"/>
                    </a:lnTo>
                    <a:lnTo>
                      <a:pt x="104" y="11"/>
                    </a:lnTo>
                    <a:lnTo>
                      <a:pt x="105" y="11"/>
                    </a:lnTo>
                    <a:lnTo>
                      <a:pt x="107" y="11"/>
                    </a:lnTo>
                    <a:lnTo>
                      <a:pt x="109" y="11"/>
                    </a:lnTo>
                    <a:lnTo>
                      <a:pt x="111" y="11"/>
                    </a:lnTo>
                    <a:lnTo>
                      <a:pt x="113" y="11"/>
                    </a:lnTo>
                    <a:lnTo>
                      <a:pt x="115" y="11"/>
                    </a:lnTo>
                    <a:lnTo>
                      <a:pt x="115" y="13"/>
                    </a:lnTo>
                    <a:lnTo>
                      <a:pt x="117" y="13"/>
                    </a:lnTo>
                    <a:lnTo>
                      <a:pt x="119" y="13"/>
                    </a:lnTo>
                    <a:lnTo>
                      <a:pt x="121" y="13"/>
                    </a:lnTo>
                    <a:lnTo>
                      <a:pt x="123" y="13"/>
                    </a:lnTo>
                    <a:lnTo>
                      <a:pt x="125" y="13"/>
                    </a:lnTo>
                    <a:lnTo>
                      <a:pt x="127" y="13"/>
                    </a:lnTo>
                    <a:lnTo>
                      <a:pt x="128" y="13"/>
                    </a:lnTo>
                    <a:lnTo>
                      <a:pt x="130" y="13"/>
                    </a:lnTo>
                    <a:lnTo>
                      <a:pt x="132" y="13"/>
                    </a:lnTo>
                    <a:lnTo>
                      <a:pt x="134" y="13"/>
                    </a:lnTo>
                    <a:lnTo>
                      <a:pt x="136" y="13"/>
                    </a:lnTo>
                    <a:lnTo>
                      <a:pt x="138" y="13"/>
                    </a:lnTo>
                    <a:lnTo>
                      <a:pt x="140" y="13"/>
                    </a:lnTo>
                    <a:lnTo>
                      <a:pt x="142" y="13"/>
                    </a:lnTo>
                    <a:lnTo>
                      <a:pt x="144" y="13"/>
                    </a:lnTo>
                    <a:lnTo>
                      <a:pt x="144" y="15"/>
                    </a:lnTo>
                    <a:lnTo>
                      <a:pt x="146" y="15"/>
                    </a:lnTo>
                    <a:lnTo>
                      <a:pt x="148" y="15"/>
                    </a:lnTo>
                    <a:lnTo>
                      <a:pt x="150" y="15"/>
                    </a:lnTo>
                    <a:lnTo>
                      <a:pt x="152" y="15"/>
                    </a:lnTo>
                    <a:lnTo>
                      <a:pt x="153" y="15"/>
                    </a:lnTo>
                    <a:lnTo>
                      <a:pt x="155" y="15"/>
                    </a:lnTo>
                    <a:lnTo>
                      <a:pt x="157" y="15"/>
                    </a:lnTo>
                    <a:lnTo>
                      <a:pt x="159" y="15"/>
                    </a:lnTo>
                    <a:lnTo>
                      <a:pt x="161" y="15"/>
                    </a:lnTo>
                    <a:lnTo>
                      <a:pt x="163" y="15"/>
                    </a:lnTo>
                    <a:lnTo>
                      <a:pt x="165" y="15"/>
                    </a:lnTo>
                    <a:lnTo>
                      <a:pt x="167" y="15"/>
                    </a:lnTo>
                    <a:lnTo>
                      <a:pt x="169" y="15"/>
                    </a:lnTo>
                    <a:lnTo>
                      <a:pt x="171" y="15"/>
                    </a:lnTo>
                    <a:lnTo>
                      <a:pt x="171" y="17"/>
                    </a:lnTo>
                    <a:lnTo>
                      <a:pt x="169" y="17"/>
                    </a:lnTo>
                    <a:lnTo>
                      <a:pt x="171" y="17"/>
                    </a:lnTo>
                    <a:lnTo>
                      <a:pt x="171" y="19"/>
                    </a:lnTo>
                    <a:lnTo>
                      <a:pt x="171" y="21"/>
                    </a:lnTo>
                    <a:lnTo>
                      <a:pt x="171" y="23"/>
                    </a:lnTo>
                    <a:lnTo>
                      <a:pt x="173" y="23"/>
                    </a:lnTo>
                    <a:lnTo>
                      <a:pt x="175" y="23"/>
                    </a:lnTo>
                    <a:lnTo>
                      <a:pt x="175" y="25"/>
                    </a:lnTo>
                    <a:lnTo>
                      <a:pt x="175" y="23"/>
                    </a:lnTo>
                    <a:lnTo>
                      <a:pt x="176" y="23"/>
                    </a:lnTo>
                    <a:lnTo>
                      <a:pt x="176" y="21"/>
                    </a:lnTo>
                    <a:lnTo>
                      <a:pt x="176" y="19"/>
                    </a:lnTo>
                    <a:lnTo>
                      <a:pt x="176" y="17"/>
                    </a:lnTo>
                    <a:lnTo>
                      <a:pt x="176" y="15"/>
                    </a:lnTo>
                    <a:lnTo>
                      <a:pt x="176" y="13"/>
                    </a:lnTo>
                    <a:lnTo>
                      <a:pt x="175" y="11"/>
                    </a:lnTo>
                    <a:lnTo>
                      <a:pt x="176" y="11"/>
                    </a:lnTo>
                    <a:lnTo>
                      <a:pt x="176" y="9"/>
                    </a:lnTo>
                    <a:lnTo>
                      <a:pt x="176" y="8"/>
                    </a:lnTo>
                    <a:lnTo>
                      <a:pt x="178" y="8"/>
                    </a:lnTo>
                    <a:lnTo>
                      <a:pt x="178" y="6"/>
                    </a:lnTo>
                    <a:lnTo>
                      <a:pt x="178" y="8"/>
                    </a:lnTo>
                    <a:lnTo>
                      <a:pt x="178" y="6"/>
                    </a:lnTo>
                    <a:lnTo>
                      <a:pt x="178" y="8"/>
                    </a:lnTo>
                    <a:lnTo>
                      <a:pt x="180" y="8"/>
                    </a:lnTo>
                    <a:lnTo>
                      <a:pt x="180" y="6"/>
                    </a:lnTo>
                    <a:lnTo>
                      <a:pt x="180" y="8"/>
                    </a:lnTo>
                    <a:lnTo>
                      <a:pt x="182" y="8"/>
                    </a:lnTo>
                    <a:lnTo>
                      <a:pt x="184" y="8"/>
                    </a:lnTo>
                    <a:lnTo>
                      <a:pt x="184" y="9"/>
                    </a:lnTo>
                    <a:lnTo>
                      <a:pt x="184" y="8"/>
                    </a:lnTo>
                    <a:lnTo>
                      <a:pt x="184" y="9"/>
                    </a:lnTo>
                    <a:lnTo>
                      <a:pt x="186" y="9"/>
                    </a:lnTo>
                    <a:lnTo>
                      <a:pt x="188" y="9"/>
                    </a:lnTo>
                    <a:lnTo>
                      <a:pt x="190" y="9"/>
                    </a:lnTo>
                    <a:lnTo>
                      <a:pt x="190" y="11"/>
                    </a:lnTo>
                    <a:lnTo>
                      <a:pt x="190" y="9"/>
                    </a:lnTo>
                    <a:lnTo>
                      <a:pt x="190" y="11"/>
                    </a:lnTo>
                    <a:lnTo>
                      <a:pt x="192" y="11"/>
                    </a:lnTo>
                    <a:lnTo>
                      <a:pt x="194" y="11"/>
                    </a:lnTo>
                    <a:lnTo>
                      <a:pt x="192" y="11"/>
                    </a:lnTo>
                    <a:lnTo>
                      <a:pt x="194" y="11"/>
                    </a:lnTo>
                    <a:lnTo>
                      <a:pt x="192" y="11"/>
                    </a:lnTo>
                    <a:lnTo>
                      <a:pt x="194" y="11"/>
                    </a:lnTo>
                    <a:lnTo>
                      <a:pt x="194" y="13"/>
                    </a:lnTo>
                    <a:lnTo>
                      <a:pt x="192" y="13"/>
                    </a:lnTo>
                    <a:lnTo>
                      <a:pt x="194" y="13"/>
                    </a:lnTo>
                    <a:lnTo>
                      <a:pt x="194" y="11"/>
                    </a:lnTo>
                    <a:lnTo>
                      <a:pt x="194" y="13"/>
                    </a:lnTo>
                    <a:lnTo>
                      <a:pt x="194" y="11"/>
                    </a:lnTo>
                    <a:lnTo>
                      <a:pt x="196" y="11"/>
                    </a:lnTo>
                    <a:lnTo>
                      <a:pt x="196" y="13"/>
                    </a:lnTo>
                    <a:lnTo>
                      <a:pt x="196" y="15"/>
                    </a:lnTo>
                    <a:lnTo>
                      <a:pt x="194" y="15"/>
                    </a:lnTo>
                    <a:lnTo>
                      <a:pt x="194" y="17"/>
                    </a:lnTo>
                    <a:lnTo>
                      <a:pt x="196" y="17"/>
                    </a:lnTo>
                    <a:lnTo>
                      <a:pt x="194" y="17"/>
                    </a:lnTo>
                    <a:lnTo>
                      <a:pt x="194" y="15"/>
                    </a:lnTo>
                    <a:lnTo>
                      <a:pt x="194" y="17"/>
                    </a:lnTo>
                    <a:lnTo>
                      <a:pt x="194" y="15"/>
                    </a:lnTo>
                    <a:lnTo>
                      <a:pt x="192" y="15"/>
                    </a:lnTo>
                    <a:lnTo>
                      <a:pt x="192" y="17"/>
                    </a:lnTo>
                    <a:lnTo>
                      <a:pt x="190" y="17"/>
                    </a:lnTo>
                    <a:lnTo>
                      <a:pt x="190" y="15"/>
                    </a:lnTo>
                    <a:lnTo>
                      <a:pt x="190" y="17"/>
                    </a:lnTo>
                    <a:lnTo>
                      <a:pt x="192" y="17"/>
                    </a:lnTo>
                    <a:lnTo>
                      <a:pt x="192" y="19"/>
                    </a:lnTo>
                    <a:lnTo>
                      <a:pt x="194" y="19"/>
                    </a:lnTo>
                    <a:lnTo>
                      <a:pt x="194" y="17"/>
                    </a:lnTo>
                    <a:lnTo>
                      <a:pt x="192" y="17"/>
                    </a:lnTo>
                    <a:lnTo>
                      <a:pt x="194" y="17"/>
                    </a:lnTo>
                    <a:lnTo>
                      <a:pt x="194" y="19"/>
                    </a:lnTo>
                    <a:lnTo>
                      <a:pt x="194" y="21"/>
                    </a:lnTo>
                    <a:lnTo>
                      <a:pt x="194" y="19"/>
                    </a:lnTo>
                    <a:lnTo>
                      <a:pt x="194" y="21"/>
                    </a:lnTo>
                    <a:lnTo>
                      <a:pt x="192" y="21"/>
                    </a:lnTo>
                    <a:lnTo>
                      <a:pt x="194" y="21"/>
                    </a:lnTo>
                    <a:lnTo>
                      <a:pt x="192" y="21"/>
                    </a:lnTo>
                    <a:lnTo>
                      <a:pt x="194" y="21"/>
                    </a:lnTo>
                    <a:lnTo>
                      <a:pt x="192" y="21"/>
                    </a:lnTo>
                    <a:lnTo>
                      <a:pt x="192" y="23"/>
                    </a:lnTo>
                    <a:lnTo>
                      <a:pt x="192" y="21"/>
                    </a:lnTo>
                    <a:lnTo>
                      <a:pt x="192" y="23"/>
                    </a:lnTo>
                    <a:lnTo>
                      <a:pt x="190" y="23"/>
                    </a:lnTo>
                    <a:lnTo>
                      <a:pt x="190" y="21"/>
                    </a:lnTo>
                    <a:lnTo>
                      <a:pt x="188" y="21"/>
                    </a:lnTo>
                    <a:lnTo>
                      <a:pt x="190" y="21"/>
                    </a:lnTo>
                    <a:lnTo>
                      <a:pt x="190" y="23"/>
                    </a:lnTo>
                    <a:lnTo>
                      <a:pt x="188" y="23"/>
                    </a:lnTo>
                    <a:lnTo>
                      <a:pt x="188" y="21"/>
                    </a:lnTo>
                    <a:lnTo>
                      <a:pt x="186" y="21"/>
                    </a:lnTo>
                    <a:lnTo>
                      <a:pt x="188" y="21"/>
                    </a:lnTo>
                    <a:lnTo>
                      <a:pt x="188" y="23"/>
                    </a:lnTo>
                    <a:lnTo>
                      <a:pt x="190" y="23"/>
                    </a:lnTo>
                    <a:lnTo>
                      <a:pt x="190" y="25"/>
                    </a:lnTo>
                    <a:lnTo>
                      <a:pt x="188" y="25"/>
                    </a:lnTo>
                    <a:lnTo>
                      <a:pt x="186" y="25"/>
                    </a:lnTo>
                    <a:lnTo>
                      <a:pt x="186" y="27"/>
                    </a:lnTo>
                    <a:lnTo>
                      <a:pt x="186" y="29"/>
                    </a:lnTo>
                    <a:lnTo>
                      <a:pt x="186" y="27"/>
                    </a:lnTo>
                    <a:lnTo>
                      <a:pt x="186" y="29"/>
                    </a:lnTo>
                    <a:lnTo>
                      <a:pt x="188" y="29"/>
                    </a:lnTo>
                    <a:lnTo>
                      <a:pt x="186" y="31"/>
                    </a:lnTo>
                    <a:lnTo>
                      <a:pt x="186" y="33"/>
                    </a:lnTo>
                    <a:lnTo>
                      <a:pt x="184" y="33"/>
                    </a:lnTo>
                    <a:lnTo>
                      <a:pt x="186" y="33"/>
                    </a:lnTo>
                    <a:lnTo>
                      <a:pt x="184" y="33"/>
                    </a:lnTo>
                    <a:lnTo>
                      <a:pt x="186" y="33"/>
                    </a:lnTo>
                    <a:lnTo>
                      <a:pt x="184" y="33"/>
                    </a:lnTo>
                    <a:lnTo>
                      <a:pt x="186" y="33"/>
                    </a:lnTo>
                    <a:lnTo>
                      <a:pt x="186" y="31"/>
                    </a:lnTo>
                    <a:lnTo>
                      <a:pt x="186" y="33"/>
                    </a:lnTo>
                    <a:lnTo>
                      <a:pt x="186" y="31"/>
                    </a:lnTo>
                    <a:lnTo>
                      <a:pt x="186" y="33"/>
                    </a:lnTo>
                    <a:lnTo>
                      <a:pt x="186" y="34"/>
                    </a:lnTo>
                    <a:lnTo>
                      <a:pt x="186" y="36"/>
                    </a:lnTo>
                    <a:lnTo>
                      <a:pt x="188" y="36"/>
                    </a:lnTo>
                    <a:lnTo>
                      <a:pt x="188" y="38"/>
                    </a:lnTo>
                    <a:lnTo>
                      <a:pt x="188" y="36"/>
                    </a:lnTo>
                    <a:lnTo>
                      <a:pt x="188" y="38"/>
                    </a:lnTo>
                    <a:lnTo>
                      <a:pt x="190" y="38"/>
                    </a:lnTo>
                    <a:lnTo>
                      <a:pt x="190" y="40"/>
                    </a:lnTo>
                    <a:lnTo>
                      <a:pt x="188" y="40"/>
                    </a:lnTo>
                    <a:lnTo>
                      <a:pt x="190" y="40"/>
                    </a:lnTo>
                    <a:lnTo>
                      <a:pt x="190" y="42"/>
                    </a:lnTo>
                    <a:lnTo>
                      <a:pt x="190" y="44"/>
                    </a:lnTo>
                    <a:lnTo>
                      <a:pt x="192" y="44"/>
                    </a:lnTo>
                    <a:lnTo>
                      <a:pt x="192" y="46"/>
                    </a:lnTo>
                    <a:lnTo>
                      <a:pt x="190" y="46"/>
                    </a:lnTo>
                    <a:lnTo>
                      <a:pt x="190" y="48"/>
                    </a:lnTo>
                    <a:lnTo>
                      <a:pt x="188" y="48"/>
                    </a:lnTo>
                    <a:lnTo>
                      <a:pt x="188" y="50"/>
                    </a:lnTo>
                    <a:lnTo>
                      <a:pt x="190" y="50"/>
                    </a:lnTo>
                    <a:lnTo>
                      <a:pt x="190" y="52"/>
                    </a:lnTo>
                    <a:lnTo>
                      <a:pt x="188" y="52"/>
                    </a:lnTo>
                    <a:lnTo>
                      <a:pt x="186" y="52"/>
                    </a:lnTo>
                    <a:lnTo>
                      <a:pt x="186" y="54"/>
                    </a:lnTo>
                    <a:lnTo>
                      <a:pt x="188" y="54"/>
                    </a:lnTo>
                    <a:lnTo>
                      <a:pt x="188" y="56"/>
                    </a:lnTo>
                    <a:lnTo>
                      <a:pt x="186" y="56"/>
                    </a:lnTo>
                    <a:lnTo>
                      <a:pt x="188" y="56"/>
                    </a:lnTo>
                    <a:lnTo>
                      <a:pt x="186" y="56"/>
                    </a:lnTo>
                    <a:lnTo>
                      <a:pt x="186" y="57"/>
                    </a:lnTo>
                    <a:lnTo>
                      <a:pt x="188" y="57"/>
                    </a:lnTo>
                    <a:lnTo>
                      <a:pt x="188" y="59"/>
                    </a:lnTo>
                    <a:lnTo>
                      <a:pt x="186" y="59"/>
                    </a:lnTo>
                    <a:lnTo>
                      <a:pt x="188" y="59"/>
                    </a:lnTo>
                    <a:lnTo>
                      <a:pt x="188" y="61"/>
                    </a:lnTo>
                    <a:lnTo>
                      <a:pt x="188" y="63"/>
                    </a:lnTo>
                    <a:lnTo>
                      <a:pt x="188" y="65"/>
                    </a:lnTo>
                    <a:lnTo>
                      <a:pt x="190" y="65"/>
                    </a:lnTo>
                    <a:lnTo>
                      <a:pt x="192" y="65"/>
                    </a:lnTo>
                    <a:lnTo>
                      <a:pt x="190" y="65"/>
                    </a:lnTo>
                    <a:lnTo>
                      <a:pt x="192" y="65"/>
                    </a:lnTo>
                    <a:lnTo>
                      <a:pt x="192" y="67"/>
                    </a:lnTo>
                    <a:lnTo>
                      <a:pt x="192" y="65"/>
                    </a:lnTo>
                    <a:lnTo>
                      <a:pt x="192" y="67"/>
                    </a:lnTo>
                    <a:lnTo>
                      <a:pt x="192" y="65"/>
                    </a:lnTo>
                    <a:lnTo>
                      <a:pt x="190" y="65"/>
                    </a:lnTo>
                    <a:lnTo>
                      <a:pt x="192" y="65"/>
                    </a:lnTo>
                    <a:lnTo>
                      <a:pt x="192" y="63"/>
                    </a:lnTo>
                    <a:lnTo>
                      <a:pt x="192" y="61"/>
                    </a:lnTo>
                    <a:lnTo>
                      <a:pt x="190" y="61"/>
                    </a:lnTo>
                    <a:lnTo>
                      <a:pt x="190" y="59"/>
                    </a:lnTo>
                    <a:lnTo>
                      <a:pt x="188" y="59"/>
                    </a:lnTo>
                    <a:lnTo>
                      <a:pt x="188" y="57"/>
                    </a:lnTo>
                    <a:lnTo>
                      <a:pt x="188" y="56"/>
                    </a:lnTo>
                    <a:lnTo>
                      <a:pt x="188" y="57"/>
                    </a:lnTo>
                    <a:lnTo>
                      <a:pt x="188" y="56"/>
                    </a:lnTo>
                    <a:lnTo>
                      <a:pt x="186" y="56"/>
                    </a:lnTo>
                    <a:lnTo>
                      <a:pt x="188" y="56"/>
                    </a:lnTo>
                    <a:lnTo>
                      <a:pt x="188" y="54"/>
                    </a:lnTo>
                    <a:lnTo>
                      <a:pt x="186" y="54"/>
                    </a:lnTo>
                    <a:lnTo>
                      <a:pt x="186" y="52"/>
                    </a:lnTo>
                    <a:lnTo>
                      <a:pt x="188" y="52"/>
                    </a:lnTo>
                    <a:lnTo>
                      <a:pt x="190" y="52"/>
                    </a:lnTo>
                    <a:lnTo>
                      <a:pt x="190" y="50"/>
                    </a:lnTo>
                    <a:lnTo>
                      <a:pt x="190" y="48"/>
                    </a:lnTo>
                    <a:lnTo>
                      <a:pt x="188" y="48"/>
                    </a:lnTo>
                    <a:lnTo>
                      <a:pt x="190" y="48"/>
                    </a:lnTo>
                    <a:lnTo>
                      <a:pt x="192" y="48"/>
                    </a:lnTo>
                    <a:lnTo>
                      <a:pt x="192" y="46"/>
                    </a:lnTo>
                    <a:lnTo>
                      <a:pt x="192" y="44"/>
                    </a:lnTo>
                    <a:lnTo>
                      <a:pt x="192" y="42"/>
                    </a:lnTo>
                    <a:lnTo>
                      <a:pt x="190" y="42"/>
                    </a:lnTo>
                    <a:lnTo>
                      <a:pt x="190" y="40"/>
                    </a:lnTo>
                    <a:lnTo>
                      <a:pt x="190" y="38"/>
                    </a:lnTo>
                    <a:lnTo>
                      <a:pt x="192" y="38"/>
                    </a:lnTo>
                    <a:lnTo>
                      <a:pt x="190" y="38"/>
                    </a:lnTo>
                    <a:lnTo>
                      <a:pt x="190" y="36"/>
                    </a:lnTo>
                    <a:lnTo>
                      <a:pt x="190" y="38"/>
                    </a:lnTo>
                    <a:lnTo>
                      <a:pt x="190" y="36"/>
                    </a:lnTo>
                    <a:lnTo>
                      <a:pt x="188" y="36"/>
                    </a:lnTo>
                    <a:lnTo>
                      <a:pt x="188" y="34"/>
                    </a:lnTo>
                    <a:lnTo>
                      <a:pt x="188" y="33"/>
                    </a:lnTo>
                    <a:lnTo>
                      <a:pt x="190" y="33"/>
                    </a:lnTo>
                    <a:lnTo>
                      <a:pt x="188" y="33"/>
                    </a:lnTo>
                    <a:lnTo>
                      <a:pt x="188" y="31"/>
                    </a:lnTo>
                    <a:lnTo>
                      <a:pt x="188" y="29"/>
                    </a:lnTo>
                    <a:lnTo>
                      <a:pt x="190" y="29"/>
                    </a:lnTo>
                    <a:lnTo>
                      <a:pt x="188" y="29"/>
                    </a:lnTo>
                    <a:lnTo>
                      <a:pt x="188" y="27"/>
                    </a:lnTo>
                    <a:lnTo>
                      <a:pt x="188" y="25"/>
                    </a:lnTo>
                    <a:lnTo>
                      <a:pt x="190" y="25"/>
                    </a:lnTo>
                    <a:lnTo>
                      <a:pt x="190" y="27"/>
                    </a:lnTo>
                    <a:lnTo>
                      <a:pt x="190" y="25"/>
                    </a:lnTo>
                    <a:lnTo>
                      <a:pt x="190" y="23"/>
                    </a:lnTo>
                    <a:lnTo>
                      <a:pt x="192" y="23"/>
                    </a:lnTo>
                    <a:lnTo>
                      <a:pt x="192" y="25"/>
                    </a:lnTo>
                    <a:lnTo>
                      <a:pt x="192" y="23"/>
                    </a:lnTo>
                    <a:lnTo>
                      <a:pt x="194" y="23"/>
                    </a:lnTo>
                    <a:lnTo>
                      <a:pt x="196" y="25"/>
                    </a:lnTo>
                    <a:lnTo>
                      <a:pt x="196" y="27"/>
                    </a:lnTo>
                    <a:lnTo>
                      <a:pt x="196" y="29"/>
                    </a:lnTo>
                    <a:lnTo>
                      <a:pt x="196" y="31"/>
                    </a:lnTo>
                    <a:lnTo>
                      <a:pt x="196" y="33"/>
                    </a:lnTo>
                    <a:lnTo>
                      <a:pt x="198" y="33"/>
                    </a:lnTo>
                    <a:lnTo>
                      <a:pt x="198" y="34"/>
                    </a:lnTo>
                    <a:lnTo>
                      <a:pt x="198" y="36"/>
                    </a:lnTo>
                    <a:lnTo>
                      <a:pt x="198" y="38"/>
                    </a:lnTo>
                    <a:lnTo>
                      <a:pt x="200" y="38"/>
                    </a:lnTo>
                    <a:lnTo>
                      <a:pt x="200" y="40"/>
                    </a:lnTo>
                    <a:lnTo>
                      <a:pt x="200" y="42"/>
                    </a:lnTo>
                    <a:lnTo>
                      <a:pt x="200" y="44"/>
                    </a:lnTo>
                    <a:lnTo>
                      <a:pt x="200" y="42"/>
                    </a:lnTo>
                    <a:lnTo>
                      <a:pt x="200" y="44"/>
                    </a:lnTo>
                    <a:lnTo>
                      <a:pt x="200" y="46"/>
                    </a:lnTo>
                    <a:lnTo>
                      <a:pt x="201" y="46"/>
                    </a:lnTo>
                    <a:lnTo>
                      <a:pt x="201" y="48"/>
                    </a:lnTo>
                    <a:lnTo>
                      <a:pt x="201" y="50"/>
                    </a:lnTo>
                    <a:lnTo>
                      <a:pt x="201" y="48"/>
                    </a:lnTo>
                    <a:lnTo>
                      <a:pt x="201" y="50"/>
                    </a:lnTo>
                    <a:lnTo>
                      <a:pt x="201" y="52"/>
                    </a:lnTo>
                    <a:lnTo>
                      <a:pt x="203" y="52"/>
                    </a:lnTo>
                    <a:lnTo>
                      <a:pt x="203" y="54"/>
                    </a:lnTo>
                    <a:lnTo>
                      <a:pt x="203" y="56"/>
                    </a:lnTo>
                    <a:lnTo>
                      <a:pt x="205" y="56"/>
                    </a:lnTo>
                    <a:lnTo>
                      <a:pt x="205" y="57"/>
                    </a:lnTo>
                    <a:lnTo>
                      <a:pt x="205" y="59"/>
                    </a:lnTo>
                    <a:lnTo>
                      <a:pt x="205" y="61"/>
                    </a:lnTo>
                    <a:lnTo>
                      <a:pt x="205" y="59"/>
                    </a:lnTo>
                    <a:lnTo>
                      <a:pt x="205" y="61"/>
                    </a:lnTo>
                    <a:lnTo>
                      <a:pt x="207" y="61"/>
                    </a:lnTo>
                    <a:lnTo>
                      <a:pt x="207" y="63"/>
                    </a:lnTo>
                    <a:lnTo>
                      <a:pt x="207" y="65"/>
                    </a:lnTo>
                    <a:lnTo>
                      <a:pt x="209" y="65"/>
                    </a:lnTo>
                    <a:lnTo>
                      <a:pt x="209" y="67"/>
                    </a:lnTo>
                    <a:lnTo>
                      <a:pt x="209" y="69"/>
                    </a:lnTo>
                    <a:lnTo>
                      <a:pt x="211" y="69"/>
                    </a:lnTo>
                    <a:lnTo>
                      <a:pt x="209" y="69"/>
                    </a:lnTo>
                    <a:lnTo>
                      <a:pt x="209" y="71"/>
                    </a:lnTo>
                    <a:lnTo>
                      <a:pt x="209" y="69"/>
                    </a:lnTo>
                    <a:lnTo>
                      <a:pt x="211" y="71"/>
                    </a:lnTo>
                    <a:lnTo>
                      <a:pt x="211" y="73"/>
                    </a:lnTo>
                    <a:lnTo>
                      <a:pt x="211" y="75"/>
                    </a:lnTo>
                    <a:lnTo>
                      <a:pt x="213" y="75"/>
                    </a:lnTo>
                    <a:lnTo>
                      <a:pt x="213" y="77"/>
                    </a:lnTo>
                    <a:lnTo>
                      <a:pt x="213" y="79"/>
                    </a:lnTo>
                    <a:lnTo>
                      <a:pt x="215" y="79"/>
                    </a:lnTo>
                    <a:lnTo>
                      <a:pt x="215" y="81"/>
                    </a:lnTo>
                    <a:lnTo>
                      <a:pt x="217" y="82"/>
                    </a:lnTo>
                    <a:lnTo>
                      <a:pt x="217" y="84"/>
                    </a:lnTo>
                    <a:lnTo>
                      <a:pt x="219" y="84"/>
                    </a:lnTo>
                    <a:lnTo>
                      <a:pt x="221" y="86"/>
                    </a:lnTo>
                    <a:lnTo>
                      <a:pt x="221" y="84"/>
                    </a:lnTo>
                    <a:lnTo>
                      <a:pt x="219" y="84"/>
                    </a:lnTo>
                    <a:lnTo>
                      <a:pt x="221" y="84"/>
                    </a:lnTo>
                    <a:lnTo>
                      <a:pt x="219" y="84"/>
                    </a:lnTo>
                    <a:lnTo>
                      <a:pt x="219" y="82"/>
                    </a:lnTo>
                    <a:lnTo>
                      <a:pt x="217" y="82"/>
                    </a:lnTo>
                    <a:lnTo>
                      <a:pt x="217" y="81"/>
                    </a:lnTo>
                    <a:lnTo>
                      <a:pt x="217" y="82"/>
                    </a:lnTo>
                    <a:lnTo>
                      <a:pt x="217" y="81"/>
                    </a:lnTo>
                    <a:lnTo>
                      <a:pt x="217" y="79"/>
                    </a:lnTo>
                    <a:lnTo>
                      <a:pt x="215" y="79"/>
                    </a:lnTo>
                    <a:lnTo>
                      <a:pt x="217" y="79"/>
                    </a:lnTo>
                    <a:lnTo>
                      <a:pt x="217" y="81"/>
                    </a:lnTo>
                    <a:lnTo>
                      <a:pt x="217" y="82"/>
                    </a:lnTo>
                    <a:lnTo>
                      <a:pt x="219" y="82"/>
                    </a:lnTo>
                    <a:lnTo>
                      <a:pt x="219" y="84"/>
                    </a:lnTo>
                    <a:lnTo>
                      <a:pt x="221" y="84"/>
                    </a:lnTo>
                    <a:lnTo>
                      <a:pt x="221" y="86"/>
                    </a:lnTo>
                    <a:lnTo>
                      <a:pt x="221" y="88"/>
                    </a:lnTo>
                    <a:lnTo>
                      <a:pt x="223" y="88"/>
                    </a:lnTo>
                    <a:lnTo>
                      <a:pt x="223" y="90"/>
                    </a:lnTo>
                    <a:lnTo>
                      <a:pt x="223" y="92"/>
                    </a:lnTo>
                    <a:lnTo>
                      <a:pt x="224" y="92"/>
                    </a:lnTo>
                    <a:lnTo>
                      <a:pt x="223" y="92"/>
                    </a:lnTo>
                    <a:lnTo>
                      <a:pt x="223" y="94"/>
                    </a:lnTo>
                    <a:lnTo>
                      <a:pt x="221" y="94"/>
                    </a:lnTo>
                    <a:lnTo>
                      <a:pt x="221" y="92"/>
                    </a:lnTo>
                    <a:lnTo>
                      <a:pt x="223" y="92"/>
                    </a:lnTo>
                    <a:lnTo>
                      <a:pt x="223" y="90"/>
                    </a:lnTo>
                    <a:lnTo>
                      <a:pt x="223" y="88"/>
                    </a:lnTo>
                    <a:lnTo>
                      <a:pt x="223" y="90"/>
                    </a:lnTo>
                    <a:lnTo>
                      <a:pt x="221" y="90"/>
                    </a:lnTo>
                    <a:lnTo>
                      <a:pt x="223" y="88"/>
                    </a:lnTo>
                    <a:lnTo>
                      <a:pt x="221" y="88"/>
                    </a:lnTo>
                    <a:lnTo>
                      <a:pt x="223" y="88"/>
                    </a:lnTo>
                    <a:lnTo>
                      <a:pt x="221" y="88"/>
                    </a:lnTo>
                    <a:lnTo>
                      <a:pt x="221" y="90"/>
                    </a:lnTo>
                    <a:lnTo>
                      <a:pt x="221" y="92"/>
                    </a:lnTo>
                    <a:lnTo>
                      <a:pt x="219" y="92"/>
                    </a:lnTo>
                    <a:lnTo>
                      <a:pt x="219" y="94"/>
                    </a:lnTo>
                    <a:lnTo>
                      <a:pt x="219" y="96"/>
                    </a:lnTo>
                    <a:lnTo>
                      <a:pt x="219" y="98"/>
                    </a:lnTo>
                    <a:lnTo>
                      <a:pt x="219" y="96"/>
                    </a:lnTo>
                    <a:lnTo>
                      <a:pt x="219" y="98"/>
                    </a:lnTo>
                    <a:lnTo>
                      <a:pt x="219" y="100"/>
                    </a:lnTo>
                    <a:lnTo>
                      <a:pt x="221" y="102"/>
                    </a:lnTo>
                    <a:lnTo>
                      <a:pt x="221" y="104"/>
                    </a:lnTo>
                    <a:lnTo>
                      <a:pt x="221" y="102"/>
                    </a:lnTo>
                    <a:lnTo>
                      <a:pt x="219" y="102"/>
                    </a:lnTo>
                    <a:lnTo>
                      <a:pt x="219" y="100"/>
                    </a:lnTo>
                    <a:lnTo>
                      <a:pt x="219" y="98"/>
                    </a:lnTo>
                    <a:lnTo>
                      <a:pt x="219" y="96"/>
                    </a:lnTo>
                    <a:lnTo>
                      <a:pt x="217" y="96"/>
                    </a:lnTo>
                    <a:lnTo>
                      <a:pt x="217" y="94"/>
                    </a:lnTo>
                    <a:lnTo>
                      <a:pt x="217" y="92"/>
                    </a:lnTo>
                    <a:lnTo>
                      <a:pt x="217" y="90"/>
                    </a:lnTo>
                    <a:lnTo>
                      <a:pt x="217" y="88"/>
                    </a:lnTo>
                    <a:lnTo>
                      <a:pt x="219" y="88"/>
                    </a:lnTo>
                    <a:lnTo>
                      <a:pt x="219" y="90"/>
                    </a:lnTo>
                    <a:lnTo>
                      <a:pt x="219" y="88"/>
                    </a:lnTo>
                    <a:lnTo>
                      <a:pt x="217" y="88"/>
                    </a:lnTo>
                    <a:lnTo>
                      <a:pt x="219" y="88"/>
                    </a:lnTo>
                    <a:lnTo>
                      <a:pt x="217" y="88"/>
                    </a:lnTo>
                    <a:lnTo>
                      <a:pt x="219" y="88"/>
                    </a:lnTo>
                    <a:lnTo>
                      <a:pt x="221" y="88"/>
                    </a:lnTo>
                    <a:lnTo>
                      <a:pt x="221" y="86"/>
                    </a:lnTo>
                    <a:lnTo>
                      <a:pt x="221" y="88"/>
                    </a:lnTo>
                    <a:lnTo>
                      <a:pt x="221" y="86"/>
                    </a:lnTo>
                    <a:lnTo>
                      <a:pt x="219" y="86"/>
                    </a:lnTo>
                    <a:lnTo>
                      <a:pt x="219" y="88"/>
                    </a:lnTo>
                    <a:lnTo>
                      <a:pt x="217" y="88"/>
                    </a:lnTo>
                    <a:lnTo>
                      <a:pt x="217" y="86"/>
                    </a:lnTo>
                    <a:lnTo>
                      <a:pt x="217" y="88"/>
                    </a:lnTo>
                    <a:lnTo>
                      <a:pt x="217" y="86"/>
                    </a:lnTo>
                    <a:lnTo>
                      <a:pt x="215" y="86"/>
                    </a:lnTo>
                    <a:lnTo>
                      <a:pt x="217" y="86"/>
                    </a:lnTo>
                    <a:lnTo>
                      <a:pt x="215" y="86"/>
                    </a:lnTo>
                    <a:lnTo>
                      <a:pt x="215" y="84"/>
                    </a:lnTo>
                    <a:lnTo>
                      <a:pt x="217" y="84"/>
                    </a:lnTo>
                    <a:lnTo>
                      <a:pt x="217" y="82"/>
                    </a:lnTo>
                    <a:lnTo>
                      <a:pt x="215" y="82"/>
                    </a:lnTo>
                    <a:lnTo>
                      <a:pt x="215" y="81"/>
                    </a:lnTo>
                    <a:lnTo>
                      <a:pt x="213" y="81"/>
                    </a:lnTo>
                    <a:lnTo>
                      <a:pt x="213" y="82"/>
                    </a:lnTo>
                    <a:lnTo>
                      <a:pt x="215" y="84"/>
                    </a:lnTo>
                    <a:lnTo>
                      <a:pt x="215" y="86"/>
                    </a:lnTo>
                    <a:lnTo>
                      <a:pt x="215" y="88"/>
                    </a:lnTo>
                    <a:lnTo>
                      <a:pt x="215" y="90"/>
                    </a:lnTo>
                    <a:lnTo>
                      <a:pt x="215" y="92"/>
                    </a:lnTo>
                    <a:lnTo>
                      <a:pt x="217" y="92"/>
                    </a:lnTo>
                    <a:lnTo>
                      <a:pt x="215" y="92"/>
                    </a:lnTo>
                    <a:lnTo>
                      <a:pt x="217" y="92"/>
                    </a:lnTo>
                    <a:lnTo>
                      <a:pt x="217" y="94"/>
                    </a:lnTo>
                    <a:lnTo>
                      <a:pt x="217" y="96"/>
                    </a:lnTo>
                    <a:lnTo>
                      <a:pt x="217" y="98"/>
                    </a:lnTo>
                    <a:lnTo>
                      <a:pt x="219" y="98"/>
                    </a:lnTo>
                    <a:lnTo>
                      <a:pt x="219" y="100"/>
                    </a:lnTo>
                    <a:lnTo>
                      <a:pt x="219" y="102"/>
                    </a:lnTo>
                    <a:lnTo>
                      <a:pt x="221" y="104"/>
                    </a:lnTo>
                    <a:lnTo>
                      <a:pt x="221" y="105"/>
                    </a:lnTo>
                    <a:lnTo>
                      <a:pt x="221" y="107"/>
                    </a:lnTo>
                    <a:lnTo>
                      <a:pt x="223" y="107"/>
                    </a:lnTo>
                    <a:lnTo>
                      <a:pt x="223" y="109"/>
                    </a:lnTo>
                    <a:lnTo>
                      <a:pt x="223" y="111"/>
                    </a:lnTo>
                    <a:lnTo>
                      <a:pt x="224" y="111"/>
                    </a:lnTo>
                    <a:lnTo>
                      <a:pt x="224" y="113"/>
                    </a:lnTo>
                    <a:lnTo>
                      <a:pt x="224" y="115"/>
                    </a:lnTo>
                    <a:lnTo>
                      <a:pt x="226" y="115"/>
                    </a:lnTo>
                    <a:lnTo>
                      <a:pt x="226" y="117"/>
                    </a:lnTo>
                    <a:lnTo>
                      <a:pt x="226" y="119"/>
                    </a:lnTo>
                    <a:lnTo>
                      <a:pt x="228" y="119"/>
                    </a:lnTo>
                    <a:lnTo>
                      <a:pt x="228" y="121"/>
                    </a:lnTo>
                    <a:lnTo>
                      <a:pt x="228" y="123"/>
                    </a:lnTo>
                    <a:lnTo>
                      <a:pt x="228" y="125"/>
                    </a:lnTo>
                    <a:lnTo>
                      <a:pt x="228" y="127"/>
                    </a:lnTo>
                    <a:lnTo>
                      <a:pt x="230" y="127"/>
                    </a:lnTo>
                    <a:lnTo>
                      <a:pt x="230" y="129"/>
                    </a:lnTo>
                    <a:lnTo>
                      <a:pt x="230" y="130"/>
                    </a:lnTo>
                    <a:lnTo>
                      <a:pt x="230" y="132"/>
                    </a:lnTo>
                    <a:lnTo>
                      <a:pt x="232" y="132"/>
                    </a:lnTo>
                    <a:lnTo>
                      <a:pt x="232" y="134"/>
                    </a:lnTo>
                    <a:lnTo>
                      <a:pt x="232" y="136"/>
                    </a:lnTo>
                    <a:lnTo>
                      <a:pt x="234" y="136"/>
                    </a:lnTo>
                    <a:lnTo>
                      <a:pt x="234" y="138"/>
                    </a:lnTo>
                    <a:lnTo>
                      <a:pt x="234" y="136"/>
                    </a:lnTo>
                    <a:lnTo>
                      <a:pt x="232" y="136"/>
                    </a:lnTo>
                    <a:lnTo>
                      <a:pt x="232" y="138"/>
                    </a:lnTo>
                    <a:lnTo>
                      <a:pt x="232" y="136"/>
                    </a:lnTo>
                    <a:lnTo>
                      <a:pt x="230" y="136"/>
                    </a:lnTo>
                    <a:lnTo>
                      <a:pt x="232" y="138"/>
                    </a:lnTo>
                    <a:lnTo>
                      <a:pt x="234" y="138"/>
                    </a:lnTo>
                    <a:lnTo>
                      <a:pt x="234" y="140"/>
                    </a:lnTo>
                    <a:lnTo>
                      <a:pt x="236" y="140"/>
                    </a:lnTo>
                    <a:lnTo>
                      <a:pt x="236" y="142"/>
                    </a:lnTo>
                    <a:lnTo>
                      <a:pt x="236" y="144"/>
                    </a:lnTo>
                    <a:lnTo>
                      <a:pt x="238" y="144"/>
                    </a:lnTo>
                    <a:lnTo>
                      <a:pt x="238" y="146"/>
                    </a:lnTo>
                    <a:lnTo>
                      <a:pt x="236" y="146"/>
                    </a:lnTo>
                    <a:lnTo>
                      <a:pt x="238" y="146"/>
                    </a:lnTo>
                    <a:lnTo>
                      <a:pt x="236" y="146"/>
                    </a:lnTo>
                    <a:lnTo>
                      <a:pt x="238" y="146"/>
                    </a:lnTo>
                    <a:lnTo>
                      <a:pt x="236" y="146"/>
                    </a:lnTo>
                    <a:lnTo>
                      <a:pt x="238" y="146"/>
                    </a:lnTo>
                    <a:lnTo>
                      <a:pt x="238" y="148"/>
                    </a:lnTo>
                    <a:lnTo>
                      <a:pt x="238" y="146"/>
                    </a:lnTo>
                    <a:lnTo>
                      <a:pt x="238" y="148"/>
                    </a:lnTo>
                    <a:lnTo>
                      <a:pt x="238" y="150"/>
                    </a:lnTo>
                    <a:lnTo>
                      <a:pt x="240" y="152"/>
                    </a:lnTo>
                    <a:lnTo>
                      <a:pt x="240" y="153"/>
                    </a:lnTo>
                    <a:lnTo>
                      <a:pt x="240" y="152"/>
                    </a:lnTo>
                    <a:lnTo>
                      <a:pt x="238" y="152"/>
                    </a:lnTo>
                    <a:lnTo>
                      <a:pt x="240" y="152"/>
                    </a:lnTo>
                    <a:lnTo>
                      <a:pt x="238" y="152"/>
                    </a:lnTo>
                    <a:lnTo>
                      <a:pt x="240" y="152"/>
                    </a:lnTo>
                    <a:lnTo>
                      <a:pt x="238" y="152"/>
                    </a:lnTo>
                    <a:lnTo>
                      <a:pt x="240" y="152"/>
                    </a:lnTo>
                    <a:lnTo>
                      <a:pt x="240" y="150"/>
                    </a:lnTo>
                    <a:lnTo>
                      <a:pt x="238" y="150"/>
                    </a:lnTo>
                    <a:lnTo>
                      <a:pt x="238" y="152"/>
                    </a:lnTo>
                    <a:lnTo>
                      <a:pt x="240" y="152"/>
                    </a:lnTo>
                    <a:lnTo>
                      <a:pt x="238" y="152"/>
                    </a:lnTo>
                    <a:lnTo>
                      <a:pt x="238" y="150"/>
                    </a:lnTo>
                    <a:lnTo>
                      <a:pt x="238" y="152"/>
                    </a:lnTo>
                    <a:lnTo>
                      <a:pt x="238" y="153"/>
                    </a:lnTo>
                    <a:lnTo>
                      <a:pt x="238" y="155"/>
                    </a:lnTo>
                    <a:lnTo>
                      <a:pt x="238" y="157"/>
                    </a:lnTo>
                    <a:lnTo>
                      <a:pt x="238" y="159"/>
                    </a:lnTo>
                    <a:lnTo>
                      <a:pt x="238" y="161"/>
                    </a:lnTo>
                    <a:lnTo>
                      <a:pt x="238" y="159"/>
                    </a:lnTo>
                    <a:lnTo>
                      <a:pt x="240" y="159"/>
                    </a:lnTo>
                    <a:lnTo>
                      <a:pt x="238" y="159"/>
                    </a:lnTo>
                    <a:lnTo>
                      <a:pt x="238" y="161"/>
                    </a:lnTo>
                    <a:lnTo>
                      <a:pt x="238" y="159"/>
                    </a:lnTo>
                    <a:lnTo>
                      <a:pt x="240" y="159"/>
                    </a:lnTo>
                    <a:lnTo>
                      <a:pt x="240" y="157"/>
                    </a:lnTo>
                    <a:lnTo>
                      <a:pt x="238" y="157"/>
                    </a:lnTo>
                    <a:lnTo>
                      <a:pt x="240" y="157"/>
                    </a:lnTo>
                    <a:lnTo>
                      <a:pt x="240" y="155"/>
                    </a:lnTo>
                    <a:lnTo>
                      <a:pt x="238" y="155"/>
                    </a:lnTo>
                    <a:lnTo>
                      <a:pt x="238" y="153"/>
                    </a:lnTo>
                    <a:lnTo>
                      <a:pt x="240" y="153"/>
                    </a:lnTo>
                    <a:lnTo>
                      <a:pt x="238" y="153"/>
                    </a:lnTo>
                    <a:lnTo>
                      <a:pt x="240" y="153"/>
                    </a:lnTo>
                    <a:lnTo>
                      <a:pt x="240" y="155"/>
                    </a:lnTo>
                    <a:lnTo>
                      <a:pt x="240" y="157"/>
                    </a:lnTo>
                    <a:lnTo>
                      <a:pt x="240" y="159"/>
                    </a:lnTo>
                    <a:lnTo>
                      <a:pt x="240" y="161"/>
                    </a:lnTo>
                    <a:lnTo>
                      <a:pt x="238" y="161"/>
                    </a:lnTo>
                    <a:lnTo>
                      <a:pt x="238" y="163"/>
                    </a:lnTo>
                    <a:lnTo>
                      <a:pt x="238" y="165"/>
                    </a:lnTo>
                    <a:lnTo>
                      <a:pt x="238" y="167"/>
                    </a:lnTo>
                    <a:lnTo>
                      <a:pt x="238" y="169"/>
                    </a:lnTo>
                    <a:lnTo>
                      <a:pt x="238" y="171"/>
                    </a:lnTo>
                    <a:lnTo>
                      <a:pt x="238" y="173"/>
                    </a:lnTo>
                    <a:lnTo>
                      <a:pt x="238" y="175"/>
                    </a:lnTo>
                    <a:lnTo>
                      <a:pt x="236" y="175"/>
                    </a:lnTo>
                    <a:lnTo>
                      <a:pt x="236" y="177"/>
                    </a:lnTo>
                    <a:lnTo>
                      <a:pt x="236" y="178"/>
                    </a:lnTo>
                    <a:lnTo>
                      <a:pt x="236" y="180"/>
                    </a:lnTo>
                    <a:lnTo>
                      <a:pt x="236" y="182"/>
                    </a:lnTo>
                    <a:lnTo>
                      <a:pt x="236" y="184"/>
                    </a:lnTo>
                    <a:close/>
                  </a:path>
                </a:pathLst>
              </a:custGeom>
              <a:solidFill>
                <a:srgbClr val="F5B90F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2" name="Freeform 1013">
                <a:extLst>
                  <a:ext uri="{FF2B5EF4-FFF2-40B4-BE49-F238E27FC236}">
                    <a16:creationId xmlns:a16="http://schemas.microsoft.com/office/drawing/2014/main" id="{554238AA-4CFF-2F10-CFD4-942EB562FF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59674" y="2912407"/>
                <a:ext cx="238125" cy="277813"/>
              </a:xfrm>
              <a:custGeom>
                <a:avLst/>
                <a:gdLst>
                  <a:gd name="T0" fmla="*/ 131 w 150"/>
                  <a:gd name="T1" fmla="*/ 158 h 175"/>
                  <a:gd name="T2" fmla="*/ 133 w 150"/>
                  <a:gd name="T3" fmla="*/ 150 h 175"/>
                  <a:gd name="T4" fmla="*/ 131 w 150"/>
                  <a:gd name="T5" fmla="*/ 144 h 175"/>
                  <a:gd name="T6" fmla="*/ 137 w 150"/>
                  <a:gd name="T7" fmla="*/ 142 h 175"/>
                  <a:gd name="T8" fmla="*/ 135 w 150"/>
                  <a:gd name="T9" fmla="*/ 146 h 175"/>
                  <a:gd name="T10" fmla="*/ 137 w 150"/>
                  <a:gd name="T11" fmla="*/ 140 h 175"/>
                  <a:gd name="T12" fmla="*/ 137 w 150"/>
                  <a:gd name="T13" fmla="*/ 135 h 175"/>
                  <a:gd name="T14" fmla="*/ 138 w 150"/>
                  <a:gd name="T15" fmla="*/ 133 h 175"/>
                  <a:gd name="T16" fmla="*/ 138 w 150"/>
                  <a:gd name="T17" fmla="*/ 127 h 175"/>
                  <a:gd name="T18" fmla="*/ 140 w 150"/>
                  <a:gd name="T19" fmla="*/ 129 h 175"/>
                  <a:gd name="T20" fmla="*/ 140 w 150"/>
                  <a:gd name="T21" fmla="*/ 123 h 175"/>
                  <a:gd name="T22" fmla="*/ 140 w 150"/>
                  <a:gd name="T23" fmla="*/ 115 h 175"/>
                  <a:gd name="T24" fmla="*/ 140 w 150"/>
                  <a:gd name="T25" fmla="*/ 115 h 175"/>
                  <a:gd name="T26" fmla="*/ 148 w 150"/>
                  <a:gd name="T27" fmla="*/ 113 h 175"/>
                  <a:gd name="T28" fmla="*/ 148 w 150"/>
                  <a:gd name="T29" fmla="*/ 115 h 175"/>
                  <a:gd name="T30" fmla="*/ 146 w 150"/>
                  <a:gd name="T31" fmla="*/ 110 h 175"/>
                  <a:gd name="T32" fmla="*/ 137 w 150"/>
                  <a:gd name="T33" fmla="*/ 125 h 175"/>
                  <a:gd name="T34" fmla="*/ 138 w 150"/>
                  <a:gd name="T35" fmla="*/ 129 h 175"/>
                  <a:gd name="T36" fmla="*/ 137 w 150"/>
                  <a:gd name="T37" fmla="*/ 133 h 175"/>
                  <a:gd name="T38" fmla="*/ 137 w 150"/>
                  <a:gd name="T39" fmla="*/ 138 h 175"/>
                  <a:gd name="T40" fmla="*/ 131 w 150"/>
                  <a:gd name="T41" fmla="*/ 138 h 175"/>
                  <a:gd name="T42" fmla="*/ 129 w 150"/>
                  <a:gd name="T43" fmla="*/ 142 h 175"/>
                  <a:gd name="T44" fmla="*/ 129 w 150"/>
                  <a:gd name="T45" fmla="*/ 144 h 175"/>
                  <a:gd name="T46" fmla="*/ 131 w 150"/>
                  <a:gd name="T47" fmla="*/ 146 h 175"/>
                  <a:gd name="T48" fmla="*/ 129 w 150"/>
                  <a:gd name="T49" fmla="*/ 150 h 175"/>
                  <a:gd name="T50" fmla="*/ 129 w 150"/>
                  <a:gd name="T51" fmla="*/ 152 h 175"/>
                  <a:gd name="T52" fmla="*/ 129 w 150"/>
                  <a:gd name="T53" fmla="*/ 158 h 175"/>
                  <a:gd name="T54" fmla="*/ 127 w 150"/>
                  <a:gd name="T55" fmla="*/ 161 h 175"/>
                  <a:gd name="T56" fmla="*/ 117 w 150"/>
                  <a:gd name="T57" fmla="*/ 158 h 175"/>
                  <a:gd name="T58" fmla="*/ 113 w 150"/>
                  <a:gd name="T59" fmla="*/ 169 h 175"/>
                  <a:gd name="T60" fmla="*/ 108 w 150"/>
                  <a:gd name="T61" fmla="*/ 165 h 175"/>
                  <a:gd name="T62" fmla="*/ 83 w 150"/>
                  <a:gd name="T63" fmla="*/ 165 h 175"/>
                  <a:gd name="T64" fmla="*/ 60 w 150"/>
                  <a:gd name="T65" fmla="*/ 163 h 175"/>
                  <a:gd name="T66" fmla="*/ 37 w 150"/>
                  <a:gd name="T67" fmla="*/ 161 h 175"/>
                  <a:gd name="T68" fmla="*/ 19 w 150"/>
                  <a:gd name="T69" fmla="*/ 154 h 175"/>
                  <a:gd name="T70" fmla="*/ 17 w 150"/>
                  <a:gd name="T71" fmla="*/ 135 h 175"/>
                  <a:gd name="T72" fmla="*/ 17 w 150"/>
                  <a:gd name="T73" fmla="*/ 113 h 175"/>
                  <a:gd name="T74" fmla="*/ 19 w 150"/>
                  <a:gd name="T75" fmla="*/ 102 h 175"/>
                  <a:gd name="T76" fmla="*/ 16 w 150"/>
                  <a:gd name="T77" fmla="*/ 88 h 175"/>
                  <a:gd name="T78" fmla="*/ 12 w 150"/>
                  <a:gd name="T79" fmla="*/ 75 h 175"/>
                  <a:gd name="T80" fmla="*/ 10 w 150"/>
                  <a:gd name="T81" fmla="*/ 52 h 175"/>
                  <a:gd name="T82" fmla="*/ 6 w 150"/>
                  <a:gd name="T83" fmla="*/ 31 h 175"/>
                  <a:gd name="T84" fmla="*/ 2 w 150"/>
                  <a:gd name="T85" fmla="*/ 10 h 175"/>
                  <a:gd name="T86" fmla="*/ 16 w 150"/>
                  <a:gd name="T87" fmla="*/ 0 h 175"/>
                  <a:gd name="T88" fmla="*/ 46 w 150"/>
                  <a:gd name="T89" fmla="*/ 0 h 175"/>
                  <a:gd name="T90" fmla="*/ 75 w 150"/>
                  <a:gd name="T91" fmla="*/ 0 h 175"/>
                  <a:gd name="T92" fmla="*/ 75 w 150"/>
                  <a:gd name="T93" fmla="*/ 6 h 175"/>
                  <a:gd name="T94" fmla="*/ 79 w 150"/>
                  <a:gd name="T95" fmla="*/ 15 h 175"/>
                  <a:gd name="T96" fmla="*/ 90 w 150"/>
                  <a:gd name="T97" fmla="*/ 29 h 175"/>
                  <a:gd name="T98" fmla="*/ 102 w 150"/>
                  <a:gd name="T99" fmla="*/ 42 h 175"/>
                  <a:gd name="T100" fmla="*/ 113 w 150"/>
                  <a:gd name="T101" fmla="*/ 56 h 175"/>
                  <a:gd name="T102" fmla="*/ 117 w 150"/>
                  <a:gd name="T103" fmla="*/ 65 h 175"/>
                  <a:gd name="T104" fmla="*/ 127 w 150"/>
                  <a:gd name="T105" fmla="*/ 73 h 175"/>
                  <a:gd name="T106" fmla="*/ 131 w 150"/>
                  <a:gd name="T107" fmla="*/ 81 h 175"/>
                  <a:gd name="T108" fmla="*/ 137 w 150"/>
                  <a:gd name="T109" fmla="*/ 94 h 175"/>
                  <a:gd name="T110" fmla="*/ 142 w 150"/>
                  <a:gd name="T111" fmla="*/ 102 h 175"/>
                  <a:gd name="T112" fmla="*/ 142 w 150"/>
                  <a:gd name="T113" fmla="*/ 108 h 175"/>
                  <a:gd name="T114" fmla="*/ 148 w 150"/>
                  <a:gd name="T115" fmla="*/ 117 h 175"/>
                  <a:gd name="T116" fmla="*/ 144 w 150"/>
                  <a:gd name="T117" fmla="*/ 115 h 175"/>
                  <a:gd name="T118" fmla="*/ 140 w 150"/>
                  <a:gd name="T119" fmla="*/ 117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50" h="175">
                    <a:moveTo>
                      <a:pt x="131" y="159"/>
                    </a:moveTo>
                    <a:lnTo>
                      <a:pt x="131" y="158"/>
                    </a:lnTo>
                    <a:lnTo>
                      <a:pt x="131" y="159"/>
                    </a:lnTo>
                    <a:close/>
                    <a:moveTo>
                      <a:pt x="129" y="156"/>
                    </a:moveTo>
                    <a:lnTo>
                      <a:pt x="131" y="156"/>
                    </a:lnTo>
                    <a:lnTo>
                      <a:pt x="131" y="158"/>
                    </a:lnTo>
                    <a:lnTo>
                      <a:pt x="131" y="156"/>
                    </a:lnTo>
                    <a:lnTo>
                      <a:pt x="129" y="156"/>
                    </a:lnTo>
                    <a:close/>
                    <a:moveTo>
                      <a:pt x="133" y="152"/>
                    </a:moveTo>
                    <a:lnTo>
                      <a:pt x="133" y="154"/>
                    </a:lnTo>
                    <a:lnTo>
                      <a:pt x="133" y="156"/>
                    </a:lnTo>
                    <a:lnTo>
                      <a:pt x="133" y="158"/>
                    </a:lnTo>
                    <a:lnTo>
                      <a:pt x="131" y="158"/>
                    </a:lnTo>
                    <a:lnTo>
                      <a:pt x="131" y="159"/>
                    </a:lnTo>
                    <a:lnTo>
                      <a:pt x="131" y="161"/>
                    </a:lnTo>
                    <a:lnTo>
                      <a:pt x="131" y="159"/>
                    </a:lnTo>
                    <a:lnTo>
                      <a:pt x="131" y="158"/>
                    </a:lnTo>
                    <a:lnTo>
                      <a:pt x="131" y="156"/>
                    </a:lnTo>
                    <a:lnTo>
                      <a:pt x="129" y="156"/>
                    </a:lnTo>
                    <a:lnTo>
                      <a:pt x="129" y="154"/>
                    </a:lnTo>
                    <a:lnTo>
                      <a:pt x="131" y="154"/>
                    </a:lnTo>
                    <a:lnTo>
                      <a:pt x="133" y="152"/>
                    </a:lnTo>
                    <a:close/>
                    <a:moveTo>
                      <a:pt x="131" y="148"/>
                    </a:moveTo>
                    <a:lnTo>
                      <a:pt x="129" y="148"/>
                    </a:lnTo>
                    <a:lnTo>
                      <a:pt x="131" y="148"/>
                    </a:lnTo>
                    <a:close/>
                    <a:moveTo>
                      <a:pt x="133" y="150"/>
                    </a:moveTo>
                    <a:lnTo>
                      <a:pt x="133" y="148"/>
                    </a:lnTo>
                    <a:lnTo>
                      <a:pt x="133" y="150"/>
                    </a:lnTo>
                    <a:lnTo>
                      <a:pt x="133" y="148"/>
                    </a:lnTo>
                    <a:lnTo>
                      <a:pt x="133" y="146"/>
                    </a:lnTo>
                    <a:lnTo>
                      <a:pt x="133" y="148"/>
                    </a:lnTo>
                    <a:lnTo>
                      <a:pt x="133" y="150"/>
                    </a:lnTo>
                    <a:close/>
                    <a:moveTo>
                      <a:pt x="131" y="144"/>
                    </a:moveTo>
                    <a:lnTo>
                      <a:pt x="131" y="146"/>
                    </a:lnTo>
                    <a:lnTo>
                      <a:pt x="129" y="146"/>
                    </a:lnTo>
                    <a:lnTo>
                      <a:pt x="129" y="144"/>
                    </a:lnTo>
                    <a:lnTo>
                      <a:pt x="131" y="144"/>
                    </a:lnTo>
                    <a:close/>
                    <a:moveTo>
                      <a:pt x="133" y="144"/>
                    </a:moveTo>
                    <a:lnTo>
                      <a:pt x="131" y="144"/>
                    </a:lnTo>
                    <a:lnTo>
                      <a:pt x="131" y="142"/>
                    </a:lnTo>
                    <a:lnTo>
                      <a:pt x="133" y="142"/>
                    </a:lnTo>
                    <a:lnTo>
                      <a:pt x="133" y="144"/>
                    </a:lnTo>
                    <a:close/>
                    <a:moveTo>
                      <a:pt x="133" y="140"/>
                    </a:moveTo>
                    <a:lnTo>
                      <a:pt x="133" y="138"/>
                    </a:lnTo>
                    <a:lnTo>
                      <a:pt x="133" y="140"/>
                    </a:lnTo>
                    <a:close/>
                    <a:moveTo>
                      <a:pt x="133" y="138"/>
                    </a:moveTo>
                    <a:lnTo>
                      <a:pt x="135" y="138"/>
                    </a:lnTo>
                    <a:lnTo>
                      <a:pt x="137" y="138"/>
                    </a:lnTo>
                    <a:lnTo>
                      <a:pt x="135" y="138"/>
                    </a:lnTo>
                    <a:lnTo>
                      <a:pt x="137" y="138"/>
                    </a:lnTo>
                    <a:lnTo>
                      <a:pt x="137" y="140"/>
                    </a:lnTo>
                    <a:lnTo>
                      <a:pt x="137" y="142"/>
                    </a:lnTo>
                    <a:lnTo>
                      <a:pt x="135" y="142"/>
                    </a:lnTo>
                    <a:lnTo>
                      <a:pt x="137" y="142"/>
                    </a:lnTo>
                    <a:lnTo>
                      <a:pt x="135" y="142"/>
                    </a:lnTo>
                    <a:lnTo>
                      <a:pt x="135" y="140"/>
                    </a:lnTo>
                    <a:lnTo>
                      <a:pt x="137" y="140"/>
                    </a:lnTo>
                    <a:lnTo>
                      <a:pt x="135" y="140"/>
                    </a:lnTo>
                    <a:lnTo>
                      <a:pt x="137" y="140"/>
                    </a:lnTo>
                    <a:lnTo>
                      <a:pt x="135" y="140"/>
                    </a:lnTo>
                    <a:lnTo>
                      <a:pt x="135" y="142"/>
                    </a:lnTo>
                    <a:lnTo>
                      <a:pt x="137" y="142"/>
                    </a:lnTo>
                    <a:lnTo>
                      <a:pt x="135" y="142"/>
                    </a:lnTo>
                    <a:lnTo>
                      <a:pt x="135" y="144"/>
                    </a:lnTo>
                    <a:lnTo>
                      <a:pt x="135" y="146"/>
                    </a:lnTo>
                    <a:lnTo>
                      <a:pt x="133" y="146"/>
                    </a:lnTo>
                    <a:lnTo>
                      <a:pt x="133" y="144"/>
                    </a:lnTo>
                    <a:lnTo>
                      <a:pt x="133" y="142"/>
                    </a:lnTo>
                    <a:lnTo>
                      <a:pt x="133" y="144"/>
                    </a:lnTo>
                    <a:lnTo>
                      <a:pt x="133" y="142"/>
                    </a:lnTo>
                    <a:lnTo>
                      <a:pt x="133" y="140"/>
                    </a:lnTo>
                    <a:lnTo>
                      <a:pt x="133" y="142"/>
                    </a:lnTo>
                    <a:lnTo>
                      <a:pt x="133" y="140"/>
                    </a:lnTo>
                    <a:lnTo>
                      <a:pt x="135" y="140"/>
                    </a:lnTo>
                    <a:lnTo>
                      <a:pt x="133" y="140"/>
                    </a:lnTo>
                    <a:lnTo>
                      <a:pt x="133" y="138"/>
                    </a:lnTo>
                    <a:close/>
                    <a:moveTo>
                      <a:pt x="137" y="138"/>
                    </a:moveTo>
                    <a:lnTo>
                      <a:pt x="137" y="140"/>
                    </a:lnTo>
                    <a:lnTo>
                      <a:pt x="137" y="138"/>
                    </a:lnTo>
                    <a:close/>
                    <a:moveTo>
                      <a:pt x="133" y="138"/>
                    </a:moveTo>
                    <a:lnTo>
                      <a:pt x="135" y="138"/>
                    </a:lnTo>
                    <a:lnTo>
                      <a:pt x="133" y="138"/>
                    </a:lnTo>
                    <a:lnTo>
                      <a:pt x="131" y="138"/>
                    </a:lnTo>
                    <a:lnTo>
                      <a:pt x="133" y="138"/>
                    </a:lnTo>
                    <a:close/>
                    <a:moveTo>
                      <a:pt x="137" y="136"/>
                    </a:moveTo>
                    <a:lnTo>
                      <a:pt x="135" y="136"/>
                    </a:lnTo>
                    <a:lnTo>
                      <a:pt x="137" y="136"/>
                    </a:lnTo>
                    <a:close/>
                    <a:moveTo>
                      <a:pt x="137" y="136"/>
                    </a:moveTo>
                    <a:lnTo>
                      <a:pt x="135" y="136"/>
                    </a:lnTo>
                    <a:lnTo>
                      <a:pt x="135" y="135"/>
                    </a:lnTo>
                    <a:lnTo>
                      <a:pt x="137" y="135"/>
                    </a:lnTo>
                    <a:lnTo>
                      <a:pt x="137" y="136"/>
                    </a:lnTo>
                    <a:close/>
                    <a:moveTo>
                      <a:pt x="138" y="131"/>
                    </a:moveTo>
                    <a:lnTo>
                      <a:pt x="140" y="131"/>
                    </a:lnTo>
                    <a:lnTo>
                      <a:pt x="140" y="133"/>
                    </a:lnTo>
                    <a:lnTo>
                      <a:pt x="138" y="133"/>
                    </a:lnTo>
                    <a:lnTo>
                      <a:pt x="138" y="135"/>
                    </a:lnTo>
                    <a:lnTo>
                      <a:pt x="137" y="135"/>
                    </a:lnTo>
                    <a:lnTo>
                      <a:pt x="137" y="136"/>
                    </a:lnTo>
                    <a:lnTo>
                      <a:pt x="137" y="135"/>
                    </a:lnTo>
                    <a:lnTo>
                      <a:pt x="137" y="133"/>
                    </a:lnTo>
                    <a:lnTo>
                      <a:pt x="135" y="133"/>
                    </a:lnTo>
                    <a:lnTo>
                      <a:pt x="137" y="133"/>
                    </a:lnTo>
                    <a:lnTo>
                      <a:pt x="138" y="133"/>
                    </a:lnTo>
                    <a:lnTo>
                      <a:pt x="138" y="131"/>
                    </a:lnTo>
                    <a:close/>
                    <a:moveTo>
                      <a:pt x="137" y="129"/>
                    </a:moveTo>
                    <a:lnTo>
                      <a:pt x="137" y="131"/>
                    </a:lnTo>
                    <a:lnTo>
                      <a:pt x="137" y="129"/>
                    </a:lnTo>
                    <a:close/>
                    <a:moveTo>
                      <a:pt x="138" y="127"/>
                    </a:moveTo>
                    <a:lnTo>
                      <a:pt x="138" y="125"/>
                    </a:lnTo>
                    <a:lnTo>
                      <a:pt x="138" y="127"/>
                    </a:lnTo>
                    <a:lnTo>
                      <a:pt x="138" y="125"/>
                    </a:lnTo>
                    <a:lnTo>
                      <a:pt x="138" y="127"/>
                    </a:lnTo>
                    <a:lnTo>
                      <a:pt x="140" y="127"/>
                    </a:lnTo>
                    <a:lnTo>
                      <a:pt x="140" y="129"/>
                    </a:lnTo>
                    <a:lnTo>
                      <a:pt x="140" y="127"/>
                    </a:lnTo>
                    <a:lnTo>
                      <a:pt x="138" y="127"/>
                    </a:lnTo>
                    <a:lnTo>
                      <a:pt x="137" y="127"/>
                    </a:lnTo>
                    <a:lnTo>
                      <a:pt x="137" y="125"/>
                    </a:lnTo>
                    <a:lnTo>
                      <a:pt x="138" y="125"/>
                    </a:lnTo>
                    <a:lnTo>
                      <a:pt x="138" y="127"/>
                    </a:lnTo>
                    <a:close/>
                    <a:moveTo>
                      <a:pt x="138" y="125"/>
                    </a:moveTo>
                    <a:lnTo>
                      <a:pt x="137" y="125"/>
                    </a:lnTo>
                    <a:lnTo>
                      <a:pt x="138" y="125"/>
                    </a:lnTo>
                    <a:close/>
                    <a:moveTo>
                      <a:pt x="142" y="125"/>
                    </a:moveTo>
                    <a:lnTo>
                      <a:pt x="142" y="127"/>
                    </a:lnTo>
                    <a:lnTo>
                      <a:pt x="140" y="127"/>
                    </a:lnTo>
                    <a:lnTo>
                      <a:pt x="142" y="127"/>
                    </a:lnTo>
                    <a:lnTo>
                      <a:pt x="140" y="127"/>
                    </a:lnTo>
                    <a:lnTo>
                      <a:pt x="140" y="129"/>
                    </a:lnTo>
                    <a:lnTo>
                      <a:pt x="140" y="131"/>
                    </a:lnTo>
                    <a:lnTo>
                      <a:pt x="140" y="129"/>
                    </a:lnTo>
                    <a:lnTo>
                      <a:pt x="140" y="127"/>
                    </a:lnTo>
                    <a:lnTo>
                      <a:pt x="140" y="125"/>
                    </a:lnTo>
                    <a:lnTo>
                      <a:pt x="140" y="127"/>
                    </a:lnTo>
                    <a:lnTo>
                      <a:pt x="140" y="125"/>
                    </a:lnTo>
                    <a:lnTo>
                      <a:pt x="142" y="125"/>
                    </a:lnTo>
                    <a:close/>
                    <a:moveTo>
                      <a:pt x="142" y="119"/>
                    </a:moveTo>
                    <a:lnTo>
                      <a:pt x="144" y="119"/>
                    </a:lnTo>
                    <a:lnTo>
                      <a:pt x="144" y="121"/>
                    </a:lnTo>
                    <a:lnTo>
                      <a:pt x="144" y="123"/>
                    </a:lnTo>
                    <a:lnTo>
                      <a:pt x="142" y="123"/>
                    </a:lnTo>
                    <a:lnTo>
                      <a:pt x="140" y="123"/>
                    </a:lnTo>
                    <a:lnTo>
                      <a:pt x="140" y="121"/>
                    </a:lnTo>
                    <a:lnTo>
                      <a:pt x="140" y="119"/>
                    </a:lnTo>
                    <a:lnTo>
                      <a:pt x="140" y="121"/>
                    </a:lnTo>
                    <a:lnTo>
                      <a:pt x="142" y="121"/>
                    </a:lnTo>
                    <a:lnTo>
                      <a:pt x="142" y="119"/>
                    </a:lnTo>
                    <a:lnTo>
                      <a:pt x="140" y="119"/>
                    </a:lnTo>
                    <a:lnTo>
                      <a:pt x="142" y="119"/>
                    </a:lnTo>
                    <a:close/>
                    <a:moveTo>
                      <a:pt x="144" y="119"/>
                    </a:moveTo>
                    <a:lnTo>
                      <a:pt x="142" y="119"/>
                    </a:lnTo>
                    <a:lnTo>
                      <a:pt x="144" y="119"/>
                    </a:lnTo>
                    <a:close/>
                    <a:moveTo>
                      <a:pt x="138" y="117"/>
                    </a:moveTo>
                    <a:lnTo>
                      <a:pt x="138" y="115"/>
                    </a:lnTo>
                    <a:lnTo>
                      <a:pt x="140" y="115"/>
                    </a:lnTo>
                    <a:lnTo>
                      <a:pt x="140" y="117"/>
                    </a:lnTo>
                    <a:lnTo>
                      <a:pt x="138" y="117"/>
                    </a:lnTo>
                    <a:close/>
                    <a:moveTo>
                      <a:pt x="140" y="115"/>
                    </a:moveTo>
                    <a:lnTo>
                      <a:pt x="140" y="117"/>
                    </a:lnTo>
                    <a:lnTo>
                      <a:pt x="142" y="117"/>
                    </a:lnTo>
                    <a:lnTo>
                      <a:pt x="142" y="119"/>
                    </a:lnTo>
                    <a:lnTo>
                      <a:pt x="142" y="117"/>
                    </a:lnTo>
                    <a:lnTo>
                      <a:pt x="142" y="119"/>
                    </a:lnTo>
                    <a:lnTo>
                      <a:pt x="140" y="119"/>
                    </a:lnTo>
                    <a:lnTo>
                      <a:pt x="140" y="117"/>
                    </a:lnTo>
                    <a:lnTo>
                      <a:pt x="138" y="117"/>
                    </a:lnTo>
                    <a:lnTo>
                      <a:pt x="140" y="117"/>
                    </a:lnTo>
                    <a:lnTo>
                      <a:pt x="140" y="115"/>
                    </a:lnTo>
                    <a:close/>
                    <a:moveTo>
                      <a:pt x="148" y="115"/>
                    </a:moveTo>
                    <a:lnTo>
                      <a:pt x="148" y="113"/>
                    </a:lnTo>
                    <a:lnTo>
                      <a:pt x="150" y="113"/>
                    </a:lnTo>
                    <a:lnTo>
                      <a:pt x="150" y="115"/>
                    </a:lnTo>
                    <a:lnTo>
                      <a:pt x="148" y="115"/>
                    </a:lnTo>
                    <a:close/>
                    <a:moveTo>
                      <a:pt x="148" y="111"/>
                    </a:moveTo>
                    <a:lnTo>
                      <a:pt x="150" y="111"/>
                    </a:lnTo>
                    <a:lnTo>
                      <a:pt x="150" y="113"/>
                    </a:lnTo>
                    <a:lnTo>
                      <a:pt x="150" y="111"/>
                    </a:lnTo>
                    <a:lnTo>
                      <a:pt x="148" y="111"/>
                    </a:lnTo>
                    <a:close/>
                    <a:moveTo>
                      <a:pt x="146" y="111"/>
                    </a:moveTo>
                    <a:lnTo>
                      <a:pt x="148" y="111"/>
                    </a:lnTo>
                    <a:lnTo>
                      <a:pt x="148" y="113"/>
                    </a:lnTo>
                    <a:lnTo>
                      <a:pt x="150" y="113"/>
                    </a:lnTo>
                    <a:lnTo>
                      <a:pt x="150" y="111"/>
                    </a:lnTo>
                    <a:lnTo>
                      <a:pt x="150" y="113"/>
                    </a:lnTo>
                    <a:lnTo>
                      <a:pt x="148" y="113"/>
                    </a:lnTo>
                    <a:lnTo>
                      <a:pt x="148" y="111"/>
                    </a:lnTo>
                    <a:lnTo>
                      <a:pt x="146" y="111"/>
                    </a:lnTo>
                    <a:close/>
                    <a:moveTo>
                      <a:pt x="148" y="111"/>
                    </a:moveTo>
                    <a:lnTo>
                      <a:pt x="146" y="111"/>
                    </a:lnTo>
                    <a:lnTo>
                      <a:pt x="148" y="111"/>
                    </a:lnTo>
                    <a:close/>
                    <a:moveTo>
                      <a:pt x="146" y="111"/>
                    </a:moveTo>
                    <a:lnTo>
                      <a:pt x="148" y="111"/>
                    </a:lnTo>
                    <a:lnTo>
                      <a:pt x="148" y="113"/>
                    </a:lnTo>
                    <a:lnTo>
                      <a:pt x="148" y="115"/>
                    </a:lnTo>
                    <a:lnTo>
                      <a:pt x="146" y="115"/>
                    </a:lnTo>
                    <a:lnTo>
                      <a:pt x="146" y="113"/>
                    </a:lnTo>
                    <a:lnTo>
                      <a:pt x="146" y="115"/>
                    </a:lnTo>
                    <a:lnTo>
                      <a:pt x="148" y="115"/>
                    </a:lnTo>
                    <a:lnTo>
                      <a:pt x="146" y="115"/>
                    </a:lnTo>
                    <a:lnTo>
                      <a:pt x="146" y="113"/>
                    </a:lnTo>
                    <a:lnTo>
                      <a:pt x="144" y="113"/>
                    </a:lnTo>
                    <a:lnTo>
                      <a:pt x="144" y="111"/>
                    </a:lnTo>
                    <a:lnTo>
                      <a:pt x="146" y="111"/>
                    </a:lnTo>
                    <a:close/>
                    <a:moveTo>
                      <a:pt x="146" y="111"/>
                    </a:moveTo>
                    <a:lnTo>
                      <a:pt x="146" y="110"/>
                    </a:lnTo>
                    <a:lnTo>
                      <a:pt x="146" y="111"/>
                    </a:lnTo>
                    <a:close/>
                    <a:moveTo>
                      <a:pt x="146" y="110"/>
                    </a:moveTo>
                    <a:lnTo>
                      <a:pt x="144" y="110"/>
                    </a:lnTo>
                    <a:lnTo>
                      <a:pt x="146" y="110"/>
                    </a:lnTo>
                    <a:close/>
                    <a:moveTo>
                      <a:pt x="138" y="123"/>
                    </a:moveTo>
                    <a:lnTo>
                      <a:pt x="140" y="123"/>
                    </a:lnTo>
                    <a:lnTo>
                      <a:pt x="140" y="125"/>
                    </a:lnTo>
                    <a:lnTo>
                      <a:pt x="138" y="125"/>
                    </a:lnTo>
                    <a:lnTo>
                      <a:pt x="140" y="125"/>
                    </a:lnTo>
                    <a:lnTo>
                      <a:pt x="138" y="125"/>
                    </a:lnTo>
                    <a:lnTo>
                      <a:pt x="137" y="125"/>
                    </a:lnTo>
                    <a:lnTo>
                      <a:pt x="137" y="127"/>
                    </a:lnTo>
                    <a:lnTo>
                      <a:pt x="137" y="125"/>
                    </a:lnTo>
                    <a:lnTo>
                      <a:pt x="137" y="127"/>
                    </a:lnTo>
                    <a:lnTo>
                      <a:pt x="137" y="125"/>
                    </a:lnTo>
                    <a:lnTo>
                      <a:pt x="135" y="125"/>
                    </a:lnTo>
                    <a:lnTo>
                      <a:pt x="137" y="125"/>
                    </a:lnTo>
                    <a:lnTo>
                      <a:pt x="135" y="125"/>
                    </a:lnTo>
                    <a:lnTo>
                      <a:pt x="135" y="127"/>
                    </a:lnTo>
                    <a:lnTo>
                      <a:pt x="137" y="127"/>
                    </a:lnTo>
                    <a:lnTo>
                      <a:pt x="138" y="127"/>
                    </a:lnTo>
                    <a:lnTo>
                      <a:pt x="138" y="129"/>
                    </a:lnTo>
                    <a:lnTo>
                      <a:pt x="140" y="129"/>
                    </a:lnTo>
                    <a:lnTo>
                      <a:pt x="138" y="129"/>
                    </a:lnTo>
                    <a:lnTo>
                      <a:pt x="140" y="129"/>
                    </a:lnTo>
                    <a:lnTo>
                      <a:pt x="138" y="129"/>
                    </a:lnTo>
                    <a:lnTo>
                      <a:pt x="138" y="131"/>
                    </a:lnTo>
                    <a:lnTo>
                      <a:pt x="138" y="129"/>
                    </a:lnTo>
                    <a:lnTo>
                      <a:pt x="138" y="131"/>
                    </a:lnTo>
                    <a:lnTo>
                      <a:pt x="137" y="131"/>
                    </a:lnTo>
                    <a:lnTo>
                      <a:pt x="137" y="129"/>
                    </a:lnTo>
                    <a:lnTo>
                      <a:pt x="137" y="131"/>
                    </a:lnTo>
                    <a:lnTo>
                      <a:pt x="137" y="129"/>
                    </a:lnTo>
                    <a:lnTo>
                      <a:pt x="135" y="129"/>
                    </a:lnTo>
                    <a:lnTo>
                      <a:pt x="137" y="129"/>
                    </a:lnTo>
                    <a:lnTo>
                      <a:pt x="137" y="131"/>
                    </a:lnTo>
                    <a:lnTo>
                      <a:pt x="135" y="131"/>
                    </a:lnTo>
                    <a:lnTo>
                      <a:pt x="137" y="131"/>
                    </a:lnTo>
                    <a:lnTo>
                      <a:pt x="137" y="133"/>
                    </a:lnTo>
                    <a:lnTo>
                      <a:pt x="137" y="131"/>
                    </a:lnTo>
                    <a:lnTo>
                      <a:pt x="137" y="133"/>
                    </a:lnTo>
                    <a:lnTo>
                      <a:pt x="135" y="133"/>
                    </a:lnTo>
                    <a:lnTo>
                      <a:pt x="135" y="131"/>
                    </a:lnTo>
                    <a:lnTo>
                      <a:pt x="135" y="133"/>
                    </a:lnTo>
                    <a:lnTo>
                      <a:pt x="137" y="133"/>
                    </a:lnTo>
                    <a:lnTo>
                      <a:pt x="137" y="135"/>
                    </a:lnTo>
                    <a:lnTo>
                      <a:pt x="135" y="135"/>
                    </a:lnTo>
                    <a:lnTo>
                      <a:pt x="135" y="133"/>
                    </a:lnTo>
                    <a:lnTo>
                      <a:pt x="135" y="135"/>
                    </a:lnTo>
                    <a:lnTo>
                      <a:pt x="137" y="135"/>
                    </a:lnTo>
                    <a:lnTo>
                      <a:pt x="135" y="135"/>
                    </a:lnTo>
                    <a:lnTo>
                      <a:pt x="135" y="136"/>
                    </a:lnTo>
                    <a:lnTo>
                      <a:pt x="137" y="136"/>
                    </a:lnTo>
                    <a:lnTo>
                      <a:pt x="137" y="138"/>
                    </a:lnTo>
                    <a:lnTo>
                      <a:pt x="135" y="138"/>
                    </a:lnTo>
                    <a:lnTo>
                      <a:pt x="133" y="138"/>
                    </a:lnTo>
                    <a:lnTo>
                      <a:pt x="133" y="136"/>
                    </a:lnTo>
                    <a:lnTo>
                      <a:pt x="133" y="138"/>
                    </a:lnTo>
                    <a:lnTo>
                      <a:pt x="131" y="138"/>
                    </a:lnTo>
                    <a:lnTo>
                      <a:pt x="131" y="136"/>
                    </a:lnTo>
                    <a:lnTo>
                      <a:pt x="131" y="138"/>
                    </a:lnTo>
                    <a:lnTo>
                      <a:pt x="131" y="136"/>
                    </a:lnTo>
                    <a:lnTo>
                      <a:pt x="131" y="138"/>
                    </a:lnTo>
                    <a:lnTo>
                      <a:pt x="131" y="136"/>
                    </a:lnTo>
                    <a:lnTo>
                      <a:pt x="131" y="138"/>
                    </a:lnTo>
                    <a:lnTo>
                      <a:pt x="133" y="138"/>
                    </a:lnTo>
                    <a:lnTo>
                      <a:pt x="131" y="138"/>
                    </a:lnTo>
                    <a:lnTo>
                      <a:pt x="133" y="138"/>
                    </a:lnTo>
                    <a:lnTo>
                      <a:pt x="133" y="140"/>
                    </a:lnTo>
                    <a:lnTo>
                      <a:pt x="133" y="142"/>
                    </a:lnTo>
                    <a:lnTo>
                      <a:pt x="131" y="142"/>
                    </a:lnTo>
                    <a:lnTo>
                      <a:pt x="133" y="142"/>
                    </a:lnTo>
                    <a:lnTo>
                      <a:pt x="131" y="142"/>
                    </a:lnTo>
                    <a:lnTo>
                      <a:pt x="131" y="144"/>
                    </a:lnTo>
                    <a:lnTo>
                      <a:pt x="133" y="144"/>
                    </a:lnTo>
                    <a:lnTo>
                      <a:pt x="133" y="146"/>
                    </a:lnTo>
                    <a:lnTo>
                      <a:pt x="131" y="146"/>
                    </a:lnTo>
                    <a:lnTo>
                      <a:pt x="131" y="144"/>
                    </a:lnTo>
                    <a:lnTo>
                      <a:pt x="129" y="144"/>
                    </a:lnTo>
                    <a:lnTo>
                      <a:pt x="129" y="142"/>
                    </a:lnTo>
                    <a:lnTo>
                      <a:pt x="127" y="142"/>
                    </a:lnTo>
                    <a:lnTo>
                      <a:pt x="125" y="142"/>
                    </a:lnTo>
                    <a:lnTo>
                      <a:pt x="127" y="142"/>
                    </a:lnTo>
                    <a:lnTo>
                      <a:pt x="129" y="142"/>
                    </a:lnTo>
                    <a:lnTo>
                      <a:pt x="129" y="144"/>
                    </a:lnTo>
                    <a:lnTo>
                      <a:pt x="129" y="146"/>
                    </a:lnTo>
                    <a:lnTo>
                      <a:pt x="129" y="144"/>
                    </a:lnTo>
                    <a:lnTo>
                      <a:pt x="127" y="144"/>
                    </a:lnTo>
                    <a:lnTo>
                      <a:pt x="129" y="144"/>
                    </a:lnTo>
                    <a:lnTo>
                      <a:pt x="127" y="144"/>
                    </a:lnTo>
                    <a:lnTo>
                      <a:pt x="129" y="144"/>
                    </a:lnTo>
                    <a:lnTo>
                      <a:pt x="127" y="144"/>
                    </a:lnTo>
                    <a:lnTo>
                      <a:pt x="129" y="144"/>
                    </a:lnTo>
                    <a:lnTo>
                      <a:pt x="129" y="146"/>
                    </a:lnTo>
                    <a:lnTo>
                      <a:pt x="131" y="146"/>
                    </a:lnTo>
                    <a:lnTo>
                      <a:pt x="131" y="148"/>
                    </a:lnTo>
                    <a:lnTo>
                      <a:pt x="133" y="148"/>
                    </a:lnTo>
                    <a:lnTo>
                      <a:pt x="131" y="146"/>
                    </a:lnTo>
                    <a:lnTo>
                      <a:pt x="133" y="146"/>
                    </a:lnTo>
                    <a:lnTo>
                      <a:pt x="133" y="148"/>
                    </a:lnTo>
                    <a:lnTo>
                      <a:pt x="131" y="148"/>
                    </a:lnTo>
                    <a:lnTo>
                      <a:pt x="129" y="148"/>
                    </a:lnTo>
                    <a:lnTo>
                      <a:pt x="131" y="148"/>
                    </a:lnTo>
                    <a:lnTo>
                      <a:pt x="131" y="146"/>
                    </a:lnTo>
                    <a:lnTo>
                      <a:pt x="129" y="146"/>
                    </a:lnTo>
                    <a:lnTo>
                      <a:pt x="131" y="146"/>
                    </a:lnTo>
                    <a:lnTo>
                      <a:pt x="131" y="148"/>
                    </a:lnTo>
                    <a:lnTo>
                      <a:pt x="129" y="148"/>
                    </a:lnTo>
                    <a:lnTo>
                      <a:pt x="129" y="146"/>
                    </a:lnTo>
                    <a:lnTo>
                      <a:pt x="129" y="148"/>
                    </a:lnTo>
                    <a:lnTo>
                      <a:pt x="131" y="148"/>
                    </a:lnTo>
                    <a:lnTo>
                      <a:pt x="131" y="150"/>
                    </a:lnTo>
                    <a:lnTo>
                      <a:pt x="131" y="148"/>
                    </a:lnTo>
                    <a:lnTo>
                      <a:pt x="129" y="148"/>
                    </a:lnTo>
                    <a:lnTo>
                      <a:pt x="131" y="148"/>
                    </a:lnTo>
                    <a:lnTo>
                      <a:pt x="131" y="150"/>
                    </a:lnTo>
                    <a:lnTo>
                      <a:pt x="131" y="152"/>
                    </a:lnTo>
                    <a:lnTo>
                      <a:pt x="129" y="152"/>
                    </a:lnTo>
                    <a:lnTo>
                      <a:pt x="129" y="150"/>
                    </a:lnTo>
                    <a:lnTo>
                      <a:pt x="129" y="152"/>
                    </a:lnTo>
                    <a:lnTo>
                      <a:pt x="127" y="152"/>
                    </a:lnTo>
                    <a:lnTo>
                      <a:pt x="127" y="150"/>
                    </a:lnTo>
                    <a:lnTo>
                      <a:pt x="127" y="152"/>
                    </a:lnTo>
                    <a:lnTo>
                      <a:pt x="127" y="150"/>
                    </a:lnTo>
                    <a:lnTo>
                      <a:pt x="125" y="150"/>
                    </a:lnTo>
                    <a:lnTo>
                      <a:pt x="125" y="152"/>
                    </a:lnTo>
                    <a:lnTo>
                      <a:pt x="125" y="150"/>
                    </a:lnTo>
                    <a:lnTo>
                      <a:pt x="127" y="150"/>
                    </a:lnTo>
                    <a:lnTo>
                      <a:pt x="127" y="152"/>
                    </a:lnTo>
                    <a:lnTo>
                      <a:pt x="129" y="152"/>
                    </a:lnTo>
                    <a:lnTo>
                      <a:pt x="129" y="150"/>
                    </a:lnTo>
                    <a:lnTo>
                      <a:pt x="129" y="152"/>
                    </a:lnTo>
                    <a:lnTo>
                      <a:pt x="131" y="152"/>
                    </a:lnTo>
                    <a:lnTo>
                      <a:pt x="131" y="154"/>
                    </a:lnTo>
                    <a:lnTo>
                      <a:pt x="129" y="154"/>
                    </a:lnTo>
                    <a:lnTo>
                      <a:pt x="129" y="156"/>
                    </a:lnTo>
                    <a:lnTo>
                      <a:pt x="131" y="156"/>
                    </a:lnTo>
                    <a:lnTo>
                      <a:pt x="129" y="156"/>
                    </a:lnTo>
                    <a:lnTo>
                      <a:pt x="127" y="156"/>
                    </a:lnTo>
                    <a:lnTo>
                      <a:pt x="129" y="156"/>
                    </a:lnTo>
                    <a:lnTo>
                      <a:pt x="127" y="156"/>
                    </a:lnTo>
                    <a:lnTo>
                      <a:pt x="129" y="156"/>
                    </a:lnTo>
                    <a:lnTo>
                      <a:pt x="129" y="158"/>
                    </a:lnTo>
                    <a:lnTo>
                      <a:pt x="131" y="158"/>
                    </a:lnTo>
                    <a:lnTo>
                      <a:pt x="129" y="158"/>
                    </a:lnTo>
                    <a:lnTo>
                      <a:pt x="129" y="156"/>
                    </a:lnTo>
                    <a:lnTo>
                      <a:pt x="129" y="158"/>
                    </a:lnTo>
                    <a:lnTo>
                      <a:pt x="131" y="158"/>
                    </a:lnTo>
                    <a:lnTo>
                      <a:pt x="131" y="159"/>
                    </a:lnTo>
                    <a:lnTo>
                      <a:pt x="129" y="159"/>
                    </a:lnTo>
                    <a:lnTo>
                      <a:pt x="129" y="161"/>
                    </a:lnTo>
                    <a:lnTo>
                      <a:pt x="127" y="161"/>
                    </a:lnTo>
                    <a:lnTo>
                      <a:pt x="127" y="159"/>
                    </a:lnTo>
                    <a:lnTo>
                      <a:pt x="127" y="161"/>
                    </a:lnTo>
                    <a:lnTo>
                      <a:pt x="127" y="159"/>
                    </a:lnTo>
                    <a:lnTo>
                      <a:pt x="129" y="159"/>
                    </a:lnTo>
                    <a:lnTo>
                      <a:pt x="127" y="159"/>
                    </a:lnTo>
                    <a:lnTo>
                      <a:pt x="127" y="161"/>
                    </a:lnTo>
                    <a:lnTo>
                      <a:pt x="127" y="159"/>
                    </a:lnTo>
                    <a:lnTo>
                      <a:pt x="127" y="161"/>
                    </a:lnTo>
                    <a:lnTo>
                      <a:pt x="127" y="159"/>
                    </a:lnTo>
                    <a:lnTo>
                      <a:pt x="125" y="159"/>
                    </a:lnTo>
                    <a:lnTo>
                      <a:pt x="123" y="159"/>
                    </a:lnTo>
                    <a:lnTo>
                      <a:pt x="121" y="159"/>
                    </a:lnTo>
                    <a:lnTo>
                      <a:pt x="121" y="158"/>
                    </a:lnTo>
                    <a:lnTo>
                      <a:pt x="121" y="159"/>
                    </a:lnTo>
                    <a:lnTo>
                      <a:pt x="121" y="158"/>
                    </a:lnTo>
                    <a:lnTo>
                      <a:pt x="119" y="158"/>
                    </a:lnTo>
                    <a:lnTo>
                      <a:pt x="117" y="158"/>
                    </a:lnTo>
                    <a:lnTo>
                      <a:pt x="117" y="156"/>
                    </a:lnTo>
                    <a:lnTo>
                      <a:pt x="117" y="158"/>
                    </a:lnTo>
                    <a:lnTo>
                      <a:pt x="115" y="158"/>
                    </a:lnTo>
                    <a:lnTo>
                      <a:pt x="115" y="156"/>
                    </a:lnTo>
                    <a:lnTo>
                      <a:pt x="115" y="158"/>
                    </a:lnTo>
                    <a:lnTo>
                      <a:pt x="115" y="156"/>
                    </a:lnTo>
                    <a:lnTo>
                      <a:pt x="115" y="158"/>
                    </a:lnTo>
                    <a:lnTo>
                      <a:pt x="113" y="158"/>
                    </a:lnTo>
                    <a:lnTo>
                      <a:pt x="113" y="159"/>
                    </a:lnTo>
                    <a:lnTo>
                      <a:pt x="113" y="161"/>
                    </a:lnTo>
                    <a:lnTo>
                      <a:pt x="112" y="161"/>
                    </a:lnTo>
                    <a:lnTo>
                      <a:pt x="113" y="163"/>
                    </a:lnTo>
                    <a:lnTo>
                      <a:pt x="113" y="165"/>
                    </a:lnTo>
                    <a:lnTo>
                      <a:pt x="113" y="167"/>
                    </a:lnTo>
                    <a:lnTo>
                      <a:pt x="113" y="169"/>
                    </a:lnTo>
                    <a:lnTo>
                      <a:pt x="113" y="171"/>
                    </a:lnTo>
                    <a:lnTo>
                      <a:pt x="113" y="173"/>
                    </a:lnTo>
                    <a:lnTo>
                      <a:pt x="112" y="173"/>
                    </a:lnTo>
                    <a:lnTo>
                      <a:pt x="112" y="175"/>
                    </a:lnTo>
                    <a:lnTo>
                      <a:pt x="112" y="173"/>
                    </a:lnTo>
                    <a:lnTo>
                      <a:pt x="110" y="173"/>
                    </a:lnTo>
                    <a:lnTo>
                      <a:pt x="108" y="173"/>
                    </a:lnTo>
                    <a:lnTo>
                      <a:pt x="108" y="171"/>
                    </a:lnTo>
                    <a:lnTo>
                      <a:pt x="108" y="169"/>
                    </a:lnTo>
                    <a:lnTo>
                      <a:pt x="108" y="167"/>
                    </a:lnTo>
                    <a:lnTo>
                      <a:pt x="106" y="167"/>
                    </a:lnTo>
                    <a:lnTo>
                      <a:pt x="108" y="167"/>
                    </a:lnTo>
                    <a:lnTo>
                      <a:pt x="108" y="165"/>
                    </a:lnTo>
                    <a:lnTo>
                      <a:pt x="106" y="165"/>
                    </a:lnTo>
                    <a:lnTo>
                      <a:pt x="104" y="165"/>
                    </a:lnTo>
                    <a:lnTo>
                      <a:pt x="102" y="165"/>
                    </a:lnTo>
                    <a:lnTo>
                      <a:pt x="100" y="165"/>
                    </a:lnTo>
                    <a:lnTo>
                      <a:pt x="98" y="165"/>
                    </a:lnTo>
                    <a:lnTo>
                      <a:pt x="96" y="165"/>
                    </a:lnTo>
                    <a:lnTo>
                      <a:pt x="94" y="165"/>
                    </a:lnTo>
                    <a:lnTo>
                      <a:pt x="92" y="165"/>
                    </a:lnTo>
                    <a:lnTo>
                      <a:pt x="90" y="165"/>
                    </a:lnTo>
                    <a:lnTo>
                      <a:pt x="89" y="165"/>
                    </a:lnTo>
                    <a:lnTo>
                      <a:pt x="87" y="165"/>
                    </a:lnTo>
                    <a:lnTo>
                      <a:pt x="85" y="165"/>
                    </a:lnTo>
                    <a:lnTo>
                      <a:pt x="83" y="165"/>
                    </a:lnTo>
                    <a:lnTo>
                      <a:pt x="81" y="165"/>
                    </a:lnTo>
                    <a:lnTo>
                      <a:pt x="81" y="163"/>
                    </a:lnTo>
                    <a:lnTo>
                      <a:pt x="79" y="163"/>
                    </a:lnTo>
                    <a:lnTo>
                      <a:pt x="77" y="163"/>
                    </a:lnTo>
                    <a:lnTo>
                      <a:pt x="75" y="163"/>
                    </a:lnTo>
                    <a:lnTo>
                      <a:pt x="73" y="163"/>
                    </a:lnTo>
                    <a:lnTo>
                      <a:pt x="71" y="163"/>
                    </a:lnTo>
                    <a:lnTo>
                      <a:pt x="69" y="163"/>
                    </a:lnTo>
                    <a:lnTo>
                      <a:pt x="67" y="163"/>
                    </a:lnTo>
                    <a:lnTo>
                      <a:pt x="65" y="163"/>
                    </a:lnTo>
                    <a:lnTo>
                      <a:pt x="64" y="163"/>
                    </a:lnTo>
                    <a:lnTo>
                      <a:pt x="62" y="163"/>
                    </a:lnTo>
                    <a:lnTo>
                      <a:pt x="60" y="163"/>
                    </a:lnTo>
                    <a:lnTo>
                      <a:pt x="58" y="163"/>
                    </a:lnTo>
                    <a:lnTo>
                      <a:pt x="56" y="163"/>
                    </a:lnTo>
                    <a:lnTo>
                      <a:pt x="54" y="163"/>
                    </a:lnTo>
                    <a:lnTo>
                      <a:pt x="52" y="163"/>
                    </a:lnTo>
                    <a:lnTo>
                      <a:pt x="52" y="161"/>
                    </a:lnTo>
                    <a:lnTo>
                      <a:pt x="50" y="161"/>
                    </a:lnTo>
                    <a:lnTo>
                      <a:pt x="48" y="161"/>
                    </a:lnTo>
                    <a:lnTo>
                      <a:pt x="46" y="161"/>
                    </a:lnTo>
                    <a:lnTo>
                      <a:pt x="44" y="161"/>
                    </a:lnTo>
                    <a:lnTo>
                      <a:pt x="42" y="161"/>
                    </a:lnTo>
                    <a:lnTo>
                      <a:pt x="41" y="161"/>
                    </a:lnTo>
                    <a:lnTo>
                      <a:pt x="39" y="161"/>
                    </a:lnTo>
                    <a:lnTo>
                      <a:pt x="37" y="161"/>
                    </a:lnTo>
                    <a:lnTo>
                      <a:pt x="35" y="161"/>
                    </a:lnTo>
                    <a:lnTo>
                      <a:pt x="33" y="161"/>
                    </a:lnTo>
                    <a:lnTo>
                      <a:pt x="31" y="161"/>
                    </a:lnTo>
                    <a:lnTo>
                      <a:pt x="29" y="161"/>
                    </a:lnTo>
                    <a:lnTo>
                      <a:pt x="27" y="161"/>
                    </a:lnTo>
                    <a:lnTo>
                      <a:pt x="25" y="161"/>
                    </a:lnTo>
                    <a:lnTo>
                      <a:pt x="23" y="161"/>
                    </a:lnTo>
                    <a:lnTo>
                      <a:pt x="23" y="159"/>
                    </a:lnTo>
                    <a:lnTo>
                      <a:pt x="21" y="159"/>
                    </a:lnTo>
                    <a:lnTo>
                      <a:pt x="21" y="158"/>
                    </a:lnTo>
                    <a:lnTo>
                      <a:pt x="21" y="156"/>
                    </a:lnTo>
                    <a:lnTo>
                      <a:pt x="21" y="154"/>
                    </a:lnTo>
                    <a:lnTo>
                      <a:pt x="19" y="154"/>
                    </a:lnTo>
                    <a:lnTo>
                      <a:pt x="19" y="152"/>
                    </a:lnTo>
                    <a:lnTo>
                      <a:pt x="19" y="150"/>
                    </a:lnTo>
                    <a:lnTo>
                      <a:pt x="19" y="148"/>
                    </a:lnTo>
                    <a:lnTo>
                      <a:pt x="19" y="146"/>
                    </a:lnTo>
                    <a:lnTo>
                      <a:pt x="17" y="146"/>
                    </a:lnTo>
                    <a:lnTo>
                      <a:pt x="17" y="144"/>
                    </a:lnTo>
                    <a:lnTo>
                      <a:pt x="16" y="144"/>
                    </a:lnTo>
                    <a:lnTo>
                      <a:pt x="16" y="142"/>
                    </a:lnTo>
                    <a:lnTo>
                      <a:pt x="16" y="140"/>
                    </a:lnTo>
                    <a:lnTo>
                      <a:pt x="17" y="140"/>
                    </a:lnTo>
                    <a:lnTo>
                      <a:pt x="17" y="138"/>
                    </a:lnTo>
                    <a:lnTo>
                      <a:pt x="17" y="136"/>
                    </a:lnTo>
                    <a:lnTo>
                      <a:pt x="17" y="135"/>
                    </a:lnTo>
                    <a:lnTo>
                      <a:pt x="17" y="133"/>
                    </a:lnTo>
                    <a:lnTo>
                      <a:pt x="17" y="131"/>
                    </a:lnTo>
                    <a:lnTo>
                      <a:pt x="17" y="129"/>
                    </a:lnTo>
                    <a:lnTo>
                      <a:pt x="17" y="127"/>
                    </a:lnTo>
                    <a:lnTo>
                      <a:pt x="17" y="125"/>
                    </a:lnTo>
                    <a:lnTo>
                      <a:pt x="16" y="125"/>
                    </a:lnTo>
                    <a:lnTo>
                      <a:pt x="16" y="123"/>
                    </a:lnTo>
                    <a:lnTo>
                      <a:pt x="16" y="121"/>
                    </a:lnTo>
                    <a:lnTo>
                      <a:pt x="16" y="119"/>
                    </a:lnTo>
                    <a:lnTo>
                      <a:pt x="16" y="117"/>
                    </a:lnTo>
                    <a:lnTo>
                      <a:pt x="16" y="115"/>
                    </a:lnTo>
                    <a:lnTo>
                      <a:pt x="17" y="115"/>
                    </a:lnTo>
                    <a:lnTo>
                      <a:pt x="17" y="113"/>
                    </a:lnTo>
                    <a:lnTo>
                      <a:pt x="17" y="111"/>
                    </a:lnTo>
                    <a:lnTo>
                      <a:pt x="17" y="110"/>
                    </a:lnTo>
                    <a:lnTo>
                      <a:pt x="17" y="108"/>
                    </a:lnTo>
                    <a:lnTo>
                      <a:pt x="19" y="108"/>
                    </a:lnTo>
                    <a:lnTo>
                      <a:pt x="19" y="106"/>
                    </a:lnTo>
                    <a:lnTo>
                      <a:pt x="21" y="106"/>
                    </a:lnTo>
                    <a:lnTo>
                      <a:pt x="19" y="106"/>
                    </a:lnTo>
                    <a:lnTo>
                      <a:pt x="21" y="106"/>
                    </a:lnTo>
                    <a:lnTo>
                      <a:pt x="21" y="104"/>
                    </a:lnTo>
                    <a:lnTo>
                      <a:pt x="23" y="104"/>
                    </a:lnTo>
                    <a:lnTo>
                      <a:pt x="21" y="104"/>
                    </a:lnTo>
                    <a:lnTo>
                      <a:pt x="21" y="102"/>
                    </a:lnTo>
                    <a:lnTo>
                      <a:pt x="19" y="102"/>
                    </a:lnTo>
                    <a:lnTo>
                      <a:pt x="19" y="100"/>
                    </a:lnTo>
                    <a:lnTo>
                      <a:pt x="19" y="98"/>
                    </a:lnTo>
                    <a:lnTo>
                      <a:pt x="21" y="98"/>
                    </a:lnTo>
                    <a:lnTo>
                      <a:pt x="19" y="98"/>
                    </a:lnTo>
                    <a:lnTo>
                      <a:pt x="21" y="98"/>
                    </a:lnTo>
                    <a:lnTo>
                      <a:pt x="21" y="96"/>
                    </a:lnTo>
                    <a:lnTo>
                      <a:pt x="19" y="96"/>
                    </a:lnTo>
                    <a:lnTo>
                      <a:pt x="19" y="94"/>
                    </a:lnTo>
                    <a:lnTo>
                      <a:pt x="19" y="92"/>
                    </a:lnTo>
                    <a:lnTo>
                      <a:pt x="17" y="92"/>
                    </a:lnTo>
                    <a:lnTo>
                      <a:pt x="17" y="90"/>
                    </a:lnTo>
                    <a:lnTo>
                      <a:pt x="16" y="90"/>
                    </a:lnTo>
                    <a:lnTo>
                      <a:pt x="16" y="88"/>
                    </a:lnTo>
                    <a:lnTo>
                      <a:pt x="17" y="88"/>
                    </a:lnTo>
                    <a:lnTo>
                      <a:pt x="16" y="88"/>
                    </a:lnTo>
                    <a:lnTo>
                      <a:pt x="16" y="87"/>
                    </a:lnTo>
                    <a:lnTo>
                      <a:pt x="16" y="85"/>
                    </a:lnTo>
                    <a:lnTo>
                      <a:pt x="16" y="83"/>
                    </a:lnTo>
                    <a:lnTo>
                      <a:pt x="14" y="83"/>
                    </a:lnTo>
                    <a:lnTo>
                      <a:pt x="16" y="83"/>
                    </a:lnTo>
                    <a:lnTo>
                      <a:pt x="16" y="81"/>
                    </a:lnTo>
                    <a:lnTo>
                      <a:pt x="14" y="81"/>
                    </a:lnTo>
                    <a:lnTo>
                      <a:pt x="14" y="79"/>
                    </a:lnTo>
                    <a:lnTo>
                      <a:pt x="14" y="77"/>
                    </a:lnTo>
                    <a:lnTo>
                      <a:pt x="14" y="75"/>
                    </a:lnTo>
                    <a:lnTo>
                      <a:pt x="12" y="75"/>
                    </a:lnTo>
                    <a:lnTo>
                      <a:pt x="12" y="73"/>
                    </a:lnTo>
                    <a:lnTo>
                      <a:pt x="12" y="71"/>
                    </a:lnTo>
                    <a:lnTo>
                      <a:pt x="12" y="69"/>
                    </a:lnTo>
                    <a:lnTo>
                      <a:pt x="12" y="67"/>
                    </a:lnTo>
                    <a:lnTo>
                      <a:pt x="12" y="65"/>
                    </a:lnTo>
                    <a:lnTo>
                      <a:pt x="12" y="63"/>
                    </a:lnTo>
                    <a:lnTo>
                      <a:pt x="10" y="63"/>
                    </a:lnTo>
                    <a:lnTo>
                      <a:pt x="10" y="62"/>
                    </a:lnTo>
                    <a:lnTo>
                      <a:pt x="10" y="60"/>
                    </a:lnTo>
                    <a:lnTo>
                      <a:pt x="10" y="58"/>
                    </a:lnTo>
                    <a:lnTo>
                      <a:pt x="10" y="56"/>
                    </a:lnTo>
                    <a:lnTo>
                      <a:pt x="10" y="54"/>
                    </a:lnTo>
                    <a:lnTo>
                      <a:pt x="10" y="52"/>
                    </a:lnTo>
                    <a:lnTo>
                      <a:pt x="8" y="52"/>
                    </a:lnTo>
                    <a:lnTo>
                      <a:pt x="8" y="50"/>
                    </a:lnTo>
                    <a:lnTo>
                      <a:pt x="8" y="48"/>
                    </a:lnTo>
                    <a:lnTo>
                      <a:pt x="8" y="46"/>
                    </a:lnTo>
                    <a:lnTo>
                      <a:pt x="8" y="44"/>
                    </a:lnTo>
                    <a:lnTo>
                      <a:pt x="8" y="42"/>
                    </a:lnTo>
                    <a:lnTo>
                      <a:pt x="8" y="40"/>
                    </a:lnTo>
                    <a:lnTo>
                      <a:pt x="6" y="40"/>
                    </a:lnTo>
                    <a:lnTo>
                      <a:pt x="6" y="38"/>
                    </a:lnTo>
                    <a:lnTo>
                      <a:pt x="6" y="37"/>
                    </a:lnTo>
                    <a:lnTo>
                      <a:pt x="6" y="35"/>
                    </a:lnTo>
                    <a:lnTo>
                      <a:pt x="6" y="33"/>
                    </a:lnTo>
                    <a:lnTo>
                      <a:pt x="6" y="31"/>
                    </a:lnTo>
                    <a:lnTo>
                      <a:pt x="6" y="29"/>
                    </a:lnTo>
                    <a:lnTo>
                      <a:pt x="6" y="27"/>
                    </a:lnTo>
                    <a:lnTo>
                      <a:pt x="4" y="27"/>
                    </a:lnTo>
                    <a:lnTo>
                      <a:pt x="4" y="25"/>
                    </a:lnTo>
                    <a:lnTo>
                      <a:pt x="4" y="23"/>
                    </a:lnTo>
                    <a:lnTo>
                      <a:pt x="4" y="21"/>
                    </a:lnTo>
                    <a:lnTo>
                      <a:pt x="4" y="19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2" y="14"/>
                    </a:lnTo>
                    <a:lnTo>
                      <a:pt x="2" y="12"/>
                    </a:lnTo>
                    <a:lnTo>
                      <a:pt x="2" y="10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5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1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2" y="0"/>
                    </a:lnTo>
                    <a:lnTo>
                      <a:pt x="64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79" y="2"/>
                    </a:lnTo>
                    <a:lnTo>
                      <a:pt x="77" y="2"/>
                    </a:lnTo>
                    <a:lnTo>
                      <a:pt x="77" y="4"/>
                    </a:lnTo>
                    <a:lnTo>
                      <a:pt x="77" y="2"/>
                    </a:lnTo>
                    <a:lnTo>
                      <a:pt x="77" y="4"/>
                    </a:lnTo>
                    <a:lnTo>
                      <a:pt x="75" y="4"/>
                    </a:lnTo>
                    <a:lnTo>
                      <a:pt x="75" y="6"/>
                    </a:lnTo>
                    <a:lnTo>
                      <a:pt x="75" y="4"/>
                    </a:lnTo>
                    <a:lnTo>
                      <a:pt x="75" y="6"/>
                    </a:lnTo>
                    <a:lnTo>
                      <a:pt x="73" y="6"/>
                    </a:lnTo>
                    <a:lnTo>
                      <a:pt x="75" y="6"/>
                    </a:lnTo>
                    <a:lnTo>
                      <a:pt x="73" y="6"/>
                    </a:lnTo>
                    <a:lnTo>
                      <a:pt x="73" y="8"/>
                    </a:lnTo>
                    <a:lnTo>
                      <a:pt x="73" y="6"/>
                    </a:lnTo>
                    <a:lnTo>
                      <a:pt x="73" y="8"/>
                    </a:lnTo>
                    <a:lnTo>
                      <a:pt x="73" y="10"/>
                    </a:lnTo>
                    <a:lnTo>
                      <a:pt x="71" y="10"/>
                    </a:lnTo>
                    <a:lnTo>
                      <a:pt x="71" y="12"/>
                    </a:lnTo>
                    <a:lnTo>
                      <a:pt x="73" y="12"/>
                    </a:lnTo>
                    <a:lnTo>
                      <a:pt x="73" y="14"/>
                    </a:lnTo>
                    <a:lnTo>
                      <a:pt x="75" y="14"/>
                    </a:lnTo>
                    <a:lnTo>
                      <a:pt x="75" y="15"/>
                    </a:lnTo>
                    <a:lnTo>
                      <a:pt x="77" y="15"/>
                    </a:lnTo>
                    <a:lnTo>
                      <a:pt x="79" y="15"/>
                    </a:lnTo>
                    <a:lnTo>
                      <a:pt x="79" y="17"/>
                    </a:lnTo>
                    <a:lnTo>
                      <a:pt x="81" y="17"/>
                    </a:lnTo>
                    <a:lnTo>
                      <a:pt x="81" y="19"/>
                    </a:lnTo>
                    <a:lnTo>
                      <a:pt x="83" y="19"/>
                    </a:lnTo>
                    <a:lnTo>
                      <a:pt x="85" y="19"/>
                    </a:lnTo>
                    <a:lnTo>
                      <a:pt x="87" y="19"/>
                    </a:lnTo>
                    <a:lnTo>
                      <a:pt x="87" y="21"/>
                    </a:lnTo>
                    <a:lnTo>
                      <a:pt x="87" y="23"/>
                    </a:lnTo>
                    <a:lnTo>
                      <a:pt x="87" y="25"/>
                    </a:lnTo>
                    <a:lnTo>
                      <a:pt x="89" y="25"/>
                    </a:lnTo>
                    <a:lnTo>
                      <a:pt x="89" y="27"/>
                    </a:lnTo>
                    <a:lnTo>
                      <a:pt x="90" y="27"/>
                    </a:lnTo>
                    <a:lnTo>
                      <a:pt x="90" y="29"/>
                    </a:lnTo>
                    <a:lnTo>
                      <a:pt x="90" y="31"/>
                    </a:lnTo>
                    <a:lnTo>
                      <a:pt x="90" y="33"/>
                    </a:lnTo>
                    <a:lnTo>
                      <a:pt x="92" y="33"/>
                    </a:lnTo>
                    <a:lnTo>
                      <a:pt x="92" y="35"/>
                    </a:lnTo>
                    <a:lnTo>
                      <a:pt x="94" y="35"/>
                    </a:lnTo>
                    <a:lnTo>
                      <a:pt x="94" y="37"/>
                    </a:lnTo>
                    <a:lnTo>
                      <a:pt x="96" y="37"/>
                    </a:lnTo>
                    <a:lnTo>
                      <a:pt x="96" y="38"/>
                    </a:lnTo>
                    <a:lnTo>
                      <a:pt x="96" y="40"/>
                    </a:lnTo>
                    <a:lnTo>
                      <a:pt x="98" y="40"/>
                    </a:lnTo>
                    <a:lnTo>
                      <a:pt x="98" y="42"/>
                    </a:lnTo>
                    <a:lnTo>
                      <a:pt x="100" y="42"/>
                    </a:lnTo>
                    <a:lnTo>
                      <a:pt x="102" y="42"/>
                    </a:lnTo>
                    <a:lnTo>
                      <a:pt x="102" y="44"/>
                    </a:lnTo>
                    <a:lnTo>
                      <a:pt x="104" y="44"/>
                    </a:lnTo>
                    <a:lnTo>
                      <a:pt x="104" y="46"/>
                    </a:lnTo>
                    <a:lnTo>
                      <a:pt x="106" y="46"/>
                    </a:lnTo>
                    <a:lnTo>
                      <a:pt x="106" y="48"/>
                    </a:lnTo>
                    <a:lnTo>
                      <a:pt x="106" y="50"/>
                    </a:lnTo>
                    <a:lnTo>
                      <a:pt x="108" y="50"/>
                    </a:lnTo>
                    <a:lnTo>
                      <a:pt x="108" y="52"/>
                    </a:lnTo>
                    <a:lnTo>
                      <a:pt x="110" y="52"/>
                    </a:lnTo>
                    <a:lnTo>
                      <a:pt x="110" y="54"/>
                    </a:lnTo>
                    <a:lnTo>
                      <a:pt x="112" y="54"/>
                    </a:lnTo>
                    <a:lnTo>
                      <a:pt x="113" y="54"/>
                    </a:lnTo>
                    <a:lnTo>
                      <a:pt x="113" y="56"/>
                    </a:lnTo>
                    <a:lnTo>
                      <a:pt x="113" y="58"/>
                    </a:lnTo>
                    <a:lnTo>
                      <a:pt x="115" y="58"/>
                    </a:lnTo>
                    <a:lnTo>
                      <a:pt x="117" y="58"/>
                    </a:lnTo>
                    <a:lnTo>
                      <a:pt x="117" y="60"/>
                    </a:lnTo>
                    <a:lnTo>
                      <a:pt x="115" y="60"/>
                    </a:lnTo>
                    <a:lnTo>
                      <a:pt x="117" y="60"/>
                    </a:lnTo>
                    <a:lnTo>
                      <a:pt x="115" y="60"/>
                    </a:lnTo>
                    <a:lnTo>
                      <a:pt x="115" y="62"/>
                    </a:lnTo>
                    <a:lnTo>
                      <a:pt x="117" y="62"/>
                    </a:lnTo>
                    <a:lnTo>
                      <a:pt x="115" y="62"/>
                    </a:lnTo>
                    <a:lnTo>
                      <a:pt x="115" y="63"/>
                    </a:lnTo>
                    <a:lnTo>
                      <a:pt x="117" y="63"/>
                    </a:lnTo>
                    <a:lnTo>
                      <a:pt x="117" y="65"/>
                    </a:lnTo>
                    <a:lnTo>
                      <a:pt x="117" y="63"/>
                    </a:lnTo>
                    <a:lnTo>
                      <a:pt x="119" y="63"/>
                    </a:lnTo>
                    <a:lnTo>
                      <a:pt x="119" y="65"/>
                    </a:lnTo>
                    <a:lnTo>
                      <a:pt x="119" y="63"/>
                    </a:lnTo>
                    <a:lnTo>
                      <a:pt x="119" y="65"/>
                    </a:lnTo>
                    <a:lnTo>
                      <a:pt x="119" y="67"/>
                    </a:lnTo>
                    <a:lnTo>
                      <a:pt x="121" y="67"/>
                    </a:lnTo>
                    <a:lnTo>
                      <a:pt x="121" y="69"/>
                    </a:lnTo>
                    <a:lnTo>
                      <a:pt x="121" y="71"/>
                    </a:lnTo>
                    <a:lnTo>
                      <a:pt x="123" y="71"/>
                    </a:lnTo>
                    <a:lnTo>
                      <a:pt x="125" y="71"/>
                    </a:lnTo>
                    <a:lnTo>
                      <a:pt x="125" y="73"/>
                    </a:lnTo>
                    <a:lnTo>
                      <a:pt x="127" y="73"/>
                    </a:lnTo>
                    <a:lnTo>
                      <a:pt x="129" y="73"/>
                    </a:lnTo>
                    <a:lnTo>
                      <a:pt x="127" y="73"/>
                    </a:lnTo>
                    <a:lnTo>
                      <a:pt x="127" y="75"/>
                    </a:lnTo>
                    <a:lnTo>
                      <a:pt x="129" y="75"/>
                    </a:lnTo>
                    <a:lnTo>
                      <a:pt x="129" y="73"/>
                    </a:lnTo>
                    <a:lnTo>
                      <a:pt x="129" y="75"/>
                    </a:lnTo>
                    <a:lnTo>
                      <a:pt x="131" y="75"/>
                    </a:lnTo>
                    <a:lnTo>
                      <a:pt x="131" y="77"/>
                    </a:lnTo>
                    <a:lnTo>
                      <a:pt x="129" y="77"/>
                    </a:lnTo>
                    <a:lnTo>
                      <a:pt x="131" y="79"/>
                    </a:lnTo>
                    <a:lnTo>
                      <a:pt x="129" y="79"/>
                    </a:lnTo>
                    <a:lnTo>
                      <a:pt x="131" y="79"/>
                    </a:lnTo>
                    <a:lnTo>
                      <a:pt x="131" y="81"/>
                    </a:lnTo>
                    <a:lnTo>
                      <a:pt x="131" y="79"/>
                    </a:lnTo>
                    <a:lnTo>
                      <a:pt x="131" y="81"/>
                    </a:lnTo>
                    <a:lnTo>
                      <a:pt x="131" y="83"/>
                    </a:lnTo>
                    <a:lnTo>
                      <a:pt x="131" y="81"/>
                    </a:lnTo>
                    <a:lnTo>
                      <a:pt x="133" y="83"/>
                    </a:lnTo>
                    <a:lnTo>
                      <a:pt x="133" y="85"/>
                    </a:lnTo>
                    <a:lnTo>
                      <a:pt x="133" y="87"/>
                    </a:lnTo>
                    <a:lnTo>
                      <a:pt x="133" y="88"/>
                    </a:lnTo>
                    <a:lnTo>
                      <a:pt x="133" y="90"/>
                    </a:lnTo>
                    <a:lnTo>
                      <a:pt x="135" y="90"/>
                    </a:lnTo>
                    <a:lnTo>
                      <a:pt x="135" y="92"/>
                    </a:lnTo>
                    <a:lnTo>
                      <a:pt x="137" y="92"/>
                    </a:lnTo>
                    <a:lnTo>
                      <a:pt x="137" y="94"/>
                    </a:lnTo>
                    <a:lnTo>
                      <a:pt x="138" y="94"/>
                    </a:lnTo>
                    <a:lnTo>
                      <a:pt x="138" y="96"/>
                    </a:lnTo>
                    <a:lnTo>
                      <a:pt x="140" y="96"/>
                    </a:lnTo>
                    <a:lnTo>
                      <a:pt x="138" y="96"/>
                    </a:lnTo>
                    <a:lnTo>
                      <a:pt x="140" y="96"/>
                    </a:lnTo>
                    <a:lnTo>
                      <a:pt x="138" y="96"/>
                    </a:lnTo>
                    <a:lnTo>
                      <a:pt x="138" y="98"/>
                    </a:lnTo>
                    <a:lnTo>
                      <a:pt x="140" y="98"/>
                    </a:lnTo>
                    <a:lnTo>
                      <a:pt x="140" y="100"/>
                    </a:lnTo>
                    <a:lnTo>
                      <a:pt x="142" y="100"/>
                    </a:lnTo>
                    <a:lnTo>
                      <a:pt x="142" y="102"/>
                    </a:lnTo>
                    <a:lnTo>
                      <a:pt x="140" y="102"/>
                    </a:lnTo>
                    <a:lnTo>
                      <a:pt x="142" y="102"/>
                    </a:lnTo>
                    <a:lnTo>
                      <a:pt x="142" y="104"/>
                    </a:lnTo>
                    <a:lnTo>
                      <a:pt x="140" y="104"/>
                    </a:lnTo>
                    <a:lnTo>
                      <a:pt x="140" y="106"/>
                    </a:lnTo>
                    <a:lnTo>
                      <a:pt x="142" y="106"/>
                    </a:lnTo>
                    <a:lnTo>
                      <a:pt x="142" y="108"/>
                    </a:lnTo>
                    <a:lnTo>
                      <a:pt x="142" y="106"/>
                    </a:lnTo>
                    <a:lnTo>
                      <a:pt x="142" y="108"/>
                    </a:lnTo>
                    <a:lnTo>
                      <a:pt x="142" y="110"/>
                    </a:lnTo>
                    <a:lnTo>
                      <a:pt x="144" y="110"/>
                    </a:lnTo>
                    <a:lnTo>
                      <a:pt x="142" y="110"/>
                    </a:lnTo>
                    <a:lnTo>
                      <a:pt x="142" y="108"/>
                    </a:lnTo>
                    <a:lnTo>
                      <a:pt x="140" y="108"/>
                    </a:lnTo>
                    <a:lnTo>
                      <a:pt x="142" y="108"/>
                    </a:lnTo>
                    <a:lnTo>
                      <a:pt x="142" y="110"/>
                    </a:lnTo>
                    <a:lnTo>
                      <a:pt x="144" y="110"/>
                    </a:lnTo>
                    <a:lnTo>
                      <a:pt x="146" y="110"/>
                    </a:lnTo>
                    <a:lnTo>
                      <a:pt x="146" y="111"/>
                    </a:lnTo>
                    <a:lnTo>
                      <a:pt x="146" y="110"/>
                    </a:lnTo>
                    <a:lnTo>
                      <a:pt x="144" y="111"/>
                    </a:lnTo>
                    <a:lnTo>
                      <a:pt x="144" y="113"/>
                    </a:lnTo>
                    <a:lnTo>
                      <a:pt x="144" y="115"/>
                    </a:lnTo>
                    <a:lnTo>
                      <a:pt x="144" y="113"/>
                    </a:lnTo>
                    <a:lnTo>
                      <a:pt x="146" y="113"/>
                    </a:lnTo>
                    <a:lnTo>
                      <a:pt x="146" y="115"/>
                    </a:lnTo>
                    <a:lnTo>
                      <a:pt x="146" y="117"/>
                    </a:lnTo>
                    <a:lnTo>
                      <a:pt x="148" y="117"/>
                    </a:lnTo>
                    <a:lnTo>
                      <a:pt x="146" y="117"/>
                    </a:lnTo>
                    <a:lnTo>
                      <a:pt x="146" y="119"/>
                    </a:lnTo>
                    <a:lnTo>
                      <a:pt x="146" y="117"/>
                    </a:lnTo>
                    <a:lnTo>
                      <a:pt x="144" y="117"/>
                    </a:lnTo>
                    <a:lnTo>
                      <a:pt x="142" y="117"/>
                    </a:lnTo>
                    <a:lnTo>
                      <a:pt x="142" y="115"/>
                    </a:lnTo>
                    <a:lnTo>
                      <a:pt x="144" y="115"/>
                    </a:lnTo>
                    <a:lnTo>
                      <a:pt x="142" y="115"/>
                    </a:lnTo>
                    <a:lnTo>
                      <a:pt x="144" y="115"/>
                    </a:lnTo>
                    <a:lnTo>
                      <a:pt x="142" y="115"/>
                    </a:lnTo>
                    <a:lnTo>
                      <a:pt x="144" y="115"/>
                    </a:lnTo>
                    <a:lnTo>
                      <a:pt x="142" y="115"/>
                    </a:lnTo>
                    <a:lnTo>
                      <a:pt x="144" y="115"/>
                    </a:lnTo>
                    <a:lnTo>
                      <a:pt x="142" y="115"/>
                    </a:lnTo>
                    <a:lnTo>
                      <a:pt x="142" y="113"/>
                    </a:lnTo>
                    <a:lnTo>
                      <a:pt x="142" y="115"/>
                    </a:lnTo>
                    <a:lnTo>
                      <a:pt x="140" y="115"/>
                    </a:lnTo>
                    <a:lnTo>
                      <a:pt x="142" y="115"/>
                    </a:lnTo>
                    <a:lnTo>
                      <a:pt x="142" y="117"/>
                    </a:lnTo>
                    <a:lnTo>
                      <a:pt x="140" y="117"/>
                    </a:lnTo>
                    <a:lnTo>
                      <a:pt x="140" y="115"/>
                    </a:lnTo>
                    <a:lnTo>
                      <a:pt x="138" y="115"/>
                    </a:lnTo>
                    <a:lnTo>
                      <a:pt x="140" y="115"/>
                    </a:lnTo>
                    <a:lnTo>
                      <a:pt x="138" y="115"/>
                    </a:lnTo>
                    <a:lnTo>
                      <a:pt x="138" y="117"/>
                    </a:lnTo>
                    <a:lnTo>
                      <a:pt x="140" y="117"/>
                    </a:lnTo>
                    <a:lnTo>
                      <a:pt x="140" y="119"/>
                    </a:lnTo>
                    <a:lnTo>
                      <a:pt x="140" y="121"/>
                    </a:lnTo>
                    <a:lnTo>
                      <a:pt x="140" y="123"/>
                    </a:lnTo>
                    <a:lnTo>
                      <a:pt x="138" y="123"/>
                    </a:lnTo>
                    <a:lnTo>
                      <a:pt x="137" y="123"/>
                    </a:lnTo>
                    <a:lnTo>
                      <a:pt x="137" y="121"/>
                    </a:lnTo>
                    <a:lnTo>
                      <a:pt x="135" y="121"/>
                    </a:lnTo>
                    <a:lnTo>
                      <a:pt x="137" y="121"/>
                    </a:lnTo>
                    <a:lnTo>
                      <a:pt x="137" y="123"/>
                    </a:lnTo>
                    <a:lnTo>
                      <a:pt x="138" y="123"/>
                    </a:lnTo>
                    <a:close/>
                  </a:path>
                </a:pathLst>
              </a:custGeom>
              <a:solidFill>
                <a:srgbClr val="4BACC6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3" name="Freeform 1015">
                <a:extLst>
                  <a:ext uri="{FF2B5EF4-FFF2-40B4-BE49-F238E27FC236}">
                    <a16:creationId xmlns:a16="http://schemas.microsoft.com/office/drawing/2014/main" id="{6E2E62FF-C20D-1B70-A987-911CA57BA2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8812" y="2361544"/>
                <a:ext cx="325438" cy="209550"/>
              </a:xfrm>
              <a:custGeom>
                <a:avLst/>
                <a:gdLst>
                  <a:gd name="T0" fmla="*/ 172 w 205"/>
                  <a:gd name="T1" fmla="*/ 7 h 132"/>
                  <a:gd name="T2" fmla="*/ 172 w 205"/>
                  <a:gd name="T3" fmla="*/ 13 h 132"/>
                  <a:gd name="T4" fmla="*/ 172 w 205"/>
                  <a:gd name="T5" fmla="*/ 26 h 132"/>
                  <a:gd name="T6" fmla="*/ 178 w 205"/>
                  <a:gd name="T7" fmla="*/ 34 h 132"/>
                  <a:gd name="T8" fmla="*/ 188 w 205"/>
                  <a:gd name="T9" fmla="*/ 38 h 132"/>
                  <a:gd name="T10" fmla="*/ 192 w 205"/>
                  <a:gd name="T11" fmla="*/ 48 h 132"/>
                  <a:gd name="T12" fmla="*/ 197 w 205"/>
                  <a:gd name="T13" fmla="*/ 55 h 132"/>
                  <a:gd name="T14" fmla="*/ 203 w 205"/>
                  <a:gd name="T15" fmla="*/ 63 h 132"/>
                  <a:gd name="T16" fmla="*/ 203 w 205"/>
                  <a:gd name="T17" fmla="*/ 72 h 132"/>
                  <a:gd name="T18" fmla="*/ 197 w 205"/>
                  <a:gd name="T19" fmla="*/ 80 h 132"/>
                  <a:gd name="T20" fmla="*/ 190 w 205"/>
                  <a:gd name="T21" fmla="*/ 86 h 132"/>
                  <a:gd name="T22" fmla="*/ 178 w 205"/>
                  <a:gd name="T23" fmla="*/ 88 h 132"/>
                  <a:gd name="T24" fmla="*/ 174 w 205"/>
                  <a:gd name="T25" fmla="*/ 97 h 132"/>
                  <a:gd name="T26" fmla="*/ 178 w 205"/>
                  <a:gd name="T27" fmla="*/ 109 h 132"/>
                  <a:gd name="T28" fmla="*/ 174 w 205"/>
                  <a:gd name="T29" fmla="*/ 119 h 132"/>
                  <a:gd name="T30" fmla="*/ 165 w 205"/>
                  <a:gd name="T31" fmla="*/ 122 h 132"/>
                  <a:gd name="T32" fmla="*/ 161 w 205"/>
                  <a:gd name="T33" fmla="*/ 132 h 132"/>
                  <a:gd name="T34" fmla="*/ 159 w 205"/>
                  <a:gd name="T35" fmla="*/ 128 h 132"/>
                  <a:gd name="T36" fmla="*/ 151 w 205"/>
                  <a:gd name="T37" fmla="*/ 122 h 132"/>
                  <a:gd name="T38" fmla="*/ 138 w 205"/>
                  <a:gd name="T39" fmla="*/ 122 h 132"/>
                  <a:gd name="T40" fmla="*/ 124 w 205"/>
                  <a:gd name="T41" fmla="*/ 122 h 132"/>
                  <a:gd name="T42" fmla="*/ 111 w 205"/>
                  <a:gd name="T43" fmla="*/ 124 h 132"/>
                  <a:gd name="T44" fmla="*/ 98 w 205"/>
                  <a:gd name="T45" fmla="*/ 124 h 132"/>
                  <a:gd name="T46" fmla="*/ 84 w 205"/>
                  <a:gd name="T47" fmla="*/ 124 h 132"/>
                  <a:gd name="T48" fmla="*/ 71 w 205"/>
                  <a:gd name="T49" fmla="*/ 124 h 132"/>
                  <a:gd name="T50" fmla="*/ 57 w 205"/>
                  <a:gd name="T51" fmla="*/ 124 h 132"/>
                  <a:gd name="T52" fmla="*/ 44 w 205"/>
                  <a:gd name="T53" fmla="*/ 124 h 132"/>
                  <a:gd name="T54" fmla="*/ 30 w 205"/>
                  <a:gd name="T55" fmla="*/ 124 h 132"/>
                  <a:gd name="T56" fmla="*/ 23 w 205"/>
                  <a:gd name="T57" fmla="*/ 119 h 132"/>
                  <a:gd name="T58" fmla="*/ 25 w 205"/>
                  <a:gd name="T59" fmla="*/ 107 h 132"/>
                  <a:gd name="T60" fmla="*/ 25 w 205"/>
                  <a:gd name="T61" fmla="*/ 101 h 132"/>
                  <a:gd name="T62" fmla="*/ 23 w 205"/>
                  <a:gd name="T63" fmla="*/ 97 h 132"/>
                  <a:gd name="T64" fmla="*/ 21 w 205"/>
                  <a:gd name="T65" fmla="*/ 94 h 132"/>
                  <a:gd name="T66" fmla="*/ 19 w 205"/>
                  <a:gd name="T67" fmla="*/ 86 h 132"/>
                  <a:gd name="T68" fmla="*/ 15 w 205"/>
                  <a:gd name="T69" fmla="*/ 78 h 132"/>
                  <a:gd name="T70" fmla="*/ 17 w 205"/>
                  <a:gd name="T71" fmla="*/ 71 h 132"/>
                  <a:gd name="T72" fmla="*/ 13 w 205"/>
                  <a:gd name="T73" fmla="*/ 65 h 132"/>
                  <a:gd name="T74" fmla="*/ 9 w 205"/>
                  <a:gd name="T75" fmla="*/ 59 h 132"/>
                  <a:gd name="T76" fmla="*/ 7 w 205"/>
                  <a:gd name="T77" fmla="*/ 51 h 132"/>
                  <a:gd name="T78" fmla="*/ 7 w 205"/>
                  <a:gd name="T79" fmla="*/ 46 h 132"/>
                  <a:gd name="T80" fmla="*/ 3 w 205"/>
                  <a:gd name="T81" fmla="*/ 40 h 132"/>
                  <a:gd name="T82" fmla="*/ 0 w 205"/>
                  <a:gd name="T83" fmla="*/ 30 h 132"/>
                  <a:gd name="T84" fmla="*/ 2 w 205"/>
                  <a:gd name="T85" fmla="*/ 24 h 132"/>
                  <a:gd name="T86" fmla="*/ 5 w 205"/>
                  <a:gd name="T87" fmla="*/ 15 h 132"/>
                  <a:gd name="T88" fmla="*/ 3 w 205"/>
                  <a:gd name="T89" fmla="*/ 7 h 132"/>
                  <a:gd name="T90" fmla="*/ 0 w 205"/>
                  <a:gd name="T91" fmla="*/ 0 h 132"/>
                  <a:gd name="T92" fmla="*/ 17 w 205"/>
                  <a:gd name="T93" fmla="*/ 0 h 132"/>
                  <a:gd name="T94" fmla="*/ 36 w 205"/>
                  <a:gd name="T95" fmla="*/ 0 h 132"/>
                  <a:gd name="T96" fmla="*/ 53 w 205"/>
                  <a:gd name="T97" fmla="*/ 0 h 132"/>
                  <a:gd name="T98" fmla="*/ 69 w 205"/>
                  <a:gd name="T99" fmla="*/ 0 h 132"/>
                  <a:gd name="T100" fmla="*/ 88 w 205"/>
                  <a:gd name="T101" fmla="*/ 0 h 132"/>
                  <a:gd name="T102" fmla="*/ 103 w 205"/>
                  <a:gd name="T103" fmla="*/ 0 h 132"/>
                  <a:gd name="T104" fmla="*/ 121 w 205"/>
                  <a:gd name="T105" fmla="*/ 0 h 132"/>
                  <a:gd name="T106" fmla="*/ 140 w 205"/>
                  <a:gd name="T107" fmla="*/ 0 h 132"/>
                  <a:gd name="T108" fmla="*/ 157 w 205"/>
                  <a:gd name="T109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05" h="132">
                    <a:moveTo>
                      <a:pt x="169" y="0"/>
                    </a:moveTo>
                    <a:lnTo>
                      <a:pt x="171" y="0"/>
                    </a:lnTo>
                    <a:lnTo>
                      <a:pt x="171" y="1"/>
                    </a:lnTo>
                    <a:lnTo>
                      <a:pt x="171" y="3"/>
                    </a:lnTo>
                    <a:lnTo>
                      <a:pt x="171" y="5"/>
                    </a:lnTo>
                    <a:lnTo>
                      <a:pt x="171" y="7"/>
                    </a:lnTo>
                    <a:lnTo>
                      <a:pt x="172" y="7"/>
                    </a:lnTo>
                    <a:lnTo>
                      <a:pt x="174" y="7"/>
                    </a:lnTo>
                    <a:lnTo>
                      <a:pt x="174" y="9"/>
                    </a:lnTo>
                    <a:lnTo>
                      <a:pt x="174" y="11"/>
                    </a:lnTo>
                    <a:lnTo>
                      <a:pt x="176" y="11"/>
                    </a:lnTo>
                    <a:lnTo>
                      <a:pt x="174" y="11"/>
                    </a:lnTo>
                    <a:lnTo>
                      <a:pt x="174" y="13"/>
                    </a:lnTo>
                    <a:lnTo>
                      <a:pt x="172" y="13"/>
                    </a:lnTo>
                    <a:lnTo>
                      <a:pt x="172" y="15"/>
                    </a:lnTo>
                    <a:lnTo>
                      <a:pt x="172" y="17"/>
                    </a:lnTo>
                    <a:lnTo>
                      <a:pt x="172" y="19"/>
                    </a:lnTo>
                    <a:lnTo>
                      <a:pt x="172" y="21"/>
                    </a:lnTo>
                    <a:lnTo>
                      <a:pt x="172" y="23"/>
                    </a:lnTo>
                    <a:lnTo>
                      <a:pt x="172" y="24"/>
                    </a:lnTo>
                    <a:lnTo>
                      <a:pt x="172" y="26"/>
                    </a:lnTo>
                    <a:lnTo>
                      <a:pt x="174" y="26"/>
                    </a:lnTo>
                    <a:lnTo>
                      <a:pt x="174" y="28"/>
                    </a:lnTo>
                    <a:lnTo>
                      <a:pt x="174" y="30"/>
                    </a:lnTo>
                    <a:lnTo>
                      <a:pt x="174" y="32"/>
                    </a:lnTo>
                    <a:lnTo>
                      <a:pt x="176" y="32"/>
                    </a:lnTo>
                    <a:lnTo>
                      <a:pt x="176" y="34"/>
                    </a:lnTo>
                    <a:lnTo>
                      <a:pt x="178" y="34"/>
                    </a:lnTo>
                    <a:lnTo>
                      <a:pt x="180" y="34"/>
                    </a:lnTo>
                    <a:lnTo>
                      <a:pt x="180" y="36"/>
                    </a:lnTo>
                    <a:lnTo>
                      <a:pt x="182" y="36"/>
                    </a:lnTo>
                    <a:lnTo>
                      <a:pt x="184" y="36"/>
                    </a:lnTo>
                    <a:lnTo>
                      <a:pt x="186" y="36"/>
                    </a:lnTo>
                    <a:lnTo>
                      <a:pt x="186" y="38"/>
                    </a:lnTo>
                    <a:lnTo>
                      <a:pt x="188" y="38"/>
                    </a:lnTo>
                    <a:lnTo>
                      <a:pt x="188" y="40"/>
                    </a:lnTo>
                    <a:lnTo>
                      <a:pt x="188" y="42"/>
                    </a:lnTo>
                    <a:lnTo>
                      <a:pt x="188" y="44"/>
                    </a:lnTo>
                    <a:lnTo>
                      <a:pt x="190" y="44"/>
                    </a:lnTo>
                    <a:lnTo>
                      <a:pt x="190" y="46"/>
                    </a:lnTo>
                    <a:lnTo>
                      <a:pt x="192" y="46"/>
                    </a:lnTo>
                    <a:lnTo>
                      <a:pt x="192" y="48"/>
                    </a:lnTo>
                    <a:lnTo>
                      <a:pt x="194" y="48"/>
                    </a:lnTo>
                    <a:lnTo>
                      <a:pt x="194" y="49"/>
                    </a:lnTo>
                    <a:lnTo>
                      <a:pt x="196" y="49"/>
                    </a:lnTo>
                    <a:lnTo>
                      <a:pt x="196" y="51"/>
                    </a:lnTo>
                    <a:lnTo>
                      <a:pt x="196" y="53"/>
                    </a:lnTo>
                    <a:lnTo>
                      <a:pt x="196" y="55"/>
                    </a:lnTo>
                    <a:lnTo>
                      <a:pt x="197" y="55"/>
                    </a:lnTo>
                    <a:lnTo>
                      <a:pt x="199" y="55"/>
                    </a:lnTo>
                    <a:lnTo>
                      <a:pt x="199" y="57"/>
                    </a:lnTo>
                    <a:lnTo>
                      <a:pt x="201" y="57"/>
                    </a:lnTo>
                    <a:lnTo>
                      <a:pt x="203" y="57"/>
                    </a:lnTo>
                    <a:lnTo>
                      <a:pt x="203" y="59"/>
                    </a:lnTo>
                    <a:lnTo>
                      <a:pt x="203" y="61"/>
                    </a:lnTo>
                    <a:lnTo>
                      <a:pt x="203" y="63"/>
                    </a:lnTo>
                    <a:lnTo>
                      <a:pt x="205" y="63"/>
                    </a:lnTo>
                    <a:lnTo>
                      <a:pt x="205" y="65"/>
                    </a:lnTo>
                    <a:lnTo>
                      <a:pt x="203" y="65"/>
                    </a:lnTo>
                    <a:lnTo>
                      <a:pt x="203" y="67"/>
                    </a:lnTo>
                    <a:lnTo>
                      <a:pt x="203" y="69"/>
                    </a:lnTo>
                    <a:lnTo>
                      <a:pt x="203" y="71"/>
                    </a:lnTo>
                    <a:lnTo>
                      <a:pt x="203" y="72"/>
                    </a:lnTo>
                    <a:lnTo>
                      <a:pt x="201" y="72"/>
                    </a:lnTo>
                    <a:lnTo>
                      <a:pt x="201" y="74"/>
                    </a:lnTo>
                    <a:lnTo>
                      <a:pt x="199" y="74"/>
                    </a:lnTo>
                    <a:lnTo>
                      <a:pt x="199" y="76"/>
                    </a:lnTo>
                    <a:lnTo>
                      <a:pt x="199" y="78"/>
                    </a:lnTo>
                    <a:lnTo>
                      <a:pt x="197" y="78"/>
                    </a:lnTo>
                    <a:lnTo>
                      <a:pt x="197" y="80"/>
                    </a:lnTo>
                    <a:lnTo>
                      <a:pt x="197" y="82"/>
                    </a:lnTo>
                    <a:lnTo>
                      <a:pt x="196" y="82"/>
                    </a:lnTo>
                    <a:lnTo>
                      <a:pt x="196" y="84"/>
                    </a:lnTo>
                    <a:lnTo>
                      <a:pt x="194" y="84"/>
                    </a:lnTo>
                    <a:lnTo>
                      <a:pt x="192" y="84"/>
                    </a:lnTo>
                    <a:lnTo>
                      <a:pt x="190" y="84"/>
                    </a:lnTo>
                    <a:lnTo>
                      <a:pt x="190" y="86"/>
                    </a:lnTo>
                    <a:lnTo>
                      <a:pt x="188" y="86"/>
                    </a:lnTo>
                    <a:lnTo>
                      <a:pt x="188" y="88"/>
                    </a:lnTo>
                    <a:lnTo>
                      <a:pt x="186" y="88"/>
                    </a:lnTo>
                    <a:lnTo>
                      <a:pt x="184" y="88"/>
                    </a:lnTo>
                    <a:lnTo>
                      <a:pt x="182" y="88"/>
                    </a:lnTo>
                    <a:lnTo>
                      <a:pt x="180" y="88"/>
                    </a:lnTo>
                    <a:lnTo>
                      <a:pt x="178" y="88"/>
                    </a:lnTo>
                    <a:lnTo>
                      <a:pt x="176" y="88"/>
                    </a:lnTo>
                    <a:lnTo>
                      <a:pt x="176" y="90"/>
                    </a:lnTo>
                    <a:lnTo>
                      <a:pt x="174" y="90"/>
                    </a:lnTo>
                    <a:lnTo>
                      <a:pt x="174" y="92"/>
                    </a:lnTo>
                    <a:lnTo>
                      <a:pt x="174" y="94"/>
                    </a:lnTo>
                    <a:lnTo>
                      <a:pt x="174" y="96"/>
                    </a:lnTo>
                    <a:lnTo>
                      <a:pt x="174" y="97"/>
                    </a:lnTo>
                    <a:lnTo>
                      <a:pt x="176" y="99"/>
                    </a:lnTo>
                    <a:lnTo>
                      <a:pt x="178" y="99"/>
                    </a:lnTo>
                    <a:lnTo>
                      <a:pt x="178" y="101"/>
                    </a:lnTo>
                    <a:lnTo>
                      <a:pt x="178" y="103"/>
                    </a:lnTo>
                    <a:lnTo>
                      <a:pt x="178" y="105"/>
                    </a:lnTo>
                    <a:lnTo>
                      <a:pt x="178" y="107"/>
                    </a:lnTo>
                    <a:lnTo>
                      <a:pt x="178" y="109"/>
                    </a:lnTo>
                    <a:lnTo>
                      <a:pt x="178" y="111"/>
                    </a:lnTo>
                    <a:lnTo>
                      <a:pt x="176" y="111"/>
                    </a:lnTo>
                    <a:lnTo>
                      <a:pt x="176" y="113"/>
                    </a:lnTo>
                    <a:lnTo>
                      <a:pt x="174" y="113"/>
                    </a:lnTo>
                    <a:lnTo>
                      <a:pt x="174" y="115"/>
                    </a:lnTo>
                    <a:lnTo>
                      <a:pt x="174" y="117"/>
                    </a:lnTo>
                    <a:lnTo>
                      <a:pt x="174" y="119"/>
                    </a:lnTo>
                    <a:lnTo>
                      <a:pt x="174" y="121"/>
                    </a:lnTo>
                    <a:lnTo>
                      <a:pt x="172" y="121"/>
                    </a:lnTo>
                    <a:lnTo>
                      <a:pt x="171" y="121"/>
                    </a:lnTo>
                    <a:lnTo>
                      <a:pt x="169" y="121"/>
                    </a:lnTo>
                    <a:lnTo>
                      <a:pt x="169" y="122"/>
                    </a:lnTo>
                    <a:lnTo>
                      <a:pt x="167" y="122"/>
                    </a:lnTo>
                    <a:lnTo>
                      <a:pt x="165" y="122"/>
                    </a:lnTo>
                    <a:lnTo>
                      <a:pt x="165" y="124"/>
                    </a:lnTo>
                    <a:lnTo>
                      <a:pt x="165" y="126"/>
                    </a:lnTo>
                    <a:lnTo>
                      <a:pt x="165" y="128"/>
                    </a:lnTo>
                    <a:lnTo>
                      <a:pt x="165" y="130"/>
                    </a:lnTo>
                    <a:lnTo>
                      <a:pt x="165" y="132"/>
                    </a:lnTo>
                    <a:lnTo>
                      <a:pt x="163" y="132"/>
                    </a:lnTo>
                    <a:lnTo>
                      <a:pt x="161" y="132"/>
                    </a:lnTo>
                    <a:lnTo>
                      <a:pt x="163" y="132"/>
                    </a:lnTo>
                    <a:lnTo>
                      <a:pt x="163" y="130"/>
                    </a:lnTo>
                    <a:lnTo>
                      <a:pt x="161" y="130"/>
                    </a:lnTo>
                    <a:lnTo>
                      <a:pt x="161" y="132"/>
                    </a:lnTo>
                    <a:lnTo>
                      <a:pt x="161" y="130"/>
                    </a:lnTo>
                    <a:lnTo>
                      <a:pt x="161" y="128"/>
                    </a:lnTo>
                    <a:lnTo>
                      <a:pt x="159" y="128"/>
                    </a:lnTo>
                    <a:lnTo>
                      <a:pt x="159" y="126"/>
                    </a:lnTo>
                    <a:lnTo>
                      <a:pt x="157" y="126"/>
                    </a:lnTo>
                    <a:lnTo>
                      <a:pt x="157" y="124"/>
                    </a:lnTo>
                    <a:lnTo>
                      <a:pt x="155" y="124"/>
                    </a:lnTo>
                    <a:lnTo>
                      <a:pt x="155" y="122"/>
                    </a:lnTo>
                    <a:lnTo>
                      <a:pt x="153" y="122"/>
                    </a:lnTo>
                    <a:lnTo>
                      <a:pt x="151" y="122"/>
                    </a:lnTo>
                    <a:lnTo>
                      <a:pt x="149" y="122"/>
                    </a:lnTo>
                    <a:lnTo>
                      <a:pt x="148" y="122"/>
                    </a:lnTo>
                    <a:lnTo>
                      <a:pt x="146" y="122"/>
                    </a:lnTo>
                    <a:lnTo>
                      <a:pt x="144" y="122"/>
                    </a:lnTo>
                    <a:lnTo>
                      <a:pt x="142" y="122"/>
                    </a:lnTo>
                    <a:lnTo>
                      <a:pt x="140" y="122"/>
                    </a:lnTo>
                    <a:lnTo>
                      <a:pt x="138" y="122"/>
                    </a:lnTo>
                    <a:lnTo>
                      <a:pt x="136" y="122"/>
                    </a:lnTo>
                    <a:lnTo>
                      <a:pt x="134" y="122"/>
                    </a:lnTo>
                    <a:lnTo>
                      <a:pt x="132" y="122"/>
                    </a:lnTo>
                    <a:lnTo>
                      <a:pt x="130" y="122"/>
                    </a:lnTo>
                    <a:lnTo>
                      <a:pt x="128" y="122"/>
                    </a:lnTo>
                    <a:lnTo>
                      <a:pt x="126" y="122"/>
                    </a:lnTo>
                    <a:lnTo>
                      <a:pt x="124" y="122"/>
                    </a:lnTo>
                    <a:lnTo>
                      <a:pt x="123" y="124"/>
                    </a:lnTo>
                    <a:lnTo>
                      <a:pt x="121" y="124"/>
                    </a:lnTo>
                    <a:lnTo>
                      <a:pt x="119" y="124"/>
                    </a:lnTo>
                    <a:lnTo>
                      <a:pt x="117" y="124"/>
                    </a:lnTo>
                    <a:lnTo>
                      <a:pt x="115" y="124"/>
                    </a:lnTo>
                    <a:lnTo>
                      <a:pt x="113" y="124"/>
                    </a:lnTo>
                    <a:lnTo>
                      <a:pt x="111" y="124"/>
                    </a:lnTo>
                    <a:lnTo>
                      <a:pt x="109" y="124"/>
                    </a:lnTo>
                    <a:lnTo>
                      <a:pt x="107" y="124"/>
                    </a:lnTo>
                    <a:lnTo>
                      <a:pt x="105" y="124"/>
                    </a:lnTo>
                    <a:lnTo>
                      <a:pt x="103" y="124"/>
                    </a:lnTo>
                    <a:lnTo>
                      <a:pt x="101" y="124"/>
                    </a:lnTo>
                    <a:lnTo>
                      <a:pt x="100" y="124"/>
                    </a:lnTo>
                    <a:lnTo>
                      <a:pt x="98" y="124"/>
                    </a:lnTo>
                    <a:lnTo>
                      <a:pt x="96" y="124"/>
                    </a:lnTo>
                    <a:lnTo>
                      <a:pt x="94" y="124"/>
                    </a:lnTo>
                    <a:lnTo>
                      <a:pt x="92" y="124"/>
                    </a:lnTo>
                    <a:lnTo>
                      <a:pt x="90" y="124"/>
                    </a:lnTo>
                    <a:lnTo>
                      <a:pt x="88" y="124"/>
                    </a:lnTo>
                    <a:lnTo>
                      <a:pt x="86" y="124"/>
                    </a:lnTo>
                    <a:lnTo>
                      <a:pt x="84" y="124"/>
                    </a:lnTo>
                    <a:lnTo>
                      <a:pt x="82" y="124"/>
                    </a:lnTo>
                    <a:lnTo>
                      <a:pt x="80" y="124"/>
                    </a:lnTo>
                    <a:lnTo>
                      <a:pt x="78" y="124"/>
                    </a:lnTo>
                    <a:lnTo>
                      <a:pt x="76" y="124"/>
                    </a:lnTo>
                    <a:lnTo>
                      <a:pt x="75" y="124"/>
                    </a:lnTo>
                    <a:lnTo>
                      <a:pt x="73" y="124"/>
                    </a:lnTo>
                    <a:lnTo>
                      <a:pt x="71" y="124"/>
                    </a:lnTo>
                    <a:lnTo>
                      <a:pt x="69" y="124"/>
                    </a:lnTo>
                    <a:lnTo>
                      <a:pt x="67" y="124"/>
                    </a:lnTo>
                    <a:lnTo>
                      <a:pt x="65" y="124"/>
                    </a:lnTo>
                    <a:lnTo>
                      <a:pt x="63" y="124"/>
                    </a:lnTo>
                    <a:lnTo>
                      <a:pt x="61" y="124"/>
                    </a:lnTo>
                    <a:lnTo>
                      <a:pt x="59" y="124"/>
                    </a:lnTo>
                    <a:lnTo>
                      <a:pt x="57" y="124"/>
                    </a:lnTo>
                    <a:lnTo>
                      <a:pt x="55" y="124"/>
                    </a:lnTo>
                    <a:lnTo>
                      <a:pt x="53" y="124"/>
                    </a:lnTo>
                    <a:lnTo>
                      <a:pt x="52" y="124"/>
                    </a:lnTo>
                    <a:lnTo>
                      <a:pt x="50" y="124"/>
                    </a:lnTo>
                    <a:lnTo>
                      <a:pt x="48" y="124"/>
                    </a:lnTo>
                    <a:lnTo>
                      <a:pt x="46" y="124"/>
                    </a:lnTo>
                    <a:lnTo>
                      <a:pt x="44" y="124"/>
                    </a:lnTo>
                    <a:lnTo>
                      <a:pt x="42" y="124"/>
                    </a:lnTo>
                    <a:lnTo>
                      <a:pt x="40" y="124"/>
                    </a:lnTo>
                    <a:lnTo>
                      <a:pt x="38" y="124"/>
                    </a:lnTo>
                    <a:lnTo>
                      <a:pt x="36" y="124"/>
                    </a:lnTo>
                    <a:lnTo>
                      <a:pt x="34" y="124"/>
                    </a:lnTo>
                    <a:lnTo>
                      <a:pt x="32" y="124"/>
                    </a:lnTo>
                    <a:lnTo>
                      <a:pt x="30" y="124"/>
                    </a:lnTo>
                    <a:lnTo>
                      <a:pt x="28" y="124"/>
                    </a:lnTo>
                    <a:lnTo>
                      <a:pt x="27" y="124"/>
                    </a:lnTo>
                    <a:lnTo>
                      <a:pt x="27" y="122"/>
                    </a:lnTo>
                    <a:lnTo>
                      <a:pt x="27" y="121"/>
                    </a:lnTo>
                    <a:lnTo>
                      <a:pt x="25" y="121"/>
                    </a:lnTo>
                    <a:lnTo>
                      <a:pt x="25" y="119"/>
                    </a:lnTo>
                    <a:lnTo>
                      <a:pt x="23" y="119"/>
                    </a:lnTo>
                    <a:lnTo>
                      <a:pt x="23" y="117"/>
                    </a:lnTo>
                    <a:lnTo>
                      <a:pt x="25" y="117"/>
                    </a:lnTo>
                    <a:lnTo>
                      <a:pt x="25" y="115"/>
                    </a:lnTo>
                    <a:lnTo>
                      <a:pt x="25" y="113"/>
                    </a:lnTo>
                    <a:lnTo>
                      <a:pt x="25" y="111"/>
                    </a:lnTo>
                    <a:lnTo>
                      <a:pt x="25" y="109"/>
                    </a:lnTo>
                    <a:lnTo>
                      <a:pt x="25" y="107"/>
                    </a:lnTo>
                    <a:lnTo>
                      <a:pt x="23" y="107"/>
                    </a:lnTo>
                    <a:lnTo>
                      <a:pt x="23" y="105"/>
                    </a:lnTo>
                    <a:lnTo>
                      <a:pt x="25" y="105"/>
                    </a:lnTo>
                    <a:lnTo>
                      <a:pt x="23" y="105"/>
                    </a:lnTo>
                    <a:lnTo>
                      <a:pt x="23" y="103"/>
                    </a:lnTo>
                    <a:lnTo>
                      <a:pt x="25" y="103"/>
                    </a:lnTo>
                    <a:lnTo>
                      <a:pt x="25" y="101"/>
                    </a:lnTo>
                    <a:lnTo>
                      <a:pt x="23" y="101"/>
                    </a:lnTo>
                    <a:lnTo>
                      <a:pt x="23" y="99"/>
                    </a:lnTo>
                    <a:lnTo>
                      <a:pt x="25" y="99"/>
                    </a:lnTo>
                    <a:lnTo>
                      <a:pt x="25" y="97"/>
                    </a:lnTo>
                    <a:lnTo>
                      <a:pt x="23" y="97"/>
                    </a:lnTo>
                    <a:lnTo>
                      <a:pt x="23" y="99"/>
                    </a:lnTo>
                    <a:lnTo>
                      <a:pt x="23" y="97"/>
                    </a:lnTo>
                    <a:lnTo>
                      <a:pt x="23" y="96"/>
                    </a:lnTo>
                    <a:lnTo>
                      <a:pt x="23" y="94"/>
                    </a:lnTo>
                    <a:lnTo>
                      <a:pt x="21" y="94"/>
                    </a:lnTo>
                    <a:lnTo>
                      <a:pt x="23" y="94"/>
                    </a:lnTo>
                    <a:lnTo>
                      <a:pt x="23" y="96"/>
                    </a:lnTo>
                    <a:lnTo>
                      <a:pt x="23" y="94"/>
                    </a:lnTo>
                    <a:lnTo>
                      <a:pt x="21" y="94"/>
                    </a:lnTo>
                    <a:lnTo>
                      <a:pt x="21" y="92"/>
                    </a:lnTo>
                    <a:lnTo>
                      <a:pt x="21" y="90"/>
                    </a:lnTo>
                    <a:lnTo>
                      <a:pt x="21" y="88"/>
                    </a:lnTo>
                    <a:lnTo>
                      <a:pt x="23" y="88"/>
                    </a:lnTo>
                    <a:lnTo>
                      <a:pt x="21" y="88"/>
                    </a:lnTo>
                    <a:lnTo>
                      <a:pt x="21" y="86"/>
                    </a:lnTo>
                    <a:lnTo>
                      <a:pt x="19" y="86"/>
                    </a:lnTo>
                    <a:lnTo>
                      <a:pt x="19" y="84"/>
                    </a:lnTo>
                    <a:lnTo>
                      <a:pt x="17" y="84"/>
                    </a:lnTo>
                    <a:lnTo>
                      <a:pt x="17" y="82"/>
                    </a:lnTo>
                    <a:lnTo>
                      <a:pt x="15" y="80"/>
                    </a:lnTo>
                    <a:lnTo>
                      <a:pt x="17" y="80"/>
                    </a:lnTo>
                    <a:lnTo>
                      <a:pt x="17" y="78"/>
                    </a:lnTo>
                    <a:lnTo>
                      <a:pt x="15" y="78"/>
                    </a:lnTo>
                    <a:lnTo>
                      <a:pt x="15" y="76"/>
                    </a:lnTo>
                    <a:lnTo>
                      <a:pt x="17" y="76"/>
                    </a:lnTo>
                    <a:lnTo>
                      <a:pt x="17" y="74"/>
                    </a:lnTo>
                    <a:lnTo>
                      <a:pt x="17" y="72"/>
                    </a:lnTo>
                    <a:lnTo>
                      <a:pt x="17" y="71"/>
                    </a:lnTo>
                    <a:lnTo>
                      <a:pt x="15" y="71"/>
                    </a:lnTo>
                    <a:lnTo>
                      <a:pt x="17" y="71"/>
                    </a:lnTo>
                    <a:lnTo>
                      <a:pt x="15" y="71"/>
                    </a:lnTo>
                    <a:lnTo>
                      <a:pt x="15" y="69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3" y="65"/>
                    </a:lnTo>
                    <a:lnTo>
                      <a:pt x="11" y="65"/>
                    </a:lnTo>
                    <a:lnTo>
                      <a:pt x="11" y="63"/>
                    </a:lnTo>
                    <a:lnTo>
                      <a:pt x="13" y="63"/>
                    </a:lnTo>
                    <a:lnTo>
                      <a:pt x="11" y="63"/>
                    </a:lnTo>
                    <a:lnTo>
                      <a:pt x="11" y="61"/>
                    </a:lnTo>
                    <a:lnTo>
                      <a:pt x="11" y="59"/>
                    </a:lnTo>
                    <a:lnTo>
                      <a:pt x="9" y="59"/>
                    </a:lnTo>
                    <a:lnTo>
                      <a:pt x="9" y="57"/>
                    </a:lnTo>
                    <a:lnTo>
                      <a:pt x="9" y="55"/>
                    </a:lnTo>
                    <a:lnTo>
                      <a:pt x="7" y="55"/>
                    </a:lnTo>
                    <a:lnTo>
                      <a:pt x="9" y="55"/>
                    </a:lnTo>
                    <a:lnTo>
                      <a:pt x="9" y="53"/>
                    </a:lnTo>
                    <a:lnTo>
                      <a:pt x="7" y="53"/>
                    </a:lnTo>
                    <a:lnTo>
                      <a:pt x="7" y="51"/>
                    </a:lnTo>
                    <a:lnTo>
                      <a:pt x="7" y="49"/>
                    </a:lnTo>
                    <a:lnTo>
                      <a:pt x="5" y="49"/>
                    </a:lnTo>
                    <a:lnTo>
                      <a:pt x="7" y="49"/>
                    </a:lnTo>
                    <a:lnTo>
                      <a:pt x="7" y="48"/>
                    </a:lnTo>
                    <a:lnTo>
                      <a:pt x="5" y="48"/>
                    </a:lnTo>
                    <a:lnTo>
                      <a:pt x="7" y="48"/>
                    </a:lnTo>
                    <a:lnTo>
                      <a:pt x="7" y="46"/>
                    </a:lnTo>
                    <a:lnTo>
                      <a:pt x="7" y="44"/>
                    </a:lnTo>
                    <a:lnTo>
                      <a:pt x="5" y="44"/>
                    </a:lnTo>
                    <a:lnTo>
                      <a:pt x="3" y="44"/>
                    </a:lnTo>
                    <a:lnTo>
                      <a:pt x="5" y="44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3" y="40"/>
                    </a:lnTo>
                    <a:lnTo>
                      <a:pt x="3" y="38"/>
                    </a:lnTo>
                    <a:lnTo>
                      <a:pt x="3" y="36"/>
                    </a:lnTo>
                    <a:lnTo>
                      <a:pt x="2" y="36"/>
                    </a:lnTo>
                    <a:lnTo>
                      <a:pt x="2" y="34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30"/>
                    </a:lnTo>
                    <a:lnTo>
                      <a:pt x="2" y="30"/>
                    </a:lnTo>
                    <a:lnTo>
                      <a:pt x="2" y="28"/>
                    </a:lnTo>
                    <a:lnTo>
                      <a:pt x="2" y="26"/>
                    </a:lnTo>
                    <a:lnTo>
                      <a:pt x="3" y="26"/>
                    </a:lnTo>
                    <a:lnTo>
                      <a:pt x="2" y="26"/>
                    </a:lnTo>
                    <a:lnTo>
                      <a:pt x="3" y="24"/>
                    </a:lnTo>
                    <a:lnTo>
                      <a:pt x="2" y="24"/>
                    </a:lnTo>
                    <a:lnTo>
                      <a:pt x="3" y="24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3" y="19"/>
                    </a:lnTo>
                    <a:lnTo>
                      <a:pt x="5" y="19"/>
                    </a:lnTo>
                    <a:lnTo>
                      <a:pt x="5" y="17"/>
                    </a:lnTo>
                    <a:lnTo>
                      <a:pt x="5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3" y="11"/>
                    </a:lnTo>
                    <a:lnTo>
                      <a:pt x="2" y="11"/>
                    </a:lnTo>
                    <a:lnTo>
                      <a:pt x="2" y="9"/>
                    </a:lnTo>
                    <a:lnTo>
                      <a:pt x="3" y="9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8" y="0"/>
                    </a:lnTo>
                    <a:lnTo>
                      <a:pt x="30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2" y="0"/>
                    </a:lnTo>
                    <a:lnTo>
                      <a:pt x="53" y="0"/>
                    </a:lnTo>
                    <a:lnTo>
                      <a:pt x="55" y="0"/>
                    </a:lnTo>
                    <a:lnTo>
                      <a:pt x="57" y="0"/>
                    </a:lnTo>
                    <a:lnTo>
                      <a:pt x="59" y="0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8" y="0"/>
                    </a:lnTo>
                    <a:lnTo>
                      <a:pt x="80" y="0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90" y="0"/>
                    </a:lnTo>
                    <a:lnTo>
                      <a:pt x="92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100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5" y="0"/>
                    </a:lnTo>
                    <a:lnTo>
                      <a:pt x="117" y="0"/>
                    </a:lnTo>
                    <a:lnTo>
                      <a:pt x="121" y="0"/>
                    </a:lnTo>
                    <a:lnTo>
                      <a:pt x="123" y="0"/>
                    </a:lnTo>
                    <a:lnTo>
                      <a:pt x="124" y="0"/>
                    </a:lnTo>
                    <a:lnTo>
                      <a:pt x="128" y="0"/>
                    </a:lnTo>
                    <a:lnTo>
                      <a:pt x="130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40" y="0"/>
                    </a:lnTo>
                    <a:lnTo>
                      <a:pt x="142" y="0"/>
                    </a:lnTo>
                    <a:lnTo>
                      <a:pt x="144" y="0"/>
                    </a:lnTo>
                    <a:lnTo>
                      <a:pt x="146" y="0"/>
                    </a:lnTo>
                    <a:lnTo>
                      <a:pt x="149" y="0"/>
                    </a:lnTo>
                    <a:lnTo>
                      <a:pt x="153" y="0"/>
                    </a:lnTo>
                    <a:lnTo>
                      <a:pt x="155" y="0"/>
                    </a:lnTo>
                    <a:lnTo>
                      <a:pt x="157" y="0"/>
                    </a:lnTo>
                    <a:lnTo>
                      <a:pt x="163" y="0"/>
                    </a:lnTo>
                    <a:lnTo>
                      <a:pt x="167" y="0"/>
                    </a:lnTo>
                    <a:lnTo>
                      <a:pt x="169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4" name="Freeform 1017">
                <a:extLst>
                  <a:ext uri="{FF2B5EF4-FFF2-40B4-BE49-F238E27FC236}">
                    <a16:creationId xmlns:a16="http://schemas.microsoft.com/office/drawing/2014/main" id="{ED720F4E-458C-8FE0-D2C3-399A1F03AD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4399" y="2428219"/>
                <a:ext cx="201613" cy="361950"/>
              </a:xfrm>
              <a:custGeom>
                <a:avLst/>
                <a:gdLst>
                  <a:gd name="T0" fmla="*/ 52 w 127"/>
                  <a:gd name="T1" fmla="*/ 0 h 228"/>
                  <a:gd name="T2" fmla="*/ 67 w 127"/>
                  <a:gd name="T3" fmla="*/ 2 h 228"/>
                  <a:gd name="T4" fmla="*/ 86 w 127"/>
                  <a:gd name="T5" fmla="*/ 2 h 228"/>
                  <a:gd name="T6" fmla="*/ 102 w 127"/>
                  <a:gd name="T7" fmla="*/ 2 h 228"/>
                  <a:gd name="T8" fmla="*/ 117 w 127"/>
                  <a:gd name="T9" fmla="*/ 2 h 228"/>
                  <a:gd name="T10" fmla="*/ 117 w 127"/>
                  <a:gd name="T11" fmla="*/ 13 h 228"/>
                  <a:gd name="T12" fmla="*/ 123 w 127"/>
                  <a:gd name="T13" fmla="*/ 23 h 228"/>
                  <a:gd name="T14" fmla="*/ 125 w 127"/>
                  <a:gd name="T15" fmla="*/ 32 h 228"/>
                  <a:gd name="T16" fmla="*/ 127 w 127"/>
                  <a:gd name="T17" fmla="*/ 46 h 228"/>
                  <a:gd name="T18" fmla="*/ 127 w 127"/>
                  <a:gd name="T19" fmla="*/ 61 h 228"/>
                  <a:gd name="T20" fmla="*/ 127 w 127"/>
                  <a:gd name="T21" fmla="*/ 77 h 228"/>
                  <a:gd name="T22" fmla="*/ 125 w 127"/>
                  <a:gd name="T23" fmla="*/ 90 h 228"/>
                  <a:gd name="T24" fmla="*/ 125 w 127"/>
                  <a:gd name="T25" fmla="*/ 105 h 228"/>
                  <a:gd name="T26" fmla="*/ 125 w 127"/>
                  <a:gd name="T27" fmla="*/ 121 h 228"/>
                  <a:gd name="T28" fmla="*/ 123 w 127"/>
                  <a:gd name="T29" fmla="*/ 134 h 228"/>
                  <a:gd name="T30" fmla="*/ 123 w 127"/>
                  <a:gd name="T31" fmla="*/ 142 h 228"/>
                  <a:gd name="T32" fmla="*/ 127 w 127"/>
                  <a:gd name="T33" fmla="*/ 150 h 228"/>
                  <a:gd name="T34" fmla="*/ 125 w 127"/>
                  <a:gd name="T35" fmla="*/ 159 h 228"/>
                  <a:gd name="T36" fmla="*/ 121 w 127"/>
                  <a:gd name="T37" fmla="*/ 167 h 228"/>
                  <a:gd name="T38" fmla="*/ 117 w 127"/>
                  <a:gd name="T39" fmla="*/ 175 h 228"/>
                  <a:gd name="T40" fmla="*/ 111 w 127"/>
                  <a:gd name="T41" fmla="*/ 176 h 228"/>
                  <a:gd name="T42" fmla="*/ 109 w 127"/>
                  <a:gd name="T43" fmla="*/ 182 h 228"/>
                  <a:gd name="T44" fmla="*/ 109 w 127"/>
                  <a:gd name="T45" fmla="*/ 186 h 228"/>
                  <a:gd name="T46" fmla="*/ 107 w 127"/>
                  <a:gd name="T47" fmla="*/ 192 h 228"/>
                  <a:gd name="T48" fmla="*/ 109 w 127"/>
                  <a:gd name="T49" fmla="*/ 194 h 228"/>
                  <a:gd name="T50" fmla="*/ 107 w 127"/>
                  <a:gd name="T51" fmla="*/ 203 h 228"/>
                  <a:gd name="T52" fmla="*/ 102 w 127"/>
                  <a:gd name="T53" fmla="*/ 209 h 228"/>
                  <a:gd name="T54" fmla="*/ 96 w 127"/>
                  <a:gd name="T55" fmla="*/ 215 h 228"/>
                  <a:gd name="T56" fmla="*/ 96 w 127"/>
                  <a:gd name="T57" fmla="*/ 223 h 228"/>
                  <a:gd name="T58" fmla="*/ 86 w 127"/>
                  <a:gd name="T59" fmla="*/ 221 h 228"/>
                  <a:gd name="T60" fmla="*/ 77 w 127"/>
                  <a:gd name="T61" fmla="*/ 219 h 228"/>
                  <a:gd name="T62" fmla="*/ 75 w 127"/>
                  <a:gd name="T63" fmla="*/ 228 h 228"/>
                  <a:gd name="T64" fmla="*/ 69 w 127"/>
                  <a:gd name="T65" fmla="*/ 226 h 228"/>
                  <a:gd name="T66" fmla="*/ 63 w 127"/>
                  <a:gd name="T67" fmla="*/ 215 h 228"/>
                  <a:gd name="T68" fmla="*/ 63 w 127"/>
                  <a:gd name="T69" fmla="*/ 203 h 228"/>
                  <a:gd name="T70" fmla="*/ 58 w 127"/>
                  <a:gd name="T71" fmla="*/ 198 h 228"/>
                  <a:gd name="T72" fmla="*/ 50 w 127"/>
                  <a:gd name="T73" fmla="*/ 192 h 228"/>
                  <a:gd name="T74" fmla="*/ 44 w 127"/>
                  <a:gd name="T75" fmla="*/ 186 h 228"/>
                  <a:gd name="T76" fmla="*/ 36 w 127"/>
                  <a:gd name="T77" fmla="*/ 176 h 228"/>
                  <a:gd name="T78" fmla="*/ 40 w 127"/>
                  <a:gd name="T79" fmla="*/ 165 h 228"/>
                  <a:gd name="T80" fmla="*/ 42 w 127"/>
                  <a:gd name="T81" fmla="*/ 155 h 228"/>
                  <a:gd name="T82" fmla="*/ 36 w 127"/>
                  <a:gd name="T83" fmla="*/ 150 h 228"/>
                  <a:gd name="T84" fmla="*/ 27 w 127"/>
                  <a:gd name="T85" fmla="*/ 151 h 228"/>
                  <a:gd name="T86" fmla="*/ 25 w 127"/>
                  <a:gd name="T87" fmla="*/ 142 h 228"/>
                  <a:gd name="T88" fmla="*/ 19 w 127"/>
                  <a:gd name="T89" fmla="*/ 132 h 228"/>
                  <a:gd name="T90" fmla="*/ 11 w 127"/>
                  <a:gd name="T91" fmla="*/ 125 h 228"/>
                  <a:gd name="T92" fmla="*/ 4 w 127"/>
                  <a:gd name="T93" fmla="*/ 117 h 228"/>
                  <a:gd name="T94" fmla="*/ 4 w 127"/>
                  <a:gd name="T95" fmla="*/ 109 h 228"/>
                  <a:gd name="T96" fmla="*/ 0 w 127"/>
                  <a:gd name="T97" fmla="*/ 98 h 228"/>
                  <a:gd name="T98" fmla="*/ 4 w 127"/>
                  <a:gd name="T99" fmla="*/ 86 h 228"/>
                  <a:gd name="T100" fmla="*/ 11 w 127"/>
                  <a:gd name="T101" fmla="*/ 79 h 228"/>
                  <a:gd name="T102" fmla="*/ 17 w 127"/>
                  <a:gd name="T103" fmla="*/ 69 h 228"/>
                  <a:gd name="T104" fmla="*/ 13 w 127"/>
                  <a:gd name="T105" fmla="*/ 55 h 228"/>
                  <a:gd name="T106" fmla="*/ 19 w 127"/>
                  <a:gd name="T107" fmla="*/ 46 h 228"/>
                  <a:gd name="T108" fmla="*/ 31 w 127"/>
                  <a:gd name="T109" fmla="*/ 42 h 228"/>
                  <a:gd name="T110" fmla="*/ 38 w 127"/>
                  <a:gd name="T111" fmla="*/ 34 h 228"/>
                  <a:gd name="T112" fmla="*/ 42 w 127"/>
                  <a:gd name="T113" fmla="*/ 23 h 228"/>
                  <a:gd name="T114" fmla="*/ 38 w 127"/>
                  <a:gd name="T115" fmla="*/ 15 h 228"/>
                  <a:gd name="T116" fmla="*/ 33 w 127"/>
                  <a:gd name="T117" fmla="*/ 6 h 228"/>
                  <a:gd name="T118" fmla="*/ 31 w 127"/>
                  <a:gd name="T119" fmla="*/ 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27" h="228">
                    <a:moveTo>
                      <a:pt x="35" y="0"/>
                    </a:moveTo>
                    <a:lnTo>
                      <a:pt x="36" y="0"/>
                    </a:lnTo>
                    <a:lnTo>
                      <a:pt x="40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61" y="0"/>
                    </a:lnTo>
                    <a:lnTo>
                      <a:pt x="63" y="2"/>
                    </a:lnTo>
                    <a:lnTo>
                      <a:pt x="65" y="2"/>
                    </a:lnTo>
                    <a:lnTo>
                      <a:pt x="67" y="2"/>
                    </a:lnTo>
                    <a:lnTo>
                      <a:pt x="71" y="2"/>
                    </a:lnTo>
                    <a:lnTo>
                      <a:pt x="73" y="2"/>
                    </a:lnTo>
                    <a:lnTo>
                      <a:pt x="75" y="2"/>
                    </a:lnTo>
                    <a:lnTo>
                      <a:pt x="77" y="2"/>
                    </a:lnTo>
                    <a:lnTo>
                      <a:pt x="79" y="2"/>
                    </a:lnTo>
                    <a:lnTo>
                      <a:pt x="81" y="2"/>
                    </a:lnTo>
                    <a:lnTo>
                      <a:pt x="84" y="2"/>
                    </a:lnTo>
                    <a:lnTo>
                      <a:pt x="86" y="2"/>
                    </a:lnTo>
                    <a:lnTo>
                      <a:pt x="88" y="2"/>
                    </a:lnTo>
                    <a:lnTo>
                      <a:pt x="90" y="2"/>
                    </a:lnTo>
                    <a:lnTo>
                      <a:pt x="92" y="2"/>
                    </a:lnTo>
                    <a:lnTo>
                      <a:pt x="94" y="2"/>
                    </a:lnTo>
                    <a:lnTo>
                      <a:pt x="96" y="2"/>
                    </a:lnTo>
                    <a:lnTo>
                      <a:pt x="98" y="2"/>
                    </a:lnTo>
                    <a:lnTo>
                      <a:pt x="100" y="2"/>
                    </a:lnTo>
                    <a:lnTo>
                      <a:pt x="102" y="2"/>
                    </a:lnTo>
                    <a:lnTo>
                      <a:pt x="104" y="2"/>
                    </a:lnTo>
                    <a:lnTo>
                      <a:pt x="106" y="2"/>
                    </a:lnTo>
                    <a:lnTo>
                      <a:pt x="107" y="2"/>
                    </a:lnTo>
                    <a:lnTo>
                      <a:pt x="109" y="2"/>
                    </a:lnTo>
                    <a:lnTo>
                      <a:pt x="111" y="2"/>
                    </a:lnTo>
                    <a:lnTo>
                      <a:pt x="113" y="2"/>
                    </a:lnTo>
                    <a:lnTo>
                      <a:pt x="115" y="2"/>
                    </a:lnTo>
                    <a:lnTo>
                      <a:pt x="117" y="2"/>
                    </a:lnTo>
                    <a:lnTo>
                      <a:pt x="117" y="4"/>
                    </a:lnTo>
                    <a:lnTo>
                      <a:pt x="117" y="6"/>
                    </a:lnTo>
                    <a:lnTo>
                      <a:pt x="117" y="7"/>
                    </a:lnTo>
                    <a:lnTo>
                      <a:pt x="117" y="9"/>
                    </a:lnTo>
                    <a:lnTo>
                      <a:pt x="115" y="9"/>
                    </a:lnTo>
                    <a:lnTo>
                      <a:pt x="117" y="9"/>
                    </a:lnTo>
                    <a:lnTo>
                      <a:pt x="117" y="11"/>
                    </a:lnTo>
                    <a:lnTo>
                      <a:pt x="117" y="13"/>
                    </a:lnTo>
                    <a:lnTo>
                      <a:pt x="117" y="15"/>
                    </a:lnTo>
                    <a:lnTo>
                      <a:pt x="119" y="15"/>
                    </a:lnTo>
                    <a:lnTo>
                      <a:pt x="119" y="17"/>
                    </a:lnTo>
                    <a:lnTo>
                      <a:pt x="119" y="19"/>
                    </a:lnTo>
                    <a:lnTo>
                      <a:pt x="121" y="19"/>
                    </a:lnTo>
                    <a:lnTo>
                      <a:pt x="121" y="21"/>
                    </a:lnTo>
                    <a:lnTo>
                      <a:pt x="121" y="23"/>
                    </a:lnTo>
                    <a:lnTo>
                      <a:pt x="123" y="23"/>
                    </a:lnTo>
                    <a:lnTo>
                      <a:pt x="123" y="25"/>
                    </a:lnTo>
                    <a:lnTo>
                      <a:pt x="123" y="23"/>
                    </a:lnTo>
                    <a:lnTo>
                      <a:pt x="123" y="25"/>
                    </a:lnTo>
                    <a:lnTo>
                      <a:pt x="123" y="27"/>
                    </a:lnTo>
                    <a:lnTo>
                      <a:pt x="123" y="29"/>
                    </a:lnTo>
                    <a:lnTo>
                      <a:pt x="123" y="30"/>
                    </a:lnTo>
                    <a:lnTo>
                      <a:pt x="125" y="30"/>
                    </a:lnTo>
                    <a:lnTo>
                      <a:pt x="125" y="32"/>
                    </a:lnTo>
                    <a:lnTo>
                      <a:pt x="125" y="34"/>
                    </a:lnTo>
                    <a:lnTo>
                      <a:pt x="127" y="34"/>
                    </a:lnTo>
                    <a:lnTo>
                      <a:pt x="127" y="36"/>
                    </a:lnTo>
                    <a:lnTo>
                      <a:pt x="127" y="38"/>
                    </a:lnTo>
                    <a:lnTo>
                      <a:pt x="127" y="40"/>
                    </a:lnTo>
                    <a:lnTo>
                      <a:pt x="127" y="42"/>
                    </a:lnTo>
                    <a:lnTo>
                      <a:pt x="127" y="44"/>
                    </a:lnTo>
                    <a:lnTo>
                      <a:pt x="127" y="46"/>
                    </a:lnTo>
                    <a:lnTo>
                      <a:pt x="127" y="48"/>
                    </a:lnTo>
                    <a:lnTo>
                      <a:pt x="127" y="50"/>
                    </a:lnTo>
                    <a:lnTo>
                      <a:pt x="127" y="52"/>
                    </a:lnTo>
                    <a:lnTo>
                      <a:pt x="127" y="54"/>
                    </a:lnTo>
                    <a:lnTo>
                      <a:pt x="127" y="55"/>
                    </a:lnTo>
                    <a:lnTo>
                      <a:pt x="127" y="57"/>
                    </a:lnTo>
                    <a:lnTo>
                      <a:pt x="127" y="59"/>
                    </a:lnTo>
                    <a:lnTo>
                      <a:pt x="127" y="61"/>
                    </a:lnTo>
                    <a:lnTo>
                      <a:pt x="127" y="63"/>
                    </a:lnTo>
                    <a:lnTo>
                      <a:pt x="127" y="65"/>
                    </a:lnTo>
                    <a:lnTo>
                      <a:pt x="127" y="67"/>
                    </a:lnTo>
                    <a:lnTo>
                      <a:pt x="127" y="69"/>
                    </a:lnTo>
                    <a:lnTo>
                      <a:pt x="127" y="71"/>
                    </a:lnTo>
                    <a:lnTo>
                      <a:pt x="127" y="73"/>
                    </a:lnTo>
                    <a:lnTo>
                      <a:pt x="127" y="75"/>
                    </a:lnTo>
                    <a:lnTo>
                      <a:pt x="127" y="77"/>
                    </a:lnTo>
                    <a:lnTo>
                      <a:pt x="127" y="79"/>
                    </a:lnTo>
                    <a:lnTo>
                      <a:pt x="127" y="80"/>
                    </a:lnTo>
                    <a:lnTo>
                      <a:pt x="127" y="82"/>
                    </a:lnTo>
                    <a:lnTo>
                      <a:pt x="127" y="84"/>
                    </a:lnTo>
                    <a:lnTo>
                      <a:pt x="127" y="86"/>
                    </a:lnTo>
                    <a:lnTo>
                      <a:pt x="127" y="88"/>
                    </a:lnTo>
                    <a:lnTo>
                      <a:pt x="127" y="90"/>
                    </a:lnTo>
                    <a:lnTo>
                      <a:pt x="125" y="90"/>
                    </a:lnTo>
                    <a:lnTo>
                      <a:pt x="125" y="92"/>
                    </a:lnTo>
                    <a:lnTo>
                      <a:pt x="125" y="94"/>
                    </a:lnTo>
                    <a:lnTo>
                      <a:pt x="125" y="96"/>
                    </a:lnTo>
                    <a:lnTo>
                      <a:pt x="125" y="98"/>
                    </a:lnTo>
                    <a:lnTo>
                      <a:pt x="125" y="100"/>
                    </a:lnTo>
                    <a:lnTo>
                      <a:pt x="125" y="102"/>
                    </a:lnTo>
                    <a:lnTo>
                      <a:pt x="125" y="103"/>
                    </a:lnTo>
                    <a:lnTo>
                      <a:pt x="125" y="105"/>
                    </a:lnTo>
                    <a:lnTo>
                      <a:pt x="125" y="107"/>
                    </a:lnTo>
                    <a:lnTo>
                      <a:pt x="125" y="109"/>
                    </a:lnTo>
                    <a:lnTo>
                      <a:pt x="125" y="111"/>
                    </a:lnTo>
                    <a:lnTo>
                      <a:pt x="125" y="113"/>
                    </a:lnTo>
                    <a:lnTo>
                      <a:pt x="125" y="115"/>
                    </a:lnTo>
                    <a:lnTo>
                      <a:pt x="125" y="117"/>
                    </a:lnTo>
                    <a:lnTo>
                      <a:pt x="125" y="119"/>
                    </a:lnTo>
                    <a:lnTo>
                      <a:pt x="125" y="121"/>
                    </a:lnTo>
                    <a:lnTo>
                      <a:pt x="125" y="123"/>
                    </a:lnTo>
                    <a:lnTo>
                      <a:pt x="125" y="125"/>
                    </a:lnTo>
                    <a:lnTo>
                      <a:pt x="125" y="127"/>
                    </a:lnTo>
                    <a:lnTo>
                      <a:pt x="125" y="128"/>
                    </a:lnTo>
                    <a:lnTo>
                      <a:pt x="125" y="130"/>
                    </a:lnTo>
                    <a:lnTo>
                      <a:pt x="125" y="132"/>
                    </a:lnTo>
                    <a:lnTo>
                      <a:pt x="123" y="132"/>
                    </a:lnTo>
                    <a:lnTo>
                      <a:pt x="123" y="134"/>
                    </a:lnTo>
                    <a:lnTo>
                      <a:pt x="123" y="136"/>
                    </a:lnTo>
                    <a:lnTo>
                      <a:pt x="125" y="136"/>
                    </a:lnTo>
                    <a:lnTo>
                      <a:pt x="125" y="138"/>
                    </a:lnTo>
                    <a:lnTo>
                      <a:pt x="123" y="138"/>
                    </a:lnTo>
                    <a:lnTo>
                      <a:pt x="123" y="140"/>
                    </a:lnTo>
                    <a:lnTo>
                      <a:pt x="121" y="140"/>
                    </a:lnTo>
                    <a:lnTo>
                      <a:pt x="121" y="142"/>
                    </a:lnTo>
                    <a:lnTo>
                      <a:pt x="123" y="142"/>
                    </a:lnTo>
                    <a:lnTo>
                      <a:pt x="121" y="142"/>
                    </a:lnTo>
                    <a:lnTo>
                      <a:pt x="123" y="142"/>
                    </a:lnTo>
                    <a:lnTo>
                      <a:pt x="123" y="144"/>
                    </a:lnTo>
                    <a:lnTo>
                      <a:pt x="125" y="144"/>
                    </a:lnTo>
                    <a:lnTo>
                      <a:pt x="125" y="146"/>
                    </a:lnTo>
                    <a:lnTo>
                      <a:pt x="125" y="148"/>
                    </a:lnTo>
                    <a:lnTo>
                      <a:pt x="127" y="148"/>
                    </a:lnTo>
                    <a:lnTo>
                      <a:pt x="127" y="150"/>
                    </a:lnTo>
                    <a:lnTo>
                      <a:pt x="127" y="151"/>
                    </a:lnTo>
                    <a:lnTo>
                      <a:pt x="125" y="151"/>
                    </a:lnTo>
                    <a:lnTo>
                      <a:pt x="125" y="153"/>
                    </a:lnTo>
                    <a:lnTo>
                      <a:pt x="127" y="153"/>
                    </a:lnTo>
                    <a:lnTo>
                      <a:pt x="127" y="155"/>
                    </a:lnTo>
                    <a:lnTo>
                      <a:pt x="127" y="157"/>
                    </a:lnTo>
                    <a:lnTo>
                      <a:pt x="127" y="159"/>
                    </a:lnTo>
                    <a:lnTo>
                      <a:pt x="125" y="159"/>
                    </a:lnTo>
                    <a:lnTo>
                      <a:pt x="123" y="159"/>
                    </a:lnTo>
                    <a:lnTo>
                      <a:pt x="123" y="161"/>
                    </a:lnTo>
                    <a:lnTo>
                      <a:pt x="123" y="163"/>
                    </a:lnTo>
                    <a:lnTo>
                      <a:pt x="123" y="165"/>
                    </a:lnTo>
                    <a:lnTo>
                      <a:pt x="121" y="165"/>
                    </a:lnTo>
                    <a:lnTo>
                      <a:pt x="121" y="167"/>
                    </a:lnTo>
                    <a:lnTo>
                      <a:pt x="123" y="167"/>
                    </a:lnTo>
                    <a:lnTo>
                      <a:pt x="121" y="167"/>
                    </a:lnTo>
                    <a:lnTo>
                      <a:pt x="119" y="167"/>
                    </a:lnTo>
                    <a:lnTo>
                      <a:pt x="119" y="169"/>
                    </a:lnTo>
                    <a:lnTo>
                      <a:pt x="119" y="171"/>
                    </a:lnTo>
                    <a:lnTo>
                      <a:pt x="119" y="173"/>
                    </a:lnTo>
                    <a:lnTo>
                      <a:pt x="117" y="173"/>
                    </a:lnTo>
                    <a:lnTo>
                      <a:pt x="117" y="175"/>
                    </a:lnTo>
                    <a:lnTo>
                      <a:pt x="115" y="175"/>
                    </a:lnTo>
                    <a:lnTo>
                      <a:pt x="117" y="175"/>
                    </a:lnTo>
                    <a:lnTo>
                      <a:pt x="115" y="175"/>
                    </a:lnTo>
                    <a:lnTo>
                      <a:pt x="115" y="176"/>
                    </a:lnTo>
                    <a:lnTo>
                      <a:pt x="115" y="175"/>
                    </a:lnTo>
                    <a:lnTo>
                      <a:pt x="115" y="176"/>
                    </a:lnTo>
                    <a:lnTo>
                      <a:pt x="113" y="176"/>
                    </a:lnTo>
                    <a:lnTo>
                      <a:pt x="113" y="175"/>
                    </a:lnTo>
                    <a:lnTo>
                      <a:pt x="113" y="176"/>
                    </a:lnTo>
                    <a:lnTo>
                      <a:pt x="111" y="176"/>
                    </a:lnTo>
                    <a:lnTo>
                      <a:pt x="111" y="178"/>
                    </a:lnTo>
                    <a:lnTo>
                      <a:pt x="111" y="176"/>
                    </a:lnTo>
                    <a:lnTo>
                      <a:pt x="111" y="178"/>
                    </a:lnTo>
                    <a:lnTo>
                      <a:pt x="111" y="180"/>
                    </a:lnTo>
                    <a:lnTo>
                      <a:pt x="113" y="180"/>
                    </a:lnTo>
                    <a:lnTo>
                      <a:pt x="113" y="182"/>
                    </a:lnTo>
                    <a:lnTo>
                      <a:pt x="111" y="182"/>
                    </a:lnTo>
                    <a:lnTo>
                      <a:pt x="109" y="182"/>
                    </a:lnTo>
                    <a:lnTo>
                      <a:pt x="109" y="184"/>
                    </a:lnTo>
                    <a:lnTo>
                      <a:pt x="111" y="184"/>
                    </a:lnTo>
                    <a:lnTo>
                      <a:pt x="111" y="182"/>
                    </a:lnTo>
                    <a:lnTo>
                      <a:pt x="111" y="184"/>
                    </a:lnTo>
                    <a:lnTo>
                      <a:pt x="109" y="184"/>
                    </a:lnTo>
                    <a:lnTo>
                      <a:pt x="109" y="186"/>
                    </a:lnTo>
                    <a:lnTo>
                      <a:pt x="111" y="186"/>
                    </a:lnTo>
                    <a:lnTo>
                      <a:pt x="109" y="186"/>
                    </a:lnTo>
                    <a:lnTo>
                      <a:pt x="109" y="188"/>
                    </a:lnTo>
                    <a:lnTo>
                      <a:pt x="111" y="188"/>
                    </a:lnTo>
                    <a:lnTo>
                      <a:pt x="109" y="188"/>
                    </a:lnTo>
                    <a:lnTo>
                      <a:pt x="109" y="190"/>
                    </a:lnTo>
                    <a:lnTo>
                      <a:pt x="109" y="192"/>
                    </a:lnTo>
                    <a:lnTo>
                      <a:pt x="111" y="192"/>
                    </a:lnTo>
                    <a:lnTo>
                      <a:pt x="109" y="192"/>
                    </a:lnTo>
                    <a:lnTo>
                      <a:pt x="107" y="192"/>
                    </a:lnTo>
                    <a:lnTo>
                      <a:pt x="107" y="190"/>
                    </a:lnTo>
                    <a:lnTo>
                      <a:pt x="107" y="192"/>
                    </a:lnTo>
                    <a:lnTo>
                      <a:pt x="109" y="192"/>
                    </a:lnTo>
                    <a:lnTo>
                      <a:pt x="109" y="194"/>
                    </a:lnTo>
                    <a:lnTo>
                      <a:pt x="107" y="194"/>
                    </a:lnTo>
                    <a:lnTo>
                      <a:pt x="107" y="196"/>
                    </a:lnTo>
                    <a:lnTo>
                      <a:pt x="109" y="196"/>
                    </a:lnTo>
                    <a:lnTo>
                      <a:pt x="109" y="194"/>
                    </a:lnTo>
                    <a:lnTo>
                      <a:pt x="109" y="196"/>
                    </a:lnTo>
                    <a:lnTo>
                      <a:pt x="109" y="198"/>
                    </a:lnTo>
                    <a:lnTo>
                      <a:pt x="107" y="198"/>
                    </a:lnTo>
                    <a:lnTo>
                      <a:pt x="107" y="199"/>
                    </a:lnTo>
                    <a:lnTo>
                      <a:pt x="106" y="199"/>
                    </a:lnTo>
                    <a:lnTo>
                      <a:pt x="106" y="201"/>
                    </a:lnTo>
                    <a:lnTo>
                      <a:pt x="106" y="203"/>
                    </a:lnTo>
                    <a:lnTo>
                      <a:pt x="107" y="203"/>
                    </a:lnTo>
                    <a:lnTo>
                      <a:pt x="107" y="205"/>
                    </a:lnTo>
                    <a:lnTo>
                      <a:pt x="109" y="205"/>
                    </a:lnTo>
                    <a:lnTo>
                      <a:pt x="109" y="207"/>
                    </a:lnTo>
                    <a:lnTo>
                      <a:pt x="107" y="207"/>
                    </a:lnTo>
                    <a:lnTo>
                      <a:pt x="106" y="207"/>
                    </a:lnTo>
                    <a:lnTo>
                      <a:pt x="106" y="209"/>
                    </a:lnTo>
                    <a:lnTo>
                      <a:pt x="104" y="209"/>
                    </a:lnTo>
                    <a:lnTo>
                      <a:pt x="102" y="209"/>
                    </a:lnTo>
                    <a:lnTo>
                      <a:pt x="100" y="209"/>
                    </a:lnTo>
                    <a:lnTo>
                      <a:pt x="100" y="211"/>
                    </a:lnTo>
                    <a:lnTo>
                      <a:pt x="98" y="211"/>
                    </a:lnTo>
                    <a:lnTo>
                      <a:pt x="98" y="209"/>
                    </a:lnTo>
                    <a:lnTo>
                      <a:pt x="98" y="211"/>
                    </a:lnTo>
                    <a:lnTo>
                      <a:pt x="96" y="211"/>
                    </a:lnTo>
                    <a:lnTo>
                      <a:pt x="96" y="213"/>
                    </a:lnTo>
                    <a:lnTo>
                      <a:pt x="96" y="215"/>
                    </a:lnTo>
                    <a:lnTo>
                      <a:pt x="94" y="215"/>
                    </a:lnTo>
                    <a:lnTo>
                      <a:pt x="94" y="217"/>
                    </a:lnTo>
                    <a:lnTo>
                      <a:pt x="96" y="217"/>
                    </a:lnTo>
                    <a:lnTo>
                      <a:pt x="96" y="219"/>
                    </a:lnTo>
                    <a:lnTo>
                      <a:pt x="98" y="219"/>
                    </a:lnTo>
                    <a:lnTo>
                      <a:pt x="98" y="221"/>
                    </a:lnTo>
                    <a:lnTo>
                      <a:pt x="98" y="223"/>
                    </a:lnTo>
                    <a:lnTo>
                      <a:pt x="96" y="223"/>
                    </a:lnTo>
                    <a:lnTo>
                      <a:pt x="96" y="224"/>
                    </a:lnTo>
                    <a:lnTo>
                      <a:pt x="94" y="224"/>
                    </a:lnTo>
                    <a:lnTo>
                      <a:pt x="92" y="224"/>
                    </a:lnTo>
                    <a:lnTo>
                      <a:pt x="92" y="223"/>
                    </a:lnTo>
                    <a:lnTo>
                      <a:pt x="90" y="223"/>
                    </a:lnTo>
                    <a:lnTo>
                      <a:pt x="90" y="221"/>
                    </a:lnTo>
                    <a:lnTo>
                      <a:pt x="88" y="221"/>
                    </a:lnTo>
                    <a:lnTo>
                      <a:pt x="86" y="221"/>
                    </a:lnTo>
                    <a:lnTo>
                      <a:pt x="86" y="219"/>
                    </a:lnTo>
                    <a:lnTo>
                      <a:pt x="84" y="219"/>
                    </a:lnTo>
                    <a:lnTo>
                      <a:pt x="83" y="219"/>
                    </a:lnTo>
                    <a:lnTo>
                      <a:pt x="81" y="219"/>
                    </a:lnTo>
                    <a:lnTo>
                      <a:pt x="81" y="217"/>
                    </a:lnTo>
                    <a:lnTo>
                      <a:pt x="81" y="219"/>
                    </a:lnTo>
                    <a:lnTo>
                      <a:pt x="79" y="219"/>
                    </a:lnTo>
                    <a:lnTo>
                      <a:pt x="77" y="219"/>
                    </a:lnTo>
                    <a:lnTo>
                      <a:pt x="77" y="221"/>
                    </a:lnTo>
                    <a:lnTo>
                      <a:pt x="77" y="223"/>
                    </a:lnTo>
                    <a:lnTo>
                      <a:pt x="75" y="223"/>
                    </a:lnTo>
                    <a:lnTo>
                      <a:pt x="75" y="224"/>
                    </a:lnTo>
                    <a:lnTo>
                      <a:pt x="73" y="224"/>
                    </a:lnTo>
                    <a:lnTo>
                      <a:pt x="73" y="226"/>
                    </a:lnTo>
                    <a:lnTo>
                      <a:pt x="75" y="226"/>
                    </a:lnTo>
                    <a:lnTo>
                      <a:pt x="75" y="228"/>
                    </a:lnTo>
                    <a:lnTo>
                      <a:pt x="73" y="228"/>
                    </a:lnTo>
                    <a:lnTo>
                      <a:pt x="73" y="226"/>
                    </a:lnTo>
                    <a:lnTo>
                      <a:pt x="73" y="224"/>
                    </a:lnTo>
                    <a:lnTo>
                      <a:pt x="71" y="224"/>
                    </a:lnTo>
                    <a:lnTo>
                      <a:pt x="69" y="224"/>
                    </a:lnTo>
                    <a:lnTo>
                      <a:pt x="71" y="224"/>
                    </a:lnTo>
                    <a:lnTo>
                      <a:pt x="71" y="226"/>
                    </a:lnTo>
                    <a:lnTo>
                      <a:pt x="69" y="226"/>
                    </a:lnTo>
                    <a:lnTo>
                      <a:pt x="67" y="224"/>
                    </a:lnTo>
                    <a:lnTo>
                      <a:pt x="67" y="223"/>
                    </a:lnTo>
                    <a:lnTo>
                      <a:pt x="65" y="223"/>
                    </a:lnTo>
                    <a:lnTo>
                      <a:pt x="65" y="221"/>
                    </a:lnTo>
                    <a:lnTo>
                      <a:pt x="65" y="219"/>
                    </a:lnTo>
                    <a:lnTo>
                      <a:pt x="65" y="217"/>
                    </a:lnTo>
                    <a:lnTo>
                      <a:pt x="63" y="217"/>
                    </a:lnTo>
                    <a:lnTo>
                      <a:pt x="63" y="215"/>
                    </a:lnTo>
                    <a:lnTo>
                      <a:pt x="63" y="213"/>
                    </a:lnTo>
                    <a:lnTo>
                      <a:pt x="65" y="213"/>
                    </a:lnTo>
                    <a:lnTo>
                      <a:pt x="65" y="211"/>
                    </a:lnTo>
                    <a:lnTo>
                      <a:pt x="65" y="209"/>
                    </a:lnTo>
                    <a:lnTo>
                      <a:pt x="65" y="207"/>
                    </a:lnTo>
                    <a:lnTo>
                      <a:pt x="63" y="207"/>
                    </a:lnTo>
                    <a:lnTo>
                      <a:pt x="63" y="205"/>
                    </a:lnTo>
                    <a:lnTo>
                      <a:pt x="63" y="203"/>
                    </a:lnTo>
                    <a:lnTo>
                      <a:pt x="65" y="203"/>
                    </a:lnTo>
                    <a:lnTo>
                      <a:pt x="63" y="203"/>
                    </a:lnTo>
                    <a:lnTo>
                      <a:pt x="63" y="201"/>
                    </a:lnTo>
                    <a:lnTo>
                      <a:pt x="63" y="199"/>
                    </a:lnTo>
                    <a:lnTo>
                      <a:pt x="61" y="199"/>
                    </a:lnTo>
                    <a:lnTo>
                      <a:pt x="61" y="198"/>
                    </a:lnTo>
                    <a:lnTo>
                      <a:pt x="59" y="198"/>
                    </a:lnTo>
                    <a:lnTo>
                      <a:pt x="58" y="198"/>
                    </a:lnTo>
                    <a:lnTo>
                      <a:pt x="58" y="196"/>
                    </a:lnTo>
                    <a:lnTo>
                      <a:pt x="58" y="194"/>
                    </a:lnTo>
                    <a:lnTo>
                      <a:pt x="56" y="194"/>
                    </a:lnTo>
                    <a:lnTo>
                      <a:pt x="54" y="194"/>
                    </a:lnTo>
                    <a:lnTo>
                      <a:pt x="54" y="192"/>
                    </a:lnTo>
                    <a:lnTo>
                      <a:pt x="52" y="190"/>
                    </a:lnTo>
                    <a:lnTo>
                      <a:pt x="52" y="192"/>
                    </a:lnTo>
                    <a:lnTo>
                      <a:pt x="50" y="192"/>
                    </a:lnTo>
                    <a:lnTo>
                      <a:pt x="48" y="192"/>
                    </a:lnTo>
                    <a:lnTo>
                      <a:pt x="48" y="190"/>
                    </a:lnTo>
                    <a:lnTo>
                      <a:pt x="50" y="190"/>
                    </a:lnTo>
                    <a:lnTo>
                      <a:pt x="50" y="188"/>
                    </a:lnTo>
                    <a:lnTo>
                      <a:pt x="48" y="188"/>
                    </a:lnTo>
                    <a:lnTo>
                      <a:pt x="46" y="188"/>
                    </a:lnTo>
                    <a:lnTo>
                      <a:pt x="46" y="186"/>
                    </a:lnTo>
                    <a:lnTo>
                      <a:pt x="44" y="186"/>
                    </a:lnTo>
                    <a:lnTo>
                      <a:pt x="44" y="184"/>
                    </a:lnTo>
                    <a:lnTo>
                      <a:pt x="42" y="184"/>
                    </a:lnTo>
                    <a:lnTo>
                      <a:pt x="40" y="184"/>
                    </a:lnTo>
                    <a:lnTo>
                      <a:pt x="40" y="182"/>
                    </a:lnTo>
                    <a:lnTo>
                      <a:pt x="38" y="180"/>
                    </a:lnTo>
                    <a:lnTo>
                      <a:pt x="36" y="180"/>
                    </a:lnTo>
                    <a:lnTo>
                      <a:pt x="36" y="178"/>
                    </a:lnTo>
                    <a:lnTo>
                      <a:pt x="36" y="176"/>
                    </a:lnTo>
                    <a:lnTo>
                      <a:pt x="36" y="175"/>
                    </a:lnTo>
                    <a:lnTo>
                      <a:pt x="36" y="173"/>
                    </a:lnTo>
                    <a:lnTo>
                      <a:pt x="36" y="171"/>
                    </a:lnTo>
                    <a:lnTo>
                      <a:pt x="38" y="171"/>
                    </a:lnTo>
                    <a:lnTo>
                      <a:pt x="38" y="169"/>
                    </a:lnTo>
                    <a:lnTo>
                      <a:pt x="38" y="167"/>
                    </a:lnTo>
                    <a:lnTo>
                      <a:pt x="40" y="167"/>
                    </a:lnTo>
                    <a:lnTo>
                      <a:pt x="40" y="165"/>
                    </a:lnTo>
                    <a:lnTo>
                      <a:pt x="40" y="163"/>
                    </a:lnTo>
                    <a:lnTo>
                      <a:pt x="42" y="163"/>
                    </a:lnTo>
                    <a:lnTo>
                      <a:pt x="42" y="161"/>
                    </a:lnTo>
                    <a:lnTo>
                      <a:pt x="42" y="159"/>
                    </a:lnTo>
                    <a:lnTo>
                      <a:pt x="40" y="159"/>
                    </a:lnTo>
                    <a:lnTo>
                      <a:pt x="40" y="157"/>
                    </a:lnTo>
                    <a:lnTo>
                      <a:pt x="42" y="157"/>
                    </a:lnTo>
                    <a:lnTo>
                      <a:pt x="42" y="155"/>
                    </a:lnTo>
                    <a:lnTo>
                      <a:pt x="44" y="155"/>
                    </a:lnTo>
                    <a:lnTo>
                      <a:pt x="44" y="153"/>
                    </a:lnTo>
                    <a:lnTo>
                      <a:pt x="44" y="151"/>
                    </a:lnTo>
                    <a:lnTo>
                      <a:pt x="42" y="151"/>
                    </a:lnTo>
                    <a:lnTo>
                      <a:pt x="40" y="151"/>
                    </a:lnTo>
                    <a:lnTo>
                      <a:pt x="40" y="150"/>
                    </a:lnTo>
                    <a:lnTo>
                      <a:pt x="38" y="150"/>
                    </a:lnTo>
                    <a:lnTo>
                      <a:pt x="36" y="150"/>
                    </a:lnTo>
                    <a:lnTo>
                      <a:pt x="36" y="148"/>
                    </a:lnTo>
                    <a:lnTo>
                      <a:pt x="35" y="148"/>
                    </a:lnTo>
                    <a:lnTo>
                      <a:pt x="33" y="148"/>
                    </a:lnTo>
                    <a:lnTo>
                      <a:pt x="33" y="150"/>
                    </a:lnTo>
                    <a:lnTo>
                      <a:pt x="31" y="150"/>
                    </a:lnTo>
                    <a:lnTo>
                      <a:pt x="31" y="151"/>
                    </a:lnTo>
                    <a:lnTo>
                      <a:pt x="29" y="151"/>
                    </a:lnTo>
                    <a:lnTo>
                      <a:pt x="27" y="151"/>
                    </a:lnTo>
                    <a:lnTo>
                      <a:pt x="27" y="150"/>
                    </a:lnTo>
                    <a:lnTo>
                      <a:pt x="27" y="148"/>
                    </a:lnTo>
                    <a:lnTo>
                      <a:pt x="27" y="146"/>
                    </a:lnTo>
                    <a:lnTo>
                      <a:pt x="25" y="146"/>
                    </a:lnTo>
                    <a:lnTo>
                      <a:pt x="25" y="144"/>
                    </a:lnTo>
                    <a:lnTo>
                      <a:pt x="27" y="144"/>
                    </a:lnTo>
                    <a:lnTo>
                      <a:pt x="27" y="142"/>
                    </a:lnTo>
                    <a:lnTo>
                      <a:pt x="25" y="142"/>
                    </a:lnTo>
                    <a:lnTo>
                      <a:pt x="25" y="140"/>
                    </a:lnTo>
                    <a:lnTo>
                      <a:pt x="25" y="138"/>
                    </a:lnTo>
                    <a:lnTo>
                      <a:pt x="25" y="136"/>
                    </a:lnTo>
                    <a:lnTo>
                      <a:pt x="23" y="136"/>
                    </a:lnTo>
                    <a:lnTo>
                      <a:pt x="23" y="134"/>
                    </a:lnTo>
                    <a:lnTo>
                      <a:pt x="21" y="134"/>
                    </a:lnTo>
                    <a:lnTo>
                      <a:pt x="21" y="132"/>
                    </a:lnTo>
                    <a:lnTo>
                      <a:pt x="19" y="132"/>
                    </a:lnTo>
                    <a:lnTo>
                      <a:pt x="19" y="130"/>
                    </a:lnTo>
                    <a:lnTo>
                      <a:pt x="17" y="130"/>
                    </a:lnTo>
                    <a:lnTo>
                      <a:pt x="17" y="128"/>
                    </a:lnTo>
                    <a:lnTo>
                      <a:pt x="15" y="128"/>
                    </a:lnTo>
                    <a:lnTo>
                      <a:pt x="13" y="128"/>
                    </a:lnTo>
                    <a:lnTo>
                      <a:pt x="13" y="127"/>
                    </a:lnTo>
                    <a:lnTo>
                      <a:pt x="13" y="125"/>
                    </a:lnTo>
                    <a:lnTo>
                      <a:pt x="11" y="125"/>
                    </a:lnTo>
                    <a:lnTo>
                      <a:pt x="11" y="123"/>
                    </a:lnTo>
                    <a:lnTo>
                      <a:pt x="10" y="123"/>
                    </a:lnTo>
                    <a:lnTo>
                      <a:pt x="10" y="121"/>
                    </a:lnTo>
                    <a:lnTo>
                      <a:pt x="8" y="121"/>
                    </a:lnTo>
                    <a:lnTo>
                      <a:pt x="8" y="119"/>
                    </a:lnTo>
                    <a:lnTo>
                      <a:pt x="6" y="119"/>
                    </a:lnTo>
                    <a:lnTo>
                      <a:pt x="6" y="117"/>
                    </a:lnTo>
                    <a:lnTo>
                      <a:pt x="4" y="117"/>
                    </a:lnTo>
                    <a:lnTo>
                      <a:pt x="4" y="115"/>
                    </a:lnTo>
                    <a:lnTo>
                      <a:pt x="6" y="115"/>
                    </a:lnTo>
                    <a:lnTo>
                      <a:pt x="4" y="115"/>
                    </a:lnTo>
                    <a:lnTo>
                      <a:pt x="4" y="113"/>
                    </a:lnTo>
                    <a:lnTo>
                      <a:pt x="2" y="113"/>
                    </a:lnTo>
                    <a:lnTo>
                      <a:pt x="2" y="111"/>
                    </a:lnTo>
                    <a:lnTo>
                      <a:pt x="2" y="109"/>
                    </a:lnTo>
                    <a:lnTo>
                      <a:pt x="4" y="109"/>
                    </a:lnTo>
                    <a:lnTo>
                      <a:pt x="2" y="109"/>
                    </a:lnTo>
                    <a:lnTo>
                      <a:pt x="2" y="107"/>
                    </a:lnTo>
                    <a:lnTo>
                      <a:pt x="2" y="105"/>
                    </a:lnTo>
                    <a:lnTo>
                      <a:pt x="0" y="105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0" y="100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2" y="94"/>
                    </a:lnTo>
                    <a:lnTo>
                      <a:pt x="2" y="92"/>
                    </a:lnTo>
                    <a:lnTo>
                      <a:pt x="2" y="90"/>
                    </a:lnTo>
                    <a:lnTo>
                      <a:pt x="4" y="90"/>
                    </a:lnTo>
                    <a:lnTo>
                      <a:pt x="4" y="88"/>
                    </a:lnTo>
                    <a:lnTo>
                      <a:pt x="4" y="86"/>
                    </a:lnTo>
                    <a:lnTo>
                      <a:pt x="4" y="84"/>
                    </a:lnTo>
                    <a:lnTo>
                      <a:pt x="4" y="82"/>
                    </a:lnTo>
                    <a:lnTo>
                      <a:pt x="4" y="80"/>
                    </a:lnTo>
                    <a:lnTo>
                      <a:pt x="6" y="80"/>
                    </a:lnTo>
                    <a:lnTo>
                      <a:pt x="8" y="80"/>
                    </a:lnTo>
                    <a:lnTo>
                      <a:pt x="8" y="79"/>
                    </a:lnTo>
                    <a:lnTo>
                      <a:pt x="10" y="79"/>
                    </a:lnTo>
                    <a:lnTo>
                      <a:pt x="11" y="79"/>
                    </a:lnTo>
                    <a:lnTo>
                      <a:pt x="13" y="79"/>
                    </a:lnTo>
                    <a:lnTo>
                      <a:pt x="13" y="77"/>
                    </a:lnTo>
                    <a:lnTo>
                      <a:pt x="13" y="75"/>
                    </a:lnTo>
                    <a:lnTo>
                      <a:pt x="13" y="73"/>
                    </a:lnTo>
                    <a:lnTo>
                      <a:pt x="13" y="71"/>
                    </a:lnTo>
                    <a:lnTo>
                      <a:pt x="15" y="71"/>
                    </a:lnTo>
                    <a:lnTo>
                      <a:pt x="15" y="69"/>
                    </a:lnTo>
                    <a:lnTo>
                      <a:pt x="17" y="69"/>
                    </a:lnTo>
                    <a:lnTo>
                      <a:pt x="17" y="67"/>
                    </a:lnTo>
                    <a:lnTo>
                      <a:pt x="17" y="65"/>
                    </a:lnTo>
                    <a:lnTo>
                      <a:pt x="17" y="63"/>
                    </a:lnTo>
                    <a:lnTo>
                      <a:pt x="17" y="61"/>
                    </a:lnTo>
                    <a:lnTo>
                      <a:pt x="17" y="59"/>
                    </a:lnTo>
                    <a:lnTo>
                      <a:pt x="17" y="57"/>
                    </a:lnTo>
                    <a:lnTo>
                      <a:pt x="15" y="57"/>
                    </a:lnTo>
                    <a:lnTo>
                      <a:pt x="13" y="55"/>
                    </a:lnTo>
                    <a:lnTo>
                      <a:pt x="13" y="54"/>
                    </a:lnTo>
                    <a:lnTo>
                      <a:pt x="13" y="52"/>
                    </a:lnTo>
                    <a:lnTo>
                      <a:pt x="13" y="50"/>
                    </a:lnTo>
                    <a:lnTo>
                      <a:pt x="13" y="48"/>
                    </a:lnTo>
                    <a:lnTo>
                      <a:pt x="15" y="48"/>
                    </a:lnTo>
                    <a:lnTo>
                      <a:pt x="15" y="46"/>
                    </a:lnTo>
                    <a:lnTo>
                      <a:pt x="17" y="46"/>
                    </a:lnTo>
                    <a:lnTo>
                      <a:pt x="19" y="46"/>
                    </a:lnTo>
                    <a:lnTo>
                      <a:pt x="21" y="46"/>
                    </a:lnTo>
                    <a:lnTo>
                      <a:pt x="23" y="46"/>
                    </a:lnTo>
                    <a:lnTo>
                      <a:pt x="25" y="46"/>
                    </a:lnTo>
                    <a:lnTo>
                      <a:pt x="27" y="46"/>
                    </a:lnTo>
                    <a:lnTo>
                      <a:pt x="27" y="44"/>
                    </a:lnTo>
                    <a:lnTo>
                      <a:pt x="29" y="44"/>
                    </a:lnTo>
                    <a:lnTo>
                      <a:pt x="29" y="42"/>
                    </a:lnTo>
                    <a:lnTo>
                      <a:pt x="31" y="42"/>
                    </a:lnTo>
                    <a:lnTo>
                      <a:pt x="33" y="42"/>
                    </a:lnTo>
                    <a:lnTo>
                      <a:pt x="35" y="42"/>
                    </a:lnTo>
                    <a:lnTo>
                      <a:pt x="35" y="40"/>
                    </a:lnTo>
                    <a:lnTo>
                      <a:pt x="36" y="40"/>
                    </a:lnTo>
                    <a:lnTo>
                      <a:pt x="36" y="38"/>
                    </a:lnTo>
                    <a:lnTo>
                      <a:pt x="36" y="36"/>
                    </a:lnTo>
                    <a:lnTo>
                      <a:pt x="38" y="36"/>
                    </a:lnTo>
                    <a:lnTo>
                      <a:pt x="38" y="34"/>
                    </a:lnTo>
                    <a:lnTo>
                      <a:pt x="38" y="32"/>
                    </a:lnTo>
                    <a:lnTo>
                      <a:pt x="40" y="32"/>
                    </a:lnTo>
                    <a:lnTo>
                      <a:pt x="40" y="30"/>
                    </a:lnTo>
                    <a:lnTo>
                      <a:pt x="42" y="30"/>
                    </a:lnTo>
                    <a:lnTo>
                      <a:pt x="42" y="29"/>
                    </a:lnTo>
                    <a:lnTo>
                      <a:pt x="42" y="27"/>
                    </a:lnTo>
                    <a:lnTo>
                      <a:pt x="42" y="25"/>
                    </a:lnTo>
                    <a:lnTo>
                      <a:pt x="42" y="23"/>
                    </a:lnTo>
                    <a:lnTo>
                      <a:pt x="44" y="23"/>
                    </a:lnTo>
                    <a:lnTo>
                      <a:pt x="44" y="21"/>
                    </a:lnTo>
                    <a:lnTo>
                      <a:pt x="42" y="21"/>
                    </a:lnTo>
                    <a:lnTo>
                      <a:pt x="42" y="19"/>
                    </a:lnTo>
                    <a:lnTo>
                      <a:pt x="42" y="17"/>
                    </a:lnTo>
                    <a:lnTo>
                      <a:pt x="42" y="15"/>
                    </a:lnTo>
                    <a:lnTo>
                      <a:pt x="40" y="15"/>
                    </a:lnTo>
                    <a:lnTo>
                      <a:pt x="38" y="15"/>
                    </a:lnTo>
                    <a:lnTo>
                      <a:pt x="38" y="13"/>
                    </a:lnTo>
                    <a:lnTo>
                      <a:pt x="36" y="13"/>
                    </a:lnTo>
                    <a:lnTo>
                      <a:pt x="35" y="13"/>
                    </a:lnTo>
                    <a:lnTo>
                      <a:pt x="35" y="11"/>
                    </a:lnTo>
                    <a:lnTo>
                      <a:pt x="35" y="9"/>
                    </a:lnTo>
                    <a:lnTo>
                      <a:pt x="35" y="7"/>
                    </a:lnTo>
                    <a:lnTo>
                      <a:pt x="33" y="7"/>
                    </a:lnTo>
                    <a:lnTo>
                      <a:pt x="33" y="6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29" y="4"/>
                    </a:lnTo>
                    <a:lnTo>
                      <a:pt x="29" y="2"/>
                    </a:lnTo>
                    <a:lnTo>
                      <a:pt x="27" y="2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C3B996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5" name="Freeform 1018">
                <a:extLst>
                  <a:ext uri="{FF2B5EF4-FFF2-40B4-BE49-F238E27FC236}">
                    <a16:creationId xmlns:a16="http://schemas.microsoft.com/office/drawing/2014/main" id="{DBB9C051-4CAE-784A-A7F3-09CAB8307B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4262" y="2479019"/>
                <a:ext cx="168275" cy="260350"/>
              </a:xfrm>
              <a:custGeom>
                <a:avLst/>
                <a:gdLst>
                  <a:gd name="T0" fmla="*/ 79 w 106"/>
                  <a:gd name="T1" fmla="*/ 0 h 164"/>
                  <a:gd name="T2" fmla="*/ 91 w 106"/>
                  <a:gd name="T3" fmla="*/ 0 h 164"/>
                  <a:gd name="T4" fmla="*/ 102 w 106"/>
                  <a:gd name="T5" fmla="*/ 0 h 164"/>
                  <a:gd name="T6" fmla="*/ 104 w 106"/>
                  <a:gd name="T7" fmla="*/ 10 h 164"/>
                  <a:gd name="T8" fmla="*/ 104 w 106"/>
                  <a:gd name="T9" fmla="*/ 22 h 164"/>
                  <a:gd name="T10" fmla="*/ 104 w 106"/>
                  <a:gd name="T11" fmla="*/ 33 h 164"/>
                  <a:gd name="T12" fmla="*/ 104 w 106"/>
                  <a:gd name="T13" fmla="*/ 45 h 164"/>
                  <a:gd name="T14" fmla="*/ 104 w 106"/>
                  <a:gd name="T15" fmla="*/ 56 h 164"/>
                  <a:gd name="T16" fmla="*/ 104 w 106"/>
                  <a:gd name="T17" fmla="*/ 68 h 164"/>
                  <a:gd name="T18" fmla="*/ 104 w 106"/>
                  <a:gd name="T19" fmla="*/ 79 h 164"/>
                  <a:gd name="T20" fmla="*/ 104 w 106"/>
                  <a:gd name="T21" fmla="*/ 91 h 164"/>
                  <a:gd name="T22" fmla="*/ 104 w 106"/>
                  <a:gd name="T23" fmla="*/ 102 h 164"/>
                  <a:gd name="T24" fmla="*/ 102 w 106"/>
                  <a:gd name="T25" fmla="*/ 112 h 164"/>
                  <a:gd name="T26" fmla="*/ 102 w 106"/>
                  <a:gd name="T27" fmla="*/ 119 h 164"/>
                  <a:gd name="T28" fmla="*/ 102 w 106"/>
                  <a:gd name="T29" fmla="*/ 123 h 164"/>
                  <a:gd name="T30" fmla="*/ 95 w 106"/>
                  <a:gd name="T31" fmla="*/ 127 h 164"/>
                  <a:gd name="T32" fmla="*/ 85 w 106"/>
                  <a:gd name="T33" fmla="*/ 125 h 164"/>
                  <a:gd name="T34" fmla="*/ 83 w 106"/>
                  <a:gd name="T35" fmla="*/ 135 h 164"/>
                  <a:gd name="T36" fmla="*/ 77 w 106"/>
                  <a:gd name="T37" fmla="*/ 141 h 164"/>
                  <a:gd name="T38" fmla="*/ 72 w 106"/>
                  <a:gd name="T39" fmla="*/ 144 h 164"/>
                  <a:gd name="T40" fmla="*/ 70 w 106"/>
                  <a:gd name="T41" fmla="*/ 154 h 164"/>
                  <a:gd name="T42" fmla="*/ 62 w 106"/>
                  <a:gd name="T43" fmla="*/ 154 h 164"/>
                  <a:gd name="T44" fmla="*/ 56 w 106"/>
                  <a:gd name="T45" fmla="*/ 146 h 164"/>
                  <a:gd name="T46" fmla="*/ 52 w 106"/>
                  <a:gd name="T47" fmla="*/ 150 h 164"/>
                  <a:gd name="T48" fmla="*/ 50 w 106"/>
                  <a:gd name="T49" fmla="*/ 156 h 164"/>
                  <a:gd name="T50" fmla="*/ 47 w 106"/>
                  <a:gd name="T51" fmla="*/ 160 h 164"/>
                  <a:gd name="T52" fmla="*/ 43 w 106"/>
                  <a:gd name="T53" fmla="*/ 156 h 164"/>
                  <a:gd name="T54" fmla="*/ 37 w 106"/>
                  <a:gd name="T55" fmla="*/ 158 h 164"/>
                  <a:gd name="T56" fmla="*/ 31 w 106"/>
                  <a:gd name="T57" fmla="*/ 164 h 164"/>
                  <a:gd name="T58" fmla="*/ 25 w 106"/>
                  <a:gd name="T59" fmla="*/ 158 h 164"/>
                  <a:gd name="T60" fmla="*/ 16 w 106"/>
                  <a:gd name="T61" fmla="*/ 156 h 164"/>
                  <a:gd name="T62" fmla="*/ 14 w 106"/>
                  <a:gd name="T63" fmla="*/ 162 h 164"/>
                  <a:gd name="T64" fmla="*/ 8 w 106"/>
                  <a:gd name="T65" fmla="*/ 160 h 164"/>
                  <a:gd name="T66" fmla="*/ 4 w 106"/>
                  <a:gd name="T67" fmla="*/ 164 h 164"/>
                  <a:gd name="T68" fmla="*/ 2 w 106"/>
                  <a:gd name="T69" fmla="*/ 162 h 164"/>
                  <a:gd name="T70" fmla="*/ 4 w 106"/>
                  <a:gd name="T71" fmla="*/ 160 h 164"/>
                  <a:gd name="T72" fmla="*/ 2 w 106"/>
                  <a:gd name="T73" fmla="*/ 154 h 164"/>
                  <a:gd name="T74" fmla="*/ 4 w 106"/>
                  <a:gd name="T75" fmla="*/ 152 h 164"/>
                  <a:gd name="T76" fmla="*/ 4 w 106"/>
                  <a:gd name="T77" fmla="*/ 148 h 164"/>
                  <a:gd name="T78" fmla="*/ 6 w 106"/>
                  <a:gd name="T79" fmla="*/ 143 h 164"/>
                  <a:gd name="T80" fmla="*/ 10 w 106"/>
                  <a:gd name="T81" fmla="*/ 143 h 164"/>
                  <a:gd name="T82" fmla="*/ 12 w 106"/>
                  <a:gd name="T83" fmla="*/ 137 h 164"/>
                  <a:gd name="T84" fmla="*/ 16 w 106"/>
                  <a:gd name="T85" fmla="*/ 133 h 164"/>
                  <a:gd name="T86" fmla="*/ 20 w 106"/>
                  <a:gd name="T87" fmla="*/ 125 h 164"/>
                  <a:gd name="T88" fmla="*/ 20 w 106"/>
                  <a:gd name="T89" fmla="*/ 118 h 164"/>
                  <a:gd name="T90" fmla="*/ 16 w 106"/>
                  <a:gd name="T91" fmla="*/ 110 h 164"/>
                  <a:gd name="T92" fmla="*/ 16 w 106"/>
                  <a:gd name="T93" fmla="*/ 106 h 164"/>
                  <a:gd name="T94" fmla="*/ 18 w 106"/>
                  <a:gd name="T95" fmla="*/ 100 h 164"/>
                  <a:gd name="T96" fmla="*/ 18 w 106"/>
                  <a:gd name="T97" fmla="*/ 89 h 164"/>
                  <a:gd name="T98" fmla="*/ 18 w 106"/>
                  <a:gd name="T99" fmla="*/ 77 h 164"/>
                  <a:gd name="T100" fmla="*/ 18 w 106"/>
                  <a:gd name="T101" fmla="*/ 66 h 164"/>
                  <a:gd name="T102" fmla="*/ 20 w 106"/>
                  <a:gd name="T103" fmla="*/ 56 h 164"/>
                  <a:gd name="T104" fmla="*/ 20 w 106"/>
                  <a:gd name="T105" fmla="*/ 45 h 164"/>
                  <a:gd name="T106" fmla="*/ 20 w 106"/>
                  <a:gd name="T107" fmla="*/ 33 h 164"/>
                  <a:gd name="T108" fmla="*/ 20 w 106"/>
                  <a:gd name="T109" fmla="*/ 22 h 164"/>
                  <a:gd name="T110" fmla="*/ 20 w 106"/>
                  <a:gd name="T111" fmla="*/ 10 h 164"/>
                  <a:gd name="T112" fmla="*/ 22 w 106"/>
                  <a:gd name="T113" fmla="*/ 4 h 164"/>
                  <a:gd name="T114" fmla="*/ 27 w 106"/>
                  <a:gd name="T115" fmla="*/ 6 h 164"/>
                  <a:gd name="T116" fmla="*/ 35 w 106"/>
                  <a:gd name="T117" fmla="*/ 2 h 164"/>
                  <a:gd name="T118" fmla="*/ 45 w 106"/>
                  <a:gd name="T119" fmla="*/ 0 h 164"/>
                  <a:gd name="T120" fmla="*/ 60 w 106"/>
                  <a:gd name="T121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06" h="164">
                    <a:moveTo>
                      <a:pt x="70" y="0"/>
                    </a:moveTo>
                    <a:lnTo>
                      <a:pt x="72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1" y="0"/>
                    </a:lnTo>
                    <a:lnTo>
                      <a:pt x="93" y="0"/>
                    </a:lnTo>
                    <a:lnTo>
                      <a:pt x="95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100" y="0"/>
                    </a:lnTo>
                    <a:lnTo>
                      <a:pt x="102" y="0"/>
                    </a:lnTo>
                    <a:lnTo>
                      <a:pt x="104" y="0"/>
                    </a:lnTo>
                    <a:lnTo>
                      <a:pt x="104" y="2"/>
                    </a:lnTo>
                    <a:lnTo>
                      <a:pt x="104" y="4"/>
                    </a:lnTo>
                    <a:lnTo>
                      <a:pt x="104" y="6"/>
                    </a:lnTo>
                    <a:lnTo>
                      <a:pt x="104" y="8"/>
                    </a:lnTo>
                    <a:lnTo>
                      <a:pt x="104" y="10"/>
                    </a:lnTo>
                    <a:lnTo>
                      <a:pt x="104" y="12"/>
                    </a:lnTo>
                    <a:lnTo>
                      <a:pt x="104" y="14"/>
                    </a:lnTo>
                    <a:lnTo>
                      <a:pt x="104" y="16"/>
                    </a:lnTo>
                    <a:lnTo>
                      <a:pt x="104" y="18"/>
                    </a:lnTo>
                    <a:lnTo>
                      <a:pt x="104" y="20"/>
                    </a:lnTo>
                    <a:lnTo>
                      <a:pt x="104" y="22"/>
                    </a:lnTo>
                    <a:lnTo>
                      <a:pt x="104" y="23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4" y="29"/>
                    </a:lnTo>
                    <a:lnTo>
                      <a:pt x="104" y="31"/>
                    </a:lnTo>
                    <a:lnTo>
                      <a:pt x="104" y="33"/>
                    </a:lnTo>
                    <a:lnTo>
                      <a:pt x="104" y="35"/>
                    </a:lnTo>
                    <a:lnTo>
                      <a:pt x="104" y="37"/>
                    </a:lnTo>
                    <a:lnTo>
                      <a:pt x="104" y="39"/>
                    </a:lnTo>
                    <a:lnTo>
                      <a:pt x="104" y="41"/>
                    </a:lnTo>
                    <a:lnTo>
                      <a:pt x="104" y="43"/>
                    </a:lnTo>
                    <a:lnTo>
                      <a:pt x="104" y="45"/>
                    </a:lnTo>
                    <a:lnTo>
                      <a:pt x="104" y="47"/>
                    </a:lnTo>
                    <a:lnTo>
                      <a:pt x="104" y="48"/>
                    </a:lnTo>
                    <a:lnTo>
                      <a:pt x="104" y="50"/>
                    </a:lnTo>
                    <a:lnTo>
                      <a:pt x="104" y="52"/>
                    </a:lnTo>
                    <a:lnTo>
                      <a:pt x="104" y="54"/>
                    </a:lnTo>
                    <a:lnTo>
                      <a:pt x="104" y="56"/>
                    </a:lnTo>
                    <a:lnTo>
                      <a:pt x="104" y="58"/>
                    </a:lnTo>
                    <a:lnTo>
                      <a:pt x="104" y="60"/>
                    </a:lnTo>
                    <a:lnTo>
                      <a:pt x="104" y="62"/>
                    </a:lnTo>
                    <a:lnTo>
                      <a:pt x="104" y="64"/>
                    </a:lnTo>
                    <a:lnTo>
                      <a:pt x="104" y="66"/>
                    </a:lnTo>
                    <a:lnTo>
                      <a:pt x="104" y="68"/>
                    </a:lnTo>
                    <a:lnTo>
                      <a:pt x="104" y="70"/>
                    </a:lnTo>
                    <a:lnTo>
                      <a:pt x="104" y="71"/>
                    </a:lnTo>
                    <a:lnTo>
                      <a:pt x="104" y="73"/>
                    </a:lnTo>
                    <a:lnTo>
                      <a:pt x="104" y="75"/>
                    </a:lnTo>
                    <a:lnTo>
                      <a:pt x="104" y="77"/>
                    </a:lnTo>
                    <a:lnTo>
                      <a:pt x="104" y="79"/>
                    </a:lnTo>
                    <a:lnTo>
                      <a:pt x="104" y="81"/>
                    </a:lnTo>
                    <a:lnTo>
                      <a:pt x="104" y="83"/>
                    </a:lnTo>
                    <a:lnTo>
                      <a:pt x="104" y="85"/>
                    </a:lnTo>
                    <a:lnTo>
                      <a:pt x="104" y="87"/>
                    </a:lnTo>
                    <a:lnTo>
                      <a:pt x="104" y="89"/>
                    </a:lnTo>
                    <a:lnTo>
                      <a:pt x="104" y="91"/>
                    </a:lnTo>
                    <a:lnTo>
                      <a:pt x="104" y="93"/>
                    </a:lnTo>
                    <a:lnTo>
                      <a:pt x="104" y="95"/>
                    </a:lnTo>
                    <a:lnTo>
                      <a:pt x="104" y="96"/>
                    </a:lnTo>
                    <a:lnTo>
                      <a:pt x="104" y="98"/>
                    </a:lnTo>
                    <a:lnTo>
                      <a:pt x="104" y="100"/>
                    </a:lnTo>
                    <a:lnTo>
                      <a:pt x="104" y="102"/>
                    </a:lnTo>
                    <a:lnTo>
                      <a:pt x="104" y="104"/>
                    </a:lnTo>
                    <a:lnTo>
                      <a:pt x="104" y="106"/>
                    </a:lnTo>
                    <a:lnTo>
                      <a:pt x="104" y="108"/>
                    </a:lnTo>
                    <a:lnTo>
                      <a:pt x="104" y="110"/>
                    </a:lnTo>
                    <a:lnTo>
                      <a:pt x="104" y="112"/>
                    </a:lnTo>
                    <a:lnTo>
                      <a:pt x="102" y="112"/>
                    </a:lnTo>
                    <a:lnTo>
                      <a:pt x="102" y="114"/>
                    </a:lnTo>
                    <a:lnTo>
                      <a:pt x="104" y="114"/>
                    </a:lnTo>
                    <a:lnTo>
                      <a:pt x="104" y="116"/>
                    </a:lnTo>
                    <a:lnTo>
                      <a:pt x="104" y="118"/>
                    </a:lnTo>
                    <a:lnTo>
                      <a:pt x="102" y="118"/>
                    </a:lnTo>
                    <a:lnTo>
                      <a:pt x="102" y="119"/>
                    </a:lnTo>
                    <a:lnTo>
                      <a:pt x="104" y="119"/>
                    </a:lnTo>
                    <a:lnTo>
                      <a:pt x="106" y="119"/>
                    </a:lnTo>
                    <a:lnTo>
                      <a:pt x="104" y="119"/>
                    </a:lnTo>
                    <a:lnTo>
                      <a:pt x="104" y="121"/>
                    </a:lnTo>
                    <a:lnTo>
                      <a:pt x="104" y="123"/>
                    </a:lnTo>
                    <a:lnTo>
                      <a:pt x="102" y="123"/>
                    </a:lnTo>
                    <a:lnTo>
                      <a:pt x="100" y="123"/>
                    </a:lnTo>
                    <a:lnTo>
                      <a:pt x="98" y="123"/>
                    </a:lnTo>
                    <a:lnTo>
                      <a:pt x="98" y="125"/>
                    </a:lnTo>
                    <a:lnTo>
                      <a:pt x="96" y="125"/>
                    </a:lnTo>
                    <a:lnTo>
                      <a:pt x="95" y="125"/>
                    </a:lnTo>
                    <a:lnTo>
                      <a:pt x="95" y="127"/>
                    </a:lnTo>
                    <a:lnTo>
                      <a:pt x="93" y="127"/>
                    </a:lnTo>
                    <a:lnTo>
                      <a:pt x="91" y="127"/>
                    </a:lnTo>
                    <a:lnTo>
                      <a:pt x="91" y="125"/>
                    </a:lnTo>
                    <a:lnTo>
                      <a:pt x="89" y="125"/>
                    </a:lnTo>
                    <a:lnTo>
                      <a:pt x="87" y="125"/>
                    </a:lnTo>
                    <a:lnTo>
                      <a:pt x="85" y="125"/>
                    </a:lnTo>
                    <a:lnTo>
                      <a:pt x="85" y="127"/>
                    </a:lnTo>
                    <a:lnTo>
                      <a:pt x="85" y="129"/>
                    </a:lnTo>
                    <a:lnTo>
                      <a:pt x="85" y="131"/>
                    </a:lnTo>
                    <a:lnTo>
                      <a:pt x="85" y="133"/>
                    </a:lnTo>
                    <a:lnTo>
                      <a:pt x="85" y="135"/>
                    </a:lnTo>
                    <a:lnTo>
                      <a:pt x="83" y="135"/>
                    </a:lnTo>
                    <a:lnTo>
                      <a:pt x="83" y="137"/>
                    </a:lnTo>
                    <a:lnTo>
                      <a:pt x="81" y="137"/>
                    </a:lnTo>
                    <a:lnTo>
                      <a:pt x="79" y="137"/>
                    </a:lnTo>
                    <a:lnTo>
                      <a:pt x="79" y="139"/>
                    </a:lnTo>
                    <a:lnTo>
                      <a:pt x="79" y="141"/>
                    </a:lnTo>
                    <a:lnTo>
                      <a:pt x="77" y="141"/>
                    </a:lnTo>
                    <a:lnTo>
                      <a:pt x="77" y="143"/>
                    </a:lnTo>
                    <a:lnTo>
                      <a:pt x="75" y="144"/>
                    </a:lnTo>
                    <a:lnTo>
                      <a:pt x="73" y="144"/>
                    </a:lnTo>
                    <a:lnTo>
                      <a:pt x="73" y="143"/>
                    </a:lnTo>
                    <a:lnTo>
                      <a:pt x="73" y="144"/>
                    </a:lnTo>
                    <a:lnTo>
                      <a:pt x="72" y="144"/>
                    </a:lnTo>
                    <a:lnTo>
                      <a:pt x="72" y="146"/>
                    </a:lnTo>
                    <a:lnTo>
                      <a:pt x="70" y="146"/>
                    </a:lnTo>
                    <a:lnTo>
                      <a:pt x="70" y="148"/>
                    </a:lnTo>
                    <a:lnTo>
                      <a:pt x="70" y="150"/>
                    </a:lnTo>
                    <a:lnTo>
                      <a:pt x="70" y="152"/>
                    </a:lnTo>
                    <a:lnTo>
                      <a:pt x="70" y="154"/>
                    </a:lnTo>
                    <a:lnTo>
                      <a:pt x="68" y="154"/>
                    </a:lnTo>
                    <a:lnTo>
                      <a:pt x="68" y="156"/>
                    </a:lnTo>
                    <a:lnTo>
                      <a:pt x="66" y="156"/>
                    </a:lnTo>
                    <a:lnTo>
                      <a:pt x="64" y="156"/>
                    </a:lnTo>
                    <a:lnTo>
                      <a:pt x="64" y="154"/>
                    </a:lnTo>
                    <a:lnTo>
                      <a:pt x="62" y="154"/>
                    </a:lnTo>
                    <a:lnTo>
                      <a:pt x="60" y="154"/>
                    </a:lnTo>
                    <a:lnTo>
                      <a:pt x="58" y="152"/>
                    </a:lnTo>
                    <a:lnTo>
                      <a:pt x="58" y="150"/>
                    </a:lnTo>
                    <a:lnTo>
                      <a:pt x="58" y="148"/>
                    </a:lnTo>
                    <a:lnTo>
                      <a:pt x="56" y="148"/>
                    </a:lnTo>
                    <a:lnTo>
                      <a:pt x="56" y="146"/>
                    </a:lnTo>
                    <a:lnTo>
                      <a:pt x="54" y="146"/>
                    </a:lnTo>
                    <a:lnTo>
                      <a:pt x="54" y="148"/>
                    </a:lnTo>
                    <a:lnTo>
                      <a:pt x="56" y="148"/>
                    </a:lnTo>
                    <a:lnTo>
                      <a:pt x="56" y="150"/>
                    </a:lnTo>
                    <a:lnTo>
                      <a:pt x="54" y="150"/>
                    </a:lnTo>
                    <a:lnTo>
                      <a:pt x="52" y="150"/>
                    </a:lnTo>
                    <a:lnTo>
                      <a:pt x="52" y="152"/>
                    </a:lnTo>
                    <a:lnTo>
                      <a:pt x="54" y="152"/>
                    </a:lnTo>
                    <a:lnTo>
                      <a:pt x="52" y="152"/>
                    </a:lnTo>
                    <a:lnTo>
                      <a:pt x="52" y="154"/>
                    </a:lnTo>
                    <a:lnTo>
                      <a:pt x="50" y="154"/>
                    </a:lnTo>
                    <a:lnTo>
                      <a:pt x="50" y="156"/>
                    </a:lnTo>
                    <a:lnTo>
                      <a:pt x="50" y="158"/>
                    </a:lnTo>
                    <a:lnTo>
                      <a:pt x="48" y="158"/>
                    </a:lnTo>
                    <a:lnTo>
                      <a:pt x="48" y="160"/>
                    </a:lnTo>
                    <a:lnTo>
                      <a:pt x="48" y="162"/>
                    </a:lnTo>
                    <a:lnTo>
                      <a:pt x="47" y="162"/>
                    </a:lnTo>
                    <a:lnTo>
                      <a:pt x="47" y="160"/>
                    </a:lnTo>
                    <a:lnTo>
                      <a:pt x="47" y="158"/>
                    </a:lnTo>
                    <a:lnTo>
                      <a:pt x="45" y="158"/>
                    </a:lnTo>
                    <a:lnTo>
                      <a:pt x="45" y="160"/>
                    </a:lnTo>
                    <a:lnTo>
                      <a:pt x="43" y="160"/>
                    </a:lnTo>
                    <a:lnTo>
                      <a:pt x="43" y="158"/>
                    </a:lnTo>
                    <a:lnTo>
                      <a:pt x="43" y="156"/>
                    </a:lnTo>
                    <a:lnTo>
                      <a:pt x="41" y="156"/>
                    </a:lnTo>
                    <a:lnTo>
                      <a:pt x="41" y="154"/>
                    </a:lnTo>
                    <a:lnTo>
                      <a:pt x="41" y="156"/>
                    </a:lnTo>
                    <a:lnTo>
                      <a:pt x="39" y="156"/>
                    </a:lnTo>
                    <a:lnTo>
                      <a:pt x="39" y="158"/>
                    </a:lnTo>
                    <a:lnTo>
                      <a:pt x="37" y="158"/>
                    </a:lnTo>
                    <a:lnTo>
                      <a:pt x="35" y="158"/>
                    </a:lnTo>
                    <a:lnTo>
                      <a:pt x="35" y="160"/>
                    </a:lnTo>
                    <a:lnTo>
                      <a:pt x="33" y="160"/>
                    </a:lnTo>
                    <a:lnTo>
                      <a:pt x="33" y="162"/>
                    </a:lnTo>
                    <a:lnTo>
                      <a:pt x="33" y="164"/>
                    </a:lnTo>
                    <a:lnTo>
                      <a:pt x="31" y="164"/>
                    </a:lnTo>
                    <a:lnTo>
                      <a:pt x="31" y="162"/>
                    </a:lnTo>
                    <a:lnTo>
                      <a:pt x="29" y="162"/>
                    </a:lnTo>
                    <a:lnTo>
                      <a:pt x="27" y="162"/>
                    </a:lnTo>
                    <a:lnTo>
                      <a:pt x="27" y="160"/>
                    </a:lnTo>
                    <a:lnTo>
                      <a:pt x="25" y="160"/>
                    </a:lnTo>
                    <a:lnTo>
                      <a:pt x="25" y="158"/>
                    </a:lnTo>
                    <a:lnTo>
                      <a:pt x="24" y="158"/>
                    </a:lnTo>
                    <a:lnTo>
                      <a:pt x="22" y="158"/>
                    </a:lnTo>
                    <a:lnTo>
                      <a:pt x="20" y="158"/>
                    </a:lnTo>
                    <a:lnTo>
                      <a:pt x="18" y="158"/>
                    </a:lnTo>
                    <a:lnTo>
                      <a:pt x="18" y="156"/>
                    </a:lnTo>
                    <a:lnTo>
                      <a:pt x="16" y="156"/>
                    </a:lnTo>
                    <a:lnTo>
                      <a:pt x="16" y="158"/>
                    </a:lnTo>
                    <a:lnTo>
                      <a:pt x="16" y="160"/>
                    </a:lnTo>
                    <a:lnTo>
                      <a:pt x="18" y="160"/>
                    </a:lnTo>
                    <a:lnTo>
                      <a:pt x="16" y="160"/>
                    </a:lnTo>
                    <a:lnTo>
                      <a:pt x="16" y="162"/>
                    </a:lnTo>
                    <a:lnTo>
                      <a:pt x="14" y="162"/>
                    </a:lnTo>
                    <a:lnTo>
                      <a:pt x="14" y="160"/>
                    </a:lnTo>
                    <a:lnTo>
                      <a:pt x="14" y="158"/>
                    </a:lnTo>
                    <a:lnTo>
                      <a:pt x="14" y="160"/>
                    </a:lnTo>
                    <a:lnTo>
                      <a:pt x="12" y="160"/>
                    </a:lnTo>
                    <a:lnTo>
                      <a:pt x="10" y="160"/>
                    </a:lnTo>
                    <a:lnTo>
                      <a:pt x="8" y="160"/>
                    </a:lnTo>
                    <a:lnTo>
                      <a:pt x="8" y="158"/>
                    </a:lnTo>
                    <a:lnTo>
                      <a:pt x="6" y="158"/>
                    </a:lnTo>
                    <a:lnTo>
                      <a:pt x="6" y="160"/>
                    </a:lnTo>
                    <a:lnTo>
                      <a:pt x="6" y="162"/>
                    </a:lnTo>
                    <a:lnTo>
                      <a:pt x="6" y="164"/>
                    </a:lnTo>
                    <a:lnTo>
                      <a:pt x="4" y="164"/>
                    </a:lnTo>
                    <a:lnTo>
                      <a:pt x="2" y="164"/>
                    </a:lnTo>
                    <a:lnTo>
                      <a:pt x="2" y="162"/>
                    </a:lnTo>
                    <a:lnTo>
                      <a:pt x="2" y="164"/>
                    </a:lnTo>
                    <a:lnTo>
                      <a:pt x="0" y="164"/>
                    </a:lnTo>
                    <a:lnTo>
                      <a:pt x="0" y="162"/>
                    </a:lnTo>
                    <a:lnTo>
                      <a:pt x="2" y="162"/>
                    </a:lnTo>
                    <a:lnTo>
                      <a:pt x="2" y="160"/>
                    </a:lnTo>
                    <a:lnTo>
                      <a:pt x="0" y="160"/>
                    </a:lnTo>
                    <a:lnTo>
                      <a:pt x="0" y="158"/>
                    </a:lnTo>
                    <a:lnTo>
                      <a:pt x="0" y="160"/>
                    </a:lnTo>
                    <a:lnTo>
                      <a:pt x="2" y="160"/>
                    </a:lnTo>
                    <a:lnTo>
                      <a:pt x="4" y="160"/>
                    </a:lnTo>
                    <a:lnTo>
                      <a:pt x="2" y="160"/>
                    </a:lnTo>
                    <a:lnTo>
                      <a:pt x="2" y="158"/>
                    </a:lnTo>
                    <a:lnTo>
                      <a:pt x="2" y="156"/>
                    </a:lnTo>
                    <a:lnTo>
                      <a:pt x="4" y="156"/>
                    </a:lnTo>
                    <a:lnTo>
                      <a:pt x="2" y="156"/>
                    </a:lnTo>
                    <a:lnTo>
                      <a:pt x="2" y="154"/>
                    </a:lnTo>
                    <a:lnTo>
                      <a:pt x="4" y="154"/>
                    </a:lnTo>
                    <a:lnTo>
                      <a:pt x="2" y="154"/>
                    </a:lnTo>
                    <a:lnTo>
                      <a:pt x="2" y="152"/>
                    </a:lnTo>
                    <a:lnTo>
                      <a:pt x="4" y="152"/>
                    </a:lnTo>
                    <a:lnTo>
                      <a:pt x="4" y="150"/>
                    </a:lnTo>
                    <a:lnTo>
                      <a:pt x="4" y="152"/>
                    </a:lnTo>
                    <a:lnTo>
                      <a:pt x="2" y="152"/>
                    </a:lnTo>
                    <a:lnTo>
                      <a:pt x="2" y="150"/>
                    </a:lnTo>
                    <a:lnTo>
                      <a:pt x="4" y="150"/>
                    </a:lnTo>
                    <a:lnTo>
                      <a:pt x="6" y="150"/>
                    </a:lnTo>
                    <a:lnTo>
                      <a:pt x="6" y="148"/>
                    </a:lnTo>
                    <a:lnTo>
                      <a:pt x="4" y="148"/>
                    </a:lnTo>
                    <a:lnTo>
                      <a:pt x="4" y="146"/>
                    </a:lnTo>
                    <a:lnTo>
                      <a:pt x="4" y="144"/>
                    </a:lnTo>
                    <a:lnTo>
                      <a:pt x="4" y="146"/>
                    </a:lnTo>
                    <a:lnTo>
                      <a:pt x="4" y="144"/>
                    </a:lnTo>
                    <a:lnTo>
                      <a:pt x="6" y="144"/>
                    </a:lnTo>
                    <a:lnTo>
                      <a:pt x="6" y="143"/>
                    </a:lnTo>
                    <a:lnTo>
                      <a:pt x="6" y="144"/>
                    </a:lnTo>
                    <a:lnTo>
                      <a:pt x="8" y="144"/>
                    </a:lnTo>
                    <a:lnTo>
                      <a:pt x="8" y="143"/>
                    </a:lnTo>
                    <a:lnTo>
                      <a:pt x="8" y="144"/>
                    </a:lnTo>
                    <a:lnTo>
                      <a:pt x="8" y="143"/>
                    </a:lnTo>
                    <a:lnTo>
                      <a:pt x="10" y="143"/>
                    </a:lnTo>
                    <a:lnTo>
                      <a:pt x="8" y="143"/>
                    </a:lnTo>
                    <a:lnTo>
                      <a:pt x="10" y="143"/>
                    </a:lnTo>
                    <a:lnTo>
                      <a:pt x="10" y="141"/>
                    </a:lnTo>
                    <a:lnTo>
                      <a:pt x="12" y="141"/>
                    </a:lnTo>
                    <a:lnTo>
                      <a:pt x="12" y="139"/>
                    </a:lnTo>
                    <a:lnTo>
                      <a:pt x="12" y="137"/>
                    </a:lnTo>
                    <a:lnTo>
                      <a:pt x="12" y="135"/>
                    </a:lnTo>
                    <a:lnTo>
                      <a:pt x="14" y="135"/>
                    </a:lnTo>
                    <a:lnTo>
                      <a:pt x="16" y="135"/>
                    </a:lnTo>
                    <a:lnTo>
                      <a:pt x="14" y="135"/>
                    </a:lnTo>
                    <a:lnTo>
                      <a:pt x="14" y="133"/>
                    </a:lnTo>
                    <a:lnTo>
                      <a:pt x="16" y="133"/>
                    </a:lnTo>
                    <a:lnTo>
                      <a:pt x="16" y="131"/>
                    </a:lnTo>
                    <a:lnTo>
                      <a:pt x="16" y="129"/>
                    </a:lnTo>
                    <a:lnTo>
                      <a:pt x="16" y="127"/>
                    </a:lnTo>
                    <a:lnTo>
                      <a:pt x="18" y="127"/>
                    </a:lnTo>
                    <a:lnTo>
                      <a:pt x="20" y="127"/>
                    </a:lnTo>
                    <a:lnTo>
                      <a:pt x="20" y="125"/>
                    </a:lnTo>
                    <a:lnTo>
                      <a:pt x="20" y="123"/>
                    </a:lnTo>
                    <a:lnTo>
                      <a:pt x="20" y="121"/>
                    </a:lnTo>
                    <a:lnTo>
                      <a:pt x="18" y="121"/>
                    </a:lnTo>
                    <a:lnTo>
                      <a:pt x="18" y="119"/>
                    </a:lnTo>
                    <a:lnTo>
                      <a:pt x="20" y="119"/>
                    </a:lnTo>
                    <a:lnTo>
                      <a:pt x="20" y="118"/>
                    </a:lnTo>
                    <a:lnTo>
                      <a:pt x="20" y="116"/>
                    </a:lnTo>
                    <a:lnTo>
                      <a:pt x="18" y="116"/>
                    </a:lnTo>
                    <a:lnTo>
                      <a:pt x="18" y="114"/>
                    </a:lnTo>
                    <a:lnTo>
                      <a:pt x="18" y="112"/>
                    </a:lnTo>
                    <a:lnTo>
                      <a:pt x="16" y="112"/>
                    </a:lnTo>
                    <a:lnTo>
                      <a:pt x="16" y="110"/>
                    </a:lnTo>
                    <a:lnTo>
                      <a:pt x="14" y="110"/>
                    </a:lnTo>
                    <a:lnTo>
                      <a:pt x="16" y="110"/>
                    </a:lnTo>
                    <a:lnTo>
                      <a:pt x="14" y="110"/>
                    </a:lnTo>
                    <a:lnTo>
                      <a:pt x="14" y="108"/>
                    </a:lnTo>
                    <a:lnTo>
                      <a:pt x="16" y="108"/>
                    </a:lnTo>
                    <a:lnTo>
                      <a:pt x="16" y="106"/>
                    </a:lnTo>
                    <a:lnTo>
                      <a:pt x="18" y="106"/>
                    </a:lnTo>
                    <a:lnTo>
                      <a:pt x="18" y="104"/>
                    </a:lnTo>
                    <a:lnTo>
                      <a:pt x="16" y="104"/>
                    </a:lnTo>
                    <a:lnTo>
                      <a:pt x="16" y="102"/>
                    </a:lnTo>
                    <a:lnTo>
                      <a:pt x="16" y="100"/>
                    </a:lnTo>
                    <a:lnTo>
                      <a:pt x="18" y="100"/>
                    </a:lnTo>
                    <a:lnTo>
                      <a:pt x="18" y="98"/>
                    </a:lnTo>
                    <a:lnTo>
                      <a:pt x="18" y="96"/>
                    </a:lnTo>
                    <a:lnTo>
                      <a:pt x="18" y="95"/>
                    </a:lnTo>
                    <a:lnTo>
                      <a:pt x="18" y="93"/>
                    </a:lnTo>
                    <a:lnTo>
                      <a:pt x="18" y="91"/>
                    </a:lnTo>
                    <a:lnTo>
                      <a:pt x="18" y="89"/>
                    </a:lnTo>
                    <a:lnTo>
                      <a:pt x="18" y="87"/>
                    </a:lnTo>
                    <a:lnTo>
                      <a:pt x="18" y="85"/>
                    </a:lnTo>
                    <a:lnTo>
                      <a:pt x="18" y="83"/>
                    </a:lnTo>
                    <a:lnTo>
                      <a:pt x="18" y="81"/>
                    </a:lnTo>
                    <a:lnTo>
                      <a:pt x="18" y="79"/>
                    </a:lnTo>
                    <a:lnTo>
                      <a:pt x="18" y="77"/>
                    </a:lnTo>
                    <a:lnTo>
                      <a:pt x="18" y="75"/>
                    </a:lnTo>
                    <a:lnTo>
                      <a:pt x="18" y="73"/>
                    </a:lnTo>
                    <a:lnTo>
                      <a:pt x="18" y="71"/>
                    </a:lnTo>
                    <a:lnTo>
                      <a:pt x="18" y="70"/>
                    </a:lnTo>
                    <a:lnTo>
                      <a:pt x="18" y="68"/>
                    </a:lnTo>
                    <a:lnTo>
                      <a:pt x="18" y="66"/>
                    </a:lnTo>
                    <a:lnTo>
                      <a:pt x="18" y="64"/>
                    </a:lnTo>
                    <a:lnTo>
                      <a:pt x="18" y="62"/>
                    </a:lnTo>
                    <a:lnTo>
                      <a:pt x="18" y="60"/>
                    </a:lnTo>
                    <a:lnTo>
                      <a:pt x="18" y="58"/>
                    </a:lnTo>
                    <a:lnTo>
                      <a:pt x="20" y="58"/>
                    </a:lnTo>
                    <a:lnTo>
                      <a:pt x="20" y="56"/>
                    </a:lnTo>
                    <a:lnTo>
                      <a:pt x="20" y="54"/>
                    </a:lnTo>
                    <a:lnTo>
                      <a:pt x="20" y="52"/>
                    </a:lnTo>
                    <a:lnTo>
                      <a:pt x="20" y="50"/>
                    </a:lnTo>
                    <a:lnTo>
                      <a:pt x="20" y="48"/>
                    </a:lnTo>
                    <a:lnTo>
                      <a:pt x="20" y="47"/>
                    </a:lnTo>
                    <a:lnTo>
                      <a:pt x="20" y="45"/>
                    </a:lnTo>
                    <a:lnTo>
                      <a:pt x="20" y="43"/>
                    </a:lnTo>
                    <a:lnTo>
                      <a:pt x="20" y="41"/>
                    </a:lnTo>
                    <a:lnTo>
                      <a:pt x="20" y="39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0" y="31"/>
                    </a:lnTo>
                    <a:lnTo>
                      <a:pt x="20" y="29"/>
                    </a:lnTo>
                    <a:lnTo>
                      <a:pt x="20" y="27"/>
                    </a:lnTo>
                    <a:lnTo>
                      <a:pt x="20" y="25"/>
                    </a:lnTo>
                    <a:lnTo>
                      <a:pt x="20" y="23"/>
                    </a:lnTo>
                    <a:lnTo>
                      <a:pt x="20" y="22"/>
                    </a:lnTo>
                    <a:lnTo>
                      <a:pt x="20" y="20"/>
                    </a:lnTo>
                    <a:lnTo>
                      <a:pt x="20" y="18"/>
                    </a:lnTo>
                    <a:lnTo>
                      <a:pt x="20" y="16"/>
                    </a:lnTo>
                    <a:lnTo>
                      <a:pt x="20" y="14"/>
                    </a:lnTo>
                    <a:lnTo>
                      <a:pt x="20" y="12"/>
                    </a:lnTo>
                    <a:lnTo>
                      <a:pt x="20" y="10"/>
                    </a:lnTo>
                    <a:lnTo>
                      <a:pt x="20" y="8"/>
                    </a:lnTo>
                    <a:lnTo>
                      <a:pt x="20" y="6"/>
                    </a:lnTo>
                    <a:lnTo>
                      <a:pt x="20" y="4"/>
                    </a:lnTo>
                    <a:lnTo>
                      <a:pt x="20" y="2"/>
                    </a:lnTo>
                    <a:lnTo>
                      <a:pt x="20" y="4"/>
                    </a:lnTo>
                    <a:lnTo>
                      <a:pt x="22" y="4"/>
                    </a:lnTo>
                    <a:lnTo>
                      <a:pt x="22" y="2"/>
                    </a:lnTo>
                    <a:lnTo>
                      <a:pt x="22" y="4"/>
                    </a:lnTo>
                    <a:lnTo>
                      <a:pt x="22" y="6"/>
                    </a:lnTo>
                    <a:lnTo>
                      <a:pt x="24" y="6"/>
                    </a:lnTo>
                    <a:lnTo>
                      <a:pt x="25" y="6"/>
                    </a:lnTo>
                    <a:lnTo>
                      <a:pt x="27" y="6"/>
                    </a:lnTo>
                    <a:lnTo>
                      <a:pt x="29" y="6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33" y="4"/>
                    </a:lnTo>
                    <a:lnTo>
                      <a:pt x="35" y="4"/>
                    </a:lnTo>
                    <a:lnTo>
                      <a:pt x="35" y="2"/>
                    </a:lnTo>
                    <a:lnTo>
                      <a:pt x="37" y="2"/>
                    </a:lnTo>
                    <a:lnTo>
                      <a:pt x="39" y="2"/>
                    </a:lnTo>
                    <a:lnTo>
                      <a:pt x="39" y="0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4" y="0"/>
                    </a:lnTo>
                    <a:lnTo>
                      <a:pt x="66" y="0"/>
                    </a:lnTo>
                    <a:lnTo>
                      <a:pt x="68" y="0"/>
                    </a:lnTo>
                    <a:lnTo>
                      <a:pt x="7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6" name="Freeform 1020">
                <a:extLst>
                  <a:ext uri="{FF2B5EF4-FFF2-40B4-BE49-F238E27FC236}">
                    <a16:creationId xmlns:a16="http://schemas.microsoft.com/office/drawing/2014/main" id="{DAC8DF37-4E86-3ED1-09E6-A5BF6B789DC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61237" y="2650469"/>
                <a:ext cx="381000" cy="169863"/>
              </a:xfrm>
              <a:custGeom>
                <a:avLst/>
                <a:gdLst>
                  <a:gd name="T0" fmla="*/ 152 w 240"/>
                  <a:gd name="T1" fmla="*/ 0 h 107"/>
                  <a:gd name="T2" fmla="*/ 160 w 240"/>
                  <a:gd name="T3" fmla="*/ 4 h 107"/>
                  <a:gd name="T4" fmla="*/ 167 w 240"/>
                  <a:gd name="T5" fmla="*/ 8 h 107"/>
                  <a:gd name="T6" fmla="*/ 175 w 240"/>
                  <a:gd name="T7" fmla="*/ 15 h 107"/>
                  <a:gd name="T8" fmla="*/ 185 w 240"/>
                  <a:gd name="T9" fmla="*/ 21 h 107"/>
                  <a:gd name="T10" fmla="*/ 196 w 240"/>
                  <a:gd name="T11" fmla="*/ 21 h 107"/>
                  <a:gd name="T12" fmla="*/ 204 w 240"/>
                  <a:gd name="T13" fmla="*/ 21 h 107"/>
                  <a:gd name="T14" fmla="*/ 212 w 240"/>
                  <a:gd name="T15" fmla="*/ 21 h 107"/>
                  <a:gd name="T16" fmla="*/ 219 w 240"/>
                  <a:gd name="T17" fmla="*/ 29 h 107"/>
                  <a:gd name="T18" fmla="*/ 219 w 240"/>
                  <a:gd name="T19" fmla="*/ 36 h 107"/>
                  <a:gd name="T20" fmla="*/ 221 w 240"/>
                  <a:gd name="T21" fmla="*/ 46 h 107"/>
                  <a:gd name="T22" fmla="*/ 223 w 240"/>
                  <a:gd name="T23" fmla="*/ 48 h 107"/>
                  <a:gd name="T24" fmla="*/ 227 w 240"/>
                  <a:gd name="T25" fmla="*/ 52 h 107"/>
                  <a:gd name="T26" fmla="*/ 231 w 240"/>
                  <a:gd name="T27" fmla="*/ 59 h 107"/>
                  <a:gd name="T28" fmla="*/ 237 w 240"/>
                  <a:gd name="T29" fmla="*/ 65 h 107"/>
                  <a:gd name="T30" fmla="*/ 235 w 240"/>
                  <a:gd name="T31" fmla="*/ 71 h 107"/>
                  <a:gd name="T32" fmla="*/ 225 w 240"/>
                  <a:gd name="T33" fmla="*/ 77 h 107"/>
                  <a:gd name="T34" fmla="*/ 215 w 240"/>
                  <a:gd name="T35" fmla="*/ 83 h 107"/>
                  <a:gd name="T36" fmla="*/ 212 w 240"/>
                  <a:gd name="T37" fmla="*/ 88 h 107"/>
                  <a:gd name="T38" fmla="*/ 202 w 240"/>
                  <a:gd name="T39" fmla="*/ 96 h 107"/>
                  <a:gd name="T40" fmla="*/ 194 w 240"/>
                  <a:gd name="T41" fmla="*/ 100 h 107"/>
                  <a:gd name="T42" fmla="*/ 181 w 240"/>
                  <a:gd name="T43" fmla="*/ 104 h 107"/>
                  <a:gd name="T44" fmla="*/ 162 w 240"/>
                  <a:gd name="T45" fmla="*/ 102 h 107"/>
                  <a:gd name="T46" fmla="*/ 144 w 240"/>
                  <a:gd name="T47" fmla="*/ 102 h 107"/>
                  <a:gd name="T48" fmla="*/ 129 w 240"/>
                  <a:gd name="T49" fmla="*/ 102 h 107"/>
                  <a:gd name="T50" fmla="*/ 110 w 240"/>
                  <a:gd name="T51" fmla="*/ 102 h 107"/>
                  <a:gd name="T52" fmla="*/ 96 w 240"/>
                  <a:gd name="T53" fmla="*/ 100 h 107"/>
                  <a:gd name="T54" fmla="*/ 81 w 240"/>
                  <a:gd name="T55" fmla="*/ 100 h 107"/>
                  <a:gd name="T56" fmla="*/ 64 w 240"/>
                  <a:gd name="T57" fmla="*/ 102 h 107"/>
                  <a:gd name="T58" fmla="*/ 50 w 240"/>
                  <a:gd name="T59" fmla="*/ 100 h 107"/>
                  <a:gd name="T60" fmla="*/ 41 w 240"/>
                  <a:gd name="T61" fmla="*/ 106 h 107"/>
                  <a:gd name="T62" fmla="*/ 18 w 240"/>
                  <a:gd name="T63" fmla="*/ 106 h 107"/>
                  <a:gd name="T64" fmla="*/ 6 w 240"/>
                  <a:gd name="T65" fmla="*/ 104 h 107"/>
                  <a:gd name="T66" fmla="*/ 14 w 240"/>
                  <a:gd name="T67" fmla="*/ 100 h 107"/>
                  <a:gd name="T68" fmla="*/ 14 w 240"/>
                  <a:gd name="T69" fmla="*/ 90 h 107"/>
                  <a:gd name="T70" fmla="*/ 14 w 240"/>
                  <a:gd name="T71" fmla="*/ 83 h 107"/>
                  <a:gd name="T72" fmla="*/ 22 w 240"/>
                  <a:gd name="T73" fmla="*/ 79 h 107"/>
                  <a:gd name="T74" fmla="*/ 31 w 240"/>
                  <a:gd name="T75" fmla="*/ 84 h 107"/>
                  <a:gd name="T76" fmla="*/ 35 w 240"/>
                  <a:gd name="T77" fmla="*/ 77 h 107"/>
                  <a:gd name="T78" fmla="*/ 37 w 240"/>
                  <a:gd name="T79" fmla="*/ 71 h 107"/>
                  <a:gd name="T80" fmla="*/ 48 w 240"/>
                  <a:gd name="T81" fmla="*/ 67 h 107"/>
                  <a:gd name="T82" fmla="*/ 46 w 240"/>
                  <a:gd name="T83" fmla="*/ 58 h 107"/>
                  <a:gd name="T84" fmla="*/ 54 w 240"/>
                  <a:gd name="T85" fmla="*/ 50 h 107"/>
                  <a:gd name="T86" fmla="*/ 62 w 240"/>
                  <a:gd name="T87" fmla="*/ 54 h 107"/>
                  <a:gd name="T88" fmla="*/ 66 w 240"/>
                  <a:gd name="T89" fmla="*/ 50 h 107"/>
                  <a:gd name="T90" fmla="*/ 77 w 240"/>
                  <a:gd name="T91" fmla="*/ 54 h 107"/>
                  <a:gd name="T92" fmla="*/ 85 w 240"/>
                  <a:gd name="T93" fmla="*/ 50 h 107"/>
                  <a:gd name="T94" fmla="*/ 91 w 240"/>
                  <a:gd name="T95" fmla="*/ 52 h 107"/>
                  <a:gd name="T96" fmla="*/ 96 w 240"/>
                  <a:gd name="T97" fmla="*/ 50 h 107"/>
                  <a:gd name="T98" fmla="*/ 100 w 240"/>
                  <a:gd name="T99" fmla="*/ 42 h 107"/>
                  <a:gd name="T100" fmla="*/ 104 w 240"/>
                  <a:gd name="T101" fmla="*/ 42 h 107"/>
                  <a:gd name="T102" fmla="*/ 114 w 240"/>
                  <a:gd name="T103" fmla="*/ 46 h 107"/>
                  <a:gd name="T104" fmla="*/ 119 w 240"/>
                  <a:gd name="T105" fmla="*/ 36 h 107"/>
                  <a:gd name="T106" fmla="*/ 125 w 240"/>
                  <a:gd name="T107" fmla="*/ 29 h 107"/>
                  <a:gd name="T108" fmla="*/ 131 w 240"/>
                  <a:gd name="T109" fmla="*/ 19 h 107"/>
                  <a:gd name="T110" fmla="*/ 141 w 240"/>
                  <a:gd name="T111" fmla="*/ 17 h 107"/>
                  <a:gd name="T112" fmla="*/ 150 w 240"/>
                  <a:gd name="T113" fmla="*/ 11 h 107"/>
                  <a:gd name="T114" fmla="*/ 148 w 240"/>
                  <a:gd name="T115" fmla="*/ 6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40" h="107">
                    <a:moveTo>
                      <a:pt x="2" y="106"/>
                    </a:moveTo>
                    <a:lnTo>
                      <a:pt x="0" y="106"/>
                    </a:lnTo>
                    <a:lnTo>
                      <a:pt x="0" y="104"/>
                    </a:lnTo>
                    <a:lnTo>
                      <a:pt x="2" y="104"/>
                    </a:lnTo>
                    <a:lnTo>
                      <a:pt x="4" y="104"/>
                    </a:lnTo>
                    <a:lnTo>
                      <a:pt x="4" y="106"/>
                    </a:lnTo>
                    <a:lnTo>
                      <a:pt x="2" y="106"/>
                    </a:lnTo>
                    <a:close/>
                    <a:moveTo>
                      <a:pt x="152" y="0"/>
                    </a:moveTo>
                    <a:lnTo>
                      <a:pt x="154" y="0"/>
                    </a:lnTo>
                    <a:lnTo>
                      <a:pt x="154" y="2"/>
                    </a:lnTo>
                    <a:lnTo>
                      <a:pt x="156" y="2"/>
                    </a:lnTo>
                    <a:lnTo>
                      <a:pt x="156" y="4"/>
                    </a:lnTo>
                    <a:lnTo>
                      <a:pt x="158" y="4"/>
                    </a:lnTo>
                    <a:lnTo>
                      <a:pt x="158" y="2"/>
                    </a:lnTo>
                    <a:lnTo>
                      <a:pt x="160" y="2"/>
                    </a:lnTo>
                    <a:lnTo>
                      <a:pt x="160" y="4"/>
                    </a:lnTo>
                    <a:lnTo>
                      <a:pt x="160" y="2"/>
                    </a:lnTo>
                    <a:lnTo>
                      <a:pt x="162" y="2"/>
                    </a:lnTo>
                    <a:lnTo>
                      <a:pt x="162" y="4"/>
                    </a:lnTo>
                    <a:lnTo>
                      <a:pt x="164" y="4"/>
                    </a:lnTo>
                    <a:lnTo>
                      <a:pt x="164" y="6"/>
                    </a:lnTo>
                    <a:lnTo>
                      <a:pt x="166" y="6"/>
                    </a:lnTo>
                    <a:lnTo>
                      <a:pt x="167" y="6"/>
                    </a:lnTo>
                    <a:lnTo>
                      <a:pt x="167" y="8"/>
                    </a:lnTo>
                    <a:lnTo>
                      <a:pt x="167" y="10"/>
                    </a:lnTo>
                    <a:lnTo>
                      <a:pt x="167" y="11"/>
                    </a:lnTo>
                    <a:lnTo>
                      <a:pt x="169" y="11"/>
                    </a:lnTo>
                    <a:lnTo>
                      <a:pt x="169" y="13"/>
                    </a:lnTo>
                    <a:lnTo>
                      <a:pt x="169" y="15"/>
                    </a:lnTo>
                    <a:lnTo>
                      <a:pt x="171" y="15"/>
                    </a:lnTo>
                    <a:lnTo>
                      <a:pt x="173" y="15"/>
                    </a:lnTo>
                    <a:lnTo>
                      <a:pt x="175" y="15"/>
                    </a:lnTo>
                    <a:lnTo>
                      <a:pt x="177" y="15"/>
                    </a:lnTo>
                    <a:lnTo>
                      <a:pt x="179" y="15"/>
                    </a:lnTo>
                    <a:lnTo>
                      <a:pt x="179" y="17"/>
                    </a:lnTo>
                    <a:lnTo>
                      <a:pt x="181" y="17"/>
                    </a:lnTo>
                    <a:lnTo>
                      <a:pt x="181" y="19"/>
                    </a:lnTo>
                    <a:lnTo>
                      <a:pt x="183" y="19"/>
                    </a:lnTo>
                    <a:lnTo>
                      <a:pt x="183" y="21"/>
                    </a:lnTo>
                    <a:lnTo>
                      <a:pt x="185" y="21"/>
                    </a:lnTo>
                    <a:lnTo>
                      <a:pt x="187" y="21"/>
                    </a:lnTo>
                    <a:lnTo>
                      <a:pt x="187" y="19"/>
                    </a:lnTo>
                    <a:lnTo>
                      <a:pt x="189" y="19"/>
                    </a:lnTo>
                    <a:lnTo>
                      <a:pt x="190" y="19"/>
                    </a:lnTo>
                    <a:lnTo>
                      <a:pt x="192" y="19"/>
                    </a:lnTo>
                    <a:lnTo>
                      <a:pt x="194" y="19"/>
                    </a:lnTo>
                    <a:lnTo>
                      <a:pt x="194" y="21"/>
                    </a:lnTo>
                    <a:lnTo>
                      <a:pt x="196" y="21"/>
                    </a:lnTo>
                    <a:lnTo>
                      <a:pt x="198" y="21"/>
                    </a:lnTo>
                    <a:lnTo>
                      <a:pt x="198" y="23"/>
                    </a:lnTo>
                    <a:lnTo>
                      <a:pt x="200" y="23"/>
                    </a:lnTo>
                    <a:lnTo>
                      <a:pt x="200" y="21"/>
                    </a:lnTo>
                    <a:lnTo>
                      <a:pt x="200" y="23"/>
                    </a:lnTo>
                    <a:lnTo>
                      <a:pt x="202" y="23"/>
                    </a:lnTo>
                    <a:lnTo>
                      <a:pt x="202" y="21"/>
                    </a:lnTo>
                    <a:lnTo>
                      <a:pt x="204" y="21"/>
                    </a:lnTo>
                    <a:lnTo>
                      <a:pt x="204" y="19"/>
                    </a:lnTo>
                    <a:lnTo>
                      <a:pt x="206" y="19"/>
                    </a:lnTo>
                    <a:lnTo>
                      <a:pt x="206" y="17"/>
                    </a:lnTo>
                    <a:lnTo>
                      <a:pt x="208" y="17"/>
                    </a:lnTo>
                    <a:lnTo>
                      <a:pt x="210" y="17"/>
                    </a:lnTo>
                    <a:lnTo>
                      <a:pt x="212" y="17"/>
                    </a:lnTo>
                    <a:lnTo>
                      <a:pt x="212" y="19"/>
                    </a:lnTo>
                    <a:lnTo>
                      <a:pt x="212" y="21"/>
                    </a:lnTo>
                    <a:lnTo>
                      <a:pt x="212" y="23"/>
                    </a:lnTo>
                    <a:lnTo>
                      <a:pt x="214" y="23"/>
                    </a:lnTo>
                    <a:lnTo>
                      <a:pt x="214" y="25"/>
                    </a:lnTo>
                    <a:lnTo>
                      <a:pt x="215" y="25"/>
                    </a:lnTo>
                    <a:lnTo>
                      <a:pt x="217" y="25"/>
                    </a:lnTo>
                    <a:lnTo>
                      <a:pt x="217" y="27"/>
                    </a:lnTo>
                    <a:lnTo>
                      <a:pt x="219" y="27"/>
                    </a:lnTo>
                    <a:lnTo>
                      <a:pt x="219" y="29"/>
                    </a:lnTo>
                    <a:lnTo>
                      <a:pt x="219" y="31"/>
                    </a:lnTo>
                    <a:lnTo>
                      <a:pt x="221" y="31"/>
                    </a:lnTo>
                    <a:lnTo>
                      <a:pt x="219" y="31"/>
                    </a:lnTo>
                    <a:lnTo>
                      <a:pt x="221" y="31"/>
                    </a:lnTo>
                    <a:lnTo>
                      <a:pt x="221" y="33"/>
                    </a:lnTo>
                    <a:lnTo>
                      <a:pt x="221" y="35"/>
                    </a:lnTo>
                    <a:lnTo>
                      <a:pt x="221" y="36"/>
                    </a:lnTo>
                    <a:lnTo>
                      <a:pt x="219" y="36"/>
                    </a:lnTo>
                    <a:lnTo>
                      <a:pt x="219" y="38"/>
                    </a:lnTo>
                    <a:lnTo>
                      <a:pt x="221" y="38"/>
                    </a:lnTo>
                    <a:lnTo>
                      <a:pt x="219" y="38"/>
                    </a:lnTo>
                    <a:lnTo>
                      <a:pt x="219" y="40"/>
                    </a:lnTo>
                    <a:lnTo>
                      <a:pt x="219" y="42"/>
                    </a:lnTo>
                    <a:lnTo>
                      <a:pt x="221" y="42"/>
                    </a:lnTo>
                    <a:lnTo>
                      <a:pt x="221" y="44"/>
                    </a:lnTo>
                    <a:lnTo>
                      <a:pt x="221" y="46"/>
                    </a:lnTo>
                    <a:lnTo>
                      <a:pt x="223" y="46"/>
                    </a:lnTo>
                    <a:lnTo>
                      <a:pt x="221" y="46"/>
                    </a:lnTo>
                    <a:lnTo>
                      <a:pt x="223" y="46"/>
                    </a:lnTo>
                    <a:lnTo>
                      <a:pt x="223" y="48"/>
                    </a:lnTo>
                    <a:lnTo>
                      <a:pt x="225" y="48"/>
                    </a:lnTo>
                    <a:lnTo>
                      <a:pt x="223" y="48"/>
                    </a:lnTo>
                    <a:lnTo>
                      <a:pt x="225" y="48"/>
                    </a:lnTo>
                    <a:lnTo>
                      <a:pt x="223" y="48"/>
                    </a:lnTo>
                    <a:lnTo>
                      <a:pt x="223" y="50"/>
                    </a:lnTo>
                    <a:lnTo>
                      <a:pt x="225" y="50"/>
                    </a:lnTo>
                    <a:lnTo>
                      <a:pt x="225" y="52"/>
                    </a:lnTo>
                    <a:lnTo>
                      <a:pt x="225" y="50"/>
                    </a:lnTo>
                    <a:lnTo>
                      <a:pt x="225" y="52"/>
                    </a:lnTo>
                    <a:lnTo>
                      <a:pt x="227" y="52"/>
                    </a:lnTo>
                    <a:lnTo>
                      <a:pt x="225" y="52"/>
                    </a:lnTo>
                    <a:lnTo>
                      <a:pt x="227" y="52"/>
                    </a:lnTo>
                    <a:lnTo>
                      <a:pt x="227" y="54"/>
                    </a:lnTo>
                    <a:lnTo>
                      <a:pt x="225" y="54"/>
                    </a:lnTo>
                    <a:lnTo>
                      <a:pt x="227" y="54"/>
                    </a:lnTo>
                    <a:lnTo>
                      <a:pt x="227" y="56"/>
                    </a:lnTo>
                    <a:lnTo>
                      <a:pt x="229" y="56"/>
                    </a:lnTo>
                    <a:lnTo>
                      <a:pt x="229" y="58"/>
                    </a:lnTo>
                    <a:lnTo>
                      <a:pt x="229" y="59"/>
                    </a:lnTo>
                    <a:lnTo>
                      <a:pt x="231" y="59"/>
                    </a:lnTo>
                    <a:lnTo>
                      <a:pt x="231" y="61"/>
                    </a:lnTo>
                    <a:lnTo>
                      <a:pt x="233" y="61"/>
                    </a:lnTo>
                    <a:lnTo>
                      <a:pt x="235" y="61"/>
                    </a:lnTo>
                    <a:lnTo>
                      <a:pt x="235" y="63"/>
                    </a:lnTo>
                    <a:lnTo>
                      <a:pt x="235" y="65"/>
                    </a:lnTo>
                    <a:lnTo>
                      <a:pt x="237" y="65"/>
                    </a:lnTo>
                    <a:lnTo>
                      <a:pt x="238" y="65"/>
                    </a:lnTo>
                    <a:lnTo>
                      <a:pt x="237" y="65"/>
                    </a:lnTo>
                    <a:lnTo>
                      <a:pt x="238" y="65"/>
                    </a:lnTo>
                    <a:lnTo>
                      <a:pt x="240" y="65"/>
                    </a:lnTo>
                    <a:lnTo>
                      <a:pt x="238" y="65"/>
                    </a:lnTo>
                    <a:lnTo>
                      <a:pt x="238" y="67"/>
                    </a:lnTo>
                    <a:lnTo>
                      <a:pt x="237" y="67"/>
                    </a:lnTo>
                    <a:lnTo>
                      <a:pt x="237" y="69"/>
                    </a:lnTo>
                    <a:lnTo>
                      <a:pt x="235" y="69"/>
                    </a:lnTo>
                    <a:lnTo>
                      <a:pt x="235" y="71"/>
                    </a:lnTo>
                    <a:lnTo>
                      <a:pt x="233" y="71"/>
                    </a:lnTo>
                    <a:lnTo>
                      <a:pt x="233" y="73"/>
                    </a:lnTo>
                    <a:lnTo>
                      <a:pt x="231" y="73"/>
                    </a:lnTo>
                    <a:lnTo>
                      <a:pt x="231" y="75"/>
                    </a:lnTo>
                    <a:lnTo>
                      <a:pt x="229" y="75"/>
                    </a:lnTo>
                    <a:lnTo>
                      <a:pt x="229" y="77"/>
                    </a:lnTo>
                    <a:lnTo>
                      <a:pt x="227" y="77"/>
                    </a:lnTo>
                    <a:lnTo>
                      <a:pt x="225" y="77"/>
                    </a:lnTo>
                    <a:lnTo>
                      <a:pt x="223" y="77"/>
                    </a:lnTo>
                    <a:lnTo>
                      <a:pt x="223" y="79"/>
                    </a:lnTo>
                    <a:lnTo>
                      <a:pt x="221" y="79"/>
                    </a:lnTo>
                    <a:lnTo>
                      <a:pt x="221" y="81"/>
                    </a:lnTo>
                    <a:lnTo>
                      <a:pt x="219" y="81"/>
                    </a:lnTo>
                    <a:lnTo>
                      <a:pt x="217" y="81"/>
                    </a:lnTo>
                    <a:lnTo>
                      <a:pt x="217" y="83"/>
                    </a:lnTo>
                    <a:lnTo>
                      <a:pt x="215" y="83"/>
                    </a:lnTo>
                    <a:lnTo>
                      <a:pt x="217" y="84"/>
                    </a:lnTo>
                    <a:lnTo>
                      <a:pt x="215" y="84"/>
                    </a:lnTo>
                    <a:lnTo>
                      <a:pt x="215" y="86"/>
                    </a:lnTo>
                    <a:lnTo>
                      <a:pt x="214" y="86"/>
                    </a:lnTo>
                    <a:lnTo>
                      <a:pt x="212" y="86"/>
                    </a:lnTo>
                    <a:lnTo>
                      <a:pt x="212" y="88"/>
                    </a:lnTo>
                    <a:lnTo>
                      <a:pt x="212" y="86"/>
                    </a:lnTo>
                    <a:lnTo>
                      <a:pt x="212" y="88"/>
                    </a:lnTo>
                    <a:lnTo>
                      <a:pt x="212" y="90"/>
                    </a:lnTo>
                    <a:lnTo>
                      <a:pt x="212" y="92"/>
                    </a:lnTo>
                    <a:lnTo>
                      <a:pt x="210" y="92"/>
                    </a:lnTo>
                    <a:lnTo>
                      <a:pt x="208" y="92"/>
                    </a:lnTo>
                    <a:lnTo>
                      <a:pt x="206" y="92"/>
                    </a:lnTo>
                    <a:lnTo>
                      <a:pt x="204" y="94"/>
                    </a:lnTo>
                    <a:lnTo>
                      <a:pt x="204" y="96"/>
                    </a:lnTo>
                    <a:lnTo>
                      <a:pt x="202" y="96"/>
                    </a:lnTo>
                    <a:lnTo>
                      <a:pt x="202" y="98"/>
                    </a:lnTo>
                    <a:lnTo>
                      <a:pt x="200" y="98"/>
                    </a:lnTo>
                    <a:lnTo>
                      <a:pt x="198" y="98"/>
                    </a:lnTo>
                    <a:lnTo>
                      <a:pt x="196" y="98"/>
                    </a:lnTo>
                    <a:lnTo>
                      <a:pt x="196" y="100"/>
                    </a:lnTo>
                    <a:lnTo>
                      <a:pt x="194" y="100"/>
                    </a:lnTo>
                    <a:lnTo>
                      <a:pt x="196" y="100"/>
                    </a:lnTo>
                    <a:lnTo>
                      <a:pt x="194" y="100"/>
                    </a:lnTo>
                    <a:lnTo>
                      <a:pt x="192" y="100"/>
                    </a:lnTo>
                    <a:lnTo>
                      <a:pt x="190" y="100"/>
                    </a:lnTo>
                    <a:lnTo>
                      <a:pt x="189" y="100"/>
                    </a:lnTo>
                    <a:lnTo>
                      <a:pt x="189" y="102"/>
                    </a:lnTo>
                    <a:lnTo>
                      <a:pt x="187" y="102"/>
                    </a:lnTo>
                    <a:lnTo>
                      <a:pt x="187" y="104"/>
                    </a:lnTo>
                    <a:lnTo>
                      <a:pt x="185" y="104"/>
                    </a:lnTo>
                    <a:lnTo>
                      <a:pt x="181" y="104"/>
                    </a:lnTo>
                    <a:lnTo>
                      <a:pt x="179" y="104"/>
                    </a:lnTo>
                    <a:lnTo>
                      <a:pt x="175" y="104"/>
                    </a:lnTo>
                    <a:lnTo>
                      <a:pt x="173" y="104"/>
                    </a:lnTo>
                    <a:lnTo>
                      <a:pt x="171" y="104"/>
                    </a:lnTo>
                    <a:lnTo>
                      <a:pt x="169" y="104"/>
                    </a:lnTo>
                    <a:lnTo>
                      <a:pt x="167" y="104"/>
                    </a:lnTo>
                    <a:lnTo>
                      <a:pt x="164" y="102"/>
                    </a:lnTo>
                    <a:lnTo>
                      <a:pt x="162" y="102"/>
                    </a:lnTo>
                    <a:lnTo>
                      <a:pt x="160" y="102"/>
                    </a:lnTo>
                    <a:lnTo>
                      <a:pt x="158" y="102"/>
                    </a:lnTo>
                    <a:lnTo>
                      <a:pt x="154" y="102"/>
                    </a:lnTo>
                    <a:lnTo>
                      <a:pt x="152" y="102"/>
                    </a:lnTo>
                    <a:lnTo>
                      <a:pt x="150" y="102"/>
                    </a:lnTo>
                    <a:lnTo>
                      <a:pt x="148" y="102"/>
                    </a:lnTo>
                    <a:lnTo>
                      <a:pt x="146" y="102"/>
                    </a:lnTo>
                    <a:lnTo>
                      <a:pt x="144" y="102"/>
                    </a:lnTo>
                    <a:lnTo>
                      <a:pt x="142" y="102"/>
                    </a:lnTo>
                    <a:lnTo>
                      <a:pt x="141" y="102"/>
                    </a:lnTo>
                    <a:lnTo>
                      <a:pt x="139" y="102"/>
                    </a:lnTo>
                    <a:lnTo>
                      <a:pt x="137" y="102"/>
                    </a:lnTo>
                    <a:lnTo>
                      <a:pt x="135" y="102"/>
                    </a:lnTo>
                    <a:lnTo>
                      <a:pt x="133" y="102"/>
                    </a:lnTo>
                    <a:lnTo>
                      <a:pt x="131" y="102"/>
                    </a:lnTo>
                    <a:lnTo>
                      <a:pt x="129" y="102"/>
                    </a:lnTo>
                    <a:lnTo>
                      <a:pt x="127" y="102"/>
                    </a:lnTo>
                    <a:lnTo>
                      <a:pt x="125" y="102"/>
                    </a:lnTo>
                    <a:lnTo>
                      <a:pt x="123" y="102"/>
                    </a:lnTo>
                    <a:lnTo>
                      <a:pt x="119" y="102"/>
                    </a:lnTo>
                    <a:lnTo>
                      <a:pt x="118" y="102"/>
                    </a:lnTo>
                    <a:lnTo>
                      <a:pt x="116" y="102"/>
                    </a:lnTo>
                    <a:lnTo>
                      <a:pt x="114" y="102"/>
                    </a:lnTo>
                    <a:lnTo>
                      <a:pt x="110" y="102"/>
                    </a:lnTo>
                    <a:lnTo>
                      <a:pt x="106" y="102"/>
                    </a:lnTo>
                    <a:lnTo>
                      <a:pt x="104" y="102"/>
                    </a:lnTo>
                    <a:lnTo>
                      <a:pt x="104" y="100"/>
                    </a:lnTo>
                    <a:lnTo>
                      <a:pt x="102" y="100"/>
                    </a:lnTo>
                    <a:lnTo>
                      <a:pt x="100" y="100"/>
                    </a:lnTo>
                    <a:lnTo>
                      <a:pt x="96" y="100"/>
                    </a:lnTo>
                    <a:lnTo>
                      <a:pt x="96" y="102"/>
                    </a:lnTo>
                    <a:lnTo>
                      <a:pt x="96" y="100"/>
                    </a:lnTo>
                    <a:lnTo>
                      <a:pt x="96" y="102"/>
                    </a:lnTo>
                    <a:lnTo>
                      <a:pt x="94" y="102"/>
                    </a:lnTo>
                    <a:lnTo>
                      <a:pt x="94" y="100"/>
                    </a:lnTo>
                    <a:lnTo>
                      <a:pt x="91" y="100"/>
                    </a:lnTo>
                    <a:lnTo>
                      <a:pt x="89" y="100"/>
                    </a:lnTo>
                    <a:lnTo>
                      <a:pt x="87" y="100"/>
                    </a:lnTo>
                    <a:lnTo>
                      <a:pt x="83" y="100"/>
                    </a:lnTo>
                    <a:lnTo>
                      <a:pt x="81" y="100"/>
                    </a:lnTo>
                    <a:lnTo>
                      <a:pt x="79" y="102"/>
                    </a:lnTo>
                    <a:lnTo>
                      <a:pt x="77" y="102"/>
                    </a:lnTo>
                    <a:lnTo>
                      <a:pt x="75" y="102"/>
                    </a:lnTo>
                    <a:lnTo>
                      <a:pt x="71" y="102"/>
                    </a:lnTo>
                    <a:lnTo>
                      <a:pt x="70" y="102"/>
                    </a:lnTo>
                    <a:lnTo>
                      <a:pt x="68" y="102"/>
                    </a:lnTo>
                    <a:lnTo>
                      <a:pt x="66" y="102"/>
                    </a:lnTo>
                    <a:lnTo>
                      <a:pt x="64" y="102"/>
                    </a:lnTo>
                    <a:lnTo>
                      <a:pt x="62" y="102"/>
                    </a:lnTo>
                    <a:lnTo>
                      <a:pt x="60" y="102"/>
                    </a:lnTo>
                    <a:lnTo>
                      <a:pt x="58" y="102"/>
                    </a:lnTo>
                    <a:lnTo>
                      <a:pt x="56" y="102"/>
                    </a:lnTo>
                    <a:lnTo>
                      <a:pt x="54" y="102"/>
                    </a:lnTo>
                    <a:lnTo>
                      <a:pt x="54" y="100"/>
                    </a:lnTo>
                    <a:lnTo>
                      <a:pt x="52" y="100"/>
                    </a:lnTo>
                    <a:lnTo>
                      <a:pt x="50" y="100"/>
                    </a:lnTo>
                    <a:lnTo>
                      <a:pt x="48" y="100"/>
                    </a:lnTo>
                    <a:lnTo>
                      <a:pt x="48" y="102"/>
                    </a:lnTo>
                    <a:lnTo>
                      <a:pt x="48" y="104"/>
                    </a:lnTo>
                    <a:lnTo>
                      <a:pt x="48" y="106"/>
                    </a:lnTo>
                    <a:lnTo>
                      <a:pt x="48" y="107"/>
                    </a:lnTo>
                    <a:lnTo>
                      <a:pt x="46" y="106"/>
                    </a:lnTo>
                    <a:lnTo>
                      <a:pt x="45" y="106"/>
                    </a:lnTo>
                    <a:lnTo>
                      <a:pt x="41" y="106"/>
                    </a:lnTo>
                    <a:lnTo>
                      <a:pt x="39" y="106"/>
                    </a:lnTo>
                    <a:lnTo>
                      <a:pt x="35" y="106"/>
                    </a:lnTo>
                    <a:lnTo>
                      <a:pt x="33" y="106"/>
                    </a:lnTo>
                    <a:lnTo>
                      <a:pt x="29" y="106"/>
                    </a:lnTo>
                    <a:lnTo>
                      <a:pt x="27" y="106"/>
                    </a:lnTo>
                    <a:lnTo>
                      <a:pt x="23" y="106"/>
                    </a:lnTo>
                    <a:lnTo>
                      <a:pt x="22" y="106"/>
                    </a:lnTo>
                    <a:lnTo>
                      <a:pt x="18" y="106"/>
                    </a:lnTo>
                    <a:lnTo>
                      <a:pt x="16" y="106"/>
                    </a:lnTo>
                    <a:lnTo>
                      <a:pt x="14" y="106"/>
                    </a:lnTo>
                    <a:lnTo>
                      <a:pt x="10" y="106"/>
                    </a:lnTo>
                    <a:lnTo>
                      <a:pt x="8" y="106"/>
                    </a:lnTo>
                    <a:lnTo>
                      <a:pt x="6" y="106"/>
                    </a:lnTo>
                    <a:lnTo>
                      <a:pt x="4" y="106"/>
                    </a:lnTo>
                    <a:lnTo>
                      <a:pt x="6" y="106"/>
                    </a:lnTo>
                    <a:lnTo>
                      <a:pt x="6" y="104"/>
                    </a:lnTo>
                    <a:lnTo>
                      <a:pt x="6" y="102"/>
                    </a:lnTo>
                    <a:lnTo>
                      <a:pt x="8" y="102"/>
                    </a:lnTo>
                    <a:lnTo>
                      <a:pt x="8" y="104"/>
                    </a:lnTo>
                    <a:lnTo>
                      <a:pt x="10" y="104"/>
                    </a:lnTo>
                    <a:lnTo>
                      <a:pt x="12" y="104"/>
                    </a:lnTo>
                    <a:lnTo>
                      <a:pt x="12" y="102"/>
                    </a:lnTo>
                    <a:lnTo>
                      <a:pt x="12" y="100"/>
                    </a:lnTo>
                    <a:lnTo>
                      <a:pt x="14" y="100"/>
                    </a:lnTo>
                    <a:lnTo>
                      <a:pt x="12" y="98"/>
                    </a:lnTo>
                    <a:lnTo>
                      <a:pt x="12" y="96"/>
                    </a:lnTo>
                    <a:lnTo>
                      <a:pt x="14" y="96"/>
                    </a:lnTo>
                    <a:lnTo>
                      <a:pt x="14" y="94"/>
                    </a:lnTo>
                    <a:lnTo>
                      <a:pt x="12" y="94"/>
                    </a:lnTo>
                    <a:lnTo>
                      <a:pt x="12" y="92"/>
                    </a:lnTo>
                    <a:lnTo>
                      <a:pt x="14" y="92"/>
                    </a:lnTo>
                    <a:lnTo>
                      <a:pt x="14" y="90"/>
                    </a:lnTo>
                    <a:lnTo>
                      <a:pt x="16" y="90"/>
                    </a:lnTo>
                    <a:lnTo>
                      <a:pt x="16" y="88"/>
                    </a:lnTo>
                    <a:lnTo>
                      <a:pt x="14" y="88"/>
                    </a:lnTo>
                    <a:lnTo>
                      <a:pt x="14" y="86"/>
                    </a:lnTo>
                    <a:lnTo>
                      <a:pt x="12" y="86"/>
                    </a:lnTo>
                    <a:lnTo>
                      <a:pt x="12" y="84"/>
                    </a:lnTo>
                    <a:lnTo>
                      <a:pt x="14" y="84"/>
                    </a:lnTo>
                    <a:lnTo>
                      <a:pt x="14" y="83"/>
                    </a:lnTo>
                    <a:lnTo>
                      <a:pt x="16" y="83"/>
                    </a:lnTo>
                    <a:lnTo>
                      <a:pt x="16" y="81"/>
                    </a:lnTo>
                    <a:lnTo>
                      <a:pt x="16" y="79"/>
                    </a:lnTo>
                    <a:lnTo>
                      <a:pt x="18" y="79"/>
                    </a:lnTo>
                    <a:lnTo>
                      <a:pt x="20" y="79"/>
                    </a:lnTo>
                    <a:lnTo>
                      <a:pt x="20" y="77"/>
                    </a:lnTo>
                    <a:lnTo>
                      <a:pt x="20" y="79"/>
                    </a:lnTo>
                    <a:lnTo>
                      <a:pt x="22" y="79"/>
                    </a:lnTo>
                    <a:lnTo>
                      <a:pt x="23" y="79"/>
                    </a:lnTo>
                    <a:lnTo>
                      <a:pt x="25" y="79"/>
                    </a:lnTo>
                    <a:lnTo>
                      <a:pt x="25" y="81"/>
                    </a:lnTo>
                    <a:lnTo>
                      <a:pt x="27" y="81"/>
                    </a:lnTo>
                    <a:lnTo>
                      <a:pt x="29" y="81"/>
                    </a:lnTo>
                    <a:lnTo>
                      <a:pt x="29" y="83"/>
                    </a:lnTo>
                    <a:lnTo>
                      <a:pt x="31" y="83"/>
                    </a:lnTo>
                    <a:lnTo>
                      <a:pt x="31" y="84"/>
                    </a:lnTo>
                    <a:lnTo>
                      <a:pt x="33" y="84"/>
                    </a:lnTo>
                    <a:lnTo>
                      <a:pt x="35" y="84"/>
                    </a:lnTo>
                    <a:lnTo>
                      <a:pt x="35" y="83"/>
                    </a:lnTo>
                    <a:lnTo>
                      <a:pt x="37" y="83"/>
                    </a:lnTo>
                    <a:lnTo>
                      <a:pt x="37" y="81"/>
                    </a:lnTo>
                    <a:lnTo>
                      <a:pt x="37" y="79"/>
                    </a:lnTo>
                    <a:lnTo>
                      <a:pt x="35" y="79"/>
                    </a:lnTo>
                    <a:lnTo>
                      <a:pt x="35" y="77"/>
                    </a:lnTo>
                    <a:lnTo>
                      <a:pt x="33" y="77"/>
                    </a:lnTo>
                    <a:lnTo>
                      <a:pt x="33" y="75"/>
                    </a:lnTo>
                    <a:lnTo>
                      <a:pt x="35" y="75"/>
                    </a:lnTo>
                    <a:lnTo>
                      <a:pt x="35" y="73"/>
                    </a:lnTo>
                    <a:lnTo>
                      <a:pt x="35" y="71"/>
                    </a:lnTo>
                    <a:lnTo>
                      <a:pt x="37" y="71"/>
                    </a:lnTo>
                    <a:lnTo>
                      <a:pt x="37" y="69"/>
                    </a:lnTo>
                    <a:lnTo>
                      <a:pt x="37" y="71"/>
                    </a:lnTo>
                    <a:lnTo>
                      <a:pt x="39" y="71"/>
                    </a:lnTo>
                    <a:lnTo>
                      <a:pt x="39" y="69"/>
                    </a:lnTo>
                    <a:lnTo>
                      <a:pt x="41" y="69"/>
                    </a:lnTo>
                    <a:lnTo>
                      <a:pt x="43" y="69"/>
                    </a:lnTo>
                    <a:lnTo>
                      <a:pt x="45" y="69"/>
                    </a:lnTo>
                    <a:lnTo>
                      <a:pt x="45" y="67"/>
                    </a:lnTo>
                    <a:lnTo>
                      <a:pt x="46" y="67"/>
                    </a:lnTo>
                    <a:lnTo>
                      <a:pt x="48" y="67"/>
                    </a:lnTo>
                    <a:lnTo>
                      <a:pt x="48" y="65"/>
                    </a:lnTo>
                    <a:lnTo>
                      <a:pt x="46" y="65"/>
                    </a:lnTo>
                    <a:lnTo>
                      <a:pt x="46" y="63"/>
                    </a:lnTo>
                    <a:lnTo>
                      <a:pt x="45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9"/>
                    </a:lnTo>
                    <a:lnTo>
                      <a:pt x="46" y="58"/>
                    </a:lnTo>
                    <a:lnTo>
                      <a:pt x="48" y="58"/>
                    </a:lnTo>
                    <a:lnTo>
                      <a:pt x="48" y="56"/>
                    </a:lnTo>
                    <a:lnTo>
                      <a:pt x="50" y="56"/>
                    </a:lnTo>
                    <a:lnTo>
                      <a:pt x="52" y="56"/>
                    </a:lnTo>
                    <a:lnTo>
                      <a:pt x="52" y="54"/>
                    </a:lnTo>
                    <a:lnTo>
                      <a:pt x="52" y="52"/>
                    </a:lnTo>
                    <a:lnTo>
                      <a:pt x="52" y="50"/>
                    </a:lnTo>
                    <a:lnTo>
                      <a:pt x="54" y="50"/>
                    </a:lnTo>
                    <a:lnTo>
                      <a:pt x="54" y="52"/>
                    </a:lnTo>
                    <a:lnTo>
                      <a:pt x="56" y="52"/>
                    </a:lnTo>
                    <a:lnTo>
                      <a:pt x="58" y="52"/>
                    </a:lnTo>
                    <a:lnTo>
                      <a:pt x="60" y="52"/>
                    </a:lnTo>
                    <a:lnTo>
                      <a:pt x="60" y="50"/>
                    </a:lnTo>
                    <a:lnTo>
                      <a:pt x="60" y="52"/>
                    </a:lnTo>
                    <a:lnTo>
                      <a:pt x="60" y="54"/>
                    </a:lnTo>
                    <a:lnTo>
                      <a:pt x="62" y="54"/>
                    </a:lnTo>
                    <a:lnTo>
                      <a:pt x="62" y="52"/>
                    </a:lnTo>
                    <a:lnTo>
                      <a:pt x="64" y="52"/>
                    </a:lnTo>
                    <a:lnTo>
                      <a:pt x="62" y="52"/>
                    </a:lnTo>
                    <a:lnTo>
                      <a:pt x="62" y="50"/>
                    </a:lnTo>
                    <a:lnTo>
                      <a:pt x="62" y="48"/>
                    </a:lnTo>
                    <a:lnTo>
                      <a:pt x="64" y="48"/>
                    </a:lnTo>
                    <a:lnTo>
                      <a:pt x="64" y="50"/>
                    </a:lnTo>
                    <a:lnTo>
                      <a:pt x="66" y="50"/>
                    </a:lnTo>
                    <a:lnTo>
                      <a:pt x="68" y="50"/>
                    </a:lnTo>
                    <a:lnTo>
                      <a:pt x="70" y="50"/>
                    </a:lnTo>
                    <a:lnTo>
                      <a:pt x="71" y="50"/>
                    </a:lnTo>
                    <a:lnTo>
                      <a:pt x="71" y="52"/>
                    </a:lnTo>
                    <a:lnTo>
                      <a:pt x="73" y="52"/>
                    </a:lnTo>
                    <a:lnTo>
                      <a:pt x="73" y="54"/>
                    </a:lnTo>
                    <a:lnTo>
                      <a:pt x="75" y="54"/>
                    </a:lnTo>
                    <a:lnTo>
                      <a:pt x="77" y="54"/>
                    </a:lnTo>
                    <a:lnTo>
                      <a:pt x="77" y="56"/>
                    </a:lnTo>
                    <a:lnTo>
                      <a:pt x="79" y="56"/>
                    </a:lnTo>
                    <a:lnTo>
                      <a:pt x="79" y="54"/>
                    </a:lnTo>
                    <a:lnTo>
                      <a:pt x="79" y="52"/>
                    </a:lnTo>
                    <a:lnTo>
                      <a:pt x="81" y="52"/>
                    </a:lnTo>
                    <a:lnTo>
                      <a:pt x="81" y="50"/>
                    </a:lnTo>
                    <a:lnTo>
                      <a:pt x="83" y="50"/>
                    </a:lnTo>
                    <a:lnTo>
                      <a:pt x="85" y="50"/>
                    </a:lnTo>
                    <a:lnTo>
                      <a:pt x="85" y="48"/>
                    </a:lnTo>
                    <a:lnTo>
                      <a:pt x="87" y="48"/>
                    </a:lnTo>
                    <a:lnTo>
                      <a:pt x="87" y="46"/>
                    </a:lnTo>
                    <a:lnTo>
                      <a:pt x="87" y="48"/>
                    </a:lnTo>
                    <a:lnTo>
                      <a:pt x="89" y="48"/>
                    </a:lnTo>
                    <a:lnTo>
                      <a:pt x="89" y="50"/>
                    </a:lnTo>
                    <a:lnTo>
                      <a:pt x="89" y="52"/>
                    </a:lnTo>
                    <a:lnTo>
                      <a:pt x="91" y="52"/>
                    </a:lnTo>
                    <a:lnTo>
                      <a:pt x="91" y="50"/>
                    </a:lnTo>
                    <a:lnTo>
                      <a:pt x="93" y="50"/>
                    </a:lnTo>
                    <a:lnTo>
                      <a:pt x="93" y="52"/>
                    </a:lnTo>
                    <a:lnTo>
                      <a:pt x="93" y="54"/>
                    </a:lnTo>
                    <a:lnTo>
                      <a:pt x="94" y="54"/>
                    </a:lnTo>
                    <a:lnTo>
                      <a:pt x="94" y="52"/>
                    </a:lnTo>
                    <a:lnTo>
                      <a:pt x="94" y="50"/>
                    </a:lnTo>
                    <a:lnTo>
                      <a:pt x="96" y="50"/>
                    </a:lnTo>
                    <a:lnTo>
                      <a:pt x="96" y="48"/>
                    </a:lnTo>
                    <a:lnTo>
                      <a:pt x="96" y="46"/>
                    </a:lnTo>
                    <a:lnTo>
                      <a:pt x="98" y="46"/>
                    </a:lnTo>
                    <a:lnTo>
                      <a:pt x="98" y="44"/>
                    </a:lnTo>
                    <a:lnTo>
                      <a:pt x="100" y="44"/>
                    </a:lnTo>
                    <a:lnTo>
                      <a:pt x="98" y="44"/>
                    </a:lnTo>
                    <a:lnTo>
                      <a:pt x="98" y="42"/>
                    </a:lnTo>
                    <a:lnTo>
                      <a:pt x="100" y="42"/>
                    </a:lnTo>
                    <a:lnTo>
                      <a:pt x="102" y="42"/>
                    </a:lnTo>
                    <a:lnTo>
                      <a:pt x="102" y="40"/>
                    </a:lnTo>
                    <a:lnTo>
                      <a:pt x="100" y="40"/>
                    </a:lnTo>
                    <a:lnTo>
                      <a:pt x="100" y="38"/>
                    </a:lnTo>
                    <a:lnTo>
                      <a:pt x="102" y="38"/>
                    </a:lnTo>
                    <a:lnTo>
                      <a:pt x="102" y="40"/>
                    </a:lnTo>
                    <a:lnTo>
                      <a:pt x="104" y="40"/>
                    </a:lnTo>
                    <a:lnTo>
                      <a:pt x="104" y="42"/>
                    </a:lnTo>
                    <a:lnTo>
                      <a:pt x="104" y="44"/>
                    </a:lnTo>
                    <a:lnTo>
                      <a:pt x="106" y="46"/>
                    </a:lnTo>
                    <a:lnTo>
                      <a:pt x="108" y="46"/>
                    </a:lnTo>
                    <a:lnTo>
                      <a:pt x="110" y="46"/>
                    </a:lnTo>
                    <a:lnTo>
                      <a:pt x="110" y="48"/>
                    </a:lnTo>
                    <a:lnTo>
                      <a:pt x="112" y="48"/>
                    </a:lnTo>
                    <a:lnTo>
                      <a:pt x="114" y="48"/>
                    </a:lnTo>
                    <a:lnTo>
                      <a:pt x="114" y="46"/>
                    </a:lnTo>
                    <a:lnTo>
                      <a:pt x="116" y="46"/>
                    </a:lnTo>
                    <a:lnTo>
                      <a:pt x="116" y="44"/>
                    </a:lnTo>
                    <a:lnTo>
                      <a:pt x="116" y="42"/>
                    </a:lnTo>
                    <a:lnTo>
                      <a:pt x="116" y="40"/>
                    </a:lnTo>
                    <a:lnTo>
                      <a:pt x="116" y="38"/>
                    </a:lnTo>
                    <a:lnTo>
                      <a:pt x="118" y="38"/>
                    </a:lnTo>
                    <a:lnTo>
                      <a:pt x="118" y="36"/>
                    </a:lnTo>
                    <a:lnTo>
                      <a:pt x="119" y="36"/>
                    </a:lnTo>
                    <a:lnTo>
                      <a:pt x="119" y="35"/>
                    </a:lnTo>
                    <a:lnTo>
                      <a:pt x="119" y="36"/>
                    </a:lnTo>
                    <a:lnTo>
                      <a:pt x="121" y="36"/>
                    </a:lnTo>
                    <a:lnTo>
                      <a:pt x="123" y="35"/>
                    </a:lnTo>
                    <a:lnTo>
                      <a:pt x="123" y="33"/>
                    </a:lnTo>
                    <a:lnTo>
                      <a:pt x="125" y="33"/>
                    </a:lnTo>
                    <a:lnTo>
                      <a:pt x="125" y="31"/>
                    </a:lnTo>
                    <a:lnTo>
                      <a:pt x="125" y="29"/>
                    </a:lnTo>
                    <a:lnTo>
                      <a:pt x="127" y="29"/>
                    </a:lnTo>
                    <a:lnTo>
                      <a:pt x="129" y="29"/>
                    </a:lnTo>
                    <a:lnTo>
                      <a:pt x="129" y="27"/>
                    </a:lnTo>
                    <a:lnTo>
                      <a:pt x="131" y="27"/>
                    </a:lnTo>
                    <a:lnTo>
                      <a:pt x="131" y="25"/>
                    </a:lnTo>
                    <a:lnTo>
                      <a:pt x="131" y="23"/>
                    </a:lnTo>
                    <a:lnTo>
                      <a:pt x="131" y="21"/>
                    </a:lnTo>
                    <a:lnTo>
                      <a:pt x="131" y="19"/>
                    </a:lnTo>
                    <a:lnTo>
                      <a:pt x="131" y="17"/>
                    </a:lnTo>
                    <a:lnTo>
                      <a:pt x="133" y="17"/>
                    </a:lnTo>
                    <a:lnTo>
                      <a:pt x="135" y="17"/>
                    </a:lnTo>
                    <a:lnTo>
                      <a:pt x="137" y="17"/>
                    </a:lnTo>
                    <a:lnTo>
                      <a:pt x="137" y="19"/>
                    </a:lnTo>
                    <a:lnTo>
                      <a:pt x="139" y="19"/>
                    </a:lnTo>
                    <a:lnTo>
                      <a:pt x="141" y="19"/>
                    </a:lnTo>
                    <a:lnTo>
                      <a:pt x="141" y="17"/>
                    </a:lnTo>
                    <a:lnTo>
                      <a:pt x="142" y="17"/>
                    </a:lnTo>
                    <a:lnTo>
                      <a:pt x="144" y="17"/>
                    </a:lnTo>
                    <a:lnTo>
                      <a:pt x="144" y="15"/>
                    </a:lnTo>
                    <a:lnTo>
                      <a:pt x="146" y="15"/>
                    </a:lnTo>
                    <a:lnTo>
                      <a:pt x="148" y="15"/>
                    </a:lnTo>
                    <a:lnTo>
                      <a:pt x="150" y="15"/>
                    </a:lnTo>
                    <a:lnTo>
                      <a:pt x="150" y="13"/>
                    </a:lnTo>
                    <a:lnTo>
                      <a:pt x="150" y="11"/>
                    </a:lnTo>
                    <a:lnTo>
                      <a:pt x="152" y="11"/>
                    </a:lnTo>
                    <a:lnTo>
                      <a:pt x="150" y="11"/>
                    </a:lnTo>
                    <a:lnTo>
                      <a:pt x="148" y="11"/>
                    </a:lnTo>
                    <a:lnTo>
                      <a:pt x="148" y="10"/>
                    </a:lnTo>
                    <a:lnTo>
                      <a:pt x="150" y="10"/>
                    </a:lnTo>
                    <a:lnTo>
                      <a:pt x="150" y="8"/>
                    </a:lnTo>
                    <a:lnTo>
                      <a:pt x="150" y="6"/>
                    </a:lnTo>
                    <a:lnTo>
                      <a:pt x="148" y="6"/>
                    </a:lnTo>
                    <a:lnTo>
                      <a:pt x="148" y="4"/>
                    </a:lnTo>
                    <a:lnTo>
                      <a:pt x="150" y="4"/>
                    </a:lnTo>
                    <a:lnTo>
                      <a:pt x="150" y="2"/>
                    </a:lnTo>
                    <a:lnTo>
                      <a:pt x="152" y="2"/>
                    </a:lnTo>
                    <a:lnTo>
                      <a:pt x="152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7" name="Freeform 1021">
                <a:extLst>
                  <a:ext uri="{FF2B5EF4-FFF2-40B4-BE49-F238E27FC236}">
                    <a16:creationId xmlns:a16="http://schemas.microsoft.com/office/drawing/2014/main" id="{BEB9EB77-8430-6EA3-BB7E-C0657DA2C6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35812" y="3031469"/>
                <a:ext cx="261938" cy="238125"/>
              </a:xfrm>
              <a:custGeom>
                <a:avLst/>
                <a:gdLst>
                  <a:gd name="T0" fmla="*/ 114 w 165"/>
                  <a:gd name="T1" fmla="*/ 146 h 150"/>
                  <a:gd name="T2" fmla="*/ 119 w 165"/>
                  <a:gd name="T3" fmla="*/ 144 h 150"/>
                  <a:gd name="T4" fmla="*/ 100 w 165"/>
                  <a:gd name="T5" fmla="*/ 140 h 150"/>
                  <a:gd name="T6" fmla="*/ 129 w 165"/>
                  <a:gd name="T7" fmla="*/ 140 h 150"/>
                  <a:gd name="T8" fmla="*/ 116 w 165"/>
                  <a:gd name="T9" fmla="*/ 138 h 150"/>
                  <a:gd name="T10" fmla="*/ 133 w 165"/>
                  <a:gd name="T11" fmla="*/ 136 h 150"/>
                  <a:gd name="T12" fmla="*/ 91 w 165"/>
                  <a:gd name="T13" fmla="*/ 138 h 150"/>
                  <a:gd name="T14" fmla="*/ 135 w 165"/>
                  <a:gd name="T15" fmla="*/ 136 h 150"/>
                  <a:gd name="T16" fmla="*/ 133 w 165"/>
                  <a:gd name="T17" fmla="*/ 132 h 150"/>
                  <a:gd name="T18" fmla="*/ 127 w 165"/>
                  <a:gd name="T19" fmla="*/ 131 h 150"/>
                  <a:gd name="T20" fmla="*/ 142 w 165"/>
                  <a:gd name="T21" fmla="*/ 129 h 150"/>
                  <a:gd name="T22" fmla="*/ 71 w 165"/>
                  <a:gd name="T23" fmla="*/ 127 h 150"/>
                  <a:gd name="T24" fmla="*/ 125 w 165"/>
                  <a:gd name="T25" fmla="*/ 127 h 150"/>
                  <a:gd name="T26" fmla="*/ 142 w 165"/>
                  <a:gd name="T27" fmla="*/ 123 h 150"/>
                  <a:gd name="T28" fmla="*/ 150 w 165"/>
                  <a:gd name="T29" fmla="*/ 121 h 150"/>
                  <a:gd name="T30" fmla="*/ 146 w 165"/>
                  <a:gd name="T31" fmla="*/ 119 h 150"/>
                  <a:gd name="T32" fmla="*/ 164 w 165"/>
                  <a:gd name="T33" fmla="*/ 117 h 150"/>
                  <a:gd name="T34" fmla="*/ 148 w 165"/>
                  <a:gd name="T35" fmla="*/ 115 h 150"/>
                  <a:gd name="T36" fmla="*/ 152 w 165"/>
                  <a:gd name="T37" fmla="*/ 111 h 150"/>
                  <a:gd name="T38" fmla="*/ 165 w 165"/>
                  <a:gd name="T39" fmla="*/ 109 h 150"/>
                  <a:gd name="T40" fmla="*/ 152 w 165"/>
                  <a:gd name="T41" fmla="*/ 109 h 150"/>
                  <a:gd name="T42" fmla="*/ 148 w 165"/>
                  <a:gd name="T43" fmla="*/ 115 h 150"/>
                  <a:gd name="T44" fmla="*/ 144 w 165"/>
                  <a:gd name="T45" fmla="*/ 117 h 150"/>
                  <a:gd name="T46" fmla="*/ 140 w 165"/>
                  <a:gd name="T47" fmla="*/ 125 h 150"/>
                  <a:gd name="T48" fmla="*/ 140 w 165"/>
                  <a:gd name="T49" fmla="*/ 129 h 150"/>
                  <a:gd name="T50" fmla="*/ 156 w 165"/>
                  <a:gd name="T51" fmla="*/ 138 h 150"/>
                  <a:gd name="T52" fmla="*/ 154 w 165"/>
                  <a:gd name="T53" fmla="*/ 148 h 150"/>
                  <a:gd name="T54" fmla="*/ 150 w 165"/>
                  <a:gd name="T55" fmla="*/ 140 h 150"/>
                  <a:gd name="T56" fmla="*/ 142 w 165"/>
                  <a:gd name="T57" fmla="*/ 138 h 150"/>
                  <a:gd name="T58" fmla="*/ 137 w 165"/>
                  <a:gd name="T59" fmla="*/ 132 h 150"/>
                  <a:gd name="T60" fmla="*/ 127 w 165"/>
                  <a:gd name="T61" fmla="*/ 131 h 150"/>
                  <a:gd name="T62" fmla="*/ 127 w 165"/>
                  <a:gd name="T63" fmla="*/ 134 h 150"/>
                  <a:gd name="T64" fmla="*/ 127 w 165"/>
                  <a:gd name="T65" fmla="*/ 142 h 150"/>
                  <a:gd name="T66" fmla="*/ 117 w 165"/>
                  <a:gd name="T67" fmla="*/ 136 h 150"/>
                  <a:gd name="T68" fmla="*/ 112 w 165"/>
                  <a:gd name="T69" fmla="*/ 138 h 150"/>
                  <a:gd name="T70" fmla="*/ 108 w 165"/>
                  <a:gd name="T71" fmla="*/ 142 h 150"/>
                  <a:gd name="T72" fmla="*/ 102 w 165"/>
                  <a:gd name="T73" fmla="*/ 140 h 150"/>
                  <a:gd name="T74" fmla="*/ 98 w 165"/>
                  <a:gd name="T75" fmla="*/ 138 h 150"/>
                  <a:gd name="T76" fmla="*/ 94 w 165"/>
                  <a:gd name="T77" fmla="*/ 140 h 150"/>
                  <a:gd name="T78" fmla="*/ 94 w 165"/>
                  <a:gd name="T79" fmla="*/ 138 h 150"/>
                  <a:gd name="T80" fmla="*/ 85 w 165"/>
                  <a:gd name="T81" fmla="*/ 129 h 150"/>
                  <a:gd name="T82" fmla="*/ 69 w 165"/>
                  <a:gd name="T83" fmla="*/ 117 h 150"/>
                  <a:gd name="T84" fmla="*/ 60 w 165"/>
                  <a:gd name="T85" fmla="*/ 127 h 150"/>
                  <a:gd name="T86" fmla="*/ 27 w 165"/>
                  <a:gd name="T87" fmla="*/ 121 h 150"/>
                  <a:gd name="T88" fmla="*/ 8 w 165"/>
                  <a:gd name="T89" fmla="*/ 113 h 150"/>
                  <a:gd name="T90" fmla="*/ 14 w 165"/>
                  <a:gd name="T91" fmla="*/ 88 h 150"/>
                  <a:gd name="T92" fmla="*/ 18 w 165"/>
                  <a:gd name="T93" fmla="*/ 73 h 150"/>
                  <a:gd name="T94" fmla="*/ 12 w 165"/>
                  <a:gd name="T95" fmla="*/ 60 h 150"/>
                  <a:gd name="T96" fmla="*/ 4 w 165"/>
                  <a:gd name="T97" fmla="*/ 40 h 150"/>
                  <a:gd name="T98" fmla="*/ 0 w 165"/>
                  <a:gd name="T99" fmla="*/ 2 h 150"/>
                  <a:gd name="T100" fmla="*/ 48 w 165"/>
                  <a:gd name="T101" fmla="*/ 0 h 150"/>
                  <a:gd name="T102" fmla="*/ 91 w 165"/>
                  <a:gd name="T103" fmla="*/ 2 h 150"/>
                  <a:gd name="T104" fmla="*/ 96 w 165"/>
                  <a:gd name="T105" fmla="*/ 15 h 150"/>
                  <a:gd name="T106" fmla="*/ 98 w 165"/>
                  <a:gd name="T107" fmla="*/ 27 h 150"/>
                  <a:gd name="T108" fmla="*/ 92 w 165"/>
                  <a:gd name="T109" fmla="*/ 35 h 150"/>
                  <a:gd name="T110" fmla="*/ 85 w 165"/>
                  <a:gd name="T111" fmla="*/ 50 h 150"/>
                  <a:gd name="T112" fmla="*/ 77 w 165"/>
                  <a:gd name="T113" fmla="*/ 67 h 150"/>
                  <a:gd name="T114" fmla="*/ 112 w 165"/>
                  <a:gd name="T115" fmla="*/ 75 h 150"/>
                  <a:gd name="T116" fmla="*/ 135 w 165"/>
                  <a:gd name="T117" fmla="*/ 86 h 150"/>
                  <a:gd name="T118" fmla="*/ 137 w 165"/>
                  <a:gd name="T119" fmla="*/ 92 h 150"/>
                  <a:gd name="T120" fmla="*/ 139 w 165"/>
                  <a:gd name="T121" fmla="*/ 109 h 150"/>
                  <a:gd name="T122" fmla="*/ 144 w 165"/>
                  <a:gd name="T123" fmla="*/ 111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5" h="150">
                    <a:moveTo>
                      <a:pt x="106" y="146"/>
                    </a:moveTo>
                    <a:lnTo>
                      <a:pt x="104" y="146"/>
                    </a:lnTo>
                    <a:lnTo>
                      <a:pt x="106" y="146"/>
                    </a:lnTo>
                    <a:close/>
                    <a:moveTo>
                      <a:pt x="104" y="146"/>
                    </a:moveTo>
                    <a:lnTo>
                      <a:pt x="102" y="146"/>
                    </a:lnTo>
                    <a:lnTo>
                      <a:pt x="104" y="146"/>
                    </a:lnTo>
                    <a:close/>
                    <a:moveTo>
                      <a:pt x="98" y="146"/>
                    </a:moveTo>
                    <a:lnTo>
                      <a:pt x="100" y="146"/>
                    </a:lnTo>
                    <a:lnTo>
                      <a:pt x="98" y="146"/>
                    </a:lnTo>
                    <a:close/>
                    <a:moveTo>
                      <a:pt x="104" y="146"/>
                    </a:moveTo>
                    <a:lnTo>
                      <a:pt x="102" y="146"/>
                    </a:lnTo>
                    <a:lnTo>
                      <a:pt x="104" y="146"/>
                    </a:lnTo>
                    <a:close/>
                    <a:moveTo>
                      <a:pt x="119" y="146"/>
                    </a:moveTo>
                    <a:lnTo>
                      <a:pt x="117" y="146"/>
                    </a:lnTo>
                    <a:lnTo>
                      <a:pt x="119" y="146"/>
                    </a:lnTo>
                    <a:close/>
                    <a:moveTo>
                      <a:pt x="102" y="146"/>
                    </a:moveTo>
                    <a:lnTo>
                      <a:pt x="102" y="144"/>
                    </a:lnTo>
                    <a:lnTo>
                      <a:pt x="102" y="146"/>
                    </a:lnTo>
                    <a:close/>
                    <a:moveTo>
                      <a:pt x="112" y="146"/>
                    </a:moveTo>
                    <a:lnTo>
                      <a:pt x="114" y="146"/>
                    </a:lnTo>
                    <a:lnTo>
                      <a:pt x="116" y="146"/>
                    </a:lnTo>
                    <a:lnTo>
                      <a:pt x="114" y="146"/>
                    </a:lnTo>
                    <a:lnTo>
                      <a:pt x="112" y="146"/>
                    </a:lnTo>
                    <a:lnTo>
                      <a:pt x="112" y="144"/>
                    </a:lnTo>
                    <a:lnTo>
                      <a:pt x="112" y="146"/>
                    </a:lnTo>
                    <a:close/>
                    <a:moveTo>
                      <a:pt x="114" y="144"/>
                    </a:moveTo>
                    <a:lnTo>
                      <a:pt x="114" y="146"/>
                    </a:lnTo>
                    <a:lnTo>
                      <a:pt x="114" y="144"/>
                    </a:lnTo>
                    <a:close/>
                    <a:moveTo>
                      <a:pt x="102" y="144"/>
                    </a:moveTo>
                    <a:lnTo>
                      <a:pt x="102" y="146"/>
                    </a:lnTo>
                    <a:lnTo>
                      <a:pt x="102" y="144"/>
                    </a:lnTo>
                    <a:close/>
                    <a:moveTo>
                      <a:pt x="116" y="144"/>
                    </a:moveTo>
                    <a:lnTo>
                      <a:pt x="116" y="146"/>
                    </a:lnTo>
                    <a:lnTo>
                      <a:pt x="116" y="144"/>
                    </a:lnTo>
                    <a:close/>
                    <a:moveTo>
                      <a:pt x="102" y="144"/>
                    </a:moveTo>
                    <a:lnTo>
                      <a:pt x="102" y="146"/>
                    </a:lnTo>
                    <a:lnTo>
                      <a:pt x="102" y="144"/>
                    </a:lnTo>
                    <a:lnTo>
                      <a:pt x="100" y="144"/>
                    </a:lnTo>
                    <a:lnTo>
                      <a:pt x="102" y="144"/>
                    </a:lnTo>
                    <a:close/>
                    <a:moveTo>
                      <a:pt x="117" y="144"/>
                    </a:moveTo>
                    <a:lnTo>
                      <a:pt x="116" y="144"/>
                    </a:lnTo>
                    <a:lnTo>
                      <a:pt x="117" y="144"/>
                    </a:lnTo>
                    <a:close/>
                    <a:moveTo>
                      <a:pt x="121" y="144"/>
                    </a:moveTo>
                    <a:lnTo>
                      <a:pt x="119" y="144"/>
                    </a:lnTo>
                    <a:lnTo>
                      <a:pt x="119" y="142"/>
                    </a:lnTo>
                    <a:lnTo>
                      <a:pt x="121" y="142"/>
                    </a:lnTo>
                    <a:lnTo>
                      <a:pt x="121" y="144"/>
                    </a:lnTo>
                    <a:close/>
                    <a:moveTo>
                      <a:pt x="108" y="144"/>
                    </a:moveTo>
                    <a:lnTo>
                      <a:pt x="108" y="142"/>
                    </a:lnTo>
                    <a:lnTo>
                      <a:pt x="108" y="144"/>
                    </a:lnTo>
                    <a:close/>
                    <a:moveTo>
                      <a:pt x="117" y="142"/>
                    </a:moveTo>
                    <a:lnTo>
                      <a:pt x="117" y="144"/>
                    </a:lnTo>
                    <a:lnTo>
                      <a:pt x="117" y="142"/>
                    </a:lnTo>
                    <a:close/>
                    <a:moveTo>
                      <a:pt x="96" y="142"/>
                    </a:moveTo>
                    <a:lnTo>
                      <a:pt x="96" y="140"/>
                    </a:lnTo>
                    <a:lnTo>
                      <a:pt x="96" y="142"/>
                    </a:lnTo>
                    <a:close/>
                    <a:moveTo>
                      <a:pt x="119" y="142"/>
                    </a:moveTo>
                    <a:lnTo>
                      <a:pt x="119" y="140"/>
                    </a:lnTo>
                    <a:lnTo>
                      <a:pt x="119" y="142"/>
                    </a:lnTo>
                    <a:close/>
                    <a:moveTo>
                      <a:pt x="127" y="142"/>
                    </a:moveTo>
                    <a:lnTo>
                      <a:pt x="127" y="140"/>
                    </a:lnTo>
                    <a:lnTo>
                      <a:pt x="127" y="142"/>
                    </a:lnTo>
                    <a:close/>
                    <a:moveTo>
                      <a:pt x="108" y="140"/>
                    </a:moveTo>
                    <a:lnTo>
                      <a:pt x="110" y="140"/>
                    </a:lnTo>
                    <a:lnTo>
                      <a:pt x="108" y="140"/>
                    </a:lnTo>
                    <a:close/>
                    <a:moveTo>
                      <a:pt x="100" y="140"/>
                    </a:moveTo>
                    <a:lnTo>
                      <a:pt x="100" y="142"/>
                    </a:lnTo>
                    <a:lnTo>
                      <a:pt x="98" y="142"/>
                    </a:lnTo>
                    <a:lnTo>
                      <a:pt x="98" y="140"/>
                    </a:lnTo>
                    <a:lnTo>
                      <a:pt x="100" y="140"/>
                    </a:lnTo>
                    <a:lnTo>
                      <a:pt x="98" y="140"/>
                    </a:lnTo>
                    <a:lnTo>
                      <a:pt x="100" y="140"/>
                    </a:lnTo>
                    <a:close/>
                    <a:moveTo>
                      <a:pt x="100" y="140"/>
                    </a:moveTo>
                    <a:lnTo>
                      <a:pt x="102" y="140"/>
                    </a:lnTo>
                    <a:lnTo>
                      <a:pt x="100" y="140"/>
                    </a:lnTo>
                    <a:close/>
                    <a:moveTo>
                      <a:pt x="98" y="140"/>
                    </a:moveTo>
                    <a:lnTo>
                      <a:pt x="98" y="142"/>
                    </a:lnTo>
                    <a:lnTo>
                      <a:pt x="96" y="142"/>
                    </a:lnTo>
                    <a:lnTo>
                      <a:pt x="96" y="140"/>
                    </a:lnTo>
                    <a:lnTo>
                      <a:pt x="96" y="142"/>
                    </a:lnTo>
                    <a:lnTo>
                      <a:pt x="96" y="140"/>
                    </a:lnTo>
                    <a:lnTo>
                      <a:pt x="98" y="140"/>
                    </a:lnTo>
                    <a:lnTo>
                      <a:pt x="96" y="140"/>
                    </a:lnTo>
                    <a:lnTo>
                      <a:pt x="98" y="140"/>
                    </a:lnTo>
                    <a:close/>
                    <a:moveTo>
                      <a:pt x="110" y="140"/>
                    </a:moveTo>
                    <a:lnTo>
                      <a:pt x="112" y="140"/>
                    </a:lnTo>
                    <a:lnTo>
                      <a:pt x="110" y="140"/>
                    </a:lnTo>
                    <a:close/>
                    <a:moveTo>
                      <a:pt x="129" y="140"/>
                    </a:moveTo>
                    <a:lnTo>
                      <a:pt x="129" y="138"/>
                    </a:lnTo>
                    <a:lnTo>
                      <a:pt x="129" y="140"/>
                    </a:lnTo>
                    <a:close/>
                    <a:moveTo>
                      <a:pt x="102" y="140"/>
                    </a:moveTo>
                    <a:lnTo>
                      <a:pt x="102" y="138"/>
                    </a:lnTo>
                    <a:lnTo>
                      <a:pt x="102" y="140"/>
                    </a:lnTo>
                    <a:close/>
                    <a:moveTo>
                      <a:pt x="127" y="138"/>
                    </a:moveTo>
                    <a:lnTo>
                      <a:pt x="129" y="138"/>
                    </a:lnTo>
                    <a:lnTo>
                      <a:pt x="127" y="138"/>
                    </a:lnTo>
                    <a:close/>
                    <a:moveTo>
                      <a:pt x="129" y="138"/>
                    </a:moveTo>
                    <a:lnTo>
                      <a:pt x="131" y="138"/>
                    </a:lnTo>
                    <a:lnTo>
                      <a:pt x="129" y="138"/>
                    </a:lnTo>
                    <a:lnTo>
                      <a:pt x="129" y="140"/>
                    </a:lnTo>
                    <a:lnTo>
                      <a:pt x="127" y="140"/>
                    </a:lnTo>
                    <a:lnTo>
                      <a:pt x="129" y="140"/>
                    </a:lnTo>
                    <a:lnTo>
                      <a:pt x="129" y="138"/>
                    </a:lnTo>
                    <a:close/>
                    <a:moveTo>
                      <a:pt x="116" y="138"/>
                    </a:moveTo>
                    <a:lnTo>
                      <a:pt x="116" y="140"/>
                    </a:lnTo>
                    <a:lnTo>
                      <a:pt x="116" y="138"/>
                    </a:lnTo>
                    <a:lnTo>
                      <a:pt x="116" y="140"/>
                    </a:lnTo>
                    <a:lnTo>
                      <a:pt x="114" y="140"/>
                    </a:lnTo>
                    <a:lnTo>
                      <a:pt x="114" y="138"/>
                    </a:lnTo>
                    <a:lnTo>
                      <a:pt x="116" y="138"/>
                    </a:lnTo>
                    <a:close/>
                    <a:moveTo>
                      <a:pt x="129" y="138"/>
                    </a:moveTo>
                    <a:lnTo>
                      <a:pt x="131" y="138"/>
                    </a:lnTo>
                    <a:lnTo>
                      <a:pt x="129" y="138"/>
                    </a:lnTo>
                    <a:close/>
                    <a:moveTo>
                      <a:pt x="110" y="138"/>
                    </a:moveTo>
                    <a:lnTo>
                      <a:pt x="110" y="136"/>
                    </a:lnTo>
                    <a:lnTo>
                      <a:pt x="112" y="138"/>
                    </a:lnTo>
                    <a:lnTo>
                      <a:pt x="110" y="138"/>
                    </a:lnTo>
                    <a:close/>
                    <a:moveTo>
                      <a:pt x="127" y="138"/>
                    </a:moveTo>
                    <a:lnTo>
                      <a:pt x="125" y="136"/>
                    </a:lnTo>
                    <a:lnTo>
                      <a:pt x="127" y="136"/>
                    </a:lnTo>
                    <a:lnTo>
                      <a:pt x="127" y="138"/>
                    </a:lnTo>
                    <a:close/>
                    <a:moveTo>
                      <a:pt x="127" y="136"/>
                    </a:moveTo>
                    <a:lnTo>
                      <a:pt x="125" y="136"/>
                    </a:lnTo>
                    <a:lnTo>
                      <a:pt x="127" y="136"/>
                    </a:lnTo>
                    <a:close/>
                    <a:moveTo>
                      <a:pt x="135" y="136"/>
                    </a:moveTo>
                    <a:lnTo>
                      <a:pt x="133" y="136"/>
                    </a:lnTo>
                    <a:lnTo>
                      <a:pt x="135" y="136"/>
                    </a:lnTo>
                    <a:close/>
                    <a:moveTo>
                      <a:pt x="133" y="136"/>
                    </a:moveTo>
                    <a:lnTo>
                      <a:pt x="131" y="136"/>
                    </a:lnTo>
                    <a:lnTo>
                      <a:pt x="133" y="136"/>
                    </a:lnTo>
                    <a:lnTo>
                      <a:pt x="131" y="136"/>
                    </a:lnTo>
                    <a:lnTo>
                      <a:pt x="133" y="136"/>
                    </a:lnTo>
                    <a:close/>
                    <a:moveTo>
                      <a:pt x="127" y="136"/>
                    </a:moveTo>
                    <a:lnTo>
                      <a:pt x="127" y="134"/>
                    </a:lnTo>
                    <a:lnTo>
                      <a:pt x="129" y="136"/>
                    </a:lnTo>
                    <a:lnTo>
                      <a:pt x="127" y="136"/>
                    </a:lnTo>
                    <a:close/>
                    <a:moveTo>
                      <a:pt x="135" y="136"/>
                    </a:moveTo>
                    <a:lnTo>
                      <a:pt x="135" y="134"/>
                    </a:lnTo>
                    <a:lnTo>
                      <a:pt x="135" y="136"/>
                    </a:lnTo>
                    <a:close/>
                    <a:moveTo>
                      <a:pt x="129" y="134"/>
                    </a:moveTo>
                    <a:lnTo>
                      <a:pt x="129" y="136"/>
                    </a:lnTo>
                    <a:lnTo>
                      <a:pt x="129" y="134"/>
                    </a:lnTo>
                    <a:lnTo>
                      <a:pt x="129" y="136"/>
                    </a:lnTo>
                    <a:lnTo>
                      <a:pt x="129" y="134"/>
                    </a:lnTo>
                    <a:close/>
                    <a:moveTo>
                      <a:pt x="135" y="134"/>
                    </a:moveTo>
                    <a:lnTo>
                      <a:pt x="133" y="134"/>
                    </a:lnTo>
                    <a:lnTo>
                      <a:pt x="135" y="134"/>
                    </a:lnTo>
                    <a:close/>
                    <a:moveTo>
                      <a:pt x="91" y="134"/>
                    </a:moveTo>
                    <a:lnTo>
                      <a:pt x="91" y="136"/>
                    </a:lnTo>
                    <a:lnTo>
                      <a:pt x="92" y="136"/>
                    </a:lnTo>
                    <a:lnTo>
                      <a:pt x="92" y="138"/>
                    </a:lnTo>
                    <a:lnTo>
                      <a:pt x="91" y="138"/>
                    </a:lnTo>
                    <a:lnTo>
                      <a:pt x="91" y="136"/>
                    </a:lnTo>
                    <a:lnTo>
                      <a:pt x="91" y="138"/>
                    </a:lnTo>
                    <a:lnTo>
                      <a:pt x="92" y="138"/>
                    </a:lnTo>
                    <a:lnTo>
                      <a:pt x="92" y="140"/>
                    </a:lnTo>
                    <a:lnTo>
                      <a:pt x="92" y="138"/>
                    </a:lnTo>
                    <a:lnTo>
                      <a:pt x="92" y="140"/>
                    </a:lnTo>
                    <a:lnTo>
                      <a:pt x="91" y="140"/>
                    </a:lnTo>
                    <a:lnTo>
                      <a:pt x="89" y="140"/>
                    </a:lnTo>
                    <a:lnTo>
                      <a:pt x="89" y="138"/>
                    </a:lnTo>
                    <a:lnTo>
                      <a:pt x="87" y="138"/>
                    </a:lnTo>
                    <a:lnTo>
                      <a:pt x="87" y="136"/>
                    </a:lnTo>
                    <a:lnTo>
                      <a:pt x="89" y="136"/>
                    </a:lnTo>
                    <a:lnTo>
                      <a:pt x="89" y="134"/>
                    </a:lnTo>
                    <a:lnTo>
                      <a:pt x="91" y="134"/>
                    </a:lnTo>
                    <a:close/>
                    <a:moveTo>
                      <a:pt x="139" y="134"/>
                    </a:moveTo>
                    <a:lnTo>
                      <a:pt x="140" y="134"/>
                    </a:lnTo>
                    <a:lnTo>
                      <a:pt x="140" y="136"/>
                    </a:lnTo>
                    <a:lnTo>
                      <a:pt x="139" y="136"/>
                    </a:lnTo>
                    <a:lnTo>
                      <a:pt x="139" y="138"/>
                    </a:lnTo>
                    <a:lnTo>
                      <a:pt x="139" y="136"/>
                    </a:lnTo>
                    <a:lnTo>
                      <a:pt x="137" y="136"/>
                    </a:lnTo>
                    <a:lnTo>
                      <a:pt x="135" y="136"/>
                    </a:lnTo>
                    <a:lnTo>
                      <a:pt x="137" y="136"/>
                    </a:lnTo>
                    <a:lnTo>
                      <a:pt x="135" y="136"/>
                    </a:lnTo>
                    <a:lnTo>
                      <a:pt x="137" y="136"/>
                    </a:lnTo>
                    <a:lnTo>
                      <a:pt x="137" y="134"/>
                    </a:lnTo>
                    <a:lnTo>
                      <a:pt x="139" y="134"/>
                    </a:lnTo>
                    <a:close/>
                    <a:moveTo>
                      <a:pt x="150" y="134"/>
                    </a:moveTo>
                    <a:lnTo>
                      <a:pt x="148" y="134"/>
                    </a:lnTo>
                    <a:lnTo>
                      <a:pt x="150" y="134"/>
                    </a:lnTo>
                    <a:close/>
                    <a:moveTo>
                      <a:pt x="142" y="132"/>
                    </a:moveTo>
                    <a:lnTo>
                      <a:pt x="142" y="134"/>
                    </a:lnTo>
                    <a:lnTo>
                      <a:pt x="142" y="132"/>
                    </a:lnTo>
                    <a:close/>
                    <a:moveTo>
                      <a:pt x="144" y="132"/>
                    </a:moveTo>
                    <a:lnTo>
                      <a:pt x="146" y="132"/>
                    </a:lnTo>
                    <a:lnTo>
                      <a:pt x="144" y="132"/>
                    </a:lnTo>
                    <a:close/>
                    <a:moveTo>
                      <a:pt x="142" y="132"/>
                    </a:moveTo>
                    <a:lnTo>
                      <a:pt x="144" y="132"/>
                    </a:lnTo>
                    <a:lnTo>
                      <a:pt x="144" y="134"/>
                    </a:lnTo>
                    <a:lnTo>
                      <a:pt x="144" y="132"/>
                    </a:lnTo>
                    <a:lnTo>
                      <a:pt x="142" y="132"/>
                    </a:lnTo>
                    <a:close/>
                    <a:moveTo>
                      <a:pt x="89" y="132"/>
                    </a:moveTo>
                    <a:lnTo>
                      <a:pt x="87" y="131"/>
                    </a:lnTo>
                    <a:lnTo>
                      <a:pt x="89" y="131"/>
                    </a:lnTo>
                    <a:lnTo>
                      <a:pt x="89" y="132"/>
                    </a:lnTo>
                    <a:close/>
                    <a:moveTo>
                      <a:pt x="133" y="132"/>
                    </a:moveTo>
                    <a:lnTo>
                      <a:pt x="131" y="132"/>
                    </a:lnTo>
                    <a:lnTo>
                      <a:pt x="133" y="132"/>
                    </a:lnTo>
                    <a:lnTo>
                      <a:pt x="133" y="131"/>
                    </a:lnTo>
                    <a:lnTo>
                      <a:pt x="133" y="132"/>
                    </a:lnTo>
                    <a:close/>
                    <a:moveTo>
                      <a:pt x="129" y="132"/>
                    </a:moveTo>
                    <a:lnTo>
                      <a:pt x="129" y="131"/>
                    </a:lnTo>
                    <a:lnTo>
                      <a:pt x="127" y="131"/>
                    </a:lnTo>
                    <a:lnTo>
                      <a:pt x="129" y="131"/>
                    </a:lnTo>
                    <a:lnTo>
                      <a:pt x="129" y="132"/>
                    </a:lnTo>
                    <a:lnTo>
                      <a:pt x="129" y="131"/>
                    </a:lnTo>
                    <a:lnTo>
                      <a:pt x="129" y="132"/>
                    </a:lnTo>
                    <a:close/>
                    <a:moveTo>
                      <a:pt x="154" y="131"/>
                    </a:moveTo>
                    <a:lnTo>
                      <a:pt x="156" y="131"/>
                    </a:lnTo>
                    <a:lnTo>
                      <a:pt x="154" y="131"/>
                    </a:lnTo>
                    <a:close/>
                    <a:moveTo>
                      <a:pt x="89" y="131"/>
                    </a:moveTo>
                    <a:lnTo>
                      <a:pt x="87" y="131"/>
                    </a:lnTo>
                    <a:lnTo>
                      <a:pt x="89" y="131"/>
                    </a:lnTo>
                    <a:close/>
                    <a:moveTo>
                      <a:pt x="127" y="131"/>
                    </a:moveTo>
                    <a:lnTo>
                      <a:pt x="129" y="131"/>
                    </a:lnTo>
                    <a:lnTo>
                      <a:pt x="127" y="131"/>
                    </a:lnTo>
                    <a:lnTo>
                      <a:pt x="125" y="131"/>
                    </a:lnTo>
                    <a:lnTo>
                      <a:pt x="127" y="131"/>
                    </a:lnTo>
                    <a:lnTo>
                      <a:pt x="125" y="131"/>
                    </a:lnTo>
                    <a:lnTo>
                      <a:pt x="127" y="131"/>
                    </a:lnTo>
                    <a:lnTo>
                      <a:pt x="127" y="129"/>
                    </a:lnTo>
                    <a:lnTo>
                      <a:pt x="127" y="131"/>
                    </a:lnTo>
                    <a:close/>
                    <a:moveTo>
                      <a:pt x="140" y="129"/>
                    </a:moveTo>
                    <a:lnTo>
                      <a:pt x="139" y="129"/>
                    </a:lnTo>
                    <a:lnTo>
                      <a:pt x="140" y="129"/>
                    </a:lnTo>
                    <a:lnTo>
                      <a:pt x="139" y="129"/>
                    </a:lnTo>
                    <a:lnTo>
                      <a:pt x="140" y="129"/>
                    </a:lnTo>
                    <a:close/>
                    <a:moveTo>
                      <a:pt x="144" y="129"/>
                    </a:moveTo>
                    <a:lnTo>
                      <a:pt x="142" y="129"/>
                    </a:lnTo>
                    <a:lnTo>
                      <a:pt x="144" y="129"/>
                    </a:lnTo>
                    <a:close/>
                    <a:moveTo>
                      <a:pt x="139" y="129"/>
                    </a:moveTo>
                    <a:lnTo>
                      <a:pt x="140" y="129"/>
                    </a:lnTo>
                    <a:lnTo>
                      <a:pt x="139" y="129"/>
                    </a:lnTo>
                    <a:close/>
                    <a:moveTo>
                      <a:pt x="142" y="129"/>
                    </a:moveTo>
                    <a:lnTo>
                      <a:pt x="142" y="131"/>
                    </a:lnTo>
                    <a:lnTo>
                      <a:pt x="140" y="131"/>
                    </a:lnTo>
                    <a:lnTo>
                      <a:pt x="140" y="129"/>
                    </a:lnTo>
                    <a:lnTo>
                      <a:pt x="142" y="129"/>
                    </a:lnTo>
                    <a:lnTo>
                      <a:pt x="140" y="129"/>
                    </a:lnTo>
                    <a:lnTo>
                      <a:pt x="142" y="129"/>
                    </a:lnTo>
                    <a:close/>
                    <a:moveTo>
                      <a:pt x="139" y="127"/>
                    </a:moveTo>
                    <a:lnTo>
                      <a:pt x="139" y="129"/>
                    </a:lnTo>
                    <a:lnTo>
                      <a:pt x="139" y="127"/>
                    </a:lnTo>
                    <a:close/>
                    <a:moveTo>
                      <a:pt x="140" y="127"/>
                    </a:moveTo>
                    <a:lnTo>
                      <a:pt x="140" y="129"/>
                    </a:lnTo>
                    <a:lnTo>
                      <a:pt x="140" y="127"/>
                    </a:lnTo>
                    <a:close/>
                    <a:moveTo>
                      <a:pt x="140" y="127"/>
                    </a:moveTo>
                    <a:lnTo>
                      <a:pt x="139" y="127"/>
                    </a:lnTo>
                    <a:lnTo>
                      <a:pt x="140" y="127"/>
                    </a:lnTo>
                    <a:lnTo>
                      <a:pt x="139" y="127"/>
                    </a:lnTo>
                    <a:lnTo>
                      <a:pt x="140" y="127"/>
                    </a:lnTo>
                    <a:close/>
                    <a:moveTo>
                      <a:pt x="139" y="127"/>
                    </a:moveTo>
                    <a:lnTo>
                      <a:pt x="137" y="127"/>
                    </a:lnTo>
                    <a:lnTo>
                      <a:pt x="139" y="127"/>
                    </a:lnTo>
                    <a:close/>
                    <a:moveTo>
                      <a:pt x="140" y="125"/>
                    </a:moveTo>
                    <a:lnTo>
                      <a:pt x="140" y="127"/>
                    </a:lnTo>
                    <a:lnTo>
                      <a:pt x="140" y="125"/>
                    </a:lnTo>
                    <a:close/>
                    <a:moveTo>
                      <a:pt x="69" y="125"/>
                    </a:moveTo>
                    <a:lnTo>
                      <a:pt x="71" y="125"/>
                    </a:lnTo>
                    <a:lnTo>
                      <a:pt x="69" y="125"/>
                    </a:lnTo>
                    <a:lnTo>
                      <a:pt x="71" y="125"/>
                    </a:lnTo>
                    <a:lnTo>
                      <a:pt x="71" y="127"/>
                    </a:lnTo>
                    <a:lnTo>
                      <a:pt x="73" y="127"/>
                    </a:lnTo>
                    <a:lnTo>
                      <a:pt x="73" y="129"/>
                    </a:lnTo>
                    <a:lnTo>
                      <a:pt x="75" y="129"/>
                    </a:lnTo>
                    <a:lnTo>
                      <a:pt x="75" y="127"/>
                    </a:lnTo>
                    <a:lnTo>
                      <a:pt x="75" y="129"/>
                    </a:lnTo>
                    <a:lnTo>
                      <a:pt x="73" y="129"/>
                    </a:lnTo>
                    <a:lnTo>
                      <a:pt x="73" y="131"/>
                    </a:lnTo>
                    <a:lnTo>
                      <a:pt x="71" y="131"/>
                    </a:lnTo>
                    <a:lnTo>
                      <a:pt x="69" y="131"/>
                    </a:lnTo>
                    <a:lnTo>
                      <a:pt x="69" y="129"/>
                    </a:lnTo>
                    <a:lnTo>
                      <a:pt x="68" y="129"/>
                    </a:lnTo>
                    <a:lnTo>
                      <a:pt x="66" y="129"/>
                    </a:lnTo>
                    <a:lnTo>
                      <a:pt x="66" y="127"/>
                    </a:lnTo>
                    <a:lnTo>
                      <a:pt x="64" y="127"/>
                    </a:lnTo>
                    <a:lnTo>
                      <a:pt x="66" y="127"/>
                    </a:lnTo>
                    <a:lnTo>
                      <a:pt x="68" y="127"/>
                    </a:lnTo>
                    <a:lnTo>
                      <a:pt x="68" y="125"/>
                    </a:lnTo>
                    <a:lnTo>
                      <a:pt x="69" y="125"/>
                    </a:lnTo>
                    <a:close/>
                    <a:moveTo>
                      <a:pt x="142" y="125"/>
                    </a:moveTo>
                    <a:lnTo>
                      <a:pt x="140" y="125"/>
                    </a:lnTo>
                    <a:lnTo>
                      <a:pt x="142" y="125"/>
                    </a:lnTo>
                    <a:close/>
                    <a:moveTo>
                      <a:pt x="125" y="127"/>
                    </a:moveTo>
                    <a:lnTo>
                      <a:pt x="123" y="127"/>
                    </a:lnTo>
                    <a:lnTo>
                      <a:pt x="123" y="125"/>
                    </a:lnTo>
                    <a:lnTo>
                      <a:pt x="125" y="125"/>
                    </a:lnTo>
                    <a:lnTo>
                      <a:pt x="125" y="127"/>
                    </a:lnTo>
                    <a:close/>
                    <a:moveTo>
                      <a:pt x="142" y="125"/>
                    </a:moveTo>
                    <a:lnTo>
                      <a:pt x="144" y="125"/>
                    </a:lnTo>
                    <a:lnTo>
                      <a:pt x="142" y="125"/>
                    </a:lnTo>
                    <a:close/>
                    <a:moveTo>
                      <a:pt x="140" y="125"/>
                    </a:moveTo>
                    <a:lnTo>
                      <a:pt x="139" y="125"/>
                    </a:lnTo>
                    <a:lnTo>
                      <a:pt x="140" y="125"/>
                    </a:lnTo>
                    <a:close/>
                    <a:moveTo>
                      <a:pt x="142" y="123"/>
                    </a:moveTo>
                    <a:lnTo>
                      <a:pt x="144" y="123"/>
                    </a:lnTo>
                    <a:lnTo>
                      <a:pt x="144" y="125"/>
                    </a:lnTo>
                    <a:lnTo>
                      <a:pt x="142" y="125"/>
                    </a:lnTo>
                    <a:lnTo>
                      <a:pt x="142" y="123"/>
                    </a:lnTo>
                    <a:close/>
                    <a:moveTo>
                      <a:pt x="142" y="123"/>
                    </a:moveTo>
                    <a:lnTo>
                      <a:pt x="142" y="125"/>
                    </a:lnTo>
                    <a:lnTo>
                      <a:pt x="142" y="123"/>
                    </a:lnTo>
                    <a:close/>
                    <a:moveTo>
                      <a:pt x="146" y="123"/>
                    </a:moveTo>
                    <a:lnTo>
                      <a:pt x="146" y="125"/>
                    </a:lnTo>
                    <a:lnTo>
                      <a:pt x="146" y="123"/>
                    </a:lnTo>
                    <a:close/>
                    <a:moveTo>
                      <a:pt x="142" y="123"/>
                    </a:moveTo>
                    <a:lnTo>
                      <a:pt x="142" y="121"/>
                    </a:lnTo>
                    <a:lnTo>
                      <a:pt x="142" y="123"/>
                    </a:lnTo>
                    <a:close/>
                    <a:moveTo>
                      <a:pt x="146" y="123"/>
                    </a:moveTo>
                    <a:lnTo>
                      <a:pt x="146" y="121"/>
                    </a:lnTo>
                    <a:lnTo>
                      <a:pt x="146" y="123"/>
                    </a:lnTo>
                    <a:close/>
                    <a:moveTo>
                      <a:pt x="140" y="123"/>
                    </a:moveTo>
                    <a:lnTo>
                      <a:pt x="140" y="121"/>
                    </a:lnTo>
                    <a:lnTo>
                      <a:pt x="142" y="121"/>
                    </a:lnTo>
                    <a:lnTo>
                      <a:pt x="142" y="123"/>
                    </a:lnTo>
                    <a:lnTo>
                      <a:pt x="140" y="123"/>
                    </a:lnTo>
                    <a:lnTo>
                      <a:pt x="140" y="121"/>
                    </a:lnTo>
                    <a:lnTo>
                      <a:pt x="140" y="123"/>
                    </a:lnTo>
                    <a:close/>
                    <a:moveTo>
                      <a:pt x="144" y="121"/>
                    </a:moveTo>
                    <a:lnTo>
                      <a:pt x="142" y="121"/>
                    </a:lnTo>
                    <a:lnTo>
                      <a:pt x="144" y="121"/>
                    </a:lnTo>
                    <a:close/>
                    <a:moveTo>
                      <a:pt x="142" y="121"/>
                    </a:moveTo>
                    <a:lnTo>
                      <a:pt x="142" y="123"/>
                    </a:lnTo>
                    <a:lnTo>
                      <a:pt x="142" y="121"/>
                    </a:lnTo>
                    <a:close/>
                    <a:moveTo>
                      <a:pt x="142" y="121"/>
                    </a:moveTo>
                    <a:lnTo>
                      <a:pt x="142" y="123"/>
                    </a:lnTo>
                    <a:lnTo>
                      <a:pt x="142" y="121"/>
                    </a:lnTo>
                    <a:close/>
                    <a:moveTo>
                      <a:pt x="150" y="121"/>
                    </a:moveTo>
                    <a:lnTo>
                      <a:pt x="148" y="121"/>
                    </a:lnTo>
                    <a:lnTo>
                      <a:pt x="150" y="121"/>
                    </a:lnTo>
                    <a:close/>
                    <a:moveTo>
                      <a:pt x="164" y="123"/>
                    </a:moveTo>
                    <a:lnTo>
                      <a:pt x="164" y="121"/>
                    </a:lnTo>
                    <a:lnTo>
                      <a:pt x="164" y="123"/>
                    </a:lnTo>
                    <a:close/>
                    <a:moveTo>
                      <a:pt x="144" y="121"/>
                    </a:moveTo>
                    <a:lnTo>
                      <a:pt x="142" y="121"/>
                    </a:lnTo>
                    <a:lnTo>
                      <a:pt x="144" y="121"/>
                    </a:lnTo>
                    <a:close/>
                    <a:moveTo>
                      <a:pt x="164" y="121"/>
                    </a:moveTo>
                    <a:lnTo>
                      <a:pt x="165" y="121"/>
                    </a:lnTo>
                    <a:lnTo>
                      <a:pt x="164" y="121"/>
                    </a:lnTo>
                    <a:close/>
                    <a:moveTo>
                      <a:pt x="150" y="119"/>
                    </a:moveTo>
                    <a:lnTo>
                      <a:pt x="148" y="119"/>
                    </a:lnTo>
                    <a:lnTo>
                      <a:pt x="150" y="119"/>
                    </a:lnTo>
                    <a:lnTo>
                      <a:pt x="152" y="119"/>
                    </a:lnTo>
                    <a:lnTo>
                      <a:pt x="150" y="119"/>
                    </a:lnTo>
                    <a:lnTo>
                      <a:pt x="152" y="119"/>
                    </a:lnTo>
                    <a:lnTo>
                      <a:pt x="150" y="121"/>
                    </a:lnTo>
                    <a:lnTo>
                      <a:pt x="152" y="121"/>
                    </a:lnTo>
                    <a:lnTo>
                      <a:pt x="150" y="121"/>
                    </a:lnTo>
                    <a:lnTo>
                      <a:pt x="150" y="119"/>
                    </a:lnTo>
                    <a:close/>
                    <a:moveTo>
                      <a:pt x="146" y="119"/>
                    </a:moveTo>
                    <a:lnTo>
                      <a:pt x="144" y="119"/>
                    </a:lnTo>
                    <a:lnTo>
                      <a:pt x="146" y="119"/>
                    </a:lnTo>
                    <a:close/>
                    <a:moveTo>
                      <a:pt x="148" y="119"/>
                    </a:moveTo>
                    <a:lnTo>
                      <a:pt x="150" y="119"/>
                    </a:lnTo>
                    <a:lnTo>
                      <a:pt x="148" y="119"/>
                    </a:lnTo>
                    <a:close/>
                    <a:moveTo>
                      <a:pt x="150" y="117"/>
                    </a:moveTo>
                    <a:lnTo>
                      <a:pt x="150" y="119"/>
                    </a:lnTo>
                    <a:lnTo>
                      <a:pt x="150" y="117"/>
                    </a:lnTo>
                    <a:close/>
                    <a:moveTo>
                      <a:pt x="150" y="117"/>
                    </a:moveTo>
                    <a:lnTo>
                      <a:pt x="150" y="119"/>
                    </a:lnTo>
                    <a:lnTo>
                      <a:pt x="150" y="117"/>
                    </a:lnTo>
                    <a:close/>
                    <a:moveTo>
                      <a:pt x="165" y="117"/>
                    </a:moveTo>
                    <a:lnTo>
                      <a:pt x="164" y="117"/>
                    </a:lnTo>
                    <a:lnTo>
                      <a:pt x="165" y="117"/>
                    </a:lnTo>
                    <a:close/>
                    <a:moveTo>
                      <a:pt x="152" y="117"/>
                    </a:moveTo>
                    <a:lnTo>
                      <a:pt x="150" y="117"/>
                    </a:lnTo>
                    <a:lnTo>
                      <a:pt x="152" y="117"/>
                    </a:lnTo>
                    <a:lnTo>
                      <a:pt x="150" y="117"/>
                    </a:lnTo>
                    <a:lnTo>
                      <a:pt x="152" y="117"/>
                    </a:lnTo>
                    <a:close/>
                    <a:moveTo>
                      <a:pt x="164" y="117"/>
                    </a:moveTo>
                    <a:lnTo>
                      <a:pt x="164" y="115"/>
                    </a:lnTo>
                    <a:lnTo>
                      <a:pt x="164" y="117"/>
                    </a:lnTo>
                    <a:close/>
                    <a:moveTo>
                      <a:pt x="152" y="115"/>
                    </a:moveTo>
                    <a:lnTo>
                      <a:pt x="152" y="117"/>
                    </a:lnTo>
                    <a:lnTo>
                      <a:pt x="152" y="115"/>
                    </a:lnTo>
                    <a:close/>
                    <a:moveTo>
                      <a:pt x="152" y="115"/>
                    </a:moveTo>
                    <a:lnTo>
                      <a:pt x="150" y="115"/>
                    </a:lnTo>
                    <a:lnTo>
                      <a:pt x="152" y="115"/>
                    </a:lnTo>
                    <a:close/>
                    <a:moveTo>
                      <a:pt x="148" y="115"/>
                    </a:moveTo>
                    <a:lnTo>
                      <a:pt x="150" y="115"/>
                    </a:lnTo>
                    <a:lnTo>
                      <a:pt x="148" y="115"/>
                    </a:lnTo>
                    <a:close/>
                    <a:moveTo>
                      <a:pt x="146" y="113"/>
                    </a:moveTo>
                    <a:lnTo>
                      <a:pt x="148" y="113"/>
                    </a:lnTo>
                    <a:lnTo>
                      <a:pt x="148" y="115"/>
                    </a:lnTo>
                    <a:lnTo>
                      <a:pt x="146" y="115"/>
                    </a:lnTo>
                    <a:lnTo>
                      <a:pt x="146" y="113"/>
                    </a:lnTo>
                    <a:lnTo>
                      <a:pt x="146" y="115"/>
                    </a:lnTo>
                    <a:lnTo>
                      <a:pt x="146" y="113"/>
                    </a:lnTo>
                    <a:close/>
                    <a:moveTo>
                      <a:pt x="152" y="115"/>
                    </a:moveTo>
                    <a:lnTo>
                      <a:pt x="152" y="113"/>
                    </a:lnTo>
                    <a:lnTo>
                      <a:pt x="152" y="115"/>
                    </a:lnTo>
                    <a:close/>
                    <a:moveTo>
                      <a:pt x="148" y="115"/>
                    </a:moveTo>
                    <a:lnTo>
                      <a:pt x="146" y="115"/>
                    </a:lnTo>
                    <a:lnTo>
                      <a:pt x="148" y="115"/>
                    </a:lnTo>
                    <a:lnTo>
                      <a:pt x="148" y="113"/>
                    </a:lnTo>
                    <a:lnTo>
                      <a:pt x="148" y="115"/>
                    </a:lnTo>
                    <a:close/>
                    <a:moveTo>
                      <a:pt x="152" y="113"/>
                    </a:moveTo>
                    <a:lnTo>
                      <a:pt x="152" y="115"/>
                    </a:lnTo>
                    <a:lnTo>
                      <a:pt x="152" y="113"/>
                    </a:lnTo>
                    <a:close/>
                    <a:moveTo>
                      <a:pt x="148" y="113"/>
                    </a:moveTo>
                    <a:lnTo>
                      <a:pt x="150" y="113"/>
                    </a:lnTo>
                    <a:lnTo>
                      <a:pt x="148" y="113"/>
                    </a:lnTo>
                    <a:close/>
                    <a:moveTo>
                      <a:pt x="152" y="113"/>
                    </a:moveTo>
                    <a:lnTo>
                      <a:pt x="150" y="113"/>
                    </a:lnTo>
                    <a:lnTo>
                      <a:pt x="152" y="113"/>
                    </a:lnTo>
                    <a:close/>
                    <a:moveTo>
                      <a:pt x="148" y="113"/>
                    </a:moveTo>
                    <a:lnTo>
                      <a:pt x="150" y="113"/>
                    </a:lnTo>
                    <a:lnTo>
                      <a:pt x="148" y="113"/>
                    </a:lnTo>
                    <a:close/>
                    <a:moveTo>
                      <a:pt x="152" y="111"/>
                    </a:moveTo>
                    <a:lnTo>
                      <a:pt x="152" y="113"/>
                    </a:lnTo>
                    <a:lnTo>
                      <a:pt x="152" y="111"/>
                    </a:lnTo>
                    <a:close/>
                    <a:moveTo>
                      <a:pt x="150" y="113"/>
                    </a:moveTo>
                    <a:lnTo>
                      <a:pt x="150" y="111"/>
                    </a:lnTo>
                    <a:lnTo>
                      <a:pt x="150" y="113"/>
                    </a:lnTo>
                    <a:close/>
                    <a:moveTo>
                      <a:pt x="152" y="113"/>
                    </a:moveTo>
                    <a:lnTo>
                      <a:pt x="152" y="111"/>
                    </a:lnTo>
                    <a:lnTo>
                      <a:pt x="152" y="113"/>
                    </a:lnTo>
                    <a:close/>
                    <a:moveTo>
                      <a:pt x="152" y="111"/>
                    </a:moveTo>
                    <a:lnTo>
                      <a:pt x="150" y="111"/>
                    </a:lnTo>
                    <a:lnTo>
                      <a:pt x="152" y="111"/>
                    </a:lnTo>
                    <a:close/>
                    <a:moveTo>
                      <a:pt x="165" y="111"/>
                    </a:moveTo>
                    <a:lnTo>
                      <a:pt x="165" y="113"/>
                    </a:lnTo>
                    <a:lnTo>
                      <a:pt x="165" y="115"/>
                    </a:lnTo>
                    <a:lnTo>
                      <a:pt x="165" y="117"/>
                    </a:lnTo>
                    <a:lnTo>
                      <a:pt x="165" y="119"/>
                    </a:lnTo>
                    <a:lnTo>
                      <a:pt x="165" y="117"/>
                    </a:lnTo>
                    <a:lnTo>
                      <a:pt x="165" y="115"/>
                    </a:lnTo>
                    <a:lnTo>
                      <a:pt x="165" y="113"/>
                    </a:lnTo>
                    <a:lnTo>
                      <a:pt x="165" y="111"/>
                    </a:lnTo>
                    <a:close/>
                    <a:moveTo>
                      <a:pt x="154" y="111"/>
                    </a:moveTo>
                    <a:lnTo>
                      <a:pt x="154" y="109"/>
                    </a:lnTo>
                    <a:lnTo>
                      <a:pt x="156" y="109"/>
                    </a:lnTo>
                    <a:lnTo>
                      <a:pt x="156" y="111"/>
                    </a:lnTo>
                    <a:lnTo>
                      <a:pt x="154" y="111"/>
                    </a:lnTo>
                    <a:close/>
                    <a:moveTo>
                      <a:pt x="152" y="109"/>
                    </a:moveTo>
                    <a:lnTo>
                      <a:pt x="152" y="111"/>
                    </a:lnTo>
                    <a:lnTo>
                      <a:pt x="152" y="109"/>
                    </a:lnTo>
                    <a:close/>
                    <a:moveTo>
                      <a:pt x="165" y="109"/>
                    </a:moveTo>
                    <a:lnTo>
                      <a:pt x="164" y="109"/>
                    </a:lnTo>
                    <a:lnTo>
                      <a:pt x="165" y="109"/>
                    </a:lnTo>
                    <a:close/>
                    <a:moveTo>
                      <a:pt x="148" y="109"/>
                    </a:moveTo>
                    <a:lnTo>
                      <a:pt x="148" y="111"/>
                    </a:lnTo>
                    <a:lnTo>
                      <a:pt x="146" y="111"/>
                    </a:lnTo>
                    <a:lnTo>
                      <a:pt x="146" y="109"/>
                    </a:lnTo>
                    <a:lnTo>
                      <a:pt x="148" y="109"/>
                    </a:lnTo>
                    <a:lnTo>
                      <a:pt x="148" y="111"/>
                    </a:lnTo>
                    <a:lnTo>
                      <a:pt x="148" y="109"/>
                    </a:lnTo>
                    <a:close/>
                    <a:moveTo>
                      <a:pt x="152" y="111"/>
                    </a:moveTo>
                    <a:lnTo>
                      <a:pt x="152" y="109"/>
                    </a:lnTo>
                    <a:lnTo>
                      <a:pt x="152" y="111"/>
                    </a:lnTo>
                    <a:close/>
                    <a:moveTo>
                      <a:pt x="154" y="109"/>
                    </a:moveTo>
                    <a:lnTo>
                      <a:pt x="154" y="111"/>
                    </a:lnTo>
                    <a:lnTo>
                      <a:pt x="154" y="109"/>
                    </a:lnTo>
                    <a:lnTo>
                      <a:pt x="154" y="111"/>
                    </a:lnTo>
                    <a:lnTo>
                      <a:pt x="154" y="109"/>
                    </a:lnTo>
                    <a:lnTo>
                      <a:pt x="154" y="111"/>
                    </a:lnTo>
                    <a:lnTo>
                      <a:pt x="152" y="111"/>
                    </a:lnTo>
                    <a:lnTo>
                      <a:pt x="152" y="109"/>
                    </a:lnTo>
                    <a:lnTo>
                      <a:pt x="154" y="109"/>
                    </a:lnTo>
                    <a:lnTo>
                      <a:pt x="152" y="109"/>
                    </a:lnTo>
                    <a:lnTo>
                      <a:pt x="150" y="109"/>
                    </a:lnTo>
                    <a:lnTo>
                      <a:pt x="150" y="111"/>
                    </a:lnTo>
                    <a:lnTo>
                      <a:pt x="150" y="109"/>
                    </a:lnTo>
                    <a:lnTo>
                      <a:pt x="152" y="109"/>
                    </a:lnTo>
                    <a:lnTo>
                      <a:pt x="152" y="108"/>
                    </a:lnTo>
                    <a:lnTo>
                      <a:pt x="154" y="108"/>
                    </a:lnTo>
                    <a:lnTo>
                      <a:pt x="154" y="109"/>
                    </a:lnTo>
                    <a:lnTo>
                      <a:pt x="152" y="109"/>
                    </a:lnTo>
                    <a:lnTo>
                      <a:pt x="154" y="109"/>
                    </a:lnTo>
                    <a:close/>
                    <a:moveTo>
                      <a:pt x="146" y="108"/>
                    </a:moveTo>
                    <a:lnTo>
                      <a:pt x="146" y="106"/>
                    </a:lnTo>
                    <a:lnTo>
                      <a:pt x="146" y="108"/>
                    </a:lnTo>
                    <a:close/>
                    <a:moveTo>
                      <a:pt x="154" y="106"/>
                    </a:moveTo>
                    <a:lnTo>
                      <a:pt x="154" y="108"/>
                    </a:lnTo>
                    <a:lnTo>
                      <a:pt x="154" y="106"/>
                    </a:lnTo>
                    <a:close/>
                    <a:moveTo>
                      <a:pt x="146" y="113"/>
                    </a:moveTo>
                    <a:lnTo>
                      <a:pt x="146" y="115"/>
                    </a:lnTo>
                    <a:lnTo>
                      <a:pt x="146" y="113"/>
                    </a:lnTo>
                    <a:lnTo>
                      <a:pt x="146" y="115"/>
                    </a:lnTo>
                    <a:lnTo>
                      <a:pt x="146" y="117"/>
                    </a:lnTo>
                    <a:lnTo>
                      <a:pt x="146" y="115"/>
                    </a:lnTo>
                    <a:lnTo>
                      <a:pt x="148" y="115"/>
                    </a:lnTo>
                    <a:lnTo>
                      <a:pt x="148" y="117"/>
                    </a:lnTo>
                    <a:lnTo>
                      <a:pt x="148" y="115"/>
                    </a:lnTo>
                    <a:lnTo>
                      <a:pt x="150" y="115"/>
                    </a:lnTo>
                    <a:lnTo>
                      <a:pt x="148" y="115"/>
                    </a:lnTo>
                    <a:lnTo>
                      <a:pt x="148" y="117"/>
                    </a:lnTo>
                    <a:lnTo>
                      <a:pt x="150" y="117"/>
                    </a:lnTo>
                    <a:lnTo>
                      <a:pt x="148" y="117"/>
                    </a:lnTo>
                    <a:lnTo>
                      <a:pt x="148" y="119"/>
                    </a:lnTo>
                    <a:lnTo>
                      <a:pt x="148" y="117"/>
                    </a:lnTo>
                    <a:lnTo>
                      <a:pt x="148" y="119"/>
                    </a:lnTo>
                    <a:lnTo>
                      <a:pt x="146" y="119"/>
                    </a:lnTo>
                    <a:lnTo>
                      <a:pt x="148" y="119"/>
                    </a:lnTo>
                    <a:lnTo>
                      <a:pt x="150" y="119"/>
                    </a:lnTo>
                    <a:lnTo>
                      <a:pt x="148" y="119"/>
                    </a:lnTo>
                    <a:lnTo>
                      <a:pt x="148" y="121"/>
                    </a:lnTo>
                    <a:lnTo>
                      <a:pt x="146" y="121"/>
                    </a:lnTo>
                    <a:lnTo>
                      <a:pt x="148" y="121"/>
                    </a:lnTo>
                    <a:lnTo>
                      <a:pt x="146" y="119"/>
                    </a:lnTo>
                    <a:lnTo>
                      <a:pt x="148" y="119"/>
                    </a:lnTo>
                    <a:lnTo>
                      <a:pt x="146" y="119"/>
                    </a:lnTo>
                    <a:lnTo>
                      <a:pt x="144" y="119"/>
                    </a:lnTo>
                    <a:lnTo>
                      <a:pt x="144" y="117"/>
                    </a:lnTo>
                    <a:lnTo>
                      <a:pt x="144" y="119"/>
                    </a:lnTo>
                    <a:lnTo>
                      <a:pt x="144" y="117"/>
                    </a:lnTo>
                    <a:lnTo>
                      <a:pt x="144" y="119"/>
                    </a:lnTo>
                    <a:lnTo>
                      <a:pt x="146" y="119"/>
                    </a:lnTo>
                    <a:lnTo>
                      <a:pt x="144" y="119"/>
                    </a:lnTo>
                    <a:lnTo>
                      <a:pt x="146" y="119"/>
                    </a:lnTo>
                    <a:lnTo>
                      <a:pt x="146" y="121"/>
                    </a:lnTo>
                    <a:lnTo>
                      <a:pt x="144" y="121"/>
                    </a:lnTo>
                    <a:lnTo>
                      <a:pt x="146" y="121"/>
                    </a:lnTo>
                    <a:lnTo>
                      <a:pt x="146" y="123"/>
                    </a:lnTo>
                    <a:lnTo>
                      <a:pt x="144" y="123"/>
                    </a:lnTo>
                    <a:lnTo>
                      <a:pt x="144" y="121"/>
                    </a:lnTo>
                    <a:lnTo>
                      <a:pt x="144" y="123"/>
                    </a:lnTo>
                    <a:lnTo>
                      <a:pt x="144" y="121"/>
                    </a:lnTo>
                    <a:lnTo>
                      <a:pt x="142" y="121"/>
                    </a:lnTo>
                    <a:lnTo>
                      <a:pt x="140" y="121"/>
                    </a:lnTo>
                    <a:lnTo>
                      <a:pt x="140" y="123"/>
                    </a:lnTo>
                    <a:lnTo>
                      <a:pt x="142" y="123"/>
                    </a:lnTo>
                    <a:lnTo>
                      <a:pt x="140" y="123"/>
                    </a:lnTo>
                    <a:lnTo>
                      <a:pt x="142" y="123"/>
                    </a:lnTo>
                    <a:lnTo>
                      <a:pt x="142" y="125"/>
                    </a:lnTo>
                    <a:lnTo>
                      <a:pt x="140" y="125"/>
                    </a:lnTo>
                    <a:lnTo>
                      <a:pt x="140" y="123"/>
                    </a:lnTo>
                    <a:lnTo>
                      <a:pt x="139" y="123"/>
                    </a:lnTo>
                    <a:lnTo>
                      <a:pt x="139" y="125"/>
                    </a:lnTo>
                    <a:lnTo>
                      <a:pt x="139" y="123"/>
                    </a:lnTo>
                    <a:lnTo>
                      <a:pt x="139" y="125"/>
                    </a:lnTo>
                    <a:lnTo>
                      <a:pt x="140" y="125"/>
                    </a:lnTo>
                    <a:lnTo>
                      <a:pt x="139" y="125"/>
                    </a:lnTo>
                    <a:lnTo>
                      <a:pt x="140" y="125"/>
                    </a:lnTo>
                    <a:lnTo>
                      <a:pt x="139" y="125"/>
                    </a:lnTo>
                    <a:lnTo>
                      <a:pt x="140" y="125"/>
                    </a:lnTo>
                    <a:lnTo>
                      <a:pt x="139" y="125"/>
                    </a:lnTo>
                    <a:lnTo>
                      <a:pt x="139" y="127"/>
                    </a:lnTo>
                    <a:lnTo>
                      <a:pt x="137" y="127"/>
                    </a:lnTo>
                    <a:lnTo>
                      <a:pt x="139" y="127"/>
                    </a:lnTo>
                    <a:lnTo>
                      <a:pt x="137" y="127"/>
                    </a:lnTo>
                    <a:lnTo>
                      <a:pt x="139" y="127"/>
                    </a:lnTo>
                    <a:lnTo>
                      <a:pt x="137" y="127"/>
                    </a:lnTo>
                    <a:lnTo>
                      <a:pt x="139" y="127"/>
                    </a:lnTo>
                    <a:lnTo>
                      <a:pt x="139" y="129"/>
                    </a:lnTo>
                    <a:lnTo>
                      <a:pt x="139" y="131"/>
                    </a:lnTo>
                    <a:lnTo>
                      <a:pt x="139" y="129"/>
                    </a:lnTo>
                    <a:lnTo>
                      <a:pt x="140" y="129"/>
                    </a:lnTo>
                    <a:lnTo>
                      <a:pt x="140" y="131"/>
                    </a:lnTo>
                    <a:lnTo>
                      <a:pt x="142" y="131"/>
                    </a:lnTo>
                    <a:lnTo>
                      <a:pt x="142" y="132"/>
                    </a:lnTo>
                    <a:lnTo>
                      <a:pt x="142" y="131"/>
                    </a:lnTo>
                    <a:lnTo>
                      <a:pt x="142" y="132"/>
                    </a:lnTo>
                    <a:lnTo>
                      <a:pt x="144" y="132"/>
                    </a:lnTo>
                    <a:lnTo>
                      <a:pt x="142" y="132"/>
                    </a:lnTo>
                    <a:lnTo>
                      <a:pt x="142" y="134"/>
                    </a:lnTo>
                    <a:lnTo>
                      <a:pt x="142" y="132"/>
                    </a:lnTo>
                    <a:lnTo>
                      <a:pt x="142" y="134"/>
                    </a:lnTo>
                    <a:lnTo>
                      <a:pt x="144" y="134"/>
                    </a:lnTo>
                    <a:lnTo>
                      <a:pt x="146" y="134"/>
                    </a:lnTo>
                    <a:lnTo>
                      <a:pt x="148" y="134"/>
                    </a:lnTo>
                    <a:lnTo>
                      <a:pt x="148" y="136"/>
                    </a:lnTo>
                    <a:lnTo>
                      <a:pt x="150" y="136"/>
                    </a:lnTo>
                    <a:lnTo>
                      <a:pt x="150" y="134"/>
                    </a:lnTo>
                    <a:lnTo>
                      <a:pt x="150" y="136"/>
                    </a:lnTo>
                    <a:lnTo>
                      <a:pt x="152" y="136"/>
                    </a:lnTo>
                    <a:lnTo>
                      <a:pt x="154" y="136"/>
                    </a:lnTo>
                    <a:lnTo>
                      <a:pt x="156" y="136"/>
                    </a:lnTo>
                    <a:lnTo>
                      <a:pt x="154" y="136"/>
                    </a:lnTo>
                    <a:lnTo>
                      <a:pt x="156" y="138"/>
                    </a:lnTo>
                    <a:lnTo>
                      <a:pt x="156" y="136"/>
                    </a:lnTo>
                    <a:lnTo>
                      <a:pt x="156" y="138"/>
                    </a:lnTo>
                    <a:lnTo>
                      <a:pt x="156" y="140"/>
                    </a:lnTo>
                    <a:lnTo>
                      <a:pt x="156" y="142"/>
                    </a:lnTo>
                    <a:lnTo>
                      <a:pt x="156" y="140"/>
                    </a:lnTo>
                    <a:lnTo>
                      <a:pt x="158" y="140"/>
                    </a:lnTo>
                    <a:lnTo>
                      <a:pt x="158" y="142"/>
                    </a:lnTo>
                    <a:lnTo>
                      <a:pt x="158" y="144"/>
                    </a:lnTo>
                    <a:lnTo>
                      <a:pt x="160" y="144"/>
                    </a:lnTo>
                    <a:lnTo>
                      <a:pt x="158" y="144"/>
                    </a:lnTo>
                    <a:lnTo>
                      <a:pt x="156" y="144"/>
                    </a:lnTo>
                    <a:lnTo>
                      <a:pt x="158" y="144"/>
                    </a:lnTo>
                    <a:lnTo>
                      <a:pt x="156" y="144"/>
                    </a:lnTo>
                    <a:lnTo>
                      <a:pt x="156" y="146"/>
                    </a:lnTo>
                    <a:lnTo>
                      <a:pt x="158" y="146"/>
                    </a:lnTo>
                    <a:lnTo>
                      <a:pt x="156" y="146"/>
                    </a:lnTo>
                    <a:lnTo>
                      <a:pt x="154" y="146"/>
                    </a:lnTo>
                    <a:lnTo>
                      <a:pt x="154" y="148"/>
                    </a:lnTo>
                    <a:lnTo>
                      <a:pt x="156" y="148"/>
                    </a:lnTo>
                    <a:lnTo>
                      <a:pt x="156" y="150"/>
                    </a:lnTo>
                    <a:lnTo>
                      <a:pt x="156" y="148"/>
                    </a:lnTo>
                    <a:lnTo>
                      <a:pt x="154" y="148"/>
                    </a:lnTo>
                    <a:lnTo>
                      <a:pt x="154" y="146"/>
                    </a:lnTo>
                    <a:lnTo>
                      <a:pt x="152" y="146"/>
                    </a:lnTo>
                    <a:lnTo>
                      <a:pt x="152" y="144"/>
                    </a:lnTo>
                    <a:lnTo>
                      <a:pt x="152" y="146"/>
                    </a:lnTo>
                    <a:lnTo>
                      <a:pt x="152" y="144"/>
                    </a:lnTo>
                    <a:lnTo>
                      <a:pt x="152" y="146"/>
                    </a:lnTo>
                    <a:lnTo>
                      <a:pt x="150" y="146"/>
                    </a:lnTo>
                    <a:lnTo>
                      <a:pt x="152" y="146"/>
                    </a:lnTo>
                    <a:lnTo>
                      <a:pt x="150" y="146"/>
                    </a:lnTo>
                    <a:lnTo>
                      <a:pt x="150" y="148"/>
                    </a:lnTo>
                    <a:lnTo>
                      <a:pt x="148" y="148"/>
                    </a:lnTo>
                    <a:lnTo>
                      <a:pt x="148" y="150"/>
                    </a:lnTo>
                    <a:lnTo>
                      <a:pt x="146" y="150"/>
                    </a:lnTo>
                    <a:lnTo>
                      <a:pt x="148" y="150"/>
                    </a:lnTo>
                    <a:lnTo>
                      <a:pt x="148" y="148"/>
                    </a:lnTo>
                    <a:lnTo>
                      <a:pt x="150" y="148"/>
                    </a:lnTo>
                    <a:lnTo>
                      <a:pt x="150" y="146"/>
                    </a:lnTo>
                    <a:lnTo>
                      <a:pt x="150" y="144"/>
                    </a:lnTo>
                    <a:lnTo>
                      <a:pt x="152" y="144"/>
                    </a:lnTo>
                    <a:lnTo>
                      <a:pt x="152" y="142"/>
                    </a:lnTo>
                    <a:lnTo>
                      <a:pt x="152" y="140"/>
                    </a:lnTo>
                    <a:lnTo>
                      <a:pt x="150" y="140"/>
                    </a:lnTo>
                    <a:lnTo>
                      <a:pt x="150" y="142"/>
                    </a:lnTo>
                    <a:lnTo>
                      <a:pt x="150" y="144"/>
                    </a:lnTo>
                    <a:lnTo>
                      <a:pt x="148" y="144"/>
                    </a:lnTo>
                    <a:lnTo>
                      <a:pt x="148" y="142"/>
                    </a:lnTo>
                    <a:lnTo>
                      <a:pt x="150" y="142"/>
                    </a:lnTo>
                    <a:lnTo>
                      <a:pt x="150" y="140"/>
                    </a:lnTo>
                    <a:lnTo>
                      <a:pt x="148" y="142"/>
                    </a:lnTo>
                    <a:lnTo>
                      <a:pt x="148" y="140"/>
                    </a:lnTo>
                    <a:lnTo>
                      <a:pt x="148" y="142"/>
                    </a:lnTo>
                    <a:lnTo>
                      <a:pt x="146" y="142"/>
                    </a:lnTo>
                    <a:lnTo>
                      <a:pt x="146" y="140"/>
                    </a:lnTo>
                    <a:lnTo>
                      <a:pt x="146" y="142"/>
                    </a:lnTo>
                    <a:lnTo>
                      <a:pt x="146" y="140"/>
                    </a:lnTo>
                    <a:lnTo>
                      <a:pt x="144" y="140"/>
                    </a:lnTo>
                    <a:lnTo>
                      <a:pt x="146" y="140"/>
                    </a:lnTo>
                    <a:lnTo>
                      <a:pt x="146" y="138"/>
                    </a:lnTo>
                    <a:lnTo>
                      <a:pt x="146" y="140"/>
                    </a:lnTo>
                    <a:lnTo>
                      <a:pt x="144" y="140"/>
                    </a:lnTo>
                    <a:lnTo>
                      <a:pt x="144" y="138"/>
                    </a:lnTo>
                    <a:lnTo>
                      <a:pt x="144" y="140"/>
                    </a:lnTo>
                    <a:lnTo>
                      <a:pt x="142" y="140"/>
                    </a:lnTo>
                    <a:lnTo>
                      <a:pt x="142" y="138"/>
                    </a:lnTo>
                    <a:lnTo>
                      <a:pt x="142" y="140"/>
                    </a:lnTo>
                    <a:lnTo>
                      <a:pt x="142" y="138"/>
                    </a:lnTo>
                    <a:lnTo>
                      <a:pt x="140" y="138"/>
                    </a:lnTo>
                    <a:lnTo>
                      <a:pt x="142" y="138"/>
                    </a:lnTo>
                    <a:lnTo>
                      <a:pt x="142" y="140"/>
                    </a:lnTo>
                    <a:lnTo>
                      <a:pt x="144" y="140"/>
                    </a:lnTo>
                    <a:lnTo>
                      <a:pt x="144" y="138"/>
                    </a:lnTo>
                    <a:lnTo>
                      <a:pt x="146" y="138"/>
                    </a:lnTo>
                    <a:lnTo>
                      <a:pt x="144" y="138"/>
                    </a:lnTo>
                    <a:lnTo>
                      <a:pt x="146" y="138"/>
                    </a:lnTo>
                    <a:lnTo>
                      <a:pt x="144" y="138"/>
                    </a:lnTo>
                    <a:lnTo>
                      <a:pt x="144" y="136"/>
                    </a:lnTo>
                    <a:lnTo>
                      <a:pt x="142" y="134"/>
                    </a:lnTo>
                    <a:lnTo>
                      <a:pt x="142" y="136"/>
                    </a:lnTo>
                    <a:lnTo>
                      <a:pt x="140" y="136"/>
                    </a:lnTo>
                    <a:lnTo>
                      <a:pt x="140" y="134"/>
                    </a:lnTo>
                    <a:lnTo>
                      <a:pt x="139" y="134"/>
                    </a:lnTo>
                    <a:lnTo>
                      <a:pt x="137" y="134"/>
                    </a:lnTo>
                    <a:lnTo>
                      <a:pt x="135" y="134"/>
                    </a:lnTo>
                    <a:lnTo>
                      <a:pt x="137" y="134"/>
                    </a:lnTo>
                    <a:lnTo>
                      <a:pt x="135" y="134"/>
                    </a:lnTo>
                    <a:lnTo>
                      <a:pt x="137" y="132"/>
                    </a:lnTo>
                    <a:lnTo>
                      <a:pt x="135" y="132"/>
                    </a:lnTo>
                    <a:lnTo>
                      <a:pt x="137" y="132"/>
                    </a:lnTo>
                    <a:lnTo>
                      <a:pt x="135" y="132"/>
                    </a:lnTo>
                    <a:lnTo>
                      <a:pt x="135" y="134"/>
                    </a:lnTo>
                    <a:lnTo>
                      <a:pt x="135" y="132"/>
                    </a:lnTo>
                    <a:lnTo>
                      <a:pt x="133" y="132"/>
                    </a:lnTo>
                    <a:lnTo>
                      <a:pt x="135" y="132"/>
                    </a:lnTo>
                    <a:lnTo>
                      <a:pt x="133" y="132"/>
                    </a:lnTo>
                    <a:lnTo>
                      <a:pt x="135" y="132"/>
                    </a:lnTo>
                    <a:lnTo>
                      <a:pt x="135" y="131"/>
                    </a:lnTo>
                    <a:lnTo>
                      <a:pt x="133" y="131"/>
                    </a:lnTo>
                    <a:lnTo>
                      <a:pt x="133" y="132"/>
                    </a:lnTo>
                    <a:lnTo>
                      <a:pt x="133" y="131"/>
                    </a:lnTo>
                    <a:lnTo>
                      <a:pt x="133" y="132"/>
                    </a:lnTo>
                    <a:lnTo>
                      <a:pt x="133" y="131"/>
                    </a:lnTo>
                    <a:lnTo>
                      <a:pt x="131" y="131"/>
                    </a:lnTo>
                    <a:lnTo>
                      <a:pt x="131" y="132"/>
                    </a:lnTo>
                    <a:lnTo>
                      <a:pt x="131" y="131"/>
                    </a:lnTo>
                    <a:lnTo>
                      <a:pt x="129" y="131"/>
                    </a:lnTo>
                    <a:lnTo>
                      <a:pt x="129" y="132"/>
                    </a:lnTo>
                    <a:lnTo>
                      <a:pt x="129" y="131"/>
                    </a:lnTo>
                    <a:lnTo>
                      <a:pt x="127" y="131"/>
                    </a:lnTo>
                    <a:lnTo>
                      <a:pt x="129" y="131"/>
                    </a:lnTo>
                    <a:lnTo>
                      <a:pt x="127" y="131"/>
                    </a:lnTo>
                    <a:lnTo>
                      <a:pt x="127" y="129"/>
                    </a:lnTo>
                    <a:lnTo>
                      <a:pt x="125" y="129"/>
                    </a:lnTo>
                    <a:lnTo>
                      <a:pt x="123" y="129"/>
                    </a:lnTo>
                    <a:lnTo>
                      <a:pt x="123" y="127"/>
                    </a:lnTo>
                    <a:lnTo>
                      <a:pt x="125" y="127"/>
                    </a:lnTo>
                    <a:lnTo>
                      <a:pt x="125" y="125"/>
                    </a:lnTo>
                    <a:lnTo>
                      <a:pt x="125" y="123"/>
                    </a:lnTo>
                    <a:lnTo>
                      <a:pt x="125" y="125"/>
                    </a:lnTo>
                    <a:lnTo>
                      <a:pt x="123" y="125"/>
                    </a:lnTo>
                    <a:lnTo>
                      <a:pt x="123" y="123"/>
                    </a:lnTo>
                    <a:lnTo>
                      <a:pt x="123" y="125"/>
                    </a:lnTo>
                    <a:lnTo>
                      <a:pt x="123" y="127"/>
                    </a:lnTo>
                    <a:lnTo>
                      <a:pt x="121" y="129"/>
                    </a:lnTo>
                    <a:lnTo>
                      <a:pt x="123" y="129"/>
                    </a:lnTo>
                    <a:lnTo>
                      <a:pt x="121" y="129"/>
                    </a:lnTo>
                    <a:lnTo>
                      <a:pt x="121" y="131"/>
                    </a:lnTo>
                    <a:lnTo>
                      <a:pt x="123" y="131"/>
                    </a:lnTo>
                    <a:lnTo>
                      <a:pt x="125" y="132"/>
                    </a:lnTo>
                    <a:lnTo>
                      <a:pt x="127" y="132"/>
                    </a:lnTo>
                    <a:lnTo>
                      <a:pt x="127" y="134"/>
                    </a:lnTo>
                    <a:lnTo>
                      <a:pt x="127" y="136"/>
                    </a:lnTo>
                    <a:lnTo>
                      <a:pt x="127" y="134"/>
                    </a:lnTo>
                    <a:lnTo>
                      <a:pt x="127" y="136"/>
                    </a:lnTo>
                    <a:lnTo>
                      <a:pt x="127" y="134"/>
                    </a:lnTo>
                    <a:lnTo>
                      <a:pt x="127" y="136"/>
                    </a:lnTo>
                    <a:lnTo>
                      <a:pt x="129" y="136"/>
                    </a:lnTo>
                    <a:lnTo>
                      <a:pt x="129" y="138"/>
                    </a:lnTo>
                    <a:lnTo>
                      <a:pt x="127" y="138"/>
                    </a:lnTo>
                    <a:lnTo>
                      <a:pt x="127" y="136"/>
                    </a:lnTo>
                    <a:lnTo>
                      <a:pt x="127" y="138"/>
                    </a:lnTo>
                    <a:lnTo>
                      <a:pt x="127" y="136"/>
                    </a:lnTo>
                    <a:lnTo>
                      <a:pt x="127" y="138"/>
                    </a:lnTo>
                    <a:lnTo>
                      <a:pt x="127" y="136"/>
                    </a:lnTo>
                    <a:lnTo>
                      <a:pt x="125" y="136"/>
                    </a:lnTo>
                    <a:lnTo>
                      <a:pt x="125" y="138"/>
                    </a:lnTo>
                    <a:lnTo>
                      <a:pt x="125" y="136"/>
                    </a:lnTo>
                    <a:lnTo>
                      <a:pt x="125" y="138"/>
                    </a:lnTo>
                    <a:lnTo>
                      <a:pt x="127" y="138"/>
                    </a:lnTo>
                    <a:lnTo>
                      <a:pt x="125" y="138"/>
                    </a:lnTo>
                    <a:lnTo>
                      <a:pt x="125" y="140"/>
                    </a:lnTo>
                    <a:lnTo>
                      <a:pt x="127" y="140"/>
                    </a:lnTo>
                    <a:lnTo>
                      <a:pt x="127" y="142"/>
                    </a:lnTo>
                    <a:lnTo>
                      <a:pt x="125" y="142"/>
                    </a:lnTo>
                    <a:lnTo>
                      <a:pt x="125" y="144"/>
                    </a:lnTo>
                    <a:lnTo>
                      <a:pt x="123" y="144"/>
                    </a:lnTo>
                    <a:lnTo>
                      <a:pt x="121" y="144"/>
                    </a:lnTo>
                    <a:lnTo>
                      <a:pt x="121" y="146"/>
                    </a:lnTo>
                    <a:lnTo>
                      <a:pt x="121" y="144"/>
                    </a:lnTo>
                    <a:lnTo>
                      <a:pt x="121" y="146"/>
                    </a:lnTo>
                    <a:lnTo>
                      <a:pt x="121" y="144"/>
                    </a:lnTo>
                    <a:lnTo>
                      <a:pt x="121" y="146"/>
                    </a:lnTo>
                    <a:lnTo>
                      <a:pt x="121" y="144"/>
                    </a:lnTo>
                    <a:lnTo>
                      <a:pt x="121" y="142"/>
                    </a:lnTo>
                    <a:lnTo>
                      <a:pt x="119" y="142"/>
                    </a:lnTo>
                    <a:lnTo>
                      <a:pt x="121" y="142"/>
                    </a:lnTo>
                    <a:lnTo>
                      <a:pt x="119" y="142"/>
                    </a:lnTo>
                    <a:lnTo>
                      <a:pt x="119" y="140"/>
                    </a:lnTo>
                    <a:lnTo>
                      <a:pt x="119" y="138"/>
                    </a:lnTo>
                    <a:lnTo>
                      <a:pt x="117" y="138"/>
                    </a:lnTo>
                    <a:lnTo>
                      <a:pt x="119" y="138"/>
                    </a:lnTo>
                    <a:lnTo>
                      <a:pt x="117" y="138"/>
                    </a:lnTo>
                    <a:lnTo>
                      <a:pt x="117" y="136"/>
                    </a:lnTo>
                    <a:lnTo>
                      <a:pt x="117" y="138"/>
                    </a:lnTo>
                    <a:lnTo>
                      <a:pt x="117" y="136"/>
                    </a:lnTo>
                    <a:lnTo>
                      <a:pt x="117" y="138"/>
                    </a:lnTo>
                    <a:lnTo>
                      <a:pt x="117" y="140"/>
                    </a:lnTo>
                    <a:lnTo>
                      <a:pt x="116" y="140"/>
                    </a:lnTo>
                    <a:lnTo>
                      <a:pt x="117" y="140"/>
                    </a:lnTo>
                    <a:lnTo>
                      <a:pt x="116" y="140"/>
                    </a:lnTo>
                    <a:lnTo>
                      <a:pt x="116" y="138"/>
                    </a:lnTo>
                    <a:lnTo>
                      <a:pt x="116" y="136"/>
                    </a:lnTo>
                    <a:lnTo>
                      <a:pt x="114" y="136"/>
                    </a:lnTo>
                    <a:lnTo>
                      <a:pt x="116" y="136"/>
                    </a:lnTo>
                    <a:lnTo>
                      <a:pt x="114" y="136"/>
                    </a:lnTo>
                    <a:lnTo>
                      <a:pt x="114" y="138"/>
                    </a:lnTo>
                    <a:lnTo>
                      <a:pt x="114" y="136"/>
                    </a:lnTo>
                    <a:lnTo>
                      <a:pt x="112" y="136"/>
                    </a:lnTo>
                    <a:lnTo>
                      <a:pt x="114" y="136"/>
                    </a:lnTo>
                    <a:lnTo>
                      <a:pt x="114" y="134"/>
                    </a:lnTo>
                    <a:lnTo>
                      <a:pt x="112" y="134"/>
                    </a:lnTo>
                    <a:lnTo>
                      <a:pt x="112" y="136"/>
                    </a:lnTo>
                    <a:lnTo>
                      <a:pt x="114" y="136"/>
                    </a:lnTo>
                    <a:lnTo>
                      <a:pt x="114" y="138"/>
                    </a:lnTo>
                    <a:lnTo>
                      <a:pt x="112" y="138"/>
                    </a:lnTo>
                    <a:lnTo>
                      <a:pt x="112" y="136"/>
                    </a:lnTo>
                    <a:lnTo>
                      <a:pt x="112" y="138"/>
                    </a:lnTo>
                    <a:lnTo>
                      <a:pt x="112" y="136"/>
                    </a:lnTo>
                    <a:lnTo>
                      <a:pt x="112" y="138"/>
                    </a:lnTo>
                    <a:lnTo>
                      <a:pt x="112" y="136"/>
                    </a:lnTo>
                    <a:lnTo>
                      <a:pt x="112" y="138"/>
                    </a:lnTo>
                    <a:lnTo>
                      <a:pt x="112" y="136"/>
                    </a:lnTo>
                    <a:lnTo>
                      <a:pt x="110" y="136"/>
                    </a:lnTo>
                    <a:lnTo>
                      <a:pt x="110" y="138"/>
                    </a:lnTo>
                    <a:lnTo>
                      <a:pt x="110" y="140"/>
                    </a:lnTo>
                    <a:lnTo>
                      <a:pt x="112" y="140"/>
                    </a:lnTo>
                    <a:lnTo>
                      <a:pt x="110" y="140"/>
                    </a:lnTo>
                    <a:lnTo>
                      <a:pt x="112" y="140"/>
                    </a:lnTo>
                    <a:lnTo>
                      <a:pt x="110" y="140"/>
                    </a:lnTo>
                    <a:lnTo>
                      <a:pt x="110" y="138"/>
                    </a:lnTo>
                    <a:lnTo>
                      <a:pt x="110" y="140"/>
                    </a:lnTo>
                    <a:lnTo>
                      <a:pt x="110" y="138"/>
                    </a:lnTo>
                    <a:lnTo>
                      <a:pt x="110" y="140"/>
                    </a:lnTo>
                    <a:lnTo>
                      <a:pt x="108" y="140"/>
                    </a:lnTo>
                    <a:lnTo>
                      <a:pt x="110" y="140"/>
                    </a:lnTo>
                    <a:lnTo>
                      <a:pt x="108" y="140"/>
                    </a:lnTo>
                    <a:lnTo>
                      <a:pt x="108" y="142"/>
                    </a:lnTo>
                    <a:lnTo>
                      <a:pt x="108" y="140"/>
                    </a:lnTo>
                    <a:lnTo>
                      <a:pt x="108" y="142"/>
                    </a:lnTo>
                    <a:lnTo>
                      <a:pt x="108" y="144"/>
                    </a:lnTo>
                    <a:lnTo>
                      <a:pt x="106" y="144"/>
                    </a:lnTo>
                    <a:lnTo>
                      <a:pt x="106" y="142"/>
                    </a:lnTo>
                    <a:lnTo>
                      <a:pt x="106" y="144"/>
                    </a:lnTo>
                    <a:lnTo>
                      <a:pt x="106" y="142"/>
                    </a:lnTo>
                    <a:lnTo>
                      <a:pt x="106" y="144"/>
                    </a:lnTo>
                    <a:lnTo>
                      <a:pt x="104" y="144"/>
                    </a:lnTo>
                    <a:lnTo>
                      <a:pt x="102" y="144"/>
                    </a:lnTo>
                    <a:lnTo>
                      <a:pt x="104" y="144"/>
                    </a:lnTo>
                    <a:lnTo>
                      <a:pt x="104" y="142"/>
                    </a:lnTo>
                    <a:lnTo>
                      <a:pt x="102" y="142"/>
                    </a:lnTo>
                    <a:lnTo>
                      <a:pt x="102" y="144"/>
                    </a:lnTo>
                    <a:lnTo>
                      <a:pt x="102" y="142"/>
                    </a:lnTo>
                    <a:lnTo>
                      <a:pt x="102" y="144"/>
                    </a:lnTo>
                    <a:lnTo>
                      <a:pt x="100" y="144"/>
                    </a:lnTo>
                    <a:lnTo>
                      <a:pt x="100" y="142"/>
                    </a:lnTo>
                    <a:lnTo>
                      <a:pt x="100" y="144"/>
                    </a:lnTo>
                    <a:lnTo>
                      <a:pt x="100" y="142"/>
                    </a:lnTo>
                    <a:lnTo>
                      <a:pt x="98" y="142"/>
                    </a:lnTo>
                    <a:lnTo>
                      <a:pt x="100" y="142"/>
                    </a:lnTo>
                    <a:lnTo>
                      <a:pt x="100" y="140"/>
                    </a:lnTo>
                    <a:lnTo>
                      <a:pt x="102" y="140"/>
                    </a:lnTo>
                    <a:lnTo>
                      <a:pt x="100" y="140"/>
                    </a:lnTo>
                    <a:lnTo>
                      <a:pt x="100" y="142"/>
                    </a:lnTo>
                    <a:lnTo>
                      <a:pt x="102" y="142"/>
                    </a:lnTo>
                    <a:lnTo>
                      <a:pt x="102" y="140"/>
                    </a:lnTo>
                    <a:lnTo>
                      <a:pt x="104" y="140"/>
                    </a:lnTo>
                    <a:lnTo>
                      <a:pt x="102" y="140"/>
                    </a:lnTo>
                    <a:lnTo>
                      <a:pt x="102" y="138"/>
                    </a:lnTo>
                    <a:lnTo>
                      <a:pt x="102" y="140"/>
                    </a:lnTo>
                    <a:lnTo>
                      <a:pt x="102" y="138"/>
                    </a:lnTo>
                    <a:lnTo>
                      <a:pt x="100" y="138"/>
                    </a:lnTo>
                    <a:lnTo>
                      <a:pt x="102" y="138"/>
                    </a:lnTo>
                    <a:lnTo>
                      <a:pt x="100" y="138"/>
                    </a:lnTo>
                    <a:lnTo>
                      <a:pt x="100" y="136"/>
                    </a:lnTo>
                    <a:lnTo>
                      <a:pt x="98" y="136"/>
                    </a:lnTo>
                    <a:lnTo>
                      <a:pt x="96" y="136"/>
                    </a:lnTo>
                    <a:lnTo>
                      <a:pt x="96" y="138"/>
                    </a:lnTo>
                    <a:lnTo>
                      <a:pt x="96" y="136"/>
                    </a:lnTo>
                    <a:lnTo>
                      <a:pt x="96" y="138"/>
                    </a:lnTo>
                    <a:lnTo>
                      <a:pt x="98" y="138"/>
                    </a:lnTo>
                    <a:lnTo>
                      <a:pt x="96" y="138"/>
                    </a:lnTo>
                    <a:lnTo>
                      <a:pt x="96" y="136"/>
                    </a:lnTo>
                    <a:lnTo>
                      <a:pt x="98" y="138"/>
                    </a:lnTo>
                    <a:lnTo>
                      <a:pt x="98" y="136"/>
                    </a:lnTo>
                    <a:lnTo>
                      <a:pt x="96" y="136"/>
                    </a:lnTo>
                    <a:lnTo>
                      <a:pt x="98" y="136"/>
                    </a:lnTo>
                    <a:lnTo>
                      <a:pt x="98" y="138"/>
                    </a:lnTo>
                    <a:lnTo>
                      <a:pt x="100" y="138"/>
                    </a:lnTo>
                    <a:lnTo>
                      <a:pt x="98" y="138"/>
                    </a:lnTo>
                    <a:lnTo>
                      <a:pt x="98" y="140"/>
                    </a:lnTo>
                    <a:lnTo>
                      <a:pt x="98" y="138"/>
                    </a:lnTo>
                    <a:lnTo>
                      <a:pt x="98" y="140"/>
                    </a:lnTo>
                    <a:lnTo>
                      <a:pt x="98" y="138"/>
                    </a:lnTo>
                    <a:lnTo>
                      <a:pt x="98" y="140"/>
                    </a:lnTo>
                    <a:lnTo>
                      <a:pt x="98" y="138"/>
                    </a:lnTo>
                    <a:lnTo>
                      <a:pt x="96" y="138"/>
                    </a:lnTo>
                    <a:lnTo>
                      <a:pt x="96" y="140"/>
                    </a:lnTo>
                    <a:lnTo>
                      <a:pt x="96" y="142"/>
                    </a:lnTo>
                    <a:lnTo>
                      <a:pt x="96" y="140"/>
                    </a:lnTo>
                    <a:lnTo>
                      <a:pt x="96" y="138"/>
                    </a:lnTo>
                    <a:lnTo>
                      <a:pt x="96" y="140"/>
                    </a:lnTo>
                    <a:lnTo>
                      <a:pt x="94" y="138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94" y="140"/>
                    </a:lnTo>
                    <a:lnTo>
                      <a:pt x="96" y="140"/>
                    </a:lnTo>
                    <a:lnTo>
                      <a:pt x="96" y="142"/>
                    </a:lnTo>
                    <a:lnTo>
                      <a:pt x="94" y="142"/>
                    </a:lnTo>
                    <a:lnTo>
                      <a:pt x="94" y="140"/>
                    </a:lnTo>
                    <a:lnTo>
                      <a:pt x="92" y="140"/>
                    </a:lnTo>
                    <a:lnTo>
                      <a:pt x="92" y="138"/>
                    </a:lnTo>
                    <a:lnTo>
                      <a:pt x="94" y="138"/>
                    </a:lnTo>
                    <a:lnTo>
                      <a:pt x="92" y="138"/>
                    </a:lnTo>
                    <a:lnTo>
                      <a:pt x="94" y="138"/>
                    </a:lnTo>
                    <a:lnTo>
                      <a:pt x="94" y="136"/>
                    </a:lnTo>
                    <a:lnTo>
                      <a:pt x="94" y="138"/>
                    </a:lnTo>
                    <a:lnTo>
                      <a:pt x="96" y="138"/>
                    </a:lnTo>
                    <a:lnTo>
                      <a:pt x="94" y="138"/>
                    </a:lnTo>
                    <a:lnTo>
                      <a:pt x="96" y="136"/>
                    </a:lnTo>
                    <a:lnTo>
                      <a:pt x="96" y="138"/>
                    </a:lnTo>
                    <a:lnTo>
                      <a:pt x="96" y="136"/>
                    </a:lnTo>
                    <a:lnTo>
                      <a:pt x="96" y="134"/>
                    </a:lnTo>
                    <a:lnTo>
                      <a:pt x="94" y="134"/>
                    </a:lnTo>
                    <a:lnTo>
                      <a:pt x="94" y="136"/>
                    </a:lnTo>
                    <a:lnTo>
                      <a:pt x="96" y="136"/>
                    </a:lnTo>
                    <a:lnTo>
                      <a:pt x="94" y="136"/>
                    </a:lnTo>
                    <a:lnTo>
                      <a:pt x="94" y="138"/>
                    </a:lnTo>
                    <a:lnTo>
                      <a:pt x="94" y="136"/>
                    </a:lnTo>
                    <a:lnTo>
                      <a:pt x="94" y="138"/>
                    </a:lnTo>
                    <a:lnTo>
                      <a:pt x="92" y="138"/>
                    </a:lnTo>
                    <a:lnTo>
                      <a:pt x="92" y="136"/>
                    </a:lnTo>
                    <a:lnTo>
                      <a:pt x="92" y="134"/>
                    </a:lnTo>
                    <a:lnTo>
                      <a:pt x="91" y="134"/>
                    </a:lnTo>
                    <a:lnTo>
                      <a:pt x="91" y="132"/>
                    </a:lnTo>
                    <a:lnTo>
                      <a:pt x="89" y="132"/>
                    </a:lnTo>
                    <a:lnTo>
                      <a:pt x="89" y="131"/>
                    </a:lnTo>
                    <a:lnTo>
                      <a:pt x="89" y="129"/>
                    </a:lnTo>
                    <a:lnTo>
                      <a:pt x="91" y="129"/>
                    </a:lnTo>
                    <a:lnTo>
                      <a:pt x="91" y="127"/>
                    </a:lnTo>
                    <a:lnTo>
                      <a:pt x="89" y="127"/>
                    </a:lnTo>
                    <a:lnTo>
                      <a:pt x="91" y="127"/>
                    </a:lnTo>
                    <a:lnTo>
                      <a:pt x="91" y="129"/>
                    </a:lnTo>
                    <a:lnTo>
                      <a:pt x="89" y="129"/>
                    </a:lnTo>
                    <a:lnTo>
                      <a:pt x="89" y="131"/>
                    </a:lnTo>
                    <a:lnTo>
                      <a:pt x="87" y="131"/>
                    </a:lnTo>
                    <a:lnTo>
                      <a:pt x="87" y="129"/>
                    </a:lnTo>
                    <a:lnTo>
                      <a:pt x="85" y="129"/>
                    </a:lnTo>
                    <a:lnTo>
                      <a:pt x="83" y="129"/>
                    </a:lnTo>
                    <a:lnTo>
                      <a:pt x="85" y="129"/>
                    </a:lnTo>
                    <a:lnTo>
                      <a:pt x="83" y="129"/>
                    </a:lnTo>
                    <a:lnTo>
                      <a:pt x="81" y="129"/>
                    </a:lnTo>
                    <a:lnTo>
                      <a:pt x="79" y="129"/>
                    </a:lnTo>
                    <a:lnTo>
                      <a:pt x="81" y="129"/>
                    </a:lnTo>
                    <a:lnTo>
                      <a:pt x="81" y="127"/>
                    </a:lnTo>
                    <a:lnTo>
                      <a:pt x="79" y="127"/>
                    </a:lnTo>
                    <a:lnTo>
                      <a:pt x="79" y="125"/>
                    </a:lnTo>
                    <a:lnTo>
                      <a:pt x="77" y="125"/>
                    </a:lnTo>
                    <a:lnTo>
                      <a:pt x="77" y="123"/>
                    </a:lnTo>
                    <a:lnTo>
                      <a:pt x="77" y="121"/>
                    </a:lnTo>
                    <a:lnTo>
                      <a:pt x="75" y="121"/>
                    </a:lnTo>
                    <a:lnTo>
                      <a:pt x="73" y="121"/>
                    </a:lnTo>
                    <a:lnTo>
                      <a:pt x="71" y="121"/>
                    </a:lnTo>
                    <a:lnTo>
                      <a:pt x="71" y="123"/>
                    </a:lnTo>
                    <a:lnTo>
                      <a:pt x="69" y="123"/>
                    </a:lnTo>
                    <a:lnTo>
                      <a:pt x="69" y="121"/>
                    </a:lnTo>
                    <a:lnTo>
                      <a:pt x="69" y="119"/>
                    </a:lnTo>
                    <a:lnTo>
                      <a:pt x="71" y="119"/>
                    </a:lnTo>
                    <a:lnTo>
                      <a:pt x="71" y="121"/>
                    </a:lnTo>
                    <a:lnTo>
                      <a:pt x="71" y="119"/>
                    </a:lnTo>
                    <a:lnTo>
                      <a:pt x="69" y="119"/>
                    </a:lnTo>
                    <a:lnTo>
                      <a:pt x="69" y="117"/>
                    </a:lnTo>
                    <a:lnTo>
                      <a:pt x="69" y="119"/>
                    </a:lnTo>
                    <a:lnTo>
                      <a:pt x="68" y="119"/>
                    </a:lnTo>
                    <a:lnTo>
                      <a:pt x="68" y="117"/>
                    </a:lnTo>
                    <a:lnTo>
                      <a:pt x="66" y="117"/>
                    </a:lnTo>
                    <a:lnTo>
                      <a:pt x="66" y="119"/>
                    </a:lnTo>
                    <a:lnTo>
                      <a:pt x="64" y="119"/>
                    </a:lnTo>
                    <a:lnTo>
                      <a:pt x="64" y="121"/>
                    </a:lnTo>
                    <a:lnTo>
                      <a:pt x="62" y="121"/>
                    </a:lnTo>
                    <a:lnTo>
                      <a:pt x="62" y="123"/>
                    </a:lnTo>
                    <a:lnTo>
                      <a:pt x="62" y="121"/>
                    </a:lnTo>
                    <a:lnTo>
                      <a:pt x="60" y="121"/>
                    </a:lnTo>
                    <a:lnTo>
                      <a:pt x="60" y="123"/>
                    </a:lnTo>
                    <a:lnTo>
                      <a:pt x="62" y="123"/>
                    </a:lnTo>
                    <a:lnTo>
                      <a:pt x="62" y="125"/>
                    </a:lnTo>
                    <a:lnTo>
                      <a:pt x="62" y="127"/>
                    </a:lnTo>
                    <a:lnTo>
                      <a:pt x="62" y="125"/>
                    </a:lnTo>
                    <a:lnTo>
                      <a:pt x="64" y="125"/>
                    </a:lnTo>
                    <a:lnTo>
                      <a:pt x="66" y="125"/>
                    </a:lnTo>
                    <a:lnTo>
                      <a:pt x="66" y="127"/>
                    </a:lnTo>
                    <a:lnTo>
                      <a:pt x="64" y="127"/>
                    </a:lnTo>
                    <a:lnTo>
                      <a:pt x="62" y="127"/>
                    </a:lnTo>
                    <a:lnTo>
                      <a:pt x="60" y="127"/>
                    </a:lnTo>
                    <a:lnTo>
                      <a:pt x="60" y="129"/>
                    </a:lnTo>
                    <a:lnTo>
                      <a:pt x="58" y="129"/>
                    </a:lnTo>
                    <a:lnTo>
                      <a:pt x="56" y="129"/>
                    </a:lnTo>
                    <a:lnTo>
                      <a:pt x="54" y="129"/>
                    </a:lnTo>
                    <a:lnTo>
                      <a:pt x="52" y="129"/>
                    </a:lnTo>
                    <a:lnTo>
                      <a:pt x="50" y="129"/>
                    </a:lnTo>
                    <a:lnTo>
                      <a:pt x="50" y="127"/>
                    </a:lnTo>
                    <a:lnTo>
                      <a:pt x="48" y="127"/>
                    </a:lnTo>
                    <a:lnTo>
                      <a:pt x="46" y="127"/>
                    </a:lnTo>
                    <a:lnTo>
                      <a:pt x="44" y="127"/>
                    </a:lnTo>
                    <a:lnTo>
                      <a:pt x="43" y="127"/>
                    </a:lnTo>
                    <a:lnTo>
                      <a:pt x="43" y="125"/>
                    </a:lnTo>
                    <a:lnTo>
                      <a:pt x="41" y="125"/>
                    </a:lnTo>
                    <a:lnTo>
                      <a:pt x="39" y="125"/>
                    </a:lnTo>
                    <a:lnTo>
                      <a:pt x="39" y="123"/>
                    </a:lnTo>
                    <a:lnTo>
                      <a:pt x="37" y="123"/>
                    </a:lnTo>
                    <a:lnTo>
                      <a:pt x="35" y="123"/>
                    </a:lnTo>
                    <a:lnTo>
                      <a:pt x="35" y="121"/>
                    </a:lnTo>
                    <a:lnTo>
                      <a:pt x="33" y="121"/>
                    </a:lnTo>
                    <a:lnTo>
                      <a:pt x="31" y="121"/>
                    </a:lnTo>
                    <a:lnTo>
                      <a:pt x="29" y="121"/>
                    </a:lnTo>
                    <a:lnTo>
                      <a:pt x="27" y="121"/>
                    </a:lnTo>
                    <a:lnTo>
                      <a:pt x="27" y="119"/>
                    </a:lnTo>
                    <a:lnTo>
                      <a:pt x="25" y="119"/>
                    </a:lnTo>
                    <a:lnTo>
                      <a:pt x="25" y="121"/>
                    </a:lnTo>
                    <a:lnTo>
                      <a:pt x="23" y="121"/>
                    </a:lnTo>
                    <a:lnTo>
                      <a:pt x="21" y="121"/>
                    </a:lnTo>
                    <a:lnTo>
                      <a:pt x="20" y="121"/>
                    </a:lnTo>
                    <a:lnTo>
                      <a:pt x="18" y="121"/>
                    </a:lnTo>
                    <a:lnTo>
                      <a:pt x="16" y="121"/>
                    </a:lnTo>
                    <a:lnTo>
                      <a:pt x="14" y="121"/>
                    </a:lnTo>
                    <a:lnTo>
                      <a:pt x="12" y="121"/>
                    </a:lnTo>
                    <a:lnTo>
                      <a:pt x="10" y="121"/>
                    </a:lnTo>
                    <a:lnTo>
                      <a:pt x="10" y="123"/>
                    </a:lnTo>
                    <a:lnTo>
                      <a:pt x="8" y="123"/>
                    </a:lnTo>
                    <a:lnTo>
                      <a:pt x="6" y="123"/>
                    </a:lnTo>
                    <a:lnTo>
                      <a:pt x="6" y="121"/>
                    </a:lnTo>
                    <a:lnTo>
                      <a:pt x="6" y="119"/>
                    </a:lnTo>
                    <a:lnTo>
                      <a:pt x="4" y="119"/>
                    </a:lnTo>
                    <a:lnTo>
                      <a:pt x="6" y="119"/>
                    </a:lnTo>
                    <a:lnTo>
                      <a:pt x="6" y="117"/>
                    </a:lnTo>
                    <a:lnTo>
                      <a:pt x="8" y="117"/>
                    </a:lnTo>
                    <a:lnTo>
                      <a:pt x="8" y="115"/>
                    </a:lnTo>
                    <a:lnTo>
                      <a:pt x="8" y="113"/>
                    </a:lnTo>
                    <a:lnTo>
                      <a:pt x="10" y="113"/>
                    </a:lnTo>
                    <a:lnTo>
                      <a:pt x="10" y="111"/>
                    </a:lnTo>
                    <a:lnTo>
                      <a:pt x="12" y="111"/>
                    </a:lnTo>
                    <a:lnTo>
                      <a:pt x="12" y="109"/>
                    </a:lnTo>
                    <a:lnTo>
                      <a:pt x="12" y="108"/>
                    </a:lnTo>
                    <a:lnTo>
                      <a:pt x="12" y="106"/>
                    </a:lnTo>
                    <a:lnTo>
                      <a:pt x="12" y="104"/>
                    </a:lnTo>
                    <a:lnTo>
                      <a:pt x="12" y="102"/>
                    </a:lnTo>
                    <a:lnTo>
                      <a:pt x="10" y="102"/>
                    </a:lnTo>
                    <a:lnTo>
                      <a:pt x="10" y="100"/>
                    </a:lnTo>
                    <a:lnTo>
                      <a:pt x="10" y="102"/>
                    </a:lnTo>
                    <a:lnTo>
                      <a:pt x="10" y="100"/>
                    </a:lnTo>
                    <a:lnTo>
                      <a:pt x="10" y="98"/>
                    </a:lnTo>
                    <a:lnTo>
                      <a:pt x="12" y="98"/>
                    </a:lnTo>
                    <a:lnTo>
                      <a:pt x="12" y="96"/>
                    </a:lnTo>
                    <a:lnTo>
                      <a:pt x="12" y="94"/>
                    </a:lnTo>
                    <a:lnTo>
                      <a:pt x="12" y="92"/>
                    </a:lnTo>
                    <a:lnTo>
                      <a:pt x="10" y="92"/>
                    </a:lnTo>
                    <a:lnTo>
                      <a:pt x="12" y="92"/>
                    </a:lnTo>
                    <a:lnTo>
                      <a:pt x="12" y="90"/>
                    </a:lnTo>
                    <a:lnTo>
                      <a:pt x="12" y="88"/>
                    </a:lnTo>
                    <a:lnTo>
                      <a:pt x="14" y="88"/>
                    </a:lnTo>
                    <a:lnTo>
                      <a:pt x="14" y="86"/>
                    </a:lnTo>
                    <a:lnTo>
                      <a:pt x="16" y="86"/>
                    </a:lnTo>
                    <a:lnTo>
                      <a:pt x="16" y="84"/>
                    </a:lnTo>
                    <a:lnTo>
                      <a:pt x="14" y="84"/>
                    </a:lnTo>
                    <a:lnTo>
                      <a:pt x="16" y="84"/>
                    </a:lnTo>
                    <a:lnTo>
                      <a:pt x="14" y="84"/>
                    </a:lnTo>
                    <a:lnTo>
                      <a:pt x="16" y="84"/>
                    </a:lnTo>
                    <a:lnTo>
                      <a:pt x="16" y="83"/>
                    </a:lnTo>
                    <a:lnTo>
                      <a:pt x="18" y="83"/>
                    </a:lnTo>
                    <a:lnTo>
                      <a:pt x="16" y="83"/>
                    </a:lnTo>
                    <a:lnTo>
                      <a:pt x="16" y="81"/>
                    </a:lnTo>
                    <a:lnTo>
                      <a:pt x="18" y="81"/>
                    </a:lnTo>
                    <a:lnTo>
                      <a:pt x="16" y="81"/>
                    </a:lnTo>
                    <a:lnTo>
                      <a:pt x="16" y="79"/>
                    </a:lnTo>
                    <a:lnTo>
                      <a:pt x="18" y="79"/>
                    </a:lnTo>
                    <a:lnTo>
                      <a:pt x="16" y="79"/>
                    </a:lnTo>
                    <a:lnTo>
                      <a:pt x="18" y="79"/>
                    </a:lnTo>
                    <a:lnTo>
                      <a:pt x="18" y="77"/>
                    </a:lnTo>
                    <a:lnTo>
                      <a:pt x="16" y="77"/>
                    </a:lnTo>
                    <a:lnTo>
                      <a:pt x="16" y="75"/>
                    </a:lnTo>
                    <a:lnTo>
                      <a:pt x="18" y="75"/>
                    </a:lnTo>
                    <a:lnTo>
                      <a:pt x="18" y="73"/>
                    </a:lnTo>
                    <a:lnTo>
                      <a:pt x="18" y="71"/>
                    </a:lnTo>
                    <a:lnTo>
                      <a:pt x="18" y="73"/>
                    </a:lnTo>
                    <a:lnTo>
                      <a:pt x="16" y="73"/>
                    </a:lnTo>
                    <a:lnTo>
                      <a:pt x="16" y="71"/>
                    </a:lnTo>
                    <a:lnTo>
                      <a:pt x="18" y="71"/>
                    </a:lnTo>
                    <a:lnTo>
                      <a:pt x="18" y="69"/>
                    </a:lnTo>
                    <a:lnTo>
                      <a:pt x="16" y="69"/>
                    </a:lnTo>
                    <a:lnTo>
                      <a:pt x="16" y="67"/>
                    </a:lnTo>
                    <a:lnTo>
                      <a:pt x="14" y="67"/>
                    </a:lnTo>
                    <a:lnTo>
                      <a:pt x="14" y="65"/>
                    </a:lnTo>
                    <a:lnTo>
                      <a:pt x="16" y="65"/>
                    </a:lnTo>
                    <a:lnTo>
                      <a:pt x="14" y="65"/>
                    </a:lnTo>
                    <a:lnTo>
                      <a:pt x="16" y="65"/>
                    </a:lnTo>
                    <a:lnTo>
                      <a:pt x="14" y="65"/>
                    </a:lnTo>
                    <a:lnTo>
                      <a:pt x="14" y="63"/>
                    </a:lnTo>
                    <a:lnTo>
                      <a:pt x="12" y="63"/>
                    </a:lnTo>
                    <a:lnTo>
                      <a:pt x="14" y="63"/>
                    </a:lnTo>
                    <a:lnTo>
                      <a:pt x="12" y="63"/>
                    </a:lnTo>
                    <a:lnTo>
                      <a:pt x="14" y="63"/>
                    </a:lnTo>
                    <a:lnTo>
                      <a:pt x="14" y="61"/>
                    </a:lnTo>
                    <a:lnTo>
                      <a:pt x="12" y="61"/>
                    </a:lnTo>
                    <a:lnTo>
                      <a:pt x="12" y="60"/>
                    </a:lnTo>
                    <a:lnTo>
                      <a:pt x="12" y="58"/>
                    </a:lnTo>
                    <a:lnTo>
                      <a:pt x="10" y="58"/>
                    </a:lnTo>
                    <a:lnTo>
                      <a:pt x="12" y="58"/>
                    </a:lnTo>
                    <a:lnTo>
                      <a:pt x="12" y="56"/>
                    </a:lnTo>
                    <a:lnTo>
                      <a:pt x="10" y="56"/>
                    </a:lnTo>
                    <a:lnTo>
                      <a:pt x="8" y="56"/>
                    </a:lnTo>
                    <a:lnTo>
                      <a:pt x="8" y="54"/>
                    </a:lnTo>
                    <a:lnTo>
                      <a:pt x="8" y="52"/>
                    </a:lnTo>
                    <a:lnTo>
                      <a:pt x="8" y="50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8" y="48"/>
                    </a:lnTo>
                    <a:lnTo>
                      <a:pt x="8" y="46"/>
                    </a:lnTo>
                    <a:lnTo>
                      <a:pt x="8" y="48"/>
                    </a:lnTo>
                    <a:lnTo>
                      <a:pt x="8" y="46"/>
                    </a:lnTo>
                    <a:lnTo>
                      <a:pt x="6" y="46"/>
                    </a:lnTo>
                    <a:lnTo>
                      <a:pt x="6" y="44"/>
                    </a:lnTo>
                    <a:lnTo>
                      <a:pt x="6" y="42"/>
                    </a:lnTo>
                    <a:lnTo>
                      <a:pt x="6" y="44"/>
                    </a:lnTo>
                    <a:lnTo>
                      <a:pt x="6" y="42"/>
                    </a:lnTo>
                    <a:lnTo>
                      <a:pt x="4" y="42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5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3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4" y="0"/>
                    </a:lnTo>
                    <a:lnTo>
                      <a:pt x="66" y="0"/>
                    </a:lnTo>
                    <a:lnTo>
                      <a:pt x="68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89" y="0"/>
                    </a:lnTo>
                    <a:lnTo>
                      <a:pt x="91" y="0"/>
                    </a:lnTo>
                    <a:lnTo>
                      <a:pt x="92" y="0"/>
                    </a:lnTo>
                    <a:lnTo>
                      <a:pt x="92" y="2"/>
                    </a:lnTo>
                    <a:lnTo>
                      <a:pt x="91" y="2"/>
                    </a:lnTo>
                    <a:lnTo>
                      <a:pt x="91" y="4"/>
                    </a:lnTo>
                    <a:lnTo>
                      <a:pt x="92" y="4"/>
                    </a:lnTo>
                    <a:lnTo>
                      <a:pt x="92" y="2"/>
                    </a:lnTo>
                    <a:lnTo>
                      <a:pt x="94" y="2"/>
                    </a:lnTo>
                    <a:lnTo>
                      <a:pt x="94" y="4"/>
                    </a:lnTo>
                    <a:lnTo>
                      <a:pt x="94" y="6"/>
                    </a:lnTo>
                    <a:lnTo>
                      <a:pt x="92" y="6"/>
                    </a:lnTo>
                    <a:lnTo>
                      <a:pt x="92" y="8"/>
                    </a:lnTo>
                    <a:lnTo>
                      <a:pt x="92" y="10"/>
                    </a:lnTo>
                    <a:lnTo>
                      <a:pt x="92" y="12"/>
                    </a:lnTo>
                    <a:lnTo>
                      <a:pt x="94" y="12"/>
                    </a:lnTo>
                    <a:lnTo>
                      <a:pt x="96" y="12"/>
                    </a:lnTo>
                    <a:lnTo>
                      <a:pt x="94" y="12"/>
                    </a:lnTo>
                    <a:lnTo>
                      <a:pt x="94" y="13"/>
                    </a:lnTo>
                    <a:lnTo>
                      <a:pt x="92" y="13"/>
                    </a:lnTo>
                    <a:lnTo>
                      <a:pt x="92" y="15"/>
                    </a:lnTo>
                    <a:lnTo>
                      <a:pt x="92" y="17"/>
                    </a:lnTo>
                    <a:lnTo>
                      <a:pt x="94" y="17"/>
                    </a:lnTo>
                    <a:lnTo>
                      <a:pt x="94" y="15"/>
                    </a:lnTo>
                    <a:lnTo>
                      <a:pt x="96" y="15"/>
                    </a:lnTo>
                    <a:lnTo>
                      <a:pt x="96" y="13"/>
                    </a:lnTo>
                    <a:lnTo>
                      <a:pt x="96" y="15"/>
                    </a:lnTo>
                    <a:lnTo>
                      <a:pt x="96" y="17"/>
                    </a:lnTo>
                    <a:lnTo>
                      <a:pt x="94" y="17"/>
                    </a:lnTo>
                    <a:lnTo>
                      <a:pt x="96" y="19"/>
                    </a:lnTo>
                    <a:lnTo>
                      <a:pt x="98" y="19"/>
                    </a:lnTo>
                    <a:lnTo>
                      <a:pt x="98" y="21"/>
                    </a:lnTo>
                    <a:lnTo>
                      <a:pt x="96" y="21"/>
                    </a:lnTo>
                    <a:lnTo>
                      <a:pt x="96" y="19"/>
                    </a:lnTo>
                    <a:lnTo>
                      <a:pt x="94" y="19"/>
                    </a:lnTo>
                    <a:lnTo>
                      <a:pt x="94" y="17"/>
                    </a:lnTo>
                    <a:lnTo>
                      <a:pt x="94" y="19"/>
                    </a:lnTo>
                    <a:lnTo>
                      <a:pt x="94" y="21"/>
                    </a:lnTo>
                    <a:lnTo>
                      <a:pt x="96" y="21"/>
                    </a:lnTo>
                    <a:lnTo>
                      <a:pt x="96" y="23"/>
                    </a:lnTo>
                    <a:lnTo>
                      <a:pt x="96" y="21"/>
                    </a:lnTo>
                    <a:lnTo>
                      <a:pt x="98" y="21"/>
                    </a:lnTo>
                    <a:lnTo>
                      <a:pt x="98" y="23"/>
                    </a:lnTo>
                    <a:lnTo>
                      <a:pt x="96" y="23"/>
                    </a:lnTo>
                    <a:lnTo>
                      <a:pt x="96" y="25"/>
                    </a:lnTo>
                    <a:lnTo>
                      <a:pt x="98" y="25"/>
                    </a:lnTo>
                    <a:lnTo>
                      <a:pt x="100" y="25"/>
                    </a:lnTo>
                    <a:lnTo>
                      <a:pt x="100" y="27"/>
                    </a:lnTo>
                    <a:lnTo>
                      <a:pt x="98" y="27"/>
                    </a:lnTo>
                    <a:lnTo>
                      <a:pt x="98" y="29"/>
                    </a:lnTo>
                    <a:lnTo>
                      <a:pt x="98" y="31"/>
                    </a:lnTo>
                    <a:lnTo>
                      <a:pt x="96" y="31"/>
                    </a:lnTo>
                    <a:lnTo>
                      <a:pt x="96" y="29"/>
                    </a:lnTo>
                    <a:lnTo>
                      <a:pt x="96" y="31"/>
                    </a:lnTo>
                    <a:lnTo>
                      <a:pt x="94" y="31"/>
                    </a:lnTo>
                    <a:lnTo>
                      <a:pt x="92" y="31"/>
                    </a:lnTo>
                    <a:lnTo>
                      <a:pt x="92" y="33"/>
                    </a:lnTo>
                    <a:lnTo>
                      <a:pt x="94" y="33"/>
                    </a:lnTo>
                    <a:lnTo>
                      <a:pt x="94" y="35"/>
                    </a:lnTo>
                    <a:lnTo>
                      <a:pt x="94" y="33"/>
                    </a:lnTo>
                    <a:lnTo>
                      <a:pt x="96" y="33"/>
                    </a:lnTo>
                    <a:lnTo>
                      <a:pt x="96" y="35"/>
                    </a:lnTo>
                    <a:lnTo>
                      <a:pt x="96" y="33"/>
                    </a:lnTo>
                    <a:lnTo>
                      <a:pt x="94" y="33"/>
                    </a:lnTo>
                    <a:lnTo>
                      <a:pt x="96" y="31"/>
                    </a:lnTo>
                    <a:lnTo>
                      <a:pt x="96" y="33"/>
                    </a:lnTo>
                    <a:lnTo>
                      <a:pt x="96" y="35"/>
                    </a:lnTo>
                    <a:lnTo>
                      <a:pt x="94" y="35"/>
                    </a:lnTo>
                    <a:lnTo>
                      <a:pt x="94" y="36"/>
                    </a:lnTo>
                    <a:lnTo>
                      <a:pt x="92" y="36"/>
                    </a:lnTo>
                    <a:lnTo>
                      <a:pt x="92" y="35"/>
                    </a:lnTo>
                    <a:lnTo>
                      <a:pt x="92" y="36"/>
                    </a:lnTo>
                    <a:lnTo>
                      <a:pt x="94" y="36"/>
                    </a:lnTo>
                    <a:lnTo>
                      <a:pt x="94" y="38"/>
                    </a:lnTo>
                    <a:lnTo>
                      <a:pt x="92" y="38"/>
                    </a:lnTo>
                    <a:lnTo>
                      <a:pt x="92" y="40"/>
                    </a:lnTo>
                    <a:lnTo>
                      <a:pt x="91" y="40"/>
                    </a:lnTo>
                    <a:lnTo>
                      <a:pt x="92" y="42"/>
                    </a:lnTo>
                    <a:lnTo>
                      <a:pt x="91" y="42"/>
                    </a:lnTo>
                    <a:lnTo>
                      <a:pt x="89" y="42"/>
                    </a:lnTo>
                    <a:lnTo>
                      <a:pt x="89" y="44"/>
                    </a:lnTo>
                    <a:lnTo>
                      <a:pt x="89" y="46"/>
                    </a:lnTo>
                    <a:lnTo>
                      <a:pt x="89" y="44"/>
                    </a:lnTo>
                    <a:lnTo>
                      <a:pt x="87" y="44"/>
                    </a:lnTo>
                    <a:lnTo>
                      <a:pt x="87" y="46"/>
                    </a:lnTo>
                    <a:lnTo>
                      <a:pt x="85" y="46"/>
                    </a:lnTo>
                    <a:lnTo>
                      <a:pt x="85" y="48"/>
                    </a:lnTo>
                    <a:lnTo>
                      <a:pt x="87" y="48"/>
                    </a:lnTo>
                    <a:lnTo>
                      <a:pt x="89" y="46"/>
                    </a:lnTo>
                    <a:lnTo>
                      <a:pt x="89" y="48"/>
                    </a:lnTo>
                    <a:lnTo>
                      <a:pt x="87" y="48"/>
                    </a:lnTo>
                    <a:lnTo>
                      <a:pt x="85" y="48"/>
                    </a:lnTo>
                    <a:lnTo>
                      <a:pt x="85" y="50"/>
                    </a:lnTo>
                    <a:lnTo>
                      <a:pt x="85" y="52"/>
                    </a:lnTo>
                    <a:lnTo>
                      <a:pt x="83" y="52"/>
                    </a:lnTo>
                    <a:lnTo>
                      <a:pt x="81" y="52"/>
                    </a:lnTo>
                    <a:lnTo>
                      <a:pt x="81" y="54"/>
                    </a:lnTo>
                    <a:lnTo>
                      <a:pt x="83" y="54"/>
                    </a:lnTo>
                    <a:lnTo>
                      <a:pt x="85" y="54"/>
                    </a:lnTo>
                    <a:lnTo>
                      <a:pt x="83" y="56"/>
                    </a:lnTo>
                    <a:lnTo>
                      <a:pt x="81" y="56"/>
                    </a:lnTo>
                    <a:lnTo>
                      <a:pt x="81" y="58"/>
                    </a:lnTo>
                    <a:lnTo>
                      <a:pt x="81" y="60"/>
                    </a:lnTo>
                    <a:lnTo>
                      <a:pt x="83" y="60"/>
                    </a:lnTo>
                    <a:lnTo>
                      <a:pt x="83" y="61"/>
                    </a:lnTo>
                    <a:lnTo>
                      <a:pt x="81" y="61"/>
                    </a:lnTo>
                    <a:lnTo>
                      <a:pt x="81" y="60"/>
                    </a:lnTo>
                    <a:lnTo>
                      <a:pt x="79" y="60"/>
                    </a:lnTo>
                    <a:lnTo>
                      <a:pt x="79" y="61"/>
                    </a:lnTo>
                    <a:lnTo>
                      <a:pt x="79" y="63"/>
                    </a:lnTo>
                    <a:lnTo>
                      <a:pt x="81" y="63"/>
                    </a:lnTo>
                    <a:lnTo>
                      <a:pt x="81" y="65"/>
                    </a:lnTo>
                    <a:lnTo>
                      <a:pt x="79" y="65"/>
                    </a:lnTo>
                    <a:lnTo>
                      <a:pt x="77" y="65"/>
                    </a:lnTo>
                    <a:lnTo>
                      <a:pt x="77" y="67"/>
                    </a:lnTo>
                    <a:lnTo>
                      <a:pt x="79" y="67"/>
                    </a:lnTo>
                    <a:lnTo>
                      <a:pt x="79" y="69"/>
                    </a:lnTo>
                    <a:lnTo>
                      <a:pt x="77" y="69"/>
                    </a:lnTo>
                    <a:lnTo>
                      <a:pt x="77" y="71"/>
                    </a:lnTo>
                    <a:lnTo>
                      <a:pt x="79" y="71"/>
                    </a:lnTo>
                    <a:lnTo>
                      <a:pt x="79" y="73"/>
                    </a:lnTo>
                    <a:lnTo>
                      <a:pt x="79" y="75"/>
                    </a:lnTo>
                    <a:lnTo>
                      <a:pt x="77" y="75"/>
                    </a:lnTo>
                    <a:lnTo>
                      <a:pt x="79" y="75"/>
                    </a:lnTo>
                    <a:lnTo>
                      <a:pt x="81" y="75"/>
                    </a:lnTo>
                    <a:lnTo>
                      <a:pt x="85" y="75"/>
                    </a:lnTo>
                    <a:lnTo>
                      <a:pt x="87" y="75"/>
                    </a:lnTo>
                    <a:lnTo>
                      <a:pt x="92" y="75"/>
                    </a:lnTo>
                    <a:lnTo>
                      <a:pt x="94" y="75"/>
                    </a:lnTo>
                    <a:lnTo>
                      <a:pt x="96" y="75"/>
                    </a:lnTo>
                    <a:lnTo>
                      <a:pt x="98" y="75"/>
                    </a:lnTo>
                    <a:lnTo>
                      <a:pt x="100" y="75"/>
                    </a:lnTo>
                    <a:lnTo>
                      <a:pt x="102" y="75"/>
                    </a:lnTo>
                    <a:lnTo>
                      <a:pt x="104" y="75"/>
                    </a:lnTo>
                    <a:lnTo>
                      <a:pt x="106" y="75"/>
                    </a:lnTo>
                    <a:lnTo>
                      <a:pt x="108" y="75"/>
                    </a:lnTo>
                    <a:lnTo>
                      <a:pt x="112" y="75"/>
                    </a:lnTo>
                    <a:lnTo>
                      <a:pt x="114" y="75"/>
                    </a:lnTo>
                    <a:lnTo>
                      <a:pt x="116" y="75"/>
                    </a:lnTo>
                    <a:lnTo>
                      <a:pt x="117" y="75"/>
                    </a:lnTo>
                    <a:lnTo>
                      <a:pt x="121" y="75"/>
                    </a:lnTo>
                    <a:lnTo>
                      <a:pt x="123" y="75"/>
                    </a:lnTo>
                    <a:lnTo>
                      <a:pt x="127" y="75"/>
                    </a:lnTo>
                    <a:lnTo>
                      <a:pt x="129" y="75"/>
                    </a:lnTo>
                    <a:lnTo>
                      <a:pt x="135" y="75"/>
                    </a:lnTo>
                    <a:lnTo>
                      <a:pt x="137" y="75"/>
                    </a:lnTo>
                    <a:lnTo>
                      <a:pt x="137" y="77"/>
                    </a:lnTo>
                    <a:lnTo>
                      <a:pt x="137" y="79"/>
                    </a:lnTo>
                    <a:lnTo>
                      <a:pt x="137" y="81"/>
                    </a:lnTo>
                    <a:lnTo>
                      <a:pt x="137" y="79"/>
                    </a:lnTo>
                    <a:lnTo>
                      <a:pt x="137" y="81"/>
                    </a:lnTo>
                    <a:lnTo>
                      <a:pt x="135" y="81"/>
                    </a:lnTo>
                    <a:lnTo>
                      <a:pt x="137" y="81"/>
                    </a:lnTo>
                    <a:lnTo>
                      <a:pt x="135" y="81"/>
                    </a:lnTo>
                    <a:lnTo>
                      <a:pt x="135" y="83"/>
                    </a:lnTo>
                    <a:lnTo>
                      <a:pt x="135" y="84"/>
                    </a:lnTo>
                    <a:lnTo>
                      <a:pt x="135" y="86"/>
                    </a:lnTo>
                    <a:lnTo>
                      <a:pt x="133" y="86"/>
                    </a:lnTo>
                    <a:lnTo>
                      <a:pt x="135" y="86"/>
                    </a:lnTo>
                    <a:lnTo>
                      <a:pt x="133" y="86"/>
                    </a:lnTo>
                    <a:lnTo>
                      <a:pt x="135" y="86"/>
                    </a:lnTo>
                    <a:lnTo>
                      <a:pt x="133" y="86"/>
                    </a:lnTo>
                    <a:lnTo>
                      <a:pt x="135" y="86"/>
                    </a:lnTo>
                    <a:lnTo>
                      <a:pt x="133" y="86"/>
                    </a:lnTo>
                    <a:lnTo>
                      <a:pt x="135" y="86"/>
                    </a:lnTo>
                    <a:lnTo>
                      <a:pt x="133" y="86"/>
                    </a:lnTo>
                    <a:lnTo>
                      <a:pt x="133" y="88"/>
                    </a:lnTo>
                    <a:lnTo>
                      <a:pt x="133" y="86"/>
                    </a:lnTo>
                    <a:lnTo>
                      <a:pt x="135" y="86"/>
                    </a:lnTo>
                    <a:lnTo>
                      <a:pt x="135" y="88"/>
                    </a:lnTo>
                    <a:lnTo>
                      <a:pt x="133" y="88"/>
                    </a:lnTo>
                    <a:lnTo>
                      <a:pt x="135" y="88"/>
                    </a:lnTo>
                    <a:lnTo>
                      <a:pt x="135" y="90"/>
                    </a:lnTo>
                    <a:lnTo>
                      <a:pt x="135" y="88"/>
                    </a:lnTo>
                    <a:lnTo>
                      <a:pt x="135" y="90"/>
                    </a:lnTo>
                    <a:lnTo>
                      <a:pt x="135" y="92"/>
                    </a:lnTo>
                    <a:lnTo>
                      <a:pt x="135" y="90"/>
                    </a:lnTo>
                    <a:lnTo>
                      <a:pt x="135" y="92"/>
                    </a:lnTo>
                    <a:lnTo>
                      <a:pt x="137" y="92"/>
                    </a:lnTo>
                    <a:lnTo>
                      <a:pt x="137" y="94"/>
                    </a:lnTo>
                    <a:lnTo>
                      <a:pt x="137" y="92"/>
                    </a:lnTo>
                    <a:lnTo>
                      <a:pt x="137" y="94"/>
                    </a:lnTo>
                    <a:lnTo>
                      <a:pt x="139" y="94"/>
                    </a:lnTo>
                    <a:lnTo>
                      <a:pt x="139" y="96"/>
                    </a:lnTo>
                    <a:lnTo>
                      <a:pt x="139" y="98"/>
                    </a:lnTo>
                    <a:lnTo>
                      <a:pt x="140" y="98"/>
                    </a:lnTo>
                    <a:lnTo>
                      <a:pt x="139" y="98"/>
                    </a:lnTo>
                    <a:lnTo>
                      <a:pt x="140" y="98"/>
                    </a:lnTo>
                    <a:lnTo>
                      <a:pt x="140" y="100"/>
                    </a:lnTo>
                    <a:lnTo>
                      <a:pt x="140" y="98"/>
                    </a:lnTo>
                    <a:lnTo>
                      <a:pt x="140" y="100"/>
                    </a:lnTo>
                    <a:lnTo>
                      <a:pt x="140" y="102"/>
                    </a:lnTo>
                    <a:lnTo>
                      <a:pt x="140" y="104"/>
                    </a:lnTo>
                    <a:lnTo>
                      <a:pt x="142" y="104"/>
                    </a:lnTo>
                    <a:lnTo>
                      <a:pt x="142" y="106"/>
                    </a:lnTo>
                    <a:lnTo>
                      <a:pt x="144" y="106"/>
                    </a:lnTo>
                    <a:lnTo>
                      <a:pt x="142" y="106"/>
                    </a:lnTo>
                    <a:lnTo>
                      <a:pt x="140" y="106"/>
                    </a:lnTo>
                    <a:lnTo>
                      <a:pt x="140" y="108"/>
                    </a:lnTo>
                    <a:lnTo>
                      <a:pt x="140" y="106"/>
                    </a:lnTo>
                    <a:lnTo>
                      <a:pt x="140" y="108"/>
                    </a:lnTo>
                    <a:lnTo>
                      <a:pt x="139" y="108"/>
                    </a:lnTo>
                    <a:lnTo>
                      <a:pt x="139" y="109"/>
                    </a:lnTo>
                    <a:lnTo>
                      <a:pt x="137" y="109"/>
                    </a:lnTo>
                    <a:lnTo>
                      <a:pt x="137" y="111"/>
                    </a:lnTo>
                    <a:lnTo>
                      <a:pt x="139" y="111"/>
                    </a:lnTo>
                    <a:lnTo>
                      <a:pt x="137" y="111"/>
                    </a:lnTo>
                    <a:lnTo>
                      <a:pt x="137" y="109"/>
                    </a:lnTo>
                    <a:lnTo>
                      <a:pt x="135" y="109"/>
                    </a:lnTo>
                    <a:lnTo>
                      <a:pt x="135" y="111"/>
                    </a:lnTo>
                    <a:lnTo>
                      <a:pt x="133" y="111"/>
                    </a:lnTo>
                    <a:lnTo>
                      <a:pt x="133" y="113"/>
                    </a:lnTo>
                    <a:lnTo>
                      <a:pt x="135" y="113"/>
                    </a:lnTo>
                    <a:lnTo>
                      <a:pt x="135" y="115"/>
                    </a:lnTo>
                    <a:lnTo>
                      <a:pt x="137" y="113"/>
                    </a:lnTo>
                    <a:lnTo>
                      <a:pt x="139" y="113"/>
                    </a:lnTo>
                    <a:lnTo>
                      <a:pt x="137" y="113"/>
                    </a:lnTo>
                    <a:lnTo>
                      <a:pt x="137" y="115"/>
                    </a:lnTo>
                    <a:lnTo>
                      <a:pt x="139" y="117"/>
                    </a:lnTo>
                    <a:lnTo>
                      <a:pt x="140" y="117"/>
                    </a:lnTo>
                    <a:lnTo>
                      <a:pt x="142" y="117"/>
                    </a:lnTo>
                    <a:lnTo>
                      <a:pt x="142" y="115"/>
                    </a:lnTo>
                    <a:lnTo>
                      <a:pt x="142" y="113"/>
                    </a:lnTo>
                    <a:lnTo>
                      <a:pt x="142" y="111"/>
                    </a:lnTo>
                    <a:lnTo>
                      <a:pt x="144" y="111"/>
                    </a:lnTo>
                    <a:lnTo>
                      <a:pt x="144" y="109"/>
                    </a:lnTo>
                    <a:lnTo>
                      <a:pt x="146" y="109"/>
                    </a:lnTo>
                    <a:lnTo>
                      <a:pt x="146" y="111"/>
                    </a:lnTo>
                    <a:lnTo>
                      <a:pt x="146" y="113"/>
                    </a:lnTo>
                    <a:lnTo>
                      <a:pt x="146" y="111"/>
                    </a:lnTo>
                    <a:lnTo>
                      <a:pt x="146" y="113"/>
                    </a:lnTo>
                    <a:lnTo>
                      <a:pt x="144" y="113"/>
                    </a:lnTo>
                    <a:lnTo>
                      <a:pt x="146" y="113"/>
                    </a:lnTo>
                    <a:lnTo>
                      <a:pt x="148" y="113"/>
                    </a:lnTo>
                    <a:lnTo>
                      <a:pt x="148" y="115"/>
                    </a:lnTo>
                    <a:lnTo>
                      <a:pt x="148" y="113"/>
                    </a:lnTo>
                    <a:lnTo>
                      <a:pt x="146" y="113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8" name="Freeform 1327">
                <a:extLst>
                  <a:ext uri="{FF2B5EF4-FFF2-40B4-BE49-F238E27FC236}">
                    <a16:creationId xmlns:a16="http://schemas.microsoft.com/office/drawing/2014/main" id="{340EEE64-5A45-6D5E-5B03-F7EF694358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58049" y="2912407"/>
                <a:ext cx="176213" cy="287338"/>
              </a:xfrm>
              <a:custGeom>
                <a:avLst/>
                <a:gdLst>
                  <a:gd name="T0" fmla="*/ 79 w 111"/>
                  <a:gd name="T1" fmla="*/ 179 h 181"/>
                  <a:gd name="T2" fmla="*/ 96 w 111"/>
                  <a:gd name="T3" fmla="*/ 179 h 181"/>
                  <a:gd name="T4" fmla="*/ 87 w 111"/>
                  <a:gd name="T5" fmla="*/ 173 h 181"/>
                  <a:gd name="T6" fmla="*/ 104 w 111"/>
                  <a:gd name="T7" fmla="*/ 0 h 181"/>
                  <a:gd name="T8" fmla="*/ 111 w 111"/>
                  <a:gd name="T9" fmla="*/ 12 h 181"/>
                  <a:gd name="T10" fmla="*/ 110 w 111"/>
                  <a:gd name="T11" fmla="*/ 27 h 181"/>
                  <a:gd name="T12" fmla="*/ 108 w 111"/>
                  <a:gd name="T13" fmla="*/ 42 h 181"/>
                  <a:gd name="T14" fmla="*/ 106 w 111"/>
                  <a:gd name="T15" fmla="*/ 58 h 181"/>
                  <a:gd name="T16" fmla="*/ 104 w 111"/>
                  <a:gd name="T17" fmla="*/ 73 h 181"/>
                  <a:gd name="T18" fmla="*/ 102 w 111"/>
                  <a:gd name="T19" fmla="*/ 88 h 181"/>
                  <a:gd name="T20" fmla="*/ 102 w 111"/>
                  <a:gd name="T21" fmla="*/ 106 h 181"/>
                  <a:gd name="T22" fmla="*/ 100 w 111"/>
                  <a:gd name="T23" fmla="*/ 121 h 181"/>
                  <a:gd name="T24" fmla="*/ 100 w 111"/>
                  <a:gd name="T25" fmla="*/ 138 h 181"/>
                  <a:gd name="T26" fmla="*/ 102 w 111"/>
                  <a:gd name="T27" fmla="*/ 154 h 181"/>
                  <a:gd name="T28" fmla="*/ 102 w 111"/>
                  <a:gd name="T29" fmla="*/ 171 h 181"/>
                  <a:gd name="T30" fmla="*/ 100 w 111"/>
                  <a:gd name="T31" fmla="*/ 173 h 181"/>
                  <a:gd name="T32" fmla="*/ 98 w 111"/>
                  <a:gd name="T33" fmla="*/ 173 h 181"/>
                  <a:gd name="T34" fmla="*/ 88 w 111"/>
                  <a:gd name="T35" fmla="*/ 173 h 181"/>
                  <a:gd name="T36" fmla="*/ 87 w 111"/>
                  <a:gd name="T37" fmla="*/ 173 h 181"/>
                  <a:gd name="T38" fmla="*/ 79 w 111"/>
                  <a:gd name="T39" fmla="*/ 173 h 181"/>
                  <a:gd name="T40" fmla="*/ 73 w 111"/>
                  <a:gd name="T41" fmla="*/ 173 h 181"/>
                  <a:gd name="T42" fmla="*/ 67 w 111"/>
                  <a:gd name="T43" fmla="*/ 181 h 181"/>
                  <a:gd name="T44" fmla="*/ 62 w 111"/>
                  <a:gd name="T45" fmla="*/ 173 h 181"/>
                  <a:gd name="T46" fmla="*/ 58 w 111"/>
                  <a:gd name="T47" fmla="*/ 167 h 181"/>
                  <a:gd name="T48" fmla="*/ 58 w 111"/>
                  <a:gd name="T49" fmla="*/ 161 h 181"/>
                  <a:gd name="T50" fmla="*/ 56 w 111"/>
                  <a:gd name="T51" fmla="*/ 161 h 181"/>
                  <a:gd name="T52" fmla="*/ 60 w 111"/>
                  <a:gd name="T53" fmla="*/ 156 h 181"/>
                  <a:gd name="T54" fmla="*/ 46 w 111"/>
                  <a:gd name="T55" fmla="*/ 150 h 181"/>
                  <a:gd name="T56" fmla="*/ 25 w 111"/>
                  <a:gd name="T57" fmla="*/ 150 h 181"/>
                  <a:gd name="T58" fmla="*/ 2 w 111"/>
                  <a:gd name="T59" fmla="*/ 150 h 181"/>
                  <a:gd name="T60" fmla="*/ 0 w 111"/>
                  <a:gd name="T61" fmla="*/ 142 h 181"/>
                  <a:gd name="T62" fmla="*/ 4 w 111"/>
                  <a:gd name="T63" fmla="*/ 136 h 181"/>
                  <a:gd name="T64" fmla="*/ 4 w 111"/>
                  <a:gd name="T65" fmla="*/ 129 h 181"/>
                  <a:gd name="T66" fmla="*/ 10 w 111"/>
                  <a:gd name="T67" fmla="*/ 123 h 181"/>
                  <a:gd name="T68" fmla="*/ 14 w 111"/>
                  <a:gd name="T69" fmla="*/ 117 h 181"/>
                  <a:gd name="T70" fmla="*/ 15 w 111"/>
                  <a:gd name="T71" fmla="*/ 111 h 181"/>
                  <a:gd name="T72" fmla="*/ 19 w 111"/>
                  <a:gd name="T73" fmla="*/ 108 h 181"/>
                  <a:gd name="T74" fmla="*/ 19 w 111"/>
                  <a:gd name="T75" fmla="*/ 106 h 181"/>
                  <a:gd name="T76" fmla="*/ 21 w 111"/>
                  <a:gd name="T77" fmla="*/ 98 h 181"/>
                  <a:gd name="T78" fmla="*/ 19 w 111"/>
                  <a:gd name="T79" fmla="*/ 94 h 181"/>
                  <a:gd name="T80" fmla="*/ 19 w 111"/>
                  <a:gd name="T81" fmla="*/ 90 h 181"/>
                  <a:gd name="T82" fmla="*/ 17 w 111"/>
                  <a:gd name="T83" fmla="*/ 87 h 181"/>
                  <a:gd name="T84" fmla="*/ 15 w 111"/>
                  <a:gd name="T85" fmla="*/ 79 h 181"/>
                  <a:gd name="T86" fmla="*/ 17 w 111"/>
                  <a:gd name="T87" fmla="*/ 71 h 181"/>
                  <a:gd name="T88" fmla="*/ 15 w 111"/>
                  <a:gd name="T89" fmla="*/ 63 h 181"/>
                  <a:gd name="T90" fmla="*/ 15 w 111"/>
                  <a:gd name="T91" fmla="*/ 62 h 181"/>
                  <a:gd name="T92" fmla="*/ 14 w 111"/>
                  <a:gd name="T93" fmla="*/ 58 h 181"/>
                  <a:gd name="T94" fmla="*/ 17 w 111"/>
                  <a:gd name="T95" fmla="*/ 52 h 181"/>
                  <a:gd name="T96" fmla="*/ 17 w 111"/>
                  <a:gd name="T97" fmla="*/ 46 h 181"/>
                  <a:gd name="T98" fmla="*/ 17 w 111"/>
                  <a:gd name="T99" fmla="*/ 40 h 181"/>
                  <a:gd name="T100" fmla="*/ 25 w 111"/>
                  <a:gd name="T101" fmla="*/ 35 h 181"/>
                  <a:gd name="T102" fmla="*/ 27 w 111"/>
                  <a:gd name="T103" fmla="*/ 31 h 181"/>
                  <a:gd name="T104" fmla="*/ 25 w 111"/>
                  <a:gd name="T105" fmla="*/ 27 h 181"/>
                  <a:gd name="T106" fmla="*/ 31 w 111"/>
                  <a:gd name="T107" fmla="*/ 23 h 181"/>
                  <a:gd name="T108" fmla="*/ 35 w 111"/>
                  <a:gd name="T109" fmla="*/ 21 h 181"/>
                  <a:gd name="T110" fmla="*/ 35 w 111"/>
                  <a:gd name="T111" fmla="*/ 12 h 181"/>
                  <a:gd name="T112" fmla="*/ 35 w 111"/>
                  <a:gd name="T113" fmla="*/ 10 h 181"/>
                  <a:gd name="T114" fmla="*/ 42 w 111"/>
                  <a:gd name="T115" fmla="*/ 4 h 181"/>
                  <a:gd name="T116" fmla="*/ 52 w 111"/>
                  <a:gd name="T117" fmla="*/ 0 h 181"/>
                  <a:gd name="T118" fmla="*/ 77 w 111"/>
                  <a:gd name="T119" fmla="*/ 0 h 181"/>
                  <a:gd name="T120" fmla="*/ 98 w 111"/>
                  <a:gd name="T121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11" h="181">
                    <a:moveTo>
                      <a:pt x="100" y="179"/>
                    </a:moveTo>
                    <a:lnTo>
                      <a:pt x="102" y="179"/>
                    </a:lnTo>
                    <a:lnTo>
                      <a:pt x="102" y="181"/>
                    </a:lnTo>
                    <a:lnTo>
                      <a:pt x="100" y="181"/>
                    </a:lnTo>
                    <a:lnTo>
                      <a:pt x="100" y="179"/>
                    </a:lnTo>
                    <a:lnTo>
                      <a:pt x="98" y="179"/>
                    </a:lnTo>
                    <a:lnTo>
                      <a:pt x="100" y="179"/>
                    </a:lnTo>
                    <a:close/>
                    <a:moveTo>
                      <a:pt x="81" y="179"/>
                    </a:moveTo>
                    <a:lnTo>
                      <a:pt x="79" y="179"/>
                    </a:lnTo>
                    <a:lnTo>
                      <a:pt x="81" y="179"/>
                    </a:lnTo>
                    <a:lnTo>
                      <a:pt x="79" y="179"/>
                    </a:lnTo>
                    <a:lnTo>
                      <a:pt x="81" y="179"/>
                    </a:lnTo>
                    <a:lnTo>
                      <a:pt x="79" y="179"/>
                    </a:lnTo>
                    <a:lnTo>
                      <a:pt x="81" y="179"/>
                    </a:lnTo>
                    <a:close/>
                    <a:moveTo>
                      <a:pt x="92" y="177"/>
                    </a:moveTo>
                    <a:lnTo>
                      <a:pt x="92" y="179"/>
                    </a:lnTo>
                    <a:lnTo>
                      <a:pt x="94" y="179"/>
                    </a:lnTo>
                    <a:lnTo>
                      <a:pt x="96" y="179"/>
                    </a:lnTo>
                    <a:lnTo>
                      <a:pt x="94" y="179"/>
                    </a:lnTo>
                    <a:lnTo>
                      <a:pt x="92" y="179"/>
                    </a:lnTo>
                    <a:lnTo>
                      <a:pt x="90" y="179"/>
                    </a:lnTo>
                    <a:lnTo>
                      <a:pt x="92" y="179"/>
                    </a:lnTo>
                    <a:lnTo>
                      <a:pt x="92" y="177"/>
                    </a:lnTo>
                    <a:close/>
                    <a:moveTo>
                      <a:pt x="96" y="173"/>
                    </a:moveTo>
                    <a:lnTo>
                      <a:pt x="96" y="175"/>
                    </a:lnTo>
                    <a:lnTo>
                      <a:pt x="96" y="173"/>
                    </a:lnTo>
                    <a:close/>
                    <a:moveTo>
                      <a:pt x="87" y="173"/>
                    </a:moveTo>
                    <a:lnTo>
                      <a:pt x="88" y="173"/>
                    </a:lnTo>
                    <a:lnTo>
                      <a:pt x="87" y="173"/>
                    </a:lnTo>
                    <a:close/>
                    <a:moveTo>
                      <a:pt x="96" y="173"/>
                    </a:moveTo>
                    <a:lnTo>
                      <a:pt x="96" y="175"/>
                    </a:lnTo>
                    <a:lnTo>
                      <a:pt x="96" y="173"/>
                    </a:lnTo>
                    <a:close/>
                    <a:moveTo>
                      <a:pt x="98" y="0"/>
                    </a:moveTo>
                    <a:lnTo>
                      <a:pt x="100" y="0"/>
                    </a:lnTo>
                    <a:lnTo>
                      <a:pt x="102" y="0"/>
                    </a:lnTo>
                    <a:lnTo>
                      <a:pt x="104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0" y="2"/>
                    </a:lnTo>
                    <a:lnTo>
                      <a:pt x="110" y="4"/>
                    </a:lnTo>
                    <a:lnTo>
                      <a:pt x="111" y="4"/>
                    </a:lnTo>
                    <a:lnTo>
                      <a:pt x="111" y="6"/>
                    </a:lnTo>
                    <a:lnTo>
                      <a:pt x="111" y="8"/>
                    </a:lnTo>
                    <a:lnTo>
                      <a:pt x="111" y="10"/>
                    </a:lnTo>
                    <a:lnTo>
                      <a:pt x="111" y="12"/>
                    </a:lnTo>
                    <a:lnTo>
                      <a:pt x="111" y="14"/>
                    </a:lnTo>
                    <a:lnTo>
                      <a:pt x="111" y="15"/>
                    </a:lnTo>
                    <a:lnTo>
                      <a:pt x="110" y="15"/>
                    </a:lnTo>
                    <a:lnTo>
                      <a:pt x="110" y="17"/>
                    </a:lnTo>
                    <a:lnTo>
                      <a:pt x="110" y="19"/>
                    </a:lnTo>
                    <a:lnTo>
                      <a:pt x="110" y="21"/>
                    </a:lnTo>
                    <a:lnTo>
                      <a:pt x="110" y="23"/>
                    </a:lnTo>
                    <a:lnTo>
                      <a:pt x="110" y="25"/>
                    </a:lnTo>
                    <a:lnTo>
                      <a:pt x="110" y="27"/>
                    </a:lnTo>
                    <a:lnTo>
                      <a:pt x="110" y="29"/>
                    </a:lnTo>
                    <a:lnTo>
                      <a:pt x="110" y="31"/>
                    </a:lnTo>
                    <a:lnTo>
                      <a:pt x="110" y="33"/>
                    </a:lnTo>
                    <a:lnTo>
                      <a:pt x="108" y="33"/>
                    </a:lnTo>
                    <a:lnTo>
                      <a:pt x="108" y="35"/>
                    </a:lnTo>
                    <a:lnTo>
                      <a:pt x="108" y="37"/>
                    </a:lnTo>
                    <a:lnTo>
                      <a:pt x="108" y="38"/>
                    </a:lnTo>
                    <a:lnTo>
                      <a:pt x="108" y="40"/>
                    </a:lnTo>
                    <a:lnTo>
                      <a:pt x="108" y="42"/>
                    </a:lnTo>
                    <a:lnTo>
                      <a:pt x="108" y="44"/>
                    </a:lnTo>
                    <a:lnTo>
                      <a:pt x="108" y="46"/>
                    </a:lnTo>
                    <a:lnTo>
                      <a:pt x="108" y="48"/>
                    </a:lnTo>
                    <a:lnTo>
                      <a:pt x="108" y="50"/>
                    </a:lnTo>
                    <a:lnTo>
                      <a:pt x="106" y="50"/>
                    </a:lnTo>
                    <a:lnTo>
                      <a:pt x="106" y="52"/>
                    </a:lnTo>
                    <a:lnTo>
                      <a:pt x="106" y="54"/>
                    </a:lnTo>
                    <a:lnTo>
                      <a:pt x="106" y="56"/>
                    </a:lnTo>
                    <a:lnTo>
                      <a:pt x="106" y="58"/>
                    </a:lnTo>
                    <a:lnTo>
                      <a:pt x="106" y="60"/>
                    </a:lnTo>
                    <a:lnTo>
                      <a:pt x="106" y="62"/>
                    </a:lnTo>
                    <a:lnTo>
                      <a:pt x="106" y="63"/>
                    </a:lnTo>
                    <a:lnTo>
                      <a:pt x="106" y="65"/>
                    </a:lnTo>
                    <a:lnTo>
                      <a:pt x="106" y="67"/>
                    </a:lnTo>
                    <a:lnTo>
                      <a:pt x="106" y="69"/>
                    </a:lnTo>
                    <a:lnTo>
                      <a:pt x="104" y="69"/>
                    </a:lnTo>
                    <a:lnTo>
                      <a:pt x="104" y="71"/>
                    </a:lnTo>
                    <a:lnTo>
                      <a:pt x="104" y="73"/>
                    </a:lnTo>
                    <a:lnTo>
                      <a:pt x="104" y="75"/>
                    </a:lnTo>
                    <a:lnTo>
                      <a:pt x="104" y="77"/>
                    </a:lnTo>
                    <a:lnTo>
                      <a:pt x="104" y="79"/>
                    </a:lnTo>
                    <a:lnTo>
                      <a:pt x="104" y="81"/>
                    </a:lnTo>
                    <a:lnTo>
                      <a:pt x="104" y="83"/>
                    </a:lnTo>
                    <a:lnTo>
                      <a:pt x="104" y="85"/>
                    </a:lnTo>
                    <a:lnTo>
                      <a:pt x="104" y="87"/>
                    </a:lnTo>
                    <a:lnTo>
                      <a:pt x="104" y="88"/>
                    </a:lnTo>
                    <a:lnTo>
                      <a:pt x="102" y="88"/>
                    </a:lnTo>
                    <a:lnTo>
                      <a:pt x="102" y="90"/>
                    </a:lnTo>
                    <a:lnTo>
                      <a:pt x="102" y="92"/>
                    </a:lnTo>
                    <a:lnTo>
                      <a:pt x="102" y="94"/>
                    </a:lnTo>
                    <a:lnTo>
                      <a:pt x="102" y="96"/>
                    </a:lnTo>
                    <a:lnTo>
                      <a:pt x="102" y="98"/>
                    </a:lnTo>
                    <a:lnTo>
                      <a:pt x="102" y="100"/>
                    </a:lnTo>
                    <a:lnTo>
                      <a:pt x="102" y="102"/>
                    </a:lnTo>
                    <a:lnTo>
                      <a:pt x="102" y="104"/>
                    </a:lnTo>
                    <a:lnTo>
                      <a:pt x="102" y="106"/>
                    </a:lnTo>
                    <a:lnTo>
                      <a:pt x="102" y="108"/>
                    </a:lnTo>
                    <a:lnTo>
                      <a:pt x="100" y="108"/>
                    </a:lnTo>
                    <a:lnTo>
                      <a:pt x="100" y="110"/>
                    </a:lnTo>
                    <a:lnTo>
                      <a:pt x="100" y="111"/>
                    </a:lnTo>
                    <a:lnTo>
                      <a:pt x="100" y="113"/>
                    </a:lnTo>
                    <a:lnTo>
                      <a:pt x="100" y="115"/>
                    </a:lnTo>
                    <a:lnTo>
                      <a:pt x="100" y="117"/>
                    </a:lnTo>
                    <a:lnTo>
                      <a:pt x="100" y="119"/>
                    </a:lnTo>
                    <a:lnTo>
                      <a:pt x="100" y="121"/>
                    </a:lnTo>
                    <a:lnTo>
                      <a:pt x="100" y="123"/>
                    </a:lnTo>
                    <a:lnTo>
                      <a:pt x="100" y="125"/>
                    </a:lnTo>
                    <a:lnTo>
                      <a:pt x="100" y="127"/>
                    </a:lnTo>
                    <a:lnTo>
                      <a:pt x="100" y="129"/>
                    </a:lnTo>
                    <a:lnTo>
                      <a:pt x="100" y="131"/>
                    </a:lnTo>
                    <a:lnTo>
                      <a:pt x="100" y="133"/>
                    </a:lnTo>
                    <a:lnTo>
                      <a:pt x="100" y="135"/>
                    </a:lnTo>
                    <a:lnTo>
                      <a:pt x="100" y="136"/>
                    </a:lnTo>
                    <a:lnTo>
                      <a:pt x="100" y="138"/>
                    </a:lnTo>
                    <a:lnTo>
                      <a:pt x="100" y="140"/>
                    </a:lnTo>
                    <a:lnTo>
                      <a:pt x="102" y="140"/>
                    </a:lnTo>
                    <a:lnTo>
                      <a:pt x="102" y="142"/>
                    </a:lnTo>
                    <a:lnTo>
                      <a:pt x="102" y="144"/>
                    </a:lnTo>
                    <a:lnTo>
                      <a:pt x="102" y="146"/>
                    </a:lnTo>
                    <a:lnTo>
                      <a:pt x="102" y="148"/>
                    </a:lnTo>
                    <a:lnTo>
                      <a:pt x="102" y="150"/>
                    </a:lnTo>
                    <a:lnTo>
                      <a:pt x="102" y="152"/>
                    </a:lnTo>
                    <a:lnTo>
                      <a:pt x="102" y="154"/>
                    </a:lnTo>
                    <a:lnTo>
                      <a:pt x="102" y="156"/>
                    </a:lnTo>
                    <a:lnTo>
                      <a:pt x="102" y="158"/>
                    </a:lnTo>
                    <a:lnTo>
                      <a:pt x="102" y="159"/>
                    </a:lnTo>
                    <a:lnTo>
                      <a:pt x="102" y="161"/>
                    </a:lnTo>
                    <a:lnTo>
                      <a:pt x="102" y="163"/>
                    </a:lnTo>
                    <a:lnTo>
                      <a:pt x="102" y="165"/>
                    </a:lnTo>
                    <a:lnTo>
                      <a:pt x="102" y="167"/>
                    </a:lnTo>
                    <a:lnTo>
                      <a:pt x="102" y="169"/>
                    </a:lnTo>
                    <a:lnTo>
                      <a:pt x="102" y="171"/>
                    </a:lnTo>
                    <a:lnTo>
                      <a:pt x="102" y="173"/>
                    </a:lnTo>
                    <a:lnTo>
                      <a:pt x="102" y="175"/>
                    </a:lnTo>
                    <a:lnTo>
                      <a:pt x="102" y="173"/>
                    </a:lnTo>
                    <a:lnTo>
                      <a:pt x="102" y="175"/>
                    </a:lnTo>
                    <a:lnTo>
                      <a:pt x="102" y="173"/>
                    </a:lnTo>
                    <a:lnTo>
                      <a:pt x="100" y="175"/>
                    </a:lnTo>
                    <a:lnTo>
                      <a:pt x="100" y="173"/>
                    </a:lnTo>
                    <a:lnTo>
                      <a:pt x="100" y="175"/>
                    </a:lnTo>
                    <a:lnTo>
                      <a:pt x="100" y="173"/>
                    </a:lnTo>
                    <a:lnTo>
                      <a:pt x="100" y="175"/>
                    </a:lnTo>
                    <a:lnTo>
                      <a:pt x="98" y="175"/>
                    </a:lnTo>
                    <a:lnTo>
                      <a:pt x="96" y="175"/>
                    </a:lnTo>
                    <a:lnTo>
                      <a:pt x="96" y="173"/>
                    </a:lnTo>
                    <a:lnTo>
                      <a:pt x="98" y="173"/>
                    </a:lnTo>
                    <a:lnTo>
                      <a:pt x="96" y="173"/>
                    </a:lnTo>
                    <a:lnTo>
                      <a:pt x="98" y="173"/>
                    </a:lnTo>
                    <a:lnTo>
                      <a:pt x="96" y="173"/>
                    </a:lnTo>
                    <a:lnTo>
                      <a:pt x="98" y="173"/>
                    </a:lnTo>
                    <a:lnTo>
                      <a:pt x="96" y="173"/>
                    </a:lnTo>
                    <a:lnTo>
                      <a:pt x="96" y="171"/>
                    </a:lnTo>
                    <a:lnTo>
                      <a:pt x="96" y="173"/>
                    </a:lnTo>
                    <a:lnTo>
                      <a:pt x="94" y="173"/>
                    </a:lnTo>
                    <a:lnTo>
                      <a:pt x="94" y="175"/>
                    </a:lnTo>
                    <a:lnTo>
                      <a:pt x="92" y="175"/>
                    </a:lnTo>
                    <a:lnTo>
                      <a:pt x="90" y="175"/>
                    </a:lnTo>
                    <a:lnTo>
                      <a:pt x="90" y="173"/>
                    </a:lnTo>
                    <a:lnTo>
                      <a:pt x="88" y="173"/>
                    </a:lnTo>
                    <a:lnTo>
                      <a:pt x="90" y="173"/>
                    </a:lnTo>
                    <a:lnTo>
                      <a:pt x="88" y="173"/>
                    </a:lnTo>
                    <a:lnTo>
                      <a:pt x="88" y="171"/>
                    </a:lnTo>
                    <a:lnTo>
                      <a:pt x="87" y="171"/>
                    </a:lnTo>
                    <a:lnTo>
                      <a:pt x="85" y="171"/>
                    </a:lnTo>
                    <a:lnTo>
                      <a:pt x="83" y="171"/>
                    </a:lnTo>
                    <a:lnTo>
                      <a:pt x="85" y="171"/>
                    </a:lnTo>
                    <a:lnTo>
                      <a:pt x="87" y="171"/>
                    </a:lnTo>
                    <a:lnTo>
                      <a:pt x="87" y="173"/>
                    </a:lnTo>
                    <a:lnTo>
                      <a:pt x="87" y="171"/>
                    </a:lnTo>
                    <a:lnTo>
                      <a:pt x="88" y="173"/>
                    </a:lnTo>
                    <a:lnTo>
                      <a:pt x="87" y="173"/>
                    </a:lnTo>
                    <a:lnTo>
                      <a:pt x="85" y="173"/>
                    </a:lnTo>
                    <a:lnTo>
                      <a:pt x="83" y="173"/>
                    </a:lnTo>
                    <a:lnTo>
                      <a:pt x="81" y="173"/>
                    </a:lnTo>
                    <a:lnTo>
                      <a:pt x="81" y="175"/>
                    </a:lnTo>
                    <a:lnTo>
                      <a:pt x="81" y="173"/>
                    </a:lnTo>
                    <a:lnTo>
                      <a:pt x="79" y="173"/>
                    </a:lnTo>
                    <a:lnTo>
                      <a:pt x="79" y="175"/>
                    </a:lnTo>
                    <a:lnTo>
                      <a:pt x="77" y="175"/>
                    </a:lnTo>
                    <a:lnTo>
                      <a:pt x="75" y="175"/>
                    </a:lnTo>
                    <a:lnTo>
                      <a:pt x="75" y="177"/>
                    </a:lnTo>
                    <a:lnTo>
                      <a:pt x="75" y="175"/>
                    </a:lnTo>
                    <a:lnTo>
                      <a:pt x="75" y="177"/>
                    </a:lnTo>
                    <a:lnTo>
                      <a:pt x="75" y="175"/>
                    </a:lnTo>
                    <a:lnTo>
                      <a:pt x="75" y="173"/>
                    </a:lnTo>
                    <a:lnTo>
                      <a:pt x="73" y="173"/>
                    </a:lnTo>
                    <a:lnTo>
                      <a:pt x="71" y="173"/>
                    </a:lnTo>
                    <a:lnTo>
                      <a:pt x="71" y="175"/>
                    </a:lnTo>
                    <a:lnTo>
                      <a:pt x="73" y="175"/>
                    </a:lnTo>
                    <a:lnTo>
                      <a:pt x="73" y="177"/>
                    </a:lnTo>
                    <a:lnTo>
                      <a:pt x="71" y="177"/>
                    </a:lnTo>
                    <a:lnTo>
                      <a:pt x="69" y="177"/>
                    </a:lnTo>
                    <a:lnTo>
                      <a:pt x="69" y="179"/>
                    </a:lnTo>
                    <a:lnTo>
                      <a:pt x="69" y="181"/>
                    </a:lnTo>
                    <a:lnTo>
                      <a:pt x="67" y="181"/>
                    </a:lnTo>
                    <a:lnTo>
                      <a:pt x="65" y="181"/>
                    </a:lnTo>
                    <a:lnTo>
                      <a:pt x="65" y="179"/>
                    </a:lnTo>
                    <a:lnTo>
                      <a:pt x="63" y="179"/>
                    </a:lnTo>
                    <a:lnTo>
                      <a:pt x="63" y="177"/>
                    </a:lnTo>
                    <a:lnTo>
                      <a:pt x="63" y="175"/>
                    </a:lnTo>
                    <a:lnTo>
                      <a:pt x="63" y="173"/>
                    </a:lnTo>
                    <a:lnTo>
                      <a:pt x="63" y="175"/>
                    </a:lnTo>
                    <a:lnTo>
                      <a:pt x="63" y="173"/>
                    </a:lnTo>
                    <a:lnTo>
                      <a:pt x="62" y="173"/>
                    </a:lnTo>
                    <a:lnTo>
                      <a:pt x="63" y="173"/>
                    </a:lnTo>
                    <a:lnTo>
                      <a:pt x="62" y="173"/>
                    </a:lnTo>
                    <a:lnTo>
                      <a:pt x="62" y="171"/>
                    </a:lnTo>
                    <a:lnTo>
                      <a:pt x="62" y="169"/>
                    </a:lnTo>
                    <a:lnTo>
                      <a:pt x="60" y="169"/>
                    </a:lnTo>
                    <a:lnTo>
                      <a:pt x="60" y="167"/>
                    </a:lnTo>
                    <a:lnTo>
                      <a:pt x="60" y="169"/>
                    </a:lnTo>
                    <a:lnTo>
                      <a:pt x="60" y="167"/>
                    </a:lnTo>
                    <a:lnTo>
                      <a:pt x="58" y="167"/>
                    </a:lnTo>
                    <a:lnTo>
                      <a:pt x="58" y="165"/>
                    </a:lnTo>
                    <a:lnTo>
                      <a:pt x="58" y="167"/>
                    </a:lnTo>
                    <a:lnTo>
                      <a:pt x="58" y="165"/>
                    </a:lnTo>
                    <a:lnTo>
                      <a:pt x="58" y="163"/>
                    </a:lnTo>
                    <a:lnTo>
                      <a:pt x="58" y="165"/>
                    </a:lnTo>
                    <a:lnTo>
                      <a:pt x="58" y="163"/>
                    </a:lnTo>
                    <a:lnTo>
                      <a:pt x="56" y="163"/>
                    </a:lnTo>
                    <a:lnTo>
                      <a:pt x="58" y="163"/>
                    </a:lnTo>
                    <a:lnTo>
                      <a:pt x="58" y="161"/>
                    </a:lnTo>
                    <a:lnTo>
                      <a:pt x="56" y="161"/>
                    </a:lnTo>
                    <a:lnTo>
                      <a:pt x="56" y="163"/>
                    </a:lnTo>
                    <a:lnTo>
                      <a:pt x="56" y="161"/>
                    </a:lnTo>
                    <a:lnTo>
                      <a:pt x="58" y="161"/>
                    </a:lnTo>
                    <a:lnTo>
                      <a:pt x="56" y="161"/>
                    </a:lnTo>
                    <a:lnTo>
                      <a:pt x="58" y="161"/>
                    </a:lnTo>
                    <a:lnTo>
                      <a:pt x="56" y="161"/>
                    </a:lnTo>
                    <a:lnTo>
                      <a:pt x="58" y="161"/>
                    </a:lnTo>
                    <a:lnTo>
                      <a:pt x="56" y="161"/>
                    </a:lnTo>
                    <a:lnTo>
                      <a:pt x="58" y="161"/>
                    </a:lnTo>
                    <a:lnTo>
                      <a:pt x="56" y="161"/>
                    </a:lnTo>
                    <a:lnTo>
                      <a:pt x="58" y="161"/>
                    </a:lnTo>
                    <a:lnTo>
                      <a:pt x="58" y="159"/>
                    </a:lnTo>
                    <a:lnTo>
                      <a:pt x="58" y="158"/>
                    </a:lnTo>
                    <a:lnTo>
                      <a:pt x="58" y="156"/>
                    </a:lnTo>
                    <a:lnTo>
                      <a:pt x="60" y="156"/>
                    </a:lnTo>
                    <a:lnTo>
                      <a:pt x="58" y="156"/>
                    </a:lnTo>
                    <a:lnTo>
                      <a:pt x="60" y="156"/>
                    </a:lnTo>
                    <a:lnTo>
                      <a:pt x="60" y="154"/>
                    </a:lnTo>
                    <a:lnTo>
                      <a:pt x="60" y="156"/>
                    </a:lnTo>
                    <a:lnTo>
                      <a:pt x="60" y="154"/>
                    </a:lnTo>
                    <a:lnTo>
                      <a:pt x="60" y="152"/>
                    </a:lnTo>
                    <a:lnTo>
                      <a:pt x="60" y="150"/>
                    </a:lnTo>
                    <a:lnTo>
                      <a:pt x="58" y="150"/>
                    </a:lnTo>
                    <a:lnTo>
                      <a:pt x="52" y="150"/>
                    </a:lnTo>
                    <a:lnTo>
                      <a:pt x="50" y="150"/>
                    </a:lnTo>
                    <a:lnTo>
                      <a:pt x="46" y="150"/>
                    </a:lnTo>
                    <a:lnTo>
                      <a:pt x="44" y="150"/>
                    </a:lnTo>
                    <a:lnTo>
                      <a:pt x="40" y="150"/>
                    </a:lnTo>
                    <a:lnTo>
                      <a:pt x="39" y="150"/>
                    </a:lnTo>
                    <a:lnTo>
                      <a:pt x="37" y="150"/>
                    </a:lnTo>
                    <a:lnTo>
                      <a:pt x="35" y="150"/>
                    </a:lnTo>
                    <a:lnTo>
                      <a:pt x="31" y="150"/>
                    </a:lnTo>
                    <a:lnTo>
                      <a:pt x="29" y="150"/>
                    </a:lnTo>
                    <a:lnTo>
                      <a:pt x="27" y="150"/>
                    </a:lnTo>
                    <a:lnTo>
                      <a:pt x="25" y="150"/>
                    </a:lnTo>
                    <a:lnTo>
                      <a:pt x="23" y="150"/>
                    </a:lnTo>
                    <a:lnTo>
                      <a:pt x="21" y="150"/>
                    </a:lnTo>
                    <a:lnTo>
                      <a:pt x="19" y="150"/>
                    </a:lnTo>
                    <a:lnTo>
                      <a:pt x="17" y="150"/>
                    </a:lnTo>
                    <a:lnTo>
                      <a:pt x="15" y="150"/>
                    </a:lnTo>
                    <a:lnTo>
                      <a:pt x="10" y="150"/>
                    </a:lnTo>
                    <a:lnTo>
                      <a:pt x="8" y="150"/>
                    </a:lnTo>
                    <a:lnTo>
                      <a:pt x="4" y="150"/>
                    </a:lnTo>
                    <a:lnTo>
                      <a:pt x="2" y="150"/>
                    </a:lnTo>
                    <a:lnTo>
                      <a:pt x="0" y="150"/>
                    </a:lnTo>
                    <a:lnTo>
                      <a:pt x="2" y="150"/>
                    </a:lnTo>
                    <a:lnTo>
                      <a:pt x="2" y="148"/>
                    </a:lnTo>
                    <a:lnTo>
                      <a:pt x="2" y="146"/>
                    </a:lnTo>
                    <a:lnTo>
                      <a:pt x="0" y="146"/>
                    </a:lnTo>
                    <a:lnTo>
                      <a:pt x="0" y="144"/>
                    </a:lnTo>
                    <a:lnTo>
                      <a:pt x="2" y="144"/>
                    </a:lnTo>
                    <a:lnTo>
                      <a:pt x="2" y="142"/>
                    </a:lnTo>
                    <a:lnTo>
                      <a:pt x="0" y="142"/>
                    </a:lnTo>
                    <a:lnTo>
                      <a:pt x="0" y="140"/>
                    </a:lnTo>
                    <a:lnTo>
                      <a:pt x="2" y="140"/>
                    </a:lnTo>
                    <a:lnTo>
                      <a:pt x="4" y="140"/>
                    </a:lnTo>
                    <a:lnTo>
                      <a:pt x="4" y="138"/>
                    </a:lnTo>
                    <a:lnTo>
                      <a:pt x="2" y="138"/>
                    </a:lnTo>
                    <a:lnTo>
                      <a:pt x="2" y="136"/>
                    </a:lnTo>
                    <a:lnTo>
                      <a:pt x="2" y="135"/>
                    </a:lnTo>
                    <a:lnTo>
                      <a:pt x="4" y="135"/>
                    </a:lnTo>
                    <a:lnTo>
                      <a:pt x="4" y="136"/>
                    </a:lnTo>
                    <a:lnTo>
                      <a:pt x="6" y="136"/>
                    </a:lnTo>
                    <a:lnTo>
                      <a:pt x="6" y="135"/>
                    </a:lnTo>
                    <a:lnTo>
                      <a:pt x="4" y="135"/>
                    </a:lnTo>
                    <a:lnTo>
                      <a:pt x="4" y="133"/>
                    </a:lnTo>
                    <a:lnTo>
                      <a:pt x="4" y="131"/>
                    </a:lnTo>
                    <a:lnTo>
                      <a:pt x="6" y="131"/>
                    </a:lnTo>
                    <a:lnTo>
                      <a:pt x="8" y="129"/>
                    </a:lnTo>
                    <a:lnTo>
                      <a:pt x="6" y="129"/>
                    </a:lnTo>
                    <a:lnTo>
                      <a:pt x="4" y="129"/>
                    </a:lnTo>
                    <a:lnTo>
                      <a:pt x="4" y="127"/>
                    </a:lnTo>
                    <a:lnTo>
                      <a:pt x="6" y="127"/>
                    </a:lnTo>
                    <a:lnTo>
                      <a:pt x="8" y="127"/>
                    </a:lnTo>
                    <a:lnTo>
                      <a:pt x="8" y="125"/>
                    </a:lnTo>
                    <a:lnTo>
                      <a:pt x="8" y="123"/>
                    </a:lnTo>
                    <a:lnTo>
                      <a:pt x="10" y="123"/>
                    </a:lnTo>
                    <a:lnTo>
                      <a:pt x="12" y="123"/>
                    </a:lnTo>
                    <a:lnTo>
                      <a:pt x="12" y="121"/>
                    </a:lnTo>
                    <a:lnTo>
                      <a:pt x="10" y="123"/>
                    </a:lnTo>
                    <a:lnTo>
                      <a:pt x="8" y="123"/>
                    </a:lnTo>
                    <a:lnTo>
                      <a:pt x="8" y="121"/>
                    </a:lnTo>
                    <a:lnTo>
                      <a:pt x="10" y="121"/>
                    </a:lnTo>
                    <a:lnTo>
                      <a:pt x="10" y="119"/>
                    </a:lnTo>
                    <a:lnTo>
                      <a:pt x="12" y="119"/>
                    </a:lnTo>
                    <a:lnTo>
                      <a:pt x="12" y="121"/>
                    </a:lnTo>
                    <a:lnTo>
                      <a:pt x="12" y="119"/>
                    </a:lnTo>
                    <a:lnTo>
                      <a:pt x="12" y="117"/>
                    </a:lnTo>
                    <a:lnTo>
                      <a:pt x="14" y="117"/>
                    </a:lnTo>
                    <a:lnTo>
                      <a:pt x="15" y="117"/>
                    </a:lnTo>
                    <a:lnTo>
                      <a:pt x="14" y="115"/>
                    </a:lnTo>
                    <a:lnTo>
                      <a:pt x="15" y="115"/>
                    </a:lnTo>
                    <a:lnTo>
                      <a:pt x="15" y="113"/>
                    </a:lnTo>
                    <a:lnTo>
                      <a:pt x="17" y="113"/>
                    </a:lnTo>
                    <a:lnTo>
                      <a:pt x="17" y="111"/>
                    </a:lnTo>
                    <a:lnTo>
                      <a:pt x="15" y="111"/>
                    </a:lnTo>
                    <a:lnTo>
                      <a:pt x="15" y="110"/>
                    </a:lnTo>
                    <a:lnTo>
                      <a:pt x="15" y="111"/>
                    </a:lnTo>
                    <a:lnTo>
                      <a:pt x="17" y="111"/>
                    </a:lnTo>
                    <a:lnTo>
                      <a:pt x="17" y="110"/>
                    </a:lnTo>
                    <a:lnTo>
                      <a:pt x="19" y="110"/>
                    </a:lnTo>
                    <a:lnTo>
                      <a:pt x="19" y="108"/>
                    </a:lnTo>
                    <a:lnTo>
                      <a:pt x="19" y="106"/>
                    </a:lnTo>
                    <a:lnTo>
                      <a:pt x="17" y="108"/>
                    </a:lnTo>
                    <a:lnTo>
                      <a:pt x="19" y="108"/>
                    </a:lnTo>
                    <a:lnTo>
                      <a:pt x="19" y="110"/>
                    </a:lnTo>
                    <a:lnTo>
                      <a:pt x="19" y="108"/>
                    </a:lnTo>
                    <a:lnTo>
                      <a:pt x="17" y="108"/>
                    </a:lnTo>
                    <a:lnTo>
                      <a:pt x="17" y="110"/>
                    </a:lnTo>
                    <a:lnTo>
                      <a:pt x="17" y="108"/>
                    </a:lnTo>
                    <a:lnTo>
                      <a:pt x="15" y="108"/>
                    </a:lnTo>
                    <a:lnTo>
                      <a:pt x="15" y="106"/>
                    </a:lnTo>
                    <a:lnTo>
                      <a:pt x="17" y="106"/>
                    </a:lnTo>
                    <a:lnTo>
                      <a:pt x="19" y="106"/>
                    </a:lnTo>
                    <a:lnTo>
                      <a:pt x="19" y="104"/>
                    </a:lnTo>
                    <a:lnTo>
                      <a:pt x="19" y="106"/>
                    </a:lnTo>
                    <a:lnTo>
                      <a:pt x="21" y="106"/>
                    </a:lnTo>
                    <a:lnTo>
                      <a:pt x="21" y="104"/>
                    </a:lnTo>
                    <a:lnTo>
                      <a:pt x="21" y="102"/>
                    </a:lnTo>
                    <a:lnTo>
                      <a:pt x="23" y="102"/>
                    </a:lnTo>
                    <a:lnTo>
                      <a:pt x="23" y="100"/>
                    </a:lnTo>
                    <a:lnTo>
                      <a:pt x="21" y="100"/>
                    </a:lnTo>
                    <a:lnTo>
                      <a:pt x="19" y="100"/>
                    </a:lnTo>
                    <a:lnTo>
                      <a:pt x="19" y="98"/>
                    </a:lnTo>
                    <a:lnTo>
                      <a:pt x="21" y="98"/>
                    </a:lnTo>
                    <a:lnTo>
                      <a:pt x="21" y="96"/>
                    </a:lnTo>
                    <a:lnTo>
                      <a:pt x="19" y="96"/>
                    </a:lnTo>
                    <a:lnTo>
                      <a:pt x="19" y="98"/>
                    </a:lnTo>
                    <a:lnTo>
                      <a:pt x="19" y="96"/>
                    </a:lnTo>
                    <a:lnTo>
                      <a:pt x="17" y="96"/>
                    </a:lnTo>
                    <a:lnTo>
                      <a:pt x="17" y="94"/>
                    </a:lnTo>
                    <a:lnTo>
                      <a:pt x="17" y="92"/>
                    </a:lnTo>
                    <a:lnTo>
                      <a:pt x="17" y="94"/>
                    </a:lnTo>
                    <a:lnTo>
                      <a:pt x="19" y="94"/>
                    </a:lnTo>
                    <a:lnTo>
                      <a:pt x="19" y="96"/>
                    </a:lnTo>
                    <a:lnTo>
                      <a:pt x="21" y="96"/>
                    </a:lnTo>
                    <a:lnTo>
                      <a:pt x="21" y="94"/>
                    </a:lnTo>
                    <a:lnTo>
                      <a:pt x="19" y="94"/>
                    </a:lnTo>
                    <a:lnTo>
                      <a:pt x="17" y="92"/>
                    </a:lnTo>
                    <a:lnTo>
                      <a:pt x="19" y="92"/>
                    </a:lnTo>
                    <a:lnTo>
                      <a:pt x="19" y="90"/>
                    </a:lnTo>
                    <a:lnTo>
                      <a:pt x="19" y="88"/>
                    </a:lnTo>
                    <a:lnTo>
                      <a:pt x="19" y="90"/>
                    </a:lnTo>
                    <a:lnTo>
                      <a:pt x="17" y="90"/>
                    </a:lnTo>
                    <a:lnTo>
                      <a:pt x="17" y="92"/>
                    </a:lnTo>
                    <a:lnTo>
                      <a:pt x="15" y="92"/>
                    </a:lnTo>
                    <a:lnTo>
                      <a:pt x="15" y="90"/>
                    </a:lnTo>
                    <a:lnTo>
                      <a:pt x="15" y="88"/>
                    </a:lnTo>
                    <a:lnTo>
                      <a:pt x="17" y="88"/>
                    </a:lnTo>
                    <a:lnTo>
                      <a:pt x="17" y="87"/>
                    </a:lnTo>
                    <a:lnTo>
                      <a:pt x="19" y="87"/>
                    </a:lnTo>
                    <a:lnTo>
                      <a:pt x="17" y="87"/>
                    </a:lnTo>
                    <a:lnTo>
                      <a:pt x="15" y="87"/>
                    </a:lnTo>
                    <a:lnTo>
                      <a:pt x="15" y="85"/>
                    </a:lnTo>
                    <a:lnTo>
                      <a:pt x="15" y="83"/>
                    </a:lnTo>
                    <a:lnTo>
                      <a:pt x="15" y="81"/>
                    </a:lnTo>
                    <a:lnTo>
                      <a:pt x="17" y="81"/>
                    </a:lnTo>
                    <a:lnTo>
                      <a:pt x="17" y="79"/>
                    </a:lnTo>
                    <a:lnTo>
                      <a:pt x="17" y="77"/>
                    </a:lnTo>
                    <a:lnTo>
                      <a:pt x="15" y="77"/>
                    </a:lnTo>
                    <a:lnTo>
                      <a:pt x="15" y="79"/>
                    </a:lnTo>
                    <a:lnTo>
                      <a:pt x="14" y="79"/>
                    </a:lnTo>
                    <a:lnTo>
                      <a:pt x="14" y="77"/>
                    </a:lnTo>
                    <a:lnTo>
                      <a:pt x="15" y="77"/>
                    </a:lnTo>
                    <a:lnTo>
                      <a:pt x="15" y="75"/>
                    </a:lnTo>
                    <a:lnTo>
                      <a:pt x="15" y="73"/>
                    </a:lnTo>
                    <a:lnTo>
                      <a:pt x="14" y="73"/>
                    </a:lnTo>
                    <a:lnTo>
                      <a:pt x="14" y="71"/>
                    </a:lnTo>
                    <a:lnTo>
                      <a:pt x="15" y="71"/>
                    </a:lnTo>
                    <a:lnTo>
                      <a:pt x="17" y="71"/>
                    </a:lnTo>
                    <a:lnTo>
                      <a:pt x="17" y="69"/>
                    </a:lnTo>
                    <a:lnTo>
                      <a:pt x="17" y="67"/>
                    </a:lnTo>
                    <a:lnTo>
                      <a:pt x="19" y="67"/>
                    </a:lnTo>
                    <a:lnTo>
                      <a:pt x="19" y="65"/>
                    </a:lnTo>
                    <a:lnTo>
                      <a:pt x="17" y="65"/>
                    </a:lnTo>
                    <a:lnTo>
                      <a:pt x="17" y="67"/>
                    </a:lnTo>
                    <a:lnTo>
                      <a:pt x="17" y="65"/>
                    </a:lnTo>
                    <a:lnTo>
                      <a:pt x="15" y="65"/>
                    </a:lnTo>
                    <a:lnTo>
                      <a:pt x="15" y="63"/>
                    </a:lnTo>
                    <a:lnTo>
                      <a:pt x="15" y="62"/>
                    </a:lnTo>
                    <a:lnTo>
                      <a:pt x="17" y="62"/>
                    </a:lnTo>
                    <a:lnTo>
                      <a:pt x="17" y="60"/>
                    </a:lnTo>
                    <a:lnTo>
                      <a:pt x="19" y="60"/>
                    </a:lnTo>
                    <a:lnTo>
                      <a:pt x="17" y="60"/>
                    </a:lnTo>
                    <a:lnTo>
                      <a:pt x="17" y="58"/>
                    </a:lnTo>
                    <a:lnTo>
                      <a:pt x="17" y="60"/>
                    </a:lnTo>
                    <a:lnTo>
                      <a:pt x="17" y="62"/>
                    </a:lnTo>
                    <a:lnTo>
                      <a:pt x="15" y="62"/>
                    </a:lnTo>
                    <a:lnTo>
                      <a:pt x="14" y="62"/>
                    </a:lnTo>
                    <a:lnTo>
                      <a:pt x="14" y="60"/>
                    </a:lnTo>
                    <a:lnTo>
                      <a:pt x="15" y="60"/>
                    </a:lnTo>
                    <a:lnTo>
                      <a:pt x="17" y="60"/>
                    </a:lnTo>
                    <a:lnTo>
                      <a:pt x="17" y="58"/>
                    </a:lnTo>
                    <a:lnTo>
                      <a:pt x="15" y="58"/>
                    </a:lnTo>
                    <a:lnTo>
                      <a:pt x="15" y="60"/>
                    </a:lnTo>
                    <a:lnTo>
                      <a:pt x="14" y="60"/>
                    </a:lnTo>
                    <a:lnTo>
                      <a:pt x="14" y="58"/>
                    </a:lnTo>
                    <a:lnTo>
                      <a:pt x="14" y="56"/>
                    </a:lnTo>
                    <a:lnTo>
                      <a:pt x="14" y="54"/>
                    </a:lnTo>
                    <a:lnTo>
                      <a:pt x="15" y="54"/>
                    </a:lnTo>
                    <a:lnTo>
                      <a:pt x="15" y="52"/>
                    </a:lnTo>
                    <a:lnTo>
                      <a:pt x="14" y="52"/>
                    </a:lnTo>
                    <a:lnTo>
                      <a:pt x="14" y="50"/>
                    </a:lnTo>
                    <a:lnTo>
                      <a:pt x="15" y="50"/>
                    </a:lnTo>
                    <a:lnTo>
                      <a:pt x="17" y="50"/>
                    </a:lnTo>
                    <a:lnTo>
                      <a:pt x="17" y="52"/>
                    </a:lnTo>
                    <a:lnTo>
                      <a:pt x="17" y="50"/>
                    </a:lnTo>
                    <a:lnTo>
                      <a:pt x="19" y="50"/>
                    </a:lnTo>
                    <a:lnTo>
                      <a:pt x="19" y="48"/>
                    </a:lnTo>
                    <a:lnTo>
                      <a:pt x="17" y="48"/>
                    </a:lnTo>
                    <a:lnTo>
                      <a:pt x="17" y="50"/>
                    </a:lnTo>
                    <a:lnTo>
                      <a:pt x="15" y="50"/>
                    </a:lnTo>
                    <a:lnTo>
                      <a:pt x="15" y="48"/>
                    </a:lnTo>
                    <a:lnTo>
                      <a:pt x="15" y="46"/>
                    </a:lnTo>
                    <a:lnTo>
                      <a:pt x="17" y="46"/>
                    </a:lnTo>
                    <a:lnTo>
                      <a:pt x="19" y="46"/>
                    </a:lnTo>
                    <a:lnTo>
                      <a:pt x="21" y="46"/>
                    </a:lnTo>
                    <a:lnTo>
                      <a:pt x="19" y="46"/>
                    </a:lnTo>
                    <a:lnTo>
                      <a:pt x="19" y="44"/>
                    </a:lnTo>
                    <a:lnTo>
                      <a:pt x="17" y="44"/>
                    </a:lnTo>
                    <a:lnTo>
                      <a:pt x="17" y="42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17" y="40"/>
                    </a:lnTo>
                    <a:lnTo>
                      <a:pt x="17" y="38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1" y="40"/>
                    </a:lnTo>
                    <a:lnTo>
                      <a:pt x="21" y="38"/>
                    </a:lnTo>
                    <a:lnTo>
                      <a:pt x="21" y="37"/>
                    </a:lnTo>
                    <a:lnTo>
                      <a:pt x="23" y="37"/>
                    </a:lnTo>
                    <a:lnTo>
                      <a:pt x="23" y="35"/>
                    </a:lnTo>
                    <a:lnTo>
                      <a:pt x="25" y="35"/>
                    </a:lnTo>
                    <a:lnTo>
                      <a:pt x="23" y="35"/>
                    </a:lnTo>
                    <a:lnTo>
                      <a:pt x="21" y="35"/>
                    </a:lnTo>
                    <a:lnTo>
                      <a:pt x="21" y="33"/>
                    </a:lnTo>
                    <a:lnTo>
                      <a:pt x="23" y="33"/>
                    </a:lnTo>
                    <a:lnTo>
                      <a:pt x="23" y="31"/>
                    </a:lnTo>
                    <a:lnTo>
                      <a:pt x="23" y="33"/>
                    </a:lnTo>
                    <a:lnTo>
                      <a:pt x="25" y="33"/>
                    </a:lnTo>
                    <a:lnTo>
                      <a:pt x="27" y="33"/>
                    </a:lnTo>
                    <a:lnTo>
                      <a:pt x="27" y="31"/>
                    </a:lnTo>
                    <a:lnTo>
                      <a:pt x="25" y="31"/>
                    </a:lnTo>
                    <a:lnTo>
                      <a:pt x="23" y="31"/>
                    </a:lnTo>
                    <a:lnTo>
                      <a:pt x="23" y="29"/>
                    </a:lnTo>
                    <a:lnTo>
                      <a:pt x="21" y="29"/>
                    </a:lnTo>
                    <a:lnTo>
                      <a:pt x="23" y="29"/>
                    </a:lnTo>
                    <a:lnTo>
                      <a:pt x="25" y="29"/>
                    </a:lnTo>
                    <a:lnTo>
                      <a:pt x="25" y="31"/>
                    </a:lnTo>
                    <a:lnTo>
                      <a:pt x="25" y="29"/>
                    </a:lnTo>
                    <a:lnTo>
                      <a:pt x="25" y="27"/>
                    </a:lnTo>
                    <a:lnTo>
                      <a:pt x="27" y="27"/>
                    </a:lnTo>
                    <a:lnTo>
                      <a:pt x="29" y="27"/>
                    </a:lnTo>
                    <a:lnTo>
                      <a:pt x="29" y="25"/>
                    </a:lnTo>
                    <a:lnTo>
                      <a:pt x="27" y="25"/>
                    </a:lnTo>
                    <a:lnTo>
                      <a:pt x="27" y="23"/>
                    </a:lnTo>
                    <a:lnTo>
                      <a:pt x="29" y="23"/>
                    </a:lnTo>
                    <a:lnTo>
                      <a:pt x="29" y="25"/>
                    </a:lnTo>
                    <a:lnTo>
                      <a:pt x="29" y="23"/>
                    </a:lnTo>
                    <a:lnTo>
                      <a:pt x="31" y="23"/>
                    </a:lnTo>
                    <a:lnTo>
                      <a:pt x="31" y="25"/>
                    </a:lnTo>
                    <a:lnTo>
                      <a:pt x="29" y="25"/>
                    </a:lnTo>
                    <a:lnTo>
                      <a:pt x="31" y="25"/>
                    </a:lnTo>
                    <a:lnTo>
                      <a:pt x="31" y="27"/>
                    </a:lnTo>
                    <a:lnTo>
                      <a:pt x="31" y="25"/>
                    </a:lnTo>
                    <a:lnTo>
                      <a:pt x="31" y="23"/>
                    </a:lnTo>
                    <a:lnTo>
                      <a:pt x="33" y="23"/>
                    </a:lnTo>
                    <a:lnTo>
                      <a:pt x="33" y="21"/>
                    </a:lnTo>
                    <a:lnTo>
                      <a:pt x="35" y="21"/>
                    </a:lnTo>
                    <a:lnTo>
                      <a:pt x="33" y="21"/>
                    </a:lnTo>
                    <a:lnTo>
                      <a:pt x="33" y="19"/>
                    </a:lnTo>
                    <a:lnTo>
                      <a:pt x="33" y="17"/>
                    </a:lnTo>
                    <a:lnTo>
                      <a:pt x="35" y="17"/>
                    </a:lnTo>
                    <a:lnTo>
                      <a:pt x="35" y="15"/>
                    </a:lnTo>
                    <a:lnTo>
                      <a:pt x="33" y="15"/>
                    </a:lnTo>
                    <a:lnTo>
                      <a:pt x="33" y="14"/>
                    </a:lnTo>
                    <a:lnTo>
                      <a:pt x="33" y="12"/>
                    </a:lnTo>
                    <a:lnTo>
                      <a:pt x="35" y="12"/>
                    </a:lnTo>
                    <a:lnTo>
                      <a:pt x="35" y="14"/>
                    </a:lnTo>
                    <a:lnTo>
                      <a:pt x="37" y="14"/>
                    </a:lnTo>
                    <a:lnTo>
                      <a:pt x="37" y="12"/>
                    </a:lnTo>
                    <a:lnTo>
                      <a:pt x="35" y="12"/>
                    </a:lnTo>
                    <a:lnTo>
                      <a:pt x="35" y="10"/>
                    </a:lnTo>
                    <a:lnTo>
                      <a:pt x="35" y="8"/>
                    </a:lnTo>
                    <a:lnTo>
                      <a:pt x="37" y="8"/>
                    </a:lnTo>
                    <a:lnTo>
                      <a:pt x="37" y="10"/>
                    </a:lnTo>
                    <a:lnTo>
                      <a:pt x="35" y="10"/>
                    </a:lnTo>
                    <a:lnTo>
                      <a:pt x="37" y="10"/>
                    </a:lnTo>
                    <a:lnTo>
                      <a:pt x="37" y="8"/>
                    </a:lnTo>
                    <a:lnTo>
                      <a:pt x="37" y="6"/>
                    </a:lnTo>
                    <a:lnTo>
                      <a:pt x="37" y="4"/>
                    </a:lnTo>
                    <a:lnTo>
                      <a:pt x="39" y="4"/>
                    </a:lnTo>
                    <a:lnTo>
                      <a:pt x="39" y="6"/>
                    </a:lnTo>
                    <a:lnTo>
                      <a:pt x="40" y="6"/>
                    </a:lnTo>
                    <a:lnTo>
                      <a:pt x="42" y="6"/>
                    </a:lnTo>
                    <a:lnTo>
                      <a:pt x="42" y="4"/>
                    </a:lnTo>
                    <a:lnTo>
                      <a:pt x="44" y="4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2" y="0"/>
                    </a:lnTo>
                    <a:lnTo>
                      <a:pt x="63" y="0"/>
                    </a:lnTo>
                    <a:lnTo>
                      <a:pt x="67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88" y="0"/>
                    </a:lnTo>
                    <a:lnTo>
                      <a:pt x="90" y="0"/>
                    </a:lnTo>
                    <a:lnTo>
                      <a:pt x="92" y="0"/>
                    </a:lnTo>
                    <a:lnTo>
                      <a:pt x="96" y="0"/>
                    </a:lnTo>
                    <a:lnTo>
                      <a:pt x="98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29" name="Freeform 1391">
                <a:extLst>
                  <a:ext uri="{FF2B5EF4-FFF2-40B4-BE49-F238E27FC236}">
                    <a16:creationId xmlns:a16="http://schemas.microsoft.com/office/drawing/2014/main" id="{79EB14F3-CD8E-EAA0-A02E-400BE8C915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4724" y="2809220"/>
                <a:ext cx="433388" cy="103188"/>
              </a:xfrm>
              <a:custGeom>
                <a:avLst/>
                <a:gdLst>
                  <a:gd name="T0" fmla="*/ 87 w 273"/>
                  <a:gd name="T1" fmla="*/ 2 h 65"/>
                  <a:gd name="T2" fmla="*/ 102 w 273"/>
                  <a:gd name="T3" fmla="*/ 2 h 65"/>
                  <a:gd name="T4" fmla="*/ 117 w 273"/>
                  <a:gd name="T5" fmla="*/ 2 h 65"/>
                  <a:gd name="T6" fmla="*/ 127 w 273"/>
                  <a:gd name="T7" fmla="*/ 0 h 65"/>
                  <a:gd name="T8" fmla="*/ 142 w 273"/>
                  <a:gd name="T9" fmla="*/ 2 h 65"/>
                  <a:gd name="T10" fmla="*/ 158 w 273"/>
                  <a:gd name="T11" fmla="*/ 2 h 65"/>
                  <a:gd name="T12" fmla="*/ 171 w 273"/>
                  <a:gd name="T13" fmla="*/ 2 h 65"/>
                  <a:gd name="T14" fmla="*/ 187 w 273"/>
                  <a:gd name="T15" fmla="*/ 2 h 65"/>
                  <a:gd name="T16" fmla="*/ 204 w 273"/>
                  <a:gd name="T17" fmla="*/ 4 h 65"/>
                  <a:gd name="T18" fmla="*/ 217 w 273"/>
                  <a:gd name="T19" fmla="*/ 2 h 65"/>
                  <a:gd name="T20" fmla="*/ 231 w 273"/>
                  <a:gd name="T21" fmla="*/ 4 h 65"/>
                  <a:gd name="T22" fmla="*/ 244 w 273"/>
                  <a:gd name="T23" fmla="*/ 4 h 65"/>
                  <a:gd name="T24" fmla="*/ 252 w 273"/>
                  <a:gd name="T25" fmla="*/ 2 h 65"/>
                  <a:gd name="T26" fmla="*/ 263 w 273"/>
                  <a:gd name="T27" fmla="*/ 4 h 65"/>
                  <a:gd name="T28" fmla="*/ 273 w 273"/>
                  <a:gd name="T29" fmla="*/ 4 h 65"/>
                  <a:gd name="T30" fmla="*/ 269 w 273"/>
                  <a:gd name="T31" fmla="*/ 13 h 65"/>
                  <a:gd name="T32" fmla="*/ 263 w 273"/>
                  <a:gd name="T33" fmla="*/ 17 h 65"/>
                  <a:gd name="T34" fmla="*/ 258 w 273"/>
                  <a:gd name="T35" fmla="*/ 21 h 65"/>
                  <a:gd name="T36" fmla="*/ 252 w 273"/>
                  <a:gd name="T37" fmla="*/ 21 h 65"/>
                  <a:gd name="T38" fmla="*/ 244 w 273"/>
                  <a:gd name="T39" fmla="*/ 27 h 65"/>
                  <a:gd name="T40" fmla="*/ 242 w 273"/>
                  <a:gd name="T41" fmla="*/ 23 h 65"/>
                  <a:gd name="T42" fmla="*/ 237 w 273"/>
                  <a:gd name="T43" fmla="*/ 29 h 65"/>
                  <a:gd name="T44" fmla="*/ 233 w 273"/>
                  <a:gd name="T45" fmla="*/ 31 h 65"/>
                  <a:gd name="T46" fmla="*/ 225 w 273"/>
                  <a:gd name="T47" fmla="*/ 36 h 65"/>
                  <a:gd name="T48" fmla="*/ 219 w 273"/>
                  <a:gd name="T49" fmla="*/ 40 h 65"/>
                  <a:gd name="T50" fmla="*/ 212 w 273"/>
                  <a:gd name="T51" fmla="*/ 42 h 65"/>
                  <a:gd name="T52" fmla="*/ 206 w 273"/>
                  <a:gd name="T53" fmla="*/ 44 h 65"/>
                  <a:gd name="T54" fmla="*/ 200 w 273"/>
                  <a:gd name="T55" fmla="*/ 48 h 65"/>
                  <a:gd name="T56" fmla="*/ 194 w 273"/>
                  <a:gd name="T57" fmla="*/ 55 h 65"/>
                  <a:gd name="T58" fmla="*/ 189 w 273"/>
                  <a:gd name="T59" fmla="*/ 59 h 65"/>
                  <a:gd name="T60" fmla="*/ 179 w 273"/>
                  <a:gd name="T61" fmla="*/ 65 h 65"/>
                  <a:gd name="T62" fmla="*/ 164 w 273"/>
                  <a:gd name="T63" fmla="*/ 65 h 65"/>
                  <a:gd name="T64" fmla="*/ 148 w 273"/>
                  <a:gd name="T65" fmla="*/ 65 h 65"/>
                  <a:gd name="T66" fmla="*/ 133 w 273"/>
                  <a:gd name="T67" fmla="*/ 65 h 65"/>
                  <a:gd name="T68" fmla="*/ 117 w 273"/>
                  <a:gd name="T69" fmla="*/ 65 h 65"/>
                  <a:gd name="T70" fmla="*/ 104 w 273"/>
                  <a:gd name="T71" fmla="*/ 65 h 65"/>
                  <a:gd name="T72" fmla="*/ 89 w 273"/>
                  <a:gd name="T73" fmla="*/ 65 h 65"/>
                  <a:gd name="T74" fmla="*/ 73 w 273"/>
                  <a:gd name="T75" fmla="*/ 65 h 65"/>
                  <a:gd name="T76" fmla="*/ 56 w 273"/>
                  <a:gd name="T77" fmla="*/ 65 h 65"/>
                  <a:gd name="T78" fmla="*/ 41 w 273"/>
                  <a:gd name="T79" fmla="*/ 65 h 65"/>
                  <a:gd name="T80" fmla="*/ 20 w 273"/>
                  <a:gd name="T81" fmla="*/ 65 h 65"/>
                  <a:gd name="T82" fmla="*/ 4 w 273"/>
                  <a:gd name="T83" fmla="*/ 65 h 65"/>
                  <a:gd name="T84" fmla="*/ 4 w 273"/>
                  <a:gd name="T85" fmla="*/ 59 h 65"/>
                  <a:gd name="T86" fmla="*/ 6 w 273"/>
                  <a:gd name="T87" fmla="*/ 55 h 65"/>
                  <a:gd name="T88" fmla="*/ 6 w 273"/>
                  <a:gd name="T89" fmla="*/ 48 h 65"/>
                  <a:gd name="T90" fmla="*/ 6 w 273"/>
                  <a:gd name="T91" fmla="*/ 46 h 65"/>
                  <a:gd name="T92" fmla="*/ 8 w 273"/>
                  <a:gd name="T93" fmla="*/ 44 h 65"/>
                  <a:gd name="T94" fmla="*/ 14 w 273"/>
                  <a:gd name="T95" fmla="*/ 40 h 65"/>
                  <a:gd name="T96" fmla="*/ 18 w 273"/>
                  <a:gd name="T97" fmla="*/ 32 h 65"/>
                  <a:gd name="T98" fmla="*/ 21 w 273"/>
                  <a:gd name="T99" fmla="*/ 31 h 65"/>
                  <a:gd name="T100" fmla="*/ 20 w 273"/>
                  <a:gd name="T101" fmla="*/ 23 h 65"/>
                  <a:gd name="T102" fmla="*/ 20 w 273"/>
                  <a:gd name="T103" fmla="*/ 15 h 65"/>
                  <a:gd name="T104" fmla="*/ 23 w 273"/>
                  <a:gd name="T105" fmla="*/ 15 h 65"/>
                  <a:gd name="T106" fmla="*/ 25 w 273"/>
                  <a:gd name="T107" fmla="*/ 7 h 65"/>
                  <a:gd name="T108" fmla="*/ 31 w 273"/>
                  <a:gd name="T109" fmla="*/ 6 h 65"/>
                  <a:gd name="T110" fmla="*/ 50 w 273"/>
                  <a:gd name="T111" fmla="*/ 6 h 65"/>
                  <a:gd name="T112" fmla="*/ 69 w 273"/>
                  <a:gd name="T113" fmla="*/ 6 h 65"/>
                  <a:gd name="T114" fmla="*/ 75 w 273"/>
                  <a:gd name="T115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73" h="65">
                    <a:moveTo>
                      <a:pt x="77" y="0"/>
                    </a:moveTo>
                    <a:lnTo>
                      <a:pt x="77" y="2"/>
                    </a:lnTo>
                    <a:lnTo>
                      <a:pt x="79" y="2"/>
                    </a:lnTo>
                    <a:lnTo>
                      <a:pt x="81" y="2"/>
                    </a:lnTo>
                    <a:lnTo>
                      <a:pt x="83" y="2"/>
                    </a:lnTo>
                    <a:lnTo>
                      <a:pt x="85" y="2"/>
                    </a:lnTo>
                    <a:lnTo>
                      <a:pt x="87" y="2"/>
                    </a:lnTo>
                    <a:lnTo>
                      <a:pt x="89" y="2"/>
                    </a:lnTo>
                    <a:lnTo>
                      <a:pt x="91" y="2"/>
                    </a:lnTo>
                    <a:lnTo>
                      <a:pt x="93" y="2"/>
                    </a:lnTo>
                    <a:lnTo>
                      <a:pt x="94" y="2"/>
                    </a:lnTo>
                    <a:lnTo>
                      <a:pt x="98" y="2"/>
                    </a:lnTo>
                    <a:lnTo>
                      <a:pt x="100" y="2"/>
                    </a:lnTo>
                    <a:lnTo>
                      <a:pt x="102" y="2"/>
                    </a:lnTo>
                    <a:lnTo>
                      <a:pt x="104" y="0"/>
                    </a:lnTo>
                    <a:lnTo>
                      <a:pt x="106" y="0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4" y="0"/>
                    </a:lnTo>
                    <a:lnTo>
                      <a:pt x="117" y="0"/>
                    </a:lnTo>
                    <a:lnTo>
                      <a:pt x="117" y="2"/>
                    </a:lnTo>
                    <a:lnTo>
                      <a:pt x="119" y="2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19" y="0"/>
                    </a:lnTo>
                    <a:lnTo>
                      <a:pt x="123" y="0"/>
                    </a:lnTo>
                    <a:lnTo>
                      <a:pt x="125" y="0"/>
                    </a:lnTo>
                    <a:lnTo>
                      <a:pt x="127" y="0"/>
                    </a:lnTo>
                    <a:lnTo>
                      <a:pt x="127" y="2"/>
                    </a:lnTo>
                    <a:lnTo>
                      <a:pt x="129" y="2"/>
                    </a:lnTo>
                    <a:lnTo>
                      <a:pt x="133" y="2"/>
                    </a:lnTo>
                    <a:lnTo>
                      <a:pt x="137" y="2"/>
                    </a:lnTo>
                    <a:lnTo>
                      <a:pt x="139" y="2"/>
                    </a:lnTo>
                    <a:lnTo>
                      <a:pt x="141" y="2"/>
                    </a:lnTo>
                    <a:lnTo>
                      <a:pt x="142" y="2"/>
                    </a:lnTo>
                    <a:lnTo>
                      <a:pt x="146" y="2"/>
                    </a:lnTo>
                    <a:lnTo>
                      <a:pt x="148" y="2"/>
                    </a:lnTo>
                    <a:lnTo>
                      <a:pt x="150" y="2"/>
                    </a:lnTo>
                    <a:lnTo>
                      <a:pt x="152" y="2"/>
                    </a:lnTo>
                    <a:lnTo>
                      <a:pt x="154" y="2"/>
                    </a:lnTo>
                    <a:lnTo>
                      <a:pt x="156" y="2"/>
                    </a:lnTo>
                    <a:lnTo>
                      <a:pt x="158" y="2"/>
                    </a:lnTo>
                    <a:lnTo>
                      <a:pt x="160" y="2"/>
                    </a:lnTo>
                    <a:lnTo>
                      <a:pt x="162" y="2"/>
                    </a:lnTo>
                    <a:lnTo>
                      <a:pt x="164" y="2"/>
                    </a:lnTo>
                    <a:lnTo>
                      <a:pt x="165" y="2"/>
                    </a:lnTo>
                    <a:lnTo>
                      <a:pt x="167" y="2"/>
                    </a:lnTo>
                    <a:lnTo>
                      <a:pt x="169" y="2"/>
                    </a:lnTo>
                    <a:lnTo>
                      <a:pt x="171" y="2"/>
                    </a:lnTo>
                    <a:lnTo>
                      <a:pt x="173" y="2"/>
                    </a:lnTo>
                    <a:lnTo>
                      <a:pt x="175" y="2"/>
                    </a:lnTo>
                    <a:lnTo>
                      <a:pt x="177" y="2"/>
                    </a:lnTo>
                    <a:lnTo>
                      <a:pt x="181" y="2"/>
                    </a:lnTo>
                    <a:lnTo>
                      <a:pt x="183" y="2"/>
                    </a:lnTo>
                    <a:lnTo>
                      <a:pt x="185" y="2"/>
                    </a:lnTo>
                    <a:lnTo>
                      <a:pt x="187" y="2"/>
                    </a:lnTo>
                    <a:lnTo>
                      <a:pt x="190" y="4"/>
                    </a:lnTo>
                    <a:lnTo>
                      <a:pt x="192" y="4"/>
                    </a:lnTo>
                    <a:lnTo>
                      <a:pt x="194" y="4"/>
                    </a:lnTo>
                    <a:lnTo>
                      <a:pt x="196" y="4"/>
                    </a:lnTo>
                    <a:lnTo>
                      <a:pt x="198" y="4"/>
                    </a:lnTo>
                    <a:lnTo>
                      <a:pt x="202" y="4"/>
                    </a:lnTo>
                    <a:lnTo>
                      <a:pt x="204" y="4"/>
                    </a:lnTo>
                    <a:lnTo>
                      <a:pt x="208" y="4"/>
                    </a:lnTo>
                    <a:lnTo>
                      <a:pt x="210" y="4"/>
                    </a:lnTo>
                    <a:lnTo>
                      <a:pt x="210" y="2"/>
                    </a:lnTo>
                    <a:lnTo>
                      <a:pt x="212" y="2"/>
                    </a:lnTo>
                    <a:lnTo>
                      <a:pt x="213" y="2"/>
                    </a:lnTo>
                    <a:lnTo>
                      <a:pt x="215" y="2"/>
                    </a:lnTo>
                    <a:lnTo>
                      <a:pt x="217" y="2"/>
                    </a:lnTo>
                    <a:lnTo>
                      <a:pt x="219" y="2"/>
                    </a:lnTo>
                    <a:lnTo>
                      <a:pt x="221" y="2"/>
                    </a:lnTo>
                    <a:lnTo>
                      <a:pt x="223" y="4"/>
                    </a:lnTo>
                    <a:lnTo>
                      <a:pt x="225" y="4"/>
                    </a:lnTo>
                    <a:lnTo>
                      <a:pt x="227" y="4"/>
                    </a:lnTo>
                    <a:lnTo>
                      <a:pt x="229" y="4"/>
                    </a:lnTo>
                    <a:lnTo>
                      <a:pt x="231" y="4"/>
                    </a:lnTo>
                    <a:lnTo>
                      <a:pt x="233" y="4"/>
                    </a:lnTo>
                    <a:lnTo>
                      <a:pt x="235" y="4"/>
                    </a:lnTo>
                    <a:lnTo>
                      <a:pt x="237" y="4"/>
                    </a:lnTo>
                    <a:lnTo>
                      <a:pt x="238" y="4"/>
                    </a:lnTo>
                    <a:lnTo>
                      <a:pt x="240" y="4"/>
                    </a:lnTo>
                    <a:lnTo>
                      <a:pt x="242" y="4"/>
                    </a:lnTo>
                    <a:lnTo>
                      <a:pt x="244" y="4"/>
                    </a:lnTo>
                    <a:lnTo>
                      <a:pt x="244" y="2"/>
                    </a:lnTo>
                    <a:lnTo>
                      <a:pt x="246" y="2"/>
                    </a:lnTo>
                    <a:lnTo>
                      <a:pt x="248" y="2"/>
                    </a:lnTo>
                    <a:lnTo>
                      <a:pt x="248" y="4"/>
                    </a:lnTo>
                    <a:lnTo>
                      <a:pt x="250" y="4"/>
                    </a:lnTo>
                    <a:lnTo>
                      <a:pt x="250" y="2"/>
                    </a:lnTo>
                    <a:lnTo>
                      <a:pt x="252" y="2"/>
                    </a:lnTo>
                    <a:lnTo>
                      <a:pt x="254" y="2"/>
                    </a:lnTo>
                    <a:lnTo>
                      <a:pt x="256" y="2"/>
                    </a:lnTo>
                    <a:lnTo>
                      <a:pt x="256" y="4"/>
                    </a:lnTo>
                    <a:lnTo>
                      <a:pt x="258" y="4"/>
                    </a:lnTo>
                    <a:lnTo>
                      <a:pt x="260" y="4"/>
                    </a:lnTo>
                    <a:lnTo>
                      <a:pt x="261" y="4"/>
                    </a:lnTo>
                    <a:lnTo>
                      <a:pt x="263" y="4"/>
                    </a:lnTo>
                    <a:lnTo>
                      <a:pt x="263" y="2"/>
                    </a:lnTo>
                    <a:lnTo>
                      <a:pt x="265" y="2"/>
                    </a:lnTo>
                    <a:lnTo>
                      <a:pt x="267" y="2"/>
                    </a:lnTo>
                    <a:lnTo>
                      <a:pt x="269" y="2"/>
                    </a:lnTo>
                    <a:lnTo>
                      <a:pt x="271" y="2"/>
                    </a:lnTo>
                    <a:lnTo>
                      <a:pt x="273" y="2"/>
                    </a:lnTo>
                    <a:lnTo>
                      <a:pt x="273" y="4"/>
                    </a:lnTo>
                    <a:lnTo>
                      <a:pt x="271" y="4"/>
                    </a:lnTo>
                    <a:lnTo>
                      <a:pt x="271" y="6"/>
                    </a:lnTo>
                    <a:lnTo>
                      <a:pt x="271" y="7"/>
                    </a:lnTo>
                    <a:lnTo>
                      <a:pt x="271" y="9"/>
                    </a:lnTo>
                    <a:lnTo>
                      <a:pt x="271" y="11"/>
                    </a:lnTo>
                    <a:lnTo>
                      <a:pt x="271" y="13"/>
                    </a:lnTo>
                    <a:lnTo>
                      <a:pt x="269" y="13"/>
                    </a:lnTo>
                    <a:lnTo>
                      <a:pt x="269" y="11"/>
                    </a:lnTo>
                    <a:lnTo>
                      <a:pt x="267" y="11"/>
                    </a:lnTo>
                    <a:lnTo>
                      <a:pt x="267" y="13"/>
                    </a:lnTo>
                    <a:lnTo>
                      <a:pt x="265" y="13"/>
                    </a:lnTo>
                    <a:lnTo>
                      <a:pt x="265" y="15"/>
                    </a:lnTo>
                    <a:lnTo>
                      <a:pt x="263" y="15"/>
                    </a:lnTo>
                    <a:lnTo>
                      <a:pt x="263" y="17"/>
                    </a:lnTo>
                    <a:lnTo>
                      <a:pt x="263" y="19"/>
                    </a:lnTo>
                    <a:lnTo>
                      <a:pt x="261" y="19"/>
                    </a:lnTo>
                    <a:lnTo>
                      <a:pt x="261" y="21"/>
                    </a:lnTo>
                    <a:lnTo>
                      <a:pt x="260" y="21"/>
                    </a:lnTo>
                    <a:lnTo>
                      <a:pt x="260" y="23"/>
                    </a:lnTo>
                    <a:lnTo>
                      <a:pt x="260" y="21"/>
                    </a:lnTo>
                    <a:lnTo>
                      <a:pt x="258" y="21"/>
                    </a:lnTo>
                    <a:lnTo>
                      <a:pt x="258" y="23"/>
                    </a:lnTo>
                    <a:lnTo>
                      <a:pt x="258" y="21"/>
                    </a:lnTo>
                    <a:lnTo>
                      <a:pt x="256" y="21"/>
                    </a:lnTo>
                    <a:lnTo>
                      <a:pt x="256" y="19"/>
                    </a:lnTo>
                    <a:lnTo>
                      <a:pt x="256" y="21"/>
                    </a:lnTo>
                    <a:lnTo>
                      <a:pt x="254" y="21"/>
                    </a:lnTo>
                    <a:lnTo>
                      <a:pt x="252" y="21"/>
                    </a:lnTo>
                    <a:lnTo>
                      <a:pt x="250" y="21"/>
                    </a:lnTo>
                    <a:lnTo>
                      <a:pt x="250" y="23"/>
                    </a:lnTo>
                    <a:lnTo>
                      <a:pt x="248" y="23"/>
                    </a:lnTo>
                    <a:lnTo>
                      <a:pt x="248" y="25"/>
                    </a:lnTo>
                    <a:lnTo>
                      <a:pt x="248" y="27"/>
                    </a:lnTo>
                    <a:lnTo>
                      <a:pt x="246" y="27"/>
                    </a:lnTo>
                    <a:lnTo>
                      <a:pt x="244" y="27"/>
                    </a:lnTo>
                    <a:lnTo>
                      <a:pt x="244" y="29"/>
                    </a:lnTo>
                    <a:lnTo>
                      <a:pt x="244" y="27"/>
                    </a:lnTo>
                    <a:lnTo>
                      <a:pt x="242" y="27"/>
                    </a:lnTo>
                    <a:lnTo>
                      <a:pt x="242" y="25"/>
                    </a:lnTo>
                    <a:lnTo>
                      <a:pt x="244" y="25"/>
                    </a:lnTo>
                    <a:lnTo>
                      <a:pt x="242" y="25"/>
                    </a:lnTo>
                    <a:lnTo>
                      <a:pt x="242" y="23"/>
                    </a:lnTo>
                    <a:lnTo>
                      <a:pt x="240" y="25"/>
                    </a:lnTo>
                    <a:lnTo>
                      <a:pt x="238" y="25"/>
                    </a:lnTo>
                    <a:lnTo>
                      <a:pt x="238" y="27"/>
                    </a:lnTo>
                    <a:lnTo>
                      <a:pt x="237" y="27"/>
                    </a:lnTo>
                    <a:lnTo>
                      <a:pt x="238" y="27"/>
                    </a:lnTo>
                    <a:lnTo>
                      <a:pt x="237" y="27"/>
                    </a:lnTo>
                    <a:lnTo>
                      <a:pt x="237" y="29"/>
                    </a:lnTo>
                    <a:lnTo>
                      <a:pt x="235" y="29"/>
                    </a:lnTo>
                    <a:lnTo>
                      <a:pt x="233" y="29"/>
                    </a:lnTo>
                    <a:lnTo>
                      <a:pt x="233" y="31"/>
                    </a:lnTo>
                    <a:lnTo>
                      <a:pt x="235" y="31"/>
                    </a:lnTo>
                    <a:lnTo>
                      <a:pt x="233" y="31"/>
                    </a:lnTo>
                    <a:lnTo>
                      <a:pt x="235" y="31"/>
                    </a:lnTo>
                    <a:lnTo>
                      <a:pt x="233" y="31"/>
                    </a:lnTo>
                    <a:lnTo>
                      <a:pt x="233" y="32"/>
                    </a:lnTo>
                    <a:lnTo>
                      <a:pt x="233" y="34"/>
                    </a:lnTo>
                    <a:lnTo>
                      <a:pt x="231" y="34"/>
                    </a:lnTo>
                    <a:lnTo>
                      <a:pt x="229" y="34"/>
                    </a:lnTo>
                    <a:lnTo>
                      <a:pt x="227" y="34"/>
                    </a:lnTo>
                    <a:lnTo>
                      <a:pt x="225" y="34"/>
                    </a:lnTo>
                    <a:lnTo>
                      <a:pt x="225" y="36"/>
                    </a:lnTo>
                    <a:lnTo>
                      <a:pt x="223" y="36"/>
                    </a:lnTo>
                    <a:lnTo>
                      <a:pt x="223" y="38"/>
                    </a:lnTo>
                    <a:lnTo>
                      <a:pt x="221" y="38"/>
                    </a:lnTo>
                    <a:lnTo>
                      <a:pt x="221" y="40"/>
                    </a:lnTo>
                    <a:lnTo>
                      <a:pt x="221" y="38"/>
                    </a:lnTo>
                    <a:lnTo>
                      <a:pt x="219" y="38"/>
                    </a:lnTo>
                    <a:lnTo>
                      <a:pt x="219" y="40"/>
                    </a:lnTo>
                    <a:lnTo>
                      <a:pt x="217" y="40"/>
                    </a:lnTo>
                    <a:lnTo>
                      <a:pt x="217" y="42"/>
                    </a:lnTo>
                    <a:lnTo>
                      <a:pt x="217" y="40"/>
                    </a:lnTo>
                    <a:lnTo>
                      <a:pt x="217" y="42"/>
                    </a:lnTo>
                    <a:lnTo>
                      <a:pt x="215" y="42"/>
                    </a:lnTo>
                    <a:lnTo>
                      <a:pt x="213" y="42"/>
                    </a:lnTo>
                    <a:lnTo>
                      <a:pt x="212" y="42"/>
                    </a:lnTo>
                    <a:lnTo>
                      <a:pt x="210" y="42"/>
                    </a:lnTo>
                    <a:lnTo>
                      <a:pt x="208" y="42"/>
                    </a:lnTo>
                    <a:lnTo>
                      <a:pt x="208" y="44"/>
                    </a:lnTo>
                    <a:lnTo>
                      <a:pt x="208" y="42"/>
                    </a:lnTo>
                    <a:lnTo>
                      <a:pt x="208" y="44"/>
                    </a:lnTo>
                    <a:lnTo>
                      <a:pt x="206" y="42"/>
                    </a:lnTo>
                    <a:lnTo>
                      <a:pt x="206" y="44"/>
                    </a:lnTo>
                    <a:lnTo>
                      <a:pt x="204" y="44"/>
                    </a:lnTo>
                    <a:lnTo>
                      <a:pt x="202" y="44"/>
                    </a:lnTo>
                    <a:lnTo>
                      <a:pt x="202" y="46"/>
                    </a:lnTo>
                    <a:lnTo>
                      <a:pt x="200" y="46"/>
                    </a:lnTo>
                    <a:lnTo>
                      <a:pt x="200" y="48"/>
                    </a:lnTo>
                    <a:lnTo>
                      <a:pt x="200" y="46"/>
                    </a:lnTo>
                    <a:lnTo>
                      <a:pt x="200" y="48"/>
                    </a:lnTo>
                    <a:lnTo>
                      <a:pt x="198" y="48"/>
                    </a:lnTo>
                    <a:lnTo>
                      <a:pt x="198" y="50"/>
                    </a:lnTo>
                    <a:lnTo>
                      <a:pt x="198" y="52"/>
                    </a:lnTo>
                    <a:lnTo>
                      <a:pt x="198" y="54"/>
                    </a:lnTo>
                    <a:lnTo>
                      <a:pt x="196" y="54"/>
                    </a:lnTo>
                    <a:lnTo>
                      <a:pt x="196" y="55"/>
                    </a:lnTo>
                    <a:lnTo>
                      <a:pt x="194" y="55"/>
                    </a:lnTo>
                    <a:lnTo>
                      <a:pt x="192" y="55"/>
                    </a:lnTo>
                    <a:lnTo>
                      <a:pt x="192" y="54"/>
                    </a:lnTo>
                    <a:lnTo>
                      <a:pt x="192" y="55"/>
                    </a:lnTo>
                    <a:lnTo>
                      <a:pt x="190" y="55"/>
                    </a:lnTo>
                    <a:lnTo>
                      <a:pt x="190" y="57"/>
                    </a:lnTo>
                    <a:lnTo>
                      <a:pt x="190" y="59"/>
                    </a:lnTo>
                    <a:lnTo>
                      <a:pt x="189" y="59"/>
                    </a:lnTo>
                    <a:lnTo>
                      <a:pt x="189" y="61"/>
                    </a:lnTo>
                    <a:lnTo>
                      <a:pt x="189" y="63"/>
                    </a:lnTo>
                    <a:lnTo>
                      <a:pt x="189" y="65"/>
                    </a:lnTo>
                    <a:lnTo>
                      <a:pt x="187" y="65"/>
                    </a:lnTo>
                    <a:lnTo>
                      <a:pt x="185" y="65"/>
                    </a:lnTo>
                    <a:lnTo>
                      <a:pt x="183" y="65"/>
                    </a:lnTo>
                    <a:lnTo>
                      <a:pt x="179" y="65"/>
                    </a:lnTo>
                    <a:lnTo>
                      <a:pt x="177" y="65"/>
                    </a:lnTo>
                    <a:lnTo>
                      <a:pt x="175" y="65"/>
                    </a:lnTo>
                    <a:lnTo>
                      <a:pt x="173" y="65"/>
                    </a:lnTo>
                    <a:lnTo>
                      <a:pt x="171" y="65"/>
                    </a:lnTo>
                    <a:lnTo>
                      <a:pt x="169" y="65"/>
                    </a:lnTo>
                    <a:lnTo>
                      <a:pt x="167" y="65"/>
                    </a:lnTo>
                    <a:lnTo>
                      <a:pt x="164" y="65"/>
                    </a:lnTo>
                    <a:lnTo>
                      <a:pt x="162" y="65"/>
                    </a:lnTo>
                    <a:lnTo>
                      <a:pt x="160" y="65"/>
                    </a:lnTo>
                    <a:lnTo>
                      <a:pt x="158" y="65"/>
                    </a:lnTo>
                    <a:lnTo>
                      <a:pt x="156" y="65"/>
                    </a:lnTo>
                    <a:lnTo>
                      <a:pt x="154" y="65"/>
                    </a:lnTo>
                    <a:lnTo>
                      <a:pt x="152" y="65"/>
                    </a:lnTo>
                    <a:lnTo>
                      <a:pt x="148" y="65"/>
                    </a:lnTo>
                    <a:lnTo>
                      <a:pt x="146" y="65"/>
                    </a:lnTo>
                    <a:lnTo>
                      <a:pt x="144" y="65"/>
                    </a:lnTo>
                    <a:lnTo>
                      <a:pt x="142" y="65"/>
                    </a:lnTo>
                    <a:lnTo>
                      <a:pt x="141" y="65"/>
                    </a:lnTo>
                    <a:lnTo>
                      <a:pt x="139" y="65"/>
                    </a:lnTo>
                    <a:lnTo>
                      <a:pt x="135" y="65"/>
                    </a:lnTo>
                    <a:lnTo>
                      <a:pt x="133" y="65"/>
                    </a:lnTo>
                    <a:lnTo>
                      <a:pt x="131" y="65"/>
                    </a:lnTo>
                    <a:lnTo>
                      <a:pt x="129" y="65"/>
                    </a:lnTo>
                    <a:lnTo>
                      <a:pt x="127" y="65"/>
                    </a:lnTo>
                    <a:lnTo>
                      <a:pt x="125" y="65"/>
                    </a:lnTo>
                    <a:lnTo>
                      <a:pt x="123" y="65"/>
                    </a:lnTo>
                    <a:lnTo>
                      <a:pt x="119" y="65"/>
                    </a:lnTo>
                    <a:lnTo>
                      <a:pt x="117" y="65"/>
                    </a:lnTo>
                    <a:lnTo>
                      <a:pt x="116" y="65"/>
                    </a:lnTo>
                    <a:lnTo>
                      <a:pt x="114" y="65"/>
                    </a:lnTo>
                    <a:lnTo>
                      <a:pt x="112" y="65"/>
                    </a:lnTo>
                    <a:lnTo>
                      <a:pt x="110" y="65"/>
                    </a:lnTo>
                    <a:lnTo>
                      <a:pt x="108" y="65"/>
                    </a:lnTo>
                    <a:lnTo>
                      <a:pt x="106" y="65"/>
                    </a:lnTo>
                    <a:lnTo>
                      <a:pt x="104" y="65"/>
                    </a:lnTo>
                    <a:lnTo>
                      <a:pt x="102" y="65"/>
                    </a:lnTo>
                    <a:lnTo>
                      <a:pt x="98" y="65"/>
                    </a:lnTo>
                    <a:lnTo>
                      <a:pt x="96" y="65"/>
                    </a:lnTo>
                    <a:lnTo>
                      <a:pt x="94" y="65"/>
                    </a:lnTo>
                    <a:lnTo>
                      <a:pt x="93" y="65"/>
                    </a:lnTo>
                    <a:lnTo>
                      <a:pt x="91" y="65"/>
                    </a:lnTo>
                    <a:lnTo>
                      <a:pt x="89" y="65"/>
                    </a:lnTo>
                    <a:lnTo>
                      <a:pt x="87" y="65"/>
                    </a:lnTo>
                    <a:lnTo>
                      <a:pt x="85" y="65"/>
                    </a:lnTo>
                    <a:lnTo>
                      <a:pt x="83" y="65"/>
                    </a:lnTo>
                    <a:lnTo>
                      <a:pt x="81" y="65"/>
                    </a:lnTo>
                    <a:lnTo>
                      <a:pt x="79" y="65"/>
                    </a:lnTo>
                    <a:lnTo>
                      <a:pt x="75" y="65"/>
                    </a:lnTo>
                    <a:lnTo>
                      <a:pt x="73" y="65"/>
                    </a:lnTo>
                    <a:lnTo>
                      <a:pt x="71" y="65"/>
                    </a:lnTo>
                    <a:lnTo>
                      <a:pt x="68" y="65"/>
                    </a:lnTo>
                    <a:lnTo>
                      <a:pt x="66" y="65"/>
                    </a:lnTo>
                    <a:lnTo>
                      <a:pt x="62" y="65"/>
                    </a:lnTo>
                    <a:lnTo>
                      <a:pt x="60" y="65"/>
                    </a:lnTo>
                    <a:lnTo>
                      <a:pt x="58" y="65"/>
                    </a:lnTo>
                    <a:lnTo>
                      <a:pt x="56" y="65"/>
                    </a:lnTo>
                    <a:lnTo>
                      <a:pt x="54" y="65"/>
                    </a:lnTo>
                    <a:lnTo>
                      <a:pt x="50" y="65"/>
                    </a:lnTo>
                    <a:lnTo>
                      <a:pt x="48" y="65"/>
                    </a:lnTo>
                    <a:lnTo>
                      <a:pt x="46" y="65"/>
                    </a:lnTo>
                    <a:lnTo>
                      <a:pt x="45" y="65"/>
                    </a:lnTo>
                    <a:lnTo>
                      <a:pt x="43" y="65"/>
                    </a:lnTo>
                    <a:lnTo>
                      <a:pt x="41" y="65"/>
                    </a:lnTo>
                    <a:lnTo>
                      <a:pt x="39" y="65"/>
                    </a:lnTo>
                    <a:lnTo>
                      <a:pt x="35" y="65"/>
                    </a:lnTo>
                    <a:lnTo>
                      <a:pt x="33" y="65"/>
                    </a:lnTo>
                    <a:lnTo>
                      <a:pt x="31" y="65"/>
                    </a:lnTo>
                    <a:lnTo>
                      <a:pt x="25" y="65"/>
                    </a:lnTo>
                    <a:lnTo>
                      <a:pt x="21" y="65"/>
                    </a:lnTo>
                    <a:lnTo>
                      <a:pt x="20" y="65"/>
                    </a:lnTo>
                    <a:lnTo>
                      <a:pt x="18" y="65"/>
                    </a:lnTo>
                    <a:lnTo>
                      <a:pt x="16" y="65"/>
                    </a:lnTo>
                    <a:lnTo>
                      <a:pt x="14" y="65"/>
                    </a:lnTo>
                    <a:lnTo>
                      <a:pt x="10" y="65"/>
                    </a:lnTo>
                    <a:lnTo>
                      <a:pt x="8" y="65"/>
                    </a:lnTo>
                    <a:lnTo>
                      <a:pt x="6" y="65"/>
                    </a:lnTo>
                    <a:lnTo>
                      <a:pt x="4" y="65"/>
                    </a:lnTo>
                    <a:lnTo>
                      <a:pt x="2" y="65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2" y="63"/>
                    </a:lnTo>
                    <a:lnTo>
                      <a:pt x="4" y="63"/>
                    </a:lnTo>
                    <a:lnTo>
                      <a:pt x="4" y="61"/>
                    </a:lnTo>
                    <a:lnTo>
                      <a:pt x="4" y="59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6" y="59"/>
                    </a:lnTo>
                    <a:lnTo>
                      <a:pt x="6" y="57"/>
                    </a:lnTo>
                    <a:lnTo>
                      <a:pt x="8" y="57"/>
                    </a:lnTo>
                    <a:lnTo>
                      <a:pt x="8" y="55"/>
                    </a:lnTo>
                    <a:lnTo>
                      <a:pt x="6" y="55"/>
                    </a:lnTo>
                    <a:lnTo>
                      <a:pt x="4" y="55"/>
                    </a:lnTo>
                    <a:lnTo>
                      <a:pt x="4" y="54"/>
                    </a:lnTo>
                    <a:lnTo>
                      <a:pt x="6" y="54"/>
                    </a:lnTo>
                    <a:lnTo>
                      <a:pt x="6" y="52"/>
                    </a:lnTo>
                    <a:lnTo>
                      <a:pt x="8" y="50"/>
                    </a:lnTo>
                    <a:lnTo>
                      <a:pt x="6" y="50"/>
                    </a:lnTo>
                    <a:lnTo>
                      <a:pt x="6" y="48"/>
                    </a:lnTo>
                    <a:lnTo>
                      <a:pt x="6" y="50"/>
                    </a:lnTo>
                    <a:lnTo>
                      <a:pt x="4" y="50"/>
                    </a:lnTo>
                    <a:lnTo>
                      <a:pt x="6" y="50"/>
                    </a:lnTo>
                    <a:lnTo>
                      <a:pt x="4" y="50"/>
                    </a:lnTo>
                    <a:lnTo>
                      <a:pt x="4" y="48"/>
                    </a:lnTo>
                    <a:lnTo>
                      <a:pt x="6" y="48"/>
                    </a:lnTo>
                    <a:lnTo>
                      <a:pt x="6" y="46"/>
                    </a:lnTo>
                    <a:lnTo>
                      <a:pt x="8" y="46"/>
                    </a:lnTo>
                    <a:lnTo>
                      <a:pt x="8" y="48"/>
                    </a:lnTo>
                    <a:lnTo>
                      <a:pt x="8" y="50"/>
                    </a:lnTo>
                    <a:lnTo>
                      <a:pt x="8" y="48"/>
                    </a:lnTo>
                    <a:lnTo>
                      <a:pt x="10" y="46"/>
                    </a:lnTo>
                    <a:lnTo>
                      <a:pt x="8" y="46"/>
                    </a:lnTo>
                    <a:lnTo>
                      <a:pt x="8" y="44"/>
                    </a:lnTo>
                    <a:lnTo>
                      <a:pt x="10" y="44"/>
                    </a:lnTo>
                    <a:lnTo>
                      <a:pt x="12" y="44"/>
                    </a:lnTo>
                    <a:lnTo>
                      <a:pt x="12" y="42"/>
                    </a:lnTo>
                    <a:lnTo>
                      <a:pt x="12" y="40"/>
                    </a:lnTo>
                    <a:lnTo>
                      <a:pt x="14" y="40"/>
                    </a:lnTo>
                    <a:lnTo>
                      <a:pt x="14" y="38"/>
                    </a:lnTo>
                    <a:lnTo>
                      <a:pt x="14" y="40"/>
                    </a:lnTo>
                    <a:lnTo>
                      <a:pt x="12" y="40"/>
                    </a:lnTo>
                    <a:lnTo>
                      <a:pt x="12" y="38"/>
                    </a:lnTo>
                    <a:lnTo>
                      <a:pt x="12" y="36"/>
                    </a:lnTo>
                    <a:lnTo>
                      <a:pt x="14" y="36"/>
                    </a:lnTo>
                    <a:lnTo>
                      <a:pt x="16" y="36"/>
                    </a:lnTo>
                    <a:lnTo>
                      <a:pt x="16" y="34"/>
                    </a:lnTo>
                    <a:lnTo>
                      <a:pt x="18" y="32"/>
                    </a:lnTo>
                    <a:lnTo>
                      <a:pt x="18" y="34"/>
                    </a:lnTo>
                    <a:lnTo>
                      <a:pt x="18" y="32"/>
                    </a:lnTo>
                    <a:lnTo>
                      <a:pt x="20" y="32"/>
                    </a:lnTo>
                    <a:lnTo>
                      <a:pt x="18" y="32"/>
                    </a:lnTo>
                    <a:lnTo>
                      <a:pt x="18" y="31"/>
                    </a:lnTo>
                    <a:lnTo>
                      <a:pt x="20" y="31"/>
                    </a:lnTo>
                    <a:lnTo>
                      <a:pt x="21" y="31"/>
                    </a:lnTo>
                    <a:lnTo>
                      <a:pt x="21" y="29"/>
                    </a:lnTo>
                    <a:lnTo>
                      <a:pt x="20" y="29"/>
                    </a:lnTo>
                    <a:lnTo>
                      <a:pt x="20" y="27"/>
                    </a:lnTo>
                    <a:lnTo>
                      <a:pt x="18" y="27"/>
                    </a:lnTo>
                    <a:lnTo>
                      <a:pt x="20" y="27"/>
                    </a:lnTo>
                    <a:lnTo>
                      <a:pt x="20" y="25"/>
                    </a:lnTo>
                    <a:lnTo>
                      <a:pt x="20" y="23"/>
                    </a:lnTo>
                    <a:lnTo>
                      <a:pt x="21" y="23"/>
                    </a:lnTo>
                    <a:lnTo>
                      <a:pt x="21" y="21"/>
                    </a:lnTo>
                    <a:lnTo>
                      <a:pt x="23" y="21"/>
                    </a:lnTo>
                    <a:lnTo>
                      <a:pt x="23" y="19"/>
                    </a:lnTo>
                    <a:lnTo>
                      <a:pt x="21" y="19"/>
                    </a:lnTo>
                    <a:lnTo>
                      <a:pt x="20" y="17"/>
                    </a:lnTo>
                    <a:lnTo>
                      <a:pt x="20" y="15"/>
                    </a:lnTo>
                    <a:lnTo>
                      <a:pt x="20" y="17"/>
                    </a:lnTo>
                    <a:lnTo>
                      <a:pt x="21" y="17"/>
                    </a:lnTo>
                    <a:lnTo>
                      <a:pt x="21" y="15"/>
                    </a:lnTo>
                    <a:lnTo>
                      <a:pt x="21" y="17"/>
                    </a:lnTo>
                    <a:lnTo>
                      <a:pt x="23" y="17"/>
                    </a:lnTo>
                    <a:lnTo>
                      <a:pt x="25" y="15"/>
                    </a:lnTo>
                    <a:lnTo>
                      <a:pt x="23" y="15"/>
                    </a:lnTo>
                    <a:lnTo>
                      <a:pt x="21" y="13"/>
                    </a:lnTo>
                    <a:lnTo>
                      <a:pt x="23" y="13"/>
                    </a:lnTo>
                    <a:lnTo>
                      <a:pt x="25" y="13"/>
                    </a:lnTo>
                    <a:lnTo>
                      <a:pt x="25" y="11"/>
                    </a:lnTo>
                    <a:lnTo>
                      <a:pt x="25" y="9"/>
                    </a:lnTo>
                    <a:lnTo>
                      <a:pt x="23" y="9"/>
                    </a:lnTo>
                    <a:lnTo>
                      <a:pt x="25" y="7"/>
                    </a:lnTo>
                    <a:lnTo>
                      <a:pt x="23" y="6"/>
                    </a:lnTo>
                    <a:lnTo>
                      <a:pt x="25" y="6"/>
                    </a:lnTo>
                    <a:lnTo>
                      <a:pt x="25" y="7"/>
                    </a:lnTo>
                    <a:lnTo>
                      <a:pt x="27" y="7"/>
                    </a:lnTo>
                    <a:lnTo>
                      <a:pt x="27" y="6"/>
                    </a:lnTo>
                    <a:lnTo>
                      <a:pt x="29" y="6"/>
                    </a:lnTo>
                    <a:lnTo>
                      <a:pt x="31" y="6"/>
                    </a:lnTo>
                    <a:lnTo>
                      <a:pt x="33" y="6"/>
                    </a:lnTo>
                    <a:lnTo>
                      <a:pt x="37" y="6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5" y="6"/>
                    </a:lnTo>
                    <a:lnTo>
                      <a:pt x="46" y="6"/>
                    </a:lnTo>
                    <a:lnTo>
                      <a:pt x="50" y="6"/>
                    </a:lnTo>
                    <a:lnTo>
                      <a:pt x="52" y="6"/>
                    </a:lnTo>
                    <a:lnTo>
                      <a:pt x="56" y="6"/>
                    </a:lnTo>
                    <a:lnTo>
                      <a:pt x="58" y="6"/>
                    </a:lnTo>
                    <a:lnTo>
                      <a:pt x="62" y="6"/>
                    </a:lnTo>
                    <a:lnTo>
                      <a:pt x="64" y="6"/>
                    </a:lnTo>
                    <a:lnTo>
                      <a:pt x="68" y="6"/>
                    </a:lnTo>
                    <a:lnTo>
                      <a:pt x="69" y="6"/>
                    </a:lnTo>
                    <a:lnTo>
                      <a:pt x="71" y="7"/>
                    </a:lnTo>
                    <a:lnTo>
                      <a:pt x="71" y="6"/>
                    </a:lnTo>
                    <a:lnTo>
                      <a:pt x="71" y="4"/>
                    </a:lnTo>
                    <a:lnTo>
                      <a:pt x="71" y="2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0" name="Freeform 1549">
                <a:extLst>
                  <a:ext uri="{FF2B5EF4-FFF2-40B4-BE49-F238E27FC236}">
                    <a16:creationId xmlns:a16="http://schemas.microsoft.com/office/drawing/2014/main" id="{F9856B16-EE32-14C1-7B40-DB9E30B3C8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94549" y="2104369"/>
                <a:ext cx="304800" cy="327025"/>
              </a:xfrm>
              <a:custGeom>
                <a:avLst/>
                <a:gdLst>
                  <a:gd name="T0" fmla="*/ 190 w 192"/>
                  <a:gd name="T1" fmla="*/ 81 h 206"/>
                  <a:gd name="T2" fmla="*/ 190 w 192"/>
                  <a:gd name="T3" fmla="*/ 79 h 206"/>
                  <a:gd name="T4" fmla="*/ 69 w 192"/>
                  <a:gd name="T5" fmla="*/ 12 h 206"/>
                  <a:gd name="T6" fmla="*/ 67 w 192"/>
                  <a:gd name="T7" fmla="*/ 16 h 206"/>
                  <a:gd name="T8" fmla="*/ 79 w 192"/>
                  <a:gd name="T9" fmla="*/ 10 h 206"/>
                  <a:gd name="T10" fmla="*/ 63 w 192"/>
                  <a:gd name="T11" fmla="*/ 18 h 206"/>
                  <a:gd name="T12" fmla="*/ 69 w 192"/>
                  <a:gd name="T13" fmla="*/ 19 h 206"/>
                  <a:gd name="T14" fmla="*/ 73 w 192"/>
                  <a:gd name="T15" fmla="*/ 21 h 206"/>
                  <a:gd name="T16" fmla="*/ 79 w 192"/>
                  <a:gd name="T17" fmla="*/ 27 h 206"/>
                  <a:gd name="T18" fmla="*/ 88 w 192"/>
                  <a:gd name="T19" fmla="*/ 33 h 206"/>
                  <a:gd name="T20" fmla="*/ 105 w 192"/>
                  <a:gd name="T21" fmla="*/ 41 h 206"/>
                  <a:gd name="T22" fmla="*/ 125 w 192"/>
                  <a:gd name="T23" fmla="*/ 48 h 206"/>
                  <a:gd name="T24" fmla="*/ 136 w 192"/>
                  <a:gd name="T25" fmla="*/ 52 h 206"/>
                  <a:gd name="T26" fmla="*/ 148 w 192"/>
                  <a:gd name="T27" fmla="*/ 52 h 206"/>
                  <a:gd name="T28" fmla="*/ 157 w 192"/>
                  <a:gd name="T29" fmla="*/ 62 h 206"/>
                  <a:gd name="T30" fmla="*/ 161 w 192"/>
                  <a:gd name="T31" fmla="*/ 73 h 206"/>
                  <a:gd name="T32" fmla="*/ 161 w 192"/>
                  <a:gd name="T33" fmla="*/ 81 h 206"/>
                  <a:gd name="T34" fmla="*/ 163 w 192"/>
                  <a:gd name="T35" fmla="*/ 89 h 206"/>
                  <a:gd name="T36" fmla="*/ 163 w 192"/>
                  <a:gd name="T37" fmla="*/ 96 h 206"/>
                  <a:gd name="T38" fmla="*/ 155 w 192"/>
                  <a:gd name="T39" fmla="*/ 108 h 206"/>
                  <a:gd name="T40" fmla="*/ 155 w 192"/>
                  <a:gd name="T41" fmla="*/ 115 h 206"/>
                  <a:gd name="T42" fmla="*/ 163 w 192"/>
                  <a:gd name="T43" fmla="*/ 112 h 206"/>
                  <a:gd name="T44" fmla="*/ 173 w 192"/>
                  <a:gd name="T45" fmla="*/ 102 h 206"/>
                  <a:gd name="T46" fmla="*/ 175 w 192"/>
                  <a:gd name="T47" fmla="*/ 100 h 206"/>
                  <a:gd name="T48" fmla="*/ 178 w 192"/>
                  <a:gd name="T49" fmla="*/ 89 h 206"/>
                  <a:gd name="T50" fmla="*/ 186 w 192"/>
                  <a:gd name="T51" fmla="*/ 85 h 206"/>
                  <a:gd name="T52" fmla="*/ 184 w 192"/>
                  <a:gd name="T53" fmla="*/ 90 h 206"/>
                  <a:gd name="T54" fmla="*/ 178 w 192"/>
                  <a:gd name="T55" fmla="*/ 104 h 206"/>
                  <a:gd name="T56" fmla="*/ 171 w 192"/>
                  <a:gd name="T57" fmla="*/ 119 h 206"/>
                  <a:gd name="T58" fmla="*/ 167 w 192"/>
                  <a:gd name="T59" fmla="*/ 137 h 206"/>
                  <a:gd name="T60" fmla="*/ 165 w 192"/>
                  <a:gd name="T61" fmla="*/ 154 h 206"/>
                  <a:gd name="T62" fmla="*/ 159 w 192"/>
                  <a:gd name="T63" fmla="*/ 171 h 206"/>
                  <a:gd name="T64" fmla="*/ 159 w 192"/>
                  <a:gd name="T65" fmla="*/ 183 h 206"/>
                  <a:gd name="T66" fmla="*/ 161 w 192"/>
                  <a:gd name="T67" fmla="*/ 198 h 206"/>
                  <a:gd name="T68" fmla="*/ 146 w 192"/>
                  <a:gd name="T69" fmla="*/ 206 h 206"/>
                  <a:gd name="T70" fmla="*/ 121 w 192"/>
                  <a:gd name="T71" fmla="*/ 206 h 206"/>
                  <a:gd name="T72" fmla="*/ 96 w 192"/>
                  <a:gd name="T73" fmla="*/ 204 h 206"/>
                  <a:gd name="T74" fmla="*/ 71 w 192"/>
                  <a:gd name="T75" fmla="*/ 202 h 206"/>
                  <a:gd name="T76" fmla="*/ 57 w 192"/>
                  <a:gd name="T77" fmla="*/ 192 h 206"/>
                  <a:gd name="T78" fmla="*/ 57 w 192"/>
                  <a:gd name="T79" fmla="*/ 173 h 206"/>
                  <a:gd name="T80" fmla="*/ 52 w 192"/>
                  <a:gd name="T81" fmla="*/ 160 h 206"/>
                  <a:gd name="T82" fmla="*/ 50 w 192"/>
                  <a:gd name="T83" fmla="*/ 142 h 206"/>
                  <a:gd name="T84" fmla="*/ 34 w 192"/>
                  <a:gd name="T85" fmla="*/ 133 h 206"/>
                  <a:gd name="T86" fmla="*/ 23 w 192"/>
                  <a:gd name="T87" fmla="*/ 121 h 206"/>
                  <a:gd name="T88" fmla="*/ 9 w 192"/>
                  <a:gd name="T89" fmla="*/ 112 h 206"/>
                  <a:gd name="T90" fmla="*/ 6 w 192"/>
                  <a:gd name="T91" fmla="*/ 96 h 206"/>
                  <a:gd name="T92" fmla="*/ 6 w 192"/>
                  <a:gd name="T93" fmla="*/ 83 h 206"/>
                  <a:gd name="T94" fmla="*/ 4 w 192"/>
                  <a:gd name="T95" fmla="*/ 69 h 206"/>
                  <a:gd name="T96" fmla="*/ 2 w 192"/>
                  <a:gd name="T97" fmla="*/ 64 h 206"/>
                  <a:gd name="T98" fmla="*/ 13 w 192"/>
                  <a:gd name="T99" fmla="*/ 52 h 206"/>
                  <a:gd name="T100" fmla="*/ 19 w 192"/>
                  <a:gd name="T101" fmla="*/ 33 h 206"/>
                  <a:gd name="T102" fmla="*/ 23 w 192"/>
                  <a:gd name="T103" fmla="*/ 21 h 206"/>
                  <a:gd name="T104" fmla="*/ 25 w 192"/>
                  <a:gd name="T105" fmla="*/ 19 h 206"/>
                  <a:gd name="T106" fmla="*/ 29 w 192"/>
                  <a:gd name="T107" fmla="*/ 19 h 206"/>
                  <a:gd name="T108" fmla="*/ 48 w 192"/>
                  <a:gd name="T109" fmla="*/ 16 h 206"/>
                  <a:gd name="T110" fmla="*/ 57 w 192"/>
                  <a:gd name="T111" fmla="*/ 10 h 206"/>
                  <a:gd name="T112" fmla="*/ 67 w 192"/>
                  <a:gd name="T113" fmla="*/ 8 h 206"/>
                  <a:gd name="T114" fmla="*/ 75 w 192"/>
                  <a:gd name="T115" fmla="*/ 6 h 206"/>
                  <a:gd name="T116" fmla="*/ 63 w 192"/>
                  <a:gd name="T117" fmla="*/ 4 h 206"/>
                  <a:gd name="T118" fmla="*/ 69 w 192"/>
                  <a:gd name="T119" fmla="*/ 4 h 206"/>
                  <a:gd name="T120" fmla="*/ 79 w 192"/>
                  <a:gd name="T121" fmla="*/ 4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92" h="206">
                    <a:moveTo>
                      <a:pt x="175" y="92"/>
                    </a:moveTo>
                    <a:lnTo>
                      <a:pt x="176" y="92"/>
                    </a:lnTo>
                    <a:lnTo>
                      <a:pt x="175" y="92"/>
                    </a:lnTo>
                    <a:close/>
                    <a:moveTo>
                      <a:pt x="176" y="87"/>
                    </a:moveTo>
                    <a:lnTo>
                      <a:pt x="176" y="89"/>
                    </a:lnTo>
                    <a:lnTo>
                      <a:pt x="175" y="89"/>
                    </a:lnTo>
                    <a:lnTo>
                      <a:pt x="175" y="87"/>
                    </a:lnTo>
                    <a:lnTo>
                      <a:pt x="176" y="87"/>
                    </a:lnTo>
                    <a:close/>
                    <a:moveTo>
                      <a:pt x="188" y="83"/>
                    </a:moveTo>
                    <a:lnTo>
                      <a:pt x="188" y="81"/>
                    </a:lnTo>
                    <a:lnTo>
                      <a:pt x="188" y="83"/>
                    </a:lnTo>
                    <a:close/>
                    <a:moveTo>
                      <a:pt x="190" y="81"/>
                    </a:moveTo>
                    <a:lnTo>
                      <a:pt x="190" y="83"/>
                    </a:lnTo>
                    <a:lnTo>
                      <a:pt x="190" y="81"/>
                    </a:lnTo>
                    <a:close/>
                    <a:moveTo>
                      <a:pt x="190" y="81"/>
                    </a:moveTo>
                    <a:lnTo>
                      <a:pt x="188" y="81"/>
                    </a:lnTo>
                    <a:lnTo>
                      <a:pt x="190" y="81"/>
                    </a:lnTo>
                    <a:close/>
                    <a:moveTo>
                      <a:pt x="188" y="77"/>
                    </a:moveTo>
                    <a:lnTo>
                      <a:pt x="190" y="77"/>
                    </a:lnTo>
                    <a:lnTo>
                      <a:pt x="192" y="77"/>
                    </a:lnTo>
                    <a:lnTo>
                      <a:pt x="192" y="79"/>
                    </a:lnTo>
                    <a:lnTo>
                      <a:pt x="190" y="79"/>
                    </a:lnTo>
                    <a:lnTo>
                      <a:pt x="190" y="81"/>
                    </a:lnTo>
                    <a:lnTo>
                      <a:pt x="190" y="79"/>
                    </a:lnTo>
                    <a:lnTo>
                      <a:pt x="188" y="79"/>
                    </a:lnTo>
                    <a:lnTo>
                      <a:pt x="188" y="81"/>
                    </a:lnTo>
                    <a:lnTo>
                      <a:pt x="188" y="79"/>
                    </a:lnTo>
                    <a:lnTo>
                      <a:pt x="188" y="77"/>
                    </a:lnTo>
                    <a:close/>
                    <a:moveTo>
                      <a:pt x="29" y="18"/>
                    </a:moveTo>
                    <a:lnTo>
                      <a:pt x="29" y="19"/>
                    </a:lnTo>
                    <a:lnTo>
                      <a:pt x="29" y="18"/>
                    </a:lnTo>
                    <a:close/>
                    <a:moveTo>
                      <a:pt x="23" y="18"/>
                    </a:moveTo>
                    <a:lnTo>
                      <a:pt x="23" y="19"/>
                    </a:lnTo>
                    <a:lnTo>
                      <a:pt x="23" y="18"/>
                    </a:lnTo>
                    <a:close/>
                    <a:moveTo>
                      <a:pt x="67" y="12"/>
                    </a:moveTo>
                    <a:lnTo>
                      <a:pt x="69" y="12"/>
                    </a:lnTo>
                    <a:lnTo>
                      <a:pt x="69" y="10"/>
                    </a:lnTo>
                    <a:lnTo>
                      <a:pt x="69" y="12"/>
                    </a:lnTo>
                    <a:lnTo>
                      <a:pt x="67" y="12"/>
                    </a:lnTo>
                    <a:close/>
                    <a:moveTo>
                      <a:pt x="73" y="10"/>
                    </a:moveTo>
                    <a:lnTo>
                      <a:pt x="73" y="12"/>
                    </a:lnTo>
                    <a:lnTo>
                      <a:pt x="75" y="12"/>
                    </a:lnTo>
                    <a:lnTo>
                      <a:pt x="73" y="12"/>
                    </a:lnTo>
                    <a:lnTo>
                      <a:pt x="71" y="12"/>
                    </a:lnTo>
                    <a:lnTo>
                      <a:pt x="71" y="14"/>
                    </a:lnTo>
                    <a:lnTo>
                      <a:pt x="71" y="16"/>
                    </a:lnTo>
                    <a:lnTo>
                      <a:pt x="69" y="16"/>
                    </a:lnTo>
                    <a:lnTo>
                      <a:pt x="67" y="16"/>
                    </a:lnTo>
                    <a:lnTo>
                      <a:pt x="67" y="14"/>
                    </a:lnTo>
                    <a:lnTo>
                      <a:pt x="69" y="14"/>
                    </a:lnTo>
                    <a:lnTo>
                      <a:pt x="71" y="12"/>
                    </a:lnTo>
                    <a:lnTo>
                      <a:pt x="73" y="12"/>
                    </a:lnTo>
                    <a:lnTo>
                      <a:pt x="73" y="10"/>
                    </a:lnTo>
                    <a:close/>
                    <a:moveTo>
                      <a:pt x="71" y="10"/>
                    </a:moveTo>
                    <a:lnTo>
                      <a:pt x="69" y="10"/>
                    </a:lnTo>
                    <a:lnTo>
                      <a:pt x="71" y="10"/>
                    </a:lnTo>
                    <a:close/>
                    <a:moveTo>
                      <a:pt x="77" y="10"/>
                    </a:moveTo>
                    <a:lnTo>
                      <a:pt x="75" y="10"/>
                    </a:lnTo>
                    <a:lnTo>
                      <a:pt x="77" y="10"/>
                    </a:lnTo>
                    <a:lnTo>
                      <a:pt x="79" y="10"/>
                    </a:lnTo>
                    <a:lnTo>
                      <a:pt x="77" y="10"/>
                    </a:lnTo>
                    <a:close/>
                    <a:moveTo>
                      <a:pt x="65" y="8"/>
                    </a:moveTo>
                    <a:lnTo>
                      <a:pt x="67" y="8"/>
                    </a:lnTo>
                    <a:lnTo>
                      <a:pt x="67" y="10"/>
                    </a:lnTo>
                    <a:lnTo>
                      <a:pt x="69" y="10"/>
                    </a:lnTo>
                    <a:lnTo>
                      <a:pt x="67" y="10"/>
                    </a:lnTo>
                    <a:lnTo>
                      <a:pt x="67" y="12"/>
                    </a:lnTo>
                    <a:lnTo>
                      <a:pt x="67" y="14"/>
                    </a:lnTo>
                    <a:lnTo>
                      <a:pt x="65" y="14"/>
                    </a:lnTo>
                    <a:lnTo>
                      <a:pt x="65" y="16"/>
                    </a:lnTo>
                    <a:lnTo>
                      <a:pt x="63" y="16"/>
                    </a:lnTo>
                    <a:lnTo>
                      <a:pt x="63" y="18"/>
                    </a:lnTo>
                    <a:lnTo>
                      <a:pt x="65" y="18"/>
                    </a:lnTo>
                    <a:lnTo>
                      <a:pt x="65" y="19"/>
                    </a:lnTo>
                    <a:lnTo>
                      <a:pt x="63" y="19"/>
                    </a:lnTo>
                    <a:lnTo>
                      <a:pt x="63" y="21"/>
                    </a:lnTo>
                    <a:lnTo>
                      <a:pt x="63" y="23"/>
                    </a:lnTo>
                    <a:lnTo>
                      <a:pt x="61" y="23"/>
                    </a:lnTo>
                    <a:lnTo>
                      <a:pt x="63" y="23"/>
                    </a:lnTo>
                    <a:lnTo>
                      <a:pt x="65" y="23"/>
                    </a:lnTo>
                    <a:lnTo>
                      <a:pt x="65" y="21"/>
                    </a:lnTo>
                    <a:lnTo>
                      <a:pt x="67" y="21"/>
                    </a:lnTo>
                    <a:lnTo>
                      <a:pt x="69" y="21"/>
                    </a:lnTo>
                    <a:lnTo>
                      <a:pt x="69" y="19"/>
                    </a:lnTo>
                    <a:lnTo>
                      <a:pt x="67" y="21"/>
                    </a:lnTo>
                    <a:lnTo>
                      <a:pt x="67" y="19"/>
                    </a:lnTo>
                    <a:lnTo>
                      <a:pt x="69" y="19"/>
                    </a:lnTo>
                    <a:lnTo>
                      <a:pt x="69" y="21"/>
                    </a:lnTo>
                    <a:lnTo>
                      <a:pt x="71" y="21"/>
                    </a:lnTo>
                    <a:lnTo>
                      <a:pt x="71" y="19"/>
                    </a:lnTo>
                    <a:lnTo>
                      <a:pt x="69" y="19"/>
                    </a:lnTo>
                    <a:lnTo>
                      <a:pt x="67" y="19"/>
                    </a:lnTo>
                    <a:lnTo>
                      <a:pt x="67" y="18"/>
                    </a:lnTo>
                    <a:lnTo>
                      <a:pt x="69" y="19"/>
                    </a:lnTo>
                    <a:lnTo>
                      <a:pt x="71" y="21"/>
                    </a:lnTo>
                    <a:lnTo>
                      <a:pt x="73" y="21"/>
                    </a:lnTo>
                    <a:lnTo>
                      <a:pt x="71" y="21"/>
                    </a:lnTo>
                    <a:lnTo>
                      <a:pt x="73" y="21"/>
                    </a:lnTo>
                    <a:lnTo>
                      <a:pt x="71" y="21"/>
                    </a:lnTo>
                    <a:lnTo>
                      <a:pt x="71" y="23"/>
                    </a:lnTo>
                    <a:lnTo>
                      <a:pt x="73" y="23"/>
                    </a:lnTo>
                    <a:lnTo>
                      <a:pt x="73" y="21"/>
                    </a:lnTo>
                    <a:lnTo>
                      <a:pt x="73" y="23"/>
                    </a:lnTo>
                    <a:lnTo>
                      <a:pt x="75" y="23"/>
                    </a:lnTo>
                    <a:lnTo>
                      <a:pt x="77" y="23"/>
                    </a:lnTo>
                    <a:lnTo>
                      <a:pt x="77" y="25"/>
                    </a:lnTo>
                    <a:lnTo>
                      <a:pt x="79" y="25"/>
                    </a:lnTo>
                    <a:lnTo>
                      <a:pt x="79" y="27"/>
                    </a:lnTo>
                    <a:lnTo>
                      <a:pt x="80" y="27"/>
                    </a:lnTo>
                    <a:lnTo>
                      <a:pt x="80" y="25"/>
                    </a:lnTo>
                    <a:lnTo>
                      <a:pt x="80" y="27"/>
                    </a:lnTo>
                    <a:lnTo>
                      <a:pt x="80" y="25"/>
                    </a:lnTo>
                    <a:lnTo>
                      <a:pt x="82" y="25"/>
                    </a:lnTo>
                    <a:lnTo>
                      <a:pt x="82" y="27"/>
                    </a:lnTo>
                    <a:lnTo>
                      <a:pt x="84" y="27"/>
                    </a:lnTo>
                    <a:lnTo>
                      <a:pt x="84" y="29"/>
                    </a:lnTo>
                    <a:lnTo>
                      <a:pt x="86" y="29"/>
                    </a:lnTo>
                    <a:lnTo>
                      <a:pt x="86" y="31"/>
                    </a:lnTo>
                    <a:lnTo>
                      <a:pt x="86" y="33"/>
                    </a:lnTo>
                    <a:lnTo>
                      <a:pt x="88" y="33"/>
                    </a:lnTo>
                    <a:lnTo>
                      <a:pt x="88" y="35"/>
                    </a:lnTo>
                    <a:lnTo>
                      <a:pt x="90" y="35"/>
                    </a:lnTo>
                    <a:lnTo>
                      <a:pt x="90" y="37"/>
                    </a:lnTo>
                    <a:lnTo>
                      <a:pt x="92" y="37"/>
                    </a:lnTo>
                    <a:lnTo>
                      <a:pt x="94" y="37"/>
                    </a:lnTo>
                    <a:lnTo>
                      <a:pt x="96" y="37"/>
                    </a:lnTo>
                    <a:lnTo>
                      <a:pt x="96" y="39"/>
                    </a:lnTo>
                    <a:lnTo>
                      <a:pt x="100" y="39"/>
                    </a:lnTo>
                    <a:lnTo>
                      <a:pt x="102" y="39"/>
                    </a:lnTo>
                    <a:lnTo>
                      <a:pt x="103" y="39"/>
                    </a:lnTo>
                    <a:lnTo>
                      <a:pt x="103" y="41"/>
                    </a:lnTo>
                    <a:lnTo>
                      <a:pt x="105" y="41"/>
                    </a:lnTo>
                    <a:lnTo>
                      <a:pt x="107" y="41"/>
                    </a:lnTo>
                    <a:lnTo>
                      <a:pt x="109" y="41"/>
                    </a:lnTo>
                    <a:lnTo>
                      <a:pt x="111" y="42"/>
                    </a:lnTo>
                    <a:lnTo>
                      <a:pt x="113" y="42"/>
                    </a:lnTo>
                    <a:lnTo>
                      <a:pt x="115" y="42"/>
                    </a:lnTo>
                    <a:lnTo>
                      <a:pt x="117" y="42"/>
                    </a:lnTo>
                    <a:lnTo>
                      <a:pt x="117" y="44"/>
                    </a:lnTo>
                    <a:lnTo>
                      <a:pt x="119" y="44"/>
                    </a:lnTo>
                    <a:lnTo>
                      <a:pt x="121" y="44"/>
                    </a:lnTo>
                    <a:lnTo>
                      <a:pt x="123" y="46"/>
                    </a:lnTo>
                    <a:lnTo>
                      <a:pt x="125" y="46"/>
                    </a:lnTo>
                    <a:lnTo>
                      <a:pt x="125" y="48"/>
                    </a:lnTo>
                    <a:lnTo>
                      <a:pt x="127" y="48"/>
                    </a:lnTo>
                    <a:lnTo>
                      <a:pt x="128" y="48"/>
                    </a:lnTo>
                    <a:lnTo>
                      <a:pt x="128" y="50"/>
                    </a:lnTo>
                    <a:lnTo>
                      <a:pt x="130" y="50"/>
                    </a:lnTo>
                    <a:lnTo>
                      <a:pt x="130" y="48"/>
                    </a:lnTo>
                    <a:lnTo>
                      <a:pt x="130" y="50"/>
                    </a:lnTo>
                    <a:lnTo>
                      <a:pt x="130" y="48"/>
                    </a:lnTo>
                    <a:lnTo>
                      <a:pt x="130" y="50"/>
                    </a:lnTo>
                    <a:lnTo>
                      <a:pt x="132" y="50"/>
                    </a:lnTo>
                    <a:lnTo>
                      <a:pt x="134" y="50"/>
                    </a:lnTo>
                    <a:lnTo>
                      <a:pt x="134" y="52"/>
                    </a:lnTo>
                    <a:lnTo>
                      <a:pt x="136" y="52"/>
                    </a:lnTo>
                    <a:lnTo>
                      <a:pt x="136" y="50"/>
                    </a:lnTo>
                    <a:lnTo>
                      <a:pt x="138" y="50"/>
                    </a:lnTo>
                    <a:lnTo>
                      <a:pt x="140" y="50"/>
                    </a:lnTo>
                    <a:lnTo>
                      <a:pt x="142" y="50"/>
                    </a:lnTo>
                    <a:lnTo>
                      <a:pt x="142" y="52"/>
                    </a:lnTo>
                    <a:lnTo>
                      <a:pt x="142" y="50"/>
                    </a:lnTo>
                    <a:lnTo>
                      <a:pt x="144" y="50"/>
                    </a:lnTo>
                    <a:lnTo>
                      <a:pt x="144" y="52"/>
                    </a:lnTo>
                    <a:lnTo>
                      <a:pt x="146" y="52"/>
                    </a:lnTo>
                    <a:lnTo>
                      <a:pt x="148" y="52"/>
                    </a:lnTo>
                    <a:lnTo>
                      <a:pt x="148" y="54"/>
                    </a:lnTo>
                    <a:lnTo>
                      <a:pt x="148" y="52"/>
                    </a:lnTo>
                    <a:lnTo>
                      <a:pt x="150" y="52"/>
                    </a:lnTo>
                    <a:lnTo>
                      <a:pt x="150" y="54"/>
                    </a:lnTo>
                    <a:lnTo>
                      <a:pt x="151" y="54"/>
                    </a:lnTo>
                    <a:lnTo>
                      <a:pt x="151" y="56"/>
                    </a:lnTo>
                    <a:lnTo>
                      <a:pt x="153" y="56"/>
                    </a:lnTo>
                    <a:lnTo>
                      <a:pt x="151" y="56"/>
                    </a:lnTo>
                    <a:lnTo>
                      <a:pt x="151" y="58"/>
                    </a:lnTo>
                    <a:lnTo>
                      <a:pt x="151" y="60"/>
                    </a:lnTo>
                    <a:lnTo>
                      <a:pt x="153" y="60"/>
                    </a:lnTo>
                    <a:lnTo>
                      <a:pt x="155" y="60"/>
                    </a:lnTo>
                    <a:lnTo>
                      <a:pt x="155" y="62"/>
                    </a:lnTo>
                    <a:lnTo>
                      <a:pt x="157" y="62"/>
                    </a:lnTo>
                    <a:lnTo>
                      <a:pt x="159" y="62"/>
                    </a:lnTo>
                    <a:lnTo>
                      <a:pt x="159" y="64"/>
                    </a:lnTo>
                    <a:lnTo>
                      <a:pt x="161" y="64"/>
                    </a:lnTo>
                    <a:lnTo>
                      <a:pt x="161" y="66"/>
                    </a:lnTo>
                    <a:lnTo>
                      <a:pt x="161" y="67"/>
                    </a:lnTo>
                    <a:lnTo>
                      <a:pt x="161" y="69"/>
                    </a:lnTo>
                    <a:lnTo>
                      <a:pt x="161" y="71"/>
                    </a:lnTo>
                    <a:lnTo>
                      <a:pt x="161" y="69"/>
                    </a:lnTo>
                    <a:lnTo>
                      <a:pt x="161" y="71"/>
                    </a:lnTo>
                    <a:lnTo>
                      <a:pt x="159" y="71"/>
                    </a:lnTo>
                    <a:lnTo>
                      <a:pt x="161" y="71"/>
                    </a:lnTo>
                    <a:lnTo>
                      <a:pt x="161" y="73"/>
                    </a:lnTo>
                    <a:lnTo>
                      <a:pt x="161" y="75"/>
                    </a:lnTo>
                    <a:lnTo>
                      <a:pt x="159" y="75"/>
                    </a:lnTo>
                    <a:lnTo>
                      <a:pt x="159" y="77"/>
                    </a:lnTo>
                    <a:lnTo>
                      <a:pt x="159" y="79"/>
                    </a:lnTo>
                    <a:lnTo>
                      <a:pt x="159" y="81"/>
                    </a:lnTo>
                    <a:lnTo>
                      <a:pt x="159" y="79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79"/>
                    </a:lnTo>
                    <a:lnTo>
                      <a:pt x="163" y="79"/>
                    </a:lnTo>
                    <a:lnTo>
                      <a:pt x="163" y="81"/>
                    </a:lnTo>
                    <a:lnTo>
                      <a:pt x="163" y="79"/>
                    </a:lnTo>
                    <a:lnTo>
                      <a:pt x="165" y="79"/>
                    </a:lnTo>
                    <a:lnTo>
                      <a:pt x="167" y="81"/>
                    </a:lnTo>
                    <a:lnTo>
                      <a:pt x="165" y="81"/>
                    </a:lnTo>
                    <a:lnTo>
                      <a:pt x="165" y="83"/>
                    </a:lnTo>
                    <a:lnTo>
                      <a:pt x="165" y="85"/>
                    </a:lnTo>
                    <a:lnTo>
                      <a:pt x="163" y="85"/>
                    </a:lnTo>
                    <a:lnTo>
                      <a:pt x="163" y="87"/>
                    </a:lnTo>
                    <a:lnTo>
                      <a:pt x="163" y="89"/>
                    </a:lnTo>
                    <a:lnTo>
                      <a:pt x="165" y="89"/>
                    </a:lnTo>
                    <a:lnTo>
                      <a:pt x="165" y="90"/>
                    </a:lnTo>
                    <a:lnTo>
                      <a:pt x="167" y="90"/>
                    </a:lnTo>
                    <a:lnTo>
                      <a:pt x="167" y="92"/>
                    </a:lnTo>
                    <a:lnTo>
                      <a:pt x="169" y="92"/>
                    </a:lnTo>
                    <a:lnTo>
                      <a:pt x="167" y="92"/>
                    </a:lnTo>
                    <a:lnTo>
                      <a:pt x="169" y="92"/>
                    </a:lnTo>
                    <a:lnTo>
                      <a:pt x="167" y="92"/>
                    </a:lnTo>
                    <a:lnTo>
                      <a:pt x="167" y="94"/>
                    </a:lnTo>
                    <a:lnTo>
                      <a:pt x="167" y="96"/>
                    </a:lnTo>
                    <a:lnTo>
                      <a:pt x="165" y="96"/>
                    </a:lnTo>
                    <a:lnTo>
                      <a:pt x="163" y="96"/>
                    </a:lnTo>
                    <a:lnTo>
                      <a:pt x="163" y="98"/>
                    </a:lnTo>
                    <a:lnTo>
                      <a:pt x="161" y="98"/>
                    </a:lnTo>
                    <a:lnTo>
                      <a:pt x="159" y="98"/>
                    </a:lnTo>
                    <a:lnTo>
                      <a:pt x="159" y="100"/>
                    </a:lnTo>
                    <a:lnTo>
                      <a:pt x="161" y="100"/>
                    </a:lnTo>
                    <a:lnTo>
                      <a:pt x="159" y="100"/>
                    </a:lnTo>
                    <a:lnTo>
                      <a:pt x="159" y="102"/>
                    </a:lnTo>
                    <a:lnTo>
                      <a:pt x="159" y="104"/>
                    </a:lnTo>
                    <a:lnTo>
                      <a:pt x="157" y="104"/>
                    </a:lnTo>
                    <a:lnTo>
                      <a:pt x="157" y="106"/>
                    </a:lnTo>
                    <a:lnTo>
                      <a:pt x="155" y="106"/>
                    </a:lnTo>
                    <a:lnTo>
                      <a:pt x="155" y="108"/>
                    </a:lnTo>
                    <a:lnTo>
                      <a:pt x="155" y="110"/>
                    </a:lnTo>
                    <a:lnTo>
                      <a:pt x="155" y="112"/>
                    </a:lnTo>
                    <a:lnTo>
                      <a:pt x="155" y="110"/>
                    </a:lnTo>
                    <a:lnTo>
                      <a:pt x="155" y="112"/>
                    </a:lnTo>
                    <a:lnTo>
                      <a:pt x="155" y="114"/>
                    </a:lnTo>
                    <a:lnTo>
                      <a:pt x="155" y="112"/>
                    </a:lnTo>
                    <a:lnTo>
                      <a:pt x="155" y="114"/>
                    </a:lnTo>
                    <a:lnTo>
                      <a:pt x="153" y="114"/>
                    </a:lnTo>
                    <a:lnTo>
                      <a:pt x="155" y="114"/>
                    </a:lnTo>
                    <a:lnTo>
                      <a:pt x="153" y="114"/>
                    </a:lnTo>
                    <a:lnTo>
                      <a:pt x="153" y="115"/>
                    </a:lnTo>
                    <a:lnTo>
                      <a:pt x="155" y="115"/>
                    </a:lnTo>
                    <a:lnTo>
                      <a:pt x="155" y="117"/>
                    </a:lnTo>
                    <a:lnTo>
                      <a:pt x="155" y="115"/>
                    </a:lnTo>
                    <a:lnTo>
                      <a:pt x="155" y="117"/>
                    </a:lnTo>
                    <a:lnTo>
                      <a:pt x="157" y="117"/>
                    </a:lnTo>
                    <a:lnTo>
                      <a:pt x="157" y="115"/>
                    </a:lnTo>
                    <a:lnTo>
                      <a:pt x="157" y="114"/>
                    </a:lnTo>
                    <a:lnTo>
                      <a:pt x="159" y="114"/>
                    </a:lnTo>
                    <a:lnTo>
                      <a:pt x="159" y="112"/>
                    </a:lnTo>
                    <a:lnTo>
                      <a:pt x="159" y="114"/>
                    </a:lnTo>
                    <a:lnTo>
                      <a:pt x="159" y="112"/>
                    </a:lnTo>
                    <a:lnTo>
                      <a:pt x="161" y="112"/>
                    </a:lnTo>
                    <a:lnTo>
                      <a:pt x="163" y="112"/>
                    </a:lnTo>
                    <a:lnTo>
                      <a:pt x="163" y="110"/>
                    </a:lnTo>
                    <a:lnTo>
                      <a:pt x="163" y="108"/>
                    </a:lnTo>
                    <a:lnTo>
                      <a:pt x="165" y="108"/>
                    </a:lnTo>
                    <a:lnTo>
                      <a:pt x="165" y="106"/>
                    </a:lnTo>
                    <a:lnTo>
                      <a:pt x="165" y="104"/>
                    </a:lnTo>
                    <a:lnTo>
                      <a:pt x="167" y="104"/>
                    </a:lnTo>
                    <a:lnTo>
                      <a:pt x="167" y="102"/>
                    </a:lnTo>
                    <a:lnTo>
                      <a:pt x="169" y="102"/>
                    </a:lnTo>
                    <a:lnTo>
                      <a:pt x="169" y="104"/>
                    </a:lnTo>
                    <a:lnTo>
                      <a:pt x="169" y="102"/>
                    </a:lnTo>
                    <a:lnTo>
                      <a:pt x="171" y="102"/>
                    </a:lnTo>
                    <a:lnTo>
                      <a:pt x="173" y="102"/>
                    </a:lnTo>
                    <a:lnTo>
                      <a:pt x="173" y="100"/>
                    </a:lnTo>
                    <a:lnTo>
                      <a:pt x="173" y="102"/>
                    </a:lnTo>
                    <a:lnTo>
                      <a:pt x="173" y="100"/>
                    </a:lnTo>
                    <a:lnTo>
                      <a:pt x="173" y="102"/>
                    </a:lnTo>
                    <a:lnTo>
                      <a:pt x="175" y="102"/>
                    </a:lnTo>
                    <a:lnTo>
                      <a:pt x="175" y="104"/>
                    </a:lnTo>
                    <a:lnTo>
                      <a:pt x="176" y="104"/>
                    </a:lnTo>
                    <a:lnTo>
                      <a:pt x="175" y="104"/>
                    </a:lnTo>
                    <a:lnTo>
                      <a:pt x="175" y="102"/>
                    </a:lnTo>
                    <a:lnTo>
                      <a:pt x="175" y="100"/>
                    </a:lnTo>
                    <a:lnTo>
                      <a:pt x="173" y="100"/>
                    </a:lnTo>
                    <a:lnTo>
                      <a:pt x="175" y="100"/>
                    </a:lnTo>
                    <a:lnTo>
                      <a:pt x="175" y="98"/>
                    </a:lnTo>
                    <a:lnTo>
                      <a:pt x="175" y="96"/>
                    </a:lnTo>
                    <a:lnTo>
                      <a:pt x="176" y="96"/>
                    </a:lnTo>
                    <a:lnTo>
                      <a:pt x="176" y="94"/>
                    </a:lnTo>
                    <a:lnTo>
                      <a:pt x="176" y="92"/>
                    </a:lnTo>
                    <a:lnTo>
                      <a:pt x="176" y="94"/>
                    </a:lnTo>
                    <a:lnTo>
                      <a:pt x="178" y="94"/>
                    </a:lnTo>
                    <a:lnTo>
                      <a:pt x="178" y="92"/>
                    </a:lnTo>
                    <a:lnTo>
                      <a:pt x="178" y="90"/>
                    </a:lnTo>
                    <a:lnTo>
                      <a:pt x="178" y="89"/>
                    </a:lnTo>
                    <a:lnTo>
                      <a:pt x="180" y="89"/>
                    </a:lnTo>
                    <a:lnTo>
                      <a:pt x="178" y="89"/>
                    </a:lnTo>
                    <a:lnTo>
                      <a:pt x="180" y="89"/>
                    </a:lnTo>
                    <a:lnTo>
                      <a:pt x="180" y="87"/>
                    </a:lnTo>
                    <a:lnTo>
                      <a:pt x="182" y="87"/>
                    </a:lnTo>
                    <a:lnTo>
                      <a:pt x="182" y="85"/>
                    </a:lnTo>
                    <a:lnTo>
                      <a:pt x="184" y="85"/>
                    </a:lnTo>
                    <a:lnTo>
                      <a:pt x="184" y="83"/>
                    </a:lnTo>
                    <a:lnTo>
                      <a:pt x="186" y="83"/>
                    </a:lnTo>
                    <a:lnTo>
                      <a:pt x="188" y="83"/>
                    </a:lnTo>
                    <a:lnTo>
                      <a:pt x="186" y="83"/>
                    </a:lnTo>
                    <a:lnTo>
                      <a:pt x="186" y="85"/>
                    </a:lnTo>
                    <a:lnTo>
                      <a:pt x="188" y="85"/>
                    </a:lnTo>
                    <a:lnTo>
                      <a:pt x="186" y="85"/>
                    </a:lnTo>
                    <a:lnTo>
                      <a:pt x="188" y="85"/>
                    </a:lnTo>
                    <a:lnTo>
                      <a:pt x="186" y="85"/>
                    </a:lnTo>
                    <a:lnTo>
                      <a:pt x="186" y="87"/>
                    </a:lnTo>
                    <a:lnTo>
                      <a:pt x="186" y="85"/>
                    </a:lnTo>
                    <a:lnTo>
                      <a:pt x="186" y="87"/>
                    </a:lnTo>
                    <a:lnTo>
                      <a:pt x="184" y="87"/>
                    </a:lnTo>
                    <a:lnTo>
                      <a:pt x="184" y="89"/>
                    </a:lnTo>
                    <a:lnTo>
                      <a:pt x="186" y="89"/>
                    </a:lnTo>
                    <a:lnTo>
                      <a:pt x="184" y="89"/>
                    </a:lnTo>
                    <a:lnTo>
                      <a:pt x="184" y="90"/>
                    </a:lnTo>
                    <a:lnTo>
                      <a:pt x="184" y="89"/>
                    </a:lnTo>
                    <a:lnTo>
                      <a:pt x="184" y="90"/>
                    </a:lnTo>
                    <a:lnTo>
                      <a:pt x="184" y="92"/>
                    </a:lnTo>
                    <a:lnTo>
                      <a:pt x="184" y="90"/>
                    </a:lnTo>
                    <a:lnTo>
                      <a:pt x="184" y="92"/>
                    </a:lnTo>
                    <a:lnTo>
                      <a:pt x="182" y="92"/>
                    </a:lnTo>
                    <a:lnTo>
                      <a:pt x="182" y="94"/>
                    </a:lnTo>
                    <a:lnTo>
                      <a:pt x="182" y="96"/>
                    </a:lnTo>
                    <a:lnTo>
                      <a:pt x="180" y="96"/>
                    </a:lnTo>
                    <a:lnTo>
                      <a:pt x="180" y="98"/>
                    </a:lnTo>
                    <a:lnTo>
                      <a:pt x="180" y="100"/>
                    </a:lnTo>
                    <a:lnTo>
                      <a:pt x="180" y="102"/>
                    </a:lnTo>
                    <a:lnTo>
                      <a:pt x="178" y="102"/>
                    </a:lnTo>
                    <a:lnTo>
                      <a:pt x="178" y="104"/>
                    </a:lnTo>
                    <a:lnTo>
                      <a:pt x="176" y="104"/>
                    </a:lnTo>
                    <a:lnTo>
                      <a:pt x="176" y="106"/>
                    </a:lnTo>
                    <a:lnTo>
                      <a:pt x="176" y="108"/>
                    </a:lnTo>
                    <a:lnTo>
                      <a:pt x="175" y="108"/>
                    </a:lnTo>
                    <a:lnTo>
                      <a:pt x="175" y="110"/>
                    </a:lnTo>
                    <a:lnTo>
                      <a:pt x="175" y="112"/>
                    </a:lnTo>
                    <a:lnTo>
                      <a:pt x="173" y="112"/>
                    </a:lnTo>
                    <a:lnTo>
                      <a:pt x="173" y="114"/>
                    </a:lnTo>
                    <a:lnTo>
                      <a:pt x="173" y="115"/>
                    </a:lnTo>
                    <a:lnTo>
                      <a:pt x="171" y="115"/>
                    </a:lnTo>
                    <a:lnTo>
                      <a:pt x="171" y="117"/>
                    </a:lnTo>
                    <a:lnTo>
                      <a:pt x="171" y="119"/>
                    </a:lnTo>
                    <a:lnTo>
                      <a:pt x="171" y="121"/>
                    </a:lnTo>
                    <a:lnTo>
                      <a:pt x="171" y="123"/>
                    </a:lnTo>
                    <a:lnTo>
                      <a:pt x="169" y="125"/>
                    </a:lnTo>
                    <a:lnTo>
                      <a:pt x="169" y="127"/>
                    </a:lnTo>
                    <a:lnTo>
                      <a:pt x="171" y="129"/>
                    </a:lnTo>
                    <a:lnTo>
                      <a:pt x="171" y="131"/>
                    </a:lnTo>
                    <a:lnTo>
                      <a:pt x="171" y="133"/>
                    </a:lnTo>
                    <a:lnTo>
                      <a:pt x="169" y="133"/>
                    </a:lnTo>
                    <a:lnTo>
                      <a:pt x="169" y="135"/>
                    </a:lnTo>
                    <a:lnTo>
                      <a:pt x="167" y="135"/>
                    </a:lnTo>
                    <a:lnTo>
                      <a:pt x="165" y="137"/>
                    </a:lnTo>
                    <a:lnTo>
                      <a:pt x="167" y="137"/>
                    </a:lnTo>
                    <a:lnTo>
                      <a:pt x="165" y="137"/>
                    </a:lnTo>
                    <a:lnTo>
                      <a:pt x="165" y="138"/>
                    </a:lnTo>
                    <a:lnTo>
                      <a:pt x="165" y="140"/>
                    </a:lnTo>
                    <a:lnTo>
                      <a:pt x="165" y="142"/>
                    </a:lnTo>
                    <a:lnTo>
                      <a:pt x="163" y="142"/>
                    </a:lnTo>
                    <a:lnTo>
                      <a:pt x="163" y="144"/>
                    </a:lnTo>
                    <a:lnTo>
                      <a:pt x="163" y="146"/>
                    </a:lnTo>
                    <a:lnTo>
                      <a:pt x="163" y="148"/>
                    </a:lnTo>
                    <a:lnTo>
                      <a:pt x="163" y="150"/>
                    </a:lnTo>
                    <a:lnTo>
                      <a:pt x="165" y="150"/>
                    </a:lnTo>
                    <a:lnTo>
                      <a:pt x="165" y="152"/>
                    </a:lnTo>
                    <a:lnTo>
                      <a:pt x="165" y="154"/>
                    </a:lnTo>
                    <a:lnTo>
                      <a:pt x="163" y="154"/>
                    </a:lnTo>
                    <a:lnTo>
                      <a:pt x="163" y="156"/>
                    </a:lnTo>
                    <a:lnTo>
                      <a:pt x="163" y="158"/>
                    </a:lnTo>
                    <a:lnTo>
                      <a:pt x="161" y="158"/>
                    </a:lnTo>
                    <a:lnTo>
                      <a:pt x="161" y="160"/>
                    </a:lnTo>
                    <a:lnTo>
                      <a:pt x="161" y="162"/>
                    </a:lnTo>
                    <a:lnTo>
                      <a:pt x="161" y="163"/>
                    </a:lnTo>
                    <a:lnTo>
                      <a:pt x="161" y="165"/>
                    </a:lnTo>
                    <a:lnTo>
                      <a:pt x="159" y="165"/>
                    </a:lnTo>
                    <a:lnTo>
                      <a:pt x="159" y="167"/>
                    </a:lnTo>
                    <a:lnTo>
                      <a:pt x="159" y="169"/>
                    </a:lnTo>
                    <a:lnTo>
                      <a:pt x="159" y="171"/>
                    </a:lnTo>
                    <a:lnTo>
                      <a:pt x="157" y="171"/>
                    </a:lnTo>
                    <a:lnTo>
                      <a:pt x="157" y="173"/>
                    </a:lnTo>
                    <a:lnTo>
                      <a:pt x="157" y="175"/>
                    </a:lnTo>
                    <a:lnTo>
                      <a:pt x="159" y="175"/>
                    </a:lnTo>
                    <a:lnTo>
                      <a:pt x="159" y="177"/>
                    </a:lnTo>
                    <a:lnTo>
                      <a:pt x="157" y="177"/>
                    </a:lnTo>
                    <a:lnTo>
                      <a:pt x="157" y="179"/>
                    </a:lnTo>
                    <a:lnTo>
                      <a:pt x="159" y="179"/>
                    </a:lnTo>
                    <a:lnTo>
                      <a:pt x="159" y="181"/>
                    </a:lnTo>
                    <a:lnTo>
                      <a:pt x="157" y="181"/>
                    </a:lnTo>
                    <a:lnTo>
                      <a:pt x="157" y="183"/>
                    </a:lnTo>
                    <a:lnTo>
                      <a:pt x="159" y="183"/>
                    </a:lnTo>
                    <a:lnTo>
                      <a:pt x="157" y="183"/>
                    </a:lnTo>
                    <a:lnTo>
                      <a:pt x="159" y="183"/>
                    </a:lnTo>
                    <a:lnTo>
                      <a:pt x="159" y="185"/>
                    </a:lnTo>
                    <a:lnTo>
                      <a:pt x="159" y="186"/>
                    </a:lnTo>
                    <a:lnTo>
                      <a:pt x="159" y="188"/>
                    </a:lnTo>
                    <a:lnTo>
                      <a:pt x="159" y="190"/>
                    </a:lnTo>
                    <a:lnTo>
                      <a:pt x="161" y="190"/>
                    </a:lnTo>
                    <a:lnTo>
                      <a:pt x="161" y="192"/>
                    </a:lnTo>
                    <a:lnTo>
                      <a:pt x="163" y="192"/>
                    </a:lnTo>
                    <a:lnTo>
                      <a:pt x="161" y="194"/>
                    </a:lnTo>
                    <a:lnTo>
                      <a:pt x="161" y="196"/>
                    </a:lnTo>
                    <a:lnTo>
                      <a:pt x="161" y="198"/>
                    </a:lnTo>
                    <a:lnTo>
                      <a:pt x="161" y="200"/>
                    </a:lnTo>
                    <a:lnTo>
                      <a:pt x="161" y="202"/>
                    </a:lnTo>
                    <a:lnTo>
                      <a:pt x="161" y="204"/>
                    </a:lnTo>
                    <a:lnTo>
                      <a:pt x="161" y="206"/>
                    </a:lnTo>
                    <a:lnTo>
                      <a:pt x="159" y="206"/>
                    </a:lnTo>
                    <a:lnTo>
                      <a:pt x="157" y="206"/>
                    </a:lnTo>
                    <a:lnTo>
                      <a:pt x="155" y="206"/>
                    </a:lnTo>
                    <a:lnTo>
                      <a:pt x="153" y="206"/>
                    </a:lnTo>
                    <a:lnTo>
                      <a:pt x="151" y="206"/>
                    </a:lnTo>
                    <a:lnTo>
                      <a:pt x="150" y="206"/>
                    </a:lnTo>
                    <a:lnTo>
                      <a:pt x="148" y="206"/>
                    </a:lnTo>
                    <a:lnTo>
                      <a:pt x="146" y="206"/>
                    </a:lnTo>
                    <a:lnTo>
                      <a:pt x="144" y="206"/>
                    </a:lnTo>
                    <a:lnTo>
                      <a:pt x="142" y="206"/>
                    </a:lnTo>
                    <a:lnTo>
                      <a:pt x="140" y="206"/>
                    </a:lnTo>
                    <a:lnTo>
                      <a:pt x="138" y="206"/>
                    </a:lnTo>
                    <a:lnTo>
                      <a:pt x="136" y="206"/>
                    </a:lnTo>
                    <a:lnTo>
                      <a:pt x="134" y="206"/>
                    </a:lnTo>
                    <a:lnTo>
                      <a:pt x="132" y="206"/>
                    </a:lnTo>
                    <a:lnTo>
                      <a:pt x="130" y="206"/>
                    </a:lnTo>
                    <a:lnTo>
                      <a:pt x="128" y="206"/>
                    </a:lnTo>
                    <a:lnTo>
                      <a:pt x="125" y="206"/>
                    </a:lnTo>
                    <a:lnTo>
                      <a:pt x="123" y="206"/>
                    </a:lnTo>
                    <a:lnTo>
                      <a:pt x="121" y="206"/>
                    </a:lnTo>
                    <a:lnTo>
                      <a:pt x="119" y="206"/>
                    </a:lnTo>
                    <a:lnTo>
                      <a:pt x="117" y="206"/>
                    </a:lnTo>
                    <a:lnTo>
                      <a:pt x="115" y="206"/>
                    </a:lnTo>
                    <a:lnTo>
                      <a:pt x="111" y="206"/>
                    </a:lnTo>
                    <a:lnTo>
                      <a:pt x="109" y="206"/>
                    </a:lnTo>
                    <a:lnTo>
                      <a:pt x="107" y="206"/>
                    </a:lnTo>
                    <a:lnTo>
                      <a:pt x="105" y="204"/>
                    </a:lnTo>
                    <a:lnTo>
                      <a:pt x="103" y="204"/>
                    </a:lnTo>
                    <a:lnTo>
                      <a:pt x="102" y="204"/>
                    </a:lnTo>
                    <a:lnTo>
                      <a:pt x="100" y="204"/>
                    </a:lnTo>
                    <a:lnTo>
                      <a:pt x="98" y="204"/>
                    </a:lnTo>
                    <a:lnTo>
                      <a:pt x="96" y="204"/>
                    </a:lnTo>
                    <a:lnTo>
                      <a:pt x="94" y="204"/>
                    </a:lnTo>
                    <a:lnTo>
                      <a:pt x="92" y="204"/>
                    </a:lnTo>
                    <a:lnTo>
                      <a:pt x="90" y="204"/>
                    </a:lnTo>
                    <a:lnTo>
                      <a:pt x="88" y="204"/>
                    </a:lnTo>
                    <a:lnTo>
                      <a:pt x="84" y="204"/>
                    </a:lnTo>
                    <a:lnTo>
                      <a:pt x="80" y="204"/>
                    </a:lnTo>
                    <a:lnTo>
                      <a:pt x="79" y="204"/>
                    </a:lnTo>
                    <a:lnTo>
                      <a:pt x="77" y="204"/>
                    </a:lnTo>
                    <a:lnTo>
                      <a:pt x="75" y="204"/>
                    </a:lnTo>
                    <a:lnTo>
                      <a:pt x="73" y="204"/>
                    </a:lnTo>
                    <a:lnTo>
                      <a:pt x="71" y="204"/>
                    </a:lnTo>
                    <a:lnTo>
                      <a:pt x="71" y="202"/>
                    </a:lnTo>
                    <a:lnTo>
                      <a:pt x="71" y="200"/>
                    </a:lnTo>
                    <a:lnTo>
                      <a:pt x="69" y="200"/>
                    </a:lnTo>
                    <a:lnTo>
                      <a:pt x="69" y="198"/>
                    </a:lnTo>
                    <a:lnTo>
                      <a:pt x="67" y="198"/>
                    </a:lnTo>
                    <a:lnTo>
                      <a:pt x="65" y="198"/>
                    </a:lnTo>
                    <a:lnTo>
                      <a:pt x="63" y="198"/>
                    </a:lnTo>
                    <a:lnTo>
                      <a:pt x="63" y="196"/>
                    </a:lnTo>
                    <a:lnTo>
                      <a:pt x="61" y="196"/>
                    </a:lnTo>
                    <a:lnTo>
                      <a:pt x="59" y="196"/>
                    </a:lnTo>
                    <a:lnTo>
                      <a:pt x="59" y="194"/>
                    </a:lnTo>
                    <a:lnTo>
                      <a:pt x="57" y="194"/>
                    </a:lnTo>
                    <a:lnTo>
                      <a:pt x="57" y="192"/>
                    </a:lnTo>
                    <a:lnTo>
                      <a:pt x="57" y="190"/>
                    </a:lnTo>
                    <a:lnTo>
                      <a:pt x="57" y="188"/>
                    </a:lnTo>
                    <a:lnTo>
                      <a:pt x="55" y="188"/>
                    </a:lnTo>
                    <a:lnTo>
                      <a:pt x="55" y="186"/>
                    </a:lnTo>
                    <a:lnTo>
                      <a:pt x="55" y="185"/>
                    </a:lnTo>
                    <a:lnTo>
                      <a:pt x="55" y="183"/>
                    </a:lnTo>
                    <a:lnTo>
                      <a:pt x="55" y="181"/>
                    </a:lnTo>
                    <a:lnTo>
                      <a:pt x="55" y="179"/>
                    </a:lnTo>
                    <a:lnTo>
                      <a:pt x="55" y="177"/>
                    </a:lnTo>
                    <a:lnTo>
                      <a:pt x="55" y="175"/>
                    </a:lnTo>
                    <a:lnTo>
                      <a:pt x="57" y="175"/>
                    </a:lnTo>
                    <a:lnTo>
                      <a:pt x="57" y="173"/>
                    </a:lnTo>
                    <a:lnTo>
                      <a:pt x="59" y="173"/>
                    </a:lnTo>
                    <a:lnTo>
                      <a:pt x="57" y="173"/>
                    </a:lnTo>
                    <a:lnTo>
                      <a:pt x="57" y="171"/>
                    </a:lnTo>
                    <a:lnTo>
                      <a:pt x="57" y="169"/>
                    </a:lnTo>
                    <a:lnTo>
                      <a:pt x="55" y="169"/>
                    </a:lnTo>
                    <a:lnTo>
                      <a:pt x="54" y="169"/>
                    </a:lnTo>
                    <a:lnTo>
                      <a:pt x="54" y="167"/>
                    </a:lnTo>
                    <a:lnTo>
                      <a:pt x="54" y="165"/>
                    </a:lnTo>
                    <a:lnTo>
                      <a:pt x="54" y="163"/>
                    </a:lnTo>
                    <a:lnTo>
                      <a:pt x="54" y="162"/>
                    </a:lnTo>
                    <a:lnTo>
                      <a:pt x="54" y="160"/>
                    </a:lnTo>
                    <a:lnTo>
                      <a:pt x="52" y="160"/>
                    </a:lnTo>
                    <a:lnTo>
                      <a:pt x="54" y="160"/>
                    </a:lnTo>
                    <a:lnTo>
                      <a:pt x="54" y="158"/>
                    </a:lnTo>
                    <a:lnTo>
                      <a:pt x="52" y="158"/>
                    </a:lnTo>
                    <a:lnTo>
                      <a:pt x="52" y="156"/>
                    </a:lnTo>
                    <a:lnTo>
                      <a:pt x="52" y="154"/>
                    </a:lnTo>
                    <a:lnTo>
                      <a:pt x="52" y="152"/>
                    </a:lnTo>
                    <a:lnTo>
                      <a:pt x="52" y="150"/>
                    </a:lnTo>
                    <a:lnTo>
                      <a:pt x="52" y="148"/>
                    </a:lnTo>
                    <a:lnTo>
                      <a:pt x="52" y="146"/>
                    </a:lnTo>
                    <a:lnTo>
                      <a:pt x="50" y="146"/>
                    </a:lnTo>
                    <a:lnTo>
                      <a:pt x="50" y="144"/>
                    </a:lnTo>
                    <a:lnTo>
                      <a:pt x="50" y="142"/>
                    </a:lnTo>
                    <a:lnTo>
                      <a:pt x="48" y="142"/>
                    </a:lnTo>
                    <a:lnTo>
                      <a:pt x="48" y="140"/>
                    </a:lnTo>
                    <a:lnTo>
                      <a:pt x="46" y="140"/>
                    </a:lnTo>
                    <a:lnTo>
                      <a:pt x="44" y="138"/>
                    </a:lnTo>
                    <a:lnTo>
                      <a:pt x="42" y="138"/>
                    </a:lnTo>
                    <a:lnTo>
                      <a:pt x="40" y="138"/>
                    </a:lnTo>
                    <a:lnTo>
                      <a:pt x="40" y="137"/>
                    </a:lnTo>
                    <a:lnTo>
                      <a:pt x="38" y="137"/>
                    </a:lnTo>
                    <a:lnTo>
                      <a:pt x="38" y="135"/>
                    </a:lnTo>
                    <a:lnTo>
                      <a:pt x="36" y="135"/>
                    </a:lnTo>
                    <a:lnTo>
                      <a:pt x="36" y="133"/>
                    </a:lnTo>
                    <a:lnTo>
                      <a:pt x="34" y="133"/>
                    </a:lnTo>
                    <a:lnTo>
                      <a:pt x="34" y="131"/>
                    </a:lnTo>
                    <a:lnTo>
                      <a:pt x="32" y="131"/>
                    </a:lnTo>
                    <a:lnTo>
                      <a:pt x="32" y="129"/>
                    </a:lnTo>
                    <a:lnTo>
                      <a:pt x="32" y="127"/>
                    </a:lnTo>
                    <a:lnTo>
                      <a:pt x="31" y="127"/>
                    </a:lnTo>
                    <a:lnTo>
                      <a:pt x="31" y="125"/>
                    </a:lnTo>
                    <a:lnTo>
                      <a:pt x="31" y="123"/>
                    </a:lnTo>
                    <a:lnTo>
                      <a:pt x="29" y="123"/>
                    </a:lnTo>
                    <a:lnTo>
                      <a:pt x="27" y="123"/>
                    </a:lnTo>
                    <a:lnTo>
                      <a:pt x="27" y="121"/>
                    </a:lnTo>
                    <a:lnTo>
                      <a:pt x="25" y="121"/>
                    </a:lnTo>
                    <a:lnTo>
                      <a:pt x="23" y="121"/>
                    </a:lnTo>
                    <a:lnTo>
                      <a:pt x="21" y="121"/>
                    </a:lnTo>
                    <a:lnTo>
                      <a:pt x="21" y="119"/>
                    </a:lnTo>
                    <a:lnTo>
                      <a:pt x="19" y="119"/>
                    </a:lnTo>
                    <a:lnTo>
                      <a:pt x="19" y="117"/>
                    </a:lnTo>
                    <a:lnTo>
                      <a:pt x="19" y="115"/>
                    </a:lnTo>
                    <a:lnTo>
                      <a:pt x="17" y="115"/>
                    </a:lnTo>
                    <a:lnTo>
                      <a:pt x="15" y="115"/>
                    </a:lnTo>
                    <a:lnTo>
                      <a:pt x="13" y="115"/>
                    </a:lnTo>
                    <a:lnTo>
                      <a:pt x="11" y="115"/>
                    </a:lnTo>
                    <a:lnTo>
                      <a:pt x="11" y="114"/>
                    </a:lnTo>
                    <a:lnTo>
                      <a:pt x="9" y="114"/>
                    </a:lnTo>
                    <a:lnTo>
                      <a:pt x="9" y="112"/>
                    </a:lnTo>
                    <a:lnTo>
                      <a:pt x="7" y="112"/>
                    </a:lnTo>
                    <a:lnTo>
                      <a:pt x="7" y="110"/>
                    </a:lnTo>
                    <a:lnTo>
                      <a:pt x="6" y="110"/>
                    </a:lnTo>
                    <a:lnTo>
                      <a:pt x="6" y="108"/>
                    </a:lnTo>
                    <a:lnTo>
                      <a:pt x="4" y="108"/>
                    </a:lnTo>
                    <a:lnTo>
                      <a:pt x="4" y="106"/>
                    </a:lnTo>
                    <a:lnTo>
                      <a:pt x="4" y="104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6" y="100"/>
                    </a:lnTo>
                    <a:lnTo>
                      <a:pt x="6" y="98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4" y="94"/>
                    </a:lnTo>
                    <a:lnTo>
                      <a:pt x="6" y="94"/>
                    </a:lnTo>
                    <a:lnTo>
                      <a:pt x="4" y="94"/>
                    </a:lnTo>
                    <a:lnTo>
                      <a:pt x="4" y="92"/>
                    </a:lnTo>
                    <a:lnTo>
                      <a:pt x="4" y="90"/>
                    </a:lnTo>
                    <a:lnTo>
                      <a:pt x="6" y="90"/>
                    </a:lnTo>
                    <a:lnTo>
                      <a:pt x="6" y="89"/>
                    </a:lnTo>
                    <a:lnTo>
                      <a:pt x="4" y="87"/>
                    </a:lnTo>
                    <a:lnTo>
                      <a:pt x="6" y="87"/>
                    </a:lnTo>
                    <a:lnTo>
                      <a:pt x="6" y="85"/>
                    </a:lnTo>
                    <a:lnTo>
                      <a:pt x="6" y="83"/>
                    </a:lnTo>
                    <a:lnTo>
                      <a:pt x="6" y="81"/>
                    </a:lnTo>
                    <a:lnTo>
                      <a:pt x="7" y="81"/>
                    </a:lnTo>
                    <a:lnTo>
                      <a:pt x="6" y="81"/>
                    </a:lnTo>
                    <a:lnTo>
                      <a:pt x="6" y="79"/>
                    </a:lnTo>
                    <a:lnTo>
                      <a:pt x="7" y="79"/>
                    </a:lnTo>
                    <a:lnTo>
                      <a:pt x="7" y="77"/>
                    </a:lnTo>
                    <a:lnTo>
                      <a:pt x="7" y="75"/>
                    </a:lnTo>
                    <a:lnTo>
                      <a:pt x="7" y="73"/>
                    </a:lnTo>
                    <a:lnTo>
                      <a:pt x="6" y="73"/>
                    </a:lnTo>
                    <a:lnTo>
                      <a:pt x="6" y="71"/>
                    </a:lnTo>
                    <a:lnTo>
                      <a:pt x="4" y="71"/>
                    </a:lnTo>
                    <a:lnTo>
                      <a:pt x="4" y="69"/>
                    </a:lnTo>
                    <a:lnTo>
                      <a:pt x="4" y="71"/>
                    </a:lnTo>
                    <a:lnTo>
                      <a:pt x="2" y="71"/>
                    </a:lnTo>
                    <a:lnTo>
                      <a:pt x="2" y="69"/>
                    </a:lnTo>
                    <a:lnTo>
                      <a:pt x="0" y="69"/>
                    </a:lnTo>
                    <a:lnTo>
                      <a:pt x="2" y="69"/>
                    </a:lnTo>
                    <a:lnTo>
                      <a:pt x="0" y="69"/>
                    </a:lnTo>
                    <a:lnTo>
                      <a:pt x="2" y="69"/>
                    </a:lnTo>
                    <a:lnTo>
                      <a:pt x="2" y="67"/>
                    </a:lnTo>
                    <a:lnTo>
                      <a:pt x="0" y="67"/>
                    </a:lnTo>
                    <a:lnTo>
                      <a:pt x="0" y="66"/>
                    </a:lnTo>
                    <a:lnTo>
                      <a:pt x="2" y="66"/>
                    </a:lnTo>
                    <a:lnTo>
                      <a:pt x="2" y="64"/>
                    </a:lnTo>
                    <a:lnTo>
                      <a:pt x="2" y="62"/>
                    </a:lnTo>
                    <a:lnTo>
                      <a:pt x="4" y="62"/>
                    </a:lnTo>
                    <a:lnTo>
                      <a:pt x="4" y="60"/>
                    </a:lnTo>
                    <a:lnTo>
                      <a:pt x="6" y="60"/>
                    </a:lnTo>
                    <a:lnTo>
                      <a:pt x="4" y="58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7" y="56"/>
                    </a:lnTo>
                    <a:lnTo>
                      <a:pt x="7" y="54"/>
                    </a:lnTo>
                    <a:lnTo>
                      <a:pt x="9" y="54"/>
                    </a:lnTo>
                    <a:lnTo>
                      <a:pt x="11" y="52"/>
                    </a:lnTo>
                    <a:lnTo>
                      <a:pt x="13" y="52"/>
                    </a:lnTo>
                    <a:lnTo>
                      <a:pt x="15" y="50"/>
                    </a:lnTo>
                    <a:lnTo>
                      <a:pt x="17" y="50"/>
                    </a:lnTo>
                    <a:lnTo>
                      <a:pt x="17" y="48"/>
                    </a:lnTo>
                    <a:lnTo>
                      <a:pt x="19" y="48"/>
                    </a:lnTo>
                    <a:lnTo>
                      <a:pt x="19" y="46"/>
                    </a:lnTo>
                    <a:lnTo>
                      <a:pt x="19" y="44"/>
                    </a:lnTo>
                    <a:lnTo>
                      <a:pt x="19" y="42"/>
                    </a:lnTo>
                    <a:lnTo>
                      <a:pt x="19" y="41"/>
                    </a:lnTo>
                    <a:lnTo>
                      <a:pt x="19" y="39"/>
                    </a:lnTo>
                    <a:lnTo>
                      <a:pt x="19" y="37"/>
                    </a:lnTo>
                    <a:lnTo>
                      <a:pt x="19" y="35"/>
                    </a:lnTo>
                    <a:lnTo>
                      <a:pt x="19" y="33"/>
                    </a:lnTo>
                    <a:lnTo>
                      <a:pt x="19" y="31"/>
                    </a:lnTo>
                    <a:lnTo>
                      <a:pt x="19" y="29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19" y="23"/>
                    </a:lnTo>
                    <a:lnTo>
                      <a:pt x="19" y="21"/>
                    </a:lnTo>
                    <a:lnTo>
                      <a:pt x="19" y="19"/>
                    </a:lnTo>
                    <a:lnTo>
                      <a:pt x="19" y="21"/>
                    </a:lnTo>
                    <a:lnTo>
                      <a:pt x="21" y="21"/>
                    </a:lnTo>
                    <a:lnTo>
                      <a:pt x="23" y="21"/>
                    </a:lnTo>
                    <a:lnTo>
                      <a:pt x="23" y="19"/>
                    </a:lnTo>
                    <a:lnTo>
                      <a:pt x="23" y="21"/>
                    </a:lnTo>
                    <a:lnTo>
                      <a:pt x="23" y="19"/>
                    </a:lnTo>
                    <a:lnTo>
                      <a:pt x="25" y="19"/>
                    </a:lnTo>
                    <a:lnTo>
                      <a:pt x="23" y="19"/>
                    </a:lnTo>
                    <a:lnTo>
                      <a:pt x="23" y="18"/>
                    </a:lnTo>
                    <a:lnTo>
                      <a:pt x="23" y="19"/>
                    </a:lnTo>
                    <a:lnTo>
                      <a:pt x="25" y="19"/>
                    </a:lnTo>
                    <a:lnTo>
                      <a:pt x="23" y="19"/>
                    </a:lnTo>
                    <a:lnTo>
                      <a:pt x="23" y="18"/>
                    </a:lnTo>
                    <a:lnTo>
                      <a:pt x="23" y="19"/>
                    </a:lnTo>
                    <a:lnTo>
                      <a:pt x="25" y="19"/>
                    </a:lnTo>
                    <a:lnTo>
                      <a:pt x="25" y="18"/>
                    </a:lnTo>
                    <a:lnTo>
                      <a:pt x="25" y="19"/>
                    </a:lnTo>
                    <a:lnTo>
                      <a:pt x="25" y="18"/>
                    </a:lnTo>
                    <a:lnTo>
                      <a:pt x="27" y="18"/>
                    </a:lnTo>
                    <a:lnTo>
                      <a:pt x="25" y="18"/>
                    </a:lnTo>
                    <a:lnTo>
                      <a:pt x="25" y="16"/>
                    </a:lnTo>
                    <a:lnTo>
                      <a:pt x="25" y="18"/>
                    </a:lnTo>
                    <a:lnTo>
                      <a:pt x="27" y="18"/>
                    </a:lnTo>
                    <a:lnTo>
                      <a:pt x="27" y="19"/>
                    </a:lnTo>
                    <a:lnTo>
                      <a:pt x="27" y="18"/>
                    </a:lnTo>
                    <a:lnTo>
                      <a:pt x="29" y="18"/>
                    </a:lnTo>
                    <a:lnTo>
                      <a:pt x="29" y="19"/>
                    </a:lnTo>
                    <a:lnTo>
                      <a:pt x="27" y="19"/>
                    </a:lnTo>
                    <a:lnTo>
                      <a:pt x="29" y="19"/>
                    </a:lnTo>
                    <a:lnTo>
                      <a:pt x="31" y="19"/>
                    </a:lnTo>
                    <a:lnTo>
                      <a:pt x="32" y="19"/>
                    </a:lnTo>
                    <a:lnTo>
                      <a:pt x="34" y="19"/>
                    </a:lnTo>
                    <a:lnTo>
                      <a:pt x="36" y="19"/>
                    </a:lnTo>
                    <a:lnTo>
                      <a:pt x="36" y="18"/>
                    </a:lnTo>
                    <a:lnTo>
                      <a:pt x="38" y="18"/>
                    </a:lnTo>
                    <a:lnTo>
                      <a:pt x="40" y="18"/>
                    </a:lnTo>
                    <a:lnTo>
                      <a:pt x="40" y="16"/>
                    </a:lnTo>
                    <a:lnTo>
                      <a:pt x="42" y="16"/>
                    </a:lnTo>
                    <a:lnTo>
                      <a:pt x="44" y="16"/>
                    </a:lnTo>
                    <a:lnTo>
                      <a:pt x="46" y="16"/>
                    </a:lnTo>
                    <a:lnTo>
                      <a:pt x="48" y="16"/>
                    </a:lnTo>
                    <a:lnTo>
                      <a:pt x="48" y="14"/>
                    </a:lnTo>
                    <a:lnTo>
                      <a:pt x="50" y="14"/>
                    </a:lnTo>
                    <a:lnTo>
                      <a:pt x="50" y="12"/>
                    </a:lnTo>
                    <a:lnTo>
                      <a:pt x="52" y="12"/>
                    </a:lnTo>
                    <a:lnTo>
                      <a:pt x="54" y="12"/>
                    </a:lnTo>
                    <a:lnTo>
                      <a:pt x="54" y="10"/>
                    </a:lnTo>
                    <a:lnTo>
                      <a:pt x="54" y="12"/>
                    </a:lnTo>
                    <a:lnTo>
                      <a:pt x="55" y="12"/>
                    </a:lnTo>
                    <a:lnTo>
                      <a:pt x="55" y="10"/>
                    </a:lnTo>
                    <a:lnTo>
                      <a:pt x="55" y="12"/>
                    </a:lnTo>
                    <a:lnTo>
                      <a:pt x="57" y="12"/>
                    </a:lnTo>
                    <a:lnTo>
                      <a:pt x="57" y="10"/>
                    </a:lnTo>
                    <a:lnTo>
                      <a:pt x="59" y="10"/>
                    </a:lnTo>
                    <a:lnTo>
                      <a:pt x="59" y="8"/>
                    </a:lnTo>
                    <a:lnTo>
                      <a:pt x="61" y="8"/>
                    </a:lnTo>
                    <a:lnTo>
                      <a:pt x="63" y="8"/>
                    </a:lnTo>
                    <a:lnTo>
                      <a:pt x="63" y="6"/>
                    </a:lnTo>
                    <a:lnTo>
                      <a:pt x="65" y="6"/>
                    </a:lnTo>
                    <a:lnTo>
                      <a:pt x="65" y="8"/>
                    </a:lnTo>
                    <a:close/>
                    <a:moveTo>
                      <a:pt x="69" y="6"/>
                    </a:moveTo>
                    <a:lnTo>
                      <a:pt x="69" y="8"/>
                    </a:lnTo>
                    <a:lnTo>
                      <a:pt x="71" y="8"/>
                    </a:lnTo>
                    <a:lnTo>
                      <a:pt x="69" y="8"/>
                    </a:lnTo>
                    <a:lnTo>
                      <a:pt x="67" y="8"/>
                    </a:lnTo>
                    <a:lnTo>
                      <a:pt x="67" y="6"/>
                    </a:lnTo>
                    <a:lnTo>
                      <a:pt x="69" y="6"/>
                    </a:lnTo>
                    <a:close/>
                    <a:moveTo>
                      <a:pt x="75" y="8"/>
                    </a:moveTo>
                    <a:lnTo>
                      <a:pt x="75" y="10"/>
                    </a:lnTo>
                    <a:lnTo>
                      <a:pt x="75" y="8"/>
                    </a:lnTo>
                    <a:lnTo>
                      <a:pt x="73" y="8"/>
                    </a:lnTo>
                    <a:lnTo>
                      <a:pt x="73" y="10"/>
                    </a:lnTo>
                    <a:lnTo>
                      <a:pt x="71" y="10"/>
                    </a:lnTo>
                    <a:lnTo>
                      <a:pt x="71" y="8"/>
                    </a:lnTo>
                    <a:lnTo>
                      <a:pt x="73" y="8"/>
                    </a:lnTo>
                    <a:lnTo>
                      <a:pt x="73" y="6"/>
                    </a:lnTo>
                    <a:lnTo>
                      <a:pt x="75" y="6"/>
                    </a:lnTo>
                    <a:lnTo>
                      <a:pt x="77" y="6"/>
                    </a:lnTo>
                    <a:lnTo>
                      <a:pt x="75" y="8"/>
                    </a:lnTo>
                    <a:close/>
                    <a:moveTo>
                      <a:pt x="71" y="8"/>
                    </a:moveTo>
                    <a:lnTo>
                      <a:pt x="71" y="6"/>
                    </a:lnTo>
                    <a:lnTo>
                      <a:pt x="71" y="8"/>
                    </a:lnTo>
                    <a:close/>
                    <a:moveTo>
                      <a:pt x="65" y="6"/>
                    </a:moveTo>
                    <a:lnTo>
                      <a:pt x="63" y="6"/>
                    </a:lnTo>
                    <a:lnTo>
                      <a:pt x="65" y="6"/>
                    </a:lnTo>
                    <a:close/>
                    <a:moveTo>
                      <a:pt x="63" y="6"/>
                    </a:moveTo>
                    <a:lnTo>
                      <a:pt x="61" y="6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3" y="6"/>
                    </a:lnTo>
                    <a:close/>
                    <a:moveTo>
                      <a:pt x="69" y="6"/>
                    </a:moveTo>
                    <a:lnTo>
                      <a:pt x="69" y="4"/>
                    </a:lnTo>
                    <a:lnTo>
                      <a:pt x="71" y="4"/>
                    </a:lnTo>
                    <a:lnTo>
                      <a:pt x="71" y="6"/>
                    </a:lnTo>
                    <a:lnTo>
                      <a:pt x="69" y="6"/>
                    </a:lnTo>
                    <a:close/>
                    <a:moveTo>
                      <a:pt x="73" y="4"/>
                    </a:moveTo>
                    <a:lnTo>
                      <a:pt x="73" y="6"/>
                    </a:lnTo>
                    <a:lnTo>
                      <a:pt x="73" y="4"/>
                    </a:lnTo>
                    <a:close/>
                    <a:moveTo>
                      <a:pt x="69" y="4"/>
                    </a:moveTo>
                    <a:lnTo>
                      <a:pt x="67" y="4"/>
                    </a:lnTo>
                    <a:lnTo>
                      <a:pt x="69" y="4"/>
                    </a:lnTo>
                    <a:close/>
                    <a:moveTo>
                      <a:pt x="71" y="4"/>
                    </a:moveTo>
                    <a:lnTo>
                      <a:pt x="71" y="2"/>
                    </a:lnTo>
                    <a:lnTo>
                      <a:pt x="71" y="4"/>
                    </a:lnTo>
                    <a:close/>
                    <a:moveTo>
                      <a:pt x="75" y="4"/>
                    </a:moveTo>
                    <a:lnTo>
                      <a:pt x="73" y="4"/>
                    </a:lnTo>
                    <a:lnTo>
                      <a:pt x="75" y="2"/>
                    </a:lnTo>
                    <a:lnTo>
                      <a:pt x="75" y="4"/>
                    </a:lnTo>
                    <a:close/>
                    <a:moveTo>
                      <a:pt x="71" y="2"/>
                    </a:moveTo>
                    <a:lnTo>
                      <a:pt x="71" y="4"/>
                    </a:lnTo>
                    <a:lnTo>
                      <a:pt x="71" y="2"/>
                    </a:lnTo>
                    <a:close/>
                    <a:moveTo>
                      <a:pt x="79" y="2"/>
                    </a:moveTo>
                    <a:lnTo>
                      <a:pt x="79" y="4"/>
                    </a:lnTo>
                    <a:lnTo>
                      <a:pt x="77" y="4"/>
                    </a:lnTo>
                    <a:lnTo>
                      <a:pt x="77" y="6"/>
                    </a:lnTo>
                    <a:lnTo>
                      <a:pt x="77" y="4"/>
                    </a:lnTo>
                    <a:lnTo>
                      <a:pt x="77" y="2"/>
                    </a:lnTo>
                    <a:lnTo>
                      <a:pt x="79" y="2"/>
                    </a:lnTo>
                    <a:close/>
                    <a:moveTo>
                      <a:pt x="69" y="2"/>
                    </a:moveTo>
                    <a:lnTo>
                      <a:pt x="69" y="0"/>
                    </a:lnTo>
                    <a:lnTo>
                      <a:pt x="69" y="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1" name="Freeform 1160">
                <a:extLst>
                  <a:ext uri="{FF2B5EF4-FFF2-40B4-BE49-F238E27FC236}">
                    <a16:creationId xmlns:a16="http://schemas.microsoft.com/office/drawing/2014/main" id="{97B63D7D-7935-6A77-4CB1-63F028A4FD8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88337" y="2077382"/>
                <a:ext cx="207963" cy="314325"/>
              </a:xfrm>
              <a:custGeom>
                <a:avLst/>
                <a:gdLst>
                  <a:gd name="T0" fmla="*/ 35 w 131"/>
                  <a:gd name="T1" fmla="*/ 169 h 198"/>
                  <a:gd name="T2" fmla="*/ 35 w 131"/>
                  <a:gd name="T3" fmla="*/ 165 h 198"/>
                  <a:gd name="T4" fmla="*/ 52 w 131"/>
                  <a:gd name="T5" fmla="*/ 161 h 198"/>
                  <a:gd name="T6" fmla="*/ 56 w 131"/>
                  <a:gd name="T7" fmla="*/ 159 h 198"/>
                  <a:gd name="T8" fmla="*/ 42 w 131"/>
                  <a:gd name="T9" fmla="*/ 161 h 198"/>
                  <a:gd name="T10" fmla="*/ 77 w 131"/>
                  <a:gd name="T11" fmla="*/ 154 h 198"/>
                  <a:gd name="T12" fmla="*/ 71 w 131"/>
                  <a:gd name="T13" fmla="*/ 154 h 198"/>
                  <a:gd name="T14" fmla="*/ 71 w 131"/>
                  <a:gd name="T15" fmla="*/ 155 h 198"/>
                  <a:gd name="T16" fmla="*/ 75 w 131"/>
                  <a:gd name="T17" fmla="*/ 152 h 198"/>
                  <a:gd name="T18" fmla="*/ 71 w 131"/>
                  <a:gd name="T19" fmla="*/ 148 h 198"/>
                  <a:gd name="T20" fmla="*/ 79 w 131"/>
                  <a:gd name="T21" fmla="*/ 148 h 198"/>
                  <a:gd name="T22" fmla="*/ 67 w 131"/>
                  <a:gd name="T23" fmla="*/ 148 h 198"/>
                  <a:gd name="T24" fmla="*/ 75 w 131"/>
                  <a:gd name="T25" fmla="*/ 148 h 198"/>
                  <a:gd name="T26" fmla="*/ 83 w 131"/>
                  <a:gd name="T27" fmla="*/ 146 h 198"/>
                  <a:gd name="T28" fmla="*/ 81 w 131"/>
                  <a:gd name="T29" fmla="*/ 142 h 198"/>
                  <a:gd name="T30" fmla="*/ 90 w 131"/>
                  <a:gd name="T31" fmla="*/ 138 h 198"/>
                  <a:gd name="T32" fmla="*/ 83 w 131"/>
                  <a:gd name="T33" fmla="*/ 144 h 198"/>
                  <a:gd name="T34" fmla="*/ 69 w 131"/>
                  <a:gd name="T35" fmla="*/ 138 h 198"/>
                  <a:gd name="T36" fmla="*/ 111 w 131"/>
                  <a:gd name="T37" fmla="*/ 136 h 198"/>
                  <a:gd name="T38" fmla="*/ 113 w 131"/>
                  <a:gd name="T39" fmla="*/ 131 h 198"/>
                  <a:gd name="T40" fmla="*/ 129 w 131"/>
                  <a:gd name="T41" fmla="*/ 115 h 198"/>
                  <a:gd name="T42" fmla="*/ 40 w 131"/>
                  <a:gd name="T43" fmla="*/ 155 h 198"/>
                  <a:gd name="T44" fmla="*/ 38 w 131"/>
                  <a:gd name="T45" fmla="*/ 165 h 198"/>
                  <a:gd name="T46" fmla="*/ 37 w 131"/>
                  <a:gd name="T47" fmla="*/ 163 h 198"/>
                  <a:gd name="T48" fmla="*/ 33 w 131"/>
                  <a:gd name="T49" fmla="*/ 167 h 198"/>
                  <a:gd name="T50" fmla="*/ 31 w 131"/>
                  <a:gd name="T51" fmla="*/ 165 h 198"/>
                  <a:gd name="T52" fmla="*/ 25 w 131"/>
                  <a:gd name="T53" fmla="*/ 175 h 198"/>
                  <a:gd name="T54" fmla="*/ 14 w 131"/>
                  <a:gd name="T55" fmla="*/ 194 h 198"/>
                  <a:gd name="T56" fmla="*/ 6 w 131"/>
                  <a:gd name="T57" fmla="*/ 186 h 198"/>
                  <a:gd name="T58" fmla="*/ 2 w 131"/>
                  <a:gd name="T59" fmla="*/ 159 h 198"/>
                  <a:gd name="T60" fmla="*/ 0 w 131"/>
                  <a:gd name="T61" fmla="*/ 119 h 198"/>
                  <a:gd name="T62" fmla="*/ 10 w 131"/>
                  <a:gd name="T63" fmla="*/ 94 h 198"/>
                  <a:gd name="T64" fmla="*/ 23 w 131"/>
                  <a:gd name="T65" fmla="*/ 75 h 198"/>
                  <a:gd name="T66" fmla="*/ 27 w 131"/>
                  <a:gd name="T67" fmla="*/ 52 h 198"/>
                  <a:gd name="T68" fmla="*/ 42 w 131"/>
                  <a:gd name="T69" fmla="*/ 23 h 198"/>
                  <a:gd name="T70" fmla="*/ 60 w 131"/>
                  <a:gd name="T71" fmla="*/ 2 h 198"/>
                  <a:gd name="T72" fmla="*/ 79 w 131"/>
                  <a:gd name="T73" fmla="*/ 10 h 198"/>
                  <a:gd name="T74" fmla="*/ 100 w 131"/>
                  <a:gd name="T75" fmla="*/ 15 h 198"/>
                  <a:gd name="T76" fmla="*/ 104 w 131"/>
                  <a:gd name="T77" fmla="*/ 54 h 198"/>
                  <a:gd name="T78" fmla="*/ 108 w 131"/>
                  <a:gd name="T79" fmla="*/ 84 h 198"/>
                  <a:gd name="T80" fmla="*/ 119 w 131"/>
                  <a:gd name="T81" fmla="*/ 107 h 198"/>
                  <a:gd name="T82" fmla="*/ 123 w 131"/>
                  <a:gd name="T83" fmla="*/ 115 h 198"/>
                  <a:gd name="T84" fmla="*/ 125 w 131"/>
                  <a:gd name="T85" fmla="*/ 117 h 198"/>
                  <a:gd name="T86" fmla="*/ 123 w 131"/>
                  <a:gd name="T87" fmla="*/ 129 h 198"/>
                  <a:gd name="T88" fmla="*/ 117 w 131"/>
                  <a:gd name="T89" fmla="*/ 129 h 198"/>
                  <a:gd name="T90" fmla="*/ 111 w 131"/>
                  <a:gd name="T91" fmla="*/ 132 h 198"/>
                  <a:gd name="T92" fmla="*/ 102 w 131"/>
                  <a:gd name="T93" fmla="*/ 131 h 198"/>
                  <a:gd name="T94" fmla="*/ 98 w 131"/>
                  <a:gd name="T95" fmla="*/ 134 h 198"/>
                  <a:gd name="T96" fmla="*/ 92 w 131"/>
                  <a:gd name="T97" fmla="*/ 138 h 198"/>
                  <a:gd name="T98" fmla="*/ 88 w 131"/>
                  <a:gd name="T99" fmla="*/ 134 h 198"/>
                  <a:gd name="T100" fmla="*/ 83 w 131"/>
                  <a:gd name="T101" fmla="*/ 138 h 198"/>
                  <a:gd name="T102" fmla="*/ 79 w 131"/>
                  <a:gd name="T103" fmla="*/ 140 h 198"/>
                  <a:gd name="T104" fmla="*/ 71 w 131"/>
                  <a:gd name="T105" fmla="*/ 142 h 198"/>
                  <a:gd name="T106" fmla="*/ 71 w 131"/>
                  <a:gd name="T107" fmla="*/ 140 h 198"/>
                  <a:gd name="T108" fmla="*/ 71 w 131"/>
                  <a:gd name="T109" fmla="*/ 136 h 198"/>
                  <a:gd name="T110" fmla="*/ 62 w 131"/>
                  <a:gd name="T111" fmla="*/ 154 h 198"/>
                  <a:gd name="T112" fmla="*/ 60 w 131"/>
                  <a:gd name="T113" fmla="*/ 154 h 198"/>
                  <a:gd name="T114" fmla="*/ 52 w 131"/>
                  <a:gd name="T115" fmla="*/ 157 h 198"/>
                  <a:gd name="T116" fmla="*/ 46 w 131"/>
                  <a:gd name="T117" fmla="*/ 163 h 198"/>
                  <a:gd name="T118" fmla="*/ 44 w 131"/>
                  <a:gd name="T119" fmla="*/ 165 h 198"/>
                  <a:gd name="T120" fmla="*/ 42 w 131"/>
                  <a:gd name="T121" fmla="*/ 161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1" h="198">
                    <a:moveTo>
                      <a:pt x="27" y="177"/>
                    </a:moveTo>
                    <a:lnTo>
                      <a:pt x="25" y="177"/>
                    </a:lnTo>
                    <a:lnTo>
                      <a:pt x="27" y="177"/>
                    </a:lnTo>
                    <a:close/>
                    <a:moveTo>
                      <a:pt x="27" y="173"/>
                    </a:moveTo>
                    <a:lnTo>
                      <a:pt x="27" y="171"/>
                    </a:lnTo>
                    <a:lnTo>
                      <a:pt x="29" y="171"/>
                    </a:lnTo>
                    <a:lnTo>
                      <a:pt x="29" y="173"/>
                    </a:lnTo>
                    <a:lnTo>
                      <a:pt x="27" y="173"/>
                    </a:lnTo>
                    <a:close/>
                    <a:moveTo>
                      <a:pt x="29" y="171"/>
                    </a:moveTo>
                    <a:lnTo>
                      <a:pt x="29" y="169"/>
                    </a:lnTo>
                    <a:lnTo>
                      <a:pt x="29" y="171"/>
                    </a:lnTo>
                    <a:close/>
                    <a:moveTo>
                      <a:pt x="31" y="171"/>
                    </a:moveTo>
                    <a:lnTo>
                      <a:pt x="31" y="169"/>
                    </a:lnTo>
                    <a:lnTo>
                      <a:pt x="31" y="171"/>
                    </a:lnTo>
                    <a:close/>
                    <a:moveTo>
                      <a:pt x="37" y="169"/>
                    </a:moveTo>
                    <a:lnTo>
                      <a:pt x="35" y="169"/>
                    </a:lnTo>
                    <a:lnTo>
                      <a:pt x="37" y="169"/>
                    </a:lnTo>
                    <a:close/>
                    <a:moveTo>
                      <a:pt x="27" y="169"/>
                    </a:moveTo>
                    <a:lnTo>
                      <a:pt x="29" y="169"/>
                    </a:lnTo>
                    <a:lnTo>
                      <a:pt x="27" y="169"/>
                    </a:lnTo>
                    <a:close/>
                    <a:moveTo>
                      <a:pt x="35" y="167"/>
                    </a:moveTo>
                    <a:lnTo>
                      <a:pt x="35" y="169"/>
                    </a:lnTo>
                    <a:lnTo>
                      <a:pt x="33" y="169"/>
                    </a:lnTo>
                    <a:lnTo>
                      <a:pt x="35" y="169"/>
                    </a:lnTo>
                    <a:lnTo>
                      <a:pt x="35" y="167"/>
                    </a:lnTo>
                    <a:close/>
                    <a:moveTo>
                      <a:pt x="31" y="167"/>
                    </a:moveTo>
                    <a:lnTo>
                      <a:pt x="31" y="169"/>
                    </a:lnTo>
                    <a:lnTo>
                      <a:pt x="29" y="169"/>
                    </a:lnTo>
                    <a:lnTo>
                      <a:pt x="29" y="167"/>
                    </a:lnTo>
                    <a:lnTo>
                      <a:pt x="31" y="167"/>
                    </a:lnTo>
                    <a:close/>
                    <a:moveTo>
                      <a:pt x="31" y="167"/>
                    </a:moveTo>
                    <a:lnTo>
                      <a:pt x="29" y="167"/>
                    </a:lnTo>
                    <a:lnTo>
                      <a:pt x="31" y="167"/>
                    </a:lnTo>
                    <a:close/>
                    <a:moveTo>
                      <a:pt x="38" y="167"/>
                    </a:moveTo>
                    <a:lnTo>
                      <a:pt x="37" y="167"/>
                    </a:lnTo>
                    <a:lnTo>
                      <a:pt x="38" y="167"/>
                    </a:lnTo>
                    <a:close/>
                    <a:moveTo>
                      <a:pt x="33" y="167"/>
                    </a:moveTo>
                    <a:lnTo>
                      <a:pt x="33" y="165"/>
                    </a:lnTo>
                    <a:lnTo>
                      <a:pt x="33" y="167"/>
                    </a:lnTo>
                    <a:close/>
                    <a:moveTo>
                      <a:pt x="46" y="165"/>
                    </a:moveTo>
                    <a:lnTo>
                      <a:pt x="44" y="165"/>
                    </a:lnTo>
                    <a:lnTo>
                      <a:pt x="46" y="165"/>
                    </a:lnTo>
                    <a:close/>
                    <a:moveTo>
                      <a:pt x="33" y="165"/>
                    </a:moveTo>
                    <a:lnTo>
                      <a:pt x="35" y="165"/>
                    </a:lnTo>
                    <a:lnTo>
                      <a:pt x="33" y="165"/>
                    </a:lnTo>
                    <a:close/>
                    <a:moveTo>
                      <a:pt x="38" y="165"/>
                    </a:moveTo>
                    <a:lnTo>
                      <a:pt x="37" y="165"/>
                    </a:lnTo>
                    <a:lnTo>
                      <a:pt x="37" y="163"/>
                    </a:lnTo>
                    <a:lnTo>
                      <a:pt x="37" y="165"/>
                    </a:lnTo>
                    <a:lnTo>
                      <a:pt x="38" y="165"/>
                    </a:lnTo>
                    <a:close/>
                    <a:moveTo>
                      <a:pt x="69" y="163"/>
                    </a:moveTo>
                    <a:lnTo>
                      <a:pt x="69" y="165"/>
                    </a:lnTo>
                    <a:lnTo>
                      <a:pt x="69" y="163"/>
                    </a:lnTo>
                    <a:close/>
                    <a:moveTo>
                      <a:pt x="35" y="163"/>
                    </a:moveTo>
                    <a:lnTo>
                      <a:pt x="35" y="165"/>
                    </a:lnTo>
                    <a:lnTo>
                      <a:pt x="35" y="163"/>
                    </a:lnTo>
                    <a:close/>
                    <a:moveTo>
                      <a:pt x="69" y="163"/>
                    </a:moveTo>
                    <a:lnTo>
                      <a:pt x="67" y="163"/>
                    </a:lnTo>
                    <a:lnTo>
                      <a:pt x="69" y="163"/>
                    </a:lnTo>
                    <a:close/>
                    <a:moveTo>
                      <a:pt x="56" y="163"/>
                    </a:moveTo>
                    <a:lnTo>
                      <a:pt x="56" y="161"/>
                    </a:lnTo>
                    <a:lnTo>
                      <a:pt x="56" y="163"/>
                    </a:lnTo>
                    <a:close/>
                    <a:moveTo>
                      <a:pt x="62" y="163"/>
                    </a:moveTo>
                    <a:lnTo>
                      <a:pt x="62" y="161"/>
                    </a:lnTo>
                    <a:lnTo>
                      <a:pt x="62" y="163"/>
                    </a:lnTo>
                    <a:close/>
                    <a:moveTo>
                      <a:pt x="52" y="161"/>
                    </a:moveTo>
                    <a:lnTo>
                      <a:pt x="52" y="159"/>
                    </a:lnTo>
                    <a:lnTo>
                      <a:pt x="52" y="161"/>
                    </a:lnTo>
                    <a:close/>
                    <a:moveTo>
                      <a:pt x="58" y="161"/>
                    </a:moveTo>
                    <a:lnTo>
                      <a:pt x="58" y="159"/>
                    </a:lnTo>
                    <a:lnTo>
                      <a:pt x="58" y="161"/>
                    </a:lnTo>
                    <a:close/>
                    <a:moveTo>
                      <a:pt x="44" y="161"/>
                    </a:moveTo>
                    <a:lnTo>
                      <a:pt x="44" y="163"/>
                    </a:lnTo>
                    <a:lnTo>
                      <a:pt x="44" y="161"/>
                    </a:lnTo>
                    <a:lnTo>
                      <a:pt x="44" y="159"/>
                    </a:lnTo>
                    <a:lnTo>
                      <a:pt x="44" y="161"/>
                    </a:lnTo>
                    <a:close/>
                    <a:moveTo>
                      <a:pt x="56" y="161"/>
                    </a:moveTo>
                    <a:lnTo>
                      <a:pt x="56" y="159"/>
                    </a:lnTo>
                    <a:lnTo>
                      <a:pt x="58" y="159"/>
                    </a:lnTo>
                    <a:lnTo>
                      <a:pt x="58" y="161"/>
                    </a:lnTo>
                    <a:lnTo>
                      <a:pt x="56" y="161"/>
                    </a:lnTo>
                    <a:close/>
                    <a:moveTo>
                      <a:pt x="42" y="159"/>
                    </a:moveTo>
                    <a:lnTo>
                      <a:pt x="42" y="161"/>
                    </a:lnTo>
                    <a:lnTo>
                      <a:pt x="42" y="159"/>
                    </a:lnTo>
                    <a:close/>
                    <a:moveTo>
                      <a:pt x="52" y="161"/>
                    </a:moveTo>
                    <a:lnTo>
                      <a:pt x="52" y="159"/>
                    </a:lnTo>
                    <a:lnTo>
                      <a:pt x="52" y="161"/>
                    </a:lnTo>
                    <a:close/>
                    <a:moveTo>
                      <a:pt x="56" y="159"/>
                    </a:moveTo>
                    <a:lnTo>
                      <a:pt x="54" y="159"/>
                    </a:lnTo>
                    <a:lnTo>
                      <a:pt x="56" y="159"/>
                    </a:lnTo>
                    <a:close/>
                    <a:moveTo>
                      <a:pt x="52" y="159"/>
                    </a:moveTo>
                    <a:lnTo>
                      <a:pt x="54" y="157"/>
                    </a:lnTo>
                    <a:lnTo>
                      <a:pt x="54" y="159"/>
                    </a:lnTo>
                    <a:lnTo>
                      <a:pt x="52" y="159"/>
                    </a:lnTo>
                    <a:close/>
                    <a:moveTo>
                      <a:pt x="54" y="159"/>
                    </a:moveTo>
                    <a:lnTo>
                      <a:pt x="54" y="157"/>
                    </a:lnTo>
                    <a:lnTo>
                      <a:pt x="54" y="159"/>
                    </a:lnTo>
                    <a:close/>
                    <a:moveTo>
                      <a:pt x="38" y="159"/>
                    </a:moveTo>
                    <a:lnTo>
                      <a:pt x="38" y="157"/>
                    </a:lnTo>
                    <a:lnTo>
                      <a:pt x="38" y="159"/>
                    </a:lnTo>
                    <a:close/>
                    <a:moveTo>
                      <a:pt x="52" y="157"/>
                    </a:moveTo>
                    <a:lnTo>
                      <a:pt x="52" y="159"/>
                    </a:lnTo>
                    <a:lnTo>
                      <a:pt x="52" y="157"/>
                    </a:lnTo>
                    <a:close/>
                    <a:moveTo>
                      <a:pt x="44" y="159"/>
                    </a:moveTo>
                    <a:lnTo>
                      <a:pt x="44" y="161"/>
                    </a:lnTo>
                    <a:lnTo>
                      <a:pt x="42" y="161"/>
                    </a:lnTo>
                    <a:lnTo>
                      <a:pt x="44" y="161"/>
                    </a:lnTo>
                    <a:lnTo>
                      <a:pt x="42" y="161"/>
                    </a:lnTo>
                    <a:lnTo>
                      <a:pt x="42" y="163"/>
                    </a:lnTo>
                    <a:lnTo>
                      <a:pt x="42" y="161"/>
                    </a:lnTo>
                    <a:lnTo>
                      <a:pt x="42" y="159"/>
                    </a:lnTo>
                    <a:lnTo>
                      <a:pt x="44" y="159"/>
                    </a:lnTo>
                    <a:lnTo>
                      <a:pt x="44" y="157"/>
                    </a:lnTo>
                    <a:lnTo>
                      <a:pt x="44" y="159"/>
                    </a:lnTo>
                    <a:close/>
                    <a:moveTo>
                      <a:pt x="62" y="157"/>
                    </a:moveTo>
                    <a:lnTo>
                      <a:pt x="60" y="157"/>
                    </a:lnTo>
                    <a:lnTo>
                      <a:pt x="62" y="157"/>
                    </a:lnTo>
                    <a:close/>
                    <a:moveTo>
                      <a:pt x="54" y="157"/>
                    </a:moveTo>
                    <a:lnTo>
                      <a:pt x="52" y="157"/>
                    </a:lnTo>
                    <a:lnTo>
                      <a:pt x="54" y="157"/>
                    </a:lnTo>
                    <a:close/>
                    <a:moveTo>
                      <a:pt x="54" y="157"/>
                    </a:moveTo>
                    <a:lnTo>
                      <a:pt x="54" y="155"/>
                    </a:lnTo>
                    <a:lnTo>
                      <a:pt x="54" y="157"/>
                    </a:lnTo>
                    <a:close/>
                    <a:moveTo>
                      <a:pt x="71" y="157"/>
                    </a:moveTo>
                    <a:lnTo>
                      <a:pt x="71" y="155"/>
                    </a:lnTo>
                    <a:lnTo>
                      <a:pt x="71" y="157"/>
                    </a:lnTo>
                    <a:close/>
                    <a:moveTo>
                      <a:pt x="63" y="157"/>
                    </a:moveTo>
                    <a:lnTo>
                      <a:pt x="63" y="155"/>
                    </a:lnTo>
                    <a:lnTo>
                      <a:pt x="63" y="157"/>
                    </a:lnTo>
                    <a:close/>
                    <a:moveTo>
                      <a:pt x="77" y="154"/>
                    </a:moveTo>
                    <a:lnTo>
                      <a:pt x="75" y="154"/>
                    </a:lnTo>
                    <a:lnTo>
                      <a:pt x="77" y="154"/>
                    </a:lnTo>
                    <a:lnTo>
                      <a:pt x="75" y="154"/>
                    </a:lnTo>
                    <a:lnTo>
                      <a:pt x="77" y="154"/>
                    </a:lnTo>
                    <a:close/>
                    <a:moveTo>
                      <a:pt x="69" y="154"/>
                    </a:moveTo>
                    <a:lnTo>
                      <a:pt x="67" y="154"/>
                    </a:lnTo>
                    <a:lnTo>
                      <a:pt x="69" y="154"/>
                    </a:lnTo>
                    <a:close/>
                    <a:moveTo>
                      <a:pt x="40" y="155"/>
                    </a:moveTo>
                    <a:lnTo>
                      <a:pt x="38" y="155"/>
                    </a:lnTo>
                    <a:lnTo>
                      <a:pt x="40" y="155"/>
                    </a:lnTo>
                    <a:lnTo>
                      <a:pt x="40" y="154"/>
                    </a:lnTo>
                    <a:lnTo>
                      <a:pt x="40" y="155"/>
                    </a:lnTo>
                    <a:close/>
                    <a:moveTo>
                      <a:pt x="77" y="154"/>
                    </a:moveTo>
                    <a:lnTo>
                      <a:pt x="77" y="155"/>
                    </a:lnTo>
                    <a:lnTo>
                      <a:pt x="77" y="157"/>
                    </a:lnTo>
                    <a:lnTo>
                      <a:pt x="77" y="155"/>
                    </a:lnTo>
                    <a:lnTo>
                      <a:pt x="75" y="155"/>
                    </a:lnTo>
                    <a:lnTo>
                      <a:pt x="77" y="155"/>
                    </a:lnTo>
                    <a:lnTo>
                      <a:pt x="77" y="154"/>
                    </a:lnTo>
                    <a:lnTo>
                      <a:pt x="77" y="155"/>
                    </a:lnTo>
                    <a:lnTo>
                      <a:pt x="75" y="155"/>
                    </a:lnTo>
                    <a:lnTo>
                      <a:pt x="77" y="155"/>
                    </a:lnTo>
                    <a:lnTo>
                      <a:pt x="77" y="154"/>
                    </a:lnTo>
                    <a:close/>
                    <a:moveTo>
                      <a:pt x="71" y="154"/>
                    </a:moveTo>
                    <a:lnTo>
                      <a:pt x="71" y="152"/>
                    </a:lnTo>
                    <a:lnTo>
                      <a:pt x="71" y="154"/>
                    </a:lnTo>
                    <a:close/>
                    <a:moveTo>
                      <a:pt x="79" y="154"/>
                    </a:moveTo>
                    <a:lnTo>
                      <a:pt x="79" y="152"/>
                    </a:lnTo>
                    <a:lnTo>
                      <a:pt x="79" y="154"/>
                    </a:lnTo>
                    <a:close/>
                    <a:moveTo>
                      <a:pt x="71" y="155"/>
                    </a:moveTo>
                    <a:lnTo>
                      <a:pt x="69" y="155"/>
                    </a:lnTo>
                    <a:lnTo>
                      <a:pt x="69" y="154"/>
                    </a:lnTo>
                    <a:lnTo>
                      <a:pt x="69" y="155"/>
                    </a:lnTo>
                    <a:lnTo>
                      <a:pt x="69" y="154"/>
                    </a:lnTo>
                    <a:lnTo>
                      <a:pt x="67" y="154"/>
                    </a:lnTo>
                    <a:lnTo>
                      <a:pt x="69" y="154"/>
                    </a:lnTo>
                    <a:lnTo>
                      <a:pt x="69" y="152"/>
                    </a:lnTo>
                    <a:lnTo>
                      <a:pt x="67" y="152"/>
                    </a:lnTo>
                    <a:lnTo>
                      <a:pt x="67" y="154"/>
                    </a:lnTo>
                    <a:lnTo>
                      <a:pt x="67" y="152"/>
                    </a:lnTo>
                    <a:lnTo>
                      <a:pt x="69" y="152"/>
                    </a:lnTo>
                    <a:lnTo>
                      <a:pt x="69" y="154"/>
                    </a:lnTo>
                    <a:lnTo>
                      <a:pt x="71" y="154"/>
                    </a:lnTo>
                    <a:lnTo>
                      <a:pt x="73" y="154"/>
                    </a:lnTo>
                    <a:lnTo>
                      <a:pt x="71" y="154"/>
                    </a:lnTo>
                    <a:lnTo>
                      <a:pt x="71" y="155"/>
                    </a:lnTo>
                    <a:close/>
                    <a:moveTo>
                      <a:pt x="86" y="152"/>
                    </a:moveTo>
                    <a:lnTo>
                      <a:pt x="85" y="152"/>
                    </a:lnTo>
                    <a:lnTo>
                      <a:pt x="86" y="152"/>
                    </a:lnTo>
                    <a:close/>
                    <a:moveTo>
                      <a:pt x="71" y="152"/>
                    </a:moveTo>
                    <a:lnTo>
                      <a:pt x="71" y="154"/>
                    </a:lnTo>
                    <a:lnTo>
                      <a:pt x="71" y="152"/>
                    </a:lnTo>
                    <a:lnTo>
                      <a:pt x="69" y="152"/>
                    </a:lnTo>
                    <a:lnTo>
                      <a:pt x="71" y="152"/>
                    </a:lnTo>
                    <a:close/>
                    <a:moveTo>
                      <a:pt x="77" y="152"/>
                    </a:moveTo>
                    <a:lnTo>
                      <a:pt x="77" y="150"/>
                    </a:lnTo>
                    <a:lnTo>
                      <a:pt x="77" y="152"/>
                    </a:lnTo>
                    <a:close/>
                    <a:moveTo>
                      <a:pt x="71" y="152"/>
                    </a:moveTo>
                    <a:lnTo>
                      <a:pt x="71" y="150"/>
                    </a:lnTo>
                    <a:lnTo>
                      <a:pt x="71" y="152"/>
                    </a:lnTo>
                    <a:close/>
                    <a:moveTo>
                      <a:pt x="71" y="152"/>
                    </a:moveTo>
                    <a:lnTo>
                      <a:pt x="71" y="150"/>
                    </a:lnTo>
                    <a:lnTo>
                      <a:pt x="71" y="152"/>
                    </a:lnTo>
                    <a:close/>
                    <a:moveTo>
                      <a:pt x="71" y="152"/>
                    </a:moveTo>
                    <a:lnTo>
                      <a:pt x="71" y="150"/>
                    </a:lnTo>
                    <a:lnTo>
                      <a:pt x="71" y="152"/>
                    </a:lnTo>
                    <a:close/>
                    <a:moveTo>
                      <a:pt x="75" y="150"/>
                    </a:moveTo>
                    <a:lnTo>
                      <a:pt x="75" y="152"/>
                    </a:lnTo>
                    <a:lnTo>
                      <a:pt x="75" y="150"/>
                    </a:lnTo>
                    <a:close/>
                    <a:moveTo>
                      <a:pt x="79" y="150"/>
                    </a:moveTo>
                    <a:lnTo>
                      <a:pt x="77" y="150"/>
                    </a:lnTo>
                    <a:lnTo>
                      <a:pt x="79" y="150"/>
                    </a:lnTo>
                    <a:close/>
                    <a:moveTo>
                      <a:pt x="83" y="150"/>
                    </a:moveTo>
                    <a:lnTo>
                      <a:pt x="81" y="150"/>
                    </a:lnTo>
                    <a:lnTo>
                      <a:pt x="83" y="150"/>
                    </a:lnTo>
                    <a:close/>
                    <a:moveTo>
                      <a:pt x="86" y="148"/>
                    </a:moveTo>
                    <a:lnTo>
                      <a:pt x="86" y="150"/>
                    </a:lnTo>
                    <a:lnTo>
                      <a:pt x="86" y="148"/>
                    </a:lnTo>
                    <a:close/>
                    <a:moveTo>
                      <a:pt x="71" y="150"/>
                    </a:moveTo>
                    <a:lnTo>
                      <a:pt x="69" y="150"/>
                    </a:lnTo>
                    <a:lnTo>
                      <a:pt x="69" y="152"/>
                    </a:lnTo>
                    <a:lnTo>
                      <a:pt x="69" y="150"/>
                    </a:lnTo>
                    <a:lnTo>
                      <a:pt x="69" y="152"/>
                    </a:lnTo>
                    <a:lnTo>
                      <a:pt x="69" y="150"/>
                    </a:lnTo>
                    <a:lnTo>
                      <a:pt x="69" y="152"/>
                    </a:lnTo>
                    <a:lnTo>
                      <a:pt x="67" y="152"/>
                    </a:lnTo>
                    <a:lnTo>
                      <a:pt x="67" y="150"/>
                    </a:lnTo>
                    <a:lnTo>
                      <a:pt x="69" y="150"/>
                    </a:lnTo>
                    <a:lnTo>
                      <a:pt x="71" y="150"/>
                    </a:lnTo>
                    <a:lnTo>
                      <a:pt x="71" y="148"/>
                    </a:lnTo>
                    <a:lnTo>
                      <a:pt x="71" y="150"/>
                    </a:lnTo>
                    <a:close/>
                    <a:moveTo>
                      <a:pt x="83" y="150"/>
                    </a:moveTo>
                    <a:lnTo>
                      <a:pt x="83" y="148"/>
                    </a:lnTo>
                    <a:lnTo>
                      <a:pt x="85" y="148"/>
                    </a:lnTo>
                    <a:lnTo>
                      <a:pt x="85" y="150"/>
                    </a:lnTo>
                    <a:lnTo>
                      <a:pt x="85" y="152"/>
                    </a:lnTo>
                    <a:lnTo>
                      <a:pt x="83" y="152"/>
                    </a:lnTo>
                    <a:lnTo>
                      <a:pt x="83" y="150"/>
                    </a:lnTo>
                    <a:lnTo>
                      <a:pt x="83" y="152"/>
                    </a:lnTo>
                    <a:lnTo>
                      <a:pt x="83" y="150"/>
                    </a:lnTo>
                    <a:close/>
                    <a:moveTo>
                      <a:pt x="85" y="150"/>
                    </a:moveTo>
                    <a:lnTo>
                      <a:pt x="85" y="148"/>
                    </a:lnTo>
                    <a:lnTo>
                      <a:pt x="86" y="148"/>
                    </a:lnTo>
                    <a:lnTo>
                      <a:pt x="85" y="148"/>
                    </a:lnTo>
                    <a:lnTo>
                      <a:pt x="85" y="150"/>
                    </a:lnTo>
                    <a:close/>
                    <a:moveTo>
                      <a:pt x="67" y="148"/>
                    </a:moveTo>
                    <a:lnTo>
                      <a:pt x="65" y="148"/>
                    </a:lnTo>
                    <a:lnTo>
                      <a:pt x="67" y="148"/>
                    </a:lnTo>
                    <a:close/>
                    <a:moveTo>
                      <a:pt x="81" y="148"/>
                    </a:moveTo>
                    <a:lnTo>
                      <a:pt x="83" y="148"/>
                    </a:lnTo>
                    <a:lnTo>
                      <a:pt x="81" y="148"/>
                    </a:lnTo>
                    <a:close/>
                    <a:moveTo>
                      <a:pt x="79" y="148"/>
                    </a:moveTo>
                    <a:lnTo>
                      <a:pt x="77" y="148"/>
                    </a:lnTo>
                    <a:lnTo>
                      <a:pt x="79" y="148"/>
                    </a:lnTo>
                    <a:close/>
                    <a:moveTo>
                      <a:pt x="73" y="148"/>
                    </a:moveTo>
                    <a:lnTo>
                      <a:pt x="71" y="148"/>
                    </a:lnTo>
                    <a:lnTo>
                      <a:pt x="73" y="148"/>
                    </a:lnTo>
                    <a:close/>
                    <a:moveTo>
                      <a:pt x="81" y="148"/>
                    </a:moveTo>
                    <a:lnTo>
                      <a:pt x="79" y="148"/>
                    </a:lnTo>
                    <a:lnTo>
                      <a:pt x="81" y="148"/>
                    </a:lnTo>
                    <a:close/>
                    <a:moveTo>
                      <a:pt x="83" y="146"/>
                    </a:moveTo>
                    <a:lnTo>
                      <a:pt x="83" y="148"/>
                    </a:lnTo>
                    <a:lnTo>
                      <a:pt x="81" y="148"/>
                    </a:lnTo>
                    <a:lnTo>
                      <a:pt x="81" y="146"/>
                    </a:lnTo>
                    <a:lnTo>
                      <a:pt x="83" y="146"/>
                    </a:lnTo>
                    <a:close/>
                    <a:moveTo>
                      <a:pt x="79" y="148"/>
                    </a:moveTo>
                    <a:lnTo>
                      <a:pt x="79" y="146"/>
                    </a:lnTo>
                    <a:lnTo>
                      <a:pt x="79" y="148"/>
                    </a:lnTo>
                    <a:close/>
                    <a:moveTo>
                      <a:pt x="71" y="148"/>
                    </a:moveTo>
                    <a:lnTo>
                      <a:pt x="71" y="146"/>
                    </a:lnTo>
                    <a:lnTo>
                      <a:pt x="71" y="148"/>
                    </a:lnTo>
                    <a:close/>
                    <a:moveTo>
                      <a:pt x="67" y="148"/>
                    </a:moveTo>
                    <a:lnTo>
                      <a:pt x="67" y="146"/>
                    </a:lnTo>
                    <a:lnTo>
                      <a:pt x="67" y="148"/>
                    </a:lnTo>
                    <a:close/>
                    <a:moveTo>
                      <a:pt x="90" y="146"/>
                    </a:moveTo>
                    <a:lnTo>
                      <a:pt x="88" y="146"/>
                    </a:lnTo>
                    <a:lnTo>
                      <a:pt x="90" y="146"/>
                    </a:lnTo>
                    <a:close/>
                    <a:moveTo>
                      <a:pt x="67" y="146"/>
                    </a:moveTo>
                    <a:lnTo>
                      <a:pt x="67" y="144"/>
                    </a:lnTo>
                    <a:lnTo>
                      <a:pt x="67" y="146"/>
                    </a:lnTo>
                    <a:close/>
                    <a:moveTo>
                      <a:pt x="88" y="144"/>
                    </a:moveTo>
                    <a:lnTo>
                      <a:pt x="88" y="146"/>
                    </a:lnTo>
                    <a:lnTo>
                      <a:pt x="88" y="144"/>
                    </a:lnTo>
                    <a:close/>
                    <a:moveTo>
                      <a:pt x="67" y="146"/>
                    </a:moveTo>
                    <a:lnTo>
                      <a:pt x="65" y="146"/>
                    </a:lnTo>
                    <a:lnTo>
                      <a:pt x="67" y="146"/>
                    </a:lnTo>
                    <a:lnTo>
                      <a:pt x="67" y="144"/>
                    </a:lnTo>
                    <a:lnTo>
                      <a:pt x="67" y="146"/>
                    </a:lnTo>
                    <a:close/>
                    <a:moveTo>
                      <a:pt x="75" y="146"/>
                    </a:moveTo>
                    <a:lnTo>
                      <a:pt x="77" y="146"/>
                    </a:lnTo>
                    <a:lnTo>
                      <a:pt x="77" y="148"/>
                    </a:lnTo>
                    <a:lnTo>
                      <a:pt x="79" y="148"/>
                    </a:lnTo>
                    <a:lnTo>
                      <a:pt x="77" y="148"/>
                    </a:lnTo>
                    <a:lnTo>
                      <a:pt x="75" y="148"/>
                    </a:lnTo>
                    <a:lnTo>
                      <a:pt x="77" y="148"/>
                    </a:lnTo>
                    <a:lnTo>
                      <a:pt x="75" y="148"/>
                    </a:lnTo>
                    <a:lnTo>
                      <a:pt x="77" y="148"/>
                    </a:lnTo>
                    <a:lnTo>
                      <a:pt x="75" y="148"/>
                    </a:lnTo>
                    <a:lnTo>
                      <a:pt x="77" y="148"/>
                    </a:lnTo>
                    <a:lnTo>
                      <a:pt x="77" y="150"/>
                    </a:lnTo>
                    <a:lnTo>
                      <a:pt x="77" y="148"/>
                    </a:lnTo>
                    <a:lnTo>
                      <a:pt x="77" y="150"/>
                    </a:lnTo>
                    <a:lnTo>
                      <a:pt x="75" y="150"/>
                    </a:lnTo>
                    <a:lnTo>
                      <a:pt x="73" y="150"/>
                    </a:lnTo>
                    <a:lnTo>
                      <a:pt x="75" y="150"/>
                    </a:lnTo>
                    <a:lnTo>
                      <a:pt x="75" y="148"/>
                    </a:lnTo>
                    <a:lnTo>
                      <a:pt x="73" y="148"/>
                    </a:lnTo>
                    <a:lnTo>
                      <a:pt x="75" y="148"/>
                    </a:lnTo>
                    <a:lnTo>
                      <a:pt x="75" y="146"/>
                    </a:lnTo>
                    <a:lnTo>
                      <a:pt x="75" y="148"/>
                    </a:lnTo>
                    <a:lnTo>
                      <a:pt x="75" y="146"/>
                    </a:lnTo>
                    <a:lnTo>
                      <a:pt x="75" y="144"/>
                    </a:lnTo>
                    <a:lnTo>
                      <a:pt x="75" y="146"/>
                    </a:lnTo>
                    <a:close/>
                    <a:moveTo>
                      <a:pt x="83" y="146"/>
                    </a:moveTo>
                    <a:lnTo>
                      <a:pt x="81" y="146"/>
                    </a:lnTo>
                    <a:lnTo>
                      <a:pt x="81" y="144"/>
                    </a:lnTo>
                    <a:lnTo>
                      <a:pt x="83" y="144"/>
                    </a:lnTo>
                    <a:lnTo>
                      <a:pt x="83" y="146"/>
                    </a:lnTo>
                    <a:close/>
                    <a:moveTo>
                      <a:pt x="75" y="144"/>
                    </a:moveTo>
                    <a:lnTo>
                      <a:pt x="75" y="146"/>
                    </a:lnTo>
                    <a:lnTo>
                      <a:pt x="75" y="144"/>
                    </a:lnTo>
                    <a:lnTo>
                      <a:pt x="73" y="144"/>
                    </a:lnTo>
                    <a:lnTo>
                      <a:pt x="75" y="144"/>
                    </a:lnTo>
                    <a:close/>
                    <a:moveTo>
                      <a:pt x="96" y="142"/>
                    </a:moveTo>
                    <a:lnTo>
                      <a:pt x="94" y="142"/>
                    </a:lnTo>
                    <a:lnTo>
                      <a:pt x="96" y="142"/>
                    </a:lnTo>
                    <a:close/>
                    <a:moveTo>
                      <a:pt x="94" y="142"/>
                    </a:moveTo>
                    <a:lnTo>
                      <a:pt x="94" y="140"/>
                    </a:lnTo>
                    <a:lnTo>
                      <a:pt x="94" y="142"/>
                    </a:lnTo>
                    <a:close/>
                    <a:moveTo>
                      <a:pt x="71" y="140"/>
                    </a:moveTo>
                    <a:lnTo>
                      <a:pt x="71" y="142"/>
                    </a:lnTo>
                    <a:lnTo>
                      <a:pt x="71" y="140"/>
                    </a:lnTo>
                    <a:close/>
                    <a:moveTo>
                      <a:pt x="83" y="142"/>
                    </a:moveTo>
                    <a:lnTo>
                      <a:pt x="83" y="140"/>
                    </a:lnTo>
                    <a:lnTo>
                      <a:pt x="83" y="142"/>
                    </a:lnTo>
                    <a:close/>
                    <a:moveTo>
                      <a:pt x="81" y="142"/>
                    </a:moveTo>
                    <a:lnTo>
                      <a:pt x="81" y="144"/>
                    </a:lnTo>
                    <a:lnTo>
                      <a:pt x="81" y="142"/>
                    </a:lnTo>
                    <a:lnTo>
                      <a:pt x="81" y="140"/>
                    </a:lnTo>
                    <a:lnTo>
                      <a:pt x="81" y="142"/>
                    </a:lnTo>
                    <a:close/>
                    <a:moveTo>
                      <a:pt x="69" y="140"/>
                    </a:moveTo>
                    <a:lnTo>
                      <a:pt x="69" y="142"/>
                    </a:lnTo>
                    <a:lnTo>
                      <a:pt x="69" y="144"/>
                    </a:lnTo>
                    <a:lnTo>
                      <a:pt x="67" y="144"/>
                    </a:lnTo>
                    <a:lnTo>
                      <a:pt x="67" y="146"/>
                    </a:lnTo>
                    <a:lnTo>
                      <a:pt x="67" y="144"/>
                    </a:lnTo>
                    <a:lnTo>
                      <a:pt x="67" y="142"/>
                    </a:lnTo>
                    <a:lnTo>
                      <a:pt x="67" y="144"/>
                    </a:lnTo>
                    <a:lnTo>
                      <a:pt x="67" y="142"/>
                    </a:lnTo>
                    <a:lnTo>
                      <a:pt x="69" y="142"/>
                    </a:lnTo>
                    <a:lnTo>
                      <a:pt x="67" y="142"/>
                    </a:lnTo>
                    <a:lnTo>
                      <a:pt x="67" y="140"/>
                    </a:lnTo>
                    <a:lnTo>
                      <a:pt x="69" y="140"/>
                    </a:lnTo>
                    <a:close/>
                    <a:moveTo>
                      <a:pt x="92" y="140"/>
                    </a:moveTo>
                    <a:lnTo>
                      <a:pt x="92" y="138"/>
                    </a:lnTo>
                    <a:lnTo>
                      <a:pt x="92" y="140"/>
                    </a:lnTo>
                    <a:close/>
                    <a:moveTo>
                      <a:pt x="92" y="140"/>
                    </a:moveTo>
                    <a:lnTo>
                      <a:pt x="92" y="138"/>
                    </a:lnTo>
                    <a:lnTo>
                      <a:pt x="92" y="140"/>
                    </a:lnTo>
                    <a:close/>
                    <a:moveTo>
                      <a:pt x="86" y="138"/>
                    </a:moveTo>
                    <a:lnTo>
                      <a:pt x="88" y="138"/>
                    </a:lnTo>
                    <a:lnTo>
                      <a:pt x="90" y="138"/>
                    </a:lnTo>
                    <a:lnTo>
                      <a:pt x="90" y="140"/>
                    </a:lnTo>
                    <a:lnTo>
                      <a:pt x="90" y="142"/>
                    </a:lnTo>
                    <a:lnTo>
                      <a:pt x="90" y="144"/>
                    </a:lnTo>
                    <a:lnTo>
                      <a:pt x="90" y="142"/>
                    </a:lnTo>
                    <a:lnTo>
                      <a:pt x="90" y="144"/>
                    </a:lnTo>
                    <a:lnTo>
                      <a:pt x="88" y="144"/>
                    </a:lnTo>
                    <a:lnTo>
                      <a:pt x="86" y="144"/>
                    </a:lnTo>
                    <a:lnTo>
                      <a:pt x="86" y="142"/>
                    </a:lnTo>
                    <a:lnTo>
                      <a:pt x="86" y="140"/>
                    </a:lnTo>
                    <a:lnTo>
                      <a:pt x="86" y="142"/>
                    </a:lnTo>
                    <a:lnTo>
                      <a:pt x="86" y="140"/>
                    </a:lnTo>
                    <a:lnTo>
                      <a:pt x="86" y="142"/>
                    </a:lnTo>
                    <a:lnTo>
                      <a:pt x="86" y="144"/>
                    </a:lnTo>
                    <a:lnTo>
                      <a:pt x="86" y="146"/>
                    </a:lnTo>
                    <a:lnTo>
                      <a:pt x="88" y="146"/>
                    </a:lnTo>
                    <a:lnTo>
                      <a:pt x="86" y="146"/>
                    </a:lnTo>
                    <a:lnTo>
                      <a:pt x="86" y="148"/>
                    </a:lnTo>
                    <a:lnTo>
                      <a:pt x="86" y="146"/>
                    </a:lnTo>
                    <a:lnTo>
                      <a:pt x="85" y="146"/>
                    </a:lnTo>
                    <a:lnTo>
                      <a:pt x="85" y="148"/>
                    </a:lnTo>
                    <a:lnTo>
                      <a:pt x="85" y="146"/>
                    </a:lnTo>
                    <a:lnTo>
                      <a:pt x="83" y="144"/>
                    </a:lnTo>
                    <a:lnTo>
                      <a:pt x="85" y="144"/>
                    </a:lnTo>
                    <a:lnTo>
                      <a:pt x="83" y="144"/>
                    </a:lnTo>
                    <a:lnTo>
                      <a:pt x="83" y="142"/>
                    </a:lnTo>
                    <a:lnTo>
                      <a:pt x="85" y="142"/>
                    </a:lnTo>
                    <a:lnTo>
                      <a:pt x="83" y="142"/>
                    </a:lnTo>
                    <a:lnTo>
                      <a:pt x="85" y="142"/>
                    </a:lnTo>
                    <a:lnTo>
                      <a:pt x="85" y="140"/>
                    </a:lnTo>
                    <a:lnTo>
                      <a:pt x="85" y="142"/>
                    </a:lnTo>
                    <a:lnTo>
                      <a:pt x="85" y="140"/>
                    </a:lnTo>
                    <a:lnTo>
                      <a:pt x="86" y="140"/>
                    </a:lnTo>
                    <a:lnTo>
                      <a:pt x="86" y="138"/>
                    </a:lnTo>
                    <a:lnTo>
                      <a:pt x="85" y="138"/>
                    </a:lnTo>
                    <a:lnTo>
                      <a:pt x="86" y="138"/>
                    </a:lnTo>
                    <a:close/>
                    <a:moveTo>
                      <a:pt x="92" y="138"/>
                    </a:moveTo>
                    <a:lnTo>
                      <a:pt x="92" y="136"/>
                    </a:lnTo>
                    <a:lnTo>
                      <a:pt x="92" y="138"/>
                    </a:lnTo>
                    <a:close/>
                    <a:moveTo>
                      <a:pt x="102" y="138"/>
                    </a:moveTo>
                    <a:lnTo>
                      <a:pt x="100" y="138"/>
                    </a:lnTo>
                    <a:lnTo>
                      <a:pt x="100" y="136"/>
                    </a:lnTo>
                    <a:lnTo>
                      <a:pt x="102" y="136"/>
                    </a:lnTo>
                    <a:lnTo>
                      <a:pt x="102" y="138"/>
                    </a:lnTo>
                    <a:close/>
                    <a:moveTo>
                      <a:pt x="69" y="138"/>
                    </a:moveTo>
                    <a:lnTo>
                      <a:pt x="69" y="136"/>
                    </a:lnTo>
                    <a:lnTo>
                      <a:pt x="69" y="138"/>
                    </a:lnTo>
                    <a:close/>
                    <a:moveTo>
                      <a:pt x="92" y="136"/>
                    </a:moveTo>
                    <a:lnTo>
                      <a:pt x="90" y="136"/>
                    </a:lnTo>
                    <a:lnTo>
                      <a:pt x="92" y="136"/>
                    </a:lnTo>
                    <a:close/>
                    <a:moveTo>
                      <a:pt x="94" y="136"/>
                    </a:moveTo>
                    <a:lnTo>
                      <a:pt x="92" y="136"/>
                    </a:lnTo>
                    <a:lnTo>
                      <a:pt x="94" y="136"/>
                    </a:lnTo>
                    <a:close/>
                    <a:moveTo>
                      <a:pt x="102" y="136"/>
                    </a:moveTo>
                    <a:lnTo>
                      <a:pt x="102" y="134"/>
                    </a:lnTo>
                    <a:lnTo>
                      <a:pt x="102" y="136"/>
                    </a:lnTo>
                    <a:close/>
                    <a:moveTo>
                      <a:pt x="111" y="134"/>
                    </a:moveTo>
                    <a:lnTo>
                      <a:pt x="111" y="136"/>
                    </a:lnTo>
                    <a:lnTo>
                      <a:pt x="111" y="134"/>
                    </a:lnTo>
                    <a:close/>
                    <a:moveTo>
                      <a:pt x="102" y="134"/>
                    </a:moveTo>
                    <a:lnTo>
                      <a:pt x="104" y="134"/>
                    </a:lnTo>
                    <a:lnTo>
                      <a:pt x="104" y="136"/>
                    </a:lnTo>
                    <a:lnTo>
                      <a:pt x="104" y="134"/>
                    </a:lnTo>
                    <a:lnTo>
                      <a:pt x="102" y="134"/>
                    </a:lnTo>
                    <a:close/>
                    <a:moveTo>
                      <a:pt x="110" y="134"/>
                    </a:moveTo>
                    <a:lnTo>
                      <a:pt x="110" y="136"/>
                    </a:lnTo>
                    <a:lnTo>
                      <a:pt x="111" y="136"/>
                    </a:lnTo>
                    <a:lnTo>
                      <a:pt x="110" y="136"/>
                    </a:lnTo>
                    <a:lnTo>
                      <a:pt x="110" y="134"/>
                    </a:lnTo>
                    <a:close/>
                    <a:moveTo>
                      <a:pt x="102" y="134"/>
                    </a:moveTo>
                    <a:lnTo>
                      <a:pt x="102" y="132"/>
                    </a:lnTo>
                    <a:lnTo>
                      <a:pt x="102" y="134"/>
                    </a:lnTo>
                    <a:close/>
                    <a:moveTo>
                      <a:pt x="111" y="132"/>
                    </a:moveTo>
                    <a:lnTo>
                      <a:pt x="113" y="132"/>
                    </a:lnTo>
                    <a:lnTo>
                      <a:pt x="111" y="132"/>
                    </a:lnTo>
                    <a:close/>
                    <a:moveTo>
                      <a:pt x="71" y="132"/>
                    </a:moveTo>
                    <a:lnTo>
                      <a:pt x="73" y="132"/>
                    </a:lnTo>
                    <a:lnTo>
                      <a:pt x="73" y="134"/>
                    </a:lnTo>
                    <a:lnTo>
                      <a:pt x="71" y="134"/>
                    </a:lnTo>
                    <a:lnTo>
                      <a:pt x="71" y="132"/>
                    </a:lnTo>
                    <a:close/>
                    <a:moveTo>
                      <a:pt x="113" y="132"/>
                    </a:moveTo>
                    <a:lnTo>
                      <a:pt x="113" y="131"/>
                    </a:lnTo>
                    <a:lnTo>
                      <a:pt x="113" y="132"/>
                    </a:lnTo>
                    <a:close/>
                    <a:moveTo>
                      <a:pt x="113" y="131"/>
                    </a:moveTo>
                    <a:lnTo>
                      <a:pt x="111" y="131"/>
                    </a:lnTo>
                    <a:lnTo>
                      <a:pt x="111" y="132"/>
                    </a:lnTo>
                    <a:lnTo>
                      <a:pt x="111" y="131"/>
                    </a:lnTo>
                    <a:lnTo>
                      <a:pt x="113" y="131"/>
                    </a:lnTo>
                    <a:close/>
                    <a:moveTo>
                      <a:pt x="113" y="131"/>
                    </a:moveTo>
                    <a:lnTo>
                      <a:pt x="111" y="131"/>
                    </a:lnTo>
                    <a:lnTo>
                      <a:pt x="111" y="129"/>
                    </a:lnTo>
                    <a:lnTo>
                      <a:pt x="113" y="129"/>
                    </a:lnTo>
                    <a:lnTo>
                      <a:pt x="113" y="131"/>
                    </a:lnTo>
                    <a:close/>
                    <a:moveTo>
                      <a:pt x="119" y="131"/>
                    </a:moveTo>
                    <a:lnTo>
                      <a:pt x="117" y="131"/>
                    </a:lnTo>
                    <a:lnTo>
                      <a:pt x="119" y="131"/>
                    </a:lnTo>
                    <a:lnTo>
                      <a:pt x="119" y="129"/>
                    </a:lnTo>
                    <a:lnTo>
                      <a:pt x="119" y="131"/>
                    </a:lnTo>
                    <a:close/>
                    <a:moveTo>
                      <a:pt x="129" y="119"/>
                    </a:moveTo>
                    <a:lnTo>
                      <a:pt x="129" y="117"/>
                    </a:lnTo>
                    <a:lnTo>
                      <a:pt x="129" y="119"/>
                    </a:lnTo>
                    <a:close/>
                    <a:moveTo>
                      <a:pt x="123" y="119"/>
                    </a:moveTo>
                    <a:lnTo>
                      <a:pt x="123" y="117"/>
                    </a:lnTo>
                    <a:lnTo>
                      <a:pt x="123" y="119"/>
                    </a:lnTo>
                    <a:close/>
                    <a:moveTo>
                      <a:pt x="125" y="119"/>
                    </a:moveTo>
                    <a:lnTo>
                      <a:pt x="125" y="117"/>
                    </a:lnTo>
                    <a:lnTo>
                      <a:pt x="125" y="119"/>
                    </a:lnTo>
                    <a:close/>
                    <a:moveTo>
                      <a:pt x="127" y="115"/>
                    </a:moveTo>
                    <a:lnTo>
                      <a:pt x="129" y="115"/>
                    </a:lnTo>
                    <a:lnTo>
                      <a:pt x="127" y="115"/>
                    </a:lnTo>
                    <a:lnTo>
                      <a:pt x="129" y="115"/>
                    </a:lnTo>
                    <a:lnTo>
                      <a:pt x="129" y="117"/>
                    </a:lnTo>
                    <a:lnTo>
                      <a:pt x="127" y="117"/>
                    </a:lnTo>
                    <a:lnTo>
                      <a:pt x="129" y="117"/>
                    </a:lnTo>
                    <a:lnTo>
                      <a:pt x="127" y="117"/>
                    </a:lnTo>
                    <a:lnTo>
                      <a:pt x="127" y="115"/>
                    </a:lnTo>
                    <a:close/>
                    <a:moveTo>
                      <a:pt x="40" y="167"/>
                    </a:moveTo>
                    <a:lnTo>
                      <a:pt x="40" y="165"/>
                    </a:lnTo>
                    <a:lnTo>
                      <a:pt x="40" y="163"/>
                    </a:lnTo>
                    <a:lnTo>
                      <a:pt x="40" y="161"/>
                    </a:lnTo>
                    <a:lnTo>
                      <a:pt x="40" y="159"/>
                    </a:lnTo>
                    <a:lnTo>
                      <a:pt x="38" y="159"/>
                    </a:lnTo>
                    <a:lnTo>
                      <a:pt x="38" y="157"/>
                    </a:lnTo>
                    <a:lnTo>
                      <a:pt x="40" y="157"/>
                    </a:lnTo>
                    <a:lnTo>
                      <a:pt x="38" y="157"/>
                    </a:lnTo>
                    <a:lnTo>
                      <a:pt x="40" y="157"/>
                    </a:lnTo>
                    <a:lnTo>
                      <a:pt x="40" y="155"/>
                    </a:lnTo>
                    <a:lnTo>
                      <a:pt x="38" y="155"/>
                    </a:lnTo>
                    <a:lnTo>
                      <a:pt x="40" y="155"/>
                    </a:lnTo>
                    <a:lnTo>
                      <a:pt x="40" y="154"/>
                    </a:lnTo>
                    <a:lnTo>
                      <a:pt x="40" y="152"/>
                    </a:lnTo>
                    <a:lnTo>
                      <a:pt x="40" y="154"/>
                    </a:lnTo>
                    <a:lnTo>
                      <a:pt x="40" y="155"/>
                    </a:lnTo>
                    <a:lnTo>
                      <a:pt x="38" y="155"/>
                    </a:lnTo>
                    <a:lnTo>
                      <a:pt x="38" y="157"/>
                    </a:lnTo>
                    <a:lnTo>
                      <a:pt x="37" y="157"/>
                    </a:lnTo>
                    <a:lnTo>
                      <a:pt x="37" y="159"/>
                    </a:lnTo>
                    <a:lnTo>
                      <a:pt x="37" y="161"/>
                    </a:lnTo>
                    <a:lnTo>
                      <a:pt x="37" y="159"/>
                    </a:lnTo>
                    <a:lnTo>
                      <a:pt x="38" y="159"/>
                    </a:lnTo>
                    <a:lnTo>
                      <a:pt x="38" y="157"/>
                    </a:lnTo>
                    <a:lnTo>
                      <a:pt x="38" y="159"/>
                    </a:lnTo>
                    <a:lnTo>
                      <a:pt x="40" y="159"/>
                    </a:lnTo>
                    <a:lnTo>
                      <a:pt x="40" y="161"/>
                    </a:lnTo>
                    <a:lnTo>
                      <a:pt x="38" y="161"/>
                    </a:lnTo>
                    <a:lnTo>
                      <a:pt x="40" y="161"/>
                    </a:lnTo>
                    <a:lnTo>
                      <a:pt x="38" y="161"/>
                    </a:lnTo>
                    <a:lnTo>
                      <a:pt x="38" y="163"/>
                    </a:lnTo>
                    <a:lnTo>
                      <a:pt x="40" y="163"/>
                    </a:lnTo>
                    <a:lnTo>
                      <a:pt x="40" y="161"/>
                    </a:lnTo>
                    <a:lnTo>
                      <a:pt x="40" y="163"/>
                    </a:lnTo>
                    <a:lnTo>
                      <a:pt x="40" y="165"/>
                    </a:lnTo>
                    <a:lnTo>
                      <a:pt x="40" y="163"/>
                    </a:lnTo>
                    <a:lnTo>
                      <a:pt x="40" y="165"/>
                    </a:lnTo>
                    <a:lnTo>
                      <a:pt x="38" y="165"/>
                    </a:lnTo>
                    <a:lnTo>
                      <a:pt x="40" y="165"/>
                    </a:lnTo>
                    <a:lnTo>
                      <a:pt x="40" y="167"/>
                    </a:lnTo>
                    <a:lnTo>
                      <a:pt x="40" y="165"/>
                    </a:lnTo>
                    <a:lnTo>
                      <a:pt x="40" y="167"/>
                    </a:lnTo>
                    <a:lnTo>
                      <a:pt x="40" y="169"/>
                    </a:lnTo>
                    <a:lnTo>
                      <a:pt x="40" y="167"/>
                    </a:lnTo>
                    <a:lnTo>
                      <a:pt x="40" y="169"/>
                    </a:lnTo>
                    <a:lnTo>
                      <a:pt x="38" y="169"/>
                    </a:lnTo>
                    <a:lnTo>
                      <a:pt x="38" y="171"/>
                    </a:lnTo>
                    <a:lnTo>
                      <a:pt x="38" y="169"/>
                    </a:lnTo>
                    <a:lnTo>
                      <a:pt x="38" y="167"/>
                    </a:lnTo>
                    <a:lnTo>
                      <a:pt x="38" y="169"/>
                    </a:lnTo>
                    <a:lnTo>
                      <a:pt x="38" y="167"/>
                    </a:lnTo>
                    <a:lnTo>
                      <a:pt x="38" y="165"/>
                    </a:lnTo>
                    <a:lnTo>
                      <a:pt x="38" y="163"/>
                    </a:lnTo>
                    <a:lnTo>
                      <a:pt x="38" y="165"/>
                    </a:lnTo>
                    <a:lnTo>
                      <a:pt x="38" y="163"/>
                    </a:lnTo>
                    <a:lnTo>
                      <a:pt x="38" y="161"/>
                    </a:lnTo>
                    <a:lnTo>
                      <a:pt x="38" y="163"/>
                    </a:lnTo>
                    <a:lnTo>
                      <a:pt x="38" y="161"/>
                    </a:lnTo>
                    <a:lnTo>
                      <a:pt x="38" y="163"/>
                    </a:lnTo>
                    <a:lnTo>
                      <a:pt x="37" y="163"/>
                    </a:lnTo>
                    <a:lnTo>
                      <a:pt x="38" y="163"/>
                    </a:lnTo>
                    <a:lnTo>
                      <a:pt x="37" y="163"/>
                    </a:lnTo>
                    <a:lnTo>
                      <a:pt x="37" y="161"/>
                    </a:lnTo>
                    <a:lnTo>
                      <a:pt x="37" y="163"/>
                    </a:lnTo>
                    <a:lnTo>
                      <a:pt x="37" y="165"/>
                    </a:lnTo>
                    <a:lnTo>
                      <a:pt x="37" y="167"/>
                    </a:lnTo>
                    <a:lnTo>
                      <a:pt x="37" y="165"/>
                    </a:lnTo>
                    <a:lnTo>
                      <a:pt x="37" y="167"/>
                    </a:lnTo>
                    <a:lnTo>
                      <a:pt x="37" y="165"/>
                    </a:lnTo>
                    <a:lnTo>
                      <a:pt x="37" y="167"/>
                    </a:lnTo>
                    <a:lnTo>
                      <a:pt x="35" y="167"/>
                    </a:lnTo>
                    <a:lnTo>
                      <a:pt x="35" y="165"/>
                    </a:lnTo>
                    <a:lnTo>
                      <a:pt x="35" y="167"/>
                    </a:lnTo>
                    <a:lnTo>
                      <a:pt x="35" y="165"/>
                    </a:lnTo>
                    <a:lnTo>
                      <a:pt x="35" y="163"/>
                    </a:lnTo>
                    <a:lnTo>
                      <a:pt x="37" y="163"/>
                    </a:lnTo>
                    <a:lnTo>
                      <a:pt x="35" y="163"/>
                    </a:lnTo>
                    <a:lnTo>
                      <a:pt x="37" y="163"/>
                    </a:lnTo>
                    <a:lnTo>
                      <a:pt x="35" y="163"/>
                    </a:lnTo>
                    <a:lnTo>
                      <a:pt x="35" y="165"/>
                    </a:lnTo>
                    <a:lnTo>
                      <a:pt x="35" y="167"/>
                    </a:lnTo>
                    <a:lnTo>
                      <a:pt x="33" y="167"/>
                    </a:lnTo>
                    <a:lnTo>
                      <a:pt x="35" y="167"/>
                    </a:lnTo>
                    <a:lnTo>
                      <a:pt x="33" y="167"/>
                    </a:lnTo>
                    <a:lnTo>
                      <a:pt x="33" y="169"/>
                    </a:lnTo>
                    <a:lnTo>
                      <a:pt x="33" y="167"/>
                    </a:lnTo>
                    <a:lnTo>
                      <a:pt x="33" y="169"/>
                    </a:lnTo>
                    <a:lnTo>
                      <a:pt x="33" y="167"/>
                    </a:lnTo>
                    <a:lnTo>
                      <a:pt x="33" y="169"/>
                    </a:lnTo>
                    <a:lnTo>
                      <a:pt x="33" y="167"/>
                    </a:lnTo>
                    <a:lnTo>
                      <a:pt x="33" y="165"/>
                    </a:lnTo>
                    <a:lnTo>
                      <a:pt x="35" y="165"/>
                    </a:lnTo>
                    <a:lnTo>
                      <a:pt x="35" y="163"/>
                    </a:lnTo>
                    <a:lnTo>
                      <a:pt x="33" y="163"/>
                    </a:lnTo>
                    <a:lnTo>
                      <a:pt x="33" y="165"/>
                    </a:lnTo>
                    <a:lnTo>
                      <a:pt x="33" y="163"/>
                    </a:lnTo>
                    <a:lnTo>
                      <a:pt x="35" y="163"/>
                    </a:lnTo>
                    <a:lnTo>
                      <a:pt x="33" y="163"/>
                    </a:lnTo>
                    <a:lnTo>
                      <a:pt x="33" y="165"/>
                    </a:lnTo>
                    <a:lnTo>
                      <a:pt x="31" y="165"/>
                    </a:lnTo>
                    <a:lnTo>
                      <a:pt x="31" y="163"/>
                    </a:lnTo>
                    <a:lnTo>
                      <a:pt x="31" y="165"/>
                    </a:lnTo>
                    <a:lnTo>
                      <a:pt x="29" y="165"/>
                    </a:lnTo>
                    <a:lnTo>
                      <a:pt x="31" y="165"/>
                    </a:lnTo>
                    <a:lnTo>
                      <a:pt x="29" y="165"/>
                    </a:lnTo>
                    <a:lnTo>
                      <a:pt x="29" y="167"/>
                    </a:lnTo>
                    <a:lnTo>
                      <a:pt x="29" y="165"/>
                    </a:lnTo>
                    <a:lnTo>
                      <a:pt x="29" y="167"/>
                    </a:lnTo>
                    <a:lnTo>
                      <a:pt x="27" y="167"/>
                    </a:lnTo>
                    <a:lnTo>
                      <a:pt x="27" y="169"/>
                    </a:lnTo>
                    <a:lnTo>
                      <a:pt x="27" y="171"/>
                    </a:lnTo>
                    <a:lnTo>
                      <a:pt x="25" y="171"/>
                    </a:lnTo>
                    <a:lnTo>
                      <a:pt x="25" y="169"/>
                    </a:lnTo>
                    <a:lnTo>
                      <a:pt x="25" y="171"/>
                    </a:lnTo>
                    <a:lnTo>
                      <a:pt x="27" y="171"/>
                    </a:lnTo>
                    <a:lnTo>
                      <a:pt x="25" y="171"/>
                    </a:lnTo>
                    <a:lnTo>
                      <a:pt x="25" y="173"/>
                    </a:lnTo>
                    <a:lnTo>
                      <a:pt x="23" y="173"/>
                    </a:lnTo>
                    <a:lnTo>
                      <a:pt x="23" y="171"/>
                    </a:lnTo>
                    <a:lnTo>
                      <a:pt x="23" y="173"/>
                    </a:lnTo>
                    <a:lnTo>
                      <a:pt x="25" y="173"/>
                    </a:lnTo>
                    <a:lnTo>
                      <a:pt x="27" y="173"/>
                    </a:lnTo>
                    <a:lnTo>
                      <a:pt x="27" y="175"/>
                    </a:lnTo>
                    <a:lnTo>
                      <a:pt x="27" y="177"/>
                    </a:lnTo>
                    <a:lnTo>
                      <a:pt x="25" y="177"/>
                    </a:lnTo>
                    <a:lnTo>
                      <a:pt x="25" y="175"/>
                    </a:lnTo>
                    <a:lnTo>
                      <a:pt x="25" y="177"/>
                    </a:lnTo>
                    <a:lnTo>
                      <a:pt x="23" y="177"/>
                    </a:lnTo>
                    <a:lnTo>
                      <a:pt x="21" y="177"/>
                    </a:lnTo>
                    <a:lnTo>
                      <a:pt x="21" y="179"/>
                    </a:lnTo>
                    <a:lnTo>
                      <a:pt x="21" y="180"/>
                    </a:lnTo>
                    <a:lnTo>
                      <a:pt x="23" y="180"/>
                    </a:lnTo>
                    <a:lnTo>
                      <a:pt x="21" y="180"/>
                    </a:lnTo>
                    <a:lnTo>
                      <a:pt x="23" y="180"/>
                    </a:lnTo>
                    <a:lnTo>
                      <a:pt x="21" y="180"/>
                    </a:lnTo>
                    <a:lnTo>
                      <a:pt x="21" y="182"/>
                    </a:lnTo>
                    <a:lnTo>
                      <a:pt x="21" y="184"/>
                    </a:lnTo>
                    <a:lnTo>
                      <a:pt x="19" y="184"/>
                    </a:lnTo>
                    <a:lnTo>
                      <a:pt x="19" y="186"/>
                    </a:lnTo>
                    <a:lnTo>
                      <a:pt x="17" y="186"/>
                    </a:lnTo>
                    <a:lnTo>
                      <a:pt x="15" y="186"/>
                    </a:lnTo>
                    <a:lnTo>
                      <a:pt x="15" y="188"/>
                    </a:lnTo>
                    <a:lnTo>
                      <a:pt x="15" y="190"/>
                    </a:lnTo>
                    <a:lnTo>
                      <a:pt x="15" y="192"/>
                    </a:lnTo>
                    <a:lnTo>
                      <a:pt x="14" y="192"/>
                    </a:lnTo>
                    <a:lnTo>
                      <a:pt x="15" y="192"/>
                    </a:lnTo>
                    <a:lnTo>
                      <a:pt x="15" y="194"/>
                    </a:lnTo>
                    <a:lnTo>
                      <a:pt x="14" y="194"/>
                    </a:lnTo>
                    <a:lnTo>
                      <a:pt x="14" y="196"/>
                    </a:lnTo>
                    <a:lnTo>
                      <a:pt x="14" y="194"/>
                    </a:lnTo>
                    <a:lnTo>
                      <a:pt x="14" y="196"/>
                    </a:lnTo>
                    <a:lnTo>
                      <a:pt x="14" y="198"/>
                    </a:lnTo>
                    <a:lnTo>
                      <a:pt x="12" y="198"/>
                    </a:lnTo>
                    <a:lnTo>
                      <a:pt x="12" y="196"/>
                    </a:lnTo>
                    <a:lnTo>
                      <a:pt x="12" y="198"/>
                    </a:lnTo>
                    <a:lnTo>
                      <a:pt x="12" y="196"/>
                    </a:lnTo>
                    <a:lnTo>
                      <a:pt x="10" y="196"/>
                    </a:lnTo>
                    <a:lnTo>
                      <a:pt x="12" y="196"/>
                    </a:lnTo>
                    <a:lnTo>
                      <a:pt x="10" y="196"/>
                    </a:lnTo>
                    <a:lnTo>
                      <a:pt x="10" y="198"/>
                    </a:lnTo>
                    <a:lnTo>
                      <a:pt x="12" y="198"/>
                    </a:lnTo>
                    <a:lnTo>
                      <a:pt x="10" y="198"/>
                    </a:lnTo>
                    <a:lnTo>
                      <a:pt x="10" y="196"/>
                    </a:lnTo>
                    <a:lnTo>
                      <a:pt x="8" y="196"/>
                    </a:lnTo>
                    <a:lnTo>
                      <a:pt x="8" y="194"/>
                    </a:lnTo>
                    <a:lnTo>
                      <a:pt x="8" y="192"/>
                    </a:lnTo>
                    <a:lnTo>
                      <a:pt x="8" y="190"/>
                    </a:lnTo>
                    <a:lnTo>
                      <a:pt x="6" y="190"/>
                    </a:lnTo>
                    <a:lnTo>
                      <a:pt x="6" y="188"/>
                    </a:lnTo>
                    <a:lnTo>
                      <a:pt x="6" y="186"/>
                    </a:lnTo>
                    <a:lnTo>
                      <a:pt x="6" y="188"/>
                    </a:lnTo>
                    <a:lnTo>
                      <a:pt x="6" y="186"/>
                    </a:lnTo>
                    <a:lnTo>
                      <a:pt x="4" y="186"/>
                    </a:lnTo>
                    <a:lnTo>
                      <a:pt x="2" y="186"/>
                    </a:lnTo>
                    <a:lnTo>
                      <a:pt x="2" y="184"/>
                    </a:lnTo>
                    <a:lnTo>
                      <a:pt x="2" y="182"/>
                    </a:lnTo>
                    <a:lnTo>
                      <a:pt x="4" y="182"/>
                    </a:lnTo>
                    <a:lnTo>
                      <a:pt x="4" y="180"/>
                    </a:lnTo>
                    <a:lnTo>
                      <a:pt x="2" y="180"/>
                    </a:lnTo>
                    <a:lnTo>
                      <a:pt x="4" y="180"/>
                    </a:lnTo>
                    <a:lnTo>
                      <a:pt x="4" y="179"/>
                    </a:lnTo>
                    <a:lnTo>
                      <a:pt x="4" y="177"/>
                    </a:lnTo>
                    <a:lnTo>
                      <a:pt x="2" y="177"/>
                    </a:lnTo>
                    <a:lnTo>
                      <a:pt x="2" y="175"/>
                    </a:lnTo>
                    <a:lnTo>
                      <a:pt x="2" y="173"/>
                    </a:lnTo>
                    <a:lnTo>
                      <a:pt x="2" y="171"/>
                    </a:lnTo>
                    <a:lnTo>
                      <a:pt x="2" y="169"/>
                    </a:lnTo>
                    <a:lnTo>
                      <a:pt x="2" y="167"/>
                    </a:lnTo>
                    <a:lnTo>
                      <a:pt x="2" y="165"/>
                    </a:lnTo>
                    <a:lnTo>
                      <a:pt x="2" y="163"/>
                    </a:lnTo>
                    <a:lnTo>
                      <a:pt x="2" y="161"/>
                    </a:lnTo>
                    <a:lnTo>
                      <a:pt x="2" y="159"/>
                    </a:lnTo>
                    <a:lnTo>
                      <a:pt x="2" y="157"/>
                    </a:lnTo>
                    <a:lnTo>
                      <a:pt x="2" y="155"/>
                    </a:lnTo>
                    <a:lnTo>
                      <a:pt x="2" y="154"/>
                    </a:lnTo>
                    <a:lnTo>
                      <a:pt x="2" y="152"/>
                    </a:lnTo>
                    <a:lnTo>
                      <a:pt x="2" y="150"/>
                    </a:lnTo>
                    <a:lnTo>
                      <a:pt x="2" y="148"/>
                    </a:lnTo>
                    <a:lnTo>
                      <a:pt x="2" y="146"/>
                    </a:lnTo>
                    <a:lnTo>
                      <a:pt x="2" y="144"/>
                    </a:lnTo>
                    <a:lnTo>
                      <a:pt x="2" y="142"/>
                    </a:lnTo>
                    <a:lnTo>
                      <a:pt x="2" y="140"/>
                    </a:lnTo>
                    <a:lnTo>
                      <a:pt x="2" y="138"/>
                    </a:lnTo>
                    <a:lnTo>
                      <a:pt x="2" y="136"/>
                    </a:lnTo>
                    <a:lnTo>
                      <a:pt x="2" y="134"/>
                    </a:lnTo>
                    <a:lnTo>
                      <a:pt x="2" y="132"/>
                    </a:lnTo>
                    <a:lnTo>
                      <a:pt x="2" y="131"/>
                    </a:lnTo>
                    <a:lnTo>
                      <a:pt x="2" y="129"/>
                    </a:lnTo>
                    <a:lnTo>
                      <a:pt x="2" y="127"/>
                    </a:lnTo>
                    <a:lnTo>
                      <a:pt x="0" y="127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5"/>
                    </a:lnTo>
                    <a:lnTo>
                      <a:pt x="0" y="113"/>
                    </a:lnTo>
                    <a:lnTo>
                      <a:pt x="0" y="111"/>
                    </a:lnTo>
                    <a:lnTo>
                      <a:pt x="0" y="109"/>
                    </a:lnTo>
                    <a:lnTo>
                      <a:pt x="0" y="107"/>
                    </a:lnTo>
                    <a:lnTo>
                      <a:pt x="0" y="106"/>
                    </a:lnTo>
                    <a:lnTo>
                      <a:pt x="0" y="104"/>
                    </a:lnTo>
                    <a:lnTo>
                      <a:pt x="0" y="102"/>
                    </a:lnTo>
                    <a:lnTo>
                      <a:pt x="0" y="100"/>
                    </a:lnTo>
                    <a:lnTo>
                      <a:pt x="0" y="98"/>
                    </a:lnTo>
                    <a:lnTo>
                      <a:pt x="2" y="98"/>
                    </a:lnTo>
                    <a:lnTo>
                      <a:pt x="4" y="98"/>
                    </a:lnTo>
                    <a:lnTo>
                      <a:pt x="4" y="100"/>
                    </a:lnTo>
                    <a:lnTo>
                      <a:pt x="6" y="100"/>
                    </a:lnTo>
                    <a:lnTo>
                      <a:pt x="6" y="102"/>
                    </a:lnTo>
                    <a:lnTo>
                      <a:pt x="8" y="102"/>
                    </a:lnTo>
                    <a:lnTo>
                      <a:pt x="8" y="100"/>
                    </a:lnTo>
                    <a:lnTo>
                      <a:pt x="8" y="98"/>
                    </a:lnTo>
                    <a:lnTo>
                      <a:pt x="8" y="96"/>
                    </a:lnTo>
                    <a:lnTo>
                      <a:pt x="8" y="94"/>
                    </a:lnTo>
                    <a:lnTo>
                      <a:pt x="10" y="94"/>
                    </a:lnTo>
                    <a:lnTo>
                      <a:pt x="12" y="94"/>
                    </a:lnTo>
                    <a:lnTo>
                      <a:pt x="12" y="96"/>
                    </a:lnTo>
                    <a:lnTo>
                      <a:pt x="12" y="94"/>
                    </a:lnTo>
                    <a:lnTo>
                      <a:pt x="12" y="96"/>
                    </a:lnTo>
                    <a:lnTo>
                      <a:pt x="14" y="96"/>
                    </a:lnTo>
                    <a:lnTo>
                      <a:pt x="14" y="94"/>
                    </a:lnTo>
                    <a:lnTo>
                      <a:pt x="14" y="92"/>
                    </a:lnTo>
                    <a:lnTo>
                      <a:pt x="12" y="92"/>
                    </a:lnTo>
                    <a:lnTo>
                      <a:pt x="12" y="90"/>
                    </a:lnTo>
                    <a:lnTo>
                      <a:pt x="12" y="88"/>
                    </a:lnTo>
                    <a:lnTo>
                      <a:pt x="12" y="86"/>
                    </a:lnTo>
                    <a:lnTo>
                      <a:pt x="14" y="86"/>
                    </a:lnTo>
                    <a:lnTo>
                      <a:pt x="14" y="84"/>
                    </a:lnTo>
                    <a:lnTo>
                      <a:pt x="15" y="84"/>
                    </a:lnTo>
                    <a:lnTo>
                      <a:pt x="15" y="83"/>
                    </a:lnTo>
                    <a:lnTo>
                      <a:pt x="17" y="83"/>
                    </a:lnTo>
                    <a:lnTo>
                      <a:pt x="19" y="81"/>
                    </a:lnTo>
                    <a:lnTo>
                      <a:pt x="21" y="81"/>
                    </a:lnTo>
                    <a:lnTo>
                      <a:pt x="21" y="79"/>
                    </a:lnTo>
                    <a:lnTo>
                      <a:pt x="21" y="77"/>
                    </a:lnTo>
                    <a:lnTo>
                      <a:pt x="21" y="75"/>
                    </a:lnTo>
                    <a:lnTo>
                      <a:pt x="23" y="75"/>
                    </a:lnTo>
                    <a:lnTo>
                      <a:pt x="25" y="73"/>
                    </a:lnTo>
                    <a:lnTo>
                      <a:pt x="25" y="71"/>
                    </a:lnTo>
                    <a:lnTo>
                      <a:pt x="27" y="71"/>
                    </a:lnTo>
                    <a:lnTo>
                      <a:pt x="25" y="71"/>
                    </a:lnTo>
                    <a:lnTo>
                      <a:pt x="25" y="69"/>
                    </a:lnTo>
                    <a:lnTo>
                      <a:pt x="23" y="69"/>
                    </a:lnTo>
                    <a:lnTo>
                      <a:pt x="25" y="69"/>
                    </a:lnTo>
                    <a:lnTo>
                      <a:pt x="25" y="67"/>
                    </a:lnTo>
                    <a:lnTo>
                      <a:pt x="23" y="67"/>
                    </a:lnTo>
                    <a:lnTo>
                      <a:pt x="25" y="67"/>
                    </a:lnTo>
                    <a:lnTo>
                      <a:pt x="25" y="65"/>
                    </a:lnTo>
                    <a:lnTo>
                      <a:pt x="23" y="65"/>
                    </a:lnTo>
                    <a:lnTo>
                      <a:pt x="25" y="63"/>
                    </a:lnTo>
                    <a:lnTo>
                      <a:pt x="25" y="61"/>
                    </a:lnTo>
                    <a:lnTo>
                      <a:pt x="27" y="61"/>
                    </a:lnTo>
                    <a:lnTo>
                      <a:pt x="25" y="61"/>
                    </a:lnTo>
                    <a:lnTo>
                      <a:pt x="25" y="59"/>
                    </a:lnTo>
                    <a:lnTo>
                      <a:pt x="25" y="58"/>
                    </a:lnTo>
                    <a:lnTo>
                      <a:pt x="25" y="56"/>
                    </a:lnTo>
                    <a:lnTo>
                      <a:pt x="27" y="56"/>
                    </a:lnTo>
                    <a:lnTo>
                      <a:pt x="27" y="54"/>
                    </a:lnTo>
                    <a:lnTo>
                      <a:pt x="27" y="52"/>
                    </a:lnTo>
                    <a:lnTo>
                      <a:pt x="29" y="52"/>
                    </a:lnTo>
                    <a:lnTo>
                      <a:pt x="29" y="50"/>
                    </a:lnTo>
                    <a:lnTo>
                      <a:pt x="31" y="50"/>
                    </a:lnTo>
                    <a:lnTo>
                      <a:pt x="31" y="48"/>
                    </a:lnTo>
                    <a:lnTo>
                      <a:pt x="33" y="48"/>
                    </a:lnTo>
                    <a:lnTo>
                      <a:pt x="33" y="46"/>
                    </a:lnTo>
                    <a:lnTo>
                      <a:pt x="33" y="44"/>
                    </a:lnTo>
                    <a:lnTo>
                      <a:pt x="33" y="42"/>
                    </a:lnTo>
                    <a:lnTo>
                      <a:pt x="33" y="40"/>
                    </a:lnTo>
                    <a:lnTo>
                      <a:pt x="33" y="38"/>
                    </a:lnTo>
                    <a:lnTo>
                      <a:pt x="33" y="36"/>
                    </a:lnTo>
                    <a:lnTo>
                      <a:pt x="35" y="36"/>
                    </a:lnTo>
                    <a:lnTo>
                      <a:pt x="35" y="35"/>
                    </a:lnTo>
                    <a:lnTo>
                      <a:pt x="35" y="33"/>
                    </a:lnTo>
                    <a:lnTo>
                      <a:pt x="37" y="33"/>
                    </a:lnTo>
                    <a:lnTo>
                      <a:pt x="37" y="31"/>
                    </a:lnTo>
                    <a:lnTo>
                      <a:pt x="38" y="31"/>
                    </a:lnTo>
                    <a:lnTo>
                      <a:pt x="38" y="29"/>
                    </a:lnTo>
                    <a:lnTo>
                      <a:pt x="40" y="27"/>
                    </a:lnTo>
                    <a:lnTo>
                      <a:pt x="40" y="25"/>
                    </a:lnTo>
                    <a:lnTo>
                      <a:pt x="42" y="25"/>
                    </a:lnTo>
                    <a:lnTo>
                      <a:pt x="42" y="23"/>
                    </a:lnTo>
                    <a:lnTo>
                      <a:pt x="44" y="21"/>
                    </a:lnTo>
                    <a:lnTo>
                      <a:pt x="44" y="19"/>
                    </a:lnTo>
                    <a:lnTo>
                      <a:pt x="46" y="19"/>
                    </a:lnTo>
                    <a:lnTo>
                      <a:pt x="46" y="17"/>
                    </a:lnTo>
                    <a:lnTo>
                      <a:pt x="48" y="15"/>
                    </a:lnTo>
                    <a:lnTo>
                      <a:pt x="48" y="13"/>
                    </a:lnTo>
                    <a:lnTo>
                      <a:pt x="50" y="13"/>
                    </a:lnTo>
                    <a:lnTo>
                      <a:pt x="50" y="11"/>
                    </a:lnTo>
                    <a:lnTo>
                      <a:pt x="52" y="11"/>
                    </a:lnTo>
                    <a:lnTo>
                      <a:pt x="52" y="10"/>
                    </a:lnTo>
                    <a:lnTo>
                      <a:pt x="52" y="8"/>
                    </a:lnTo>
                    <a:lnTo>
                      <a:pt x="54" y="8"/>
                    </a:lnTo>
                    <a:lnTo>
                      <a:pt x="54" y="6"/>
                    </a:lnTo>
                    <a:lnTo>
                      <a:pt x="56" y="6"/>
                    </a:lnTo>
                    <a:lnTo>
                      <a:pt x="56" y="4"/>
                    </a:lnTo>
                    <a:lnTo>
                      <a:pt x="56" y="2"/>
                    </a:lnTo>
                    <a:lnTo>
                      <a:pt x="58" y="2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62" y="2"/>
                    </a:lnTo>
                    <a:lnTo>
                      <a:pt x="63" y="2"/>
                    </a:lnTo>
                    <a:lnTo>
                      <a:pt x="63" y="4"/>
                    </a:lnTo>
                    <a:lnTo>
                      <a:pt x="63" y="6"/>
                    </a:lnTo>
                    <a:lnTo>
                      <a:pt x="63" y="8"/>
                    </a:lnTo>
                    <a:lnTo>
                      <a:pt x="63" y="10"/>
                    </a:lnTo>
                    <a:lnTo>
                      <a:pt x="63" y="11"/>
                    </a:lnTo>
                    <a:lnTo>
                      <a:pt x="65" y="11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69" y="13"/>
                    </a:lnTo>
                    <a:lnTo>
                      <a:pt x="71" y="13"/>
                    </a:lnTo>
                    <a:lnTo>
                      <a:pt x="71" y="11"/>
                    </a:lnTo>
                    <a:lnTo>
                      <a:pt x="73" y="11"/>
                    </a:lnTo>
                    <a:lnTo>
                      <a:pt x="75" y="11"/>
                    </a:lnTo>
                    <a:lnTo>
                      <a:pt x="75" y="10"/>
                    </a:lnTo>
                    <a:lnTo>
                      <a:pt x="75" y="11"/>
                    </a:lnTo>
                    <a:lnTo>
                      <a:pt x="77" y="11"/>
                    </a:lnTo>
                    <a:lnTo>
                      <a:pt x="77" y="10"/>
                    </a:lnTo>
                    <a:lnTo>
                      <a:pt x="79" y="10"/>
                    </a:lnTo>
                    <a:lnTo>
                      <a:pt x="77" y="10"/>
                    </a:lnTo>
                    <a:lnTo>
                      <a:pt x="79" y="10"/>
                    </a:lnTo>
                    <a:lnTo>
                      <a:pt x="79" y="8"/>
                    </a:lnTo>
                    <a:lnTo>
                      <a:pt x="79" y="10"/>
                    </a:lnTo>
                    <a:lnTo>
                      <a:pt x="79" y="8"/>
                    </a:lnTo>
                    <a:lnTo>
                      <a:pt x="81" y="8"/>
                    </a:lnTo>
                    <a:lnTo>
                      <a:pt x="83" y="8"/>
                    </a:lnTo>
                    <a:lnTo>
                      <a:pt x="83" y="10"/>
                    </a:lnTo>
                    <a:lnTo>
                      <a:pt x="85" y="8"/>
                    </a:lnTo>
                    <a:lnTo>
                      <a:pt x="85" y="6"/>
                    </a:lnTo>
                    <a:lnTo>
                      <a:pt x="86" y="6"/>
                    </a:lnTo>
                    <a:lnTo>
                      <a:pt x="88" y="6"/>
                    </a:lnTo>
                    <a:lnTo>
                      <a:pt x="90" y="6"/>
                    </a:lnTo>
                    <a:lnTo>
                      <a:pt x="92" y="6"/>
                    </a:lnTo>
                    <a:lnTo>
                      <a:pt x="92" y="8"/>
                    </a:lnTo>
                    <a:lnTo>
                      <a:pt x="94" y="10"/>
                    </a:lnTo>
                    <a:lnTo>
                      <a:pt x="96" y="10"/>
                    </a:lnTo>
                    <a:lnTo>
                      <a:pt x="96" y="11"/>
                    </a:lnTo>
                    <a:lnTo>
                      <a:pt x="98" y="11"/>
                    </a:lnTo>
                    <a:lnTo>
                      <a:pt x="98" y="13"/>
                    </a:lnTo>
                    <a:lnTo>
                      <a:pt x="98" y="15"/>
                    </a:lnTo>
                    <a:lnTo>
                      <a:pt x="100" y="15"/>
                    </a:lnTo>
                    <a:lnTo>
                      <a:pt x="100" y="17"/>
                    </a:lnTo>
                    <a:lnTo>
                      <a:pt x="102" y="17"/>
                    </a:lnTo>
                    <a:lnTo>
                      <a:pt x="102" y="19"/>
                    </a:lnTo>
                    <a:lnTo>
                      <a:pt x="104" y="19"/>
                    </a:lnTo>
                    <a:lnTo>
                      <a:pt x="104" y="21"/>
                    </a:lnTo>
                    <a:lnTo>
                      <a:pt x="104" y="23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4" y="29"/>
                    </a:lnTo>
                    <a:lnTo>
                      <a:pt x="104" y="31"/>
                    </a:lnTo>
                    <a:lnTo>
                      <a:pt x="104" y="33"/>
                    </a:lnTo>
                    <a:lnTo>
                      <a:pt x="104" y="35"/>
                    </a:lnTo>
                    <a:lnTo>
                      <a:pt x="104" y="36"/>
                    </a:lnTo>
                    <a:lnTo>
                      <a:pt x="104" y="38"/>
                    </a:lnTo>
                    <a:lnTo>
                      <a:pt x="104" y="40"/>
                    </a:lnTo>
                    <a:lnTo>
                      <a:pt x="104" y="42"/>
                    </a:lnTo>
                    <a:lnTo>
                      <a:pt x="104" y="44"/>
                    </a:lnTo>
                    <a:lnTo>
                      <a:pt x="104" y="46"/>
                    </a:lnTo>
                    <a:lnTo>
                      <a:pt x="104" y="48"/>
                    </a:lnTo>
                    <a:lnTo>
                      <a:pt x="104" y="50"/>
                    </a:lnTo>
                    <a:lnTo>
                      <a:pt x="104" y="52"/>
                    </a:lnTo>
                    <a:lnTo>
                      <a:pt x="104" y="54"/>
                    </a:lnTo>
                    <a:lnTo>
                      <a:pt x="104" y="56"/>
                    </a:lnTo>
                    <a:lnTo>
                      <a:pt x="104" y="58"/>
                    </a:lnTo>
                    <a:lnTo>
                      <a:pt x="104" y="59"/>
                    </a:lnTo>
                    <a:lnTo>
                      <a:pt x="104" y="61"/>
                    </a:lnTo>
                    <a:lnTo>
                      <a:pt x="104" y="63"/>
                    </a:lnTo>
                    <a:lnTo>
                      <a:pt x="104" y="65"/>
                    </a:lnTo>
                    <a:lnTo>
                      <a:pt x="104" y="67"/>
                    </a:lnTo>
                    <a:lnTo>
                      <a:pt x="104" y="69"/>
                    </a:lnTo>
                    <a:lnTo>
                      <a:pt x="104" y="71"/>
                    </a:lnTo>
                    <a:lnTo>
                      <a:pt x="104" y="73"/>
                    </a:lnTo>
                    <a:lnTo>
                      <a:pt x="104" y="75"/>
                    </a:lnTo>
                    <a:lnTo>
                      <a:pt x="104" y="77"/>
                    </a:lnTo>
                    <a:lnTo>
                      <a:pt x="104" y="79"/>
                    </a:lnTo>
                    <a:lnTo>
                      <a:pt x="102" y="79"/>
                    </a:lnTo>
                    <a:lnTo>
                      <a:pt x="104" y="79"/>
                    </a:lnTo>
                    <a:lnTo>
                      <a:pt x="104" y="81"/>
                    </a:lnTo>
                    <a:lnTo>
                      <a:pt x="102" y="81"/>
                    </a:lnTo>
                    <a:lnTo>
                      <a:pt x="104" y="81"/>
                    </a:lnTo>
                    <a:lnTo>
                      <a:pt x="102" y="81"/>
                    </a:lnTo>
                    <a:lnTo>
                      <a:pt x="104" y="83"/>
                    </a:lnTo>
                    <a:lnTo>
                      <a:pt x="106" y="83"/>
                    </a:lnTo>
                    <a:lnTo>
                      <a:pt x="108" y="84"/>
                    </a:lnTo>
                    <a:lnTo>
                      <a:pt x="110" y="86"/>
                    </a:lnTo>
                    <a:lnTo>
                      <a:pt x="111" y="86"/>
                    </a:lnTo>
                    <a:lnTo>
                      <a:pt x="113" y="86"/>
                    </a:lnTo>
                    <a:lnTo>
                      <a:pt x="115" y="86"/>
                    </a:lnTo>
                    <a:lnTo>
                      <a:pt x="115" y="88"/>
                    </a:lnTo>
                    <a:lnTo>
                      <a:pt x="115" y="90"/>
                    </a:lnTo>
                    <a:lnTo>
                      <a:pt x="113" y="90"/>
                    </a:lnTo>
                    <a:lnTo>
                      <a:pt x="111" y="90"/>
                    </a:lnTo>
                    <a:lnTo>
                      <a:pt x="113" y="90"/>
                    </a:lnTo>
                    <a:lnTo>
                      <a:pt x="113" y="92"/>
                    </a:lnTo>
                    <a:lnTo>
                      <a:pt x="113" y="94"/>
                    </a:lnTo>
                    <a:lnTo>
                      <a:pt x="115" y="96"/>
                    </a:lnTo>
                    <a:lnTo>
                      <a:pt x="115" y="98"/>
                    </a:lnTo>
                    <a:lnTo>
                      <a:pt x="113" y="98"/>
                    </a:lnTo>
                    <a:lnTo>
                      <a:pt x="113" y="100"/>
                    </a:lnTo>
                    <a:lnTo>
                      <a:pt x="113" y="102"/>
                    </a:lnTo>
                    <a:lnTo>
                      <a:pt x="115" y="102"/>
                    </a:lnTo>
                    <a:lnTo>
                      <a:pt x="115" y="104"/>
                    </a:lnTo>
                    <a:lnTo>
                      <a:pt x="115" y="106"/>
                    </a:lnTo>
                    <a:lnTo>
                      <a:pt x="117" y="106"/>
                    </a:lnTo>
                    <a:lnTo>
                      <a:pt x="117" y="107"/>
                    </a:lnTo>
                    <a:lnTo>
                      <a:pt x="119" y="107"/>
                    </a:lnTo>
                    <a:lnTo>
                      <a:pt x="119" y="106"/>
                    </a:lnTo>
                    <a:lnTo>
                      <a:pt x="117" y="106"/>
                    </a:lnTo>
                    <a:lnTo>
                      <a:pt x="119" y="106"/>
                    </a:lnTo>
                    <a:lnTo>
                      <a:pt x="119" y="104"/>
                    </a:lnTo>
                    <a:lnTo>
                      <a:pt x="121" y="104"/>
                    </a:lnTo>
                    <a:lnTo>
                      <a:pt x="121" y="106"/>
                    </a:lnTo>
                    <a:lnTo>
                      <a:pt x="123" y="106"/>
                    </a:lnTo>
                    <a:lnTo>
                      <a:pt x="125" y="107"/>
                    </a:lnTo>
                    <a:lnTo>
                      <a:pt x="125" y="109"/>
                    </a:lnTo>
                    <a:lnTo>
                      <a:pt x="125" y="111"/>
                    </a:lnTo>
                    <a:lnTo>
                      <a:pt x="127" y="111"/>
                    </a:lnTo>
                    <a:lnTo>
                      <a:pt x="125" y="111"/>
                    </a:lnTo>
                    <a:lnTo>
                      <a:pt x="127" y="111"/>
                    </a:lnTo>
                    <a:lnTo>
                      <a:pt x="127" y="113"/>
                    </a:lnTo>
                    <a:lnTo>
                      <a:pt x="127" y="115"/>
                    </a:lnTo>
                    <a:lnTo>
                      <a:pt x="127" y="113"/>
                    </a:lnTo>
                    <a:lnTo>
                      <a:pt x="127" y="115"/>
                    </a:lnTo>
                    <a:lnTo>
                      <a:pt x="125" y="115"/>
                    </a:lnTo>
                    <a:lnTo>
                      <a:pt x="127" y="117"/>
                    </a:lnTo>
                    <a:lnTo>
                      <a:pt x="125" y="117"/>
                    </a:lnTo>
                    <a:lnTo>
                      <a:pt x="125" y="115"/>
                    </a:lnTo>
                    <a:lnTo>
                      <a:pt x="123" y="115"/>
                    </a:lnTo>
                    <a:lnTo>
                      <a:pt x="125" y="115"/>
                    </a:lnTo>
                    <a:lnTo>
                      <a:pt x="123" y="115"/>
                    </a:lnTo>
                    <a:lnTo>
                      <a:pt x="125" y="115"/>
                    </a:lnTo>
                    <a:lnTo>
                      <a:pt x="123" y="115"/>
                    </a:lnTo>
                    <a:lnTo>
                      <a:pt x="125" y="115"/>
                    </a:lnTo>
                    <a:lnTo>
                      <a:pt x="123" y="115"/>
                    </a:lnTo>
                    <a:lnTo>
                      <a:pt x="123" y="117"/>
                    </a:lnTo>
                    <a:lnTo>
                      <a:pt x="125" y="117"/>
                    </a:lnTo>
                    <a:lnTo>
                      <a:pt x="123" y="117"/>
                    </a:lnTo>
                    <a:lnTo>
                      <a:pt x="121" y="117"/>
                    </a:lnTo>
                    <a:lnTo>
                      <a:pt x="123" y="117"/>
                    </a:lnTo>
                    <a:lnTo>
                      <a:pt x="123" y="119"/>
                    </a:lnTo>
                    <a:lnTo>
                      <a:pt x="123" y="121"/>
                    </a:lnTo>
                    <a:lnTo>
                      <a:pt x="125" y="121"/>
                    </a:lnTo>
                    <a:lnTo>
                      <a:pt x="123" y="121"/>
                    </a:lnTo>
                    <a:lnTo>
                      <a:pt x="125" y="121"/>
                    </a:lnTo>
                    <a:lnTo>
                      <a:pt x="125" y="119"/>
                    </a:lnTo>
                    <a:lnTo>
                      <a:pt x="123" y="119"/>
                    </a:lnTo>
                    <a:lnTo>
                      <a:pt x="125" y="119"/>
                    </a:lnTo>
                    <a:lnTo>
                      <a:pt x="123" y="119"/>
                    </a:lnTo>
                    <a:lnTo>
                      <a:pt x="125" y="119"/>
                    </a:lnTo>
                    <a:lnTo>
                      <a:pt x="125" y="117"/>
                    </a:lnTo>
                    <a:lnTo>
                      <a:pt x="125" y="119"/>
                    </a:lnTo>
                    <a:lnTo>
                      <a:pt x="127" y="119"/>
                    </a:lnTo>
                    <a:lnTo>
                      <a:pt x="127" y="121"/>
                    </a:lnTo>
                    <a:lnTo>
                      <a:pt x="127" y="119"/>
                    </a:lnTo>
                    <a:lnTo>
                      <a:pt x="127" y="117"/>
                    </a:lnTo>
                    <a:lnTo>
                      <a:pt x="127" y="119"/>
                    </a:lnTo>
                    <a:lnTo>
                      <a:pt x="129" y="119"/>
                    </a:lnTo>
                    <a:lnTo>
                      <a:pt x="127" y="119"/>
                    </a:lnTo>
                    <a:lnTo>
                      <a:pt x="129" y="119"/>
                    </a:lnTo>
                    <a:lnTo>
                      <a:pt x="129" y="121"/>
                    </a:lnTo>
                    <a:lnTo>
                      <a:pt x="131" y="121"/>
                    </a:lnTo>
                    <a:lnTo>
                      <a:pt x="129" y="121"/>
                    </a:lnTo>
                    <a:lnTo>
                      <a:pt x="129" y="123"/>
                    </a:lnTo>
                    <a:lnTo>
                      <a:pt x="127" y="123"/>
                    </a:lnTo>
                    <a:lnTo>
                      <a:pt x="125" y="123"/>
                    </a:lnTo>
                    <a:lnTo>
                      <a:pt x="127" y="125"/>
                    </a:lnTo>
                    <a:lnTo>
                      <a:pt x="125" y="125"/>
                    </a:lnTo>
                    <a:lnTo>
                      <a:pt x="125" y="127"/>
                    </a:lnTo>
                    <a:lnTo>
                      <a:pt x="123" y="127"/>
                    </a:lnTo>
                    <a:lnTo>
                      <a:pt x="123" y="129"/>
                    </a:lnTo>
                    <a:lnTo>
                      <a:pt x="123" y="127"/>
                    </a:lnTo>
                    <a:lnTo>
                      <a:pt x="123" y="129"/>
                    </a:lnTo>
                    <a:lnTo>
                      <a:pt x="121" y="129"/>
                    </a:lnTo>
                    <a:lnTo>
                      <a:pt x="123" y="129"/>
                    </a:lnTo>
                    <a:lnTo>
                      <a:pt x="121" y="129"/>
                    </a:lnTo>
                    <a:lnTo>
                      <a:pt x="121" y="127"/>
                    </a:lnTo>
                    <a:lnTo>
                      <a:pt x="119" y="127"/>
                    </a:lnTo>
                    <a:lnTo>
                      <a:pt x="119" y="129"/>
                    </a:lnTo>
                    <a:lnTo>
                      <a:pt x="121" y="129"/>
                    </a:lnTo>
                    <a:lnTo>
                      <a:pt x="119" y="129"/>
                    </a:lnTo>
                    <a:lnTo>
                      <a:pt x="117" y="129"/>
                    </a:lnTo>
                    <a:lnTo>
                      <a:pt x="117" y="127"/>
                    </a:lnTo>
                    <a:lnTo>
                      <a:pt x="119" y="127"/>
                    </a:lnTo>
                    <a:lnTo>
                      <a:pt x="119" y="125"/>
                    </a:lnTo>
                    <a:lnTo>
                      <a:pt x="117" y="127"/>
                    </a:lnTo>
                    <a:lnTo>
                      <a:pt x="115" y="127"/>
                    </a:lnTo>
                    <a:lnTo>
                      <a:pt x="115" y="125"/>
                    </a:lnTo>
                    <a:lnTo>
                      <a:pt x="115" y="127"/>
                    </a:lnTo>
                    <a:lnTo>
                      <a:pt x="115" y="125"/>
                    </a:lnTo>
                    <a:lnTo>
                      <a:pt x="115" y="127"/>
                    </a:lnTo>
                    <a:lnTo>
                      <a:pt x="117" y="127"/>
                    </a:lnTo>
                    <a:lnTo>
                      <a:pt x="115" y="127"/>
                    </a:lnTo>
                    <a:lnTo>
                      <a:pt x="117" y="127"/>
                    </a:lnTo>
                    <a:lnTo>
                      <a:pt x="117" y="129"/>
                    </a:lnTo>
                    <a:lnTo>
                      <a:pt x="115" y="129"/>
                    </a:lnTo>
                    <a:lnTo>
                      <a:pt x="115" y="131"/>
                    </a:lnTo>
                    <a:lnTo>
                      <a:pt x="115" y="129"/>
                    </a:lnTo>
                    <a:lnTo>
                      <a:pt x="115" y="127"/>
                    </a:lnTo>
                    <a:lnTo>
                      <a:pt x="115" y="129"/>
                    </a:lnTo>
                    <a:lnTo>
                      <a:pt x="113" y="127"/>
                    </a:lnTo>
                    <a:lnTo>
                      <a:pt x="113" y="129"/>
                    </a:lnTo>
                    <a:lnTo>
                      <a:pt x="115" y="129"/>
                    </a:lnTo>
                    <a:lnTo>
                      <a:pt x="113" y="129"/>
                    </a:lnTo>
                    <a:lnTo>
                      <a:pt x="115" y="129"/>
                    </a:lnTo>
                    <a:lnTo>
                      <a:pt x="115" y="131"/>
                    </a:lnTo>
                    <a:lnTo>
                      <a:pt x="113" y="131"/>
                    </a:lnTo>
                    <a:lnTo>
                      <a:pt x="113" y="129"/>
                    </a:lnTo>
                    <a:lnTo>
                      <a:pt x="111" y="129"/>
                    </a:lnTo>
                    <a:lnTo>
                      <a:pt x="110" y="129"/>
                    </a:lnTo>
                    <a:lnTo>
                      <a:pt x="111" y="129"/>
                    </a:lnTo>
                    <a:lnTo>
                      <a:pt x="110" y="129"/>
                    </a:lnTo>
                    <a:lnTo>
                      <a:pt x="110" y="131"/>
                    </a:lnTo>
                    <a:lnTo>
                      <a:pt x="111" y="131"/>
                    </a:lnTo>
                    <a:lnTo>
                      <a:pt x="110" y="131"/>
                    </a:lnTo>
                    <a:lnTo>
                      <a:pt x="110" y="132"/>
                    </a:lnTo>
                    <a:lnTo>
                      <a:pt x="111" y="132"/>
                    </a:lnTo>
                    <a:lnTo>
                      <a:pt x="110" y="132"/>
                    </a:lnTo>
                    <a:lnTo>
                      <a:pt x="110" y="134"/>
                    </a:lnTo>
                    <a:lnTo>
                      <a:pt x="110" y="132"/>
                    </a:lnTo>
                    <a:lnTo>
                      <a:pt x="110" y="134"/>
                    </a:lnTo>
                    <a:lnTo>
                      <a:pt x="108" y="134"/>
                    </a:lnTo>
                    <a:lnTo>
                      <a:pt x="108" y="132"/>
                    </a:lnTo>
                    <a:lnTo>
                      <a:pt x="106" y="132"/>
                    </a:lnTo>
                    <a:lnTo>
                      <a:pt x="106" y="134"/>
                    </a:lnTo>
                    <a:lnTo>
                      <a:pt x="106" y="132"/>
                    </a:lnTo>
                    <a:lnTo>
                      <a:pt x="104" y="132"/>
                    </a:lnTo>
                    <a:lnTo>
                      <a:pt x="106" y="132"/>
                    </a:lnTo>
                    <a:lnTo>
                      <a:pt x="104" y="132"/>
                    </a:lnTo>
                    <a:lnTo>
                      <a:pt x="106" y="132"/>
                    </a:lnTo>
                    <a:lnTo>
                      <a:pt x="106" y="131"/>
                    </a:lnTo>
                    <a:lnTo>
                      <a:pt x="104" y="131"/>
                    </a:lnTo>
                    <a:lnTo>
                      <a:pt x="104" y="132"/>
                    </a:lnTo>
                    <a:lnTo>
                      <a:pt x="104" y="134"/>
                    </a:lnTo>
                    <a:lnTo>
                      <a:pt x="104" y="132"/>
                    </a:lnTo>
                    <a:lnTo>
                      <a:pt x="104" y="131"/>
                    </a:lnTo>
                    <a:lnTo>
                      <a:pt x="104" y="132"/>
                    </a:lnTo>
                    <a:lnTo>
                      <a:pt x="102" y="132"/>
                    </a:lnTo>
                    <a:lnTo>
                      <a:pt x="102" y="131"/>
                    </a:lnTo>
                    <a:lnTo>
                      <a:pt x="102" y="132"/>
                    </a:lnTo>
                    <a:lnTo>
                      <a:pt x="102" y="131"/>
                    </a:lnTo>
                    <a:lnTo>
                      <a:pt x="102" y="132"/>
                    </a:lnTo>
                    <a:lnTo>
                      <a:pt x="102" y="134"/>
                    </a:lnTo>
                    <a:lnTo>
                      <a:pt x="102" y="132"/>
                    </a:lnTo>
                    <a:lnTo>
                      <a:pt x="100" y="132"/>
                    </a:lnTo>
                    <a:lnTo>
                      <a:pt x="100" y="134"/>
                    </a:lnTo>
                    <a:lnTo>
                      <a:pt x="102" y="134"/>
                    </a:lnTo>
                    <a:lnTo>
                      <a:pt x="102" y="136"/>
                    </a:lnTo>
                    <a:lnTo>
                      <a:pt x="100" y="136"/>
                    </a:lnTo>
                    <a:lnTo>
                      <a:pt x="100" y="138"/>
                    </a:lnTo>
                    <a:lnTo>
                      <a:pt x="100" y="140"/>
                    </a:lnTo>
                    <a:lnTo>
                      <a:pt x="100" y="138"/>
                    </a:lnTo>
                    <a:lnTo>
                      <a:pt x="100" y="136"/>
                    </a:lnTo>
                    <a:lnTo>
                      <a:pt x="100" y="134"/>
                    </a:lnTo>
                    <a:lnTo>
                      <a:pt x="100" y="136"/>
                    </a:lnTo>
                    <a:lnTo>
                      <a:pt x="98" y="136"/>
                    </a:lnTo>
                    <a:lnTo>
                      <a:pt x="100" y="136"/>
                    </a:lnTo>
                    <a:lnTo>
                      <a:pt x="98" y="136"/>
                    </a:lnTo>
                    <a:lnTo>
                      <a:pt x="98" y="138"/>
                    </a:lnTo>
                    <a:lnTo>
                      <a:pt x="98" y="136"/>
                    </a:lnTo>
                    <a:lnTo>
                      <a:pt x="98" y="134"/>
                    </a:lnTo>
                    <a:lnTo>
                      <a:pt x="96" y="134"/>
                    </a:lnTo>
                    <a:lnTo>
                      <a:pt x="98" y="134"/>
                    </a:lnTo>
                    <a:lnTo>
                      <a:pt x="96" y="134"/>
                    </a:lnTo>
                    <a:lnTo>
                      <a:pt x="98" y="134"/>
                    </a:lnTo>
                    <a:lnTo>
                      <a:pt x="98" y="136"/>
                    </a:lnTo>
                    <a:lnTo>
                      <a:pt x="96" y="136"/>
                    </a:lnTo>
                    <a:lnTo>
                      <a:pt x="96" y="138"/>
                    </a:lnTo>
                    <a:lnTo>
                      <a:pt x="96" y="136"/>
                    </a:lnTo>
                    <a:lnTo>
                      <a:pt x="96" y="138"/>
                    </a:lnTo>
                    <a:lnTo>
                      <a:pt x="98" y="138"/>
                    </a:lnTo>
                    <a:lnTo>
                      <a:pt x="98" y="136"/>
                    </a:lnTo>
                    <a:lnTo>
                      <a:pt x="98" y="138"/>
                    </a:lnTo>
                    <a:lnTo>
                      <a:pt x="98" y="140"/>
                    </a:lnTo>
                    <a:lnTo>
                      <a:pt x="96" y="140"/>
                    </a:lnTo>
                    <a:lnTo>
                      <a:pt x="96" y="138"/>
                    </a:lnTo>
                    <a:lnTo>
                      <a:pt x="96" y="140"/>
                    </a:lnTo>
                    <a:lnTo>
                      <a:pt x="96" y="142"/>
                    </a:lnTo>
                    <a:lnTo>
                      <a:pt x="96" y="140"/>
                    </a:lnTo>
                    <a:lnTo>
                      <a:pt x="96" y="142"/>
                    </a:lnTo>
                    <a:lnTo>
                      <a:pt x="94" y="142"/>
                    </a:lnTo>
                    <a:lnTo>
                      <a:pt x="94" y="140"/>
                    </a:lnTo>
                    <a:lnTo>
                      <a:pt x="92" y="138"/>
                    </a:lnTo>
                    <a:lnTo>
                      <a:pt x="94" y="138"/>
                    </a:lnTo>
                    <a:lnTo>
                      <a:pt x="92" y="138"/>
                    </a:lnTo>
                    <a:lnTo>
                      <a:pt x="92" y="136"/>
                    </a:lnTo>
                    <a:lnTo>
                      <a:pt x="94" y="136"/>
                    </a:lnTo>
                    <a:lnTo>
                      <a:pt x="92" y="136"/>
                    </a:lnTo>
                    <a:lnTo>
                      <a:pt x="92" y="134"/>
                    </a:lnTo>
                    <a:lnTo>
                      <a:pt x="92" y="136"/>
                    </a:lnTo>
                    <a:lnTo>
                      <a:pt x="90" y="136"/>
                    </a:lnTo>
                    <a:lnTo>
                      <a:pt x="90" y="134"/>
                    </a:lnTo>
                    <a:lnTo>
                      <a:pt x="88" y="134"/>
                    </a:lnTo>
                    <a:lnTo>
                      <a:pt x="88" y="132"/>
                    </a:lnTo>
                    <a:lnTo>
                      <a:pt x="88" y="131"/>
                    </a:lnTo>
                    <a:lnTo>
                      <a:pt x="88" y="132"/>
                    </a:lnTo>
                    <a:lnTo>
                      <a:pt x="90" y="132"/>
                    </a:lnTo>
                    <a:lnTo>
                      <a:pt x="90" y="131"/>
                    </a:lnTo>
                    <a:lnTo>
                      <a:pt x="88" y="131"/>
                    </a:lnTo>
                    <a:lnTo>
                      <a:pt x="88" y="132"/>
                    </a:lnTo>
                    <a:lnTo>
                      <a:pt x="88" y="134"/>
                    </a:lnTo>
                    <a:lnTo>
                      <a:pt x="90" y="134"/>
                    </a:lnTo>
                    <a:lnTo>
                      <a:pt x="90" y="136"/>
                    </a:lnTo>
                    <a:lnTo>
                      <a:pt x="88" y="136"/>
                    </a:lnTo>
                    <a:lnTo>
                      <a:pt x="88" y="134"/>
                    </a:lnTo>
                    <a:lnTo>
                      <a:pt x="86" y="134"/>
                    </a:lnTo>
                    <a:lnTo>
                      <a:pt x="86" y="132"/>
                    </a:lnTo>
                    <a:lnTo>
                      <a:pt x="86" y="134"/>
                    </a:lnTo>
                    <a:lnTo>
                      <a:pt x="86" y="132"/>
                    </a:lnTo>
                    <a:lnTo>
                      <a:pt x="86" y="134"/>
                    </a:lnTo>
                    <a:lnTo>
                      <a:pt x="88" y="134"/>
                    </a:lnTo>
                    <a:lnTo>
                      <a:pt x="88" y="136"/>
                    </a:lnTo>
                    <a:lnTo>
                      <a:pt x="86" y="136"/>
                    </a:lnTo>
                    <a:lnTo>
                      <a:pt x="88" y="136"/>
                    </a:lnTo>
                    <a:lnTo>
                      <a:pt x="86" y="136"/>
                    </a:lnTo>
                    <a:lnTo>
                      <a:pt x="85" y="136"/>
                    </a:lnTo>
                    <a:lnTo>
                      <a:pt x="86" y="136"/>
                    </a:lnTo>
                    <a:lnTo>
                      <a:pt x="86" y="134"/>
                    </a:lnTo>
                    <a:lnTo>
                      <a:pt x="85" y="134"/>
                    </a:lnTo>
                    <a:lnTo>
                      <a:pt x="85" y="136"/>
                    </a:lnTo>
                    <a:lnTo>
                      <a:pt x="86" y="136"/>
                    </a:lnTo>
                    <a:lnTo>
                      <a:pt x="85" y="136"/>
                    </a:lnTo>
                    <a:lnTo>
                      <a:pt x="86" y="136"/>
                    </a:lnTo>
                    <a:lnTo>
                      <a:pt x="85" y="138"/>
                    </a:lnTo>
                    <a:lnTo>
                      <a:pt x="85" y="140"/>
                    </a:lnTo>
                    <a:lnTo>
                      <a:pt x="83" y="140"/>
                    </a:lnTo>
                    <a:lnTo>
                      <a:pt x="83" y="138"/>
                    </a:lnTo>
                    <a:lnTo>
                      <a:pt x="83" y="136"/>
                    </a:lnTo>
                    <a:lnTo>
                      <a:pt x="83" y="134"/>
                    </a:lnTo>
                    <a:lnTo>
                      <a:pt x="83" y="136"/>
                    </a:lnTo>
                    <a:lnTo>
                      <a:pt x="83" y="134"/>
                    </a:lnTo>
                    <a:lnTo>
                      <a:pt x="81" y="134"/>
                    </a:lnTo>
                    <a:lnTo>
                      <a:pt x="81" y="136"/>
                    </a:lnTo>
                    <a:lnTo>
                      <a:pt x="83" y="136"/>
                    </a:lnTo>
                    <a:lnTo>
                      <a:pt x="83" y="138"/>
                    </a:lnTo>
                    <a:lnTo>
                      <a:pt x="83" y="140"/>
                    </a:lnTo>
                    <a:lnTo>
                      <a:pt x="81" y="140"/>
                    </a:lnTo>
                    <a:lnTo>
                      <a:pt x="83" y="140"/>
                    </a:lnTo>
                    <a:lnTo>
                      <a:pt x="83" y="138"/>
                    </a:lnTo>
                    <a:lnTo>
                      <a:pt x="81" y="138"/>
                    </a:lnTo>
                    <a:lnTo>
                      <a:pt x="83" y="138"/>
                    </a:lnTo>
                    <a:lnTo>
                      <a:pt x="81" y="138"/>
                    </a:lnTo>
                    <a:lnTo>
                      <a:pt x="83" y="136"/>
                    </a:lnTo>
                    <a:lnTo>
                      <a:pt x="81" y="136"/>
                    </a:lnTo>
                    <a:lnTo>
                      <a:pt x="81" y="138"/>
                    </a:lnTo>
                    <a:lnTo>
                      <a:pt x="81" y="140"/>
                    </a:lnTo>
                    <a:lnTo>
                      <a:pt x="79" y="140"/>
                    </a:lnTo>
                    <a:lnTo>
                      <a:pt x="79" y="138"/>
                    </a:lnTo>
                    <a:lnTo>
                      <a:pt x="79" y="140"/>
                    </a:lnTo>
                    <a:lnTo>
                      <a:pt x="79" y="138"/>
                    </a:lnTo>
                    <a:lnTo>
                      <a:pt x="79" y="140"/>
                    </a:lnTo>
                    <a:lnTo>
                      <a:pt x="79" y="142"/>
                    </a:lnTo>
                    <a:lnTo>
                      <a:pt x="79" y="140"/>
                    </a:lnTo>
                    <a:lnTo>
                      <a:pt x="79" y="142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79" y="144"/>
                    </a:lnTo>
                    <a:lnTo>
                      <a:pt x="81" y="144"/>
                    </a:lnTo>
                    <a:lnTo>
                      <a:pt x="81" y="146"/>
                    </a:lnTo>
                    <a:lnTo>
                      <a:pt x="79" y="146"/>
                    </a:lnTo>
                    <a:lnTo>
                      <a:pt x="79" y="144"/>
                    </a:lnTo>
                    <a:lnTo>
                      <a:pt x="79" y="146"/>
                    </a:lnTo>
                    <a:lnTo>
                      <a:pt x="81" y="146"/>
                    </a:lnTo>
                    <a:lnTo>
                      <a:pt x="79" y="146"/>
                    </a:lnTo>
                    <a:lnTo>
                      <a:pt x="77" y="144"/>
                    </a:lnTo>
                    <a:lnTo>
                      <a:pt x="75" y="144"/>
                    </a:lnTo>
                    <a:lnTo>
                      <a:pt x="75" y="142"/>
                    </a:lnTo>
                    <a:lnTo>
                      <a:pt x="73" y="142"/>
                    </a:lnTo>
                    <a:lnTo>
                      <a:pt x="71" y="142"/>
                    </a:lnTo>
                    <a:lnTo>
                      <a:pt x="71" y="144"/>
                    </a:lnTo>
                    <a:lnTo>
                      <a:pt x="71" y="142"/>
                    </a:lnTo>
                    <a:lnTo>
                      <a:pt x="71" y="140"/>
                    </a:lnTo>
                    <a:lnTo>
                      <a:pt x="71" y="142"/>
                    </a:lnTo>
                    <a:lnTo>
                      <a:pt x="71" y="140"/>
                    </a:lnTo>
                    <a:lnTo>
                      <a:pt x="73" y="140"/>
                    </a:lnTo>
                    <a:lnTo>
                      <a:pt x="73" y="142"/>
                    </a:lnTo>
                    <a:lnTo>
                      <a:pt x="73" y="140"/>
                    </a:lnTo>
                    <a:lnTo>
                      <a:pt x="73" y="138"/>
                    </a:lnTo>
                    <a:lnTo>
                      <a:pt x="73" y="140"/>
                    </a:lnTo>
                    <a:lnTo>
                      <a:pt x="75" y="140"/>
                    </a:lnTo>
                    <a:lnTo>
                      <a:pt x="75" y="138"/>
                    </a:lnTo>
                    <a:lnTo>
                      <a:pt x="73" y="138"/>
                    </a:lnTo>
                    <a:lnTo>
                      <a:pt x="75" y="138"/>
                    </a:lnTo>
                    <a:lnTo>
                      <a:pt x="75" y="140"/>
                    </a:lnTo>
                    <a:lnTo>
                      <a:pt x="75" y="142"/>
                    </a:lnTo>
                    <a:lnTo>
                      <a:pt x="75" y="140"/>
                    </a:lnTo>
                    <a:lnTo>
                      <a:pt x="75" y="138"/>
                    </a:lnTo>
                    <a:lnTo>
                      <a:pt x="73" y="138"/>
                    </a:lnTo>
                    <a:lnTo>
                      <a:pt x="73" y="136"/>
                    </a:lnTo>
                    <a:lnTo>
                      <a:pt x="75" y="136"/>
                    </a:lnTo>
                    <a:lnTo>
                      <a:pt x="73" y="136"/>
                    </a:lnTo>
                    <a:lnTo>
                      <a:pt x="73" y="138"/>
                    </a:lnTo>
                    <a:lnTo>
                      <a:pt x="71" y="140"/>
                    </a:lnTo>
                    <a:lnTo>
                      <a:pt x="71" y="138"/>
                    </a:lnTo>
                    <a:lnTo>
                      <a:pt x="71" y="140"/>
                    </a:lnTo>
                    <a:lnTo>
                      <a:pt x="71" y="138"/>
                    </a:lnTo>
                    <a:lnTo>
                      <a:pt x="71" y="136"/>
                    </a:lnTo>
                    <a:lnTo>
                      <a:pt x="73" y="136"/>
                    </a:lnTo>
                    <a:lnTo>
                      <a:pt x="73" y="134"/>
                    </a:lnTo>
                    <a:lnTo>
                      <a:pt x="73" y="132"/>
                    </a:lnTo>
                    <a:lnTo>
                      <a:pt x="71" y="132"/>
                    </a:lnTo>
                    <a:lnTo>
                      <a:pt x="71" y="131"/>
                    </a:lnTo>
                    <a:lnTo>
                      <a:pt x="71" y="129"/>
                    </a:lnTo>
                    <a:lnTo>
                      <a:pt x="69" y="129"/>
                    </a:lnTo>
                    <a:lnTo>
                      <a:pt x="71" y="129"/>
                    </a:lnTo>
                    <a:lnTo>
                      <a:pt x="71" y="127"/>
                    </a:lnTo>
                    <a:lnTo>
                      <a:pt x="71" y="129"/>
                    </a:lnTo>
                    <a:lnTo>
                      <a:pt x="69" y="129"/>
                    </a:lnTo>
                    <a:lnTo>
                      <a:pt x="69" y="131"/>
                    </a:lnTo>
                    <a:lnTo>
                      <a:pt x="69" y="132"/>
                    </a:lnTo>
                    <a:lnTo>
                      <a:pt x="69" y="131"/>
                    </a:lnTo>
                    <a:lnTo>
                      <a:pt x="71" y="131"/>
                    </a:lnTo>
                    <a:lnTo>
                      <a:pt x="71" y="132"/>
                    </a:lnTo>
                    <a:lnTo>
                      <a:pt x="71" y="134"/>
                    </a:lnTo>
                    <a:lnTo>
                      <a:pt x="71" y="136"/>
                    </a:lnTo>
                    <a:lnTo>
                      <a:pt x="69" y="136"/>
                    </a:lnTo>
                    <a:lnTo>
                      <a:pt x="69" y="138"/>
                    </a:lnTo>
                    <a:lnTo>
                      <a:pt x="69" y="136"/>
                    </a:lnTo>
                    <a:lnTo>
                      <a:pt x="67" y="136"/>
                    </a:lnTo>
                    <a:lnTo>
                      <a:pt x="67" y="138"/>
                    </a:lnTo>
                    <a:lnTo>
                      <a:pt x="65" y="138"/>
                    </a:lnTo>
                    <a:lnTo>
                      <a:pt x="65" y="140"/>
                    </a:lnTo>
                    <a:lnTo>
                      <a:pt x="67" y="140"/>
                    </a:lnTo>
                    <a:lnTo>
                      <a:pt x="67" y="142"/>
                    </a:lnTo>
                    <a:lnTo>
                      <a:pt x="67" y="144"/>
                    </a:lnTo>
                    <a:lnTo>
                      <a:pt x="65" y="144"/>
                    </a:lnTo>
                    <a:lnTo>
                      <a:pt x="65" y="146"/>
                    </a:lnTo>
                    <a:lnTo>
                      <a:pt x="63" y="146"/>
                    </a:lnTo>
                    <a:lnTo>
                      <a:pt x="63" y="148"/>
                    </a:lnTo>
                    <a:lnTo>
                      <a:pt x="63" y="150"/>
                    </a:lnTo>
                    <a:lnTo>
                      <a:pt x="63" y="148"/>
                    </a:lnTo>
                    <a:lnTo>
                      <a:pt x="63" y="150"/>
                    </a:lnTo>
                    <a:lnTo>
                      <a:pt x="63" y="152"/>
                    </a:lnTo>
                    <a:lnTo>
                      <a:pt x="62" y="152"/>
                    </a:lnTo>
                    <a:lnTo>
                      <a:pt x="63" y="152"/>
                    </a:lnTo>
                    <a:lnTo>
                      <a:pt x="62" y="152"/>
                    </a:lnTo>
                    <a:lnTo>
                      <a:pt x="62" y="154"/>
                    </a:lnTo>
                    <a:lnTo>
                      <a:pt x="63" y="154"/>
                    </a:lnTo>
                    <a:lnTo>
                      <a:pt x="63" y="155"/>
                    </a:lnTo>
                    <a:lnTo>
                      <a:pt x="62" y="155"/>
                    </a:lnTo>
                    <a:lnTo>
                      <a:pt x="62" y="154"/>
                    </a:lnTo>
                    <a:lnTo>
                      <a:pt x="62" y="155"/>
                    </a:lnTo>
                    <a:lnTo>
                      <a:pt x="62" y="157"/>
                    </a:lnTo>
                    <a:lnTo>
                      <a:pt x="60" y="157"/>
                    </a:lnTo>
                    <a:lnTo>
                      <a:pt x="60" y="159"/>
                    </a:lnTo>
                    <a:lnTo>
                      <a:pt x="60" y="157"/>
                    </a:lnTo>
                    <a:lnTo>
                      <a:pt x="58" y="159"/>
                    </a:lnTo>
                    <a:lnTo>
                      <a:pt x="60" y="159"/>
                    </a:lnTo>
                    <a:lnTo>
                      <a:pt x="58" y="159"/>
                    </a:lnTo>
                    <a:lnTo>
                      <a:pt x="58" y="161"/>
                    </a:lnTo>
                    <a:lnTo>
                      <a:pt x="58" y="159"/>
                    </a:lnTo>
                    <a:lnTo>
                      <a:pt x="56" y="159"/>
                    </a:lnTo>
                    <a:lnTo>
                      <a:pt x="58" y="159"/>
                    </a:lnTo>
                    <a:lnTo>
                      <a:pt x="56" y="159"/>
                    </a:lnTo>
                    <a:lnTo>
                      <a:pt x="58" y="159"/>
                    </a:lnTo>
                    <a:lnTo>
                      <a:pt x="58" y="157"/>
                    </a:lnTo>
                    <a:lnTo>
                      <a:pt x="58" y="155"/>
                    </a:lnTo>
                    <a:lnTo>
                      <a:pt x="60" y="155"/>
                    </a:lnTo>
                    <a:lnTo>
                      <a:pt x="60" y="154"/>
                    </a:lnTo>
                    <a:lnTo>
                      <a:pt x="60" y="155"/>
                    </a:lnTo>
                    <a:lnTo>
                      <a:pt x="58" y="155"/>
                    </a:lnTo>
                    <a:lnTo>
                      <a:pt x="60" y="155"/>
                    </a:lnTo>
                    <a:lnTo>
                      <a:pt x="58" y="155"/>
                    </a:lnTo>
                    <a:lnTo>
                      <a:pt x="58" y="157"/>
                    </a:lnTo>
                    <a:lnTo>
                      <a:pt x="56" y="157"/>
                    </a:lnTo>
                    <a:lnTo>
                      <a:pt x="56" y="159"/>
                    </a:lnTo>
                    <a:lnTo>
                      <a:pt x="56" y="157"/>
                    </a:lnTo>
                    <a:lnTo>
                      <a:pt x="56" y="159"/>
                    </a:lnTo>
                    <a:lnTo>
                      <a:pt x="56" y="157"/>
                    </a:lnTo>
                    <a:lnTo>
                      <a:pt x="54" y="157"/>
                    </a:lnTo>
                    <a:lnTo>
                      <a:pt x="56" y="157"/>
                    </a:lnTo>
                    <a:lnTo>
                      <a:pt x="54" y="157"/>
                    </a:lnTo>
                    <a:lnTo>
                      <a:pt x="54" y="159"/>
                    </a:lnTo>
                    <a:lnTo>
                      <a:pt x="54" y="157"/>
                    </a:lnTo>
                    <a:lnTo>
                      <a:pt x="54" y="155"/>
                    </a:lnTo>
                    <a:lnTo>
                      <a:pt x="54" y="154"/>
                    </a:lnTo>
                    <a:lnTo>
                      <a:pt x="52" y="154"/>
                    </a:lnTo>
                    <a:lnTo>
                      <a:pt x="54" y="154"/>
                    </a:lnTo>
                    <a:lnTo>
                      <a:pt x="54" y="155"/>
                    </a:lnTo>
                    <a:lnTo>
                      <a:pt x="52" y="155"/>
                    </a:lnTo>
                    <a:lnTo>
                      <a:pt x="52" y="157"/>
                    </a:lnTo>
                    <a:lnTo>
                      <a:pt x="52" y="159"/>
                    </a:lnTo>
                    <a:lnTo>
                      <a:pt x="50" y="159"/>
                    </a:lnTo>
                    <a:lnTo>
                      <a:pt x="50" y="161"/>
                    </a:lnTo>
                    <a:lnTo>
                      <a:pt x="50" y="163"/>
                    </a:lnTo>
                    <a:lnTo>
                      <a:pt x="48" y="163"/>
                    </a:lnTo>
                    <a:lnTo>
                      <a:pt x="48" y="165"/>
                    </a:lnTo>
                    <a:lnTo>
                      <a:pt x="48" y="163"/>
                    </a:lnTo>
                    <a:lnTo>
                      <a:pt x="48" y="161"/>
                    </a:lnTo>
                    <a:lnTo>
                      <a:pt x="48" y="163"/>
                    </a:lnTo>
                    <a:lnTo>
                      <a:pt x="48" y="161"/>
                    </a:lnTo>
                    <a:lnTo>
                      <a:pt x="50" y="161"/>
                    </a:lnTo>
                    <a:lnTo>
                      <a:pt x="48" y="161"/>
                    </a:lnTo>
                    <a:lnTo>
                      <a:pt x="50" y="161"/>
                    </a:lnTo>
                    <a:lnTo>
                      <a:pt x="48" y="161"/>
                    </a:lnTo>
                    <a:lnTo>
                      <a:pt x="48" y="163"/>
                    </a:lnTo>
                    <a:lnTo>
                      <a:pt x="48" y="161"/>
                    </a:lnTo>
                    <a:lnTo>
                      <a:pt x="48" y="163"/>
                    </a:lnTo>
                    <a:lnTo>
                      <a:pt x="48" y="161"/>
                    </a:lnTo>
                    <a:lnTo>
                      <a:pt x="48" y="163"/>
                    </a:lnTo>
                    <a:lnTo>
                      <a:pt x="48" y="165"/>
                    </a:lnTo>
                    <a:lnTo>
                      <a:pt x="48" y="163"/>
                    </a:lnTo>
                    <a:lnTo>
                      <a:pt x="46" y="163"/>
                    </a:lnTo>
                    <a:lnTo>
                      <a:pt x="46" y="161"/>
                    </a:lnTo>
                    <a:lnTo>
                      <a:pt x="48" y="161"/>
                    </a:lnTo>
                    <a:lnTo>
                      <a:pt x="48" y="159"/>
                    </a:lnTo>
                    <a:lnTo>
                      <a:pt x="46" y="159"/>
                    </a:lnTo>
                    <a:lnTo>
                      <a:pt x="48" y="159"/>
                    </a:lnTo>
                    <a:lnTo>
                      <a:pt x="48" y="157"/>
                    </a:lnTo>
                    <a:lnTo>
                      <a:pt x="48" y="155"/>
                    </a:lnTo>
                    <a:lnTo>
                      <a:pt x="48" y="157"/>
                    </a:lnTo>
                    <a:lnTo>
                      <a:pt x="46" y="157"/>
                    </a:lnTo>
                    <a:lnTo>
                      <a:pt x="46" y="159"/>
                    </a:lnTo>
                    <a:lnTo>
                      <a:pt x="46" y="161"/>
                    </a:lnTo>
                    <a:lnTo>
                      <a:pt x="46" y="159"/>
                    </a:lnTo>
                    <a:lnTo>
                      <a:pt x="46" y="161"/>
                    </a:lnTo>
                    <a:lnTo>
                      <a:pt x="46" y="163"/>
                    </a:lnTo>
                    <a:lnTo>
                      <a:pt x="46" y="165"/>
                    </a:lnTo>
                    <a:lnTo>
                      <a:pt x="46" y="163"/>
                    </a:lnTo>
                    <a:lnTo>
                      <a:pt x="46" y="165"/>
                    </a:lnTo>
                    <a:lnTo>
                      <a:pt x="46" y="163"/>
                    </a:lnTo>
                    <a:lnTo>
                      <a:pt x="44" y="163"/>
                    </a:lnTo>
                    <a:lnTo>
                      <a:pt x="44" y="165"/>
                    </a:lnTo>
                    <a:lnTo>
                      <a:pt x="44" y="167"/>
                    </a:lnTo>
                    <a:lnTo>
                      <a:pt x="44" y="165"/>
                    </a:lnTo>
                    <a:lnTo>
                      <a:pt x="44" y="163"/>
                    </a:lnTo>
                    <a:lnTo>
                      <a:pt x="44" y="165"/>
                    </a:lnTo>
                    <a:lnTo>
                      <a:pt x="44" y="163"/>
                    </a:lnTo>
                    <a:lnTo>
                      <a:pt x="44" y="161"/>
                    </a:lnTo>
                    <a:lnTo>
                      <a:pt x="44" y="159"/>
                    </a:lnTo>
                    <a:lnTo>
                      <a:pt x="46" y="159"/>
                    </a:lnTo>
                    <a:lnTo>
                      <a:pt x="46" y="161"/>
                    </a:lnTo>
                    <a:lnTo>
                      <a:pt x="46" y="159"/>
                    </a:lnTo>
                    <a:lnTo>
                      <a:pt x="44" y="159"/>
                    </a:lnTo>
                    <a:lnTo>
                      <a:pt x="44" y="157"/>
                    </a:lnTo>
                    <a:lnTo>
                      <a:pt x="44" y="155"/>
                    </a:lnTo>
                    <a:lnTo>
                      <a:pt x="46" y="155"/>
                    </a:lnTo>
                    <a:lnTo>
                      <a:pt x="44" y="155"/>
                    </a:lnTo>
                    <a:lnTo>
                      <a:pt x="44" y="157"/>
                    </a:lnTo>
                    <a:lnTo>
                      <a:pt x="44" y="159"/>
                    </a:lnTo>
                    <a:lnTo>
                      <a:pt x="42" y="159"/>
                    </a:lnTo>
                    <a:lnTo>
                      <a:pt x="42" y="161"/>
                    </a:lnTo>
                    <a:lnTo>
                      <a:pt x="42" y="159"/>
                    </a:lnTo>
                    <a:lnTo>
                      <a:pt x="42" y="161"/>
                    </a:lnTo>
                    <a:lnTo>
                      <a:pt x="42" y="159"/>
                    </a:lnTo>
                    <a:lnTo>
                      <a:pt x="40" y="161"/>
                    </a:lnTo>
                    <a:lnTo>
                      <a:pt x="42" y="161"/>
                    </a:lnTo>
                    <a:lnTo>
                      <a:pt x="40" y="161"/>
                    </a:lnTo>
                    <a:lnTo>
                      <a:pt x="40" y="163"/>
                    </a:lnTo>
                    <a:lnTo>
                      <a:pt x="40" y="161"/>
                    </a:lnTo>
                    <a:lnTo>
                      <a:pt x="42" y="161"/>
                    </a:lnTo>
                    <a:lnTo>
                      <a:pt x="42" y="163"/>
                    </a:lnTo>
                    <a:lnTo>
                      <a:pt x="42" y="161"/>
                    </a:lnTo>
                    <a:lnTo>
                      <a:pt x="42" y="163"/>
                    </a:lnTo>
                    <a:lnTo>
                      <a:pt x="42" y="161"/>
                    </a:lnTo>
                    <a:lnTo>
                      <a:pt x="42" y="163"/>
                    </a:lnTo>
                    <a:lnTo>
                      <a:pt x="42" y="165"/>
                    </a:lnTo>
                    <a:lnTo>
                      <a:pt x="42" y="163"/>
                    </a:lnTo>
                    <a:lnTo>
                      <a:pt x="42" y="165"/>
                    </a:lnTo>
                    <a:lnTo>
                      <a:pt x="42" y="167"/>
                    </a:lnTo>
                    <a:lnTo>
                      <a:pt x="40" y="167"/>
                    </a:lnTo>
                    <a:lnTo>
                      <a:pt x="42" y="167"/>
                    </a:lnTo>
                    <a:lnTo>
                      <a:pt x="40" y="167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2" name="Freeform 1264">
                <a:extLst>
                  <a:ext uri="{FF2B5EF4-FFF2-40B4-BE49-F238E27FC236}">
                    <a16:creationId xmlns:a16="http://schemas.microsoft.com/office/drawing/2014/main" id="{A5F6C54E-57B5-C995-60AA-D80FF21E57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19961" y="2018645"/>
                <a:ext cx="398463" cy="463550"/>
              </a:xfrm>
              <a:custGeom>
                <a:avLst/>
                <a:gdLst>
                  <a:gd name="T0" fmla="*/ 247 w 251"/>
                  <a:gd name="T1" fmla="*/ 254 h 292"/>
                  <a:gd name="T2" fmla="*/ 220 w 251"/>
                  <a:gd name="T3" fmla="*/ 202 h 292"/>
                  <a:gd name="T4" fmla="*/ 140 w 251"/>
                  <a:gd name="T5" fmla="*/ 146 h 292"/>
                  <a:gd name="T6" fmla="*/ 119 w 251"/>
                  <a:gd name="T7" fmla="*/ 125 h 292"/>
                  <a:gd name="T8" fmla="*/ 170 w 251"/>
                  <a:gd name="T9" fmla="*/ 116 h 292"/>
                  <a:gd name="T10" fmla="*/ 203 w 251"/>
                  <a:gd name="T11" fmla="*/ 127 h 292"/>
                  <a:gd name="T12" fmla="*/ 222 w 251"/>
                  <a:gd name="T13" fmla="*/ 141 h 292"/>
                  <a:gd name="T14" fmla="*/ 224 w 251"/>
                  <a:gd name="T15" fmla="*/ 160 h 292"/>
                  <a:gd name="T16" fmla="*/ 215 w 251"/>
                  <a:gd name="T17" fmla="*/ 192 h 292"/>
                  <a:gd name="T18" fmla="*/ 215 w 251"/>
                  <a:gd name="T19" fmla="*/ 210 h 292"/>
                  <a:gd name="T20" fmla="*/ 226 w 251"/>
                  <a:gd name="T21" fmla="*/ 196 h 292"/>
                  <a:gd name="T22" fmla="*/ 245 w 251"/>
                  <a:gd name="T23" fmla="*/ 212 h 292"/>
                  <a:gd name="T24" fmla="*/ 249 w 251"/>
                  <a:gd name="T25" fmla="*/ 244 h 292"/>
                  <a:gd name="T26" fmla="*/ 236 w 251"/>
                  <a:gd name="T27" fmla="*/ 264 h 292"/>
                  <a:gd name="T28" fmla="*/ 222 w 251"/>
                  <a:gd name="T29" fmla="*/ 285 h 292"/>
                  <a:gd name="T30" fmla="*/ 178 w 251"/>
                  <a:gd name="T31" fmla="*/ 292 h 292"/>
                  <a:gd name="T32" fmla="*/ 130 w 251"/>
                  <a:gd name="T33" fmla="*/ 290 h 292"/>
                  <a:gd name="T34" fmla="*/ 128 w 251"/>
                  <a:gd name="T35" fmla="*/ 269 h 292"/>
                  <a:gd name="T36" fmla="*/ 128 w 251"/>
                  <a:gd name="T37" fmla="*/ 229 h 292"/>
                  <a:gd name="T38" fmla="*/ 124 w 251"/>
                  <a:gd name="T39" fmla="*/ 206 h 292"/>
                  <a:gd name="T40" fmla="*/ 130 w 251"/>
                  <a:gd name="T41" fmla="*/ 179 h 292"/>
                  <a:gd name="T42" fmla="*/ 136 w 251"/>
                  <a:gd name="T43" fmla="*/ 156 h 292"/>
                  <a:gd name="T44" fmla="*/ 151 w 251"/>
                  <a:gd name="T45" fmla="*/ 146 h 292"/>
                  <a:gd name="T46" fmla="*/ 155 w 251"/>
                  <a:gd name="T47" fmla="*/ 156 h 292"/>
                  <a:gd name="T48" fmla="*/ 167 w 251"/>
                  <a:gd name="T49" fmla="*/ 133 h 292"/>
                  <a:gd name="T50" fmla="*/ 178 w 251"/>
                  <a:gd name="T51" fmla="*/ 116 h 292"/>
                  <a:gd name="T52" fmla="*/ 155 w 251"/>
                  <a:gd name="T53" fmla="*/ 112 h 292"/>
                  <a:gd name="T54" fmla="*/ 182 w 251"/>
                  <a:gd name="T55" fmla="*/ 112 h 292"/>
                  <a:gd name="T56" fmla="*/ 203 w 251"/>
                  <a:gd name="T57" fmla="*/ 102 h 292"/>
                  <a:gd name="T58" fmla="*/ 213 w 251"/>
                  <a:gd name="T59" fmla="*/ 100 h 292"/>
                  <a:gd name="T60" fmla="*/ 197 w 251"/>
                  <a:gd name="T61" fmla="*/ 95 h 292"/>
                  <a:gd name="T62" fmla="*/ 197 w 251"/>
                  <a:gd name="T63" fmla="*/ 89 h 292"/>
                  <a:gd name="T64" fmla="*/ 57 w 251"/>
                  <a:gd name="T65" fmla="*/ 48 h 292"/>
                  <a:gd name="T66" fmla="*/ 65 w 251"/>
                  <a:gd name="T67" fmla="*/ 66 h 292"/>
                  <a:gd name="T68" fmla="*/ 80 w 251"/>
                  <a:gd name="T69" fmla="*/ 64 h 292"/>
                  <a:gd name="T70" fmla="*/ 101 w 251"/>
                  <a:gd name="T71" fmla="*/ 83 h 292"/>
                  <a:gd name="T72" fmla="*/ 128 w 251"/>
                  <a:gd name="T73" fmla="*/ 79 h 292"/>
                  <a:gd name="T74" fmla="*/ 163 w 251"/>
                  <a:gd name="T75" fmla="*/ 70 h 292"/>
                  <a:gd name="T76" fmla="*/ 182 w 251"/>
                  <a:gd name="T77" fmla="*/ 83 h 292"/>
                  <a:gd name="T78" fmla="*/ 195 w 251"/>
                  <a:gd name="T79" fmla="*/ 95 h 292"/>
                  <a:gd name="T80" fmla="*/ 193 w 251"/>
                  <a:gd name="T81" fmla="*/ 106 h 292"/>
                  <a:gd name="T82" fmla="*/ 190 w 251"/>
                  <a:gd name="T83" fmla="*/ 104 h 292"/>
                  <a:gd name="T84" fmla="*/ 178 w 251"/>
                  <a:gd name="T85" fmla="*/ 110 h 292"/>
                  <a:gd name="T86" fmla="*/ 151 w 251"/>
                  <a:gd name="T87" fmla="*/ 104 h 292"/>
                  <a:gd name="T88" fmla="*/ 122 w 251"/>
                  <a:gd name="T89" fmla="*/ 116 h 292"/>
                  <a:gd name="T90" fmla="*/ 122 w 251"/>
                  <a:gd name="T91" fmla="*/ 112 h 292"/>
                  <a:gd name="T92" fmla="*/ 109 w 251"/>
                  <a:gd name="T93" fmla="*/ 108 h 292"/>
                  <a:gd name="T94" fmla="*/ 94 w 251"/>
                  <a:gd name="T95" fmla="*/ 135 h 292"/>
                  <a:gd name="T96" fmla="*/ 82 w 251"/>
                  <a:gd name="T97" fmla="*/ 135 h 292"/>
                  <a:gd name="T98" fmla="*/ 76 w 251"/>
                  <a:gd name="T99" fmla="*/ 116 h 292"/>
                  <a:gd name="T100" fmla="*/ 55 w 251"/>
                  <a:gd name="T101" fmla="*/ 104 h 292"/>
                  <a:gd name="T102" fmla="*/ 23 w 251"/>
                  <a:gd name="T103" fmla="*/ 93 h 292"/>
                  <a:gd name="T104" fmla="*/ 3 w 251"/>
                  <a:gd name="T105" fmla="*/ 77 h 292"/>
                  <a:gd name="T106" fmla="*/ 34 w 251"/>
                  <a:gd name="T107" fmla="*/ 64 h 292"/>
                  <a:gd name="T108" fmla="*/ 84 w 251"/>
                  <a:gd name="T109" fmla="*/ 37 h 292"/>
                  <a:gd name="T110" fmla="*/ 63 w 251"/>
                  <a:gd name="T111" fmla="*/ 58 h 292"/>
                  <a:gd name="T112" fmla="*/ 55 w 251"/>
                  <a:gd name="T113" fmla="*/ 48 h 292"/>
                  <a:gd name="T114" fmla="*/ 38 w 251"/>
                  <a:gd name="T115" fmla="*/ 16 h 292"/>
                  <a:gd name="T116" fmla="*/ 63 w 251"/>
                  <a:gd name="T117" fmla="*/ 4 h 292"/>
                  <a:gd name="T118" fmla="*/ 46 w 251"/>
                  <a:gd name="T119" fmla="*/ 16 h 292"/>
                  <a:gd name="T120" fmla="*/ 46 w 251"/>
                  <a:gd name="T121" fmla="*/ 12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1" h="292">
                    <a:moveTo>
                      <a:pt x="218" y="292"/>
                    </a:moveTo>
                    <a:lnTo>
                      <a:pt x="218" y="290"/>
                    </a:lnTo>
                    <a:lnTo>
                      <a:pt x="218" y="292"/>
                    </a:lnTo>
                    <a:close/>
                    <a:moveTo>
                      <a:pt x="218" y="292"/>
                    </a:moveTo>
                    <a:lnTo>
                      <a:pt x="218" y="290"/>
                    </a:lnTo>
                    <a:lnTo>
                      <a:pt x="218" y="292"/>
                    </a:lnTo>
                    <a:close/>
                    <a:moveTo>
                      <a:pt x="228" y="277"/>
                    </a:moveTo>
                    <a:lnTo>
                      <a:pt x="228" y="275"/>
                    </a:lnTo>
                    <a:lnTo>
                      <a:pt x="228" y="273"/>
                    </a:lnTo>
                    <a:lnTo>
                      <a:pt x="230" y="273"/>
                    </a:lnTo>
                    <a:lnTo>
                      <a:pt x="230" y="275"/>
                    </a:lnTo>
                    <a:lnTo>
                      <a:pt x="228" y="275"/>
                    </a:lnTo>
                    <a:lnTo>
                      <a:pt x="230" y="275"/>
                    </a:lnTo>
                    <a:lnTo>
                      <a:pt x="228" y="275"/>
                    </a:lnTo>
                    <a:lnTo>
                      <a:pt x="228" y="277"/>
                    </a:lnTo>
                    <a:close/>
                    <a:moveTo>
                      <a:pt x="234" y="265"/>
                    </a:moveTo>
                    <a:lnTo>
                      <a:pt x="236" y="265"/>
                    </a:lnTo>
                    <a:lnTo>
                      <a:pt x="234" y="265"/>
                    </a:lnTo>
                    <a:close/>
                    <a:moveTo>
                      <a:pt x="245" y="254"/>
                    </a:moveTo>
                    <a:lnTo>
                      <a:pt x="243" y="254"/>
                    </a:lnTo>
                    <a:lnTo>
                      <a:pt x="245" y="254"/>
                    </a:lnTo>
                    <a:close/>
                    <a:moveTo>
                      <a:pt x="243" y="256"/>
                    </a:moveTo>
                    <a:lnTo>
                      <a:pt x="245" y="256"/>
                    </a:lnTo>
                    <a:lnTo>
                      <a:pt x="245" y="254"/>
                    </a:lnTo>
                    <a:lnTo>
                      <a:pt x="247" y="254"/>
                    </a:lnTo>
                    <a:lnTo>
                      <a:pt x="249" y="254"/>
                    </a:lnTo>
                    <a:lnTo>
                      <a:pt x="247" y="254"/>
                    </a:lnTo>
                    <a:lnTo>
                      <a:pt x="247" y="256"/>
                    </a:lnTo>
                    <a:lnTo>
                      <a:pt x="245" y="256"/>
                    </a:lnTo>
                    <a:lnTo>
                      <a:pt x="245" y="258"/>
                    </a:lnTo>
                    <a:lnTo>
                      <a:pt x="243" y="258"/>
                    </a:lnTo>
                    <a:lnTo>
                      <a:pt x="243" y="256"/>
                    </a:lnTo>
                    <a:lnTo>
                      <a:pt x="245" y="256"/>
                    </a:lnTo>
                    <a:lnTo>
                      <a:pt x="243" y="256"/>
                    </a:lnTo>
                    <a:close/>
                    <a:moveTo>
                      <a:pt x="245" y="254"/>
                    </a:moveTo>
                    <a:lnTo>
                      <a:pt x="243" y="254"/>
                    </a:lnTo>
                    <a:lnTo>
                      <a:pt x="245" y="254"/>
                    </a:lnTo>
                    <a:close/>
                    <a:moveTo>
                      <a:pt x="245" y="254"/>
                    </a:moveTo>
                    <a:lnTo>
                      <a:pt x="247" y="254"/>
                    </a:lnTo>
                    <a:lnTo>
                      <a:pt x="245" y="254"/>
                    </a:lnTo>
                    <a:lnTo>
                      <a:pt x="245" y="256"/>
                    </a:lnTo>
                    <a:lnTo>
                      <a:pt x="243" y="256"/>
                    </a:lnTo>
                    <a:lnTo>
                      <a:pt x="245" y="256"/>
                    </a:lnTo>
                    <a:lnTo>
                      <a:pt x="245" y="254"/>
                    </a:lnTo>
                    <a:close/>
                    <a:moveTo>
                      <a:pt x="220" y="200"/>
                    </a:moveTo>
                    <a:lnTo>
                      <a:pt x="220" y="202"/>
                    </a:lnTo>
                    <a:lnTo>
                      <a:pt x="218" y="202"/>
                    </a:lnTo>
                    <a:lnTo>
                      <a:pt x="218" y="200"/>
                    </a:lnTo>
                    <a:lnTo>
                      <a:pt x="220" y="200"/>
                    </a:lnTo>
                    <a:close/>
                    <a:moveTo>
                      <a:pt x="220" y="202"/>
                    </a:moveTo>
                    <a:lnTo>
                      <a:pt x="220" y="200"/>
                    </a:lnTo>
                    <a:lnTo>
                      <a:pt x="220" y="202"/>
                    </a:lnTo>
                    <a:close/>
                    <a:moveTo>
                      <a:pt x="220" y="200"/>
                    </a:moveTo>
                    <a:lnTo>
                      <a:pt x="218" y="200"/>
                    </a:lnTo>
                    <a:lnTo>
                      <a:pt x="220" y="200"/>
                    </a:lnTo>
                    <a:close/>
                    <a:moveTo>
                      <a:pt x="220" y="200"/>
                    </a:moveTo>
                    <a:lnTo>
                      <a:pt x="220" y="198"/>
                    </a:lnTo>
                    <a:lnTo>
                      <a:pt x="220" y="200"/>
                    </a:lnTo>
                    <a:close/>
                    <a:moveTo>
                      <a:pt x="153" y="156"/>
                    </a:moveTo>
                    <a:lnTo>
                      <a:pt x="151" y="156"/>
                    </a:lnTo>
                    <a:lnTo>
                      <a:pt x="153" y="156"/>
                    </a:lnTo>
                    <a:close/>
                    <a:moveTo>
                      <a:pt x="136" y="148"/>
                    </a:moveTo>
                    <a:lnTo>
                      <a:pt x="136" y="150"/>
                    </a:lnTo>
                    <a:lnTo>
                      <a:pt x="134" y="150"/>
                    </a:lnTo>
                    <a:lnTo>
                      <a:pt x="134" y="148"/>
                    </a:lnTo>
                    <a:lnTo>
                      <a:pt x="136" y="148"/>
                    </a:lnTo>
                    <a:close/>
                    <a:moveTo>
                      <a:pt x="228" y="148"/>
                    </a:moveTo>
                    <a:lnTo>
                      <a:pt x="226" y="148"/>
                    </a:lnTo>
                    <a:lnTo>
                      <a:pt x="226" y="146"/>
                    </a:lnTo>
                    <a:lnTo>
                      <a:pt x="226" y="148"/>
                    </a:lnTo>
                    <a:lnTo>
                      <a:pt x="228" y="148"/>
                    </a:lnTo>
                    <a:close/>
                    <a:moveTo>
                      <a:pt x="153" y="144"/>
                    </a:moveTo>
                    <a:lnTo>
                      <a:pt x="153" y="143"/>
                    </a:lnTo>
                    <a:lnTo>
                      <a:pt x="153" y="144"/>
                    </a:lnTo>
                    <a:close/>
                    <a:moveTo>
                      <a:pt x="140" y="146"/>
                    </a:moveTo>
                    <a:lnTo>
                      <a:pt x="138" y="146"/>
                    </a:lnTo>
                    <a:lnTo>
                      <a:pt x="138" y="144"/>
                    </a:lnTo>
                    <a:lnTo>
                      <a:pt x="138" y="143"/>
                    </a:lnTo>
                    <a:lnTo>
                      <a:pt x="140" y="143"/>
                    </a:lnTo>
                    <a:lnTo>
                      <a:pt x="140" y="144"/>
                    </a:lnTo>
                    <a:lnTo>
                      <a:pt x="140" y="146"/>
                    </a:lnTo>
                    <a:close/>
                    <a:moveTo>
                      <a:pt x="224" y="141"/>
                    </a:moveTo>
                    <a:lnTo>
                      <a:pt x="222" y="141"/>
                    </a:lnTo>
                    <a:lnTo>
                      <a:pt x="224" y="141"/>
                    </a:lnTo>
                    <a:close/>
                    <a:moveTo>
                      <a:pt x="144" y="133"/>
                    </a:moveTo>
                    <a:lnTo>
                      <a:pt x="144" y="131"/>
                    </a:lnTo>
                    <a:lnTo>
                      <a:pt x="144" y="129"/>
                    </a:lnTo>
                    <a:lnTo>
                      <a:pt x="144" y="131"/>
                    </a:lnTo>
                    <a:lnTo>
                      <a:pt x="144" y="133"/>
                    </a:lnTo>
                    <a:close/>
                    <a:moveTo>
                      <a:pt x="145" y="129"/>
                    </a:moveTo>
                    <a:lnTo>
                      <a:pt x="145" y="127"/>
                    </a:lnTo>
                    <a:lnTo>
                      <a:pt x="145" y="129"/>
                    </a:lnTo>
                    <a:close/>
                    <a:moveTo>
                      <a:pt x="115" y="127"/>
                    </a:moveTo>
                    <a:lnTo>
                      <a:pt x="115" y="129"/>
                    </a:lnTo>
                    <a:lnTo>
                      <a:pt x="115" y="127"/>
                    </a:lnTo>
                    <a:close/>
                    <a:moveTo>
                      <a:pt x="119" y="127"/>
                    </a:moveTo>
                    <a:lnTo>
                      <a:pt x="119" y="125"/>
                    </a:lnTo>
                    <a:lnTo>
                      <a:pt x="119" y="127"/>
                    </a:lnTo>
                    <a:close/>
                    <a:moveTo>
                      <a:pt x="119" y="123"/>
                    </a:moveTo>
                    <a:lnTo>
                      <a:pt x="119" y="125"/>
                    </a:lnTo>
                    <a:lnTo>
                      <a:pt x="119" y="123"/>
                    </a:lnTo>
                    <a:close/>
                    <a:moveTo>
                      <a:pt x="117" y="123"/>
                    </a:moveTo>
                    <a:lnTo>
                      <a:pt x="117" y="121"/>
                    </a:lnTo>
                    <a:lnTo>
                      <a:pt x="117" y="123"/>
                    </a:lnTo>
                    <a:close/>
                    <a:moveTo>
                      <a:pt x="149" y="116"/>
                    </a:moveTo>
                    <a:lnTo>
                      <a:pt x="149" y="118"/>
                    </a:lnTo>
                    <a:lnTo>
                      <a:pt x="149" y="116"/>
                    </a:lnTo>
                    <a:close/>
                    <a:moveTo>
                      <a:pt x="153" y="116"/>
                    </a:moveTo>
                    <a:lnTo>
                      <a:pt x="155" y="116"/>
                    </a:lnTo>
                    <a:lnTo>
                      <a:pt x="153" y="116"/>
                    </a:lnTo>
                    <a:lnTo>
                      <a:pt x="155" y="116"/>
                    </a:lnTo>
                    <a:lnTo>
                      <a:pt x="155" y="118"/>
                    </a:lnTo>
                    <a:lnTo>
                      <a:pt x="155" y="120"/>
                    </a:lnTo>
                    <a:lnTo>
                      <a:pt x="155" y="121"/>
                    </a:lnTo>
                    <a:lnTo>
                      <a:pt x="155" y="123"/>
                    </a:lnTo>
                    <a:lnTo>
                      <a:pt x="153" y="123"/>
                    </a:lnTo>
                    <a:lnTo>
                      <a:pt x="151" y="123"/>
                    </a:lnTo>
                    <a:lnTo>
                      <a:pt x="151" y="121"/>
                    </a:lnTo>
                    <a:lnTo>
                      <a:pt x="151" y="120"/>
                    </a:lnTo>
                    <a:lnTo>
                      <a:pt x="151" y="118"/>
                    </a:lnTo>
                    <a:lnTo>
                      <a:pt x="153" y="118"/>
                    </a:lnTo>
                    <a:lnTo>
                      <a:pt x="153" y="116"/>
                    </a:lnTo>
                    <a:close/>
                    <a:moveTo>
                      <a:pt x="170" y="116"/>
                    </a:moveTo>
                    <a:lnTo>
                      <a:pt x="168" y="116"/>
                    </a:lnTo>
                    <a:lnTo>
                      <a:pt x="170" y="116"/>
                    </a:lnTo>
                    <a:close/>
                    <a:moveTo>
                      <a:pt x="178" y="114"/>
                    </a:moveTo>
                    <a:lnTo>
                      <a:pt x="180" y="114"/>
                    </a:lnTo>
                    <a:lnTo>
                      <a:pt x="180" y="116"/>
                    </a:lnTo>
                    <a:lnTo>
                      <a:pt x="182" y="116"/>
                    </a:lnTo>
                    <a:lnTo>
                      <a:pt x="182" y="118"/>
                    </a:lnTo>
                    <a:lnTo>
                      <a:pt x="184" y="118"/>
                    </a:lnTo>
                    <a:lnTo>
                      <a:pt x="186" y="118"/>
                    </a:lnTo>
                    <a:lnTo>
                      <a:pt x="186" y="120"/>
                    </a:lnTo>
                    <a:lnTo>
                      <a:pt x="188" y="120"/>
                    </a:lnTo>
                    <a:lnTo>
                      <a:pt x="188" y="121"/>
                    </a:lnTo>
                    <a:lnTo>
                      <a:pt x="190" y="121"/>
                    </a:lnTo>
                    <a:lnTo>
                      <a:pt x="190" y="120"/>
                    </a:lnTo>
                    <a:lnTo>
                      <a:pt x="188" y="120"/>
                    </a:lnTo>
                    <a:lnTo>
                      <a:pt x="190" y="120"/>
                    </a:lnTo>
                    <a:lnTo>
                      <a:pt x="192" y="120"/>
                    </a:lnTo>
                    <a:lnTo>
                      <a:pt x="193" y="120"/>
                    </a:lnTo>
                    <a:lnTo>
                      <a:pt x="193" y="121"/>
                    </a:lnTo>
                    <a:lnTo>
                      <a:pt x="195" y="121"/>
                    </a:lnTo>
                    <a:lnTo>
                      <a:pt x="195" y="123"/>
                    </a:lnTo>
                    <a:lnTo>
                      <a:pt x="197" y="123"/>
                    </a:lnTo>
                    <a:lnTo>
                      <a:pt x="197" y="125"/>
                    </a:lnTo>
                    <a:lnTo>
                      <a:pt x="197" y="127"/>
                    </a:lnTo>
                    <a:lnTo>
                      <a:pt x="199" y="127"/>
                    </a:lnTo>
                    <a:lnTo>
                      <a:pt x="201" y="127"/>
                    </a:lnTo>
                    <a:lnTo>
                      <a:pt x="203" y="127"/>
                    </a:lnTo>
                    <a:lnTo>
                      <a:pt x="205" y="127"/>
                    </a:lnTo>
                    <a:lnTo>
                      <a:pt x="205" y="129"/>
                    </a:lnTo>
                    <a:lnTo>
                      <a:pt x="207" y="129"/>
                    </a:lnTo>
                    <a:lnTo>
                      <a:pt x="207" y="131"/>
                    </a:lnTo>
                    <a:lnTo>
                      <a:pt x="209" y="131"/>
                    </a:lnTo>
                    <a:lnTo>
                      <a:pt x="211" y="131"/>
                    </a:lnTo>
                    <a:lnTo>
                      <a:pt x="213" y="131"/>
                    </a:lnTo>
                    <a:lnTo>
                      <a:pt x="213" y="133"/>
                    </a:lnTo>
                    <a:lnTo>
                      <a:pt x="215" y="133"/>
                    </a:lnTo>
                    <a:lnTo>
                      <a:pt x="215" y="135"/>
                    </a:lnTo>
                    <a:lnTo>
                      <a:pt x="215" y="133"/>
                    </a:lnTo>
                    <a:lnTo>
                      <a:pt x="215" y="135"/>
                    </a:lnTo>
                    <a:lnTo>
                      <a:pt x="216" y="135"/>
                    </a:lnTo>
                    <a:lnTo>
                      <a:pt x="216" y="133"/>
                    </a:lnTo>
                    <a:lnTo>
                      <a:pt x="216" y="135"/>
                    </a:lnTo>
                    <a:lnTo>
                      <a:pt x="218" y="135"/>
                    </a:lnTo>
                    <a:lnTo>
                      <a:pt x="218" y="133"/>
                    </a:lnTo>
                    <a:lnTo>
                      <a:pt x="218" y="135"/>
                    </a:lnTo>
                    <a:lnTo>
                      <a:pt x="220" y="135"/>
                    </a:lnTo>
                    <a:lnTo>
                      <a:pt x="220" y="137"/>
                    </a:lnTo>
                    <a:lnTo>
                      <a:pt x="222" y="137"/>
                    </a:lnTo>
                    <a:lnTo>
                      <a:pt x="222" y="139"/>
                    </a:lnTo>
                    <a:lnTo>
                      <a:pt x="220" y="139"/>
                    </a:lnTo>
                    <a:lnTo>
                      <a:pt x="220" y="141"/>
                    </a:lnTo>
                    <a:lnTo>
                      <a:pt x="222" y="141"/>
                    </a:lnTo>
                    <a:lnTo>
                      <a:pt x="222" y="143"/>
                    </a:lnTo>
                    <a:lnTo>
                      <a:pt x="224" y="143"/>
                    </a:lnTo>
                    <a:lnTo>
                      <a:pt x="224" y="144"/>
                    </a:lnTo>
                    <a:lnTo>
                      <a:pt x="224" y="146"/>
                    </a:lnTo>
                    <a:lnTo>
                      <a:pt x="224" y="148"/>
                    </a:lnTo>
                    <a:lnTo>
                      <a:pt x="226" y="148"/>
                    </a:lnTo>
                    <a:lnTo>
                      <a:pt x="224" y="148"/>
                    </a:lnTo>
                    <a:lnTo>
                      <a:pt x="222" y="148"/>
                    </a:lnTo>
                    <a:lnTo>
                      <a:pt x="222" y="146"/>
                    </a:lnTo>
                    <a:lnTo>
                      <a:pt x="220" y="146"/>
                    </a:lnTo>
                    <a:lnTo>
                      <a:pt x="220" y="148"/>
                    </a:lnTo>
                    <a:lnTo>
                      <a:pt x="218" y="148"/>
                    </a:lnTo>
                    <a:lnTo>
                      <a:pt x="220" y="148"/>
                    </a:lnTo>
                    <a:lnTo>
                      <a:pt x="220" y="150"/>
                    </a:lnTo>
                    <a:lnTo>
                      <a:pt x="220" y="148"/>
                    </a:lnTo>
                    <a:lnTo>
                      <a:pt x="218" y="148"/>
                    </a:lnTo>
                    <a:lnTo>
                      <a:pt x="218" y="150"/>
                    </a:lnTo>
                    <a:lnTo>
                      <a:pt x="220" y="150"/>
                    </a:lnTo>
                    <a:lnTo>
                      <a:pt x="220" y="152"/>
                    </a:lnTo>
                    <a:lnTo>
                      <a:pt x="220" y="154"/>
                    </a:lnTo>
                    <a:lnTo>
                      <a:pt x="222" y="154"/>
                    </a:lnTo>
                    <a:lnTo>
                      <a:pt x="224" y="154"/>
                    </a:lnTo>
                    <a:lnTo>
                      <a:pt x="224" y="156"/>
                    </a:lnTo>
                    <a:lnTo>
                      <a:pt x="224" y="158"/>
                    </a:lnTo>
                    <a:lnTo>
                      <a:pt x="224" y="160"/>
                    </a:lnTo>
                    <a:lnTo>
                      <a:pt x="224" y="162"/>
                    </a:lnTo>
                    <a:lnTo>
                      <a:pt x="224" y="164"/>
                    </a:lnTo>
                    <a:lnTo>
                      <a:pt x="224" y="166"/>
                    </a:lnTo>
                    <a:lnTo>
                      <a:pt x="224" y="168"/>
                    </a:lnTo>
                    <a:lnTo>
                      <a:pt x="224" y="169"/>
                    </a:lnTo>
                    <a:lnTo>
                      <a:pt x="224" y="171"/>
                    </a:lnTo>
                    <a:lnTo>
                      <a:pt x="224" y="173"/>
                    </a:lnTo>
                    <a:lnTo>
                      <a:pt x="224" y="175"/>
                    </a:lnTo>
                    <a:lnTo>
                      <a:pt x="224" y="177"/>
                    </a:lnTo>
                    <a:lnTo>
                      <a:pt x="222" y="177"/>
                    </a:lnTo>
                    <a:lnTo>
                      <a:pt x="222" y="179"/>
                    </a:lnTo>
                    <a:lnTo>
                      <a:pt x="222" y="181"/>
                    </a:lnTo>
                    <a:lnTo>
                      <a:pt x="220" y="181"/>
                    </a:lnTo>
                    <a:lnTo>
                      <a:pt x="220" y="183"/>
                    </a:lnTo>
                    <a:lnTo>
                      <a:pt x="218" y="183"/>
                    </a:lnTo>
                    <a:lnTo>
                      <a:pt x="220" y="183"/>
                    </a:lnTo>
                    <a:lnTo>
                      <a:pt x="220" y="181"/>
                    </a:lnTo>
                    <a:lnTo>
                      <a:pt x="218" y="181"/>
                    </a:lnTo>
                    <a:lnTo>
                      <a:pt x="216" y="183"/>
                    </a:lnTo>
                    <a:lnTo>
                      <a:pt x="216" y="185"/>
                    </a:lnTo>
                    <a:lnTo>
                      <a:pt x="216" y="187"/>
                    </a:lnTo>
                    <a:lnTo>
                      <a:pt x="216" y="189"/>
                    </a:lnTo>
                    <a:lnTo>
                      <a:pt x="215" y="189"/>
                    </a:lnTo>
                    <a:lnTo>
                      <a:pt x="215" y="191"/>
                    </a:lnTo>
                    <a:lnTo>
                      <a:pt x="215" y="192"/>
                    </a:lnTo>
                    <a:lnTo>
                      <a:pt x="215" y="191"/>
                    </a:lnTo>
                    <a:lnTo>
                      <a:pt x="213" y="191"/>
                    </a:lnTo>
                    <a:lnTo>
                      <a:pt x="213" y="192"/>
                    </a:lnTo>
                    <a:lnTo>
                      <a:pt x="213" y="194"/>
                    </a:lnTo>
                    <a:lnTo>
                      <a:pt x="211" y="194"/>
                    </a:lnTo>
                    <a:lnTo>
                      <a:pt x="209" y="194"/>
                    </a:lnTo>
                    <a:lnTo>
                      <a:pt x="207" y="194"/>
                    </a:lnTo>
                    <a:lnTo>
                      <a:pt x="207" y="196"/>
                    </a:lnTo>
                    <a:lnTo>
                      <a:pt x="205" y="196"/>
                    </a:lnTo>
                    <a:lnTo>
                      <a:pt x="205" y="198"/>
                    </a:lnTo>
                    <a:lnTo>
                      <a:pt x="205" y="200"/>
                    </a:lnTo>
                    <a:lnTo>
                      <a:pt x="205" y="202"/>
                    </a:lnTo>
                    <a:lnTo>
                      <a:pt x="205" y="204"/>
                    </a:lnTo>
                    <a:lnTo>
                      <a:pt x="203" y="204"/>
                    </a:lnTo>
                    <a:lnTo>
                      <a:pt x="203" y="206"/>
                    </a:lnTo>
                    <a:lnTo>
                      <a:pt x="205" y="206"/>
                    </a:lnTo>
                    <a:lnTo>
                      <a:pt x="205" y="208"/>
                    </a:lnTo>
                    <a:lnTo>
                      <a:pt x="205" y="210"/>
                    </a:lnTo>
                    <a:lnTo>
                      <a:pt x="207" y="210"/>
                    </a:lnTo>
                    <a:lnTo>
                      <a:pt x="209" y="210"/>
                    </a:lnTo>
                    <a:lnTo>
                      <a:pt x="211" y="210"/>
                    </a:lnTo>
                    <a:lnTo>
                      <a:pt x="211" y="212"/>
                    </a:lnTo>
                    <a:lnTo>
                      <a:pt x="213" y="212"/>
                    </a:lnTo>
                    <a:lnTo>
                      <a:pt x="213" y="210"/>
                    </a:lnTo>
                    <a:lnTo>
                      <a:pt x="215" y="210"/>
                    </a:lnTo>
                    <a:lnTo>
                      <a:pt x="215" y="208"/>
                    </a:lnTo>
                    <a:lnTo>
                      <a:pt x="216" y="208"/>
                    </a:lnTo>
                    <a:lnTo>
                      <a:pt x="216" y="206"/>
                    </a:lnTo>
                    <a:lnTo>
                      <a:pt x="218" y="206"/>
                    </a:lnTo>
                    <a:lnTo>
                      <a:pt x="218" y="208"/>
                    </a:lnTo>
                    <a:lnTo>
                      <a:pt x="218" y="206"/>
                    </a:lnTo>
                    <a:lnTo>
                      <a:pt x="218" y="204"/>
                    </a:lnTo>
                    <a:lnTo>
                      <a:pt x="220" y="204"/>
                    </a:lnTo>
                    <a:lnTo>
                      <a:pt x="220" y="202"/>
                    </a:lnTo>
                    <a:lnTo>
                      <a:pt x="220" y="200"/>
                    </a:lnTo>
                    <a:lnTo>
                      <a:pt x="222" y="200"/>
                    </a:lnTo>
                    <a:lnTo>
                      <a:pt x="220" y="200"/>
                    </a:lnTo>
                    <a:lnTo>
                      <a:pt x="222" y="200"/>
                    </a:lnTo>
                    <a:lnTo>
                      <a:pt x="222" y="198"/>
                    </a:lnTo>
                    <a:lnTo>
                      <a:pt x="224" y="198"/>
                    </a:lnTo>
                    <a:lnTo>
                      <a:pt x="222" y="198"/>
                    </a:lnTo>
                    <a:lnTo>
                      <a:pt x="224" y="198"/>
                    </a:lnTo>
                    <a:lnTo>
                      <a:pt x="222" y="198"/>
                    </a:lnTo>
                    <a:lnTo>
                      <a:pt x="224" y="198"/>
                    </a:lnTo>
                    <a:lnTo>
                      <a:pt x="222" y="198"/>
                    </a:lnTo>
                    <a:lnTo>
                      <a:pt x="220" y="198"/>
                    </a:lnTo>
                    <a:lnTo>
                      <a:pt x="222" y="198"/>
                    </a:lnTo>
                    <a:lnTo>
                      <a:pt x="224" y="198"/>
                    </a:lnTo>
                    <a:lnTo>
                      <a:pt x="224" y="196"/>
                    </a:lnTo>
                    <a:lnTo>
                      <a:pt x="226" y="196"/>
                    </a:lnTo>
                    <a:lnTo>
                      <a:pt x="226" y="194"/>
                    </a:lnTo>
                    <a:lnTo>
                      <a:pt x="228" y="194"/>
                    </a:lnTo>
                    <a:lnTo>
                      <a:pt x="230" y="194"/>
                    </a:lnTo>
                    <a:lnTo>
                      <a:pt x="232" y="194"/>
                    </a:lnTo>
                    <a:lnTo>
                      <a:pt x="232" y="192"/>
                    </a:lnTo>
                    <a:lnTo>
                      <a:pt x="234" y="192"/>
                    </a:lnTo>
                    <a:lnTo>
                      <a:pt x="234" y="191"/>
                    </a:lnTo>
                    <a:lnTo>
                      <a:pt x="236" y="191"/>
                    </a:lnTo>
                    <a:lnTo>
                      <a:pt x="238" y="191"/>
                    </a:lnTo>
                    <a:lnTo>
                      <a:pt x="238" y="192"/>
                    </a:lnTo>
                    <a:lnTo>
                      <a:pt x="240" y="192"/>
                    </a:lnTo>
                    <a:lnTo>
                      <a:pt x="240" y="194"/>
                    </a:lnTo>
                    <a:lnTo>
                      <a:pt x="241" y="194"/>
                    </a:lnTo>
                    <a:lnTo>
                      <a:pt x="241" y="196"/>
                    </a:lnTo>
                    <a:lnTo>
                      <a:pt x="243" y="196"/>
                    </a:lnTo>
                    <a:lnTo>
                      <a:pt x="243" y="198"/>
                    </a:lnTo>
                    <a:lnTo>
                      <a:pt x="243" y="200"/>
                    </a:lnTo>
                    <a:lnTo>
                      <a:pt x="245" y="200"/>
                    </a:lnTo>
                    <a:lnTo>
                      <a:pt x="245" y="202"/>
                    </a:lnTo>
                    <a:lnTo>
                      <a:pt x="245" y="204"/>
                    </a:lnTo>
                    <a:lnTo>
                      <a:pt x="245" y="206"/>
                    </a:lnTo>
                    <a:lnTo>
                      <a:pt x="245" y="208"/>
                    </a:lnTo>
                    <a:lnTo>
                      <a:pt x="245" y="210"/>
                    </a:lnTo>
                    <a:lnTo>
                      <a:pt x="247" y="210"/>
                    </a:lnTo>
                    <a:lnTo>
                      <a:pt x="245" y="212"/>
                    </a:lnTo>
                    <a:lnTo>
                      <a:pt x="247" y="212"/>
                    </a:lnTo>
                    <a:lnTo>
                      <a:pt x="247" y="214"/>
                    </a:lnTo>
                    <a:lnTo>
                      <a:pt x="247" y="216"/>
                    </a:lnTo>
                    <a:lnTo>
                      <a:pt x="247" y="217"/>
                    </a:lnTo>
                    <a:lnTo>
                      <a:pt x="247" y="219"/>
                    </a:lnTo>
                    <a:lnTo>
                      <a:pt x="249" y="219"/>
                    </a:lnTo>
                    <a:lnTo>
                      <a:pt x="247" y="219"/>
                    </a:lnTo>
                    <a:lnTo>
                      <a:pt x="247" y="221"/>
                    </a:lnTo>
                    <a:lnTo>
                      <a:pt x="249" y="221"/>
                    </a:lnTo>
                    <a:lnTo>
                      <a:pt x="247" y="221"/>
                    </a:lnTo>
                    <a:lnTo>
                      <a:pt x="249" y="221"/>
                    </a:lnTo>
                    <a:lnTo>
                      <a:pt x="249" y="223"/>
                    </a:lnTo>
                    <a:lnTo>
                      <a:pt x="249" y="225"/>
                    </a:lnTo>
                    <a:lnTo>
                      <a:pt x="249" y="227"/>
                    </a:lnTo>
                    <a:lnTo>
                      <a:pt x="249" y="229"/>
                    </a:lnTo>
                    <a:lnTo>
                      <a:pt x="249" y="231"/>
                    </a:lnTo>
                    <a:lnTo>
                      <a:pt x="249" y="233"/>
                    </a:lnTo>
                    <a:lnTo>
                      <a:pt x="251" y="233"/>
                    </a:lnTo>
                    <a:lnTo>
                      <a:pt x="251" y="235"/>
                    </a:lnTo>
                    <a:lnTo>
                      <a:pt x="251" y="237"/>
                    </a:lnTo>
                    <a:lnTo>
                      <a:pt x="251" y="239"/>
                    </a:lnTo>
                    <a:lnTo>
                      <a:pt x="251" y="240"/>
                    </a:lnTo>
                    <a:lnTo>
                      <a:pt x="251" y="242"/>
                    </a:lnTo>
                    <a:lnTo>
                      <a:pt x="251" y="244"/>
                    </a:lnTo>
                    <a:lnTo>
                      <a:pt x="249" y="244"/>
                    </a:lnTo>
                    <a:lnTo>
                      <a:pt x="249" y="246"/>
                    </a:lnTo>
                    <a:lnTo>
                      <a:pt x="251" y="246"/>
                    </a:lnTo>
                    <a:lnTo>
                      <a:pt x="251" y="248"/>
                    </a:lnTo>
                    <a:lnTo>
                      <a:pt x="249" y="248"/>
                    </a:lnTo>
                    <a:lnTo>
                      <a:pt x="249" y="250"/>
                    </a:lnTo>
                    <a:lnTo>
                      <a:pt x="249" y="252"/>
                    </a:lnTo>
                    <a:lnTo>
                      <a:pt x="249" y="254"/>
                    </a:lnTo>
                    <a:lnTo>
                      <a:pt x="247" y="254"/>
                    </a:lnTo>
                    <a:lnTo>
                      <a:pt x="245" y="254"/>
                    </a:lnTo>
                    <a:lnTo>
                      <a:pt x="245" y="252"/>
                    </a:lnTo>
                    <a:lnTo>
                      <a:pt x="243" y="252"/>
                    </a:lnTo>
                    <a:lnTo>
                      <a:pt x="243" y="250"/>
                    </a:lnTo>
                    <a:lnTo>
                      <a:pt x="241" y="250"/>
                    </a:lnTo>
                    <a:lnTo>
                      <a:pt x="241" y="252"/>
                    </a:lnTo>
                    <a:lnTo>
                      <a:pt x="240" y="252"/>
                    </a:lnTo>
                    <a:lnTo>
                      <a:pt x="240" y="254"/>
                    </a:lnTo>
                    <a:lnTo>
                      <a:pt x="241" y="254"/>
                    </a:lnTo>
                    <a:lnTo>
                      <a:pt x="240" y="254"/>
                    </a:lnTo>
                    <a:lnTo>
                      <a:pt x="240" y="256"/>
                    </a:lnTo>
                    <a:lnTo>
                      <a:pt x="238" y="256"/>
                    </a:lnTo>
                    <a:lnTo>
                      <a:pt x="238" y="258"/>
                    </a:lnTo>
                    <a:lnTo>
                      <a:pt x="238" y="260"/>
                    </a:lnTo>
                    <a:lnTo>
                      <a:pt x="238" y="262"/>
                    </a:lnTo>
                    <a:lnTo>
                      <a:pt x="238" y="264"/>
                    </a:lnTo>
                    <a:lnTo>
                      <a:pt x="236" y="264"/>
                    </a:lnTo>
                    <a:lnTo>
                      <a:pt x="236" y="265"/>
                    </a:lnTo>
                    <a:lnTo>
                      <a:pt x="234" y="265"/>
                    </a:lnTo>
                    <a:lnTo>
                      <a:pt x="232" y="265"/>
                    </a:lnTo>
                    <a:lnTo>
                      <a:pt x="232" y="267"/>
                    </a:lnTo>
                    <a:lnTo>
                      <a:pt x="230" y="267"/>
                    </a:lnTo>
                    <a:lnTo>
                      <a:pt x="230" y="269"/>
                    </a:lnTo>
                    <a:lnTo>
                      <a:pt x="228" y="269"/>
                    </a:lnTo>
                    <a:lnTo>
                      <a:pt x="228" y="271"/>
                    </a:lnTo>
                    <a:lnTo>
                      <a:pt x="230" y="271"/>
                    </a:lnTo>
                    <a:lnTo>
                      <a:pt x="228" y="271"/>
                    </a:lnTo>
                    <a:lnTo>
                      <a:pt x="228" y="273"/>
                    </a:lnTo>
                    <a:lnTo>
                      <a:pt x="228" y="275"/>
                    </a:lnTo>
                    <a:lnTo>
                      <a:pt x="228" y="277"/>
                    </a:lnTo>
                    <a:lnTo>
                      <a:pt x="228" y="279"/>
                    </a:lnTo>
                    <a:lnTo>
                      <a:pt x="226" y="279"/>
                    </a:lnTo>
                    <a:lnTo>
                      <a:pt x="228" y="279"/>
                    </a:lnTo>
                    <a:lnTo>
                      <a:pt x="226" y="281"/>
                    </a:lnTo>
                    <a:lnTo>
                      <a:pt x="224" y="281"/>
                    </a:lnTo>
                    <a:lnTo>
                      <a:pt x="226" y="281"/>
                    </a:lnTo>
                    <a:lnTo>
                      <a:pt x="226" y="283"/>
                    </a:lnTo>
                    <a:lnTo>
                      <a:pt x="224" y="283"/>
                    </a:lnTo>
                    <a:lnTo>
                      <a:pt x="222" y="283"/>
                    </a:lnTo>
                    <a:lnTo>
                      <a:pt x="224" y="283"/>
                    </a:lnTo>
                    <a:lnTo>
                      <a:pt x="224" y="285"/>
                    </a:lnTo>
                    <a:lnTo>
                      <a:pt x="222" y="285"/>
                    </a:lnTo>
                    <a:lnTo>
                      <a:pt x="222" y="287"/>
                    </a:lnTo>
                    <a:lnTo>
                      <a:pt x="220" y="287"/>
                    </a:lnTo>
                    <a:lnTo>
                      <a:pt x="220" y="288"/>
                    </a:lnTo>
                    <a:lnTo>
                      <a:pt x="220" y="290"/>
                    </a:lnTo>
                    <a:lnTo>
                      <a:pt x="220" y="288"/>
                    </a:lnTo>
                    <a:lnTo>
                      <a:pt x="218" y="288"/>
                    </a:lnTo>
                    <a:lnTo>
                      <a:pt x="218" y="290"/>
                    </a:lnTo>
                    <a:lnTo>
                      <a:pt x="218" y="292"/>
                    </a:lnTo>
                    <a:lnTo>
                      <a:pt x="216" y="292"/>
                    </a:lnTo>
                    <a:lnTo>
                      <a:pt x="215" y="292"/>
                    </a:lnTo>
                    <a:lnTo>
                      <a:pt x="213" y="292"/>
                    </a:lnTo>
                    <a:lnTo>
                      <a:pt x="211" y="292"/>
                    </a:lnTo>
                    <a:lnTo>
                      <a:pt x="209" y="292"/>
                    </a:lnTo>
                    <a:lnTo>
                      <a:pt x="207" y="292"/>
                    </a:lnTo>
                    <a:lnTo>
                      <a:pt x="205" y="292"/>
                    </a:lnTo>
                    <a:lnTo>
                      <a:pt x="203" y="292"/>
                    </a:lnTo>
                    <a:lnTo>
                      <a:pt x="201" y="292"/>
                    </a:lnTo>
                    <a:lnTo>
                      <a:pt x="197" y="292"/>
                    </a:lnTo>
                    <a:lnTo>
                      <a:pt x="195" y="292"/>
                    </a:lnTo>
                    <a:lnTo>
                      <a:pt x="192" y="292"/>
                    </a:lnTo>
                    <a:lnTo>
                      <a:pt x="190" y="292"/>
                    </a:lnTo>
                    <a:lnTo>
                      <a:pt x="186" y="292"/>
                    </a:lnTo>
                    <a:lnTo>
                      <a:pt x="184" y="292"/>
                    </a:lnTo>
                    <a:lnTo>
                      <a:pt x="180" y="292"/>
                    </a:lnTo>
                    <a:lnTo>
                      <a:pt x="178" y="292"/>
                    </a:lnTo>
                    <a:lnTo>
                      <a:pt x="176" y="292"/>
                    </a:lnTo>
                    <a:lnTo>
                      <a:pt x="176" y="290"/>
                    </a:lnTo>
                    <a:lnTo>
                      <a:pt x="174" y="290"/>
                    </a:lnTo>
                    <a:lnTo>
                      <a:pt x="172" y="290"/>
                    </a:lnTo>
                    <a:lnTo>
                      <a:pt x="170" y="290"/>
                    </a:lnTo>
                    <a:lnTo>
                      <a:pt x="168" y="290"/>
                    </a:lnTo>
                    <a:lnTo>
                      <a:pt x="167" y="290"/>
                    </a:lnTo>
                    <a:lnTo>
                      <a:pt x="165" y="290"/>
                    </a:lnTo>
                    <a:lnTo>
                      <a:pt x="163" y="290"/>
                    </a:lnTo>
                    <a:lnTo>
                      <a:pt x="161" y="290"/>
                    </a:lnTo>
                    <a:lnTo>
                      <a:pt x="159" y="290"/>
                    </a:lnTo>
                    <a:lnTo>
                      <a:pt x="157" y="290"/>
                    </a:lnTo>
                    <a:lnTo>
                      <a:pt x="155" y="290"/>
                    </a:lnTo>
                    <a:lnTo>
                      <a:pt x="153" y="290"/>
                    </a:lnTo>
                    <a:lnTo>
                      <a:pt x="151" y="290"/>
                    </a:lnTo>
                    <a:lnTo>
                      <a:pt x="149" y="290"/>
                    </a:lnTo>
                    <a:lnTo>
                      <a:pt x="147" y="290"/>
                    </a:lnTo>
                    <a:lnTo>
                      <a:pt x="145" y="290"/>
                    </a:lnTo>
                    <a:lnTo>
                      <a:pt x="144" y="290"/>
                    </a:lnTo>
                    <a:lnTo>
                      <a:pt x="142" y="290"/>
                    </a:lnTo>
                    <a:lnTo>
                      <a:pt x="140" y="290"/>
                    </a:lnTo>
                    <a:lnTo>
                      <a:pt x="138" y="290"/>
                    </a:lnTo>
                    <a:lnTo>
                      <a:pt x="136" y="290"/>
                    </a:lnTo>
                    <a:lnTo>
                      <a:pt x="132" y="290"/>
                    </a:lnTo>
                    <a:lnTo>
                      <a:pt x="130" y="290"/>
                    </a:lnTo>
                    <a:lnTo>
                      <a:pt x="128" y="290"/>
                    </a:lnTo>
                    <a:lnTo>
                      <a:pt x="122" y="290"/>
                    </a:lnTo>
                    <a:lnTo>
                      <a:pt x="120" y="290"/>
                    </a:lnTo>
                    <a:lnTo>
                      <a:pt x="119" y="290"/>
                    </a:lnTo>
                    <a:lnTo>
                      <a:pt x="117" y="290"/>
                    </a:lnTo>
                    <a:lnTo>
                      <a:pt x="115" y="290"/>
                    </a:lnTo>
                    <a:lnTo>
                      <a:pt x="113" y="290"/>
                    </a:lnTo>
                    <a:lnTo>
                      <a:pt x="115" y="290"/>
                    </a:lnTo>
                    <a:lnTo>
                      <a:pt x="115" y="288"/>
                    </a:lnTo>
                    <a:lnTo>
                      <a:pt x="117" y="288"/>
                    </a:lnTo>
                    <a:lnTo>
                      <a:pt x="117" y="287"/>
                    </a:lnTo>
                    <a:lnTo>
                      <a:pt x="119" y="287"/>
                    </a:lnTo>
                    <a:lnTo>
                      <a:pt x="119" y="285"/>
                    </a:lnTo>
                    <a:lnTo>
                      <a:pt x="120" y="285"/>
                    </a:lnTo>
                    <a:lnTo>
                      <a:pt x="120" y="283"/>
                    </a:lnTo>
                    <a:lnTo>
                      <a:pt x="120" y="281"/>
                    </a:lnTo>
                    <a:lnTo>
                      <a:pt x="122" y="281"/>
                    </a:lnTo>
                    <a:lnTo>
                      <a:pt x="122" y="279"/>
                    </a:lnTo>
                    <a:lnTo>
                      <a:pt x="122" y="277"/>
                    </a:lnTo>
                    <a:lnTo>
                      <a:pt x="122" y="275"/>
                    </a:lnTo>
                    <a:lnTo>
                      <a:pt x="124" y="275"/>
                    </a:lnTo>
                    <a:lnTo>
                      <a:pt x="124" y="273"/>
                    </a:lnTo>
                    <a:lnTo>
                      <a:pt x="126" y="273"/>
                    </a:lnTo>
                    <a:lnTo>
                      <a:pt x="126" y="271"/>
                    </a:lnTo>
                    <a:lnTo>
                      <a:pt x="128" y="269"/>
                    </a:lnTo>
                    <a:lnTo>
                      <a:pt x="128" y="267"/>
                    </a:lnTo>
                    <a:lnTo>
                      <a:pt x="128" y="265"/>
                    </a:lnTo>
                    <a:lnTo>
                      <a:pt x="130" y="265"/>
                    </a:lnTo>
                    <a:lnTo>
                      <a:pt x="130" y="264"/>
                    </a:lnTo>
                    <a:lnTo>
                      <a:pt x="130" y="262"/>
                    </a:lnTo>
                    <a:lnTo>
                      <a:pt x="130" y="260"/>
                    </a:lnTo>
                    <a:lnTo>
                      <a:pt x="132" y="260"/>
                    </a:lnTo>
                    <a:lnTo>
                      <a:pt x="132" y="258"/>
                    </a:lnTo>
                    <a:lnTo>
                      <a:pt x="132" y="256"/>
                    </a:lnTo>
                    <a:lnTo>
                      <a:pt x="132" y="254"/>
                    </a:lnTo>
                    <a:lnTo>
                      <a:pt x="132" y="252"/>
                    </a:lnTo>
                    <a:lnTo>
                      <a:pt x="132" y="250"/>
                    </a:lnTo>
                    <a:lnTo>
                      <a:pt x="132" y="248"/>
                    </a:lnTo>
                    <a:lnTo>
                      <a:pt x="132" y="246"/>
                    </a:lnTo>
                    <a:lnTo>
                      <a:pt x="132" y="244"/>
                    </a:lnTo>
                    <a:lnTo>
                      <a:pt x="132" y="242"/>
                    </a:lnTo>
                    <a:lnTo>
                      <a:pt x="132" y="240"/>
                    </a:lnTo>
                    <a:lnTo>
                      <a:pt x="132" y="239"/>
                    </a:lnTo>
                    <a:lnTo>
                      <a:pt x="132" y="237"/>
                    </a:lnTo>
                    <a:lnTo>
                      <a:pt x="132" y="235"/>
                    </a:lnTo>
                    <a:lnTo>
                      <a:pt x="130" y="235"/>
                    </a:lnTo>
                    <a:lnTo>
                      <a:pt x="130" y="233"/>
                    </a:lnTo>
                    <a:lnTo>
                      <a:pt x="130" y="231"/>
                    </a:lnTo>
                    <a:lnTo>
                      <a:pt x="130" y="229"/>
                    </a:lnTo>
                    <a:lnTo>
                      <a:pt x="128" y="229"/>
                    </a:lnTo>
                    <a:lnTo>
                      <a:pt x="128" y="227"/>
                    </a:lnTo>
                    <a:lnTo>
                      <a:pt x="128" y="229"/>
                    </a:lnTo>
                    <a:lnTo>
                      <a:pt x="130" y="229"/>
                    </a:lnTo>
                    <a:lnTo>
                      <a:pt x="130" y="227"/>
                    </a:lnTo>
                    <a:lnTo>
                      <a:pt x="132" y="227"/>
                    </a:lnTo>
                    <a:lnTo>
                      <a:pt x="132" y="225"/>
                    </a:lnTo>
                    <a:lnTo>
                      <a:pt x="130" y="227"/>
                    </a:lnTo>
                    <a:lnTo>
                      <a:pt x="130" y="225"/>
                    </a:lnTo>
                    <a:lnTo>
                      <a:pt x="130" y="227"/>
                    </a:lnTo>
                    <a:lnTo>
                      <a:pt x="128" y="227"/>
                    </a:lnTo>
                    <a:lnTo>
                      <a:pt x="128" y="225"/>
                    </a:lnTo>
                    <a:lnTo>
                      <a:pt x="126" y="225"/>
                    </a:lnTo>
                    <a:lnTo>
                      <a:pt x="126" y="223"/>
                    </a:lnTo>
                    <a:lnTo>
                      <a:pt x="126" y="221"/>
                    </a:lnTo>
                    <a:lnTo>
                      <a:pt x="124" y="221"/>
                    </a:lnTo>
                    <a:lnTo>
                      <a:pt x="124" y="219"/>
                    </a:lnTo>
                    <a:lnTo>
                      <a:pt x="124" y="217"/>
                    </a:lnTo>
                    <a:lnTo>
                      <a:pt x="124" y="216"/>
                    </a:lnTo>
                    <a:lnTo>
                      <a:pt x="124" y="214"/>
                    </a:lnTo>
                    <a:lnTo>
                      <a:pt x="122" y="214"/>
                    </a:lnTo>
                    <a:lnTo>
                      <a:pt x="122" y="212"/>
                    </a:lnTo>
                    <a:lnTo>
                      <a:pt x="122" y="210"/>
                    </a:lnTo>
                    <a:lnTo>
                      <a:pt x="122" y="208"/>
                    </a:lnTo>
                    <a:lnTo>
                      <a:pt x="122" y="206"/>
                    </a:lnTo>
                    <a:lnTo>
                      <a:pt x="124" y="206"/>
                    </a:lnTo>
                    <a:lnTo>
                      <a:pt x="124" y="204"/>
                    </a:lnTo>
                    <a:lnTo>
                      <a:pt x="124" y="202"/>
                    </a:lnTo>
                    <a:lnTo>
                      <a:pt x="126" y="202"/>
                    </a:lnTo>
                    <a:lnTo>
                      <a:pt x="126" y="200"/>
                    </a:lnTo>
                    <a:lnTo>
                      <a:pt x="124" y="200"/>
                    </a:lnTo>
                    <a:lnTo>
                      <a:pt x="124" y="198"/>
                    </a:lnTo>
                    <a:lnTo>
                      <a:pt x="124" y="196"/>
                    </a:lnTo>
                    <a:lnTo>
                      <a:pt x="126" y="196"/>
                    </a:lnTo>
                    <a:lnTo>
                      <a:pt x="124" y="196"/>
                    </a:lnTo>
                    <a:lnTo>
                      <a:pt x="124" y="194"/>
                    </a:lnTo>
                    <a:lnTo>
                      <a:pt x="124" y="192"/>
                    </a:lnTo>
                    <a:lnTo>
                      <a:pt x="122" y="192"/>
                    </a:lnTo>
                    <a:lnTo>
                      <a:pt x="122" y="191"/>
                    </a:lnTo>
                    <a:lnTo>
                      <a:pt x="124" y="191"/>
                    </a:lnTo>
                    <a:lnTo>
                      <a:pt x="124" y="189"/>
                    </a:lnTo>
                    <a:lnTo>
                      <a:pt x="126" y="189"/>
                    </a:lnTo>
                    <a:lnTo>
                      <a:pt x="126" y="187"/>
                    </a:lnTo>
                    <a:lnTo>
                      <a:pt x="126" y="185"/>
                    </a:lnTo>
                    <a:lnTo>
                      <a:pt x="128" y="185"/>
                    </a:lnTo>
                    <a:lnTo>
                      <a:pt x="128" y="183"/>
                    </a:lnTo>
                    <a:lnTo>
                      <a:pt x="128" y="181"/>
                    </a:lnTo>
                    <a:lnTo>
                      <a:pt x="130" y="181"/>
                    </a:lnTo>
                    <a:lnTo>
                      <a:pt x="130" y="179"/>
                    </a:lnTo>
                    <a:lnTo>
                      <a:pt x="130" y="177"/>
                    </a:lnTo>
                    <a:lnTo>
                      <a:pt x="130" y="179"/>
                    </a:lnTo>
                    <a:lnTo>
                      <a:pt x="132" y="179"/>
                    </a:lnTo>
                    <a:lnTo>
                      <a:pt x="132" y="177"/>
                    </a:lnTo>
                    <a:lnTo>
                      <a:pt x="130" y="177"/>
                    </a:lnTo>
                    <a:lnTo>
                      <a:pt x="130" y="175"/>
                    </a:lnTo>
                    <a:lnTo>
                      <a:pt x="132" y="175"/>
                    </a:lnTo>
                    <a:lnTo>
                      <a:pt x="130" y="175"/>
                    </a:lnTo>
                    <a:lnTo>
                      <a:pt x="130" y="173"/>
                    </a:lnTo>
                    <a:lnTo>
                      <a:pt x="132" y="173"/>
                    </a:lnTo>
                    <a:lnTo>
                      <a:pt x="132" y="171"/>
                    </a:lnTo>
                    <a:lnTo>
                      <a:pt x="132" y="173"/>
                    </a:lnTo>
                    <a:lnTo>
                      <a:pt x="132" y="171"/>
                    </a:lnTo>
                    <a:lnTo>
                      <a:pt x="132" y="169"/>
                    </a:lnTo>
                    <a:lnTo>
                      <a:pt x="132" y="168"/>
                    </a:lnTo>
                    <a:lnTo>
                      <a:pt x="132" y="166"/>
                    </a:lnTo>
                    <a:lnTo>
                      <a:pt x="130" y="166"/>
                    </a:lnTo>
                    <a:lnTo>
                      <a:pt x="130" y="164"/>
                    </a:lnTo>
                    <a:lnTo>
                      <a:pt x="132" y="164"/>
                    </a:lnTo>
                    <a:lnTo>
                      <a:pt x="132" y="162"/>
                    </a:lnTo>
                    <a:lnTo>
                      <a:pt x="134" y="162"/>
                    </a:lnTo>
                    <a:lnTo>
                      <a:pt x="136" y="162"/>
                    </a:lnTo>
                    <a:lnTo>
                      <a:pt x="136" y="160"/>
                    </a:lnTo>
                    <a:lnTo>
                      <a:pt x="136" y="158"/>
                    </a:lnTo>
                    <a:lnTo>
                      <a:pt x="138" y="158"/>
                    </a:lnTo>
                    <a:lnTo>
                      <a:pt x="138" y="156"/>
                    </a:lnTo>
                    <a:lnTo>
                      <a:pt x="136" y="156"/>
                    </a:lnTo>
                    <a:lnTo>
                      <a:pt x="136" y="154"/>
                    </a:lnTo>
                    <a:lnTo>
                      <a:pt x="138" y="154"/>
                    </a:lnTo>
                    <a:lnTo>
                      <a:pt x="140" y="154"/>
                    </a:lnTo>
                    <a:lnTo>
                      <a:pt x="140" y="152"/>
                    </a:lnTo>
                    <a:lnTo>
                      <a:pt x="142" y="152"/>
                    </a:lnTo>
                    <a:lnTo>
                      <a:pt x="142" y="150"/>
                    </a:lnTo>
                    <a:lnTo>
                      <a:pt x="142" y="152"/>
                    </a:lnTo>
                    <a:lnTo>
                      <a:pt x="144" y="152"/>
                    </a:lnTo>
                    <a:lnTo>
                      <a:pt x="145" y="152"/>
                    </a:lnTo>
                    <a:lnTo>
                      <a:pt x="145" y="150"/>
                    </a:lnTo>
                    <a:lnTo>
                      <a:pt x="145" y="148"/>
                    </a:lnTo>
                    <a:lnTo>
                      <a:pt x="147" y="148"/>
                    </a:lnTo>
                    <a:lnTo>
                      <a:pt x="147" y="146"/>
                    </a:lnTo>
                    <a:lnTo>
                      <a:pt x="149" y="146"/>
                    </a:lnTo>
                    <a:lnTo>
                      <a:pt x="149" y="144"/>
                    </a:lnTo>
                    <a:lnTo>
                      <a:pt x="149" y="143"/>
                    </a:lnTo>
                    <a:lnTo>
                      <a:pt x="151" y="143"/>
                    </a:lnTo>
                    <a:lnTo>
                      <a:pt x="151" y="141"/>
                    </a:lnTo>
                    <a:lnTo>
                      <a:pt x="151" y="143"/>
                    </a:lnTo>
                    <a:lnTo>
                      <a:pt x="151" y="141"/>
                    </a:lnTo>
                    <a:lnTo>
                      <a:pt x="153" y="141"/>
                    </a:lnTo>
                    <a:lnTo>
                      <a:pt x="153" y="143"/>
                    </a:lnTo>
                    <a:lnTo>
                      <a:pt x="151" y="143"/>
                    </a:lnTo>
                    <a:lnTo>
                      <a:pt x="151" y="144"/>
                    </a:lnTo>
                    <a:lnTo>
                      <a:pt x="151" y="146"/>
                    </a:lnTo>
                    <a:lnTo>
                      <a:pt x="153" y="146"/>
                    </a:lnTo>
                    <a:lnTo>
                      <a:pt x="153" y="148"/>
                    </a:lnTo>
                    <a:lnTo>
                      <a:pt x="153" y="146"/>
                    </a:lnTo>
                    <a:lnTo>
                      <a:pt x="151" y="146"/>
                    </a:lnTo>
                    <a:lnTo>
                      <a:pt x="151" y="148"/>
                    </a:lnTo>
                    <a:lnTo>
                      <a:pt x="151" y="150"/>
                    </a:lnTo>
                    <a:lnTo>
                      <a:pt x="149" y="150"/>
                    </a:lnTo>
                    <a:lnTo>
                      <a:pt x="151" y="150"/>
                    </a:lnTo>
                    <a:lnTo>
                      <a:pt x="151" y="152"/>
                    </a:lnTo>
                    <a:lnTo>
                      <a:pt x="151" y="154"/>
                    </a:lnTo>
                    <a:lnTo>
                      <a:pt x="149" y="154"/>
                    </a:lnTo>
                    <a:lnTo>
                      <a:pt x="149" y="156"/>
                    </a:lnTo>
                    <a:lnTo>
                      <a:pt x="149" y="158"/>
                    </a:lnTo>
                    <a:lnTo>
                      <a:pt x="151" y="158"/>
                    </a:lnTo>
                    <a:lnTo>
                      <a:pt x="151" y="160"/>
                    </a:lnTo>
                    <a:lnTo>
                      <a:pt x="151" y="158"/>
                    </a:lnTo>
                    <a:lnTo>
                      <a:pt x="153" y="158"/>
                    </a:lnTo>
                    <a:lnTo>
                      <a:pt x="153" y="156"/>
                    </a:lnTo>
                    <a:lnTo>
                      <a:pt x="153" y="154"/>
                    </a:lnTo>
                    <a:lnTo>
                      <a:pt x="153" y="152"/>
                    </a:lnTo>
                    <a:lnTo>
                      <a:pt x="153" y="150"/>
                    </a:lnTo>
                    <a:lnTo>
                      <a:pt x="155" y="150"/>
                    </a:lnTo>
                    <a:lnTo>
                      <a:pt x="155" y="152"/>
                    </a:lnTo>
                    <a:lnTo>
                      <a:pt x="155" y="154"/>
                    </a:lnTo>
                    <a:lnTo>
                      <a:pt x="155" y="156"/>
                    </a:lnTo>
                    <a:lnTo>
                      <a:pt x="153" y="156"/>
                    </a:lnTo>
                    <a:lnTo>
                      <a:pt x="153" y="158"/>
                    </a:lnTo>
                    <a:lnTo>
                      <a:pt x="153" y="160"/>
                    </a:lnTo>
                    <a:lnTo>
                      <a:pt x="153" y="162"/>
                    </a:lnTo>
                    <a:lnTo>
                      <a:pt x="153" y="160"/>
                    </a:lnTo>
                    <a:lnTo>
                      <a:pt x="155" y="160"/>
                    </a:lnTo>
                    <a:lnTo>
                      <a:pt x="155" y="158"/>
                    </a:lnTo>
                    <a:lnTo>
                      <a:pt x="155" y="156"/>
                    </a:lnTo>
                    <a:lnTo>
                      <a:pt x="157" y="156"/>
                    </a:lnTo>
                    <a:lnTo>
                      <a:pt x="157" y="154"/>
                    </a:lnTo>
                    <a:lnTo>
                      <a:pt x="157" y="152"/>
                    </a:lnTo>
                    <a:lnTo>
                      <a:pt x="159" y="152"/>
                    </a:lnTo>
                    <a:lnTo>
                      <a:pt x="159" y="150"/>
                    </a:lnTo>
                    <a:lnTo>
                      <a:pt x="159" y="148"/>
                    </a:lnTo>
                    <a:lnTo>
                      <a:pt x="159" y="146"/>
                    </a:lnTo>
                    <a:lnTo>
                      <a:pt x="159" y="144"/>
                    </a:lnTo>
                    <a:lnTo>
                      <a:pt x="159" y="143"/>
                    </a:lnTo>
                    <a:lnTo>
                      <a:pt x="159" y="141"/>
                    </a:lnTo>
                    <a:lnTo>
                      <a:pt x="159" y="139"/>
                    </a:lnTo>
                    <a:lnTo>
                      <a:pt x="159" y="137"/>
                    </a:lnTo>
                    <a:lnTo>
                      <a:pt x="161" y="137"/>
                    </a:lnTo>
                    <a:lnTo>
                      <a:pt x="161" y="135"/>
                    </a:lnTo>
                    <a:lnTo>
                      <a:pt x="163" y="135"/>
                    </a:lnTo>
                    <a:lnTo>
                      <a:pt x="165" y="133"/>
                    </a:lnTo>
                    <a:lnTo>
                      <a:pt x="167" y="133"/>
                    </a:lnTo>
                    <a:lnTo>
                      <a:pt x="168" y="133"/>
                    </a:lnTo>
                    <a:lnTo>
                      <a:pt x="170" y="133"/>
                    </a:lnTo>
                    <a:lnTo>
                      <a:pt x="172" y="133"/>
                    </a:lnTo>
                    <a:lnTo>
                      <a:pt x="172" y="131"/>
                    </a:lnTo>
                    <a:lnTo>
                      <a:pt x="170" y="131"/>
                    </a:lnTo>
                    <a:lnTo>
                      <a:pt x="168" y="131"/>
                    </a:lnTo>
                    <a:lnTo>
                      <a:pt x="168" y="129"/>
                    </a:lnTo>
                    <a:lnTo>
                      <a:pt x="168" y="127"/>
                    </a:lnTo>
                    <a:lnTo>
                      <a:pt x="167" y="127"/>
                    </a:lnTo>
                    <a:lnTo>
                      <a:pt x="167" y="125"/>
                    </a:lnTo>
                    <a:lnTo>
                      <a:pt x="167" y="123"/>
                    </a:lnTo>
                    <a:lnTo>
                      <a:pt x="168" y="123"/>
                    </a:lnTo>
                    <a:lnTo>
                      <a:pt x="168" y="121"/>
                    </a:lnTo>
                    <a:lnTo>
                      <a:pt x="170" y="121"/>
                    </a:lnTo>
                    <a:lnTo>
                      <a:pt x="170" y="120"/>
                    </a:lnTo>
                    <a:lnTo>
                      <a:pt x="172" y="120"/>
                    </a:lnTo>
                    <a:lnTo>
                      <a:pt x="172" y="118"/>
                    </a:lnTo>
                    <a:lnTo>
                      <a:pt x="172" y="116"/>
                    </a:lnTo>
                    <a:lnTo>
                      <a:pt x="170" y="116"/>
                    </a:lnTo>
                    <a:lnTo>
                      <a:pt x="172" y="116"/>
                    </a:lnTo>
                    <a:lnTo>
                      <a:pt x="170" y="116"/>
                    </a:lnTo>
                    <a:lnTo>
                      <a:pt x="172" y="116"/>
                    </a:lnTo>
                    <a:lnTo>
                      <a:pt x="174" y="116"/>
                    </a:lnTo>
                    <a:lnTo>
                      <a:pt x="176" y="116"/>
                    </a:lnTo>
                    <a:lnTo>
                      <a:pt x="178" y="116"/>
                    </a:lnTo>
                    <a:lnTo>
                      <a:pt x="176" y="116"/>
                    </a:lnTo>
                    <a:lnTo>
                      <a:pt x="176" y="114"/>
                    </a:lnTo>
                    <a:lnTo>
                      <a:pt x="178" y="114"/>
                    </a:lnTo>
                    <a:close/>
                    <a:moveTo>
                      <a:pt x="159" y="114"/>
                    </a:moveTo>
                    <a:lnTo>
                      <a:pt x="159" y="116"/>
                    </a:lnTo>
                    <a:lnTo>
                      <a:pt x="159" y="114"/>
                    </a:lnTo>
                    <a:close/>
                    <a:moveTo>
                      <a:pt x="184" y="114"/>
                    </a:moveTo>
                    <a:lnTo>
                      <a:pt x="186" y="114"/>
                    </a:lnTo>
                    <a:lnTo>
                      <a:pt x="188" y="114"/>
                    </a:lnTo>
                    <a:lnTo>
                      <a:pt x="190" y="114"/>
                    </a:lnTo>
                    <a:lnTo>
                      <a:pt x="188" y="114"/>
                    </a:lnTo>
                    <a:lnTo>
                      <a:pt x="190" y="114"/>
                    </a:lnTo>
                    <a:lnTo>
                      <a:pt x="190" y="116"/>
                    </a:lnTo>
                    <a:lnTo>
                      <a:pt x="192" y="116"/>
                    </a:lnTo>
                    <a:lnTo>
                      <a:pt x="190" y="116"/>
                    </a:lnTo>
                    <a:lnTo>
                      <a:pt x="190" y="118"/>
                    </a:lnTo>
                    <a:lnTo>
                      <a:pt x="188" y="118"/>
                    </a:lnTo>
                    <a:lnTo>
                      <a:pt x="186" y="118"/>
                    </a:lnTo>
                    <a:lnTo>
                      <a:pt x="186" y="116"/>
                    </a:lnTo>
                    <a:lnTo>
                      <a:pt x="186" y="114"/>
                    </a:lnTo>
                    <a:lnTo>
                      <a:pt x="184" y="114"/>
                    </a:lnTo>
                    <a:lnTo>
                      <a:pt x="184" y="112"/>
                    </a:lnTo>
                    <a:lnTo>
                      <a:pt x="184" y="114"/>
                    </a:lnTo>
                    <a:close/>
                    <a:moveTo>
                      <a:pt x="153" y="112"/>
                    </a:moveTo>
                    <a:lnTo>
                      <a:pt x="155" y="112"/>
                    </a:lnTo>
                    <a:lnTo>
                      <a:pt x="155" y="114"/>
                    </a:lnTo>
                    <a:lnTo>
                      <a:pt x="157" y="114"/>
                    </a:lnTo>
                    <a:lnTo>
                      <a:pt x="155" y="114"/>
                    </a:lnTo>
                    <a:lnTo>
                      <a:pt x="157" y="114"/>
                    </a:lnTo>
                    <a:lnTo>
                      <a:pt x="157" y="116"/>
                    </a:lnTo>
                    <a:lnTo>
                      <a:pt x="155" y="116"/>
                    </a:lnTo>
                    <a:lnTo>
                      <a:pt x="155" y="114"/>
                    </a:lnTo>
                    <a:lnTo>
                      <a:pt x="155" y="116"/>
                    </a:lnTo>
                    <a:lnTo>
                      <a:pt x="155" y="114"/>
                    </a:lnTo>
                    <a:lnTo>
                      <a:pt x="155" y="116"/>
                    </a:lnTo>
                    <a:lnTo>
                      <a:pt x="155" y="114"/>
                    </a:lnTo>
                    <a:lnTo>
                      <a:pt x="153" y="114"/>
                    </a:lnTo>
                    <a:lnTo>
                      <a:pt x="155" y="114"/>
                    </a:lnTo>
                    <a:lnTo>
                      <a:pt x="153" y="114"/>
                    </a:lnTo>
                    <a:lnTo>
                      <a:pt x="153" y="112"/>
                    </a:lnTo>
                    <a:close/>
                    <a:moveTo>
                      <a:pt x="184" y="112"/>
                    </a:moveTo>
                    <a:lnTo>
                      <a:pt x="182" y="112"/>
                    </a:lnTo>
                    <a:lnTo>
                      <a:pt x="184" y="112"/>
                    </a:lnTo>
                    <a:close/>
                    <a:moveTo>
                      <a:pt x="174" y="112"/>
                    </a:moveTo>
                    <a:lnTo>
                      <a:pt x="174" y="110"/>
                    </a:lnTo>
                    <a:lnTo>
                      <a:pt x="174" y="112"/>
                    </a:lnTo>
                    <a:close/>
                    <a:moveTo>
                      <a:pt x="184" y="112"/>
                    </a:moveTo>
                    <a:lnTo>
                      <a:pt x="182" y="112"/>
                    </a:lnTo>
                    <a:lnTo>
                      <a:pt x="182" y="110"/>
                    </a:lnTo>
                    <a:lnTo>
                      <a:pt x="182" y="112"/>
                    </a:lnTo>
                    <a:lnTo>
                      <a:pt x="184" y="112"/>
                    </a:lnTo>
                    <a:close/>
                    <a:moveTo>
                      <a:pt x="213" y="108"/>
                    </a:moveTo>
                    <a:lnTo>
                      <a:pt x="213" y="106"/>
                    </a:lnTo>
                    <a:lnTo>
                      <a:pt x="215" y="106"/>
                    </a:lnTo>
                    <a:lnTo>
                      <a:pt x="215" y="108"/>
                    </a:lnTo>
                    <a:lnTo>
                      <a:pt x="213" y="108"/>
                    </a:lnTo>
                    <a:close/>
                    <a:moveTo>
                      <a:pt x="190" y="106"/>
                    </a:moveTo>
                    <a:lnTo>
                      <a:pt x="188" y="106"/>
                    </a:lnTo>
                    <a:lnTo>
                      <a:pt x="190" y="106"/>
                    </a:lnTo>
                    <a:close/>
                    <a:moveTo>
                      <a:pt x="192" y="106"/>
                    </a:moveTo>
                    <a:lnTo>
                      <a:pt x="193" y="106"/>
                    </a:lnTo>
                    <a:lnTo>
                      <a:pt x="192" y="106"/>
                    </a:lnTo>
                    <a:lnTo>
                      <a:pt x="192" y="104"/>
                    </a:lnTo>
                    <a:lnTo>
                      <a:pt x="192" y="106"/>
                    </a:lnTo>
                    <a:close/>
                    <a:moveTo>
                      <a:pt x="213" y="102"/>
                    </a:moveTo>
                    <a:lnTo>
                      <a:pt x="211" y="102"/>
                    </a:lnTo>
                    <a:lnTo>
                      <a:pt x="213" y="102"/>
                    </a:lnTo>
                    <a:close/>
                    <a:moveTo>
                      <a:pt x="211" y="102"/>
                    </a:moveTo>
                    <a:lnTo>
                      <a:pt x="209" y="102"/>
                    </a:lnTo>
                    <a:lnTo>
                      <a:pt x="211" y="102"/>
                    </a:lnTo>
                    <a:close/>
                    <a:moveTo>
                      <a:pt x="207" y="102"/>
                    </a:moveTo>
                    <a:lnTo>
                      <a:pt x="207" y="100"/>
                    </a:lnTo>
                    <a:lnTo>
                      <a:pt x="207" y="102"/>
                    </a:lnTo>
                    <a:close/>
                    <a:moveTo>
                      <a:pt x="203" y="100"/>
                    </a:moveTo>
                    <a:lnTo>
                      <a:pt x="203" y="102"/>
                    </a:lnTo>
                    <a:lnTo>
                      <a:pt x="203" y="100"/>
                    </a:lnTo>
                    <a:lnTo>
                      <a:pt x="201" y="100"/>
                    </a:lnTo>
                    <a:lnTo>
                      <a:pt x="203" y="100"/>
                    </a:lnTo>
                    <a:close/>
                    <a:moveTo>
                      <a:pt x="216" y="108"/>
                    </a:moveTo>
                    <a:lnTo>
                      <a:pt x="215" y="108"/>
                    </a:lnTo>
                    <a:lnTo>
                      <a:pt x="215" y="106"/>
                    </a:lnTo>
                    <a:lnTo>
                      <a:pt x="213" y="106"/>
                    </a:lnTo>
                    <a:lnTo>
                      <a:pt x="213" y="108"/>
                    </a:lnTo>
                    <a:lnTo>
                      <a:pt x="211" y="108"/>
                    </a:lnTo>
                    <a:lnTo>
                      <a:pt x="211" y="106"/>
                    </a:lnTo>
                    <a:lnTo>
                      <a:pt x="211" y="108"/>
                    </a:lnTo>
                    <a:lnTo>
                      <a:pt x="209" y="106"/>
                    </a:lnTo>
                    <a:lnTo>
                      <a:pt x="209" y="108"/>
                    </a:lnTo>
                    <a:lnTo>
                      <a:pt x="209" y="106"/>
                    </a:lnTo>
                    <a:lnTo>
                      <a:pt x="207" y="106"/>
                    </a:lnTo>
                    <a:lnTo>
                      <a:pt x="205" y="106"/>
                    </a:lnTo>
                    <a:lnTo>
                      <a:pt x="205" y="104"/>
                    </a:lnTo>
                    <a:lnTo>
                      <a:pt x="207" y="104"/>
                    </a:lnTo>
                    <a:lnTo>
                      <a:pt x="209" y="104"/>
                    </a:lnTo>
                    <a:lnTo>
                      <a:pt x="209" y="106"/>
                    </a:lnTo>
                    <a:lnTo>
                      <a:pt x="209" y="104"/>
                    </a:lnTo>
                    <a:lnTo>
                      <a:pt x="211" y="104"/>
                    </a:lnTo>
                    <a:lnTo>
                      <a:pt x="211" y="102"/>
                    </a:lnTo>
                    <a:lnTo>
                      <a:pt x="213" y="102"/>
                    </a:lnTo>
                    <a:lnTo>
                      <a:pt x="213" y="100"/>
                    </a:lnTo>
                    <a:lnTo>
                      <a:pt x="211" y="100"/>
                    </a:lnTo>
                    <a:lnTo>
                      <a:pt x="213" y="100"/>
                    </a:lnTo>
                    <a:lnTo>
                      <a:pt x="215" y="100"/>
                    </a:lnTo>
                    <a:lnTo>
                      <a:pt x="215" y="102"/>
                    </a:lnTo>
                    <a:lnTo>
                      <a:pt x="216" y="102"/>
                    </a:lnTo>
                    <a:lnTo>
                      <a:pt x="215" y="102"/>
                    </a:lnTo>
                    <a:lnTo>
                      <a:pt x="216" y="102"/>
                    </a:lnTo>
                    <a:lnTo>
                      <a:pt x="216" y="104"/>
                    </a:lnTo>
                    <a:lnTo>
                      <a:pt x="218" y="104"/>
                    </a:lnTo>
                    <a:lnTo>
                      <a:pt x="218" y="106"/>
                    </a:lnTo>
                    <a:lnTo>
                      <a:pt x="218" y="108"/>
                    </a:lnTo>
                    <a:lnTo>
                      <a:pt x="216" y="108"/>
                    </a:lnTo>
                    <a:lnTo>
                      <a:pt x="218" y="108"/>
                    </a:lnTo>
                    <a:lnTo>
                      <a:pt x="216" y="108"/>
                    </a:lnTo>
                    <a:close/>
                    <a:moveTo>
                      <a:pt x="209" y="100"/>
                    </a:moveTo>
                    <a:lnTo>
                      <a:pt x="207" y="100"/>
                    </a:lnTo>
                    <a:lnTo>
                      <a:pt x="209" y="100"/>
                    </a:lnTo>
                    <a:close/>
                    <a:moveTo>
                      <a:pt x="195" y="91"/>
                    </a:moveTo>
                    <a:lnTo>
                      <a:pt x="197" y="91"/>
                    </a:lnTo>
                    <a:lnTo>
                      <a:pt x="197" y="93"/>
                    </a:lnTo>
                    <a:lnTo>
                      <a:pt x="199" y="93"/>
                    </a:lnTo>
                    <a:lnTo>
                      <a:pt x="197" y="93"/>
                    </a:lnTo>
                    <a:lnTo>
                      <a:pt x="199" y="93"/>
                    </a:lnTo>
                    <a:lnTo>
                      <a:pt x="199" y="95"/>
                    </a:lnTo>
                    <a:lnTo>
                      <a:pt x="197" y="95"/>
                    </a:lnTo>
                    <a:lnTo>
                      <a:pt x="197" y="93"/>
                    </a:lnTo>
                    <a:lnTo>
                      <a:pt x="195" y="93"/>
                    </a:lnTo>
                    <a:lnTo>
                      <a:pt x="195" y="91"/>
                    </a:lnTo>
                    <a:close/>
                    <a:moveTo>
                      <a:pt x="193" y="83"/>
                    </a:moveTo>
                    <a:lnTo>
                      <a:pt x="192" y="83"/>
                    </a:lnTo>
                    <a:lnTo>
                      <a:pt x="193" y="83"/>
                    </a:lnTo>
                    <a:close/>
                    <a:moveTo>
                      <a:pt x="117" y="81"/>
                    </a:moveTo>
                    <a:lnTo>
                      <a:pt x="115" y="81"/>
                    </a:lnTo>
                    <a:lnTo>
                      <a:pt x="117" y="81"/>
                    </a:lnTo>
                    <a:close/>
                    <a:moveTo>
                      <a:pt x="195" y="81"/>
                    </a:moveTo>
                    <a:lnTo>
                      <a:pt x="197" y="81"/>
                    </a:lnTo>
                    <a:lnTo>
                      <a:pt x="199" y="81"/>
                    </a:lnTo>
                    <a:lnTo>
                      <a:pt x="197" y="81"/>
                    </a:lnTo>
                    <a:lnTo>
                      <a:pt x="197" y="83"/>
                    </a:lnTo>
                    <a:lnTo>
                      <a:pt x="195" y="83"/>
                    </a:lnTo>
                    <a:lnTo>
                      <a:pt x="195" y="85"/>
                    </a:lnTo>
                    <a:lnTo>
                      <a:pt x="195" y="87"/>
                    </a:lnTo>
                    <a:lnTo>
                      <a:pt x="197" y="87"/>
                    </a:lnTo>
                    <a:lnTo>
                      <a:pt x="197" y="89"/>
                    </a:lnTo>
                    <a:lnTo>
                      <a:pt x="197" y="87"/>
                    </a:lnTo>
                    <a:lnTo>
                      <a:pt x="197" y="89"/>
                    </a:lnTo>
                    <a:lnTo>
                      <a:pt x="199" y="89"/>
                    </a:lnTo>
                    <a:lnTo>
                      <a:pt x="199" y="91"/>
                    </a:lnTo>
                    <a:lnTo>
                      <a:pt x="197" y="91"/>
                    </a:lnTo>
                    <a:lnTo>
                      <a:pt x="197" y="89"/>
                    </a:lnTo>
                    <a:lnTo>
                      <a:pt x="197" y="91"/>
                    </a:lnTo>
                    <a:lnTo>
                      <a:pt x="197" y="89"/>
                    </a:lnTo>
                    <a:lnTo>
                      <a:pt x="195" y="89"/>
                    </a:lnTo>
                    <a:lnTo>
                      <a:pt x="195" y="87"/>
                    </a:lnTo>
                    <a:lnTo>
                      <a:pt x="195" y="85"/>
                    </a:lnTo>
                    <a:lnTo>
                      <a:pt x="193" y="85"/>
                    </a:lnTo>
                    <a:lnTo>
                      <a:pt x="193" y="83"/>
                    </a:lnTo>
                    <a:lnTo>
                      <a:pt x="193" y="81"/>
                    </a:lnTo>
                    <a:lnTo>
                      <a:pt x="195" y="81"/>
                    </a:lnTo>
                    <a:close/>
                    <a:moveTo>
                      <a:pt x="119" y="79"/>
                    </a:moveTo>
                    <a:lnTo>
                      <a:pt x="119" y="81"/>
                    </a:lnTo>
                    <a:lnTo>
                      <a:pt x="119" y="83"/>
                    </a:lnTo>
                    <a:lnTo>
                      <a:pt x="120" y="83"/>
                    </a:lnTo>
                    <a:lnTo>
                      <a:pt x="119" y="83"/>
                    </a:lnTo>
                    <a:lnTo>
                      <a:pt x="119" y="85"/>
                    </a:lnTo>
                    <a:lnTo>
                      <a:pt x="117" y="85"/>
                    </a:lnTo>
                    <a:lnTo>
                      <a:pt x="117" y="83"/>
                    </a:lnTo>
                    <a:lnTo>
                      <a:pt x="117" y="81"/>
                    </a:lnTo>
                    <a:lnTo>
                      <a:pt x="117" y="79"/>
                    </a:lnTo>
                    <a:lnTo>
                      <a:pt x="119" y="79"/>
                    </a:lnTo>
                    <a:close/>
                    <a:moveTo>
                      <a:pt x="76" y="62"/>
                    </a:moveTo>
                    <a:lnTo>
                      <a:pt x="76" y="60"/>
                    </a:lnTo>
                    <a:lnTo>
                      <a:pt x="76" y="62"/>
                    </a:lnTo>
                    <a:close/>
                    <a:moveTo>
                      <a:pt x="55" y="48"/>
                    </a:moveTo>
                    <a:lnTo>
                      <a:pt x="57" y="48"/>
                    </a:lnTo>
                    <a:lnTo>
                      <a:pt x="57" y="50"/>
                    </a:lnTo>
                    <a:lnTo>
                      <a:pt x="55" y="50"/>
                    </a:lnTo>
                    <a:lnTo>
                      <a:pt x="55" y="52"/>
                    </a:lnTo>
                    <a:lnTo>
                      <a:pt x="57" y="52"/>
                    </a:lnTo>
                    <a:lnTo>
                      <a:pt x="59" y="52"/>
                    </a:lnTo>
                    <a:lnTo>
                      <a:pt x="59" y="54"/>
                    </a:lnTo>
                    <a:lnTo>
                      <a:pt x="59" y="56"/>
                    </a:lnTo>
                    <a:lnTo>
                      <a:pt x="59" y="58"/>
                    </a:lnTo>
                    <a:lnTo>
                      <a:pt x="59" y="56"/>
                    </a:lnTo>
                    <a:lnTo>
                      <a:pt x="61" y="56"/>
                    </a:lnTo>
                    <a:lnTo>
                      <a:pt x="61" y="58"/>
                    </a:lnTo>
                    <a:lnTo>
                      <a:pt x="63" y="58"/>
                    </a:lnTo>
                    <a:lnTo>
                      <a:pt x="63" y="60"/>
                    </a:lnTo>
                    <a:lnTo>
                      <a:pt x="61" y="60"/>
                    </a:lnTo>
                    <a:lnTo>
                      <a:pt x="61" y="62"/>
                    </a:lnTo>
                    <a:lnTo>
                      <a:pt x="61" y="64"/>
                    </a:lnTo>
                    <a:lnTo>
                      <a:pt x="61" y="66"/>
                    </a:lnTo>
                    <a:lnTo>
                      <a:pt x="61" y="68"/>
                    </a:lnTo>
                    <a:lnTo>
                      <a:pt x="61" y="70"/>
                    </a:lnTo>
                    <a:lnTo>
                      <a:pt x="63" y="70"/>
                    </a:lnTo>
                    <a:lnTo>
                      <a:pt x="63" y="68"/>
                    </a:lnTo>
                    <a:lnTo>
                      <a:pt x="63" y="66"/>
                    </a:lnTo>
                    <a:lnTo>
                      <a:pt x="63" y="64"/>
                    </a:lnTo>
                    <a:lnTo>
                      <a:pt x="65" y="64"/>
                    </a:lnTo>
                    <a:lnTo>
                      <a:pt x="65" y="66"/>
                    </a:lnTo>
                    <a:lnTo>
                      <a:pt x="65" y="64"/>
                    </a:lnTo>
                    <a:lnTo>
                      <a:pt x="67" y="64"/>
                    </a:lnTo>
                    <a:lnTo>
                      <a:pt x="67" y="62"/>
                    </a:lnTo>
                    <a:lnTo>
                      <a:pt x="69" y="62"/>
                    </a:lnTo>
                    <a:lnTo>
                      <a:pt x="71" y="62"/>
                    </a:lnTo>
                    <a:lnTo>
                      <a:pt x="71" y="60"/>
                    </a:lnTo>
                    <a:lnTo>
                      <a:pt x="72" y="60"/>
                    </a:lnTo>
                    <a:lnTo>
                      <a:pt x="71" y="60"/>
                    </a:lnTo>
                    <a:lnTo>
                      <a:pt x="71" y="62"/>
                    </a:lnTo>
                    <a:lnTo>
                      <a:pt x="69" y="62"/>
                    </a:lnTo>
                    <a:lnTo>
                      <a:pt x="69" y="64"/>
                    </a:lnTo>
                    <a:lnTo>
                      <a:pt x="69" y="66"/>
                    </a:lnTo>
                    <a:lnTo>
                      <a:pt x="67" y="66"/>
                    </a:lnTo>
                    <a:lnTo>
                      <a:pt x="67" y="68"/>
                    </a:lnTo>
                    <a:lnTo>
                      <a:pt x="67" y="66"/>
                    </a:lnTo>
                    <a:lnTo>
                      <a:pt x="69" y="66"/>
                    </a:lnTo>
                    <a:lnTo>
                      <a:pt x="69" y="64"/>
                    </a:lnTo>
                    <a:lnTo>
                      <a:pt x="71" y="64"/>
                    </a:lnTo>
                    <a:lnTo>
                      <a:pt x="72" y="64"/>
                    </a:lnTo>
                    <a:lnTo>
                      <a:pt x="72" y="62"/>
                    </a:lnTo>
                    <a:lnTo>
                      <a:pt x="74" y="62"/>
                    </a:lnTo>
                    <a:lnTo>
                      <a:pt x="74" y="64"/>
                    </a:lnTo>
                    <a:lnTo>
                      <a:pt x="76" y="64"/>
                    </a:lnTo>
                    <a:lnTo>
                      <a:pt x="78" y="64"/>
                    </a:lnTo>
                    <a:lnTo>
                      <a:pt x="80" y="64"/>
                    </a:lnTo>
                    <a:lnTo>
                      <a:pt x="82" y="64"/>
                    </a:lnTo>
                    <a:lnTo>
                      <a:pt x="82" y="66"/>
                    </a:lnTo>
                    <a:lnTo>
                      <a:pt x="84" y="66"/>
                    </a:lnTo>
                    <a:lnTo>
                      <a:pt x="84" y="68"/>
                    </a:lnTo>
                    <a:lnTo>
                      <a:pt x="86" y="68"/>
                    </a:lnTo>
                    <a:lnTo>
                      <a:pt x="86" y="66"/>
                    </a:lnTo>
                    <a:lnTo>
                      <a:pt x="86" y="68"/>
                    </a:lnTo>
                    <a:lnTo>
                      <a:pt x="88" y="68"/>
                    </a:lnTo>
                    <a:lnTo>
                      <a:pt x="88" y="70"/>
                    </a:lnTo>
                    <a:lnTo>
                      <a:pt x="90" y="70"/>
                    </a:lnTo>
                    <a:lnTo>
                      <a:pt x="90" y="72"/>
                    </a:lnTo>
                    <a:lnTo>
                      <a:pt x="90" y="73"/>
                    </a:lnTo>
                    <a:lnTo>
                      <a:pt x="92" y="73"/>
                    </a:lnTo>
                    <a:lnTo>
                      <a:pt x="92" y="75"/>
                    </a:lnTo>
                    <a:lnTo>
                      <a:pt x="94" y="75"/>
                    </a:lnTo>
                    <a:lnTo>
                      <a:pt x="92" y="75"/>
                    </a:lnTo>
                    <a:lnTo>
                      <a:pt x="94" y="75"/>
                    </a:lnTo>
                    <a:lnTo>
                      <a:pt x="94" y="77"/>
                    </a:lnTo>
                    <a:lnTo>
                      <a:pt x="96" y="77"/>
                    </a:lnTo>
                    <a:lnTo>
                      <a:pt x="96" y="79"/>
                    </a:lnTo>
                    <a:lnTo>
                      <a:pt x="96" y="81"/>
                    </a:lnTo>
                    <a:lnTo>
                      <a:pt x="97" y="81"/>
                    </a:lnTo>
                    <a:lnTo>
                      <a:pt x="97" y="83"/>
                    </a:lnTo>
                    <a:lnTo>
                      <a:pt x="99" y="83"/>
                    </a:lnTo>
                    <a:lnTo>
                      <a:pt x="101" y="83"/>
                    </a:lnTo>
                    <a:lnTo>
                      <a:pt x="101" y="81"/>
                    </a:lnTo>
                    <a:lnTo>
                      <a:pt x="103" y="81"/>
                    </a:lnTo>
                    <a:lnTo>
                      <a:pt x="103" y="83"/>
                    </a:lnTo>
                    <a:lnTo>
                      <a:pt x="103" y="81"/>
                    </a:lnTo>
                    <a:lnTo>
                      <a:pt x="105" y="81"/>
                    </a:lnTo>
                    <a:lnTo>
                      <a:pt x="107" y="81"/>
                    </a:lnTo>
                    <a:lnTo>
                      <a:pt x="109" y="81"/>
                    </a:lnTo>
                    <a:lnTo>
                      <a:pt x="109" y="83"/>
                    </a:lnTo>
                    <a:lnTo>
                      <a:pt x="111" y="83"/>
                    </a:lnTo>
                    <a:lnTo>
                      <a:pt x="111" y="85"/>
                    </a:lnTo>
                    <a:lnTo>
                      <a:pt x="113" y="85"/>
                    </a:lnTo>
                    <a:lnTo>
                      <a:pt x="113" y="83"/>
                    </a:lnTo>
                    <a:lnTo>
                      <a:pt x="115" y="83"/>
                    </a:lnTo>
                    <a:lnTo>
                      <a:pt x="117" y="83"/>
                    </a:lnTo>
                    <a:lnTo>
                      <a:pt x="117" y="85"/>
                    </a:lnTo>
                    <a:lnTo>
                      <a:pt x="119" y="85"/>
                    </a:lnTo>
                    <a:lnTo>
                      <a:pt x="119" y="87"/>
                    </a:lnTo>
                    <a:lnTo>
                      <a:pt x="119" y="85"/>
                    </a:lnTo>
                    <a:lnTo>
                      <a:pt x="120" y="85"/>
                    </a:lnTo>
                    <a:lnTo>
                      <a:pt x="120" y="83"/>
                    </a:lnTo>
                    <a:lnTo>
                      <a:pt x="122" y="81"/>
                    </a:lnTo>
                    <a:lnTo>
                      <a:pt x="124" y="81"/>
                    </a:lnTo>
                    <a:lnTo>
                      <a:pt x="124" y="79"/>
                    </a:lnTo>
                    <a:lnTo>
                      <a:pt x="126" y="79"/>
                    </a:lnTo>
                    <a:lnTo>
                      <a:pt x="128" y="79"/>
                    </a:lnTo>
                    <a:lnTo>
                      <a:pt x="128" y="77"/>
                    </a:lnTo>
                    <a:lnTo>
                      <a:pt x="130" y="77"/>
                    </a:lnTo>
                    <a:lnTo>
                      <a:pt x="130" y="75"/>
                    </a:lnTo>
                    <a:lnTo>
                      <a:pt x="132" y="75"/>
                    </a:lnTo>
                    <a:lnTo>
                      <a:pt x="134" y="75"/>
                    </a:lnTo>
                    <a:lnTo>
                      <a:pt x="134" y="73"/>
                    </a:lnTo>
                    <a:lnTo>
                      <a:pt x="136" y="73"/>
                    </a:lnTo>
                    <a:lnTo>
                      <a:pt x="136" y="75"/>
                    </a:lnTo>
                    <a:lnTo>
                      <a:pt x="138" y="75"/>
                    </a:lnTo>
                    <a:lnTo>
                      <a:pt x="138" y="73"/>
                    </a:lnTo>
                    <a:lnTo>
                      <a:pt x="140" y="73"/>
                    </a:lnTo>
                    <a:lnTo>
                      <a:pt x="142" y="73"/>
                    </a:lnTo>
                    <a:lnTo>
                      <a:pt x="144" y="73"/>
                    </a:lnTo>
                    <a:lnTo>
                      <a:pt x="145" y="73"/>
                    </a:lnTo>
                    <a:lnTo>
                      <a:pt x="147" y="73"/>
                    </a:lnTo>
                    <a:lnTo>
                      <a:pt x="149" y="73"/>
                    </a:lnTo>
                    <a:lnTo>
                      <a:pt x="151" y="73"/>
                    </a:lnTo>
                    <a:lnTo>
                      <a:pt x="153" y="73"/>
                    </a:lnTo>
                    <a:lnTo>
                      <a:pt x="155" y="73"/>
                    </a:lnTo>
                    <a:lnTo>
                      <a:pt x="157" y="73"/>
                    </a:lnTo>
                    <a:lnTo>
                      <a:pt x="157" y="72"/>
                    </a:lnTo>
                    <a:lnTo>
                      <a:pt x="159" y="72"/>
                    </a:lnTo>
                    <a:lnTo>
                      <a:pt x="161" y="72"/>
                    </a:lnTo>
                    <a:lnTo>
                      <a:pt x="161" y="70"/>
                    </a:lnTo>
                    <a:lnTo>
                      <a:pt x="163" y="70"/>
                    </a:lnTo>
                    <a:lnTo>
                      <a:pt x="165" y="70"/>
                    </a:lnTo>
                    <a:lnTo>
                      <a:pt x="167" y="70"/>
                    </a:lnTo>
                    <a:lnTo>
                      <a:pt x="168" y="70"/>
                    </a:lnTo>
                    <a:lnTo>
                      <a:pt x="170" y="70"/>
                    </a:lnTo>
                    <a:lnTo>
                      <a:pt x="172" y="70"/>
                    </a:lnTo>
                    <a:lnTo>
                      <a:pt x="170" y="70"/>
                    </a:lnTo>
                    <a:lnTo>
                      <a:pt x="170" y="72"/>
                    </a:lnTo>
                    <a:lnTo>
                      <a:pt x="170" y="73"/>
                    </a:lnTo>
                    <a:lnTo>
                      <a:pt x="170" y="75"/>
                    </a:lnTo>
                    <a:lnTo>
                      <a:pt x="168" y="75"/>
                    </a:lnTo>
                    <a:lnTo>
                      <a:pt x="168" y="77"/>
                    </a:lnTo>
                    <a:lnTo>
                      <a:pt x="168" y="79"/>
                    </a:lnTo>
                    <a:lnTo>
                      <a:pt x="170" y="79"/>
                    </a:lnTo>
                    <a:lnTo>
                      <a:pt x="168" y="79"/>
                    </a:lnTo>
                    <a:lnTo>
                      <a:pt x="168" y="81"/>
                    </a:lnTo>
                    <a:lnTo>
                      <a:pt x="168" y="83"/>
                    </a:lnTo>
                    <a:lnTo>
                      <a:pt x="170" y="83"/>
                    </a:lnTo>
                    <a:lnTo>
                      <a:pt x="172" y="83"/>
                    </a:lnTo>
                    <a:lnTo>
                      <a:pt x="174" y="83"/>
                    </a:lnTo>
                    <a:lnTo>
                      <a:pt x="176" y="83"/>
                    </a:lnTo>
                    <a:lnTo>
                      <a:pt x="176" y="85"/>
                    </a:lnTo>
                    <a:lnTo>
                      <a:pt x="178" y="85"/>
                    </a:lnTo>
                    <a:lnTo>
                      <a:pt x="178" y="83"/>
                    </a:lnTo>
                    <a:lnTo>
                      <a:pt x="180" y="83"/>
                    </a:lnTo>
                    <a:lnTo>
                      <a:pt x="182" y="83"/>
                    </a:lnTo>
                    <a:lnTo>
                      <a:pt x="184" y="83"/>
                    </a:lnTo>
                    <a:lnTo>
                      <a:pt x="184" y="85"/>
                    </a:lnTo>
                    <a:lnTo>
                      <a:pt x="186" y="85"/>
                    </a:lnTo>
                    <a:lnTo>
                      <a:pt x="188" y="85"/>
                    </a:lnTo>
                    <a:lnTo>
                      <a:pt x="188" y="83"/>
                    </a:lnTo>
                    <a:lnTo>
                      <a:pt x="190" y="83"/>
                    </a:lnTo>
                    <a:lnTo>
                      <a:pt x="190" y="81"/>
                    </a:lnTo>
                    <a:lnTo>
                      <a:pt x="190" y="83"/>
                    </a:lnTo>
                    <a:lnTo>
                      <a:pt x="190" y="81"/>
                    </a:lnTo>
                    <a:lnTo>
                      <a:pt x="192" y="81"/>
                    </a:lnTo>
                    <a:lnTo>
                      <a:pt x="190" y="81"/>
                    </a:lnTo>
                    <a:lnTo>
                      <a:pt x="192" y="81"/>
                    </a:lnTo>
                    <a:lnTo>
                      <a:pt x="192" y="83"/>
                    </a:lnTo>
                    <a:lnTo>
                      <a:pt x="193" y="83"/>
                    </a:lnTo>
                    <a:lnTo>
                      <a:pt x="192" y="83"/>
                    </a:lnTo>
                    <a:lnTo>
                      <a:pt x="193" y="83"/>
                    </a:lnTo>
                    <a:lnTo>
                      <a:pt x="193" y="85"/>
                    </a:lnTo>
                    <a:lnTo>
                      <a:pt x="193" y="87"/>
                    </a:lnTo>
                    <a:lnTo>
                      <a:pt x="195" y="87"/>
                    </a:lnTo>
                    <a:lnTo>
                      <a:pt x="195" y="89"/>
                    </a:lnTo>
                    <a:lnTo>
                      <a:pt x="195" y="91"/>
                    </a:lnTo>
                    <a:lnTo>
                      <a:pt x="195" y="93"/>
                    </a:lnTo>
                    <a:lnTo>
                      <a:pt x="195" y="95"/>
                    </a:lnTo>
                    <a:lnTo>
                      <a:pt x="195" y="93"/>
                    </a:lnTo>
                    <a:lnTo>
                      <a:pt x="195" y="95"/>
                    </a:lnTo>
                    <a:lnTo>
                      <a:pt x="193" y="95"/>
                    </a:lnTo>
                    <a:lnTo>
                      <a:pt x="193" y="96"/>
                    </a:lnTo>
                    <a:lnTo>
                      <a:pt x="195" y="96"/>
                    </a:lnTo>
                    <a:lnTo>
                      <a:pt x="197" y="96"/>
                    </a:lnTo>
                    <a:lnTo>
                      <a:pt x="195" y="96"/>
                    </a:lnTo>
                    <a:lnTo>
                      <a:pt x="197" y="96"/>
                    </a:lnTo>
                    <a:lnTo>
                      <a:pt x="199" y="96"/>
                    </a:lnTo>
                    <a:lnTo>
                      <a:pt x="199" y="98"/>
                    </a:lnTo>
                    <a:lnTo>
                      <a:pt x="201" y="98"/>
                    </a:lnTo>
                    <a:lnTo>
                      <a:pt x="201" y="100"/>
                    </a:lnTo>
                    <a:lnTo>
                      <a:pt x="199" y="100"/>
                    </a:lnTo>
                    <a:lnTo>
                      <a:pt x="201" y="100"/>
                    </a:lnTo>
                    <a:lnTo>
                      <a:pt x="201" y="102"/>
                    </a:lnTo>
                    <a:lnTo>
                      <a:pt x="203" y="102"/>
                    </a:lnTo>
                    <a:lnTo>
                      <a:pt x="203" y="104"/>
                    </a:lnTo>
                    <a:lnTo>
                      <a:pt x="205" y="104"/>
                    </a:lnTo>
                    <a:lnTo>
                      <a:pt x="205" y="106"/>
                    </a:lnTo>
                    <a:lnTo>
                      <a:pt x="203" y="106"/>
                    </a:lnTo>
                    <a:lnTo>
                      <a:pt x="201" y="106"/>
                    </a:lnTo>
                    <a:lnTo>
                      <a:pt x="199" y="106"/>
                    </a:lnTo>
                    <a:lnTo>
                      <a:pt x="197" y="106"/>
                    </a:lnTo>
                    <a:lnTo>
                      <a:pt x="195" y="106"/>
                    </a:lnTo>
                    <a:lnTo>
                      <a:pt x="195" y="104"/>
                    </a:lnTo>
                    <a:lnTo>
                      <a:pt x="195" y="106"/>
                    </a:lnTo>
                    <a:lnTo>
                      <a:pt x="193" y="106"/>
                    </a:lnTo>
                    <a:lnTo>
                      <a:pt x="193" y="104"/>
                    </a:lnTo>
                    <a:lnTo>
                      <a:pt x="193" y="106"/>
                    </a:lnTo>
                    <a:lnTo>
                      <a:pt x="193" y="104"/>
                    </a:lnTo>
                    <a:lnTo>
                      <a:pt x="193" y="106"/>
                    </a:lnTo>
                    <a:lnTo>
                      <a:pt x="192" y="106"/>
                    </a:lnTo>
                    <a:lnTo>
                      <a:pt x="192" y="104"/>
                    </a:lnTo>
                    <a:lnTo>
                      <a:pt x="192" y="106"/>
                    </a:lnTo>
                    <a:lnTo>
                      <a:pt x="193" y="106"/>
                    </a:lnTo>
                    <a:lnTo>
                      <a:pt x="192" y="106"/>
                    </a:lnTo>
                    <a:lnTo>
                      <a:pt x="192" y="104"/>
                    </a:lnTo>
                    <a:lnTo>
                      <a:pt x="192" y="106"/>
                    </a:lnTo>
                    <a:lnTo>
                      <a:pt x="190" y="106"/>
                    </a:lnTo>
                    <a:lnTo>
                      <a:pt x="192" y="106"/>
                    </a:lnTo>
                    <a:lnTo>
                      <a:pt x="190" y="106"/>
                    </a:lnTo>
                    <a:lnTo>
                      <a:pt x="192" y="106"/>
                    </a:lnTo>
                    <a:lnTo>
                      <a:pt x="192" y="108"/>
                    </a:lnTo>
                    <a:lnTo>
                      <a:pt x="190" y="108"/>
                    </a:lnTo>
                    <a:lnTo>
                      <a:pt x="190" y="106"/>
                    </a:lnTo>
                    <a:lnTo>
                      <a:pt x="190" y="108"/>
                    </a:lnTo>
                    <a:lnTo>
                      <a:pt x="190" y="106"/>
                    </a:lnTo>
                    <a:lnTo>
                      <a:pt x="188" y="106"/>
                    </a:lnTo>
                    <a:lnTo>
                      <a:pt x="190" y="106"/>
                    </a:lnTo>
                    <a:lnTo>
                      <a:pt x="188" y="106"/>
                    </a:lnTo>
                    <a:lnTo>
                      <a:pt x="188" y="104"/>
                    </a:lnTo>
                    <a:lnTo>
                      <a:pt x="190" y="104"/>
                    </a:lnTo>
                    <a:lnTo>
                      <a:pt x="190" y="106"/>
                    </a:lnTo>
                    <a:lnTo>
                      <a:pt x="190" y="104"/>
                    </a:lnTo>
                    <a:lnTo>
                      <a:pt x="190" y="106"/>
                    </a:lnTo>
                    <a:lnTo>
                      <a:pt x="190" y="104"/>
                    </a:lnTo>
                    <a:lnTo>
                      <a:pt x="188" y="104"/>
                    </a:lnTo>
                    <a:lnTo>
                      <a:pt x="188" y="106"/>
                    </a:lnTo>
                    <a:lnTo>
                      <a:pt x="188" y="104"/>
                    </a:lnTo>
                    <a:lnTo>
                      <a:pt x="186" y="104"/>
                    </a:lnTo>
                    <a:lnTo>
                      <a:pt x="186" y="106"/>
                    </a:lnTo>
                    <a:lnTo>
                      <a:pt x="186" y="104"/>
                    </a:lnTo>
                    <a:lnTo>
                      <a:pt x="184" y="104"/>
                    </a:lnTo>
                    <a:lnTo>
                      <a:pt x="184" y="102"/>
                    </a:lnTo>
                    <a:lnTo>
                      <a:pt x="184" y="104"/>
                    </a:lnTo>
                    <a:lnTo>
                      <a:pt x="182" y="104"/>
                    </a:lnTo>
                    <a:lnTo>
                      <a:pt x="182" y="102"/>
                    </a:lnTo>
                    <a:lnTo>
                      <a:pt x="180" y="102"/>
                    </a:lnTo>
                    <a:lnTo>
                      <a:pt x="180" y="104"/>
                    </a:lnTo>
                    <a:lnTo>
                      <a:pt x="180" y="106"/>
                    </a:lnTo>
                    <a:lnTo>
                      <a:pt x="178" y="106"/>
                    </a:lnTo>
                    <a:lnTo>
                      <a:pt x="178" y="108"/>
                    </a:lnTo>
                    <a:lnTo>
                      <a:pt x="180" y="108"/>
                    </a:lnTo>
                    <a:lnTo>
                      <a:pt x="178" y="108"/>
                    </a:lnTo>
                    <a:lnTo>
                      <a:pt x="178" y="110"/>
                    </a:lnTo>
                    <a:lnTo>
                      <a:pt x="180" y="110"/>
                    </a:lnTo>
                    <a:lnTo>
                      <a:pt x="178" y="110"/>
                    </a:lnTo>
                    <a:lnTo>
                      <a:pt x="180" y="110"/>
                    </a:lnTo>
                    <a:lnTo>
                      <a:pt x="180" y="112"/>
                    </a:lnTo>
                    <a:lnTo>
                      <a:pt x="178" y="112"/>
                    </a:lnTo>
                    <a:lnTo>
                      <a:pt x="176" y="112"/>
                    </a:lnTo>
                    <a:lnTo>
                      <a:pt x="176" y="110"/>
                    </a:lnTo>
                    <a:lnTo>
                      <a:pt x="174" y="110"/>
                    </a:lnTo>
                    <a:lnTo>
                      <a:pt x="174" y="108"/>
                    </a:lnTo>
                    <a:lnTo>
                      <a:pt x="172" y="108"/>
                    </a:lnTo>
                    <a:lnTo>
                      <a:pt x="172" y="106"/>
                    </a:lnTo>
                    <a:lnTo>
                      <a:pt x="170" y="106"/>
                    </a:lnTo>
                    <a:lnTo>
                      <a:pt x="170" y="104"/>
                    </a:lnTo>
                    <a:lnTo>
                      <a:pt x="168" y="104"/>
                    </a:lnTo>
                    <a:lnTo>
                      <a:pt x="167" y="104"/>
                    </a:lnTo>
                    <a:lnTo>
                      <a:pt x="167" y="102"/>
                    </a:lnTo>
                    <a:lnTo>
                      <a:pt x="165" y="102"/>
                    </a:lnTo>
                    <a:lnTo>
                      <a:pt x="163" y="102"/>
                    </a:lnTo>
                    <a:lnTo>
                      <a:pt x="161" y="102"/>
                    </a:lnTo>
                    <a:lnTo>
                      <a:pt x="161" y="100"/>
                    </a:lnTo>
                    <a:lnTo>
                      <a:pt x="159" y="100"/>
                    </a:lnTo>
                    <a:lnTo>
                      <a:pt x="157" y="100"/>
                    </a:lnTo>
                    <a:lnTo>
                      <a:pt x="155" y="100"/>
                    </a:lnTo>
                    <a:lnTo>
                      <a:pt x="153" y="100"/>
                    </a:lnTo>
                    <a:lnTo>
                      <a:pt x="153" y="102"/>
                    </a:lnTo>
                    <a:lnTo>
                      <a:pt x="151" y="102"/>
                    </a:lnTo>
                    <a:lnTo>
                      <a:pt x="151" y="104"/>
                    </a:lnTo>
                    <a:lnTo>
                      <a:pt x="151" y="106"/>
                    </a:lnTo>
                    <a:lnTo>
                      <a:pt x="149" y="106"/>
                    </a:lnTo>
                    <a:lnTo>
                      <a:pt x="147" y="106"/>
                    </a:lnTo>
                    <a:lnTo>
                      <a:pt x="145" y="106"/>
                    </a:lnTo>
                    <a:lnTo>
                      <a:pt x="144" y="106"/>
                    </a:lnTo>
                    <a:lnTo>
                      <a:pt x="142" y="106"/>
                    </a:lnTo>
                    <a:lnTo>
                      <a:pt x="142" y="108"/>
                    </a:lnTo>
                    <a:lnTo>
                      <a:pt x="140" y="108"/>
                    </a:lnTo>
                    <a:lnTo>
                      <a:pt x="140" y="106"/>
                    </a:lnTo>
                    <a:lnTo>
                      <a:pt x="138" y="106"/>
                    </a:lnTo>
                    <a:lnTo>
                      <a:pt x="136" y="106"/>
                    </a:lnTo>
                    <a:lnTo>
                      <a:pt x="134" y="106"/>
                    </a:lnTo>
                    <a:lnTo>
                      <a:pt x="132" y="106"/>
                    </a:lnTo>
                    <a:lnTo>
                      <a:pt x="132" y="108"/>
                    </a:lnTo>
                    <a:lnTo>
                      <a:pt x="132" y="106"/>
                    </a:lnTo>
                    <a:lnTo>
                      <a:pt x="130" y="106"/>
                    </a:lnTo>
                    <a:lnTo>
                      <a:pt x="130" y="108"/>
                    </a:lnTo>
                    <a:lnTo>
                      <a:pt x="128" y="108"/>
                    </a:lnTo>
                    <a:lnTo>
                      <a:pt x="128" y="110"/>
                    </a:lnTo>
                    <a:lnTo>
                      <a:pt x="128" y="112"/>
                    </a:lnTo>
                    <a:lnTo>
                      <a:pt x="128" y="114"/>
                    </a:lnTo>
                    <a:lnTo>
                      <a:pt x="126" y="114"/>
                    </a:lnTo>
                    <a:lnTo>
                      <a:pt x="126" y="116"/>
                    </a:lnTo>
                    <a:lnTo>
                      <a:pt x="124" y="116"/>
                    </a:lnTo>
                    <a:lnTo>
                      <a:pt x="122" y="116"/>
                    </a:lnTo>
                    <a:lnTo>
                      <a:pt x="122" y="118"/>
                    </a:lnTo>
                    <a:lnTo>
                      <a:pt x="120" y="118"/>
                    </a:lnTo>
                    <a:lnTo>
                      <a:pt x="120" y="120"/>
                    </a:lnTo>
                    <a:lnTo>
                      <a:pt x="119" y="120"/>
                    </a:lnTo>
                    <a:lnTo>
                      <a:pt x="119" y="121"/>
                    </a:lnTo>
                    <a:lnTo>
                      <a:pt x="120" y="121"/>
                    </a:lnTo>
                    <a:lnTo>
                      <a:pt x="120" y="123"/>
                    </a:lnTo>
                    <a:lnTo>
                      <a:pt x="119" y="123"/>
                    </a:lnTo>
                    <a:lnTo>
                      <a:pt x="119" y="121"/>
                    </a:lnTo>
                    <a:lnTo>
                      <a:pt x="117" y="121"/>
                    </a:lnTo>
                    <a:lnTo>
                      <a:pt x="117" y="120"/>
                    </a:lnTo>
                    <a:lnTo>
                      <a:pt x="117" y="121"/>
                    </a:lnTo>
                    <a:lnTo>
                      <a:pt x="117" y="120"/>
                    </a:lnTo>
                    <a:lnTo>
                      <a:pt x="119" y="118"/>
                    </a:lnTo>
                    <a:lnTo>
                      <a:pt x="119" y="116"/>
                    </a:lnTo>
                    <a:lnTo>
                      <a:pt x="119" y="114"/>
                    </a:lnTo>
                    <a:lnTo>
                      <a:pt x="120" y="114"/>
                    </a:lnTo>
                    <a:lnTo>
                      <a:pt x="119" y="114"/>
                    </a:lnTo>
                    <a:lnTo>
                      <a:pt x="120" y="114"/>
                    </a:lnTo>
                    <a:lnTo>
                      <a:pt x="120" y="116"/>
                    </a:lnTo>
                    <a:lnTo>
                      <a:pt x="120" y="114"/>
                    </a:lnTo>
                    <a:lnTo>
                      <a:pt x="120" y="116"/>
                    </a:lnTo>
                    <a:lnTo>
                      <a:pt x="120" y="114"/>
                    </a:lnTo>
                    <a:lnTo>
                      <a:pt x="120" y="112"/>
                    </a:lnTo>
                    <a:lnTo>
                      <a:pt x="122" y="112"/>
                    </a:lnTo>
                    <a:lnTo>
                      <a:pt x="122" y="110"/>
                    </a:lnTo>
                    <a:lnTo>
                      <a:pt x="120" y="110"/>
                    </a:lnTo>
                    <a:lnTo>
                      <a:pt x="119" y="110"/>
                    </a:lnTo>
                    <a:lnTo>
                      <a:pt x="119" y="112"/>
                    </a:lnTo>
                    <a:lnTo>
                      <a:pt x="117" y="112"/>
                    </a:lnTo>
                    <a:lnTo>
                      <a:pt x="115" y="112"/>
                    </a:lnTo>
                    <a:lnTo>
                      <a:pt x="115" y="110"/>
                    </a:lnTo>
                    <a:lnTo>
                      <a:pt x="115" y="112"/>
                    </a:lnTo>
                    <a:lnTo>
                      <a:pt x="115" y="114"/>
                    </a:lnTo>
                    <a:lnTo>
                      <a:pt x="113" y="114"/>
                    </a:lnTo>
                    <a:lnTo>
                      <a:pt x="113" y="116"/>
                    </a:lnTo>
                    <a:lnTo>
                      <a:pt x="113" y="118"/>
                    </a:lnTo>
                    <a:lnTo>
                      <a:pt x="111" y="118"/>
                    </a:lnTo>
                    <a:lnTo>
                      <a:pt x="109" y="118"/>
                    </a:lnTo>
                    <a:lnTo>
                      <a:pt x="109" y="120"/>
                    </a:lnTo>
                    <a:lnTo>
                      <a:pt x="109" y="118"/>
                    </a:lnTo>
                    <a:lnTo>
                      <a:pt x="107" y="118"/>
                    </a:lnTo>
                    <a:lnTo>
                      <a:pt x="109" y="118"/>
                    </a:lnTo>
                    <a:lnTo>
                      <a:pt x="109" y="116"/>
                    </a:lnTo>
                    <a:lnTo>
                      <a:pt x="107" y="116"/>
                    </a:lnTo>
                    <a:lnTo>
                      <a:pt x="107" y="114"/>
                    </a:lnTo>
                    <a:lnTo>
                      <a:pt x="107" y="112"/>
                    </a:lnTo>
                    <a:lnTo>
                      <a:pt x="109" y="112"/>
                    </a:lnTo>
                    <a:lnTo>
                      <a:pt x="109" y="110"/>
                    </a:lnTo>
                    <a:lnTo>
                      <a:pt x="109" y="108"/>
                    </a:lnTo>
                    <a:lnTo>
                      <a:pt x="109" y="110"/>
                    </a:lnTo>
                    <a:lnTo>
                      <a:pt x="109" y="108"/>
                    </a:lnTo>
                    <a:lnTo>
                      <a:pt x="107" y="110"/>
                    </a:lnTo>
                    <a:lnTo>
                      <a:pt x="107" y="112"/>
                    </a:lnTo>
                    <a:lnTo>
                      <a:pt x="105" y="112"/>
                    </a:lnTo>
                    <a:lnTo>
                      <a:pt x="105" y="114"/>
                    </a:lnTo>
                    <a:lnTo>
                      <a:pt x="105" y="116"/>
                    </a:lnTo>
                    <a:lnTo>
                      <a:pt x="107" y="116"/>
                    </a:lnTo>
                    <a:lnTo>
                      <a:pt x="105" y="116"/>
                    </a:lnTo>
                    <a:lnTo>
                      <a:pt x="105" y="118"/>
                    </a:lnTo>
                    <a:lnTo>
                      <a:pt x="105" y="120"/>
                    </a:lnTo>
                    <a:lnTo>
                      <a:pt x="103" y="120"/>
                    </a:lnTo>
                    <a:lnTo>
                      <a:pt x="101" y="120"/>
                    </a:lnTo>
                    <a:lnTo>
                      <a:pt x="101" y="121"/>
                    </a:lnTo>
                    <a:lnTo>
                      <a:pt x="101" y="123"/>
                    </a:lnTo>
                    <a:lnTo>
                      <a:pt x="99" y="123"/>
                    </a:lnTo>
                    <a:lnTo>
                      <a:pt x="99" y="125"/>
                    </a:lnTo>
                    <a:lnTo>
                      <a:pt x="99" y="127"/>
                    </a:lnTo>
                    <a:lnTo>
                      <a:pt x="97" y="127"/>
                    </a:lnTo>
                    <a:lnTo>
                      <a:pt x="97" y="129"/>
                    </a:lnTo>
                    <a:lnTo>
                      <a:pt x="97" y="131"/>
                    </a:lnTo>
                    <a:lnTo>
                      <a:pt x="96" y="131"/>
                    </a:lnTo>
                    <a:lnTo>
                      <a:pt x="96" y="133"/>
                    </a:lnTo>
                    <a:lnTo>
                      <a:pt x="96" y="135"/>
                    </a:lnTo>
                    <a:lnTo>
                      <a:pt x="94" y="135"/>
                    </a:lnTo>
                    <a:lnTo>
                      <a:pt x="94" y="137"/>
                    </a:lnTo>
                    <a:lnTo>
                      <a:pt x="92" y="137"/>
                    </a:lnTo>
                    <a:lnTo>
                      <a:pt x="92" y="139"/>
                    </a:lnTo>
                    <a:lnTo>
                      <a:pt x="92" y="141"/>
                    </a:lnTo>
                    <a:lnTo>
                      <a:pt x="90" y="141"/>
                    </a:lnTo>
                    <a:lnTo>
                      <a:pt x="90" y="143"/>
                    </a:lnTo>
                    <a:lnTo>
                      <a:pt x="88" y="143"/>
                    </a:lnTo>
                    <a:lnTo>
                      <a:pt x="88" y="144"/>
                    </a:lnTo>
                    <a:lnTo>
                      <a:pt x="88" y="143"/>
                    </a:lnTo>
                    <a:lnTo>
                      <a:pt x="88" y="144"/>
                    </a:lnTo>
                    <a:lnTo>
                      <a:pt x="86" y="144"/>
                    </a:lnTo>
                    <a:lnTo>
                      <a:pt x="86" y="143"/>
                    </a:lnTo>
                    <a:lnTo>
                      <a:pt x="84" y="143"/>
                    </a:lnTo>
                    <a:lnTo>
                      <a:pt x="84" y="141"/>
                    </a:lnTo>
                    <a:lnTo>
                      <a:pt x="84" y="139"/>
                    </a:lnTo>
                    <a:lnTo>
                      <a:pt x="86" y="139"/>
                    </a:lnTo>
                    <a:lnTo>
                      <a:pt x="86" y="137"/>
                    </a:lnTo>
                    <a:lnTo>
                      <a:pt x="86" y="135"/>
                    </a:lnTo>
                    <a:lnTo>
                      <a:pt x="88" y="135"/>
                    </a:lnTo>
                    <a:lnTo>
                      <a:pt x="86" y="133"/>
                    </a:lnTo>
                    <a:lnTo>
                      <a:pt x="84" y="133"/>
                    </a:lnTo>
                    <a:lnTo>
                      <a:pt x="84" y="135"/>
                    </a:lnTo>
                    <a:lnTo>
                      <a:pt x="84" y="133"/>
                    </a:lnTo>
                    <a:lnTo>
                      <a:pt x="82" y="133"/>
                    </a:lnTo>
                    <a:lnTo>
                      <a:pt x="82" y="135"/>
                    </a:lnTo>
                    <a:lnTo>
                      <a:pt x="82" y="133"/>
                    </a:lnTo>
                    <a:lnTo>
                      <a:pt x="82" y="135"/>
                    </a:lnTo>
                    <a:lnTo>
                      <a:pt x="82" y="133"/>
                    </a:lnTo>
                    <a:lnTo>
                      <a:pt x="82" y="135"/>
                    </a:lnTo>
                    <a:lnTo>
                      <a:pt x="82" y="133"/>
                    </a:lnTo>
                    <a:lnTo>
                      <a:pt x="80" y="133"/>
                    </a:lnTo>
                    <a:lnTo>
                      <a:pt x="80" y="135"/>
                    </a:lnTo>
                    <a:lnTo>
                      <a:pt x="80" y="133"/>
                    </a:lnTo>
                    <a:lnTo>
                      <a:pt x="80" y="131"/>
                    </a:lnTo>
                    <a:lnTo>
                      <a:pt x="80" y="129"/>
                    </a:lnTo>
                    <a:lnTo>
                      <a:pt x="82" y="129"/>
                    </a:lnTo>
                    <a:lnTo>
                      <a:pt x="82" y="127"/>
                    </a:lnTo>
                    <a:lnTo>
                      <a:pt x="82" y="125"/>
                    </a:lnTo>
                    <a:lnTo>
                      <a:pt x="80" y="125"/>
                    </a:lnTo>
                    <a:lnTo>
                      <a:pt x="82" y="125"/>
                    </a:lnTo>
                    <a:lnTo>
                      <a:pt x="82" y="123"/>
                    </a:lnTo>
                    <a:lnTo>
                      <a:pt x="82" y="125"/>
                    </a:lnTo>
                    <a:lnTo>
                      <a:pt x="82" y="123"/>
                    </a:lnTo>
                    <a:lnTo>
                      <a:pt x="82" y="121"/>
                    </a:lnTo>
                    <a:lnTo>
                      <a:pt x="82" y="120"/>
                    </a:lnTo>
                    <a:lnTo>
                      <a:pt x="82" y="118"/>
                    </a:lnTo>
                    <a:lnTo>
                      <a:pt x="80" y="118"/>
                    </a:lnTo>
                    <a:lnTo>
                      <a:pt x="80" y="116"/>
                    </a:lnTo>
                    <a:lnTo>
                      <a:pt x="78" y="116"/>
                    </a:lnTo>
                    <a:lnTo>
                      <a:pt x="76" y="116"/>
                    </a:lnTo>
                    <a:lnTo>
                      <a:pt x="76" y="114"/>
                    </a:lnTo>
                    <a:lnTo>
                      <a:pt x="74" y="114"/>
                    </a:lnTo>
                    <a:lnTo>
                      <a:pt x="72" y="114"/>
                    </a:lnTo>
                    <a:lnTo>
                      <a:pt x="72" y="112"/>
                    </a:lnTo>
                    <a:lnTo>
                      <a:pt x="72" y="110"/>
                    </a:lnTo>
                    <a:lnTo>
                      <a:pt x="74" y="110"/>
                    </a:lnTo>
                    <a:lnTo>
                      <a:pt x="72" y="110"/>
                    </a:lnTo>
                    <a:lnTo>
                      <a:pt x="72" y="108"/>
                    </a:lnTo>
                    <a:lnTo>
                      <a:pt x="71" y="108"/>
                    </a:lnTo>
                    <a:lnTo>
                      <a:pt x="71" y="106"/>
                    </a:lnTo>
                    <a:lnTo>
                      <a:pt x="69" y="106"/>
                    </a:lnTo>
                    <a:lnTo>
                      <a:pt x="69" y="108"/>
                    </a:lnTo>
                    <a:lnTo>
                      <a:pt x="69" y="106"/>
                    </a:lnTo>
                    <a:lnTo>
                      <a:pt x="67" y="106"/>
                    </a:lnTo>
                    <a:lnTo>
                      <a:pt x="65" y="106"/>
                    </a:lnTo>
                    <a:lnTo>
                      <a:pt x="65" y="104"/>
                    </a:lnTo>
                    <a:lnTo>
                      <a:pt x="63" y="104"/>
                    </a:lnTo>
                    <a:lnTo>
                      <a:pt x="63" y="106"/>
                    </a:lnTo>
                    <a:lnTo>
                      <a:pt x="63" y="104"/>
                    </a:lnTo>
                    <a:lnTo>
                      <a:pt x="61" y="104"/>
                    </a:lnTo>
                    <a:lnTo>
                      <a:pt x="59" y="104"/>
                    </a:lnTo>
                    <a:lnTo>
                      <a:pt x="57" y="104"/>
                    </a:lnTo>
                    <a:lnTo>
                      <a:pt x="57" y="106"/>
                    </a:lnTo>
                    <a:lnTo>
                      <a:pt x="55" y="106"/>
                    </a:lnTo>
                    <a:lnTo>
                      <a:pt x="55" y="104"/>
                    </a:lnTo>
                    <a:lnTo>
                      <a:pt x="53" y="104"/>
                    </a:lnTo>
                    <a:lnTo>
                      <a:pt x="51" y="104"/>
                    </a:lnTo>
                    <a:lnTo>
                      <a:pt x="51" y="102"/>
                    </a:lnTo>
                    <a:lnTo>
                      <a:pt x="51" y="104"/>
                    </a:lnTo>
                    <a:lnTo>
                      <a:pt x="51" y="102"/>
                    </a:lnTo>
                    <a:lnTo>
                      <a:pt x="51" y="104"/>
                    </a:lnTo>
                    <a:lnTo>
                      <a:pt x="49" y="104"/>
                    </a:lnTo>
                    <a:lnTo>
                      <a:pt x="49" y="102"/>
                    </a:lnTo>
                    <a:lnTo>
                      <a:pt x="48" y="102"/>
                    </a:lnTo>
                    <a:lnTo>
                      <a:pt x="46" y="102"/>
                    </a:lnTo>
                    <a:lnTo>
                      <a:pt x="46" y="100"/>
                    </a:lnTo>
                    <a:lnTo>
                      <a:pt x="44" y="100"/>
                    </a:lnTo>
                    <a:lnTo>
                      <a:pt x="42" y="98"/>
                    </a:lnTo>
                    <a:lnTo>
                      <a:pt x="40" y="98"/>
                    </a:lnTo>
                    <a:lnTo>
                      <a:pt x="38" y="98"/>
                    </a:lnTo>
                    <a:lnTo>
                      <a:pt x="38" y="96"/>
                    </a:lnTo>
                    <a:lnTo>
                      <a:pt x="36" y="96"/>
                    </a:lnTo>
                    <a:lnTo>
                      <a:pt x="34" y="96"/>
                    </a:lnTo>
                    <a:lnTo>
                      <a:pt x="32" y="96"/>
                    </a:lnTo>
                    <a:lnTo>
                      <a:pt x="30" y="95"/>
                    </a:lnTo>
                    <a:lnTo>
                      <a:pt x="28" y="95"/>
                    </a:lnTo>
                    <a:lnTo>
                      <a:pt x="26" y="95"/>
                    </a:lnTo>
                    <a:lnTo>
                      <a:pt x="24" y="95"/>
                    </a:lnTo>
                    <a:lnTo>
                      <a:pt x="24" y="93"/>
                    </a:lnTo>
                    <a:lnTo>
                      <a:pt x="23" y="93"/>
                    </a:lnTo>
                    <a:lnTo>
                      <a:pt x="21" y="93"/>
                    </a:lnTo>
                    <a:lnTo>
                      <a:pt x="17" y="93"/>
                    </a:lnTo>
                    <a:lnTo>
                      <a:pt x="17" y="91"/>
                    </a:lnTo>
                    <a:lnTo>
                      <a:pt x="15" y="91"/>
                    </a:lnTo>
                    <a:lnTo>
                      <a:pt x="13" y="91"/>
                    </a:lnTo>
                    <a:lnTo>
                      <a:pt x="11" y="91"/>
                    </a:lnTo>
                    <a:lnTo>
                      <a:pt x="11" y="89"/>
                    </a:lnTo>
                    <a:lnTo>
                      <a:pt x="9" y="89"/>
                    </a:lnTo>
                    <a:lnTo>
                      <a:pt x="9" y="87"/>
                    </a:lnTo>
                    <a:lnTo>
                      <a:pt x="7" y="87"/>
                    </a:lnTo>
                    <a:lnTo>
                      <a:pt x="7" y="85"/>
                    </a:lnTo>
                    <a:lnTo>
                      <a:pt x="7" y="83"/>
                    </a:lnTo>
                    <a:lnTo>
                      <a:pt x="5" y="83"/>
                    </a:lnTo>
                    <a:lnTo>
                      <a:pt x="5" y="81"/>
                    </a:lnTo>
                    <a:lnTo>
                      <a:pt x="3" y="81"/>
                    </a:lnTo>
                    <a:lnTo>
                      <a:pt x="3" y="79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0" y="77"/>
                    </a:lnTo>
                    <a:lnTo>
                      <a:pt x="1" y="77"/>
                    </a:lnTo>
                    <a:lnTo>
                      <a:pt x="3" y="77"/>
                    </a:lnTo>
                    <a:lnTo>
                      <a:pt x="5" y="77"/>
                    </a:lnTo>
                    <a:lnTo>
                      <a:pt x="5" y="75"/>
                    </a:lnTo>
                    <a:lnTo>
                      <a:pt x="7" y="75"/>
                    </a:lnTo>
                    <a:lnTo>
                      <a:pt x="9" y="75"/>
                    </a:lnTo>
                    <a:lnTo>
                      <a:pt x="11" y="75"/>
                    </a:lnTo>
                    <a:lnTo>
                      <a:pt x="11" y="73"/>
                    </a:lnTo>
                    <a:lnTo>
                      <a:pt x="13" y="73"/>
                    </a:lnTo>
                    <a:lnTo>
                      <a:pt x="13" y="72"/>
                    </a:lnTo>
                    <a:lnTo>
                      <a:pt x="15" y="72"/>
                    </a:lnTo>
                    <a:lnTo>
                      <a:pt x="15" y="70"/>
                    </a:lnTo>
                    <a:lnTo>
                      <a:pt x="17" y="70"/>
                    </a:lnTo>
                    <a:lnTo>
                      <a:pt x="17" y="68"/>
                    </a:lnTo>
                    <a:lnTo>
                      <a:pt x="19" y="68"/>
                    </a:lnTo>
                    <a:lnTo>
                      <a:pt x="21" y="68"/>
                    </a:lnTo>
                    <a:lnTo>
                      <a:pt x="21" y="66"/>
                    </a:lnTo>
                    <a:lnTo>
                      <a:pt x="23" y="66"/>
                    </a:lnTo>
                    <a:lnTo>
                      <a:pt x="24" y="66"/>
                    </a:lnTo>
                    <a:lnTo>
                      <a:pt x="24" y="68"/>
                    </a:lnTo>
                    <a:lnTo>
                      <a:pt x="26" y="68"/>
                    </a:lnTo>
                    <a:lnTo>
                      <a:pt x="26" y="66"/>
                    </a:lnTo>
                    <a:lnTo>
                      <a:pt x="28" y="66"/>
                    </a:lnTo>
                    <a:lnTo>
                      <a:pt x="30" y="66"/>
                    </a:lnTo>
                    <a:lnTo>
                      <a:pt x="32" y="66"/>
                    </a:lnTo>
                    <a:lnTo>
                      <a:pt x="34" y="66"/>
                    </a:lnTo>
                    <a:lnTo>
                      <a:pt x="34" y="64"/>
                    </a:lnTo>
                    <a:lnTo>
                      <a:pt x="36" y="64"/>
                    </a:lnTo>
                    <a:lnTo>
                      <a:pt x="38" y="62"/>
                    </a:lnTo>
                    <a:lnTo>
                      <a:pt x="38" y="60"/>
                    </a:lnTo>
                    <a:lnTo>
                      <a:pt x="40" y="60"/>
                    </a:lnTo>
                    <a:lnTo>
                      <a:pt x="42" y="60"/>
                    </a:lnTo>
                    <a:lnTo>
                      <a:pt x="44" y="60"/>
                    </a:lnTo>
                    <a:lnTo>
                      <a:pt x="44" y="58"/>
                    </a:lnTo>
                    <a:lnTo>
                      <a:pt x="44" y="60"/>
                    </a:lnTo>
                    <a:lnTo>
                      <a:pt x="44" y="58"/>
                    </a:lnTo>
                    <a:lnTo>
                      <a:pt x="46" y="58"/>
                    </a:lnTo>
                    <a:lnTo>
                      <a:pt x="48" y="56"/>
                    </a:lnTo>
                    <a:lnTo>
                      <a:pt x="48" y="54"/>
                    </a:lnTo>
                    <a:lnTo>
                      <a:pt x="49" y="54"/>
                    </a:lnTo>
                    <a:lnTo>
                      <a:pt x="49" y="52"/>
                    </a:lnTo>
                    <a:lnTo>
                      <a:pt x="51" y="52"/>
                    </a:lnTo>
                    <a:lnTo>
                      <a:pt x="51" y="50"/>
                    </a:lnTo>
                    <a:lnTo>
                      <a:pt x="53" y="50"/>
                    </a:lnTo>
                    <a:lnTo>
                      <a:pt x="53" y="48"/>
                    </a:lnTo>
                    <a:lnTo>
                      <a:pt x="55" y="48"/>
                    </a:lnTo>
                    <a:close/>
                    <a:moveTo>
                      <a:pt x="88" y="39"/>
                    </a:moveTo>
                    <a:lnTo>
                      <a:pt x="88" y="41"/>
                    </a:lnTo>
                    <a:lnTo>
                      <a:pt x="88" y="39"/>
                    </a:lnTo>
                    <a:close/>
                    <a:moveTo>
                      <a:pt x="80" y="37"/>
                    </a:moveTo>
                    <a:lnTo>
                      <a:pt x="82" y="37"/>
                    </a:lnTo>
                    <a:lnTo>
                      <a:pt x="84" y="37"/>
                    </a:lnTo>
                    <a:lnTo>
                      <a:pt x="84" y="39"/>
                    </a:lnTo>
                    <a:lnTo>
                      <a:pt x="86" y="41"/>
                    </a:lnTo>
                    <a:lnTo>
                      <a:pt x="84" y="41"/>
                    </a:lnTo>
                    <a:lnTo>
                      <a:pt x="82" y="41"/>
                    </a:lnTo>
                    <a:lnTo>
                      <a:pt x="80" y="41"/>
                    </a:lnTo>
                    <a:lnTo>
                      <a:pt x="78" y="41"/>
                    </a:lnTo>
                    <a:lnTo>
                      <a:pt x="76" y="41"/>
                    </a:lnTo>
                    <a:lnTo>
                      <a:pt x="76" y="43"/>
                    </a:lnTo>
                    <a:lnTo>
                      <a:pt x="78" y="43"/>
                    </a:lnTo>
                    <a:lnTo>
                      <a:pt x="76" y="43"/>
                    </a:lnTo>
                    <a:lnTo>
                      <a:pt x="76" y="45"/>
                    </a:lnTo>
                    <a:lnTo>
                      <a:pt x="74" y="45"/>
                    </a:lnTo>
                    <a:lnTo>
                      <a:pt x="74" y="47"/>
                    </a:lnTo>
                    <a:lnTo>
                      <a:pt x="72" y="47"/>
                    </a:lnTo>
                    <a:lnTo>
                      <a:pt x="72" y="48"/>
                    </a:lnTo>
                    <a:lnTo>
                      <a:pt x="71" y="48"/>
                    </a:lnTo>
                    <a:lnTo>
                      <a:pt x="69" y="48"/>
                    </a:lnTo>
                    <a:lnTo>
                      <a:pt x="69" y="50"/>
                    </a:lnTo>
                    <a:lnTo>
                      <a:pt x="69" y="52"/>
                    </a:lnTo>
                    <a:lnTo>
                      <a:pt x="67" y="52"/>
                    </a:lnTo>
                    <a:lnTo>
                      <a:pt x="67" y="54"/>
                    </a:lnTo>
                    <a:lnTo>
                      <a:pt x="65" y="54"/>
                    </a:lnTo>
                    <a:lnTo>
                      <a:pt x="65" y="56"/>
                    </a:lnTo>
                    <a:lnTo>
                      <a:pt x="65" y="58"/>
                    </a:lnTo>
                    <a:lnTo>
                      <a:pt x="63" y="58"/>
                    </a:lnTo>
                    <a:lnTo>
                      <a:pt x="63" y="60"/>
                    </a:lnTo>
                    <a:lnTo>
                      <a:pt x="63" y="58"/>
                    </a:lnTo>
                    <a:lnTo>
                      <a:pt x="63" y="60"/>
                    </a:lnTo>
                    <a:lnTo>
                      <a:pt x="63" y="58"/>
                    </a:lnTo>
                    <a:lnTo>
                      <a:pt x="61" y="58"/>
                    </a:lnTo>
                    <a:lnTo>
                      <a:pt x="61" y="56"/>
                    </a:lnTo>
                    <a:lnTo>
                      <a:pt x="61" y="54"/>
                    </a:lnTo>
                    <a:lnTo>
                      <a:pt x="63" y="54"/>
                    </a:lnTo>
                    <a:lnTo>
                      <a:pt x="63" y="52"/>
                    </a:lnTo>
                    <a:lnTo>
                      <a:pt x="63" y="50"/>
                    </a:lnTo>
                    <a:lnTo>
                      <a:pt x="63" y="52"/>
                    </a:lnTo>
                    <a:lnTo>
                      <a:pt x="63" y="50"/>
                    </a:lnTo>
                    <a:lnTo>
                      <a:pt x="63" y="52"/>
                    </a:lnTo>
                    <a:lnTo>
                      <a:pt x="61" y="52"/>
                    </a:lnTo>
                    <a:lnTo>
                      <a:pt x="63" y="52"/>
                    </a:lnTo>
                    <a:lnTo>
                      <a:pt x="63" y="54"/>
                    </a:lnTo>
                    <a:lnTo>
                      <a:pt x="61" y="54"/>
                    </a:lnTo>
                    <a:lnTo>
                      <a:pt x="59" y="54"/>
                    </a:lnTo>
                    <a:lnTo>
                      <a:pt x="59" y="52"/>
                    </a:lnTo>
                    <a:lnTo>
                      <a:pt x="57" y="52"/>
                    </a:lnTo>
                    <a:lnTo>
                      <a:pt x="55" y="52"/>
                    </a:lnTo>
                    <a:lnTo>
                      <a:pt x="55" y="50"/>
                    </a:lnTo>
                    <a:lnTo>
                      <a:pt x="57" y="50"/>
                    </a:lnTo>
                    <a:lnTo>
                      <a:pt x="57" y="48"/>
                    </a:lnTo>
                    <a:lnTo>
                      <a:pt x="55" y="48"/>
                    </a:lnTo>
                    <a:lnTo>
                      <a:pt x="57" y="48"/>
                    </a:lnTo>
                    <a:lnTo>
                      <a:pt x="57" y="47"/>
                    </a:lnTo>
                    <a:lnTo>
                      <a:pt x="59" y="47"/>
                    </a:lnTo>
                    <a:lnTo>
                      <a:pt x="59" y="45"/>
                    </a:lnTo>
                    <a:lnTo>
                      <a:pt x="61" y="45"/>
                    </a:lnTo>
                    <a:lnTo>
                      <a:pt x="61" y="43"/>
                    </a:lnTo>
                    <a:lnTo>
                      <a:pt x="63" y="43"/>
                    </a:lnTo>
                    <a:lnTo>
                      <a:pt x="63" y="41"/>
                    </a:lnTo>
                    <a:lnTo>
                      <a:pt x="65" y="41"/>
                    </a:lnTo>
                    <a:lnTo>
                      <a:pt x="67" y="41"/>
                    </a:lnTo>
                    <a:lnTo>
                      <a:pt x="67" y="39"/>
                    </a:lnTo>
                    <a:lnTo>
                      <a:pt x="69" y="39"/>
                    </a:lnTo>
                    <a:lnTo>
                      <a:pt x="69" y="37"/>
                    </a:lnTo>
                    <a:lnTo>
                      <a:pt x="71" y="37"/>
                    </a:lnTo>
                    <a:lnTo>
                      <a:pt x="72" y="37"/>
                    </a:lnTo>
                    <a:lnTo>
                      <a:pt x="74" y="37"/>
                    </a:lnTo>
                    <a:lnTo>
                      <a:pt x="76" y="37"/>
                    </a:lnTo>
                    <a:lnTo>
                      <a:pt x="78" y="37"/>
                    </a:lnTo>
                    <a:lnTo>
                      <a:pt x="80" y="37"/>
                    </a:lnTo>
                    <a:close/>
                    <a:moveTo>
                      <a:pt x="38" y="18"/>
                    </a:moveTo>
                    <a:lnTo>
                      <a:pt x="36" y="18"/>
                    </a:lnTo>
                    <a:lnTo>
                      <a:pt x="38" y="18"/>
                    </a:lnTo>
                    <a:close/>
                    <a:moveTo>
                      <a:pt x="38" y="16"/>
                    </a:moveTo>
                    <a:lnTo>
                      <a:pt x="40" y="16"/>
                    </a:lnTo>
                    <a:lnTo>
                      <a:pt x="38" y="16"/>
                    </a:lnTo>
                    <a:close/>
                    <a:moveTo>
                      <a:pt x="57" y="8"/>
                    </a:moveTo>
                    <a:lnTo>
                      <a:pt x="59" y="8"/>
                    </a:lnTo>
                    <a:lnTo>
                      <a:pt x="57" y="8"/>
                    </a:lnTo>
                    <a:close/>
                    <a:moveTo>
                      <a:pt x="59" y="8"/>
                    </a:moveTo>
                    <a:lnTo>
                      <a:pt x="59" y="6"/>
                    </a:lnTo>
                    <a:lnTo>
                      <a:pt x="59" y="8"/>
                    </a:lnTo>
                    <a:close/>
                    <a:moveTo>
                      <a:pt x="59" y="8"/>
                    </a:moveTo>
                    <a:lnTo>
                      <a:pt x="59" y="6"/>
                    </a:lnTo>
                    <a:lnTo>
                      <a:pt x="59" y="8"/>
                    </a:lnTo>
                    <a:close/>
                    <a:moveTo>
                      <a:pt x="55" y="6"/>
                    </a:moveTo>
                    <a:lnTo>
                      <a:pt x="55" y="4"/>
                    </a:lnTo>
                    <a:lnTo>
                      <a:pt x="57" y="4"/>
                    </a:lnTo>
                    <a:lnTo>
                      <a:pt x="55" y="4"/>
                    </a:lnTo>
                    <a:lnTo>
                      <a:pt x="55" y="6"/>
                    </a:lnTo>
                    <a:close/>
                    <a:moveTo>
                      <a:pt x="55" y="6"/>
                    </a:moveTo>
                    <a:lnTo>
                      <a:pt x="57" y="6"/>
                    </a:lnTo>
                    <a:lnTo>
                      <a:pt x="57" y="4"/>
                    </a:lnTo>
                    <a:lnTo>
                      <a:pt x="57" y="6"/>
                    </a:lnTo>
                    <a:lnTo>
                      <a:pt x="59" y="6"/>
                    </a:lnTo>
                    <a:lnTo>
                      <a:pt x="59" y="4"/>
                    </a:lnTo>
                    <a:lnTo>
                      <a:pt x="61" y="4"/>
                    </a:lnTo>
                    <a:lnTo>
                      <a:pt x="59" y="4"/>
                    </a:lnTo>
                    <a:lnTo>
                      <a:pt x="61" y="4"/>
                    </a:lnTo>
                    <a:lnTo>
                      <a:pt x="63" y="2"/>
                    </a:lnTo>
                    <a:lnTo>
                      <a:pt x="63" y="4"/>
                    </a:lnTo>
                    <a:lnTo>
                      <a:pt x="61" y="4"/>
                    </a:lnTo>
                    <a:lnTo>
                      <a:pt x="59" y="4"/>
                    </a:lnTo>
                    <a:lnTo>
                      <a:pt x="59" y="6"/>
                    </a:lnTo>
                    <a:lnTo>
                      <a:pt x="61" y="6"/>
                    </a:lnTo>
                    <a:lnTo>
                      <a:pt x="61" y="4"/>
                    </a:lnTo>
                    <a:lnTo>
                      <a:pt x="61" y="6"/>
                    </a:lnTo>
                    <a:lnTo>
                      <a:pt x="59" y="6"/>
                    </a:lnTo>
                    <a:lnTo>
                      <a:pt x="57" y="6"/>
                    </a:lnTo>
                    <a:lnTo>
                      <a:pt x="57" y="8"/>
                    </a:lnTo>
                    <a:lnTo>
                      <a:pt x="55" y="8"/>
                    </a:lnTo>
                    <a:lnTo>
                      <a:pt x="55" y="10"/>
                    </a:lnTo>
                    <a:lnTo>
                      <a:pt x="55" y="8"/>
                    </a:lnTo>
                    <a:lnTo>
                      <a:pt x="57" y="8"/>
                    </a:lnTo>
                    <a:lnTo>
                      <a:pt x="57" y="10"/>
                    </a:lnTo>
                    <a:lnTo>
                      <a:pt x="55" y="10"/>
                    </a:lnTo>
                    <a:lnTo>
                      <a:pt x="55" y="12"/>
                    </a:lnTo>
                    <a:lnTo>
                      <a:pt x="55" y="10"/>
                    </a:lnTo>
                    <a:lnTo>
                      <a:pt x="55" y="12"/>
                    </a:lnTo>
                    <a:lnTo>
                      <a:pt x="53" y="12"/>
                    </a:lnTo>
                    <a:lnTo>
                      <a:pt x="51" y="12"/>
                    </a:lnTo>
                    <a:lnTo>
                      <a:pt x="49" y="12"/>
                    </a:lnTo>
                    <a:lnTo>
                      <a:pt x="49" y="14"/>
                    </a:lnTo>
                    <a:lnTo>
                      <a:pt x="48" y="14"/>
                    </a:lnTo>
                    <a:lnTo>
                      <a:pt x="46" y="14"/>
                    </a:lnTo>
                    <a:lnTo>
                      <a:pt x="46" y="16"/>
                    </a:lnTo>
                    <a:lnTo>
                      <a:pt x="44" y="16"/>
                    </a:lnTo>
                    <a:lnTo>
                      <a:pt x="44" y="18"/>
                    </a:lnTo>
                    <a:lnTo>
                      <a:pt x="46" y="18"/>
                    </a:lnTo>
                    <a:lnTo>
                      <a:pt x="48" y="18"/>
                    </a:lnTo>
                    <a:lnTo>
                      <a:pt x="48" y="16"/>
                    </a:lnTo>
                    <a:lnTo>
                      <a:pt x="48" y="18"/>
                    </a:lnTo>
                    <a:lnTo>
                      <a:pt x="46" y="18"/>
                    </a:lnTo>
                    <a:lnTo>
                      <a:pt x="44" y="18"/>
                    </a:lnTo>
                    <a:lnTo>
                      <a:pt x="44" y="20"/>
                    </a:lnTo>
                    <a:lnTo>
                      <a:pt x="42" y="20"/>
                    </a:lnTo>
                    <a:lnTo>
                      <a:pt x="40" y="20"/>
                    </a:lnTo>
                    <a:lnTo>
                      <a:pt x="38" y="20"/>
                    </a:lnTo>
                    <a:lnTo>
                      <a:pt x="36" y="20"/>
                    </a:lnTo>
                    <a:lnTo>
                      <a:pt x="38" y="20"/>
                    </a:lnTo>
                    <a:lnTo>
                      <a:pt x="38" y="18"/>
                    </a:lnTo>
                    <a:lnTo>
                      <a:pt x="38" y="16"/>
                    </a:lnTo>
                    <a:lnTo>
                      <a:pt x="40" y="16"/>
                    </a:lnTo>
                    <a:lnTo>
                      <a:pt x="38" y="16"/>
                    </a:lnTo>
                    <a:lnTo>
                      <a:pt x="38" y="18"/>
                    </a:lnTo>
                    <a:lnTo>
                      <a:pt x="38" y="16"/>
                    </a:lnTo>
                    <a:lnTo>
                      <a:pt x="40" y="16"/>
                    </a:lnTo>
                    <a:lnTo>
                      <a:pt x="40" y="14"/>
                    </a:lnTo>
                    <a:lnTo>
                      <a:pt x="42" y="14"/>
                    </a:lnTo>
                    <a:lnTo>
                      <a:pt x="44" y="12"/>
                    </a:lnTo>
                    <a:lnTo>
                      <a:pt x="46" y="12"/>
                    </a:lnTo>
                    <a:lnTo>
                      <a:pt x="48" y="12"/>
                    </a:lnTo>
                    <a:lnTo>
                      <a:pt x="48" y="10"/>
                    </a:lnTo>
                    <a:lnTo>
                      <a:pt x="49" y="10"/>
                    </a:lnTo>
                    <a:lnTo>
                      <a:pt x="51" y="10"/>
                    </a:lnTo>
                    <a:lnTo>
                      <a:pt x="51" y="8"/>
                    </a:lnTo>
                    <a:lnTo>
                      <a:pt x="53" y="8"/>
                    </a:lnTo>
                    <a:lnTo>
                      <a:pt x="53" y="6"/>
                    </a:lnTo>
                    <a:lnTo>
                      <a:pt x="53" y="8"/>
                    </a:lnTo>
                    <a:lnTo>
                      <a:pt x="53" y="6"/>
                    </a:lnTo>
                    <a:lnTo>
                      <a:pt x="55" y="6"/>
                    </a:lnTo>
                    <a:close/>
                    <a:moveTo>
                      <a:pt x="65" y="2"/>
                    </a:moveTo>
                    <a:lnTo>
                      <a:pt x="65" y="0"/>
                    </a:lnTo>
                    <a:lnTo>
                      <a:pt x="65" y="2"/>
                    </a:lnTo>
                    <a:close/>
                  </a:path>
                </a:pathLst>
              </a:custGeom>
              <a:solidFill>
                <a:srgbClr val="4BACC6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3" name="Freeform 1329">
                <a:extLst>
                  <a:ext uri="{FF2B5EF4-FFF2-40B4-BE49-F238E27FC236}">
                    <a16:creationId xmlns:a16="http://schemas.microsoft.com/office/drawing/2014/main" id="{4E187729-BF7A-8FB1-1752-A0E938985E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24761" y="2815570"/>
                <a:ext cx="444500" cy="166688"/>
              </a:xfrm>
              <a:custGeom>
                <a:avLst/>
                <a:gdLst>
                  <a:gd name="T0" fmla="*/ 201 w 280"/>
                  <a:gd name="T1" fmla="*/ 103 h 105"/>
                  <a:gd name="T2" fmla="*/ 201 w 280"/>
                  <a:gd name="T3" fmla="*/ 94 h 105"/>
                  <a:gd name="T4" fmla="*/ 224 w 280"/>
                  <a:gd name="T5" fmla="*/ 76 h 105"/>
                  <a:gd name="T6" fmla="*/ 236 w 280"/>
                  <a:gd name="T7" fmla="*/ 73 h 105"/>
                  <a:gd name="T8" fmla="*/ 241 w 280"/>
                  <a:gd name="T9" fmla="*/ 71 h 105"/>
                  <a:gd name="T10" fmla="*/ 247 w 280"/>
                  <a:gd name="T11" fmla="*/ 71 h 105"/>
                  <a:gd name="T12" fmla="*/ 255 w 280"/>
                  <a:gd name="T13" fmla="*/ 63 h 105"/>
                  <a:gd name="T14" fmla="*/ 268 w 280"/>
                  <a:gd name="T15" fmla="*/ 53 h 105"/>
                  <a:gd name="T16" fmla="*/ 278 w 280"/>
                  <a:gd name="T17" fmla="*/ 42 h 105"/>
                  <a:gd name="T18" fmla="*/ 278 w 280"/>
                  <a:gd name="T19" fmla="*/ 44 h 105"/>
                  <a:gd name="T20" fmla="*/ 274 w 280"/>
                  <a:gd name="T21" fmla="*/ 28 h 105"/>
                  <a:gd name="T22" fmla="*/ 268 w 280"/>
                  <a:gd name="T23" fmla="*/ 11 h 105"/>
                  <a:gd name="T24" fmla="*/ 266 w 280"/>
                  <a:gd name="T25" fmla="*/ 3 h 105"/>
                  <a:gd name="T26" fmla="*/ 264 w 280"/>
                  <a:gd name="T27" fmla="*/ 2 h 105"/>
                  <a:gd name="T28" fmla="*/ 276 w 280"/>
                  <a:gd name="T29" fmla="*/ 25 h 105"/>
                  <a:gd name="T30" fmla="*/ 268 w 280"/>
                  <a:gd name="T31" fmla="*/ 13 h 105"/>
                  <a:gd name="T32" fmla="*/ 264 w 280"/>
                  <a:gd name="T33" fmla="*/ 15 h 105"/>
                  <a:gd name="T34" fmla="*/ 255 w 280"/>
                  <a:gd name="T35" fmla="*/ 11 h 105"/>
                  <a:gd name="T36" fmla="*/ 253 w 280"/>
                  <a:gd name="T37" fmla="*/ 13 h 105"/>
                  <a:gd name="T38" fmla="*/ 249 w 280"/>
                  <a:gd name="T39" fmla="*/ 19 h 105"/>
                  <a:gd name="T40" fmla="*/ 238 w 280"/>
                  <a:gd name="T41" fmla="*/ 7 h 105"/>
                  <a:gd name="T42" fmla="*/ 241 w 280"/>
                  <a:gd name="T43" fmla="*/ 23 h 105"/>
                  <a:gd name="T44" fmla="*/ 261 w 280"/>
                  <a:gd name="T45" fmla="*/ 23 h 105"/>
                  <a:gd name="T46" fmla="*/ 261 w 280"/>
                  <a:gd name="T47" fmla="*/ 30 h 105"/>
                  <a:gd name="T48" fmla="*/ 266 w 280"/>
                  <a:gd name="T49" fmla="*/ 25 h 105"/>
                  <a:gd name="T50" fmla="*/ 264 w 280"/>
                  <a:gd name="T51" fmla="*/ 40 h 105"/>
                  <a:gd name="T52" fmla="*/ 251 w 280"/>
                  <a:gd name="T53" fmla="*/ 46 h 105"/>
                  <a:gd name="T54" fmla="*/ 247 w 280"/>
                  <a:gd name="T55" fmla="*/ 46 h 105"/>
                  <a:gd name="T56" fmla="*/ 247 w 280"/>
                  <a:gd name="T57" fmla="*/ 40 h 105"/>
                  <a:gd name="T58" fmla="*/ 243 w 280"/>
                  <a:gd name="T59" fmla="*/ 44 h 105"/>
                  <a:gd name="T60" fmla="*/ 228 w 280"/>
                  <a:gd name="T61" fmla="*/ 40 h 105"/>
                  <a:gd name="T62" fmla="*/ 241 w 280"/>
                  <a:gd name="T63" fmla="*/ 50 h 105"/>
                  <a:gd name="T64" fmla="*/ 245 w 280"/>
                  <a:gd name="T65" fmla="*/ 51 h 105"/>
                  <a:gd name="T66" fmla="*/ 243 w 280"/>
                  <a:gd name="T67" fmla="*/ 57 h 105"/>
                  <a:gd name="T68" fmla="*/ 234 w 280"/>
                  <a:gd name="T69" fmla="*/ 59 h 105"/>
                  <a:gd name="T70" fmla="*/ 232 w 280"/>
                  <a:gd name="T71" fmla="*/ 61 h 105"/>
                  <a:gd name="T72" fmla="*/ 243 w 280"/>
                  <a:gd name="T73" fmla="*/ 61 h 105"/>
                  <a:gd name="T74" fmla="*/ 249 w 280"/>
                  <a:gd name="T75" fmla="*/ 61 h 105"/>
                  <a:gd name="T76" fmla="*/ 251 w 280"/>
                  <a:gd name="T77" fmla="*/ 63 h 105"/>
                  <a:gd name="T78" fmla="*/ 243 w 280"/>
                  <a:gd name="T79" fmla="*/ 69 h 105"/>
                  <a:gd name="T80" fmla="*/ 240 w 280"/>
                  <a:gd name="T81" fmla="*/ 73 h 105"/>
                  <a:gd name="T82" fmla="*/ 226 w 280"/>
                  <a:gd name="T83" fmla="*/ 75 h 105"/>
                  <a:gd name="T84" fmla="*/ 218 w 280"/>
                  <a:gd name="T85" fmla="*/ 75 h 105"/>
                  <a:gd name="T86" fmla="*/ 213 w 280"/>
                  <a:gd name="T87" fmla="*/ 82 h 105"/>
                  <a:gd name="T88" fmla="*/ 203 w 280"/>
                  <a:gd name="T89" fmla="*/ 96 h 105"/>
                  <a:gd name="T90" fmla="*/ 193 w 280"/>
                  <a:gd name="T91" fmla="*/ 101 h 105"/>
                  <a:gd name="T92" fmla="*/ 188 w 280"/>
                  <a:gd name="T93" fmla="*/ 103 h 105"/>
                  <a:gd name="T94" fmla="*/ 159 w 280"/>
                  <a:gd name="T95" fmla="*/ 82 h 105"/>
                  <a:gd name="T96" fmla="*/ 124 w 280"/>
                  <a:gd name="T97" fmla="*/ 69 h 105"/>
                  <a:gd name="T98" fmla="*/ 92 w 280"/>
                  <a:gd name="T99" fmla="*/ 53 h 105"/>
                  <a:gd name="T100" fmla="*/ 57 w 280"/>
                  <a:gd name="T101" fmla="*/ 55 h 105"/>
                  <a:gd name="T102" fmla="*/ 32 w 280"/>
                  <a:gd name="T103" fmla="*/ 61 h 105"/>
                  <a:gd name="T104" fmla="*/ 3 w 280"/>
                  <a:gd name="T105" fmla="*/ 50 h 105"/>
                  <a:gd name="T106" fmla="*/ 21 w 280"/>
                  <a:gd name="T107" fmla="*/ 38 h 105"/>
                  <a:gd name="T108" fmla="*/ 44 w 280"/>
                  <a:gd name="T109" fmla="*/ 27 h 105"/>
                  <a:gd name="T110" fmla="*/ 57 w 280"/>
                  <a:gd name="T111" fmla="*/ 23 h 105"/>
                  <a:gd name="T112" fmla="*/ 76 w 280"/>
                  <a:gd name="T113" fmla="*/ 11 h 105"/>
                  <a:gd name="T114" fmla="*/ 103 w 280"/>
                  <a:gd name="T115" fmla="*/ 0 h 105"/>
                  <a:gd name="T116" fmla="*/ 144 w 280"/>
                  <a:gd name="T117" fmla="*/ 2 h 105"/>
                  <a:gd name="T118" fmla="*/ 186 w 280"/>
                  <a:gd name="T119" fmla="*/ 2 h 105"/>
                  <a:gd name="T120" fmla="*/ 226 w 280"/>
                  <a:gd name="T121" fmla="*/ 0 h 105"/>
                  <a:gd name="T122" fmla="*/ 259 w 280"/>
                  <a:gd name="T123" fmla="*/ 2 h 105"/>
                  <a:gd name="T124" fmla="*/ 266 w 280"/>
                  <a:gd name="T125" fmla="*/ 17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80" h="105">
                    <a:moveTo>
                      <a:pt x="186" y="103"/>
                    </a:moveTo>
                    <a:lnTo>
                      <a:pt x="184" y="103"/>
                    </a:lnTo>
                    <a:lnTo>
                      <a:pt x="182" y="105"/>
                    </a:lnTo>
                    <a:lnTo>
                      <a:pt x="182" y="103"/>
                    </a:lnTo>
                    <a:lnTo>
                      <a:pt x="182" y="105"/>
                    </a:lnTo>
                    <a:lnTo>
                      <a:pt x="182" y="103"/>
                    </a:lnTo>
                    <a:lnTo>
                      <a:pt x="184" y="103"/>
                    </a:lnTo>
                    <a:lnTo>
                      <a:pt x="186" y="103"/>
                    </a:lnTo>
                    <a:lnTo>
                      <a:pt x="188" y="103"/>
                    </a:lnTo>
                    <a:lnTo>
                      <a:pt x="186" y="103"/>
                    </a:lnTo>
                    <a:close/>
                    <a:moveTo>
                      <a:pt x="199" y="103"/>
                    </a:moveTo>
                    <a:lnTo>
                      <a:pt x="199" y="101"/>
                    </a:lnTo>
                    <a:lnTo>
                      <a:pt x="199" y="103"/>
                    </a:lnTo>
                    <a:close/>
                    <a:moveTo>
                      <a:pt x="201" y="101"/>
                    </a:moveTo>
                    <a:lnTo>
                      <a:pt x="201" y="103"/>
                    </a:lnTo>
                    <a:lnTo>
                      <a:pt x="199" y="103"/>
                    </a:lnTo>
                    <a:lnTo>
                      <a:pt x="199" y="101"/>
                    </a:lnTo>
                    <a:lnTo>
                      <a:pt x="199" y="103"/>
                    </a:lnTo>
                    <a:lnTo>
                      <a:pt x="199" y="101"/>
                    </a:lnTo>
                    <a:lnTo>
                      <a:pt x="201" y="101"/>
                    </a:lnTo>
                    <a:close/>
                    <a:moveTo>
                      <a:pt x="201" y="101"/>
                    </a:moveTo>
                    <a:lnTo>
                      <a:pt x="201" y="103"/>
                    </a:lnTo>
                    <a:lnTo>
                      <a:pt x="201" y="105"/>
                    </a:lnTo>
                    <a:lnTo>
                      <a:pt x="199" y="105"/>
                    </a:lnTo>
                    <a:lnTo>
                      <a:pt x="199" y="103"/>
                    </a:lnTo>
                    <a:lnTo>
                      <a:pt x="201" y="103"/>
                    </a:lnTo>
                    <a:lnTo>
                      <a:pt x="201" y="101"/>
                    </a:lnTo>
                    <a:close/>
                    <a:moveTo>
                      <a:pt x="201" y="99"/>
                    </a:moveTo>
                    <a:lnTo>
                      <a:pt x="201" y="101"/>
                    </a:lnTo>
                    <a:lnTo>
                      <a:pt x="201" y="99"/>
                    </a:lnTo>
                    <a:lnTo>
                      <a:pt x="201" y="101"/>
                    </a:lnTo>
                    <a:lnTo>
                      <a:pt x="199" y="101"/>
                    </a:lnTo>
                    <a:lnTo>
                      <a:pt x="199" y="99"/>
                    </a:lnTo>
                    <a:lnTo>
                      <a:pt x="201" y="99"/>
                    </a:lnTo>
                    <a:close/>
                    <a:moveTo>
                      <a:pt x="203" y="98"/>
                    </a:moveTo>
                    <a:lnTo>
                      <a:pt x="203" y="99"/>
                    </a:lnTo>
                    <a:lnTo>
                      <a:pt x="201" y="99"/>
                    </a:lnTo>
                    <a:lnTo>
                      <a:pt x="201" y="101"/>
                    </a:lnTo>
                    <a:lnTo>
                      <a:pt x="201" y="99"/>
                    </a:lnTo>
                    <a:lnTo>
                      <a:pt x="201" y="98"/>
                    </a:lnTo>
                    <a:lnTo>
                      <a:pt x="203" y="98"/>
                    </a:lnTo>
                    <a:lnTo>
                      <a:pt x="203" y="96"/>
                    </a:lnTo>
                    <a:lnTo>
                      <a:pt x="203" y="98"/>
                    </a:lnTo>
                    <a:close/>
                    <a:moveTo>
                      <a:pt x="201" y="94"/>
                    </a:moveTo>
                    <a:lnTo>
                      <a:pt x="201" y="96"/>
                    </a:lnTo>
                    <a:lnTo>
                      <a:pt x="201" y="94"/>
                    </a:lnTo>
                    <a:close/>
                    <a:moveTo>
                      <a:pt x="203" y="96"/>
                    </a:moveTo>
                    <a:lnTo>
                      <a:pt x="203" y="94"/>
                    </a:lnTo>
                    <a:lnTo>
                      <a:pt x="205" y="94"/>
                    </a:lnTo>
                    <a:lnTo>
                      <a:pt x="205" y="92"/>
                    </a:lnTo>
                    <a:lnTo>
                      <a:pt x="205" y="94"/>
                    </a:lnTo>
                    <a:lnTo>
                      <a:pt x="203" y="94"/>
                    </a:lnTo>
                    <a:lnTo>
                      <a:pt x="203" y="96"/>
                    </a:lnTo>
                    <a:close/>
                    <a:moveTo>
                      <a:pt x="224" y="76"/>
                    </a:moveTo>
                    <a:lnTo>
                      <a:pt x="222" y="76"/>
                    </a:lnTo>
                    <a:lnTo>
                      <a:pt x="222" y="78"/>
                    </a:lnTo>
                    <a:lnTo>
                      <a:pt x="220" y="78"/>
                    </a:lnTo>
                    <a:lnTo>
                      <a:pt x="222" y="78"/>
                    </a:lnTo>
                    <a:lnTo>
                      <a:pt x="222" y="76"/>
                    </a:lnTo>
                    <a:lnTo>
                      <a:pt x="224" y="76"/>
                    </a:lnTo>
                    <a:close/>
                    <a:moveTo>
                      <a:pt x="224" y="75"/>
                    </a:moveTo>
                    <a:lnTo>
                      <a:pt x="226" y="75"/>
                    </a:lnTo>
                    <a:lnTo>
                      <a:pt x="224" y="76"/>
                    </a:lnTo>
                    <a:lnTo>
                      <a:pt x="224" y="75"/>
                    </a:lnTo>
                    <a:close/>
                    <a:moveTo>
                      <a:pt x="224" y="75"/>
                    </a:moveTo>
                    <a:lnTo>
                      <a:pt x="224" y="76"/>
                    </a:lnTo>
                    <a:lnTo>
                      <a:pt x="224" y="75"/>
                    </a:lnTo>
                    <a:close/>
                    <a:moveTo>
                      <a:pt x="224" y="75"/>
                    </a:moveTo>
                    <a:lnTo>
                      <a:pt x="226" y="75"/>
                    </a:lnTo>
                    <a:lnTo>
                      <a:pt x="224" y="75"/>
                    </a:lnTo>
                    <a:close/>
                    <a:moveTo>
                      <a:pt x="228" y="75"/>
                    </a:moveTo>
                    <a:lnTo>
                      <a:pt x="228" y="73"/>
                    </a:lnTo>
                    <a:lnTo>
                      <a:pt x="228" y="75"/>
                    </a:lnTo>
                    <a:close/>
                    <a:moveTo>
                      <a:pt x="243" y="73"/>
                    </a:moveTo>
                    <a:lnTo>
                      <a:pt x="243" y="75"/>
                    </a:lnTo>
                    <a:lnTo>
                      <a:pt x="245" y="75"/>
                    </a:lnTo>
                    <a:lnTo>
                      <a:pt x="243" y="75"/>
                    </a:lnTo>
                    <a:lnTo>
                      <a:pt x="243" y="73"/>
                    </a:lnTo>
                    <a:lnTo>
                      <a:pt x="241" y="73"/>
                    </a:lnTo>
                    <a:lnTo>
                      <a:pt x="243" y="73"/>
                    </a:lnTo>
                    <a:close/>
                    <a:moveTo>
                      <a:pt x="243" y="73"/>
                    </a:moveTo>
                    <a:lnTo>
                      <a:pt x="245" y="73"/>
                    </a:lnTo>
                    <a:lnTo>
                      <a:pt x="243" y="73"/>
                    </a:lnTo>
                    <a:close/>
                    <a:moveTo>
                      <a:pt x="240" y="73"/>
                    </a:moveTo>
                    <a:lnTo>
                      <a:pt x="241" y="73"/>
                    </a:lnTo>
                    <a:lnTo>
                      <a:pt x="240" y="73"/>
                    </a:lnTo>
                    <a:lnTo>
                      <a:pt x="238" y="73"/>
                    </a:lnTo>
                    <a:lnTo>
                      <a:pt x="236" y="73"/>
                    </a:lnTo>
                    <a:lnTo>
                      <a:pt x="234" y="73"/>
                    </a:lnTo>
                    <a:lnTo>
                      <a:pt x="232" y="73"/>
                    </a:lnTo>
                    <a:lnTo>
                      <a:pt x="230" y="73"/>
                    </a:lnTo>
                    <a:lnTo>
                      <a:pt x="230" y="75"/>
                    </a:lnTo>
                    <a:lnTo>
                      <a:pt x="228" y="75"/>
                    </a:lnTo>
                    <a:lnTo>
                      <a:pt x="228" y="73"/>
                    </a:lnTo>
                    <a:lnTo>
                      <a:pt x="228" y="75"/>
                    </a:lnTo>
                    <a:lnTo>
                      <a:pt x="230" y="75"/>
                    </a:lnTo>
                    <a:lnTo>
                      <a:pt x="230" y="73"/>
                    </a:lnTo>
                    <a:lnTo>
                      <a:pt x="232" y="73"/>
                    </a:lnTo>
                    <a:lnTo>
                      <a:pt x="234" y="73"/>
                    </a:lnTo>
                    <a:lnTo>
                      <a:pt x="236" y="73"/>
                    </a:lnTo>
                    <a:lnTo>
                      <a:pt x="238" y="73"/>
                    </a:lnTo>
                    <a:lnTo>
                      <a:pt x="238" y="71"/>
                    </a:lnTo>
                    <a:lnTo>
                      <a:pt x="240" y="73"/>
                    </a:lnTo>
                    <a:close/>
                    <a:moveTo>
                      <a:pt x="243" y="73"/>
                    </a:moveTo>
                    <a:lnTo>
                      <a:pt x="243" y="71"/>
                    </a:lnTo>
                    <a:lnTo>
                      <a:pt x="243" y="73"/>
                    </a:lnTo>
                    <a:close/>
                    <a:moveTo>
                      <a:pt x="243" y="73"/>
                    </a:moveTo>
                    <a:lnTo>
                      <a:pt x="243" y="71"/>
                    </a:lnTo>
                    <a:lnTo>
                      <a:pt x="243" y="73"/>
                    </a:lnTo>
                    <a:close/>
                    <a:moveTo>
                      <a:pt x="241" y="71"/>
                    </a:moveTo>
                    <a:lnTo>
                      <a:pt x="241" y="73"/>
                    </a:lnTo>
                    <a:lnTo>
                      <a:pt x="241" y="71"/>
                    </a:lnTo>
                    <a:lnTo>
                      <a:pt x="241" y="73"/>
                    </a:lnTo>
                    <a:lnTo>
                      <a:pt x="241" y="71"/>
                    </a:lnTo>
                    <a:close/>
                    <a:moveTo>
                      <a:pt x="241" y="71"/>
                    </a:moveTo>
                    <a:lnTo>
                      <a:pt x="240" y="71"/>
                    </a:lnTo>
                    <a:lnTo>
                      <a:pt x="241" y="71"/>
                    </a:lnTo>
                    <a:close/>
                    <a:moveTo>
                      <a:pt x="251" y="67"/>
                    </a:moveTo>
                    <a:lnTo>
                      <a:pt x="251" y="69"/>
                    </a:lnTo>
                    <a:lnTo>
                      <a:pt x="249" y="69"/>
                    </a:lnTo>
                    <a:lnTo>
                      <a:pt x="249" y="71"/>
                    </a:lnTo>
                    <a:lnTo>
                      <a:pt x="249" y="73"/>
                    </a:lnTo>
                    <a:lnTo>
                      <a:pt x="247" y="73"/>
                    </a:lnTo>
                    <a:lnTo>
                      <a:pt x="247" y="75"/>
                    </a:lnTo>
                    <a:lnTo>
                      <a:pt x="245" y="75"/>
                    </a:lnTo>
                    <a:lnTo>
                      <a:pt x="245" y="76"/>
                    </a:lnTo>
                    <a:lnTo>
                      <a:pt x="245" y="75"/>
                    </a:lnTo>
                    <a:lnTo>
                      <a:pt x="245" y="76"/>
                    </a:lnTo>
                    <a:lnTo>
                      <a:pt x="245" y="75"/>
                    </a:lnTo>
                    <a:lnTo>
                      <a:pt x="247" y="75"/>
                    </a:lnTo>
                    <a:lnTo>
                      <a:pt x="247" y="73"/>
                    </a:lnTo>
                    <a:lnTo>
                      <a:pt x="247" y="71"/>
                    </a:lnTo>
                    <a:lnTo>
                      <a:pt x="249" y="71"/>
                    </a:lnTo>
                    <a:lnTo>
                      <a:pt x="249" y="69"/>
                    </a:lnTo>
                    <a:lnTo>
                      <a:pt x="251" y="69"/>
                    </a:lnTo>
                    <a:lnTo>
                      <a:pt x="251" y="67"/>
                    </a:lnTo>
                    <a:lnTo>
                      <a:pt x="253" y="67"/>
                    </a:lnTo>
                    <a:lnTo>
                      <a:pt x="251" y="67"/>
                    </a:lnTo>
                    <a:close/>
                    <a:moveTo>
                      <a:pt x="253" y="65"/>
                    </a:moveTo>
                    <a:lnTo>
                      <a:pt x="253" y="67"/>
                    </a:lnTo>
                    <a:lnTo>
                      <a:pt x="253" y="65"/>
                    </a:lnTo>
                    <a:close/>
                    <a:moveTo>
                      <a:pt x="255" y="61"/>
                    </a:moveTo>
                    <a:lnTo>
                      <a:pt x="253" y="61"/>
                    </a:lnTo>
                    <a:lnTo>
                      <a:pt x="255" y="61"/>
                    </a:lnTo>
                    <a:close/>
                    <a:moveTo>
                      <a:pt x="253" y="61"/>
                    </a:moveTo>
                    <a:lnTo>
                      <a:pt x="255" y="61"/>
                    </a:lnTo>
                    <a:lnTo>
                      <a:pt x="253" y="61"/>
                    </a:lnTo>
                    <a:close/>
                    <a:moveTo>
                      <a:pt x="249" y="59"/>
                    </a:moveTo>
                    <a:lnTo>
                      <a:pt x="249" y="57"/>
                    </a:lnTo>
                    <a:lnTo>
                      <a:pt x="249" y="59"/>
                    </a:lnTo>
                    <a:close/>
                    <a:moveTo>
                      <a:pt x="259" y="61"/>
                    </a:moveTo>
                    <a:lnTo>
                      <a:pt x="257" y="61"/>
                    </a:lnTo>
                    <a:lnTo>
                      <a:pt x="257" y="63"/>
                    </a:lnTo>
                    <a:lnTo>
                      <a:pt x="255" y="63"/>
                    </a:lnTo>
                    <a:lnTo>
                      <a:pt x="255" y="65"/>
                    </a:lnTo>
                    <a:lnTo>
                      <a:pt x="253" y="65"/>
                    </a:lnTo>
                    <a:lnTo>
                      <a:pt x="255" y="65"/>
                    </a:lnTo>
                    <a:lnTo>
                      <a:pt x="255" y="63"/>
                    </a:lnTo>
                    <a:lnTo>
                      <a:pt x="257" y="63"/>
                    </a:lnTo>
                    <a:lnTo>
                      <a:pt x="257" y="61"/>
                    </a:lnTo>
                    <a:lnTo>
                      <a:pt x="259" y="61"/>
                    </a:lnTo>
                    <a:lnTo>
                      <a:pt x="259" y="59"/>
                    </a:lnTo>
                    <a:lnTo>
                      <a:pt x="261" y="59"/>
                    </a:lnTo>
                    <a:lnTo>
                      <a:pt x="261" y="57"/>
                    </a:lnTo>
                    <a:lnTo>
                      <a:pt x="261" y="59"/>
                    </a:lnTo>
                    <a:lnTo>
                      <a:pt x="259" y="59"/>
                    </a:lnTo>
                    <a:lnTo>
                      <a:pt x="259" y="61"/>
                    </a:lnTo>
                    <a:close/>
                    <a:moveTo>
                      <a:pt x="264" y="55"/>
                    </a:moveTo>
                    <a:lnTo>
                      <a:pt x="264" y="57"/>
                    </a:lnTo>
                    <a:lnTo>
                      <a:pt x="263" y="57"/>
                    </a:lnTo>
                    <a:lnTo>
                      <a:pt x="263" y="55"/>
                    </a:lnTo>
                    <a:lnTo>
                      <a:pt x="264" y="55"/>
                    </a:lnTo>
                    <a:lnTo>
                      <a:pt x="266" y="55"/>
                    </a:lnTo>
                    <a:lnTo>
                      <a:pt x="268" y="53"/>
                    </a:lnTo>
                    <a:lnTo>
                      <a:pt x="270" y="53"/>
                    </a:lnTo>
                    <a:lnTo>
                      <a:pt x="268" y="53"/>
                    </a:lnTo>
                    <a:lnTo>
                      <a:pt x="268" y="55"/>
                    </a:lnTo>
                    <a:lnTo>
                      <a:pt x="266" y="55"/>
                    </a:lnTo>
                    <a:lnTo>
                      <a:pt x="264" y="55"/>
                    </a:lnTo>
                    <a:close/>
                    <a:moveTo>
                      <a:pt x="247" y="50"/>
                    </a:moveTo>
                    <a:lnTo>
                      <a:pt x="247" y="48"/>
                    </a:lnTo>
                    <a:lnTo>
                      <a:pt x="247" y="50"/>
                    </a:lnTo>
                    <a:close/>
                    <a:moveTo>
                      <a:pt x="255" y="50"/>
                    </a:moveTo>
                    <a:lnTo>
                      <a:pt x="253" y="50"/>
                    </a:lnTo>
                    <a:lnTo>
                      <a:pt x="253" y="48"/>
                    </a:lnTo>
                    <a:lnTo>
                      <a:pt x="255" y="48"/>
                    </a:lnTo>
                    <a:lnTo>
                      <a:pt x="255" y="50"/>
                    </a:lnTo>
                    <a:close/>
                    <a:moveTo>
                      <a:pt x="278" y="34"/>
                    </a:moveTo>
                    <a:lnTo>
                      <a:pt x="278" y="32"/>
                    </a:lnTo>
                    <a:lnTo>
                      <a:pt x="278" y="30"/>
                    </a:lnTo>
                    <a:lnTo>
                      <a:pt x="278" y="32"/>
                    </a:lnTo>
                    <a:lnTo>
                      <a:pt x="278" y="34"/>
                    </a:lnTo>
                    <a:lnTo>
                      <a:pt x="280" y="34"/>
                    </a:lnTo>
                    <a:lnTo>
                      <a:pt x="280" y="36"/>
                    </a:lnTo>
                    <a:lnTo>
                      <a:pt x="280" y="38"/>
                    </a:lnTo>
                    <a:lnTo>
                      <a:pt x="280" y="40"/>
                    </a:lnTo>
                    <a:lnTo>
                      <a:pt x="280" y="42"/>
                    </a:lnTo>
                    <a:lnTo>
                      <a:pt x="278" y="42"/>
                    </a:lnTo>
                    <a:lnTo>
                      <a:pt x="278" y="44"/>
                    </a:lnTo>
                    <a:lnTo>
                      <a:pt x="278" y="46"/>
                    </a:lnTo>
                    <a:lnTo>
                      <a:pt x="278" y="48"/>
                    </a:lnTo>
                    <a:lnTo>
                      <a:pt x="278" y="50"/>
                    </a:lnTo>
                    <a:lnTo>
                      <a:pt x="278" y="51"/>
                    </a:lnTo>
                    <a:lnTo>
                      <a:pt x="276" y="51"/>
                    </a:lnTo>
                    <a:lnTo>
                      <a:pt x="274" y="51"/>
                    </a:lnTo>
                    <a:lnTo>
                      <a:pt x="272" y="51"/>
                    </a:lnTo>
                    <a:lnTo>
                      <a:pt x="270" y="53"/>
                    </a:lnTo>
                    <a:lnTo>
                      <a:pt x="272" y="53"/>
                    </a:lnTo>
                    <a:lnTo>
                      <a:pt x="272" y="51"/>
                    </a:lnTo>
                    <a:lnTo>
                      <a:pt x="274" y="51"/>
                    </a:lnTo>
                    <a:lnTo>
                      <a:pt x="276" y="51"/>
                    </a:lnTo>
                    <a:lnTo>
                      <a:pt x="276" y="50"/>
                    </a:lnTo>
                    <a:lnTo>
                      <a:pt x="276" y="51"/>
                    </a:lnTo>
                    <a:lnTo>
                      <a:pt x="276" y="50"/>
                    </a:lnTo>
                    <a:lnTo>
                      <a:pt x="276" y="51"/>
                    </a:lnTo>
                    <a:lnTo>
                      <a:pt x="276" y="50"/>
                    </a:lnTo>
                    <a:lnTo>
                      <a:pt x="278" y="50"/>
                    </a:lnTo>
                    <a:lnTo>
                      <a:pt x="278" y="48"/>
                    </a:lnTo>
                    <a:lnTo>
                      <a:pt x="278" y="46"/>
                    </a:lnTo>
                    <a:lnTo>
                      <a:pt x="278" y="44"/>
                    </a:lnTo>
                    <a:lnTo>
                      <a:pt x="278" y="42"/>
                    </a:lnTo>
                    <a:lnTo>
                      <a:pt x="278" y="40"/>
                    </a:lnTo>
                    <a:lnTo>
                      <a:pt x="280" y="40"/>
                    </a:lnTo>
                    <a:lnTo>
                      <a:pt x="278" y="40"/>
                    </a:lnTo>
                    <a:lnTo>
                      <a:pt x="280" y="40"/>
                    </a:lnTo>
                    <a:lnTo>
                      <a:pt x="280" y="38"/>
                    </a:lnTo>
                    <a:lnTo>
                      <a:pt x="280" y="36"/>
                    </a:lnTo>
                    <a:lnTo>
                      <a:pt x="278" y="36"/>
                    </a:lnTo>
                    <a:lnTo>
                      <a:pt x="278" y="34"/>
                    </a:lnTo>
                    <a:close/>
                    <a:moveTo>
                      <a:pt x="276" y="30"/>
                    </a:moveTo>
                    <a:lnTo>
                      <a:pt x="274" y="30"/>
                    </a:lnTo>
                    <a:lnTo>
                      <a:pt x="276" y="30"/>
                    </a:lnTo>
                    <a:close/>
                    <a:moveTo>
                      <a:pt x="272" y="25"/>
                    </a:moveTo>
                    <a:lnTo>
                      <a:pt x="272" y="27"/>
                    </a:lnTo>
                    <a:lnTo>
                      <a:pt x="274" y="27"/>
                    </a:lnTo>
                    <a:lnTo>
                      <a:pt x="274" y="25"/>
                    </a:lnTo>
                    <a:lnTo>
                      <a:pt x="274" y="27"/>
                    </a:lnTo>
                    <a:lnTo>
                      <a:pt x="274" y="28"/>
                    </a:lnTo>
                    <a:lnTo>
                      <a:pt x="274" y="27"/>
                    </a:lnTo>
                    <a:lnTo>
                      <a:pt x="274" y="28"/>
                    </a:lnTo>
                    <a:lnTo>
                      <a:pt x="274" y="30"/>
                    </a:lnTo>
                    <a:lnTo>
                      <a:pt x="274" y="28"/>
                    </a:lnTo>
                    <a:lnTo>
                      <a:pt x="272" y="28"/>
                    </a:lnTo>
                    <a:lnTo>
                      <a:pt x="274" y="28"/>
                    </a:lnTo>
                    <a:lnTo>
                      <a:pt x="272" y="28"/>
                    </a:lnTo>
                    <a:lnTo>
                      <a:pt x="272" y="27"/>
                    </a:lnTo>
                    <a:lnTo>
                      <a:pt x="272" y="25"/>
                    </a:lnTo>
                    <a:lnTo>
                      <a:pt x="270" y="25"/>
                    </a:lnTo>
                    <a:lnTo>
                      <a:pt x="272" y="25"/>
                    </a:lnTo>
                    <a:close/>
                    <a:moveTo>
                      <a:pt x="266" y="23"/>
                    </a:moveTo>
                    <a:lnTo>
                      <a:pt x="266" y="25"/>
                    </a:lnTo>
                    <a:lnTo>
                      <a:pt x="264" y="25"/>
                    </a:lnTo>
                    <a:lnTo>
                      <a:pt x="264" y="23"/>
                    </a:lnTo>
                    <a:lnTo>
                      <a:pt x="266" y="23"/>
                    </a:lnTo>
                    <a:close/>
                    <a:moveTo>
                      <a:pt x="272" y="21"/>
                    </a:moveTo>
                    <a:lnTo>
                      <a:pt x="272" y="23"/>
                    </a:lnTo>
                    <a:lnTo>
                      <a:pt x="270" y="23"/>
                    </a:lnTo>
                    <a:lnTo>
                      <a:pt x="270" y="21"/>
                    </a:lnTo>
                    <a:lnTo>
                      <a:pt x="272" y="21"/>
                    </a:lnTo>
                    <a:close/>
                    <a:moveTo>
                      <a:pt x="268" y="15"/>
                    </a:moveTo>
                    <a:lnTo>
                      <a:pt x="266" y="13"/>
                    </a:lnTo>
                    <a:lnTo>
                      <a:pt x="268" y="13"/>
                    </a:lnTo>
                    <a:lnTo>
                      <a:pt x="268" y="15"/>
                    </a:lnTo>
                    <a:close/>
                    <a:moveTo>
                      <a:pt x="268" y="11"/>
                    </a:moveTo>
                    <a:lnTo>
                      <a:pt x="266" y="11"/>
                    </a:lnTo>
                    <a:lnTo>
                      <a:pt x="268" y="11"/>
                    </a:lnTo>
                    <a:close/>
                    <a:moveTo>
                      <a:pt x="268" y="11"/>
                    </a:moveTo>
                    <a:lnTo>
                      <a:pt x="266" y="11"/>
                    </a:lnTo>
                    <a:lnTo>
                      <a:pt x="268" y="11"/>
                    </a:lnTo>
                    <a:close/>
                    <a:moveTo>
                      <a:pt x="266" y="11"/>
                    </a:moveTo>
                    <a:lnTo>
                      <a:pt x="266" y="9"/>
                    </a:lnTo>
                    <a:lnTo>
                      <a:pt x="266" y="11"/>
                    </a:lnTo>
                    <a:close/>
                    <a:moveTo>
                      <a:pt x="266" y="9"/>
                    </a:moveTo>
                    <a:lnTo>
                      <a:pt x="268" y="9"/>
                    </a:lnTo>
                    <a:lnTo>
                      <a:pt x="268" y="11"/>
                    </a:lnTo>
                    <a:lnTo>
                      <a:pt x="266" y="11"/>
                    </a:lnTo>
                    <a:lnTo>
                      <a:pt x="266" y="9"/>
                    </a:lnTo>
                    <a:lnTo>
                      <a:pt x="268" y="9"/>
                    </a:lnTo>
                    <a:lnTo>
                      <a:pt x="266" y="9"/>
                    </a:lnTo>
                    <a:lnTo>
                      <a:pt x="268" y="9"/>
                    </a:lnTo>
                    <a:lnTo>
                      <a:pt x="266" y="9"/>
                    </a:lnTo>
                    <a:lnTo>
                      <a:pt x="268" y="9"/>
                    </a:lnTo>
                    <a:lnTo>
                      <a:pt x="266" y="9"/>
                    </a:lnTo>
                    <a:close/>
                    <a:moveTo>
                      <a:pt x="266" y="3"/>
                    </a:moveTo>
                    <a:lnTo>
                      <a:pt x="266" y="5"/>
                    </a:lnTo>
                    <a:lnTo>
                      <a:pt x="266" y="3"/>
                    </a:lnTo>
                    <a:close/>
                    <a:moveTo>
                      <a:pt x="266" y="2"/>
                    </a:moveTo>
                    <a:lnTo>
                      <a:pt x="264" y="2"/>
                    </a:lnTo>
                    <a:lnTo>
                      <a:pt x="266" y="2"/>
                    </a:lnTo>
                    <a:close/>
                    <a:moveTo>
                      <a:pt x="266" y="2"/>
                    </a:moveTo>
                    <a:lnTo>
                      <a:pt x="264" y="2"/>
                    </a:lnTo>
                    <a:lnTo>
                      <a:pt x="264" y="0"/>
                    </a:lnTo>
                    <a:lnTo>
                      <a:pt x="266" y="0"/>
                    </a:lnTo>
                    <a:lnTo>
                      <a:pt x="266" y="2"/>
                    </a:lnTo>
                    <a:close/>
                    <a:moveTo>
                      <a:pt x="264" y="0"/>
                    </a:moveTo>
                    <a:lnTo>
                      <a:pt x="264" y="2"/>
                    </a:lnTo>
                    <a:lnTo>
                      <a:pt x="264" y="0"/>
                    </a:lnTo>
                    <a:lnTo>
                      <a:pt x="264" y="2"/>
                    </a:lnTo>
                    <a:lnTo>
                      <a:pt x="264" y="3"/>
                    </a:lnTo>
                    <a:lnTo>
                      <a:pt x="266" y="3"/>
                    </a:lnTo>
                    <a:lnTo>
                      <a:pt x="264" y="3"/>
                    </a:lnTo>
                    <a:lnTo>
                      <a:pt x="264" y="2"/>
                    </a:lnTo>
                    <a:lnTo>
                      <a:pt x="264" y="3"/>
                    </a:lnTo>
                    <a:lnTo>
                      <a:pt x="263" y="3"/>
                    </a:lnTo>
                    <a:lnTo>
                      <a:pt x="263" y="2"/>
                    </a:lnTo>
                    <a:lnTo>
                      <a:pt x="263" y="0"/>
                    </a:lnTo>
                    <a:lnTo>
                      <a:pt x="263" y="2"/>
                    </a:lnTo>
                    <a:lnTo>
                      <a:pt x="264" y="2"/>
                    </a:lnTo>
                    <a:lnTo>
                      <a:pt x="264" y="0"/>
                    </a:lnTo>
                    <a:lnTo>
                      <a:pt x="263" y="0"/>
                    </a:lnTo>
                    <a:lnTo>
                      <a:pt x="264" y="0"/>
                    </a:lnTo>
                    <a:close/>
                    <a:moveTo>
                      <a:pt x="266" y="0"/>
                    </a:moveTo>
                    <a:lnTo>
                      <a:pt x="266" y="2"/>
                    </a:lnTo>
                    <a:lnTo>
                      <a:pt x="266" y="3"/>
                    </a:lnTo>
                    <a:lnTo>
                      <a:pt x="266" y="5"/>
                    </a:lnTo>
                    <a:lnTo>
                      <a:pt x="268" y="5"/>
                    </a:lnTo>
                    <a:lnTo>
                      <a:pt x="268" y="7"/>
                    </a:lnTo>
                    <a:lnTo>
                      <a:pt x="268" y="9"/>
                    </a:lnTo>
                    <a:lnTo>
                      <a:pt x="268" y="11"/>
                    </a:lnTo>
                    <a:lnTo>
                      <a:pt x="268" y="13"/>
                    </a:lnTo>
                    <a:lnTo>
                      <a:pt x="270" y="13"/>
                    </a:lnTo>
                    <a:lnTo>
                      <a:pt x="270" y="15"/>
                    </a:lnTo>
                    <a:lnTo>
                      <a:pt x="270" y="17"/>
                    </a:lnTo>
                    <a:lnTo>
                      <a:pt x="272" y="17"/>
                    </a:lnTo>
                    <a:lnTo>
                      <a:pt x="272" y="19"/>
                    </a:lnTo>
                    <a:lnTo>
                      <a:pt x="272" y="21"/>
                    </a:lnTo>
                    <a:lnTo>
                      <a:pt x="274" y="21"/>
                    </a:lnTo>
                    <a:lnTo>
                      <a:pt x="274" y="23"/>
                    </a:lnTo>
                    <a:lnTo>
                      <a:pt x="274" y="25"/>
                    </a:lnTo>
                    <a:lnTo>
                      <a:pt x="276" y="25"/>
                    </a:lnTo>
                    <a:lnTo>
                      <a:pt x="276" y="27"/>
                    </a:lnTo>
                    <a:lnTo>
                      <a:pt x="276" y="28"/>
                    </a:lnTo>
                    <a:lnTo>
                      <a:pt x="276" y="30"/>
                    </a:lnTo>
                    <a:lnTo>
                      <a:pt x="278" y="30"/>
                    </a:lnTo>
                    <a:lnTo>
                      <a:pt x="276" y="30"/>
                    </a:lnTo>
                    <a:lnTo>
                      <a:pt x="276" y="28"/>
                    </a:lnTo>
                    <a:lnTo>
                      <a:pt x="276" y="30"/>
                    </a:lnTo>
                    <a:lnTo>
                      <a:pt x="276" y="28"/>
                    </a:lnTo>
                    <a:lnTo>
                      <a:pt x="276" y="27"/>
                    </a:lnTo>
                    <a:lnTo>
                      <a:pt x="274" y="27"/>
                    </a:lnTo>
                    <a:lnTo>
                      <a:pt x="274" y="25"/>
                    </a:lnTo>
                    <a:lnTo>
                      <a:pt x="274" y="23"/>
                    </a:lnTo>
                    <a:lnTo>
                      <a:pt x="272" y="23"/>
                    </a:lnTo>
                    <a:lnTo>
                      <a:pt x="272" y="21"/>
                    </a:lnTo>
                    <a:lnTo>
                      <a:pt x="272" y="19"/>
                    </a:lnTo>
                    <a:lnTo>
                      <a:pt x="272" y="21"/>
                    </a:lnTo>
                    <a:lnTo>
                      <a:pt x="270" y="21"/>
                    </a:lnTo>
                    <a:lnTo>
                      <a:pt x="270" y="19"/>
                    </a:lnTo>
                    <a:lnTo>
                      <a:pt x="270" y="17"/>
                    </a:lnTo>
                    <a:lnTo>
                      <a:pt x="270" y="15"/>
                    </a:lnTo>
                    <a:lnTo>
                      <a:pt x="270" y="13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268" y="9"/>
                    </a:lnTo>
                    <a:lnTo>
                      <a:pt x="268" y="7"/>
                    </a:lnTo>
                    <a:lnTo>
                      <a:pt x="266" y="7"/>
                    </a:lnTo>
                    <a:lnTo>
                      <a:pt x="268" y="7"/>
                    </a:lnTo>
                    <a:lnTo>
                      <a:pt x="268" y="5"/>
                    </a:lnTo>
                    <a:lnTo>
                      <a:pt x="266" y="5"/>
                    </a:lnTo>
                    <a:lnTo>
                      <a:pt x="268" y="5"/>
                    </a:lnTo>
                    <a:lnTo>
                      <a:pt x="266" y="5"/>
                    </a:lnTo>
                    <a:lnTo>
                      <a:pt x="266" y="3"/>
                    </a:lnTo>
                    <a:lnTo>
                      <a:pt x="266" y="2"/>
                    </a:lnTo>
                    <a:lnTo>
                      <a:pt x="266" y="0"/>
                    </a:lnTo>
                    <a:close/>
                    <a:moveTo>
                      <a:pt x="264" y="11"/>
                    </a:moveTo>
                    <a:lnTo>
                      <a:pt x="263" y="11"/>
                    </a:lnTo>
                    <a:lnTo>
                      <a:pt x="263" y="9"/>
                    </a:lnTo>
                    <a:lnTo>
                      <a:pt x="263" y="11"/>
                    </a:lnTo>
                    <a:lnTo>
                      <a:pt x="264" y="11"/>
                    </a:lnTo>
                    <a:lnTo>
                      <a:pt x="263" y="11"/>
                    </a:lnTo>
                    <a:lnTo>
                      <a:pt x="264" y="13"/>
                    </a:lnTo>
                    <a:lnTo>
                      <a:pt x="263" y="13"/>
                    </a:lnTo>
                    <a:lnTo>
                      <a:pt x="264" y="13"/>
                    </a:lnTo>
                    <a:lnTo>
                      <a:pt x="264" y="15"/>
                    </a:lnTo>
                    <a:lnTo>
                      <a:pt x="264" y="13"/>
                    </a:lnTo>
                    <a:lnTo>
                      <a:pt x="263" y="13"/>
                    </a:lnTo>
                    <a:lnTo>
                      <a:pt x="263" y="15"/>
                    </a:lnTo>
                    <a:lnTo>
                      <a:pt x="263" y="13"/>
                    </a:lnTo>
                    <a:lnTo>
                      <a:pt x="264" y="15"/>
                    </a:lnTo>
                    <a:lnTo>
                      <a:pt x="263" y="15"/>
                    </a:lnTo>
                    <a:lnTo>
                      <a:pt x="261" y="15"/>
                    </a:lnTo>
                    <a:lnTo>
                      <a:pt x="261" y="13"/>
                    </a:lnTo>
                    <a:lnTo>
                      <a:pt x="259" y="13"/>
                    </a:lnTo>
                    <a:lnTo>
                      <a:pt x="259" y="11"/>
                    </a:lnTo>
                    <a:lnTo>
                      <a:pt x="257" y="11"/>
                    </a:lnTo>
                    <a:lnTo>
                      <a:pt x="257" y="9"/>
                    </a:lnTo>
                    <a:lnTo>
                      <a:pt x="257" y="11"/>
                    </a:lnTo>
                    <a:lnTo>
                      <a:pt x="255" y="11"/>
                    </a:lnTo>
                    <a:lnTo>
                      <a:pt x="255" y="9"/>
                    </a:lnTo>
                    <a:lnTo>
                      <a:pt x="257" y="9"/>
                    </a:lnTo>
                    <a:lnTo>
                      <a:pt x="255" y="9"/>
                    </a:lnTo>
                    <a:lnTo>
                      <a:pt x="255" y="7"/>
                    </a:lnTo>
                    <a:lnTo>
                      <a:pt x="255" y="9"/>
                    </a:lnTo>
                    <a:lnTo>
                      <a:pt x="257" y="9"/>
                    </a:lnTo>
                    <a:lnTo>
                      <a:pt x="255" y="9"/>
                    </a:lnTo>
                    <a:lnTo>
                      <a:pt x="255" y="11"/>
                    </a:lnTo>
                    <a:lnTo>
                      <a:pt x="257" y="11"/>
                    </a:lnTo>
                    <a:lnTo>
                      <a:pt x="259" y="11"/>
                    </a:lnTo>
                    <a:lnTo>
                      <a:pt x="259" y="13"/>
                    </a:lnTo>
                    <a:lnTo>
                      <a:pt x="257" y="13"/>
                    </a:lnTo>
                    <a:lnTo>
                      <a:pt x="259" y="13"/>
                    </a:lnTo>
                    <a:lnTo>
                      <a:pt x="259" y="15"/>
                    </a:lnTo>
                    <a:lnTo>
                      <a:pt x="261" y="15"/>
                    </a:lnTo>
                    <a:lnTo>
                      <a:pt x="259" y="15"/>
                    </a:lnTo>
                    <a:lnTo>
                      <a:pt x="261" y="15"/>
                    </a:lnTo>
                    <a:lnTo>
                      <a:pt x="261" y="17"/>
                    </a:lnTo>
                    <a:lnTo>
                      <a:pt x="259" y="17"/>
                    </a:lnTo>
                    <a:lnTo>
                      <a:pt x="259" y="15"/>
                    </a:lnTo>
                    <a:lnTo>
                      <a:pt x="259" y="17"/>
                    </a:lnTo>
                    <a:lnTo>
                      <a:pt x="257" y="17"/>
                    </a:lnTo>
                    <a:lnTo>
                      <a:pt x="257" y="15"/>
                    </a:lnTo>
                    <a:lnTo>
                      <a:pt x="257" y="17"/>
                    </a:lnTo>
                    <a:lnTo>
                      <a:pt x="259" y="17"/>
                    </a:lnTo>
                    <a:lnTo>
                      <a:pt x="257" y="17"/>
                    </a:lnTo>
                    <a:lnTo>
                      <a:pt x="255" y="17"/>
                    </a:lnTo>
                    <a:lnTo>
                      <a:pt x="255" y="15"/>
                    </a:lnTo>
                    <a:lnTo>
                      <a:pt x="253" y="15"/>
                    </a:lnTo>
                    <a:lnTo>
                      <a:pt x="253" y="13"/>
                    </a:lnTo>
                    <a:lnTo>
                      <a:pt x="253" y="15"/>
                    </a:lnTo>
                    <a:lnTo>
                      <a:pt x="255" y="15"/>
                    </a:lnTo>
                    <a:lnTo>
                      <a:pt x="255" y="17"/>
                    </a:lnTo>
                    <a:lnTo>
                      <a:pt x="257" y="17"/>
                    </a:lnTo>
                    <a:lnTo>
                      <a:pt x="257" y="19"/>
                    </a:lnTo>
                    <a:lnTo>
                      <a:pt x="255" y="19"/>
                    </a:lnTo>
                    <a:lnTo>
                      <a:pt x="255" y="17"/>
                    </a:lnTo>
                    <a:lnTo>
                      <a:pt x="253" y="17"/>
                    </a:lnTo>
                    <a:lnTo>
                      <a:pt x="251" y="17"/>
                    </a:lnTo>
                    <a:lnTo>
                      <a:pt x="251" y="15"/>
                    </a:lnTo>
                    <a:lnTo>
                      <a:pt x="249" y="15"/>
                    </a:lnTo>
                    <a:lnTo>
                      <a:pt x="247" y="15"/>
                    </a:lnTo>
                    <a:lnTo>
                      <a:pt x="247" y="13"/>
                    </a:lnTo>
                    <a:lnTo>
                      <a:pt x="247" y="15"/>
                    </a:lnTo>
                    <a:lnTo>
                      <a:pt x="249" y="15"/>
                    </a:lnTo>
                    <a:lnTo>
                      <a:pt x="249" y="17"/>
                    </a:lnTo>
                    <a:lnTo>
                      <a:pt x="251" y="17"/>
                    </a:lnTo>
                    <a:lnTo>
                      <a:pt x="253" y="19"/>
                    </a:lnTo>
                    <a:lnTo>
                      <a:pt x="251" y="19"/>
                    </a:lnTo>
                    <a:lnTo>
                      <a:pt x="249" y="19"/>
                    </a:lnTo>
                    <a:lnTo>
                      <a:pt x="249" y="17"/>
                    </a:lnTo>
                    <a:lnTo>
                      <a:pt x="249" y="19"/>
                    </a:lnTo>
                    <a:lnTo>
                      <a:pt x="247" y="19"/>
                    </a:lnTo>
                    <a:lnTo>
                      <a:pt x="249" y="19"/>
                    </a:lnTo>
                    <a:lnTo>
                      <a:pt x="249" y="21"/>
                    </a:lnTo>
                    <a:lnTo>
                      <a:pt x="247" y="21"/>
                    </a:lnTo>
                    <a:lnTo>
                      <a:pt x="245" y="21"/>
                    </a:lnTo>
                    <a:lnTo>
                      <a:pt x="243" y="21"/>
                    </a:lnTo>
                    <a:lnTo>
                      <a:pt x="243" y="19"/>
                    </a:lnTo>
                    <a:lnTo>
                      <a:pt x="243" y="21"/>
                    </a:lnTo>
                    <a:lnTo>
                      <a:pt x="243" y="19"/>
                    </a:lnTo>
                    <a:lnTo>
                      <a:pt x="243" y="21"/>
                    </a:lnTo>
                    <a:lnTo>
                      <a:pt x="241" y="21"/>
                    </a:lnTo>
                    <a:lnTo>
                      <a:pt x="241" y="19"/>
                    </a:lnTo>
                    <a:lnTo>
                      <a:pt x="241" y="17"/>
                    </a:lnTo>
                    <a:lnTo>
                      <a:pt x="240" y="17"/>
                    </a:lnTo>
                    <a:lnTo>
                      <a:pt x="240" y="15"/>
                    </a:lnTo>
                    <a:lnTo>
                      <a:pt x="240" y="13"/>
                    </a:lnTo>
                    <a:lnTo>
                      <a:pt x="241" y="13"/>
                    </a:lnTo>
                    <a:lnTo>
                      <a:pt x="241" y="11"/>
                    </a:lnTo>
                    <a:lnTo>
                      <a:pt x="241" y="9"/>
                    </a:lnTo>
                    <a:lnTo>
                      <a:pt x="240" y="9"/>
                    </a:lnTo>
                    <a:lnTo>
                      <a:pt x="240" y="7"/>
                    </a:lnTo>
                    <a:lnTo>
                      <a:pt x="238" y="7"/>
                    </a:lnTo>
                    <a:lnTo>
                      <a:pt x="236" y="7"/>
                    </a:lnTo>
                    <a:lnTo>
                      <a:pt x="234" y="7"/>
                    </a:lnTo>
                    <a:lnTo>
                      <a:pt x="234" y="5"/>
                    </a:lnTo>
                    <a:lnTo>
                      <a:pt x="232" y="5"/>
                    </a:lnTo>
                    <a:lnTo>
                      <a:pt x="234" y="5"/>
                    </a:lnTo>
                    <a:lnTo>
                      <a:pt x="234" y="7"/>
                    </a:lnTo>
                    <a:lnTo>
                      <a:pt x="236" y="7"/>
                    </a:lnTo>
                    <a:lnTo>
                      <a:pt x="238" y="7"/>
                    </a:lnTo>
                    <a:lnTo>
                      <a:pt x="238" y="9"/>
                    </a:lnTo>
                    <a:lnTo>
                      <a:pt x="240" y="9"/>
                    </a:lnTo>
                    <a:lnTo>
                      <a:pt x="240" y="11"/>
                    </a:lnTo>
                    <a:lnTo>
                      <a:pt x="240" y="13"/>
                    </a:lnTo>
                    <a:lnTo>
                      <a:pt x="240" y="15"/>
                    </a:lnTo>
                    <a:lnTo>
                      <a:pt x="238" y="15"/>
                    </a:lnTo>
                    <a:lnTo>
                      <a:pt x="238" y="17"/>
                    </a:lnTo>
                    <a:lnTo>
                      <a:pt x="240" y="17"/>
                    </a:lnTo>
                    <a:lnTo>
                      <a:pt x="240" y="19"/>
                    </a:lnTo>
                    <a:lnTo>
                      <a:pt x="240" y="21"/>
                    </a:lnTo>
                    <a:lnTo>
                      <a:pt x="240" y="23"/>
                    </a:lnTo>
                    <a:lnTo>
                      <a:pt x="240" y="21"/>
                    </a:lnTo>
                    <a:lnTo>
                      <a:pt x="241" y="21"/>
                    </a:lnTo>
                    <a:lnTo>
                      <a:pt x="241" y="23"/>
                    </a:lnTo>
                    <a:lnTo>
                      <a:pt x="240" y="23"/>
                    </a:lnTo>
                    <a:lnTo>
                      <a:pt x="240" y="25"/>
                    </a:lnTo>
                    <a:lnTo>
                      <a:pt x="238" y="25"/>
                    </a:lnTo>
                    <a:lnTo>
                      <a:pt x="240" y="25"/>
                    </a:lnTo>
                    <a:lnTo>
                      <a:pt x="241" y="25"/>
                    </a:lnTo>
                    <a:lnTo>
                      <a:pt x="243" y="25"/>
                    </a:lnTo>
                    <a:lnTo>
                      <a:pt x="245" y="25"/>
                    </a:lnTo>
                    <a:lnTo>
                      <a:pt x="247" y="25"/>
                    </a:lnTo>
                    <a:lnTo>
                      <a:pt x="247" y="23"/>
                    </a:lnTo>
                    <a:lnTo>
                      <a:pt x="249" y="23"/>
                    </a:lnTo>
                    <a:lnTo>
                      <a:pt x="251" y="23"/>
                    </a:lnTo>
                    <a:lnTo>
                      <a:pt x="251" y="25"/>
                    </a:lnTo>
                    <a:lnTo>
                      <a:pt x="253" y="25"/>
                    </a:lnTo>
                    <a:lnTo>
                      <a:pt x="255" y="25"/>
                    </a:lnTo>
                    <a:lnTo>
                      <a:pt x="255" y="27"/>
                    </a:lnTo>
                    <a:lnTo>
                      <a:pt x="255" y="25"/>
                    </a:lnTo>
                    <a:lnTo>
                      <a:pt x="253" y="25"/>
                    </a:lnTo>
                    <a:lnTo>
                      <a:pt x="253" y="23"/>
                    </a:lnTo>
                    <a:lnTo>
                      <a:pt x="255" y="23"/>
                    </a:lnTo>
                    <a:lnTo>
                      <a:pt x="257" y="23"/>
                    </a:lnTo>
                    <a:lnTo>
                      <a:pt x="259" y="23"/>
                    </a:lnTo>
                    <a:lnTo>
                      <a:pt x="261" y="23"/>
                    </a:lnTo>
                    <a:lnTo>
                      <a:pt x="263" y="23"/>
                    </a:lnTo>
                    <a:lnTo>
                      <a:pt x="263" y="25"/>
                    </a:lnTo>
                    <a:lnTo>
                      <a:pt x="261" y="25"/>
                    </a:lnTo>
                    <a:lnTo>
                      <a:pt x="261" y="23"/>
                    </a:lnTo>
                    <a:lnTo>
                      <a:pt x="261" y="25"/>
                    </a:lnTo>
                    <a:lnTo>
                      <a:pt x="259" y="25"/>
                    </a:lnTo>
                    <a:lnTo>
                      <a:pt x="261" y="25"/>
                    </a:lnTo>
                    <a:lnTo>
                      <a:pt x="261" y="27"/>
                    </a:lnTo>
                    <a:lnTo>
                      <a:pt x="261" y="25"/>
                    </a:lnTo>
                    <a:lnTo>
                      <a:pt x="263" y="25"/>
                    </a:lnTo>
                    <a:lnTo>
                      <a:pt x="261" y="25"/>
                    </a:lnTo>
                    <a:lnTo>
                      <a:pt x="261" y="27"/>
                    </a:lnTo>
                    <a:lnTo>
                      <a:pt x="259" y="27"/>
                    </a:lnTo>
                    <a:lnTo>
                      <a:pt x="261" y="27"/>
                    </a:lnTo>
                    <a:lnTo>
                      <a:pt x="261" y="28"/>
                    </a:lnTo>
                    <a:lnTo>
                      <a:pt x="261" y="27"/>
                    </a:lnTo>
                    <a:lnTo>
                      <a:pt x="261" y="28"/>
                    </a:lnTo>
                    <a:lnTo>
                      <a:pt x="261" y="30"/>
                    </a:lnTo>
                    <a:lnTo>
                      <a:pt x="259" y="30"/>
                    </a:lnTo>
                    <a:lnTo>
                      <a:pt x="261" y="30"/>
                    </a:lnTo>
                    <a:lnTo>
                      <a:pt x="261" y="32"/>
                    </a:lnTo>
                    <a:lnTo>
                      <a:pt x="261" y="30"/>
                    </a:lnTo>
                    <a:lnTo>
                      <a:pt x="261" y="32"/>
                    </a:lnTo>
                    <a:lnTo>
                      <a:pt x="261" y="34"/>
                    </a:lnTo>
                    <a:lnTo>
                      <a:pt x="259" y="34"/>
                    </a:lnTo>
                    <a:lnTo>
                      <a:pt x="257" y="34"/>
                    </a:lnTo>
                    <a:lnTo>
                      <a:pt x="259" y="34"/>
                    </a:lnTo>
                    <a:lnTo>
                      <a:pt x="261" y="34"/>
                    </a:lnTo>
                    <a:lnTo>
                      <a:pt x="261" y="36"/>
                    </a:lnTo>
                    <a:lnTo>
                      <a:pt x="263" y="36"/>
                    </a:lnTo>
                    <a:lnTo>
                      <a:pt x="263" y="34"/>
                    </a:lnTo>
                    <a:lnTo>
                      <a:pt x="263" y="32"/>
                    </a:lnTo>
                    <a:lnTo>
                      <a:pt x="263" y="30"/>
                    </a:lnTo>
                    <a:lnTo>
                      <a:pt x="263" y="28"/>
                    </a:lnTo>
                    <a:lnTo>
                      <a:pt x="263" y="27"/>
                    </a:lnTo>
                    <a:lnTo>
                      <a:pt x="264" y="27"/>
                    </a:lnTo>
                    <a:lnTo>
                      <a:pt x="264" y="25"/>
                    </a:lnTo>
                    <a:lnTo>
                      <a:pt x="264" y="27"/>
                    </a:lnTo>
                    <a:lnTo>
                      <a:pt x="266" y="27"/>
                    </a:lnTo>
                    <a:lnTo>
                      <a:pt x="264" y="27"/>
                    </a:lnTo>
                    <a:lnTo>
                      <a:pt x="266" y="27"/>
                    </a:lnTo>
                    <a:lnTo>
                      <a:pt x="266" y="25"/>
                    </a:lnTo>
                    <a:lnTo>
                      <a:pt x="264" y="25"/>
                    </a:lnTo>
                    <a:lnTo>
                      <a:pt x="266" y="25"/>
                    </a:lnTo>
                    <a:lnTo>
                      <a:pt x="268" y="25"/>
                    </a:lnTo>
                    <a:lnTo>
                      <a:pt x="266" y="25"/>
                    </a:lnTo>
                    <a:lnTo>
                      <a:pt x="266" y="23"/>
                    </a:lnTo>
                    <a:lnTo>
                      <a:pt x="268" y="23"/>
                    </a:lnTo>
                    <a:lnTo>
                      <a:pt x="268" y="25"/>
                    </a:lnTo>
                    <a:lnTo>
                      <a:pt x="270" y="25"/>
                    </a:lnTo>
                    <a:lnTo>
                      <a:pt x="270" y="27"/>
                    </a:lnTo>
                    <a:lnTo>
                      <a:pt x="270" y="28"/>
                    </a:lnTo>
                    <a:lnTo>
                      <a:pt x="270" y="30"/>
                    </a:lnTo>
                    <a:lnTo>
                      <a:pt x="270" y="32"/>
                    </a:lnTo>
                    <a:lnTo>
                      <a:pt x="272" y="34"/>
                    </a:lnTo>
                    <a:lnTo>
                      <a:pt x="270" y="34"/>
                    </a:lnTo>
                    <a:lnTo>
                      <a:pt x="270" y="36"/>
                    </a:lnTo>
                    <a:lnTo>
                      <a:pt x="270" y="38"/>
                    </a:lnTo>
                    <a:lnTo>
                      <a:pt x="268" y="38"/>
                    </a:lnTo>
                    <a:lnTo>
                      <a:pt x="270" y="38"/>
                    </a:lnTo>
                    <a:lnTo>
                      <a:pt x="268" y="38"/>
                    </a:lnTo>
                    <a:lnTo>
                      <a:pt x="266" y="38"/>
                    </a:lnTo>
                    <a:lnTo>
                      <a:pt x="266" y="36"/>
                    </a:lnTo>
                    <a:lnTo>
                      <a:pt x="266" y="38"/>
                    </a:lnTo>
                    <a:lnTo>
                      <a:pt x="264" y="38"/>
                    </a:lnTo>
                    <a:lnTo>
                      <a:pt x="264" y="40"/>
                    </a:lnTo>
                    <a:lnTo>
                      <a:pt x="263" y="40"/>
                    </a:lnTo>
                    <a:lnTo>
                      <a:pt x="263" y="42"/>
                    </a:lnTo>
                    <a:lnTo>
                      <a:pt x="264" y="42"/>
                    </a:lnTo>
                    <a:lnTo>
                      <a:pt x="263" y="42"/>
                    </a:lnTo>
                    <a:lnTo>
                      <a:pt x="263" y="44"/>
                    </a:lnTo>
                    <a:lnTo>
                      <a:pt x="263" y="46"/>
                    </a:lnTo>
                    <a:lnTo>
                      <a:pt x="261" y="46"/>
                    </a:lnTo>
                    <a:lnTo>
                      <a:pt x="261" y="44"/>
                    </a:lnTo>
                    <a:lnTo>
                      <a:pt x="261" y="46"/>
                    </a:lnTo>
                    <a:lnTo>
                      <a:pt x="259" y="46"/>
                    </a:lnTo>
                    <a:lnTo>
                      <a:pt x="259" y="48"/>
                    </a:lnTo>
                    <a:lnTo>
                      <a:pt x="257" y="48"/>
                    </a:lnTo>
                    <a:lnTo>
                      <a:pt x="255" y="48"/>
                    </a:lnTo>
                    <a:lnTo>
                      <a:pt x="255" y="46"/>
                    </a:lnTo>
                    <a:lnTo>
                      <a:pt x="255" y="48"/>
                    </a:lnTo>
                    <a:lnTo>
                      <a:pt x="253" y="48"/>
                    </a:lnTo>
                    <a:lnTo>
                      <a:pt x="253" y="46"/>
                    </a:lnTo>
                    <a:lnTo>
                      <a:pt x="251" y="46"/>
                    </a:lnTo>
                    <a:lnTo>
                      <a:pt x="251" y="44"/>
                    </a:lnTo>
                    <a:lnTo>
                      <a:pt x="251" y="46"/>
                    </a:lnTo>
                    <a:lnTo>
                      <a:pt x="251" y="48"/>
                    </a:lnTo>
                    <a:lnTo>
                      <a:pt x="251" y="46"/>
                    </a:lnTo>
                    <a:lnTo>
                      <a:pt x="251" y="48"/>
                    </a:lnTo>
                    <a:lnTo>
                      <a:pt x="249" y="48"/>
                    </a:lnTo>
                    <a:lnTo>
                      <a:pt x="249" y="46"/>
                    </a:lnTo>
                    <a:lnTo>
                      <a:pt x="249" y="48"/>
                    </a:lnTo>
                    <a:lnTo>
                      <a:pt x="249" y="46"/>
                    </a:lnTo>
                    <a:lnTo>
                      <a:pt x="251" y="46"/>
                    </a:lnTo>
                    <a:lnTo>
                      <a:pt x="251" y="48"/>
                    </a:lnTo>
                    <a:lnTo>
                      <a:pt x="251" y="46"/>
                    </a:lnTo>
                    <a:lnTo>
                      <a:pt x="249" y="46"/>
                    </a:lnTo>
                    <a:lnTo>
                      <a:pt x="251" y="46"/>
                    </a:lnTo>
                    <a:lnTo>
                      <a:pt x="251" y="44"/>
                    </a:lnTo>
                    <a:lnTo>
                      <a:pt x="249" y="44"/>
                    </a:lnTo>
                    <a:lnTo>
                      <a:pt x="251" y="44"/>
                    </a:lnTo>
                    <a:lnTo>
                      <a:pt x="249" y="44"/>
                    </a:lnTo>
                    <a:lnTo>
                      <a:pt x="249" y="46"/>
                    </a:lnTo>
                    <a:lnTo>
                      <a:pt x="247" y="46"/>
                    </a:lnTo>
                    <a:lnTo>
                      <a:pt x="249" y="46"/>
                    </a:lnTo>
                    <a:lnTo>
                      <a:pt x="249" y="44"/>
                    </a:lnTo>
                    <a:lnTo>
                      <a:pt x="247" y="44"/>
                    </a:lnTo>
                    <a:lnTo>
                      <a:pt x="249" y="44"/>
                    </a:lnTo>
                    <a:lnTo>
                      <a:pt x="247" y="44"/>
                    </a:lnTo>
                    <a:lnTo>
                      <a:pt x="247" y="46"/>
                    </a:lnTo>
                    <a:lnTo>
                      <a:pt x="245" y="46"/>
                    </a:lnTo>
                    <a:lnTo>
                      <a:pt x="247" y="46"/>
                    </a:lnTo>
                    <a:lnTo>
                      <a:pt x="245" y="46"/>
                    </a:lnTo>
                    <a:lnTo>
                      <a:pt x="245" y="44"/>
                    </a:lnTo>
                    <a:lnTo>
                      <a:pt x="247" y="44"/>
                    </a:lnTo>
                    <a:lnTo>
                      <a:pt x="245" y="44"/>
                    </a:lnTo>
                    <a:lnTo>
                      <a:pt x="245" y="42"/>
                    </a:lnTo>
                    <a:lnTo>
                      <a:pt x="245" y="44"/>
                    </a:lnTo>
                    <a:lnTo>
                      <a:pt x="245" y="42"/>
                    </a:lnTo>
                    <a:lnTo>
                      <a:pt x="247" y="44"/>
                    </a:lnTo>
                    <a:lnTo>
                      <a:pt x="247" y="42"/>
                    </a:lnTo>
                    <a:lnTo>
                      <a:pt x="245" y="42"/>
                    </a:lnTo>
                    <a:lnTo>
                      <a:pt x="247" y="42"/>
                    </a:lnTo>
                    <a:lnTo>
                      <a:pt x="245" y="42"/>
                    </a:lnTo>
                    <a:lnTo>
                      <a:pt x="243" y="42"/>
                    </a:lnTo>
                    <a:lnTo>
                      <a:pt x="245" y="42"/>
                    </a:lnTo>
                    <a:lnTo>
                      <a:pt x="243" y="42"/>
                    </a:lnTo>
                    <a:lnTo>
                      <a:pt x="245" y="42"/>
                    </a:lnTo>
                    <a:lnTo>
                      <a:pt x="247" y="42"/>
                    </a:lnTo>
                    <a:lnTo>
                      <a:pt x="249" y="42"/>
                    </a:lnTo>
                    <a:lnTo>
                      <a:pt x="247" y="42"/>
                    </a:lnTo>
                    <a:lnTo>
                      <a:pt x="247" y="40"/>
                    </a:lnTo>
                    <a:lnTo>
                      <a:pt x="247" y="38"/>
                    </a:lnTo>
                    <a:lnTo>
                      <a:pt x="247" y="40"/>
                    </a:lnTo>
                    <a:lnTo>
                      <a:pt x="245" y="40"/>
                    </a:lnTo>
                    <a:lnTo>
                      <a:pt x="243" y="40"/>
                    </a:lnTo>
                    <a:lnTo>
                      <a:pt x="241" y="40"/>
                    </a:lnTo>
                    <a:lnTo>
                      <a:pt x="241" y="38"/>
                    </a:lnTo>
                    <a:lnTo>
                      <a:pt x="241" y="40"/>
                    </a:lnTo>
                    <a:lnTo>
                      <a:pt x="241" y="38"/>
                    </a:lnTo>
                    <a:lnTo>
                      <a:pt x="241" y="40"/>
                    </a:lnTo>
                    <a:lnTo>
                      <a:pt x="243" y="40"/>
                    </a:lnTo>
                    <a:lnTo>
                      <a:pt x="241" y="40"/>
                    </a:lnTo>
                    <a:lnTo>
                      <a:pt x="241" y="42"/>
                    </a:lnTo>
                    <a:lnTo>
                      <a:pt x="240" y="42"/>
                    </a:lnTo>
                    <a:lnTo>
                      <a:pt x="240" y="40"/>
                    </a:lnTo>
                    <a:lnTo>
                      <a:pt x="240" y="42"/>
                    </a:lnTo>
                    <a:lnTo>
                      <a:pt x="241" y="42"/>
                    </a:lnTo>
                    <a:lnTo>
                      <a:pt x="241" y="40"/>
                    </a:lnTo>
                    <a:lnTo>
                      <a:pt x="241" y="42"/>
                    </a:lnTo>
                    <a:lnTo>
                      <a:pt x="243" y="42"/>
                    </a:lnTo>
                    <a:lnTo>
                      <a:pt x="243" y="44"/>
                    </a:lnTo>
                    <a:lnTo>
                      <a:pt x="243" y="46"/>
                    </a:lnTo>
                    <a:lnTo>
                      <a:pt x="243" y="44"/>
                    </a:lnTo>
                    <a:lnTo>
                      <a:pt x="243" y="46"/>
                    </a:lnTo>
                    <a:lnTo>
                      <a:pt x="241" y="46"/>
                    </a:lnTo>
                    <a:lnTo>
                      <a:pt x="241" y="44"/>
                    </a:lnTo>
                    <a:lnTo>
                      <a:pt x="243" y="44"/>
                    </a:lnTo>
                    <a:lnTo>
                      <a:pt x="241" y="44"/>
                    </a:lnTo>
                    <a:lnTo>
                      <a:pt x="240" y="44"/>
                    </a:lnTo>
                    <a:lnTo>
                      <a:pt x="238" y="44"/>
                    </a:lnTo>
                    <a:lnTo>
                      <a:pt x="236" y="44"/>
                    </a:lnTo>
                    <a:lnTo>
                      <a:pt x="238" y="44"/>
                    </a:lnTo>
                    <a:lnTo>
                      <a:pt x="238" y="42"/>
                    </a:lnTo>
                    <a:lnTo>
                      <a:pt x="236" y="42"/>
                    </a:lnTo>
                    <a:lnTo>
                      <a:pt x="236" y="44"/>
                    </a:lnTo>
                    <a:lnTo>
                      <a:pt x="234" y="44"/>
                    </a:lnTo>
                    <a:lnTo>
                      <a:pt x="234" y="42"/>
                    </a:lnTo>
                    <a:lnTo>
                      <a:pt x="232" y="42"/>
                    </a:lnTo>
                    <a:lnTo>
                      <a:pt x="230" y="42"/>
                    </a:lnTo>
                    <a:lnTo>
                      <a:pt x="230" y="40"/>
                    </a:lnTo>
                    <a:lnTo>
                      <a:pt x="228" y="40"/>
                    </a:lnTo>
                    <a:lnTo>
                      <a:pt x="230" y="40"/>
                    </a:lnTo>
                    <a:lnTo>
                      <a:pt x="230" y="42"/>
                    </a:lnTo>
                    <a:lnTo>
                      <a:pt x="230" y="40"/>
                    </a:lnTo>
                    <a:lnTo>
                      <a:pt x="228" y="40"/>
                    </a:lnTo>
                    <a:lnTo>
                      <a:pt x="228" y="42"/>
                    </a:lnTo>
                    <a:lnTo>
                      <a:pt x="230" y="42"/>
                    </a:lnTo>
                    <a:lnTo>
                      <a:pt x="232" y="42"/>
                    </a:lnTo>
                    <a:lnTo>
                      <a:pt x="232" y="44"/>
                    </a:lnTo>
                    <a:lnTo>
                      <a:pt x="232" y="46"/>
                    </a:lnTo>
                    <a:lnTo>
                      <a:pt x="232" y="44"/>
                    </a:lnTo>
                    <a:lnTo>
                      <a:pt x="234" y="44"/>
                    </a:lnTo>
                    <a:lnTo>
                      <a:pt x="236" y="44"/>
                    </a:lnTo>
                    <a:lnTo>
                      <a:pt x="236" y="46"/>
                    </a:lnTo>
                    <a:lnTo>
                      <a:pt x="238" y="46"/>
                    </a:lnTo>
                    <a:lnTo>
                      <a:pt x="240" y="46"/>
                    </a:lnTo>
                    <a:lnTo>
                      <a:pt x="240" y="48"/>
                    </a:lnTo>
                    <a:lnTo>
                      <a:pt x="238" y="48"/>
                    </a:lnTo>
                    <a:lnTo>
                      <a:pt x="238" y="50"/>
                    </a:lnTo>
                    <a:lnTo>
                      <a:pt x="238" y="48"/>
                    </a:lnTo>
                    <a:lnTo>
                      <a:pt x="240" y="48"/>
                    </a:lnTo>
                    <a:lnTo>
                      <a:pt x="241" y="48"/>
                    </a:lnTo>
                    <a:lnTo>
                      <a:pt x="243" y="48"/>
                    </a:lnTo>
                    <a:lnTo>
                      <a:pt x="241" y="48"/>
                    </a:lnTo>
                    <a:lnTo>
                      <a:pt x="243" y="48"/>
                    </a:lnTo>
                    <a:lnTo>
                      <a:pt x="243" y="50"/>
                    </a:lnTo>
                    <a:lnTo>
                      <a:pt x="241" y="50"/>
                    </a:lnTo>
                    <a:lnTo>
                      <a:pt x="243" y="50"/>
                    </a:lnTo>
                    <a:lnTo>
                      <a:pt x="241" y="50"/>
                    </a:lnTo>
                    <a:lnTo>
                      <a:pt x="243" y="50"/>
                    </a:lnTo>
                    <a:lnTo>
                      <a:pt x="243" y="48"/>
                    </a:lnTo>
                    <a:lnTo>
                      <a:pt x="245" y="48"/>
                    </a:lnTo>
                    <a:lnTo>
                      <a:pt x="243" y="48"/>
                    </a:lnTo>
                    <a:lnTo>
                      <a:pt x="245" y="48"/>
                    </a:lnTo>
                    <a:lnTo>
                      <a:pt x="245" y="50"/>
                    </a:lnTo>
                    <a:lnTo>
                      <a:pt x="245" y="48"/>
                    </a:lnTo>
                    <a:lnTo>
                      <a:pt x="247" y="48"/>
                    </a:lnTo>
                    <a:lnTo>
                      <a:pt x="247" y="50"/>
                    </a:lnTo>
                    <a:lnTo>
                      <a:pt x="247" y="51"/>
                    </a:lnTo>
                    <a:lnTo>
                      <a:pt x="247" y="50"/>
                    </a:lnTo>
                    <a:lnTo>
                      <a:pt x="247" y="51"/>
                    </a:lnTo>
                    <a:lnTo>
                      <a:pt x="245" y="51"/>
                    </a:lnTo>
                    <a:lnTo>
                      <a:pt x="247" y="51"/>
                    </a:lnTo>
                    <a:lnTo>
                      <a:pt x="245" y="51"/>
                    </a:lnTo>
                    <a:lnTo>
                      <a:pt x="243" y="51"/>
                    </a:lnTo>
                    <a:lnTo>
                      <a:pt x="245" y="51"/>
                    </a:lnTo>
                    <a:lnTo>
                      <a:pt x="243" y="51"/>
                    </a:lnTo>
                    <a:lnTo>
                      <a:pt x="245" y="53"/>
                    </a:lnTo>
                    <a:lnTo>
                      <a:pt x="245" y="51"/>
                    </a:lnTo>
                    <a:lnTo>
                      <a:pt x="245" y="53"/>
                    </a:lnTo>
                    <a:lnTo>
                      <a:pt x="243" y="53"/>
                    </a:lnTo>
                    <a:lnTo>
                      <a:pt x="243" y="51"/>
                    </a:lnTo>
                    <a:lnTo>
                      <a:pt x="243" y="53"/>
                    </a:lnTo>
                    <a:lnTo>
                      <a:pt x="241" y="53"/>
                    </a:lnTo>
                    <a:lnTo>
                      <a:pt x="241" y="55"/>
                    </a:lnTo>
                    <a:lnTo>
                      <a:pt x="240" y="55"/>
                    </a:lnTo>
                    <a:lnTo>
                      <a:pt x="241" y="55"/>
                    </a:lnTo>
                    <a:lnTo>
                      <a:pt x="241" y="53"/>
                    </a:lnTo>
                    <a:lnTo>
                      <a:pt x="241" y="55"/>
                    </a:lnTo>
                    <a:lnTo>
                      <a:pt x="243" y="55"/>
                    </a:lnTo>
                    <a:lnTo>
                      <a:pt x="245" y="55"/>
                    </a:lnTo>
                    <a:lnTo>
                      <a:pt x="243" y="55"/>
                    </a:lnTo>
                    <a:lnTo>
                      <a:pt x="245" y="55"/>
                    </a:lnTo>
                    <a:lnTo>
                      <a:pt x="243" y="55"/>
                    </a:lnTo>
                    <a:lnTo>
                      <a:pt x="243" y="53"/>
                    </a:lnTo>
                    <a:lnTo>
                      <a:pt x="245" y="53"/>
                    </a:lnTo>
                    <a:lnTo>
                      <a:pt x="245" y="55"/>
                    </a:lnTo>
                    <a:lnTo>
                      <a:pt x="245" y="57"/>
                    </a:lnTo>
                    <a:lnTo>
                      <a:pt x="245" y="55"/>
                    </a:lnTo>
                    <a:lnTo>
                      <a:pt x="243" y="55"/>
                    </a:lnTo>
                    <a:lnTo>
                      <a:pt x="243" y="57"/>
                    </a:lnTo>
                    <a:lnTo>
                      <a:pt x="245" y="57"/>
                    </a:lnTo>
                    <a:lnTo>
                      <a:pt x="243" y="57"/>
                    </a:lnTo>
                    <a:lnTo>
                      <a:pt x="241" y="57"/>
                    </a:lnTo>
                    <a:lnTo>
                      <a:pt x="243" y="57"/>
                    </a:lnTo>
                    <a:lnTo>
                      <a:pt x="241" y="57"/>
                    </a:lnTo>
                    <a:lnTo>
                      <a:pt x="243" y="57"/>
                    </a:lnTo>
                    <a:lnTo>
                      <a:pt x="243" y="59"/>
                    </a:lnTo>
                    <a:lnTo>
                      <a:pt x="241" y="59"/>
                    </a:lnTo>
                    <a:lnTo>
                      <a:pt x="240" y="59"/>
                    </a:lnTo>
                    <a:lnTo>
                      <a:pt x="240" y="61"/>
                    </a:lnTo>
                    <a:lnTo>
                      <a:pt x="238" y="61"/>
                    </a:lnTo>
                    <a:lnTo>
                      <a:pt x="238" y="59"/>
                    </a:lnTo>
                    <a:lnTo>
                      <a:pt x="238" y="61"/>
                    </a:lnTo>
                    <a:lnTo>
                      <a:pt x="238" y="63"/>
                    </a:lnTo>
                    <a:lnTo>
                      <a:pt x="238" y="61"/>
                    </a:lnTo>
                    <a:lnTo>
                      <a:pt x="236" y="61"/>
                    </a:lnTo>
                    <a:lnTo>
                      <a:pt x="236" y="59"/>
                    </a:lnTo>
                    <a:lnTo>
                      <a:pt x="236" y="61"/>
                    </a:lnTo>
                    <a:lnTo>
                      <a:pt x="234" y="61"/>
                    </a:lnTo>
                    <a:lnTo>
                      <a:pt x="234" y="59"/>
                    </a:lnTo>
                    <a:lnTo>
                      <a:pt x="232" y="59"/>
                    </a:lnTo>
                    <a:lnTo>
                      <a:pt x="234" y="59"/>
                    </a:lnTo>
                    <a:lnTo>
                      <a:pt x="234" y="57"/>
                    </a:lnTo>
                    <a:lnTo>
                      <a:pt x="232" y="57"/>
                    </a:lnTo>
                    <a:lnTo>
                      <a:pt x="234" y="57"/>
                    </a:lnTo>
                    <a:lnTo>
                      <a:pt x="232" y="57"/>
                    </a:lnTo>
                    <a:lnTo>
                      <a:pt x="232" y="59"/>
                    </a:lnTo>
                    <a:lnTo>
                      <a:pt x="232" y="57"/>
                    </a:lnTo>
                    <a:lnTo>
                      <a:pt x="232" y="59"/>
                    </a:lnTo>
                    <a:lnTo>
                      <a:pt x="232" y="57"/>
                    </a:lnTo>
                    <a:lnTo>
                      <a:pt x="230" y="57"/>
                    </a:lnTo>
                    <a:lnTo>
                      <a:pt x="230" y="55"/>
                    </a:lnTo>
                    <a:lnTo>
                      <a:pt x="228" y="55"/>
                    </a:lnTo>
                    <a:lnTo>
                      <a:pt x="228" y="53"/>
                    </a:lnTo>
                    <a:lnTo>
                      <a:pt x="228" y="55"/>
                    </a:lnTo>
                    <a:lnTo>
                      <a:pt x="230" y="55"/>
                    </a:lnTo>
                    <a:lnTo>
                      <a:pt x="230" y="57"/>
                    </a:lnTo>
                    <a:lnTo>
                      <a:pt x="228" y="57"/>
                    </a:lnTo>
                    <a:lnTo>
                      <a:pt x="226" y="57"/>
                    </a:lnTo>
                    <a:lnTo>
                      <a:pt x="228" y="57"/>
                    </a:lnTo>
                    <a:lnTo>
                      <a:pt x="230" y="57"/>
                    </a:lnTo>
                    <a:lnTo>
                      <a:pt x="230" y="59"/>
                    </a:lnTo>
                    <a:lnTo>
                      <a:pt x="232" y="59"/>
                    </a:lnTo>
                    <a:lnTo>
                      <a:pt x="232" y="61"/>
                    </a:lnTo>
                    <a:lnTo>
                      <a:pt x="234" y="61"/>
                    </a:lnTo>
                    <a:lnTo>
                      <a:pt x="234" y="63"/>
                    </a:lnTo>
                    <a:lnTo>
                      <a:pt x="234" y="65"/>
                    </a:lnTo>
                    <a:lnTo>
                      <a:pt x="234" y="63"/>
                    </a:lnTo>
                    <a:lnTo>
                      <a:pt x="236" y="63"/>
                    </a:lnTo>
                    <a:lnTo>
                      <a:pt x="236" y="65"/>
                    </a:lnTo>
                    <a:lnTo>
                      <a:pt x="236" y="63"/>
                    </a:lnTo>
                    <a:lnTo>
                      <a:pt x="236" y="65"/>
                    </a:lnTo>
                    <a:lnTo>
                      <a:pt x="236" y="63"/>
                    </a:lnTo>
                    <a:lnTo>
                      <a:pt x="238" y="63"/>
                    </a:lnTo>
                    <a:lnTo>
                      <a:pt x="238" y="65"/>
                    </a:lnTo>
                    <a:lnTo>
                      <a:pt x="238" y="67"/>
                    </a:lnTo>
                    <a:lnTo>
                      <a:pt x="238" y="65"/>
                    </a:lnTo>
                    <a:lnTo>
                      <a:pt x="240" y="65"/>
                    </a:lnTo>
                    <a:lnTo>
                      <a:pt x="240" y="63"/>
                    </a:lnTo>
                    <a:lnTo>
                      <a:pt x="241" y="63"/>
                    </a:lnTo>
                    <a:lnTo>
                      <a:pt x="241" y="65"/>
                    </a:lnTo>
                    <a:lnTo>
                      <a:pt x="243" y="65"/>
                    </a:lnTo>
                    <a:lnTo>
                      <a:pt x="241" y="65"/>
                    </a:lnTo>
                    <a:lnTo>
                      <a:pt x="241" y="63"/>
                    </a:lnTo>
                    <a:lnTo>
                      <a:pt x="241" y="61"/>
                    </a:lnTo>
                    <a:lnTo>
                      <a:pt x="243" y="61"/>
                    </a:lnTo>
                    <a:lnTo>
                      <a:pt x="243" y="63"/>
                    </a:lnTo>
                    <a:lnTo>
                      <a:pt x="245" y="63"/>
                    </a:lnTo>
                    <a:lnTo>
                      <a:pt x="245" y="65"/>
                    </a:lnTo>
                    <a:lnTo>
                      <a:pt x="245" y="63"/>
                    </a:lnTo>
                    <a:lnTo>
                      <a:pt x="245" y="65"/>
                    </a:lnTo>
                    <a:lnTo>
                      <a:pt x="245" y="63"/>
                    </a:lnTo>
                    <a:lnTo>
                      <a:pt x="243" y="61"/>
                    </a:lnTo>
                    <a:lnTo>
                      <a:pt x="245" y="61"/>
                    </a:lnTo>
                    <a:lnTo>
                      <a:pt x="247" y="61"/>
                    </a:lnTo>
                    <a:lnTo>
                      <a:pt x="245" y="61"/>
                    </a:lnTo>
                    <a:lnTo>
                      <a:pt x="247" y="61"/>
                    </a:lnTo>
                    <a:lnTo>
                      <a:pt x="247" y="63"/>
                    </a:lnTo>
                    <a:lnTo>
                      <a:pt x="247" y="61"/>
                    </a:lnTo>
                    <a:lnTo>
                      <a:pt x="247" y="59"/>
                    </a:lnTo>
                    <a:lnTo>
                      <a:pt x="247" y="61"/>
                    </a:lnTo>
                    <a:lnTo>
                      <a:pt x="247" y="59"/>
                    </a:lnTo>
                    <a:lnTo>
                      <a:pt x="247" y="57"/>
                    </a:lnTo>
                    <a:lnTo>
                      <a:pt x="247" y="59"/>
                    </a:lnTo>
                    <a:lnTo>
                      <a:pt x="249" y="59"/>
                    </a:lnTo>
                    <a:lnTo>
                      <a:pt x="249" y="61"/>
                    </a:lnTo>
                    <a:lnTo>
                      <a:pt x="249" y="63"/>
                    </a:lnTo>
                    <a:lnTo>
                      <a:pt x="249" y="61"/>
                    </a:lnTo>
                    <a:lnTo>
                      <a:pt x="249" y="63"/>
                    </a:lnTo>
                    <a:lnTo>
                      <a:pt x="247" y="63"/>
                    </a:lnTo>
                    <a:lnTo>
                      <a:pt x="247" y="61"/>
                    </a:lnTo>
                    <a:lnTo>
                      <a:pt x="247" y="63"/>
                    </a:lnTo>
                    <a:lnTo>
                      <a:pt x="249" y="63"/>
                    </a:lnTo>
                    <a:lnTo>
                      <a:pt x="251" y="63"/>
                    </a:lnTo>
                    <a:lnTo>
                      <a:pt x="251" y="61"/>
                    </a:lnTo>
                    <a:lnTo>
                      <a:pt x="251" y="63"/>
                    </a:lnTo>
                    <a:lnTo>
                      <a:pt x="251" y="61"/>
                    </a:lnTo>
                    <a:lnTo>
                      <a:pt x="251" y="63"/>
                    </a:lnTo>
                    <a:lnTo>
                      <a:pt x="253" y="63"/>
                    </a:lnTo>
                    <a:lnTo>
                      <a:pt x="253" y="61"/>
                    </a:lnTo>
                    <a:lnTo>
                      <a:pt x="251" y="61"/>
                    </a:lnTo>
                    <a:lnTo>
                      <a:pt x="251" y="59"/>
                    </a:lnTo>
                    <a:lnTo>
                      <a:pt x="251" y="61"/>
                    </a:lnTo>
                    <a:lnTo>
                      <a:pt x="253" y="61"/>
                    </a:lnTo>
                    <a:lnTo>
                      <a:pt x="253" y="59"/>
                    </a:lnTo>
                    <a:lnTo>
                      <a:pt x="251" y="59"/>
                    </a:lnTo>
                    <a:lnTo>
                      <a:pt x="253" y="59"/>
                    </a:lnTo>
                    <a:lnTo>
                      <a:pt x="253" y="61"/>
                    </a:lnTo>
                    <a:lnTo>
                      <a:pt x="253" y="63"/>
                    </a:lnTo>
                    <a:lnTo>
                      <a:pt x="251" y="63"/>
                    </a:lnTo>
                    <a:lnTo>
                      <a:pt x="251" y="65"/>
                    </a:lnTo>
                    <a:lnTo>
                      <a:pt x="253" y="65"/>
                    </a:lnTo>
                    <a:lnTo>
                      <a:pt x="251" y="65"/>
                    </a:lnTo>
                    <a:lnTo>
                      <a:pt x="251" y="67"/>
                    </a:lnTo>
                    <a:lnTo>
                      <a:pt x="249" y="67"/>
                    </a:lnTo>
                    <a:lnTo>
                      <a:pt x="249" y="65"/>
                    </a:lnTo>
                    <a:lnTo>
                      <a:pt x="249" y="67"/>
                    </a:lnTo>
                    <a:lnTo>
                      <a:pt x="247" y="67"/>
                    </a:lnTo>
                    <a:lnTo>
                      <a:pt x="249" y="69"/>
                    </a:lnTo>
                    <a:lnTo>
                      <a:pt x="247" y="69"/>
                    </a:lnTo>
                    <a:lnTo>
                      <a:pt x="247" y="71"/>
                    </a:lnTo>
                    <a:lnTo>
                      <a:pt x="247" y="69"/>
                    </a:lnTo>
                    <a:lnTo>
                      <a:pt x="245" y="69"/>
                    </a:lnTo>
                    <a:lnTo>
                      <a:pt x="247" y="69"/>
                    </a:lnTo>
                    <a:lnTo>
                      <a:pt x="247" y="71"/>
                    </a:lnTo>
                    <a:lnTo>
                      <a:pt x="245" y="71"/>
                    </a:lnTo>
                    <a:lnTo>
                      <a:pt x="247" y="71"/>
                    </a:lnTo>
                    <a:lnTo>
                      <a:pt x="245" y="71"/>
                    </a:lnTo>
                    <a:lnTo>
                      <a:pt x="247" y="71"/>
                    </a:lnTo>
                    <a:lnTo>
                      <a:pt x="245" y="71"/>
                    </a:lnTo>
                    <a:lnTo>
                      <a:pt x="243" y="71"/>
                    </a:lnTo>
                    <a:lnTo>
                      <a:pt x="243" y="69"/>
                    </a:lnTo>
                    <a:lnTo>
                      <a:pt x="243" y="71"/>
                    </a:lnTo>
                    <a:lnTo>
                      <a:pt x="245" y="71"/>
                    </a:lnTo>
                    <a:lnTo>
                      <a:pt x="245" y="69"/>
                    </a:lnTo>
                    <a:lnTo>
                      <a:pt x="243" y="69"/>
                    </a:lnTo>
                    <a:lnTo>
                      <a:pt x="243" y="67"/>
                    </a:lnTo>
                    <a:lnTo>
                      <a:pt x="243" y="69"/>
                    </a:lnTo>
                    <a:lnTo>
                      <a:pt x="243" y="71"/>
                    </a:lnTo>
                    <a:lnTo>
                      <a:pt x="241" y="71"/>
                    </a:lnTo>
                    <a:lnTo>
                      <a:pt x="243" y="71"/>
                    </a:lnTo>
                    <a:lnTo>
                      <a:pt x="243" y="73"/>
                    </a:lnTo>
                    <a:lnTo>
                      <a:pt x="241" y="73"/>
                    </a:lnTo>
                    <a:lnTo>
                      <a:pt x="241" y="71"/>
                    </a:lnTo>
                    <a:lnTo>
                      <a:pt x="241" y="69"/>
                    </a:lnTo>
                    <a:lnTo>
                      <a:pt x="241" y="71"/>
                    </a:lnTo>
                    <a:lnTo>
                      <a:pt x="241" y="69"/>
                    </a:lnTo>
                    <a:lnTo>
                      <a:pt x="240" y="69"/>
                    </a:lnTo>
                    <a:lnTo>
                      <a:pt x="240" y="71"/>
                    </a:lnTo>
                    <a:lnTo>
                      <a:pt x="238" y="71"/>
                    </a:lnTo>
                    <a:lnTo>
                      <a:pt x="240" y="71"/>
                    </a:lnTo>
                    <a:lnTo>
                      <a:pt x="240" y="73"/>
                    </a:lnTo>
                    <a:lnTo>
                      <a:pt x="240" y="71"/>
                    </a:lnTo>
                    <a:lnTo>
                      <a:pt x="240" y="73"/>
                    </a:lnTo>
                    <a:lnTo>
                      <a:pt x="240" y="71"/>
                    </a:lnTo>
                    <a:lnTo>
                      <a:pt x="238" y="71"/>
                    </a:lnTo>
                    <a:lnTo>
                      <a:pt x="236" y="71"/>
                    </a:lnTo>
                    <a:lnTo>
                      <a:pt x="234" y="71"/>
                    </a:lnTo>
                    <a:lnTo>
                      <a:pt x="232" y="71"/>
                    </a:lnTo>
                    <a:lnTo>
                      <a:pt x="232" y="73"/>
                    </a:lnTo>
                    <a:lnTo>
                      <a:pt x="230" y="73"/>
                    </a:lnTo>
                    <a:lnTo>
                      <a:pt x="228" y="73"/>
                    </a:lnTo>
                    <a:lnTo>
                      <a:pt x="228" y="71"/>
                    </a:lnTo>
                    <a:lnTo>
                      <a:pt x="228" y="73"/>
                    </a:lnTo>
                    <a:lnTo>
                      <a:pt x="228" y="71"/>
                    </a:lnTo>
                    <a:lnTo>
                      <a:pt x="226" y="71"/>
                    </a:lnTo>
                    <a:lnTo>
                      <a:pt x="226" y="69"/>
                    </a:lnTo>
                    <a:lnTo>
                      <a:pt x="226" y="71"/>
                    </a:lnTo>
                    <a:lnTo>
                      <a:pt x="226" y="69"/>
                    </a:lnTo>
                    <a:lnTo>
                      <a:pt x="226" y="71"/>
                    </a:lnTo>
                    <a:lnTo>
                      <a:pt x="228" y="71"/>
                    </a:lnTo>
                    <a:lnTo>
                      <a:pt x="228" y="73"/>
                    </a:lnTo>
                    <a:lnTo>
                      <a:pt x="226" y="73"/>
                    </a:lnTo>
                    <a:lnTo>
                      <a:pt x="224" y="73"/>
                    </a:lnTo>
                    <a:lnTo>
                      <a:pt x="226" y="73"/>
                    </a:lnTo>
                    <a:lnTo>
                      <a:pt x="226" y="75"/>
                    </a:lnTo>
                    <a:lnTo>
                      <a:pt x="224" y="75"/>
                    </a:lnTo>
                    <a:lnTo>
                      <a:pt x="224" y="76"/>
                    </a:lnTo>
                    <a:lnTo>
                      <a:pt x="222" y="76"/>
                    </a:lnTo>
                    <a:lnTo>
                      <a:pt x="222" y="78"/>
                    </a:lnTo>
                    <a:lnTo>
                      <a:pt x="220" y="78"/>
                    </a:lnTo>
                    <a:lnTo>
                      <a:pt x="220" y="76"/>
                    </a:lnTo>
                    <a:lnTo>
                      <a:pt x="218" y="76"/>
                    </a:lnTo>
                    <a:lnTo>
                      <a:pt x="220" y="76"/>
                    </a:lnTo>
                    <a:lnTo>
                      <a:pt x="220" y="75"/>
                    </a:lnTo>
                    <a:lnTo>
                      <a:pt x="220" y="73"/>
                    </a:lnTo>
                    <a:lnTo>
                      <a:pt x="218" y="73"/>
                    </a:lnTo>
                    <a:lnTo>
                      <a:pt x="220" y="73"/>
                    </a:lnTo>
                    <a:lnTo>
                      <a:pt x="218" y="73"/>
                    </a:lnTo>
                    <a:lnTo>
                      <a:pt x="218" y="71"/>
                    </a:lnTo>
                    <a:lnTo>
                      <a:pt x="220" y="71"/>
                    </a:lnTo>
                    <a:lnTo>
                      <a:pt x="218" y="71"/>
                    </a:lnTo>
                    <a:lnTo>
                      <a:pt x="216" y="71"/>
                    </a:lnTo>
                    <a:lnTo>
                      <a:pt x="218" y="71"/>
                    </a:lnTo>
                    <a:lnTo>
                      <a:pt x="216" y="71"/>
                    </a:lnTo>
                    <a:lnTo>
                      <a:pt x="216" y="73"/>
                    </a:lnTo>
                    <a:lnTo>
                      <a:pt x="218" y="73"/>
                    </a:lnTo>
                    <a:lnTo>
                      <a:pt x="218" y="75"/>
                    </a:lnTo>
                    <a:lnTo>
                      <a:pt x="218" y="76"/>
                    </a:lnTo>
                    <a:lnTo>
                      <a:pt x="218" y="75"/>
                    </a:lnTo>
                    <a:lnTo>
                      <a:pt x="216" y="75"/>
                    </a:lnTo>
                    <a:lnTo>
                      <a:pt x="216" y="76"/>
                    </a:lnTo>
                    <a:lnTo>
                      <a:pt x="218" y="76"/>
                    </a:lnTo>
                    <a:lnTo>
                      <a:pt x="218" y="78"/>
                    </a:lnTo>
                    <a:lnTo>
                      <a:pt x="218" y="76"/>
                    </a:lnTo>
                    <a:lnTo>
                      <a:pt x="218" y="78"/>
                    </a:lnTo>
                    <a:lnTo>
                      <a:pt x="220" y="78"/>
                    </a:lnTo>
                    <a:lnTo>
                      <a:pt x="218" y="78"/>
                    </a:lnTo>
                    <a:lnTo>
                      <a:pt x="218" y="80"/>
                    </a:lnTo>
                    <a:lnTo>
                      <a:pt x="216" y="80"/>
                    </a:lnTo>
                    <a:lnTo>
                      <a:pt x="218" y="80"/>
                    </a:lnTo>
                    <a:lnTo>
                      <a:pt x="216" y="80"/>
                    </a:lnTo>
                    <a:lnTo>
                      <a:pt x="218" y="80"/>
                    </a:lnTo>
                    <a:lnTo>
                      <a:pt x="218" y="78"/>
                    </a:lnTo>
                    <a:lnTo>
                      <a:pt x="220" y="78"/>
                    </a:lnTo>
                    <a:lnTo>
                      <a:pt x="218" y="80"/>
                    </a:lnTo>
                    <a:lnTo>
                      <a:pt x="216" y="80"/>
                    </a:lnTo>
                    <a:lnTo>
                      <a:pt x="216" y="82"/>
                    </a:lnTo>
                    <a:lnTo>
                      <a:pt x="215" y="82"/>
                    </a:lnTo>
                    <a:lnTo>
                      <a:pt x="213" y="82"/>
                    </a:lnTo>
                    <a:lnTo>
                      <a:pt x="213" y="84"/>
                    </a:lnTo>
                    <a:lnTo>
                      <a:pt x="211" y="84"/>
                    </a:lnTo>
                    <a:lnTo>
                      <a:pt x="211" y="86"/>
                    </a:lnTo>
                    <a:lnTo>
                      <a:pt x="211" y="84"/>
                    </a:lnTo>
                    <a:lnTo>
                      <a:pt x="213" y="84"/>
                    </a:lnTo>
                    <a:lnTo>
                      <a:pt x="211" y="84"/>
                    </a:lnTo>
                    <a:lnTo>
                      <a:pt x="211" y="86"/>
                    </a:lnTo>
                    <a:lnTo>
                      <a:pt x="209" y="86"/>
                    </a:lnTo>
                    <a:lnTo>
                      <a:pt x="211" y="86"/>
                    </a:lnTo>
                    <a:lnTo>
                      <a:pt x="209" y="86"/>
                    </a:lnTo>
                    <a:lnTo>
                      <a:pt x="209" y="88"/>
                    </a:lnTo>
                    <a:lnTo>
                      <a:pt x="207" y="88"/>
                    </a:lnTo>
                    <a:lnTo>
                      <a:pt x="209" y="88"/>
                    </a:lnTo>
                    <a:lnTo>
                      <a:pt x="207" y="88"/>
                    </a:lnTo>
                    <a:lnTo>
                      <a:pt x="207" y="90"/>
                    </a:lnTo>
                    <a:lnTo>
                      <a:pt x="205" y="92"/>
                    </a:lnTo>
                    <a:lnTo>
                      <a:pt x="205" y="90"/>
                    </a:lnTo>
                    <a:lnTo>
                      <a:pt x="205" y="92"/>
                    </a:lnTo>
                    <a:lnTo>
                      <a:pt x="205" y="90"/>
                    </a:lnTo>
                    <a:lnTo>
                      <a:pt x="205" y="92"/>
                    </a:lnTo>
                    <a:lnTo>
                      <a:pt x="203" y="94"/>
                    </a:lnTo>
                    <a:lnTo>
                      <a:pt x="203" y="96"/>
                    </a:lnTo>
                    <a:lnTo>
                      <a:pt x="203" y="98"/>
                    </a:lnTo>
                    <a:lnTo>
                      <a:pt x="201" y="98"/>
                    </a:lnTo>
                    <a:lnTo>
                      <a:pt x="201" y="96"/>
                    </a:lnTo>
                    <a:lnTo>
                      <a:pt x="201" y="94"/>
                    </a:lnTo>
                    <a:lnTo>
                      <a:pt x="201" y="92"/>
                    </a:lnTo>
                    <a:lnTo>
                      <a:pt x="201" y="94"/>
                    </a:lnTo>
                    <a:lnTo>
                      <a:pt x="201" y="96"/>
                    </a:lnTo>
                    <a:lnTo>
                      <a:pt x="201" y="98"/>
                    </a:lnTo>
                    <a:lnTo>
                      <a:pt x="201" y="99"/>
                    </a:lnTo>
                    <a:lnTo>
                      <a:pt x="199" y="99"/>
                    </a:lnTo>
                    <a:lnTo>
                      <a:pt x="199" y="101"/>
                    </a:lnTo>
                    <a:lnTo>
                      <a:pt x="197" y="101"/>
                    </a:lnTo>
                    <a:lnTo>
                      <a:pt x="199" y="101"/>
                    </a:lnTo>
                    <a:lnTo>
                      <a:pt x="199" y="103"/>
                    </a:lnTo>
                    <a:lnTo>
                      <a:pt x="197" y="103"/>
                    </a:lnTo>
                    <a:lnTo>
                      <a:pt x="199" y="103"/>
                    </a:lnTo>
                    <a:lnTo>
                      <a:pt x="197" y="103"/>
                    </a:lnTo>
                    <a:lnTo>
                      <a:pt x="199" y="103"/>
                    </a:lnTo>
                    <a:lnTo>
                      <a:pt x="197" y="103"/>
                    </a:lnTo>
                    <a:lnTo>
                      <a:pt x="195" y="103"/>
                    </a:lnTo>
                    <a:lnTo>
                      <a:pt x="195" y="101"/>
                    </a:lnTo>
                    <a:lnTo>
                      <a:pt x="193" y="101"/>
                    </a:lnTo>
                    <a:lnTo>
                      <a:pt x="192" y="101"/>
                    </a:lnTo>
                    <a:lnTo>
                      <a:pt x="193" y="101"/>
                    </a:lnTo>
                    <a:lnTo>
                      <a:pt x="192" y="101"/>
                    </a:lnTo>
                    <a:lnTo>
                      <a:pt x="193" y="101"/>
                    </a:lnTo>
                    <a:lnTo>
                      <a:pt x="195" y="101"/>
                    </a:lnTo>
                    <a:lnTo>
                      <a:pt x="197" y="101"/>
                    </a:lnTo>
                    <a:lnTo>
                      <a:pt x="195" y="101"/>
                    </a:lnTo>
                    <a:lnTo>
                      <a:pt x="193" y="101"/>
                    </a:lnTo>
                    <a:lnTo>
                      <a:pt x="192" y="101"/>
                    </a:lnTo>
                    <a:lnTo>
                      <a:pt x="190" y="101"/>
                    </a:lnTo>
                    <a:lnTo>
                      <a:pt x="190" y="103"/>
                    </a:lnTo>
                    <a:lnTo>
                      <a:pt x="188" y="103"/>
                    </a:lnTo>
                    <a:lnTo>
                      <a:pt x="188" y="101"/>
                    </a:lnTo>
                    <a:lnTo>
                      <a:pt x="188" y="103"/>
                    </a:lnTo>
                    <a:lnTo>
                      <a:pt x="188" y="101"/>
                    </a:lnTo>
                    <a:lnTo>
                      <a:pt x="190" y="101"/>
                    </a:lnTo>
                    <a:lnTo>
                      <a:pt x="192" y="101"/>
                    </a:lnTo>
                    <a:lnTo>
                      <a:pt x="190" y="101"/>
                    </a:lnTo>
                    <a:lnTo>
                      <a:pt x="188" y="101"/>
                    </a:lnTo>
                    <a:lnTo>
                      <a:pt x="188" y="103"/>
                    </a:lnTo>
                    <a:lnTo>
                      <a:pt x="188" y="101"/>
                    </a:lnTo>
                    <a:lnTo>
                      <a:pt x="188" y="103"/>
                    </a:lnTo>
                    <a:lnTo>
                      <a:pt x="188" y="101"/>
                    </a:lnTo>
                    <a:lnTo>
                      <a:pt x="188" y="103"/>
                    </a:lnTo>
                    <a:lnTo>
                      <a:pt x="186" y="103"/>
                    </a:lnTo>
                    <a:lnTo>
                      <a:pt x="184" y="103"/>
                    </a:lnTo>
                    <a:lnTo>
                      <a:pt x="182" y="103"/>
                    </a:lnTo>
                    <a:lnTo>
                      <a:pt x="180" y="103"/>
                    </a:lnTo>
                    <a:lnTo>
                      <a:pt x="180" y="101"/>
                    </a:lnTo>
                    <a:lnTo>
                      <a:pt x="178" y="101"/>
                    </a:lnTo>
                    <a:lnTo>
                      <a:pt x="178" y="99"/>
                    </a:lnTo>
                    <a:lnTo>
                      <a:pt x="176" y="98"/>
                    </a:lnTo>
                    <a:lnTo>
                      <a:pt x="174" y="98"/>
                    </a:lnTo>
                    <a:lnTo>
                      <a:pt x="172" y="94"/>
                    </a:lnTo>
                    <a:lnTo>
                      <a:pt x="170" y="92"/>
                    </a:lnTo>
                    <a:lnTo>
                      <a:pt x="168" y="92"/>
                    </a:lnTo>
                    <a:lnTo>
                      <a:pt x="168" y="90"/>
                    </a:lnTo>
                    <a:lnTo>
                      <a:pt x="167" y="88"/>
                    </a:lnTo>
                    <a:lnTo>
                      <a:pt x="165" y="88"/>
                    </a:lnTo>
                    <a:lnTo>
                      <a:pt x="165" y="86"/>
                    </a:lnTo>
                    <a:lnTo>
                      <a:pt x="163" y="86"/>
                    </a:lnTo>
                    <a:lnTo>
                      <a:pt x="161" y="84"/>
                    </a:lnTo>
                    <a:lnTo>
                      <a:pt x="161" y="82"/>
                    </a:lnTo>
                    <a:lnTo>
                      <a:pt x="159" y="82"/>
                    </a:lnTo>
                    <a:lnTo>
                      <a:pt x="159" y="80"/>
                    </a:lnTo>
                    <a:lnTo>
                      <a:pt x="157" y="80"/>
                    </a:lnTo>
                    <a:lnTo>
                      <a:pt x="157" y="78"/>
                    </a:lnTo>
                    <a:lnTo>
                      <a:pt x="155" y="78"/>
                    </a:lnTo>
                    <a:lnTo>
                      <a:pt x="155" y="76"/>
                    </a:lnTo>
                    <a:lnTo>
                      <a:pt x="153" y="76"/>
                    </a:lnTo>
                    <a:lnTo>
                      <a:pt x="153" y="75"/>
                    </a:lnTo>
                    <a:lnTo>
                      <a:pt x="151" y="73"/>
                    </a:lnTo>
                    <a:lnTo>
                      <a:pt x="149" y="71"/>
                    </a:lnTo>
                    <a:lnTo>
                      <a:pt x="147" y="71"/>
                    </a:lnTo>
                    <a:lnTo>
                      <a:pt x="147" y="69"/>
                    </a:lnTo>
                    <a:lnTo>
                      <a:pt x="145" y="69"/>
                    </a:lnTo>
                    <a:lnTo>
                      <a:pt x="144" y="69"/>
                    </a:lnTo>
                    <a:lnTo>
                      <a:pt x="142" y="69"/>
                    </a:lnTo>
                    <a:lnTo>
                      <a:pt x="140" y="69"/>
                    </a:lnTo>
                    <a:lnTo>
                      <a:pt x="138" y="69"/>
                    </a:lnTo>
                    <a:lnTo>
                      <a:pt x="136" y="69"/>
                    </a:lnTo>
                    <a:lnTo>
                      <a:pt x="134" y="69"/>
                    </a:lnTo>
                    <a:lnTo>
                      <a:pt x="132" y="69"/>
                    </a:lnTo>
                    <a:lnTo>
                      <a:pt x="130" y="69"/>
                    </a:lnTo>
                    <a:lnTo>
                      <a:pt x="126" y="69"/>
                    </a:lnTo>
                    <a:lnTo>
                      <a:pt x="124" y="69"/>
                    </a:lnTo>
                    <a:lnTo>
                      <a:pt x="122" y="69"/>
                    </a:lnTo>
                    <a:lnTo>
                      <a:pt x="120" y="67"/>
                    </a:lnTo>
                    <a:lnTo>
                      <a:pt x="119" y="67"/>
                    </a:lnTo>
                    <a:lnTo>
                      <a:pt x="117" y="67"/>
                    </a:lnTo>
                    <a:lnTo>
                      <a:pt x="113" y="67"/>
                    </a:lnTo>
                    <a:lnTo>
                      <a:pt x="111" y="67"/>
                    </a:lnTo>
                    <a:lnTo>
                      <a:pt x="111" y="63"/>
                    </a:lnTo>
                    <a:lnTo>
                      <a:pt x="111" y="61"/>
                    </a:lnTo>
                    <a:lnTo>
                      <a:pt x="109" y="61"/>
                    </a:lnTo>
                    <a:lnTo>
                      <a:pt x="109" y="59"/>
                    </a:lnTo>
                    <a:lnTo>
                      <a:pt x="107" y="57"/>
                    </a:lnTo>
                    <a:lnTo>
                      <a:pt x="105" y="57"/>
                    </a:lnTo>
                    <a:lnTo>
                      <a:pt x="103" y="59"/>
                    </a:lnTo>
                    <a:lnTo>
                      <a:pt x="103" y="57"/>
                    </a:lnTo>
                    <a:lnTo>
                      <a:pt x="103" y="55"/>
                    </a:lnTo>
                    <a:lnTo>
                      <a:pt x="101" y="55"/>
                    </a:lnTo>
                    <a:lnTo>
                      <a:pt x="99" y="55"/>
                    </a:lnTo>
                    <a:lnTo>
                      <a:pt x="97" y="55"/>
                    </a:lnTo>
                    <a:lnTo>
                      <a:pt x="96" y="55"/>
                    </a:lnTo>
                    <a:lnTo>
                      <a:pt x="94" y="55"/>
                    </a:lnTo>
                    <a:lnTo>
                      <a:pt x="94" y="53"/>
                    </a:lnTo>
                    <a:lnTo>
                      <a:pt x="92" y="53"/>
                    </a:lnTo>
                    <a:lnTo>
                      <a:pt x="90" y="53"/>
                    </a:lnTo>
                    <a:lnTo>
                      <a:pt x="88" y="53"/>
                    </a:lnTo>
                    <a:lnTo>
                      <a:pt x="86" y="53"/>
                    </a:lnTo>
                    <a:lnTo>
                      <a:pt x="84" y="53"/>
                    </a:lnTo>
                    <a:lnTo>
                      <a:pt x="80" y="53"/>
                    </a:lnTo>
                    <a:lnTo>
                      <a:pt x="78" y="53"/>
                    </a:lnTo>
                    <a:lnTo>
                      <a:pt x="76" y="53"/>
                    </a:lnTo>
                    <a:lnTo>
                      <a:pt x="74" y="53"/>
                    </a:lnTo>
                    <a:lnTo>
                      <a:pt x="72" y="53"/>
                    </a:lnTo>
                    <a:lnTo>
                      <a:pt x="71" y="53"/>
                    </a:lnTo>
                    <a:lnTo>
                      <a:pt x="69" y="53"/>
                    </a:lnTo>
                    <a:lnTo>
                      <a:pt x="67" y="53"/>
                    </a:lnTo>
                    <a:lnTo>
                      <a:pt x="65" y="53"/>
                    </a:lnTo>
                    <a:lnTo>
                      <a:pt x="63" y="53"/>
                    </a:lnTo>
                    <a:lnTo>
                      <a:pt x="61" y="53"/>
                    </a:lnTo>
                    <a:lnTo>
                      <a:pt x="61" y="51"/>
                    </a:lnTo>
                    <a:lnTo>
                      <a:pt x="61" y="53"/>
                    </a:lnTo>
                    <a:lnTo>
                      <a:pt x="59" y="53"/>
                    </a:lnTo>
                    <a:lnTo>
                      <a:pt x="59" y="55"/>
                    </a:lnTo>
                    <a:lnTo>
                      <a:pt x="59" y="53"/>
                    </a:lnTo>
                    <a:lnTo>
                      <a:pt x="57" y="53"/>
                    </a:lnTo>
                    <a:lnTo>
                      <a:pt x="57" y="55"/>
                    </a:lnTo>
                    <a:lnTo>
                      <a:pt x="57" y="53"/>
                    </a:lnTo>
                    <a:lnTo>
                      <a:pt x="57" y="55"/>
                    </a:lnTo>
                    <a:lnTo>
                      <a:pt x="55" y="55"/>
                    </a:lnTo>
                    <a:lnTo>
                      <a:pt x="57" y="55"/>
                    </a:lnTo>
                    <a:lnTo>
                      <a:pt x="55" y="55"/>
                    </a:lnTo>
                    <a:lnTo>
                      <a:pt x="53" y="55"/>
                    </a:lnTo>
                    <a:lnTo>
                      <a:pt x="51" y="55"/>
                    </a:lnTo>
                    <a:lnTo>
                      <a:pt x="51" y="57"/>
                    </a:lnTo>
                    <a:lnTo>
                      <a:pt x="49" y="57"/>
                    </a:lnTo>
                    <a:lnTo>
                      <a:pt x="49" y="59"/>
                    </a:lnTo>
                    <a:lnTo>
                      <a:pt x="48" y="59"/>
                    </a:lnTo>
                    <a:lnTo>
                      <a:pt x="48" y="57"/>
                    </a:lnTo>
                    <a:lnTo>
                      <a:pt x="49" y="57"/>
                    </a:lnTo>
                    <a:lnTo>
                      <a:pt x="48" y="57"/>
                    </a:lnTo>
                    <a:lnTo>
                      <a:pt x="46" y="59"/>
                    </a:lnTo>
                    <a:lnTo>
                      <a:pt x="44" y="59"/>
                    </a:lnTo>
                    <a:lnTo>
                      <a:pt x="42" y="59"/>
                    </a:lnTo>
                    <a:lnTo>
                      <a:pt x="40" y="61"/>
                    </a:lnTo>
                    <a:lnTo>
                      <a:pt x="38" y="61"/>
                    </a:lnTo>
                    <a:lnTo>
                      <a:pt x="36" y="61"/>
                    </a:lnTo>
                    <a:lnTo>
                      <a:pt x="34" y="61"/>
                    </a:lnTo>
                    <a:lnTo>
                      <a:pt x="32" y="61"/>
                    </a:lnTo>
                    <a:lnTo>
                      <a:pt x="30" y="61"/>
                    </a:lnTo>
                    <a:lnTo>
                      <a:pt x="26" y="61"/>
                    </a:lnTo>
                    <a:lnTo>
                      <a:pt x="24" y="61"/>
                    </a:lnTo>
                    <a:lnTo>
                      <a:pt x="23" y="61"/>
                    </a:lnTo>
                    <a:lnTo>
                      <a:pt x="21" y="61"/>
                    </a:lnTo>
                    <a:lnTo>
                      <a:pt x="19" y="61"/>
                    </a:lnTo>
                    <a:lnTo>
                      <a:pt x="17" y="61"/>
                    </a:lnTo>
                    <a:lnTo>
                      <a:pt x="15" y="61"/>
                    </a:lnTo>
                    <a:lnTo>
                      <a:pt x="13" y="61"/>
                    </a:lnTo>
                    <a:lnTo>
                      <a:pt x="9" y="61"/>
                    </a:lnTo>
                    <a:lnTo>
                      <a:pt x="7" y="61"/>
                    </a:lnTo>
                    <a:lnTo>
                      <a:pt x="5" y="61"/>
                    </a:lnTo>
                    <a:lnTo>
                      <a:pt x="3" y="61"/>
                    </a:lnTo>
                    <a:lnTo>
                      <a:pt x="0" y="61"/>
                    </a:lnTo>
                    <a:lnTo>
                      <a:pt x="0" y="59"/>
                    </a:lnTo>
                    <a:lnTo>
                      <a:pt x="0" y="57"/>
                    </a:lnTo>
                    <a:lnTo>
                      <a:pt x="0" y="55"/>
                    </a:lnTo>
                    <a:lnTo>
                      <a:pt x="1" y="55"/>
                    </a:lnTo>
                    <a:lnTo>
                      <a:pt x="1" y="53"/>
                    </a:lnTo>
                    <a:lnTo>
                      <a:pt x="1" y="51"/>
                    </a:lnTo>
                    <a:lnTo>
                      <a:pt x="3" y="51"/>
                    </a:lnTo>
                    <a:lnTo>
                      <a:pt x="3" y="50"/>
                    </a:lnTo>
                    <a:lnTo>
                      <a:pt x="3" y="51"/>
                    </a:lnTo>
                    <a:lnTo>
                      <a:pt x="5" y="51"/>
                    </a:lnTo>
                    <a:lnTo>
                      <a:pt x="7" y="51"/>
                    </a:lnTo>
                    <a:lnTo>
                      <a:pt x="7" y="50"/>
                    </a:lnTo>
                    <a:lnTo>
                      <a:pt x="9" y="50"/>
                    </a:lnTo>
                    <a:lnTo>
                      <a:pt x="9" y="48"/>
                    </a:lnTo>
                    <a:lnTo>
                      <a:pt x="9" y="46"/>
                    </a:lnTo>
                    <a:lnTo>
                      <a:pt x="9" y="44"/>
                    </a:lnTo>
                    <a:lnTo>
                      <a:pt x="11" y="44"/>
                    </a:lnTo>
                    <a:lnTo>
                      <a:pt x="11" y="42"/>
                    </a:lnTo>
                    <a:lnTo>
                      <a:pt x="11" y="44"/>
                    </a:lnTo>
                    <a:lnTo>
                      <a:pt x="11" y="42"/>
                    </a:lnTo>
                    <a:lnTo>
                      <a:pt x="13" y="42"/>
                    </a:lnTo>
                    <a:lnTo>
                      <a:pt x="13" y="40"/>
                    </a:lnTo>
                    <a:lnTo>
                      <a:pt x="15" y="40"/>
                    </a:lnTo>
                    <a:lnTo>
                      <a:pt x="17" y="40"/>
                    </a:lnTo>
                    <a:lnTo>
                      <a:pt x="17" y="38"/>
                    </a:lnTo>
                    <a:lnTo>
                      <a:pt x="19" y="40"/>
                    </a:lnTo>
                    <a:lnTo>
                      <a:pt x="19" y="38"/>
                    </a:lnTo>
                    <a:lnTo>
                      <a:pt x="19" y="40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3" y="38"/>
                    </a:lnTo>
                    <a:lnTo>
                      <a:pt x="24" y="38"/>
                    </a:lnTo>
                    <a:lnTo>
                      <a:pt x="26" y="38"/>
                    </a:lnTo>
                    <a:lnTo>
                      <a:pt x="28" y="38"/>
                    </a:lnTo>
                    <a:lnTo>
                      <a:pt x="28" y="36"/>
                    </a:lnTo>
                    <a:lnTo>
                      <a:pt x="28" y="38"/>
                    </a:lnTo>
                    <a:lnTo>
                      <a:pt x="28" y="36"/>
                    </a:lnTo>
                    <a:lnTo>
                      <a:pt x="30" y="36"/>
                    </a:lnTo>
                    <a:lnTo>
                      <a:pt x="30" y="34"/>
                    </a:lnTo>
                    <a:lnTo>
                      <a:pt x="32" y="34"/>
                    </a:lnTo>
                    <a:lnTo>
                      <a:pt x="32" y="36"/>
                    </a:lnTo>
                    <a:lnTo>
                      <a:pt x="32" y="34"/>
                    </a:lnTo>
                    <a:lnTo>
                      <a:pt x="34" y="34"/>
                    </a:lnTo>
                    <a:lnTo>
                      <a:pt x="34" y="32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8" y="30"/>
                    </a:lnTo>
                    <a:lnTo>
                      <a:pt x="40" y="30"/>
                    </a:lnTo>
                    <a:lnTo>
                      <a:pt x="42" y="30"/>
                    </a:lnTo>
                    <a:lnTo>
                      <a:pt x="44" y="30"/>
                    </a:lnTo>
                    <a:lnTo>
                      <a:pt x="44" y="28"/>
                    </a:lnTo>
                    <a:lnTo>
                      <a:pt x="44" y="27"/>
                    </a:lnTo>
                    <a:lnTo>
                      <a:pt x="46" y="27"/>
                    </a:lnTo>
                    <a:lnTo>
                      <a:pt x="44" y="27"/>
                    </a:lnTo>
                    <a:lnTo>
                      <a:pt x="46" y="27"/>
                    </a:lnTo>
                    <a:lnTo>
                      <a:pt x="44" y="27"/>
                    </a:lnTo>
                    <a:lnTo>
                      <a:pt x="44" y="25"/>
                    </a:lnTo>
                    <a:lnTo>
                      <a:pt x="46" y="25"/>
                    </a:lnTo>
                    <a:lnTo>
                      <a:pt x="48" y="25"/>
                    </a:lnTo>
                    <a:lnTo>
                      <a:pt x="48" y="23"/>
                    </a:lnTo>
                    <a:lnTo>
                      <a:pt x="49" y="23"/>
                    </a:lnTo>
                    <a:lnTo>
                      <a:pt x="48" y="23"/>
                    </a:lnTo>
                    <a:lnTo>
                      <a:pt x="49" y="23"/>
                    </a:lnTo>
                    <a:lnTo>
                      <a:pt x="49" y="21"/>
                    </a:lnTo>
                    <a:lnTo>
                      <a:pt x="51" y="21"/>
                    </a:lnTo>
                    <a:lnTo>
                      <a:pt x="53" y="19"/>
                    </a:lnTo>
                    <a:lnTo>
                      <a:pt x="53" y="21"/>
                    </a:lnTo>
                    <a:lnTo>
                      <a:pt x="55" y="21"/>
                    </a:lnTo>
                    <a:lnTo>
                      <a:pt x="53" y="21"/>
                    </a:lnTo>
                    <a:lnTo>
                      <a:pt x="53" y="23"/>
                    </a:lnTo>
                    <a:lnTo>
                      <a:pt x="55" y="23"/>
                    </a:lnTo>
                    <a:lnTo>
                      <a:pt x="55" y="25"/>
                    </a:lnTo>
                    <a:lnTo>
                      <a:pt x="55" y="23"/>
                    </a:lnTo>
                    <a:lnTo>
                      <a:pt x="57" y="23"/>
                    </a:lnTo>
                    <a:lnTo>
                      <a:pt x="59" y="23"/>
                    </a:lnTo>
                    <a:lnTo>
                      <a:pt x="59" y="21"/>
                    </a:lnTo>
                    <a:lnTo>
                      <a:pt x="59" y="19"/>
                    </a:lnTo>
                    <a:lnTo>
                      <a:pt x="61" y="19"/>
                    </a:lnTo>
                    <a:lnTo>
                      <a:pt x="61" y="17"/>
                    </a:lnTo>
                    <a:lnTo>
                      <a:pt x="63" y="17"/>
                    </a:lnTo>
                    <a:lnTo>
                      <a:pt x="65" y="17"/>
                    </a:lnTo>
                    <a:lnTo>
                      <a:pt x="67" y="17"/>
                    </a:lnTo>
                    <a:lnTo>
                      <a:pt x="67" y="15"/>
                    </a:lnTo>
                    <a:lnTo>
                      <a:pt x="67" y="17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17"/>
                    </a:lnTo>
                    <a:lnTo>
                      <a:pt x="71" y="17"/>
                    </a:lnTo>
                    <a:lnTo>
                      <a:pt x="71" y="19"/>
                    </a:lnTo>
                    <a:lnTo>
                      <a:pt x="71" y="17"/>
                    </a:lnTo>
                    <a:lnTo>
                      <a:pt x="72" y="17"/>
                    </a:lnTo>
                    <a:lnTo>
                      <a:pt x="72" y="15"/>
                    </a:lnTo>
                    <a:lnTo>
                      <a:pt x="74" y="15"/>
                    </a:lnTo>
                    <a:lnTo>
                      <a:pt x="74" y="13"/>
                    </a:lnTo>
                    <a:lnTo>
                      <a:pt x="74" y="11"/>
                    </a:lnTo>
                    <a:lnTo>
                      <a:pt x="76" y="11"/>
                    </a:lnTo>
                    <a:lnTo>
                      <a:pt x="76" y="9"/>
                    </a:lnTo>
                    <a:lnTo>
                      <a:pt x="78" y="9"/>
                    </a:lnTo>
                    <a:lnTo>
                      <a:pt x="78" y="7"/>
                    </a:lnTo>
                    <a:lnTo>
                      <a:pt x="80" y="7"/>
                    </a:lnTo>
                    <a:lnTo>
                      <a:pt x="80" y="9"/>
                    </a:lnTo>
                    <a:lnTo>
                      <a:pt x="82" y="9"/>
                    </a:lnTo>
                    <a:lnTo>
                      <a:pt x="82" y="7"/>
                    </a:lnTo>
                    <a:lnTo>
                      <a:pt x="82" y="5"/>
                    </a:lnTo>
                    <a:lnTo>
                      <a:pt x="82" y="3"/>
                    </a:lnTo>
                    <a:lnTo>
                      <a:pt x="82" y="2"/>
                    </a:lnTo>
                    <a:lnTo>
                      <a:pt x="82" y="0"/>
                    </a:lnTo>
                    <a:lnTo>
                      <a:pt x="84" y="0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90" y="0"/>
                    </a:lnTo>
                    <a:lnTo>
                      <a:pt x="92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7" y="0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9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5" y="0"/>
                    </a:lnTo>
                    <a:lnTo>
                      <a:pt x="117" y="0"/>
                    </a:lnTo>
                    <a:lnTo>
                      <a:pt x="119" y="0"/>
                    </a:lnTo>
                    <a:lnTo>
                      <a:pt x="120" y="0"/>
                    </a:lnTo>
                    <a:lnTo>
                      <a:pt x="122" y="0"/>
                    </a:lnTo>
                    <a:lnTo>
                      <a:pt x="124" y="0"/>
                    </a:lnTo>
                    <a:lnTo>
                      <a:pt x="126" y="0"/>
                    </a:lnTo>
                    <a:lnTo>
                      <a:pt x="126" y="2"/>
                    </a:lnTo>
                    <a:lnTo>
                      <a:pt x="128" y="2"/>
                    </a:lnTo>
                    <a:lnTo>
                      <a:pt x="130" y="2"/>
                    </a:lnTo>
                    <a:lnTo>
                      <a:pt x="132" y="2"/>
                    </a:lnTo>
                    <a:lnTo>
                      <a:pt x="134" y="2"/>
                    </a:lnTo>
                    <a:lnTo>
                      <a:pt x="136" y="2"/>
                    </a:lnTo>
                    <a:lnTo>
                      <a:pt x="138" y="2"/>
                    </a:lnTo>
                    <a:lnTo>
                      <a:pt x="140" y="2"/>
                    </a:lnTo>
                    <a:lnTo>
                      <a:pt x="142" y="2"/>
                    </a:lnTo>
                    <a:lnTo>
                      <a:pt x="144" y="2"/>
                    </a:lnTo>
                    <a:lnTo>
                      <a:pt x="145" y="2"/>
                    </a:lnTo>
                    <a:lnTo>
                      <a:pt x="147" y="2"/>
                    </a:lnTo>
                    <a:lnTo>
                      <a:pt x="149" y="2"/>
                    </a:lnTo>
                    <a:lnTo>
                      <a:pt x="151" y="2"/>
                    </a:lnTo>
                    <a:lnTo>
                      <a:pt x="153" y="2"/>
                    </a:lnTo>
                    <a:lnTo>
                      <a:pt x="155" y="2"/>
                    </a:lnTo>
                    <a:lnTo>
                      <a:pt x="157" y="2"/>
                    </a:lnTo>
                    <a:lnTo>
                      <a:pt x="159" y="2"/>
                    </a:lnTo>
                    <a:lnTo>
                      <a:pt x="161" y="2"/>
                    </a:lnTo>
                    <a:lnTo>
                      <a:pt x="163" y="2"/>
                    </a:lnTo>
                    <a:lnTo>
                      <a:pt x="165" y="2"/>
                    </a:lnTo>
                    <a:lnTo>
                      <a:pt x="167" y="2"/>
                    </a:lnTo>
                    <a:lnTo>
                      <a:pt x="168" y="2"/>
                    </a:lnTo>
                    <a:lnTo>
                      <a:pt x="170" y="2"/>
                    </a:lnTo>
                    <a:lnTo>
                      <a:pt x="172" y="2"/>
                    </a:lnTo>
                    <a:lnTo>
                      <a:pt x="174" y="2"/>
                    </a:lnTo>
                    <a:lnTo>
                      <a:pt x="176" y="2"/>
                    </a:lnTo>
                    <a:lnTo>
                      <a:pt x="178" y="2"/>
                    </a:lnTo>
                    <a:lnTo>
                      <a:pt x="180" y="2"/>
                    </a:lnTo>
                    <a:lnTo>
                      <a:pt x="182" y="2"/>
                    </a:lnTo>
                    <a:lnTo>
                      <a:pt x="184" y="2"/>
                    </a:lnTo>
                    <a:lnTo>
                      <a:pt x="186" y="2"/>
                    </a:lnTo>
                    <a:lnTo>
                      <a:pt x="188" y="2"/>
                    </a:lnTo>
                    <a:lnTo>
                      <a:pt x="190" y="2"/>
                    </a:lnTo>
                    <a:lnTo>
                      <a:pt x="192" y="2"/>
                    </a:lnTo>
                    <a:lnTo>
                      <a:pt x="193" y="2"/>
                    </a:lnTo>
                    <a:lnTo>
                      <a:pt x="195" y="2"/>
                    </a:lnTo>
                    <a:lnTo>
                      <a:pt x="197" y="2"/>
                    </a:lnTo>
                    <a:lnTo>
                      <a:pt x="199" y="2"/>
                    </a:lnTo>
                    <a:lnTo>
                      <a:pt x="201" y="2"/>
                    </a:lnTo>
                    <a:lnTo>
                      <a:pt x="203" y="2"/>
                    </a:lnTo>
                    <a:lnTo>
                      <a:pt x="205" y="2"/>
                    </a:lnTo>
                    <a:lnTo>
                      <a:pt x="207" y="2"/>
                    </a:lnTo>
                    <a:lnTo>
                      <a:pt x="209" y="2"/>
                    </a:lnTo>
                    <a:lnTo>
                      <a:pt x="211" y="2"/>
                    </a:lnTo>
                    <a:lnTo>
                      <a:pt x="213" y="2"/>
                    </a:lnTo>
                    <a:lnTo>
                      <a:pt x="215" y="2"/>
                    </a:lnTo>
                    <a:lnTo>
                      <a:pt x="216" y="2"/>
                    </a:lnTo>
                    <a:lnTo>
                      <a:pt x="218" y="2"/>
                    </a:lnTo>
                    <a:lnTo>
                      <a:pt x="220" y="2"/>
                    </a:lnTo>
                    <a:lnTo>
                      <a:pt x="222" y="2"/>
                    </a:lnTo>
                    <a:lnTo>
                      <a:pt x="224" y="2"/>
                    </a:lnTo>
                    <a:lnTo>
                      <a:pt x="224" y="0"/>
                    </a:lnTo>
                    <a:lnTo>
                      <a:pt x="226" y="0"/>
                    </a:lnTo>
                    <a:lnTo>
                      <a:pt x="226" y="2"/>
                    </a:lnTo>
                    <a:lnTo>
                      <a:pt x="228" y="2"/>
                    </a:lnTo>
                    <a:lnTo>
                      <a:pt x="230" y="2"/>
                    </a:lnTo>
                    <a:lnTo>
                      <a:pt x="232" y="2"/>
                    </a:lnTo>
                    <a:lnTo>
                      <a:pt x="234" y="2"/>
                    </a:lnTo>
                    <a:lnTo>
                      <a:pt x="234" y="0"/>
                    </a:lnTo>
                    <a:lnTo>
                      <a:pt x="236" y="0"/>
                    </a:lnTo>
                    <a:lnTo>
                      <a:pt x="238" y="0"/>
                    </a:lnTo>
                    <a:lnTo>
                      <a:pt x="240" y="0"/>
                    </a:lnTo>
                    <a:lnTo>
                      <a:pt x="241" y="0"/>
                    </a:lnTo>
                    <a:lnTo>
                      <a:pt x="243" y="0"/>
                    </a:lnTo>
                    <a:lnTo>
                      <a:pt x="245" y="0"/>
                    </a:lnTo>
                    <a:lnTo>
                      <a:pt x="247" y="0"/>
                    </a:lnTo>
                    <a:lnTo>
                      <a:pt x="249" y="0"/>
                    </a:lnTo>
                    <a:lnTo>
                      <a:pt x="251" y="0"/>
                    </a:lnTo>
                    <a:lnTo>
                      <a:pt x="253" y="0"/>
                    </a:lnTo>
                    <a:lnTo>
                      <a:pt x="255" y="0"/>
                    </a:lnTo>
                    <a:lnTo>
                      <a:pt x="257" y="0"/>
                    </a:lnTo>
                    <a:lnTo>
                      <a:pt x="259" y="0"/>
                    </a:lnTo>
                    <a:lnTo>
                      <a:pt x="261" y="0"/>
                    </a:lnTo>
                    <a:lnTo>
                      <a:pt x="261" y="2"/>
                    </a:lnTo>
                    <a:lnTo>
                      <a:pt x="259" y="2"/>
                    </a:lnTo>
                    <a:lnTo>
                      <a:pt x="261" y="2"/>
                    </a:lnTo>
                    <a:lnTo>
                      <a:pt x="261" y="3"/>
                    </a:lnTo>
                    <a:lnTo>
                      <a:pt x="263" y="3"/>
                    </a:lnTo>
                    <a:lnTo>
                      <a:pt x="263" y="5"/>
                    </a:lnTo>
                    <a:lnTo>
                      <a:pt x="263" y="7"/>
                    </a:lnTo>
                    <a:lnTo>
                      <a:pt x="264" y="7"/>
                    </a:lnTo>
                    <a:lnTo>
                      <a:pt x="264" y="5"/>
                    </a:lnTo>
                    <a:lnTo>
                      <a:pt x="264" y="7"/>
                    </a:lnTo>
                    <a:lnTo>
                      <a:pt x="264" y="5"/>
                    </a:lnTo>
                    <a:lnTo>
                      <a:pt x="264" y="7"/>
                    </a:lnTo>
                    <a:lnTo>
                      <a:pt x="264" y="9"/>
                    </a:lnTo>
                    <a:lnTo>
                      <a:pt x="266" y="9"/>
                    </a:lnTo>
                    <a:lnTo>
                      <a:pt x="266" y="11"/>
                    </a:lnTo>
                    <a:lnTo>
                      <a:pt x="266" y="13"/>
                    </a:lnTo>
                    <a:lnTo>
                      <a:pt x="266" y="15"/>
                    </a:lnTo>
                    <a:lnTo>
                      <a:pt x="268" y="15"/>
                    </a:lnTo>
                    <a:lnTo>
                      <a:pt x="266" y="15"/>
                    </a:lnTo>
                    <a:lnTo>
                      <a:pt x="268" y="15"/>
                    </a:lnTo>
                    <a:lnTo>
                      <a:pt x="268" y="17"/>
                    </a:lnTo>
                    <a:lnTo>
                      <a:pt x="268" y="19"/>
                    </a:lnTo>
                    <a:lnTo>
                      <a:pt x="266" y="19"/>
                    </a:lnTo>
                    <a:lnTo>
                      <a:pt x="266" y="17"/>
                    </a:lnTo>
                    <a:lnTo>
                      <a:pt x="266" y="15"/>
                    </a:lnTo>
                    <a:lnTo>
                      <a:pt x="266" y="13"/>
                    </a:lnTo>
                    <a:lnTo>
                      <a:pt x="264" y="13"/>
                    </a:lnTo>
                    <a:lnTo>
                      <a:pt x="264" y="11"/>
                    </a:lnTo>
                    <a:lnTo>
                      <a:pt x="264" y="13"/>
                    </a:lnTo>
                    <a:lnTo>
                      <a:pt x="264" y="11"/>
                    </a:lnTo>
                    <a:close/>
                  </a:path>
                </a:pathLst>
              </a:custGeom>
              <a:solidFill>
                <a:srgbClr val="4BACC6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4" name="Freeform 1382">
                <a:extLst>
                  <a:ext uri="{FF2B5EF4-FFF2-40B4-BE49-F238E27FC236}">
                    <a16:creationId xmlns:a16="http://schemas.microsoft.com/office/drawing/2014/main" id="{458571BF-3327-B552-445A-1D9976504D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53361" y="2253595"/>
                <a:ext cx="395288" cy="311150"/>
              </a:xfrm>
              <a:custGeom>
                <a:avLst/>
                <a:gdLst>
                  <a:gd name="T0" fmla="*/ 193 w 249"/>
                  <a:gd name="T1" fmla="*/ 190 h 196"/>
                  <a:gd name="T2" fmla="*/ 199 w 249"/>
                  <a:gd name="T3" fmla="*/ 189 h 196"/>
                  <a:gd name="T4" fmla="*/ 201 w 249"/>
                  <a:gd name="T5" fmla="*/ 190 h 196"/>
                  <a:gd name="T6" fmla="*/ 176 w 249"/>
                  <a:gd name="T7" fmla="*/ 194 h 196"/>
                  <a:gd name="T8" fmla="*/ 205 w 249"/>
                  <a:gd name="T9" fmla="*/ 189 h 196"/>
                  <a:gd name="T10" fmla="*/ 203 w 249"/>
                  <a:gd name="T11" fmla="*/ 189 h 196"/>
                  <a:gd name="T12" fmla="*/ 205 w 249"/>
                  <a:gd name="T13" fmla="*/ 190 h 196"/>
                  <a:gd name="T14" fmla="*/ 190 w 249"/>
                  <a:gd name="T15" fmla="*/ 179 h 196"/>
                  <a:gd name="T16" fmla="*/ 234 w 249"/>
                  <a:gd name="T17" fmla="*/ 173 h 196"/>
                  <a:gd name="T18" fmla="*/ 238 w 249"/>
                  <a:gd name="T19" fmla="*/ 167 h 196"/>
                  <a:gd name="T20" fmla="*/ 224 w 249"/>
                  <a:gd name="T21" fmla="*/ 177 h 196"/>
                  <a:gd name="T22" fmla="*/ 236 w 249"/>
                  <a:gd name="T23" fmla="*/ 173 h 196"/>
                  <a:gd name="T24" fmla="*/ 241 w 249"/>
                  <a:gd name="T25" fmla="*/ 173 h 196"/>
                  <a:gd name="T26" fmla="*/ 241 w 249"/>
                  <a:gd name="T27" fmla="*/ 175 h 196"/>
                  <a:gd name="T28" fmla="*/ 228 w 249"/>
                  <a:gd name="T29" fmla="*/ 179 h 196"/>
                  <a:gd name="T30" fmla="*/ 224 w 249"/>
                  <a:gd name="T31" fmla="*/ 183 h 196"/>
                  <a:gd name="T32" fmla="*/ 201 w 249"/>
                  <a:gd name="T33" fmla="*/ 189 h 196"/>
                  <a:gd name="T34" fmla="*/ 184 w 249"/>
                  <a:gd name="T35" fmla="*/ 192 h 196"/>
                  <a:gd name="T36" fmla="*/ 186 w 249"/>
                  <a:gd name="T37" fmla="*/ 192 h 196"/>
                  <a:gd name="T38" fmla="*/ 186 w 249"/>
                  <a:gd name="T39" fmla="*/ 183 h 196"/>
                  <a:gd name="T40" fmla="*/ 192 w 249"/>
                  <a:gd name="T41" fmla="*/ 179 h 196"/>
                  <a:gd name="T42" fmla="*/ 195 w 249"/>
                  <a:gd name="T43" fmla="*/ 179 h 196"/>
                  <a:gd name="T44" fmla="*/ 201 w 249"/>
                  <a:gd name="T45" fmla="*/ 179 h 196"/>
                  <a:gd name="T46" fmla="*/ 211 w 249"/>
                  <a:gd name="T47" fmla="*/ 177 h 196"/>
                  <a:gd name="T48" fmla="*/ 230 w 249"/>
                  <a:gd name="T49" fmla="*/ 173 h 196"/>
                  <a:gd name="T50" fmla="*/ 245 w 249"/>
                  <a:gd name="T51" fmla="*/ 164 h 196"/>
                  <a:gd name="T52" fmla="*/ 109 w 249"/>
                  <a:gd name="T53" fmla="*/ 50 h 196"/>
                  <a:gd name="T54" fmla="*/ 109 w 249"/>
                  <a:gd name="T55" fmla="*/ 46 h 196"/>
                  <a:gd name="T56" fmla="*/ 188 w 249"/>
                  <a:gd name="T57" fmla="*/ 181 h 196"/>
                  <a:gd name="T58" fmla="*/ 186 w 249"/>
                  <a:gd name="T59" fmla="*/ 175 h 196"/>
                  <a:gd name="T60" fmla="*/ 184 w 249"/>
                  <a:gd name="T61" fmla="*/ 162 h 196"/>
                  <a:gd name="T62" fmla="*/ 176 w 249"/>
                  <a:gd name="T63" fmla="*/ 169 h 196"/>
                  <a:gd name="T64" fmla="*/ 159 w 249"/>
                  <a:gd name="T65" fmla="*/ 158 h 196"/>
                  <a:gd name="T66" fmla="*/ 149 w 249"/>
                  <a:gd name="T67" fmla="*/ 146 h 196"/>
                  <a:gd name="T68" fmla="*/ 138 w 249"/>
                  <a:gd name="T69" fmla="*/ 133 h 196"/>
                  <a:gd name="T70" fmla="*/ 99 w 249"/>
                  <a:gd name="T71" fmla="*/ 133 h 196"/>
                  <a:gd name="T72" fmla="*/ 65 w 249"/>
                  <a:gd name="T73" fmla="*/ 133 h 196"/>
                  <a:gd name="T74" fmla="*/ 36 w 249"/>
                  <a:gd name="T75" fmla="*/ 133 h 196"/>
                  <a:gd name="T76" fmla="*/ 5 w 249"/>
                  <a:gd name="T77" fmla="*/ 133 h 196"/>
                  <a:gd name="T78" fmla="*/ 9 w 249"/>
                  <a:gd name="T79" fmla="*/ 116 h 196"/>
                  <a:gd name="T80" fmla="*/ 24 w 249"/>
                  <a:gd name="T81" fmla="*/ 102 h 196"/>
                  <a:gd name="T82" fmla="*/ 23 w 249"/>
                  <a:gd name="T83" fmla="*/ 87 h 196"/>
                  <a:gd name="T84" fmla="*/ 36 w 249"/>
                  <a:gd name="T85" fmla="*/ 73 h 196"/>
                  <a:gd name="T86" fmla="*/ 63 w 249"/>
                  <a:gd name="T87" fmla="*/ 75 h 196"/>
                  <a:gd name="T88" fmla="*/ 88 w 249"/>
                  <a:gd name="T89" fmla="*/ 77 h 196"/>
                  <a:gd name="T90" fmla="*/ 96 w 249"/>
                  <a:gd name="T91" fmla="*/ 75 h 196"/>
                  <a:gd name="T92" fmla="*/ 113 w 249"/>
                  <a:gd name="T93" fmla="*/ 64 h 196"/>
                  <a:gd name="T94" fmla="*/ 113 w 249"/>
                  <a:gd name="T95" fmla="*/ 52 h 196"/>
                  <a:gd name="T96" fmla="*/ 113 w 249"/>
                  <a:gd name="T97" fmla="*/ 43 h 196"/>
                  <a:gd name="T98" fmla="*/ 107 w 249"/>
                  <a:gd name="T99" fmla="*/ 43 h 196"/>
                  <a:gd name="T100" fmla="*/ 122 w 249"/>
                  <a:gd name="T101" fmla="*/ 29 h 196"/>
                  <a:gd name="T102" fmla="*/ 138 w 249"/>
                  <a:gd name="T103" fmla="*/ 10 h 196"/>
                  <a:gd name="T104" fmla="*/ 157 w 249"/>
                  <a:gd name="T105" fmla="*/ 0 h 196"/>
                  <a:gd name="T106" fmla="*/ 184 w 249"/>
                  <a:gd name="T107" fmla="*/ 2 h 196"/>
                  <a:gd name="T108" fmla="*/ 203 w 249"/>
                  <a:gd name="T109" fmla="*/ 4 h 196"/>
                  <a:gd name="T110" fmla="*/ 203 w 249"/>
                  <a:gd name="T111" fmla="*/ 25 h 196"/>
                  <a:gd name="T112" fmla="*/ 201 w 249"/>
                  <a:gd name="T113" fmla="*/ 46 h 196"/>
                  <a:gd name="T114" fmla="*/ 201 w 249"/>
                  <a:gd name="T115" fmla="*/ 64 h 196"/>
                  <a:gd name="T116" fmla="*/ 205 w 249"/>
                  <a:gd name="T117" fmla="*/ 85 h 196"/>
                  <a:gd name="T118" fmla="*/ 203 w 249"/>
                  <a:gd name="T119" fmla="*/ 108 h 196"/>
                  <a:gd name="T120" fmla="*/ 197 w 249"/>
                  <a:gd name="T121" fmla="*/ 131 h 196"/>
                  <a:gd name="T122" fmla="*/ 195 w 249"/>
                  <a:gd name="T123" fmla="*/ 158 h 196"/>
                  <a:gd name="T124" fmla="*/ 192 w 249"/>
                  <a:gd name="T125" fmla="*/ 175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9" h="196">
                    <a:moveTo>
                      <a:pt x="186" y="190"/>
                    </a:moveTo>
                    <a:lnTo>
                      <a:pt x="188" y="190"/>
                    </a:lnTo>
                    <a:lnTo>
                      <a:pt x="188" y="192"/>
                    </a:lnTo>
                    <a:lnTo>
                      <a:pt x="186" y="192"/>
                    </a:lnTo>
                    <a:lnTo>
                      <a:pt x="186" y="190"/>
                    </a:lnTo>
                    <a:close/>
                    <a:moveTo>
                      <a:pt x="195" y="190"/>
                    </a:moveTo>
                    <a:lnTo>
                      <a:pt x="195" y="192"/>
                    </a:lnTo>
                    <a:lnTo>
                      <a:pt x="193" y="192"/>
                    </a:lnTo>
                    <a:lnTo>
                      <a:pt x="192" y="192"/>
                    </a:lnTo>
                    <a:lnTo>
                      <a:pt x="190" y="192"/>
                    </a:lnTo>
                    <a:lnTo>
                      <a:pt x="190" y="190"/>
                    </a:lnTo>
                    <a:lnTo>
                      <a:pt x="190" y="192"/>
                    </a:lnTo>
                    <a:lnTo>
                      <a:pt x="192" y="192"/>
                    </a:lnTo>
                    <a:lnTo>
                      <a:pt x="192" y="190"/>
                    </a:lnTo>
                    <a:lnTo>
                      <a:pt x="193" y="190"/>
                    </a:lnTo>
                    <a:lnTo>
                      <a:pt x="195" y="190"/>
                    </a:lnTo>
                    <a:lnTo>
                      <a:pt x="193" y="190"/>
                    </a:lnTo>
                    <a:lnTo>
                      <a:pt x="195" y="190"/>
                    </a:lnTo>
                    <a:close/>
                    <a:moveTo>
                      <a:pt x="195" y="190"/>
                    </a:moveTo>
                    <a:lnTo>
                      <a:pt x="197" y="190"/>
                    </a:lnTo>
                    <a:lnTo>
                      <a:pt x="195" y="190"/>
                    </a:lnTo>
                    <a:close/>
                    <a:moveTo>
                      <a:pt x="195" y="190"/>
                    </a:moveTo>
                    <a:lnTo>
                      <a:pt x="197" y="190"/>
                    </a:lnTo>
                    <a:lnTo>
                      <a:pt x="195" y="190"/>
                    </a:lnTo>
                    <a:close/>
                    <a:moveTo>
                      <a:pt x="197" y="190"/>
                    </a:moveTo>
                    <a:lnTo>
                      <a:pt x="197" y="189"/>
                    </a:lnTo>
                    <a:lnTo>
                      <a:pt x="197" y="190"/>
                    </a:lnTo>
                    <a:close/>
                    <a:moveTo>
                      <a:pt x="199" y="189"/>
                    </a:moveTo>
                    <a:lnTo>
                      <a:pt x="199" y="190"/>
                    </a:lnTo>
                    <a:lnTo>
                      <a:pt x="199" y="189"/>
                    </a:lnTo>
                    <a:close/>
                    <a:moveTo>
                      <a:pt x="201" y="190"/>
                    </a:moveTo>
                    <a:lnTo>
                      <a:pt x="199" y="190"/>
                    </a:lnTo>
                    <a:lnTo>
                      <a:pt x="201" y="190"/>
                    </a:lnTo>
                    <a:lnTo>
                      <a:pt x="201" y="189"/>
                    </a:lnTo>
                    <a:lnTo>
                      <a:pt x="201" y="190"/>
                    </a:lnTo>
                    <a:close/>
                    <a:moveTo>
                      <a:pt x="188" y="189"/>
                    </a:moveTo>
                    <a:lnTo>
                      <a:pt x="188" y="190"/>
                    </a:lnTo>
                    <a:lnTo>
                      <a:pt x="186" y="190"/>
                    </a:lnTo>
                    <a:lnTo>
                      <a:pt x="188" y="190"/>
                    </a:lnTo>
                    <a:lnTo>
                      <a:pt x="186" y="190"/>
                    </a:lnTo>
                    <a:lnTo>
                      <a:pt x="188" y="190"/>
                    </a:lnTo>
                    <a:lnTo>
                      <a:pt x="186" y="189"/>
                    </a:lnTo>
                    <a:lnTo>
                      <a:pt x="188" y="189"/>
                    </a:lnTo>
                    <a:close/>
                    <a:moveTo>
                      <a:pt x="201" y="189"/>
                    </a:moveTo>
                    <a:lnTo>
                      <a:pt x="201" y="190"/>
                    </a:lnTo>
                    <a:lnTo>
                      <a:pt x="201" y="189"/>
                    </a:lnTo>
                    <a:close/>
                    <a:moveTo>
                      <a:pt x="199" y="189"/>
                    </a:moveTo>
                    <a:lnTo>
                      <a:pt x="201" y="189"/>
                    </a:lnTo>
                    <a:lnTo>
                      <a:pt x="199" y="189"/>
                    </a:lnTo>
                    <a:close/>
                    <a:moveTo>
                      <a:pt x="178" y="189"/>
                    </a:moveTo>
                    <a:lnTo>
                      <a:pt x="180" y="189"/>
                    </a:lnTo>
                    <a:lnTo>
                      <a:pt x="180" y="190"/>
                    </a:lnTo>
                    <a:lnTo>
                      <a:pt x="180" y="192"/>
                    </a:lnTo>
                    <a:lnTo>
                      <a:pt x="178" y="192"/>
                    </a:lnTo>
                    <a:lnTo>
                      <a:pt x="178" y="194"/>
                    </a:lnTo>
                    <a:lnTo>
                      <a:pt x="176" y="194"/>
                    </a:lnTo>
                    <a:lnTo>
                      <a:pt x="178" y="194"/>
                    </a:lnTo>
                    <a:lnTo>
                      <a:pt x="178" y="192"/>
                    </a:lnTo>
                    <a:lnTo>
                      <a:pt x="176" y="192"/>
                    </a:lnTo>
                    <a:lnTo>
                      <a:pt x="176" y="194"/>
                    </a:lnTo>
                    <a:lnTo>
                      <a:pt x="174" y="194"/>
                    </a:lnTo>
                    <a:lnTo>
                      <a:pt x="174" y="196"/>
                    </a:lnTo>
                    <a:lnTo>
                      <a:pt x="174" y="194"/>
                    </a:lnTo>
                    <a:lnTo>
                      <a:pt x="174" y="192"/>
                    </a:lnTo>
                    <a:lnTo>
                      <a:pt x="174" y="190"/>
                    </a:lnTo>
                    <a:lnTo>
                      <a:pt x="176" y="190"/>
                    </a:lnTo>
                    <a:lnTo>
                      <a:pt x="174" y="190"/>
                    </a:lnTo>
                    <a:lnTo>
                      <a:pt x="176" y="190"/>
                    </a:lnTo>
                    <a:lnTo>
                      <a:pt x="174" y="190"/>
                    </a:lnTo>
                    <a:lnTo>
                      <a:pt x="176" y="190"/>
                    </a:lnTo>
                    <a:lnTo>
                      <a:pt x="176" y="189"/>
                    </a:lnTo>
                    <a:lnTo>
                      <a:pt x="178" y="189"/>
                    </a:lnTo>
                    <a:close/>
                    <a:moveTo>
                      <a:pt x="205" y="189"/>
                    </a:moveTo>
                    <a:lnTo>
                      <a:pt x="205" y="190"/>
                    </a:lnTo>
                    <a:lnTo>
                      <a:pt x="205" y="189"/>
                    </a:lnTo>
                    <a:lnTo>
                      <a:pt x="203" y="189"/>
                    </a:lnTo>
                    <a:lnTo>
                      <a:pt x="203" y="190"/>
                    </a:lnTo>
                    <a:lnTo>
                      <a:pt x="201" y="190"/>
                    </a:lnTo>
                    <a:lnTo>
                      <a:pt x="199" y="190"/>
                    </a:lnTo>
                    <a:lnTo>
                      <a:pt x="197" y="190"/>
                    </a:lnTo>
                    <a:lnTo>
                      <a:pt x="197" y="192"/>
                    </a:lnTo>
                    <a:lnTo>
                      <a:pt x="195" y="192"/>
                    </a:lnTo>
                    <a:lnTo>
                      <a:pt x="195" y="190"/>
                    </a:lnTo>
                    <a:lnTo>
                      <a:pt x="197" y="190"/>
                    </a:lnTo>
                    <a:lnTo>
                      <a:pt x="199" y="190"/>
                    </a:lnTo>
                    <a:lnTo>
                      <a:pt x="201" y="190"/>
                    </a:lnTo>
                    <a:lnTo>
                      <a:pt x="201" y="189"/>
                    </a:lnTo>
                    <a:lnTo>
                      <a:pt x="203" y="189"/>
                    </a:lnTo>
                    <a:lnTo>
                      <a:pt x="205" y="189"/>
                    </a:lnTo>
                    <a:lnTo>
                      <a:pt x="203" y="189"/>
                    </a:lnTo>
                    <a:lnTo>
                      <a:pt x="205" y="189"/>
                    </a:lnTo>
                    <a:close/>
                    <a:moveTo>
                      <a:pt x="220" y="185"/>
                    </a:moveTo>
                    <a:lnTo>
                      <a:pt x="218" y="185"/>
                    </a:lnTo>
                    <a:lnTo>
                      <a:pt x="216" y="185"/>
                    </a:lnTo>
                    <a:lnTo>
                      <a:pt x="216" y="187"/>
                    </a:lnTo>
                    <a:lnTo>
                      <a:pt x="215" y="187"/>
                    </a:lnTo>
                    <a:lnTo>
                      <a:pt x="213" y="187"/>
                    </a:lnTo>
                    <a:lnTo>
                      <a:pt x="213" y="189"/>
                    </a:lnTo>
                    <a:lnTo>
                      <a:pt x="211" y="189"/>
                    </a:lnTo>
                    <a:lnTo>
                      <a:pt x="209" y="189"/>
                    </a:lnTo>
                    <a:lnTo>
                      <a:pt x="207" y="189"/>
                    </a:lnTo>
                    <a:lnTo>
                      <a:pt x="207" y="190"/>
                    </a:lnTo>
                    <a:lnTo>
                      <a:pt x="205" y="190"/>
                    </a:lnTo>
                    <a:lnTo>
                      <a:pt x="203" y="190"/>
                    </a:lnTo>
                    <a:lnTo>
                      <a:pt x="205" y="190"/>
                    </a:lnTo>
                    <a:lnTo>
                      <a:pt x="207" y="190"/>
                    </a:lnTo>
                    <a:lnTo>
                      <a:pt x="207" y="189"/>
                    </a:lnTo>
                    <a:lnTo>
                      <a:pt x="209" y="189"/>
                    </a:lnTo>
                    <a:lnTo>
                      <a:pt x="211" y="189"/>
                    </a:lnTo>
                    <a:lnTo>
                      <a:pt x="213" y="189"/>
                    </a:lnTo>
                    <a:lnTo>
                      <a:pt x="213" y="187"/>
                    </a:lnTo>
                    <a:lnTo>
                      <a:pt x="215" y="187"/>
                    </a:lnTo>
                    <a:lnTo>
                      <a:pt x="216" y="187"/>
                    </a:lnTo>
                    <a:lnTo>
                      <a:pt x="216" y="185"/>
                    </a:lnTo>
                    <a:lnTo>
                      <a:pt x="218" y="185"/>
                    </a:lnTo>
                    <a:lnTo>
                      <a:pt x="220" y="185"/>
                    </a:lnTo>
                    <a:close/>
                    <a:moveTo>
                      <a:pt x="190" y="181"/>
                    </a:moveTo>
                    <a:lnTo>
                      <a:pt x="188" y="181"/>
                    </a:lnTo>
                    <a:lnTo>
                      <a:pt x="190" y="181"/>
                    </a:lnTo>
                    <a:close/>
                    <a:moveTo>
                      <a:pt x="190" y="179"/>
                    </a:moveTo>
                    <a:lnTo>
                      <a:pt x="188" y="179"/>
                    </a:lnTo>
                    <a:lnTo>
                      <a:pt x="190" y="179"/>
                    </a:lnTo>
                    <a:close/>
                    <a:moveTo>
                      <a:pt x="230" y="175"/>
                    </a:moveTo>
                    <a:lnTo>
                      <a:pt x="230" y="177"/>
                    </a:lnTo>
                    <a:lnTo>
                      <a:pt x="230" y="175"/>
                    </a:lnTo>
                    <a:close/>
                    <a:moveTo>
                      <a:pt x="234" y="171"/>
                    </a:moveTo>
                    <a:lnTo>
                      <a:pt x="236" y="171"/>
                    </a:lnTo>
                    <a:lnTo>
                      <a:pt x="234" y="171"/>
                    </a:lnTo>
                    <a:lnTo>
                      <a:pt x="236" y="171"/>
                    </a:lnTo>
                    <a:lnTo>
                      <a:pt x="236" y="173"/>
                    </a:lnTo>
                    <a:lnTo>
                      <a:pt x="236" y="171"/>
                    </a:lnTo>
                    <a:lnTo>
                      <a:pt x="234" y="171"/>
                    </a:lnTo>
                    <a:lnTo>
                      <a:pt x="234" y="173"/>
                    </a:lnTo>
                    <a:lnTo>
                      <a:pt x="234" y="171"/>
                    </a:lnTo>
                    <a:lnTo>
                      <a:pt x="234" y="173"/>
                    </a:lnTo>
                    <a:lnTo>
                      <a:pt x="234" y="171"/>
                    </a:lnTo>
                    <a:lnTo>
                      <a:pt x="234" y="173"/>
                    </a:lnTo>
                    <a:lnTo>
                      <a:pt x="234" y="171"/>
                    </a:lnTo>
                    <a:lnTo>
                      <a:pt x="234" y="173"/>
                    </a:lnTo>
                    <a:lnTo>
                      <a:pt x="234" y="171"/>
                    </a:lnTo>
                    <a:lnTo>
                      <a:pt x="232" y="171"/>
                    </a:lnTo>
                    <a:lnTo>
                      <a:pt x="234" y="171"/>
                    </a:lnTo>
                    <a:lnTo>
                      <a:pt x="234" y="169"/>
                    </a:lnTo>
                    <a:lnTo>
                      <a:pt x="234" y="171"/>
                    </a:lnTo>
                    <a:close/>
                    <a:moveTo>
                      <a:pt x="241" y="169"/>
                    </a:moveTo>
                    <a:lnTo>
                      <a:pt x="241" y="171"/>
                    </a:lnTo>
                    <a:lnTo>
                      <a:pt x="240" y="171"/>
                    </a:lnTo>
                    <a:lnTo>
                      <a:pt x="240" y="169"/>
                    </a:lnTo>
                    <a:lnTo>
                      <a:pt x="241" y="169"/>
                    </a:lnTo>
                    <a:close/>
                    <a:moveTo>
                      <a:pt x="238" y="167"/>
                    </a:moveTo>
                    <a:lnTo>
                      <a:pt x="236" y="167"/>
                    </a:lnTo>
                    <a:lnTo>
                      <a:pt x="236" y="169"/>
                    </a:lnTo>
                    <a:lnTo>
                      <a:pt x="234" y="167"/>
                    </a:lnTo>
                    <a:lnTo>
                      <a:pt x="234" y="169"/>
                    </a:lnTo>
                    <a:lnTo>
                      <a:pt x="234" y="171"/>
                    </a:lnTo>
                    <a:lnTo>
                      <a:pt x="232" y="171"/>
                    </a:lnTo>
                    <a:lnTo>
                      <a:pt x="232" y="173"/>
                    </a:lnTo>
                    <a:lnTo>
                      <a:pt x="230" y="173"/>
                    </a:lnTo>
                    <a:lnTo>
                      <a:pt x="230" y="175"/>
                    </a:lnTo>
                    <a:lnTo>
                      <a:pt x="230" y="173"/>
                    </a:lnTo>
                    <a:lnTo>
                      <a:pt x="230" y="175"/>
                    </a:lnTo>
                    <a:lnTo>
                      <a:pt x="228" y="175"/>
                    </a:lnTo>
                    <a:lnTo>
                      <a:pt x="228" y="177"/>
                    </a:lnTo>
                    <a:lnTo>
                      <a:pt x="226" y="177"/>
                    </a:lnTo>
                    <a:lnTo>
                      <a:pt x="224" y="177"/>
                    </a:lnTo>
                    <a:lnTo>
                      <a:pt x="224" y="179"/>
                    </a:lnTo>
                    <a:lnTo>
                      <a:pt x="226" y="179"/>
                    </a:lnTo>
                    <a:lnTo>
                      <a:pt x="226" y="177"/>
                    </a:lnTo>
                    <a:lnTo>
                      <a:pt x="226" y="179"/>
                    </a:lnTo>
                    <a:lnTo>
                      <a:pt x="226" y="177"/>
                    </a:lnTo>
                    <a:lnTo>
                      <a:pt x="228" y="177"/>
                    </a:lnTo>
                    <a:lnTo>
                      <a:pt x="228" y="179"/>
                    </a:lnTo>
                    <a:lnTo>
                      <a:pt x="230" y="179"/>
                    </a:lnTo>
                    <a:lnTo>
                      <a:pt x="230" y="177"/>
                    </a:lnTo>
                    <a:lnTo>
                      <a:pt x="232" y="177"/>
                    </a:lnTo>
                    <a:lnTo>
                      <a:pt x="232" y="175"/>
                    </a:lnTo>
                    <a:lnTo>
                      <a:pt x="232" y="173"/>
                    </a:lnTo>
                    <a:lnTo>
                      <a:pt x="234" y="175"/>
                    </a:lnTo>
                    <a:lnTo>
                      <a:pt x="234" y="173"/>
                    </a:lnTo>
                    <a:lnTo>
                      <a:pt x="236" y="173"/>
                    </a:lnTo>
                    <a:lnTo>
                      <a:pt x="236" y="175"/>
                    </a:lnTo>
                    <a:lnTo>
                      <a:pt x="236" y="173"/>
                    </a:lnTo>
                    <a:lnTo>
                      <a:pt x="236" y="175"/>
                    </a:lnTo>
                    <a:lnTo>
                      <a:pt x="236" y="173"/>
                    </a:lnTo>
                    <a:lnTo>
                      <a:pt x="238" y="173"/>
                    </a:lnTo>
                    <a:lnTo>
                      <a:pt x="236" y="173"/>
                    </a:lnTo>
                    <a:lnTo>
                      <a:pt x="238" y="173"/>
                    </a:lnTo>
                    <a:lnTo>
                      <a:pt x="240" y="173"/>
                    </a:lnTo>
                    <a:lnTo>
                      <a:pt x="238" y="173"/>
                    </a:lnTo>
                    <a:lnTo>
                      <a:pt x="240" y="173"/>
                    </a:lnTo>
                    <a:lnTo>
                      <a:pt x="240" y="171"/>
                    </a:lnTo>
                    <a:lnTo>
                      <a:pt x="240" y="173"/>
                    </a:lnTo>
                    <a:lnTo>
                      <a:pt x="241" y="173"/>
                    </a:lnTo>
                    <a:lnTo>
                      <a:pt x="241" y="175"/>
                    </a:lnTo>
                    <a:lnTo>
                      <a:pt x="241" y="173"/>
                    </a:lnTo>
                    <a:lnTo>
                      <a:pt x="243" y="173"/>
                    </a:lnTo>
                    <a:lnTo>
                      <a:pt x="243" y="175"/>
                    </a:lnTo>
                    <a:lnTo>
                      <a:pt x="243" y="173"/>
                    </a:lnTo>
                    <a:lnTo>
                      <a:pt x="245" y="173"/>
                    </a:lnTo>
                    <a:lnTo>
                      <a:pt x="245" y="171"/>
                    </a:lnTo>
                    <a:lnTo>
                      <a:pt x="247" y="171"/>
                    </a:lnTo>
                    <a:lnTo>
                      <a:pt x="247" y="173"/>
                    </a:lnTo>
                    <a:lnTo>
                      <a:pt x="247" y="171"/>
                    </a:lnTo>
                    <a:lnTo>
                      <a:pt x="249" y="171"/>
                    </a:lnTo>
                    <a:lnTo>
                      <a:pt x="249" y="173"/>
                    </a:lnTo>
                    <a:lnTo>
                      <a:pt x="247" y="173"/>
                    </a:lnTo>
                    <a:lnTo>
                      <a:pt x="245" y="173"/>
                    </a:lnTo>
                    <a:lnTo>
                      <a:pt x="243" y="173"/>
                    </a:lnTo>
                    <a:lnTo>
                      <a:pt x="243" y="175"/>
                    </a:lnTo>
                    <a:lnTo>
                      <a:pt x="241" y="175"/>
                    </a:lnTo>
                    <a:lnTo>
                      <a:pt x="240" y="175"/>
                    </a:lnTo>
                    <a:lnTo>
                      <a:pt x="240" y="177"/>
                    </a:lnTo>
                    <a:lnTo>
                      <a:pt x="238" y="177"/>
                    </a:lnTo>
                    <a:lnTo>
                      <a:pt x="236" y="177"/>
                    </a:lnTo>
                    <a:lnTo>
                      <a:pt x="236" y="179"/>
                    </a:lnTo>
                    <a:lnTo>
                      <a:pt x="234" y="179"/>
                    </a:lnTo>
                    <a:lnTo>
                      <a:pt x="232" y="179"/>
                    </a:lnTo>
                    <a:lnTo>
                      <a:pt x="232" y="181"/>
                    </a:lnTo>
                    <a:lnTo>
                      <a:pt x="230" y="181"/>
                    </a:lnTo>
                    <a:lnTo>
                      <a:pt x="232" y="181"/>
                    </a:lnTo>
                    <a:lnTo>
                      <a:pt x="232" y="179"/>
                    </a:lnTo>
                    <a:lnTo>
                      <a:pt x="232" y="181"/>
                    </a:lnTo>
                    <a:lnTo>
                      <a:pt x="230" y="181"/>
                    </a:lnTo>
                    <a:lnTo>
                      <a:pt x="230" y="179"/>
                    </a:lnTo>
                    <a:lnTo>
                      <a:pt x="228" y="179"/>
                    </a:lnTo>
                    <a:lnTo>
                      <a:pt x="230" y="179"/>
                    </a:lnTo>
                    <a:lnTo>
                      <a:pt x="228" y="181"/>
                    </a:lnTo>
                    <a:lnTo>
                      <a:pt x="226" y="181"/>
                    </a:lnTo>
                    <a:lnTo>
                      <a:pt x="226" y="183"/>
                    </a:lnTo>
                    <a:lnTo>
                      <a:pt x="226" y="181"/>
                    </a:lnTo>
                    <a:lnTo>
                      <a:pt x="228" y="181"/>
                    </a:lnTo>
                    <a:lnTo>
                      <a:pt x="230" y="181"/>
                    </a:lnTo>
                    <a:lnTo>
                      <a:pt x="228" y="181"/>
                    </a:lnTo>
                    <a:lnTo>
                      <a:pt x="226" y="183"/>
                    </a:lnTo>
                    <a:lnTo>
                      <a:pt x="224" y="183"/>
                    </a:lnTo>
                    <a:lnTo>
                      <a:pt x="222" y="183"/>
                    </a:lnTo>
                    <a:lnTo>
                      <a:pt x="222" y="185"/>
                    </a:lnTo>
                    <a:lnTo>
                      <a:pt x="220" y="185"/>
                    </a:lnTo>
                    <a:lnTo>
                      <a:pt x="222" y="183"/>
                    </a:lnTo>
                    <a:lnTo>
                      <a:pt x="224" y="183"/>
                    </a:lnTo>
                    <a:lnTo>
                      <a:pt x="222" y="183"/>
                    </a:lnTo>
                    <a:lnTo>
                      <a:pt x="220" y="183"/>
                    </a:lnTo>
                    <a:lnTo>
                      <a:pt x="218" y="183"/>
                    </a:lnTo>
                    <a:lnTo>
                      <a:pt x="218" y="185"/>
                    </a:lnTo>
                    <a:lnTo>
                      <a:pt x="216" y="185"/>
                    </a:lnTo>
                    <a:lnTo>
                      <a:pt x="215" y="185"/>
                    </a:lnTo>
                    <a:lnTo>
                      <a:pt x="213" y="185"/>
                    </a:lnTo>
                    <a:lnTo>
                      <a:pt x="211" y="185"/>
                    </a:lnTo>
                    <a:lnTo>
                      <a:pt x="211" y="187"/>
                    </a:lnTo>
                    <a:lnTo>
                      <a:pt x="209" y="187"/>
                    </a:lnTo>
                    <a:lnTo>
                      <a:pt x="207" y="187"/>
                    </a:lnTo>
                    <a:lnTo>
                      <a:pt x="205" y="187"/>
                    </a:lnTo>
                    <a:lnTo>
                      <a:pt x="203" y="187"/>
                    </a:lnTo>
                    <a:lnTo>
                      <a:pt x="203" y="189"/>
                    </a:lnTo>
                    <a:lnTo>
                      <a:pt x="201" y="189"/>
                    </a:lnTo>
                    <a:lnTo>
                      <a:pt x="199" y="189"/>
                    </a:lnTo>
                    <a:lnTo>
                      <a:pt x="197" y="189"/>
                    </a:lnTo>
                    <a:lnTo>
                      <a:pt x="197" y="190"/>
                    </a:lnTo>
                    <a:lnTo>
                      <a:pt x="197" y="189"/>
                    </a:lnTo>
                    <a:lnTo>
                      <a:pt x="195" y="189"/>
                    </a:lnTo>
                    <a:lnTo>
                      <a:pt x="195" y="190"/>
                    </a:lnTo>
                    <a:lnTo>
                      <a:pt x="193" y="190"/>
                    </a:lnTo>
                    <a:lnTo>
                      <a:pt x="192" y="190"/>
                    </a:lnTo>
                    <a:lnTo>
                      <a:pt x="190" y="190"/>
                    </a:lnTo>
                    <a:lnTo>
                      <a:pt x="188" y="190"/>
                    </a:lnTo>
                    <a:lnTo>
                      <a:pt x="188" y="192"/>
                    </a:lnTo>
                    <a:lnTo>
                      <a:pt x="186" y="192"/>
                    </a:lnTo>
                    <a:lnTo>
                      <a:pt x="184" y="192"/>
                    </a:lnTo>
                    <a:lnTo>
                      <a:pt x="184" y="194"/>
                    </a:lnTo>
                    <a:lnTo>
                      <a:pt x="184" y="192"/>
                    </a:lnTo>
                    <a:lnTo>
                      <a:pt x="186" y="192"/>
                    </a:lnTo>
                    <a:lnTo>
                      <a:pt x="188" y="192"/>
                    </a:lnTo>
                    <a:lnTo>
                      <a:pt x="188" y="190"/>
                    </a:lnTo>
                    <a:lnTo>
                      <a:pt x="190" y="190"/>
                    </a:lnTo>
                    <a:lnTo>
                      <a:pt x="188" y="190"/>
                    </a:lnTo>
                    <a:lnTo>
                      <a:pt x="190" y="190"/>
                    </a:lnTo>
                    <a:lnTo>
                      <a:pt x="190" y="189"/>
                    </a:lnTo>
                    <a:lnTo>
                      <a:pt x="190" y="190"/>
                    </a:lnTo>
                    <a:lnTo>
                      <a:pt x="188" y="190"/>
                    </a:lnTo>
                    <a:lnTo>
                      <a:pt x="188" y="189"/>
                    </a:lnTo>
                    <a:lnTo>
                      <a:pt x="186" y="189"/>
                    </a:lnTo>
                    <a:lnTo>
                      <a:pt x="186" y="190"/>
                    </a:lnTo>
                    <a:lnTo>
                      <a:pt x="184" y="190"/>
                    </a:lnTo>
                    <a:lnTo>
                      <a:pt x="186" y="190"/>
                    </a:lnTo>
                    <a:lnTo>
                      <a:pt x="186" y="192"/>
                    </a:lnTo>
                    <a:lnTo>
                      <a:pt x="184" y="192"/>
                    </a:lnTo>
                    <a:lnTo>
                      <a:pt x="182" y="192"/>
                    </a:lnTo>
                    <a:lnTo>
                      <a:pt x="182" y="190"/>
                    </a:lnTo>
                    <a:lnTo>
                      <a:pt x="180" y="190"/>
                    </a:lnTo>
                    <a:lnTo>
                      <a:pt x="180" y="189"/>
                    </a:lnTo>
                    <a:lnTo>
                      <a:pt x="182" y="189"/>
                    </a:lnTo>
                    <a:lnTo>
                      <a:pt x="180" y="189"/>
                    </a:lnTo>
                    <a:lnTo>
                      <a:pt x="182" y="189"/>
                    </a:lnTo>
                    <a:lnTo>
                      <a:pt x="182" y="187"/>
                    </a:lnTo>
                    <a:lnTo>
                      <a:pt x="182" y="185"/>
                    </a:lnTo>
                    <a:lnTo>
                      <a:pt x="184" y="185"/>
                    </a:lnTo>
                    <a:lnTo>
                      <a:pt x="184" y="183"/>
                    </a:lnTo>
                    <a:lnTo>
                      <a:pt x="186" y="183"/>
                    </a:lnTo>
                    <a:lnTo>
                      <a:pt x="186" y="185"/>
                    </a:lnTo>
                    <a:lnTo>
                      <a:pt x="186" y="183"/>
                    </a:lnTo>
                    <a:lnTo>
                      <a:pt x="186" y="185"/>
                    </a:lnTo>
                    <a:lnTo>
                      <a:pt x="186" y="183"/>
                    </a:lnTo>
                    <a:lnTo>
                      <a:pt x="188" y="183"/>
                    </a:lnTo>
                    <a:lnTo>
                      <a:pt x="190" y="183"/>
                    </a:lnTo>
                    <a:lnTo>
                      <a:pt x="188" y="183"/>
                    </a:lnTo>
                    <a:lnTo>
                      <a:pt x="190" y="183"/>
                    </a:lnTo>
                    <a:lnTo>
                      <a:pt x="190" y="185"/>
                    </a:lnTo>
                    <a:lnTo>
                      <a:pt x="190" y="183"/>
                    </a:lnTo>
                    <a:lnTo>
                      <a:pt x="190" y="181"/>
                    </a:lnTo>
                    <a:lnTo>
                      <a:pt x="190" y="183"/>
                    </a:lnTo>
                    <a:lnTo>
                      <a:pt x="192" y="183"/>
                    </a:lnTo>
                    <a:lnTo>
                      <a:pt x="192" y="181"/>
                    </a:lnTo>
                    <a:lnTo>
                      <a:pt x="190" y="181"/>
                    </a:lnTo>
                    <a:lnTo>
                      <a:pt x="190" y="179"/>
                    </a:lnTo>
                    <a:lnTo>
                      <a:pt x="192" y="179"/>
                    </a:lnTo>
                    <a:lnTo>
                      <a:pt x="192" y="181"/>
                    </a:lnTo>
                    <a:lnTo>
                      <a:pt x="192" y="183"/>
                    </a:lnTo>
                    <a:lnTo>
                      <a:pt x="193" y="183"/>
                    </a:lnTo>
                    <a:lnTo>
                      <a:pt x="193" y="181"/>
                    </a:lnTo>
                    <a:lnTo>
                      <a:pt x="192" y="181"/>
                    </a:lnTo>
                    <a:lnTo>
                      <a:pt x="193" y="181"/>
                    </a:lnTo>
                    <a:lnTo>
                      <a:pt x="192" y="181"/>
                    </a:lnTo>
                    <a:lnTo>
                      <a:pt x="192" y="179"/>
                    </a:lnTo>
                    <a:lnTo>
                      <a:pt x="193" y="179"/>
                    </a:lnTo>
                    <a:lnTo>
                      <a:pt x="195" y="179"/>
                    </a:lnTo>
                    <a:lnTo>
                      <a:pt x="195" y="177"/>
                    </a:lnTo>
                    <a:lnTo>
                      <a:pt x="195" y="179"/>
                    </a:lnTo>
                    <a:lnTo>
                      <a:pt x="197" y="177"/>
                    </a:lnTo>
                    <a:lnTo>
                      <a:pt x="197" y="179"/>
                    </a:lnTo>
                    <a:lnTo>
                      <a:pt x="195" y="179"/>
                    </a:lnTo>
                    <a:lnTo>
                      <a:pt x="197" y="179"/>
                    </a:lnTo>
                    <a:lnTo>
                      <a:pt x="195" y="179"/>
                    </a:lnTo>
                    <a:lnTo>
                      <a:pt x="197" y="179"/>
                    </a:lnTo>
                    <a:lnTo>
                      <a:pt x="197" y="181"/>
                    </a:lnTo>
                    <a:lnTo>
                      <a:pt x="199" y="181"/>
                    </a:lnTo>
                    <a:lnTo>
                      <a:pt x="199" y="179"/>
                    </a:lnTo>
                    <a:lnTo>
                      <a:pt x="197" y="179"/>
                    </a:lnTo>
                    <a:lnTo>
                      <a:pt x="197" y="177"/>
                    </a:lnTo>
                    <a:lnTo>
                      <a:pt x="199" y="177"/>
                    </a:lnTo>
                    <a:lnTo>
                      <a:pt x="199" y="179"/>
                    </a:lnTo>
                    <a:lnTo>
                      <a:pt x="199" y="177"/>
                    </a:lnTo>
                    <a:lnTo>
                      <a:pt x="199" y="179"/>
                    </a:lnTo>
                    <a:lnTo>
                      <a:pt x="201" y="179"/>
                    </a:lnTo>
                    <a:lnTo>
                      <a:pt x="201" y="177"/>
                    </a:lnTo>
                    <a:lnTo>
                      <a:pt x="201" y="179"/>
                    </a:lnTo>
                    <a:lnTo>
                      <a:pt x="201" y="177"/>
                    </a:lnTo>
                    <a:lnTo>
                      <a:pt x="203" y="177"/>
                    </a:lnTo>
                    <a:lnTo>
                      <a:pt x="205" y="177"/>
                    </a:lnTo>
                    <a:lnTo>
                      <a:pt x="205" y="179"/>
                    </a:lnTo>
                    <a:lnTo>
                      <a:pt x="207" y="179"/>
                    </a:lnTo>
                    <a:lnTo>
                      <a:pt x="207" y="177"/>
                    </a:lnTo>
                    <a:lnTo>
                      <a:pt x="209" y="177"/>
                    </a:lnTo>
                    <a:lnTo>
                      <a:pt x="207" y="177"/>
                    </a:lnTo>
                    <a:lnTo>
                      <a:pt x="207" y="179"/>
                    </a:lnTo>
                    <a:lnTo>
                      <a:pt x="209" y="177"/>
                    </a:lnTo>
                    <a:lnTo>
                      <a:pt x="209" y="175"/>
                    </a:lnTo>
                    <a:lnTo>
                      <a:pt x="211" y="175"/>
                    </a:lnTo>
                    <a:lnTo>
                      <a:pt x="209" y="175"/>
                    </a:lnTo>
                    <a:lnTo>
                      <a:pt x="211" y="175"/>
                    </a:lnTo>
                    <a:lnTo>
                      <a:pt x="211" y="177"/>
                    </a:lnTo>
                    <a:lnTo>
                      <a:pt x="209" y="177"/>
                    </a:lnTo>
                    <a:lnTo>
                      <a:pt x="211" y="177"/>
                    </a:lnTo>
                    <a:lnTo>
                      <a:pt x="211" y="175"/>
                    </a:lnTo>
                    <a:lnTo>
                      <a:pt x="213" y="177"/>
                    </a:lnTo>
                    <a:lnTo>
                      <a:pt x="213" y="175"/>
                    </a:lnTo>
                    <a:lnTo>
                      <a:pt x="215" y="175"/>
                    </a:lnTo>
                    <a:lnTo>
                      <a:pt x="216" y="175"/>
                    </a:lnTo>
                    <a:lnTo>
                      <a:pt x="218" y="175"/>
                    </a:lnTo>
                    <a:lnTo>
                      <a:pt x="220" y="175"/>
                    </a:lnTo>
                    <a:lnTo>
                      <a:pt x="222" y="175"/>
                    </a:lnTo>
                    <a:lnTo>
                      <a:pt x="224" y="175"/>
                    </a:lnTo>
                    <a:lnTo>
                      <a:pt x="226" y="175"/>
                    </a:lnTo>
                    <a:lnTo>
                      <a:pt x="226" y="173"/>
                    </a:lnTo>
                    <a:lnTo>
                      <a:pt x="228" y="173"/>
                    </a:lnTo>
                    <a:lnTo>
                      <a:pt x="230" y="173"/>
                    </a:lnTo>
                    <a:lnTo>
                      <a:pt x="230" y="171"/>
                    </a:lnTo>
                    <a:lnTo>
                      <a:pt x="232" y="171"/>
                    </a:lnTo>
                    <a:lnTo>
                      <a:pt x="232" y="169"/>
                    </a:lnTo>
                    <a:lnTo>
                      <a:pt x="234" y="169"/>
                    </a:lnTo>
                    <a:lnTo>
                      <a:pt x="234" y="167"/>
                    </a:lnTo>
                    <a:lnTo>
                      <a:pt x="236" y="167"/>
                    </a:lnTo>
                    <a:lnTo>
                      <a:pt x="238" y="167"/>
                    </a:lnTo>
                    <a:close/>
                    <a:moveTo>
                      <a:pt x="240" y="165"/>
                    </a:moveTo>
                    <a:lnTo>
                      <a:pt x="240" y="167"/>
                    </a:lnTo>
                    <a:lnTo>
                      <a:pt x="238" y="167"/>
                    </a:lnTo>
                    <a:lnTo>
                      <a:pt x="238" y="165"/>
                    </a:lnTo>
                    <a:lnTo>
                      <a:pt x="240" y="165"/>
                    </a:lnTo>
                    <a:close/>
                    <a:moveTo>
                      <a:pt x="247" y="162"/>
                    </a:moveTo>
                    <a:lnTo>
                      <a:pt x="245" y="162"/>
                    </a:lnTo>
                    <a:lnTo>
                      <a:pt x="245" y="164"/>
                    </a:lnTo>
                    <a:lnTo>
                      <a:pt x="243" y="164"/>
                    </a:lnTo>
                    <a:lnTo>
                      <a:pt x="245" y="164"/>
                    </a:lnTo>
                    <a:lnTo>
                      <a:pt x="245" y="162"/>
                    </a:lnTo>
                    <a:lnTo>
                      <a:pt x="247" y="162"/>
                    </a:lnTo>
                    <a:close/>
                    <a:moveTo>
                      <a:pt x="24" y="87"/>
                    </a:moveTo>
                    <a:lnTo>
                      <a:pt x="26" y="87"/>
                    </a:lnTo>
                    <a:lnTo>
                      <a:pt x="26" y="89"/>
                    </a:lnTo>
                    <a:lnTo>
                      <a:pt x="26" y="91"/>
                    </a:lnTo>
                    <a:lnTo>
                      <a:pt x="24" y="91"/>
                    </a:lnTo>
                    <a:lnTo>
                      <a:pt x="26" y="91"/>
                    </a:lnTo>
                    <a:lnTo>
                      <a:pt x="24" y="91"/>
                    </a:lnTo>
                    <a:lnTo>
                      <a:pt x="23" y="91"/>
                    </a:lnTo>
                    <a:lnTo>
                      <a:pt x="23" y="89"/>
                    </a:lnTo>
                    <a:lnTo>
                      <a:pt x="24" y="87"/>
                    </a:lnTo>
                    <a:close/>
                    <a:moveTo>
                      <a:pt x="109" y="50"/>
                    </a:moveTo>
                    <a:lnTo>
                      <a:pt x="107" y="50"/>
                    </a:lnTo>
                    <a:lnTo>
                      <a:pt x="109" y="50"/>
                    </a:lnTo>
                    <a:close/>
                    <a:moveTo>
                      <a:pt x="105" y="50"/>
                    </a:moveTo>
                    <a:lnTo>
                      <a:pt x="107" y="50"/>
                    </a:lnTo>
                    <a:lnTo>
                      <a:pt x="105" y="50"/>
                    </a:lnTo>
                    <a:close/>
                    <a:moveTo>
                      <a:pt x="109" y="44"/>
                    </a:moveTo>
                    <a:lnTo>
                      <a:pt x="111" y="44"/>
                    </a:lnTo>
                    <a:lnTo>
                      <a:pt x="113" y="44"/>
                    </a:lnTo>
                    <a:lnTo>
                      <a:pt x="111" y="44"/>
                    </a:lnTo>
                    <a:lnTo>
                      <a:pt x="111" y="46"/>
                    </a:lnTo>
                    <a:lnTo>
                      <a:pt x="111" y="48"/>
                    </a:lnTo>
                    <a:lnTo>
                      <a:pt x="109" y="48"/>
                    </a:lnTo>
                    <a:lnTo>
                      <a:pt x="109" y="46"/>
                    </a:lnTo>
                    <a:lnTo>
                      <a:pt x="111" y="46"/>
                    </a:lnTo>
                    <a:lnTo>
                      <a:pt x="109" y="46"/>
                    </a:lnTo>
                    <a:lnTo>
                      <a:pt x="109" y="44"/>
                    </a:lnTo>
                    <a:close/>
                    <a:moveTo>
                      <a:pt x="109" y="44"/>
                    </a:moveTo>
                    <a:lnTo>
                      <a:pt x="107" y="44"/>
                    </a:lnTo>
                    <a:lnTo>
                      <a:pt x="109" y="44"/>
                    </a:lnTo>
                    <a:close/>
                    <a:moveTo>
                      <a:pt x="107" y="44"/>
                    </a:moveTo>
                    <a:lnTo>
                      <a:pt x="107" y="43"/>
                    </a:lnTo>
                    <a:lnTo>
                      <a:pt x="107" y="44"/>
                    </a:lnTo>
                    <a:close/>
                    <a:moveTo>
                      <a:pt x="192" y="175"/>
                    </a:moveTo>
                    <a:lnTo>
                      <a:pt x="192" y="177"/>
                    </a:lnTo>
                    <a:lnTo>
                      <a:pt x="190" y="177"/>
                    </a:lnTo>
                    <a:lnTo>
                      <a:pt x="190" y="179"/>
                    </a:lnTo>
                    <a:lnTo>
                      <a:pt x="190" y="177"/>
                    </a:lnTo>
                    <a:lnTo>
                      <a:pt x="190" y="179"/>
                    </a:lnTo>
                    <a:lnTo>
                      <a:pt x="188" y="179"/>
                    </a:lnTo>
                    <a:lnTo>
                      <a:pt x="188" y="181"/>
                    </a:lnTo>
                    <a:lnTo>
                      <a:pt x="188" y="183"/>
                    </a:lnTo>
                    <a:lnTo>
                      <a:pt x="186" y="183"/>
                    </a:lnTo>
                    <a:lnTo>
                      <a:pt x="184" y="183"/>
                    </a:lnTo>
                    <a:lnTo>
                      <a:pt x="184" y="185"/>
                    </a:lnTo>
                    <a:lnTo>
                      <a:pt x="182" y="185"/>
                    </a:lnTo>
                    <a:lnTo>
                      <a:pt x="182" y="187"/>
                    </a:lnTo>
                    <a:lnTo>
                      <a:pt x="180" y="187"/>
                    </a:lnTo>
                    <a:lnTo>
                      <a:pt x="182" y="187"/>
                    </a:lnTo>
                    <a:lnTo>
                      <a:pt x="182" y="185"/>
                    </a:lnTo>
                    <a:lnTo>
                      <a:pt x="182" y="183"/>
                    </a:lnTo>
                    <a:lnTo>
                      <a:pt x="182" y="181"/>
                    </a:lnTo>
                    <a:lnTo>
                      <a:pt x="184" y="181"/>
                    </a:lnTo>
                    <a:lnTo>
                      <a:pt x="184" y="179"/>
                    </a:lnTo>
                    <a:lnTo>
                      <a:pt x="184" y="177"/>
                    </a:lnTo>
                    <a:lnTo>
                      <a:pt x="186" y="175"/>
                    </a:lnTo>
                    <a:lnTo>
                      <a:pt x="186" y="173"/>
                    </a:lnTo>
                    <a:lnTo>
                      <a:pt x="186" y="171"/>
                    </a:lnTo>
                    <a:lnTo>
                      <a:pt x="186" y="169"/>
                    </a:lnTo>
                    <a:lnTo>
                      <a:pt x="186" y="167"/>
                    </a:lnTo>
                    <a:lnTo>
                      <a:pt x="184" y="167"/>
                    </a:lnTo>
                    <a:lnTo>
                      <a:pt x="186" y="165"/>
                    </a:lnTo>
                    <a:lnTo>
                      <a:pt x="184" y="165"/>
                    </a:lnTo>
                    <a:lnTo>
                      <a:pt x="184" y="164"/>
                    </a:lnTo>
                    <a:lnTo>
                      <a:pt x="184" y="165"/>
                    </a:lnTo>
                    <a:lnTo>
                      <a:pt x="184" y="164"/>
                    </a:lnTo>
                    <a:lnTo>
                      <a:pt x="182" y="164"/>
                    </a:lnTo>
                    <a:lnTo>
                      <a:pt x="184" y="164"/>
                    </a:lnTo>
                    <a:lnTo>
                      <a:pt x="184" y="162"/>
                    </a:lnTo>
                    <a:lnTo>
                      <a:pt x="182" y="162"/>
                    </a:lnTo>
                    <a:lnTo>
                      <a:pt x="184" y="162"/>
                    </a:lnTo>
                    <a:lnTo>
                      <a:pt x="182" y="162"/>
                    </a:lnTo>
                    <a:lnTo>
                      <a:pt x="182" y="164"/>
                    </a:lnTo>
                    <a:lnTo>
                      <a:pt x="182" y="165"/>
                    </a:lnTo>
                    <a:lnTo>
                      <a:pt x="182" y="167"/>
                    </a:lnTo>
                    <a:lnTo>
                      <a:pt x="184" y="167"/>
                    </a:lnTo>
                    <a:lnTo>
                      <a:pt x="184" y="169"/>
                    </a:lnTo>
                    <a:lnTo>
                      <a:pt x="184" y="171"/>
                    </a:lnTo>
                    <a:lnTo>
                      <a:pt x="184" y="173"/>
                    </a:lnTo>
                    <a:lnTo>
                      <a:pt x="184" y="175"/>
                    </a:lnTo>
                    <a:lnTo>
                      <a:pt x="184" y="173"/>
                    </a:lnTo>
                    <a:lnTo>
                      <a:pt x="182" y="173"/>
                    </a:lnTo>
                    <a:lnTo>
                      <a:pt x="180" y="171"/>
                    </a:lnTo>
                    <a:lnTo>
                      <a:pt x="178" y="171"/>
                    </a:lnTo>
                    <a:lnTo>
                      <a:pt x="178" y="169"/>
                    </a:lnTo>
                    <a:lnTo>
                      <a:pt x="176" y="169"/>
                    </a:lnTo>
                    <a:lnTo>
                      <a:pt x="174" y="169"/>
                    </a:lnTo>
                    <a:lnTo>
                      <a:pt x="174" y="167"/>
                    </a:lnTo>
                    <a:lnTo>
                      <a:pt x="172" y="167"/>
                    </a:lnTo>
                    <a:lnTo>
                      <a:pt x="170" y="167"/>
                    </a:lnTo>
                    <a:lnTo>
                      <a:pt x="170" y="165"/>
                    </a:lnTo>
                    <a:lnTo>
                      <a:pt x="168" y="165"/>
                    </a:lnTo>
                    <a:lnTo>
                      <a:pt x="168" y="164"/>
                    </a:lnTo>
                    <a:lnTo>
                      <a:pt x="167" y="164"/>
                    </a:lnTo>
                    <a:lnTo>
                      <a:pt x="165" y="164"/>
                    </a:lnTo>
                    <a:lnTo>
                      <a:pt x="165" y="162"/>
                    </a:lnTo>
                    <a:lnTo>
                      <a:pt x="163" y="162"/>
                    </a:lnTo>
                    <a:lnTo>
                      <a:pt x="161" y="162"/>
                    </a:lnTo>
                    <a:lnTo>
                      <a:pt x="161" y="160"/>
                    </a:lnTo>
                    <a:lnTo>
                      <a:pt x="159" y="160"/>
                    </a:lnTo>
                    <a:lnTo>
                      <a:pt x="159" y="158"/>
                    </a:lnTo>
                    <a:lnTo>
                      <a:pt x="159" y="156"/>
                    </a:lnTo>
                    <a:lnTo>
                      <a:pt x="157" y="156"/>
                    </a:lnTo>
                    <a:lnTo>
                      <a:pt x="155" y="156"/>
                    </a:lnTo>
                    <a:lnTo>
                      <a:pt x="153" y="156"/>
                    </a:lnTo>
                    <a:lnTo>
                      <a:pt x="153" y="154"/>
                    </a:lnTo>
                    <a:lnTo>
                      <a:pt x="151" y="154"/>
                    </a:lnTo>
                    <a:lnTo>
                      <a:pt x="151" y="152"/>
                    </a:lnTo>
                    <a:lnTo>
                      <a:pt x="149" y="152"/>
                    </a:lnTo>
                    <a:lnTo>
                      <a:pt x="149" y="150"/>
                    </a:lnTo>
                    <a:lnTo>
                      <a:pt x="147" y="150"/>
                    </a:lnTo>
                    <a:lnTo>
                      <a:pt x="147" y="148"/>
                    </a:lnTo>
                    <a:lnTo>
                      <a:pt x="149" y="148"/>
                    </a:lnTo>
                    <a:lnTo>
                      <a:pt x="147" y="148"/>
                    </a:lnTo>
                    <a:lnTo>
                      <a:pt x="149" y="148"/>
                    </a:lnTo>
                    <a:lnTo>
                      <a:pt x="149" y="146"/>
                    </a:lnTo>
                    <a:lnTo>
                      <a:pt x="147" y="146"/>
                    </a:lnTo>
                    <a:lnTo>
                      <a:pt x="147" y="144"/>
                    </a:lnTo>
                    <a:lnTo>
                      <a:pt x="149" y="144"/>
                    </a:lnTo>
                    <a:lnTo>
                      <a:pt x="147" y="144"/>
                    </a:lnTo>
                    <a:lnTo>
                      <a:pt x="147" y="142"/>
                    </a:lnTo>
                    <a:lnTo>
                      <a:pt x="147" y="140"/>
                    </a:lnTo>
                    <a:lnTo>
                      <a:pt x="145" y="140"/>
                    </a:lnTo>
                    <a:lnTo>
                      <a:pt x="145" y="139"/>
                    </a:lnTo>
                    <a:lnTo>
                      <a:pt x="144" y="139"/>
                    </a:lnTo>
                    <a:lnTo>
                      <a:pt x="142" y="139"/>
                    </a:lnTo>
                    <a:lnTo>
                      <a:pt x="142" y="137"/>
                    </a:lnTo>
                    <a:lnTo>
                      <a:pt x="142" y="135"/>
                    </a:lnTo>
                    <a:lnTo>
                      <a:pt x="140" y="135"/>
                    </a:lnTo>
                    <a:lnTo>
                      <a:pt x="140" y="133"/>
                    </a:lnTo>
                    <a:lnTo>
                      <a:pt x="138" y="133"/>
                    </a:lnTo>
                    <a:lnTo>
                      <a:pt x="136" y="133"/>
                    </a:lnTo>
                    <a:lnTo>
                      <a:pt x="134" y="133"/>
                    </a:lnTo>
                    <a:lnTo>
                      <a:pt x="132" y="133"/>
                    </a:lnTo>
                    <a:lnTo>
                      <a:pt x="130" y="133"/>
                    </a:lnTo>
                    <a:lnTo>
                      <a:pt x="126" y="133"/>
                    </a:lnTo>
                    <a:lnTo>
                      <a:pt x="124" y="133"/>
                    </a:lnTo>
                    <a:lnTo>
                      <a:pt x="122" y="133"/>
                    </a:lnTo>
                    <a:lnTo>
                      <a:pt x="120" y="133"/>
                    </a:lnTo>
                    <a:lnTo>
                      <a:pt x="119" y="133"/>
                    </a:lnTo>
                    <a:lnTo>
                      <a:pt x="115" y="133"/>
                    </a:lnTo>
                    <a:lnTo>
                      <a:pt x="113" y="133"/>
                    </a:lnTo>
                    <a:lnTo>
                      <a:pt x="107" y="133"/>
                    </a:lnTo>
                    <a:lnTo>
                      <a:pt x="103" y="133"/>
                    </a:lnTo>
                    <a:lnTo>
                      <a:pt x="101" y="133"/>
                    </a:lnTo>
                    <a:lnTo>
                      <a:pt x="99" y="133"/>
                    </a:lnTo>
                    <a:lnTo>
                      <a:pt x="97" y="133"/>
                    </a:lnTo>
                    <a:lnTo>
                      <a:pt x="96" y="133"/>
                    </a:lnTo>
                    <a:lnTo>
                      <a:pt x="94" y="133"/>
                    </a:lnTo>
                    <a:lnTo>
                      <a:pt x="92" y="133"/>
                    </a:lnTo>
                    <a:lnTo>
                      <a:pt x="90" y="133"/>
                    </a:lnTo>
                    <a:lnTo>
                      <a:pt x="88" y="133"/>
                    </a:lnTo>
                    <a:lnTo>
                      <a:pt x="86" y="133"/>
                    </a:lnTo>
                    <a:lnTo>
                      <a:pt x="84" y="133"/>
                    </a:lnTo>
                    <a:lnTo>
                      <a:pt x="82" y="133"/>
                    </a:lnTo>
                    <a:lnTo>
                      <a:pt x="76" y="133"/>
                    </a:lnTo>
                    <a:lnTo>
                      <a:pt x="74" y="133"/>
                    </a:lnTo>
                    <a:lnTo>
                      <a:pt x="72" y="133"/>
                    </a:lnTo>
                    <a:lnTo>
                      <a:pt x="71" y="133"/>
                    </a:lnTo>
                    <a:lnTo>
                      <a:pt x="67" y="133"/>
                    </a:lnTo>
                    <a:lnTo>
                      <a:pt x="65" y="133"/>
                    </a:lnTo>
                    <a:lnTo>
                      <a:pt x="63" y="133"/>
                    </a:lnTo>
                    <a:lnTo>
                      <a:pt x="61" y="133"/>
                    </a:lnTo>
                    <a:lnTo>
                      <a:pt x="59" y="133"/>
                    </a:lnTo>
                    <a:lnTo>
                      <a:pt x="57" y="133"/>
                    </a:lnTo>
                    <a:lnTo>
                      <a:pt x="55" y="133"/>
                    </a:lnTo>
                    <a:lnTo>
                      <a:pt x="53" y="133"/>
                    </a:lnTo>
                    <a:lnTo>
                      <a:pt x="51" y="133"/>
                    </a:lnTo>
                    <a:lnTo>
                      <a:pt x="49" y="133"/>
                    </a:lnTo>
                    <a:lnTo>
                      <a:pt x="48" y="133"/>
                    </a:lnTo>
                    <a:lnTo>
                      <a:pt x="46" y="133"/>
                    </a:lnTo>
                    <a:lnTo>
                      <a:pt x="44" y="133"/>
                    </a:lnTo>
                    <a:lnTo>
                      <a:pt x="42" y="133"/>
                    </a:lnTo>
                    <a:lnTo>
                      <a:pt x="40" y="133"/>
                    </a:lnTo>
                    <a:lnTo>
                      <a:pt x="38" y="133"/>
                    </a:lnTo>
                    <a:lnTo>
                      <a:pt x="36" y="133"/>
                    </a:lnTo>
                    <a:lnTo>
                      <a:pt x="34" y="133"/>
                    </a:lnTo>
                    <a:lnTo>
                      <a:pt x="32" y="133"/>
                    </a:lnTo>
                    <a:lnTo>
                      <a:pt x="30" y="133"/>
                    </a:lnTo>
                    <a:lnTo>
                      <a:pt x="28" y="133"/>
                    </a:lnTo>
                    <a:lnTo>
                      <a:pt x="26" y="133"/>
                    </a:lnTo>
                    <a:lnTo>
                      <a:pt x="24" y="133"/>
                    </a:lnTo>
                    <a:lnTo>
                      <a:pt x="23" y="133"/>
                    </a:lnTo>
                    <a:lnTo>
                      <a:pt x="19" y="133"/>
                    </a:lnTo>
                    <a:lnTo>
                      <a:pt x="17" y="133"/>
                    </a:lnTo>
                    <a:lnTo>
                      <a:pt x="15" y="133"/>
                    </a:lnTo>
                    <a:lnTo>
                      <a:pt x="13" y="133"/>
                    </a:lnTo>
                    <a:lnTo>
                      <a:pt x="11" y="133"/>
                    </a:lnTo>
                    <a:lnTo>
                      <a:pt x="9" y="133"/>
                    </a:lnTo>
                    <a:lnTo>
                      <a:pt x="7" y="133"/>
                    </a:lnTo>
                    <a:lnTo>
                      <a:pt x="5" y="133"/>
                    </a:lnTo>
                    <a:lnTo>
                      <a:pt x="3" y="133"/>
                    </a:lnTo>
                    <a:lnTo>
                      <a:pt x="1" y="133"/>
                    </a:lnTo>
                    <a:lnTo>
                      <a:pt x="0" y="133"/>
                    </a:lnTo>
                    <a:lnTo>
                      <a:pt x="0" y="131"/>
                    </a:lnTo>
                    <a:lnTo>
                      <a:pt x="0" y="127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1" y="119"/>
                    </a:lnTo>
                    <a:lnTo>
                      <a:pt x="3" y="119"/>
                    </a:lnTo>
                    <a:lnTo>
                      <a:pt x="3" y="117"/>
                    </a:lnTo>
                    <a:lnTo>
                      <a:pt x="5" y="117"/>
                    </a:lnTo>
                    <a:lnTo>
                      <a:pt x="7" y="117"/>
                    </a:lnTo>
                    <a:lnTo>
                      <a:pt x="7" y="116"/>
                    </a:lnTo>
                    <a:lnTo>
                      <a:pt x="9" y="116"/>
                    </a:lnTo>
                    <a:lnTo>
                      <a:pt x="9" y="114"/>
                    </a:lnTo>
                    <a:lnTo>
                      <a:pt x="11" y="114"/>
                    </a:lnTo>
                    <a:lnTo>
                      <a:pt x="11" y="112"/>
                    </a:lnTo>
                    <a:lnTo>
                      <a:pt x="13" y="112"/>
                    </a:lnTo>
                    <a:lnTo>
                      <a:pt x="13" y="110"/>
                    </a:lnTo>
                    <a:lnTo>
                      <a:pt x="15" y="110"/>
                    </a:lnTo>
                    <a:lnTo>
                      <a:pt x="17" y="110"/>
                    </a:lnTo>
                    <a:lnTo>
                      <a:pt x="19" y="110"/>
                    </a:lnTo>
                    <a:lnTo>
                      <a:pt x="19" y="108"/>
                    </a:lnTo>
                    <a:lnTo>
                      <a:pt x="21" y="108"/>
                    </a:lnTo>
                    <a:lnTo>
                      <a:pt x="21" y="106"/>
                    </a:lnTo>
                    <a:lnTo>
                      <a:pt x="21" y="104"/>
                    </a:lnTo>
                    <a:lnTo>
                      <a:pt x="23" y="104"/>
                    </a:lnTo>
                    <a:lnTo>
                      <a:pt x="23" y="102"/>
                    </a:lnTo>
                    <a:lnTo>
                      <a:pt x="24" y="102"/>
                    </a:lnTo>
                    <a:lnTo>
                      <a:pt x="24" y="100"/>
                    </a:lnTo>
                    <a:lnTo>
                      <a:pt x="26" y="100"/>
                    </a:lnTo>
                    <a:lnTo>
                      <a:pt x="28" y="100"/>
                    </a:lnTo>
                    <a:lnTo>
                      <a:pt x="28" y="98"/>
                    </a:lnTo>
                    <a:lnTo>
                      <a:pt x="28" y="96"/>
                    </a:lnTo>
                    <a:lnTo>
                      <a:pt x="28" y="94"/>
                    </a:lnTo>
                    <a:lnTo>
                      <a:pt x="26" y="94"/>
                    </a:lnTo>
                    <a:lnTo>
                      <a:pt x="26" y="92"/>
                    </a:lnTo>
                    <a:lnTo>
                      <a:pt x="26" y="91"/>
                    </a:lnTo>
                    <a:lnTo>
                      <a:pt x="26" y="89"/>
                    </a:lnTo>
                    <a:lnTo>
                      <a:pt x="28" y="89"/>
                    </a:lnTo>
                    <a:lnTo>
                      <a:pt x="26" y="89"/>
                    </a:lnTo>
                    <a:lnTo>
                      <a:pt x="26" y="87"/>
                    </a:lnTo>
                    <a:lnTo>
                      <a:pt x="24" y="87"/>
                    </a:lnTo>
                    <a:lnTo>
                      <a:pt x="23" y="87"/>
                    </a:lnTo>
                    <a:lnTo>
                      <a:pt x="23" y="85"/>
                    </a:lnTo>
                    <a:lnTo>
                      <a:pt x="21" y="85"/>
                    </a:lnTo>
                    <a:lnTo>
                      <a:pt x="23" y="85"/>
                    </a:lnTo>
                    <a:lnTo>
                      <a:pt x="23" y="83"/>
                    </a:lnTo>
                    <a:lnTo>
                      <a:pt x="23" y="81"/>
                    </a:lnTo>
                    <a:lnTo>
                      <a:pt x="23" y="79"/>
                    </a:lnTo>
                    <a:lnTo>
                      <a:pt x="23" y="77"/>
                    </a:lnTo>
                    <a:lnTo>
                      <a:pt x="24" y="77"/>
                    </a:lnTo>
                    <a:lnTo>
                      <a:pt x="26" y="77"/>
                    </a:lnTo>
                    <a:lnTo>
                      <a:pt x="28" y="75"/>
                    </a:lnTo>
                    <a:lnTo>
                      <a:pt x="30" y="75"/>
                    </a:lnTo>
                    <a:lnTo>
                      <a:pt x="32" y="75"/>
                    </a:lnTo>
                    <a:lnTo>
                      <a:pt x="34" y="75"/>
                    </a:lnTo>
                    <a:lnTo>
                      <a:pt x="34" y="73"/>
                    </a:lnTo>
                    <a:lnTo>
                      <a:pt x="36" y="73"/>
                    </a:lnTo>
                    <a:lnTo>
                      <a:pt x="38" y="73"/>
                    </a:lnTo>
                    <a:lnTo>
                      <a:pt x="40" y="73"/>
                    </a:lnTo>
                    <a:lnTo>
                      <a:pt x="42" y="73"/>
                    </a:lnTo>
                    <a:lnTo>
                      <a:pt x="44" y="73"/>
                    </a:lnTo>
                    <a:lnTo>
                      <a:pt x="46" y="73"/>
                    </a:lnTo>
                    <a:lnTo>
                      <a:pt x="48" y="73"/>
                    </a:lnTo>
                    <a:lnTo>
                      <a:pt x="49" y="73"/>
                    </a:lnTo>
                    <a:lnTo>
                      <a:pt x="51" y="73"/>
                    </a:lnTo>
                    <a:lnTo>
                      <a:pt x="53" y="73"/>
                    </a:lnTo>
                    <a:lnTo>
                      <a:pt x="55" y="73"/>
                    </a:lnTo>
                    <a:lnTo>
                      <a:pt x="57" y="73"/>
                    </a:lnTo>
                    <a:lnTo>
                      <a:pt x="59" y="73"/>
                    </a:lnTo>
                    <a:lnTo>
                      <a:pt x="59" y="75"/>
                    </a:lnTo>
                    <a:lnTo>
                      <a:pt x="61" y="75"/>
                    </a:lnTo>
                    <a:lnTo>
                      <a:pt x="63" y="75"/>
                    </a:lnTo>
                    <a:lnTo>
                      <a:pt x="65" y="75"/>
                    </a:lnTo>
                    <a:lnTo>
                      <a:pt x="65" y="77"/>
                    </a:lnTo>
                    <a:lnTo>
                      <a:pt x="67" y="77"/>
                    </a:lnTo>
                    <a:lnTo>
                      <a:pt x="69" y="79"/>
                    </a:lnTo>
                    <a:lnTo>
                      <a:pt x="71" y="79"/>
                    </a:lnTo>
                    <a:lnTo>
                      <a:pt x="72" y="79"/>
                    </a:lnTo>
                    <a:lnTo>
                      <a:pt x="72" y="77"/>
                    </a:lnTo>
                    <a:lnTo>
                      <a:pt x="74" y="77"/>
                    </a:lnTo>
                    <a:lnTo>
                      <a:pt x="76" y="77"/>
                    </a:lnTo>
                    <a:lnTo>
                      <a:pt x="78" y="77"/>
                    </a:lnTo>
                    <a:lnTo>
                      <a:pt x="80" y="77"/>
                    </a:lnTo>
                    <a:lnTo>
                      <a:pt x="82" y="77"/>
                    </a:lnTo>
                    <a:lnTo>
                      <a:pt x="84" y="77"/>
                    </a:lnTo>
                    <a:lnTo>
                      <a:pt x="86" y="77"/>
                    </a:lnTo>
                    <a:lnTo>
                      <a:pt x="88" y="77"/>
                    </a:lnTo>
                    <a:lnTo>
                      <a:pt x="88" y="79"/>
                    </a:lnTo>
                    <a:lnTo>
                      <a:pt x="90" y="79"/>
                    </a:lnTo>
                    <a:lnTo>
                      <a:pt x="90" y="81"/>
                    </a:lnTo>
                    <a:lnTo>
                      <a:pt x="90" y="79"/>
                    </a:lnTo>
                    <a:lnTo>
                      <a:pt x="88" y="79"/>
                    </a:lnTo>
                    <a:lnTo>
                      <a:pt x="88" y="77"/>
                    </a:lnTo>
                    <a:lnTo>
                      <a:pt x="88" y="79"/>
                    </a:lnTo>
                    <a:lnTo>
                      <a:pt x="88" y="77"/>
                    </a:lnTo>
                    <a:lnTo>
                      <a:pt x="90" y="77"/>
                    </a:lnTo>
                    <a:lnTo>
                      <a:pt x="92" y="77"/>
                    </a:lnTo>
                    <a:lnTo>
                      <a:pt x="92" y="75"/>
                    </a:lnTo>
                    <a:lnTo>
                      <a:pt x="92" y="77"/>
                    </a:lnTo>
                    <a:lnTo>
                      <a:pt x="92" y="75"/>
                    </a:lnTo>
                    <a:lnTo>
                      <a:pt x="94" y="75"/>
                    </a:lnTo>
                    <a:lnTo>
                      <a:pt x="96" y="75"/>
                    </a:lnTo>
                    <a:lnTo>
                      <a:pt x="97" y="75"/>
                    </a:lnTo>
                    <a:lnTo>
                      <a:pt x="97" y="73"/>
                    </a:lnTo>
                    <a:lnTo>
                      <a:pt x="97" y="71"/>
                    </a:lnTo>
                    <a:lnTo>
                      <a:pt x="99" y="71"/>
                    </a:lnTo>
                    <a:lnTo>
                      <a:pt x="99" y="69"/>
                    </a:lnTo>
                    <a:lnTo>
                      <a:pt x="101" y="69"/>
                    </a:lnTo>
                    <a:lnTo>
                      <a:pt x="103" y="69"/>
                    </a:lnTo>
                    <a:lnTo>
                      <a:pt x="103" y="68"/>
                    </a:lnTo>
                    <a:lnTo>
                      <a:pt x="105" y="68"/>
                    </a:lnTo>
                    <a:lnTo>
                      <a:pt x="107" y="68"/>
                    </a:lnTo>
                    <a:lnTo>
                      <a:pt x="109" y="68"/>
                    </a:lnTo>
                    <a:lnTo>
                      <a:pt x="111" y="68"/>
                    </a:lnTo>
                    <a:lnTo>
                      <a:pt x="111" y="66"/>
                    </a:lnTo>
                    <a:lnTo>
                      <a:pt x="113" y="66"/>
                    </a:lnTo>
                    <a:lnTo>
                      <a:pt x="113" y="64"/>
                    </a:lnTo>
                    <a:lnTo>
                      <a:pt x="113" y="62"/>
                    </a:lnTo>
                    <a:lnTo>
                      <a:pt x="113" y="60"/>
                    </a:lnTo>
                    <a:lnTo>
                      <a:pt x="113" y="62"/>
                    </a:lnTo>
                    <a:lnTo>
                      <a:pt x="113" y="60"/>
                    </a:lnTo>
                    <a:lnTo>
                      <a:pt x="113" y="58"/>
                    </a:lnTo>
                    <a:lnTo>
                      <a:pt x="111" y="58"/>
                    </a:lnTo>
                    <a:lnTo>
                      <a:pt x="111" y="56"/>
                    </a:lnTo>
                    <a:lnTo>
                      <a:pt x="111" y="54"/>
                    </a:lnTo>
                    <a:lnTo>
                      <a:pt x="109" y="54"/>
                    </a:lnTo>
                    <a:lnTo>
                      <a:pt x="111" y="54"/>
                    </a:lnTo>
                    <a:lnTo>
                      <a:pt x="111" y="52"/>
                    </a:lnTo>
                    <a:lnTo>
                      <a:pt x="109" y="52"/>
                    </a:lnTo>
                    <a:lnTo>
                      <a:pt x="111" y="50"/>
                    </a:lnTo>
                    <a:lnTo>
                      <a:pt x="111" y="52"/>
                    </a:lnTo>
                    <a:lnTo>
                      <a:pt x="113" y="52"/>
                    </a:lnTo>
                    <a:lnTo>
                      <a:pt x="113" y="50"/>
                    </a:lnTo>
                    <a:lnTo>
                      <a:pt x="115" y="50"/>
                    </a:lnTo>
                    <a:lnTo>
                      <a:pt x="115" y="48"/>
                    </a:lnTo>
                    <a:lnTo>
                      <a:pt x="115" y="46"/>
                    </a:lnTo>
                    <a:lnTo>
                      <a:pt x="117" y="46"/>
                    </a:lnTo>
                    <a:lnTo>
                      <a:pt x="115" y="46"/>
                    </a:lnTo>
                    <a:lnTo>
                      <a:pt x="115" y="48"/>
                    </a:lnTo>
                    <a:lnTo>
                      <a:pt x="113" y="48"/>
                    </a:lnTo>
                    <a:lnTo>
                      <a:pt x="113" y="46"/>
                    </a:lnTo>
                    <a:lnTo>
                      <a:pt x="111" y="46"/>
                    </a:lnTo>
                    <a:lnTo>
                      <a:pt x="113" y="46"/>
                    </a:lnTo>
                    <a:lnTo>
                      <a:pt x="115" y="44"/>
                    </a:lnTo>
                    <a:lnTo>
                      <a:pt x="113" y="44"/>
                    </a:lnTo>
                    <a:lnTo>
                      <a:pt x="115" y="43"/>
                    </a:lnTo>
                    <a:lnTo>
                      <a:pt x="113" y="43"/>
                    </a:lnTo>
                    <a:lnTo>
                      <a:pt x="115" y="43"/>
                    </a:lnTo>
                    <a:lnTo>
                      <a:pt x="113" y="43"/>
                    </a:lnTo>
                    <a:lnTo>
                      <a:pt x="111" y="43"/>
                    </a:lnTo>
                    <a:lnTo>
                      <a:pt x="113" y="43"/>
                    </a:lnTo>
                    <a:lnTo>
                      <a:pt x="111" y="43"/>
                    </a:lnTo>
                    <a:lnTo>
                      <a:pt x="111" y="44"/>
                    </a:lnTo>
                    <a:lnTo>
                      <a:pt x="109" y="44"/>
                    </a:lnTo>
                    <a:lnTo>
                      <a:pt x="111" y="44"/>
                    </a:lnTo>
                    <a:lnTo>
                      <a:pt x="109" y="44"/>
                    </a:lnTo>
                    <a:lnTo>
                      <a:pt x="109" y="46"/>
                    </a:lnTo>
                    <a:lnTo>
                      <a:pt x="109" y="44"/>
                    </a:lnTo>
                    <a:lnTo>
                      <a:pt x="109" y="43"/>
                    </a:lnTo>
                    <a:lnTo>
                      <a:pt x="107" y="43"/>
                    </a:lnTo>
                    <a:lnTo>
                      <a:pt x="109" y="43"/>
                    </a:lnTo>
                    <a:lnTo>
                      <a:pt x="107" y="43"/>
                    </a:lnTo>
                    <a:lnTo>
                      <a:pt x="107" y="41"/>
                    </a:lnTo>
                    <a:lnTo>
                      <a:pt x="105" y="41"/>
                    </a:lnTo>
                    <a:lnTo>
                      <a:pt x="107" y="41"/>
                    </a:lnTo>
                    <a:lnTo>
                      <a:pt x="107" y="39"/>
                    </a:lnTo>
                    <a:lnTo>
                      <a:pt x="109" y="37"/>
                    </a:lnTo>
                    <a:lnTo>
                      <a:pt x="111" y="37"/>
                    </a:lnTo>
                    <a:lnTo>
                      <a:pt x="113" y="37"/>
                    </a:lnTo>
                    <a:lnTo>
                      <a:pt x="113" y="35"/>
                    </a:lnTo>
                    <a:lnTo>
                      <a:pt x="113" y="33"/>
                    </a:lnTo>
                    <a:lnTo>
                      <a:pt x="115" y="33"/>
                    </a:lnTo>
                    <a:lnTo>
                      <a:pt x="117" y="31"/>
                    </a:lnTo>
                    <a:lnTo>
                      <a:pt x="119" y="31"/>
                    </a:lnTo>
                    <a:lnTo>
                      <a:pt x="120" y="31"/>
                    </a:lnTo>
                    <a:lnTo>
                      <a:pt x="120" y="29"/>
                    </a:lnTo>
                    <a:lnTo>
                      <a:pt x="122" y="29"/>
                    </a:lnTo>
                    <a:lnTo>
                      <a:pt x="122" y="27"/>
                    </a:lnTo>
                    <a:lnTo>
                      <a:pt x="124" y="27"/>
                    </a:lnTo>
                    <a:lnTo>
                      <a:pt x="124" y="25"/>
                    </a:lnTo>
                    <a:lnTo>
                      <a:pt x="126" y="23"/>
                    </a:lnTo>
                    <a:lnTo>
                      <a:pt x="126" y="21"/>
                    </a:lnTo>
                    <a:lnTo>
                      <a:pt x="128" y="21"/>
                    </a:lnTo>
                    <a:lnTo>
                      <a:pt x="128" y="20"/>
                    </a:lnTo>
                    <a:lnTo>
                      <a:pt x="130" y="20"/>
                    </a:lnTo>
                    <a:lnTo>
                      <a:pt x="130" y="18"/>
                    </a:lnTo>
                    <a:lnTo>
                      <a:pt x="132" y="18"/>
                    </a:lnTo>
                    <a:lnTo>
                      <a:pt x="134" y="16"/>
                    </a:lnTo>
                    <a:lnTo>
                      <a:pt x="136" y="14"/>
                    </a:lnTo>
                    <a:lnTo>
                      <a:pt x="136" y="12"/>
                    </a:lnTo>
                    <a:lnTo>
                      <a:pt x="138" y="12"/>
                    </a:lnTo>
                    <a:lnTo>
                      <a:pt x="138" y="10"/>
                    </a:lnTo>
                    <a:lnTo>
                      <a:pt x="140" y="10"/>
                    </a:lnTo>
                    <a:lnTo>
                      <a:pt x="140" y="8"/>
                    </a:lnTo>
                    <a:lnTo>
                      <a:pt x="142" y="8"/>
                    </a:lnTo>
                    <a:lnTo>
                      <a:pt x="144" y="8"/>
                    </a:lnTo>
                    <a:lnTo>
                      <a:pt x="144" y="6"/>
                    </a:lnTo>
                    <a:lnTo>
                      <a:pt x="145" y="6"/>
                    </a:lnTo>
                    <a:lnTo>
                      <a:pt x="147" y="6"/>
                    </a:lnTo>
                    <a:lnTo>
                      <a:pt x="147" y="4"/>
                    </a:lnTo>
                    <a:lnTo>
                      <a:pt x="149" y="4"/>
                    </a:lnTo>
                    <a:lnTo>
                      <a:pt x="149" y="2"/>
                    </a:lnTo>
                    <a:lnTo>
                      <a:pt x="151" y="2"/>
                    </a:lnTo>
                    <a:lnTo>
                      <a:pt x="153" y="2"/>
                    </a:lnTo>
                    <a:lnTo>
                      <a:pt x="155" y="2"/>
                    </a:lnTo>
                    <a:lnTo>
                      <a:pt x="155" y="0"/>
                    </a:lnTo>
                    <a:lnTo>
                      <a:pt x="157" y="0"/>
                    </a:lnTo>
                    <a:lnTo>
                      <a:pt x="157" y="2"/>
                    </a:lnTo>
                    <a:lnTo>
                      <a:pt x="159" y="2"/>
                    </a:lnTo>
                    <a:lnTo>
                      <a:pt x="161" y="2"/>
                    </a:lnTo>
                    <a:lnTo>
                      <a:pt x="163" y="2"/>
                    </a:lnTo>
                    <a:lnTo>
                      <a:pt x="165" y="2"/>
                    </a:lnTo>
                    <a:lnTo>
                      <a:pt x="167" y="2"/>
                    </a:lnTo>
                    <a:lnTo>
                      <a:pt x="168" y="2"/>
                    </a:lnTo>
                    <a:lnTo>
                      <a:pt x="170" y="2"/>
                    </a:lnTo>
                    <a:lnTo>
                      <a:pt x="172" y="2"/>
                    </a:lnTo>
                    <a:lnTo>
                      <a:pt x="174" y="2"/>
                    </a:lnTo>
                    <a:lnTo>
                      <a:pt x="176" y="2"/>
                    </a:lnTo>
                    <a:lnTo>
                      <a:pt x="178" y="2"/>
                    </a:lnTo>
                    <a:lnTo>
                      <a:pt x="180" y="2"/>
                    </a:lnTo>
                    <a:lnTo>
                      <a:pt x="182" y="2"/>
                    </a:lnTo>
                    <a:lnTo>
                      <a:pt x="184" y="2"/>
                    </a:lnTo>
                    <a:lnTo>
                      <a:pt x="186" y="2"/>
                    </a:lnTo>
                    <a:lnTo>
                      <a:pt x="188" y="2"/>
                    </a:lnTo>
                    <a:lnTo>
                      <a:pt x="190" y="2"/>
                    </a:lnTo>
                    <a:lnTo>
                      <a:pt x="192" y="2"/>
                    </a:lnTo>
                    <a:lnTo>
                      <a:pt x="193" y="2"/>
                    </a:lnTo>
                    <a:lnTo>
                      <a:pt x="195" y="2"/>
                    </a:lnTo>
                    <a:lnTo>
                      <a:pt x="197" y="2"/>
                    </a:lnTo>
                    <a:lnTo>
                      <a:pt x="197" y="0"/>
                    </a:lnTo>
                    <a:lnTo>
                      <a:pt x="199" y="0"/>
                    </a:lnTo>
                    <a:lnTo>
                      <a:pt x="201" y="0"/>
                    </a:lnTo>
                    <a:lnTo>
                      <a:pt x="203" y="0"/>
                    </a:lnTo>
                    <a:lnTo>
                      <a:pt x="203" y="2"/>
                    </a:lnTo>
                    <a:lnTo>
                      <a:pt x="201" y="2"/>
                    </a:lnTo>
                    <a:lnTo>
                      <a:pt x="203" y="2"/>
                    </a:lnTo>
                    <a:lnTo>
                      <a:pt x="203" y="4"/>
                    </a:lnTo>
                    <a:lnTo>
                      <a:pt x="203" y="6"/>
                    </a:lnTo>
                    <a:lnTo>
                      <a:pt x="201" y="6"/>
                    </a:lnTo>
                    <a:lnTo>
                      <a:pt x="201" y="8"/>
                    </a:lnTo>
                    <a:lnTo>
                      <a:pt x="201" y="10"/>
                    </a:lnTo>
                    <a:lnTo>
                      <a:pt x="203" y="10"/>
                    </a:lnTo>
                    <a:lnTo>
                      <a:pt x="203" y="12"/>
                    </a:lnTo>
                    <a:lnTo>
                      <a:pt x="201" y="12"/>
                    </a:lnTo>
                    <a:lnTo>
                      <a:pt x="201" y="14"/>
                    </a:lnTo>
                    <a:lnTo>
                      <a:pt x="201" y="16"/>
                    </a:lnTo>
                    <a:lnTo>
                      <a:pt x="201" y="18"/>
                    </a:lnTo>
                    <a:lnTo>
                      <a:pt x="201" y="20"/>
                    </a:lnTo>
                    <a:lnTo>
                      <a:pt x="201" y="21"/>
                    </a:lnTo>
                    <a:lnTo>
                      <a:pt x="203" y="21"/>
                    </a:lnTo>
                    <a:lnTo>
                      <a:pt x="203" y="23"/>
                    </a:lnTo>
                    <a:lnTo>
                      <a:pt x="203" y="25"/>
                    </a:lnTo>
                    <a:lnTo>
                      <a:pt x="203" y="27"/>
                    </a:lnTo>
                    <a:lnTo>
                      <a:pt x="203" y="29"/>
                    </a:lnTo>
                    <a:lnTo>
                      <a:pt x="203" y="31"/>
                    </a:lnTo>
                    <a:lnTo>
                      <a:pt x="203" y="33"/>
                    </a:lnTo>
                    <a:lnTo>
                      <a:pt x="203" y="35"/>
                    </a:lnTo>
                    <a:lnTo>
                      <a:pt x="201" y="35"/>
                    </a:lnTo>
                    <a:lnTo>
                      <a:pt x="201" y="37"/>
                    </a:lnTo>
                    <a:lnTo>
                      <a:pt x="201" y="39"/>
                    </a:lnTo>
                    <a:lnTo>
                      <a:pt x="199" y="41"/>
                    </a:lnTo>
                    <a:lnTo>
                      <a:pt x="199" y="43"/>
                    </a:lnTo>
                    <a:lnTo>
                      <a:pt x="199" y="44"/>
                    </a:lnTo>
                    <a:lnTo>
                      <a:pt x="201" y="44"/>
                    </a:lnTo>
                    <a:lnTo>
                      <a:pt x="201" y="46"/>
                    </a:lnTo>
                    <a:lnTo>
                      <a:pt x="199" y="46"/>
                    </a:lnTo>
                    <a:lnTo>
                      <a:pt x="201" y="46"/>
                    </a:lnTo>
                    <a:lnTo>
                      <a:pt x="201" y="48"/>
                    </a:lnTo>
                    <a:lnTo>
                      <a:pt x="199" y="48"/>
                    </a:lnTo>
                    <a:lnTo>
                      <a:pt x="201" y="48"/>
                    </a:lnTo>
                    <a:lnTo>
                      <a:pt x="201" y="50"/>
                    </a:lnTo>
                    <a:lnTo>
                      <a:pt x="201" y="52"/>
                    </a:lnTo>
                    <a:lnTo>
                      <a:pt x="201" y="54"/>
                    </a:lnTo>
                    <a:lnTo>
                      <a:pt x="201" y="56"/>
                    </a:lnTo>
                    <a:lnTo>
                      <a:pt x="201" y="58"/>
                    </a:lnTo>
                    <a:lnTo>
                      <a:pt x="201" y="60"/>
                    </a:lnTo>
                    <a:lnTo>
                      <a:pt x="199" y="60"/>
                    </a:lnTo>
                    <a:lnTo>
                      <a:pt x="199" y="62"/>
                    </a:lnTo>
                    <a:lnTo>
                      <a:pt x="199" y="64"/>
                    </a:lnTo>
                    <a:lnTo>
                      <a:pt x="201" y="64"/>
                    </a:lnTo>
                    <a:lnTo>
                      <a:pt x="201" y="66"/>
                    </a:lnTo>
                    <a:lnTo>
                      <a:pt x="201" y="64"/>
                    </a:lnTo>
                    <a:lnTo>
                      <a:pt x="201" y="62"/>
                    </a:lnTo>
                    <a:lnTo>
                      <a:pt x="203" y="62"/>
                    </a:lnTo>
                    <a:lnTo>
                      <a:pt x="203" y="64"/>
                    </a:lnTo>
                    <a:lnTo>
                      <a:pt x="205" y="64"/>
                    </a:lnTo>
                    <a:lnTo>
                      <a:pt x="205" y="66"/>
                    </a:lnTo>
                    <a:lnTo>
                      <a:pt x="205" y="68"/>
                    </a:lnTo>
                    <a:lnTo>
                      <a:pt x="205" y="69"/>
                    </a:lnTo>
                    <a:lnTo>
                      <a:pt x="205" y="71"/>
                    </a:lnTo>
                    <a:lnTo>
                      <a:pt x="205" y="73"/>
                    </a:lnTo>
                    <a:lnTo>
                      <a:pt x="205" y="75"/>
                    </a:lnTo>
                    <a:lnTo>
                      <a:pt x="205" y="77"/>
                    </a:lnTo>
                    <a:lnTo>
                      <a:pt x="205" y="79"/>
                    </a:lnTo>
                    <a:lnTo>
                      <a:pt x="205" y="81"/>
                    </a:lnTo>
                    <a:lnTo>
                      <a:pt x="205" y="83"/>
                    </a:lnTo>
                    <a:lnTo>
                      <a:pt x="205" y="85"/>
                    </a:lnTo>
                    <a:lnTo>
                      <a:pt x="205" y="87"/>
                    </a:lnTo>
                    <a:lnTo>
                      <a:pt x="205" y="89"/>
                    </a:lnTo>
                    <a:lnTo>
                      <a:pt x="205" y="91"/>
                    </a:lnTo>
                    <a:lnTo>
                      <a:pt x="205" y="92"/>
                    </a:lnTo>
                    <a:lnTo>
                      <a:pt x="205" y="94"/>
                    </a:lnTo>
                    <a:lnTo>
                      <a:pt x="205" y="96"/>
                    </a:lnTo>
                    <a:lnTo>
                      <a:pt x="203" y="96"/>
                    </a:lnTo>
                    <a:lnTo>
                      <a:pt x="205" y="96"/>
                    </a:lnTo>
                    <a:lnTo>
                      <a:pt x="205" y="98"/>
                    </a:lnTo>
                    <a:lnTo>
                      <a:pt x="203" y="98"/>
                    </a:lnTo>
                    <a:lnTo>
                      <a:pt x="205" y="100"/>
                    </a:lnTo>
                    <a:lnTo>
                      <a:pt x="205" y="102"/>
                    </a:lnTo>
                    <a:lnTo>
                      <a:pt x="203" y="104"/>
                    </a:lnTo>
                    <a:lnTo>
                      <a:pt x="203" y="106"/>
                    </a:lnTo>
                    <a:lnTo>
                      <a:pt x="203" y="108"/>
                    </a:lnTo>
                    <a:lnTo>
                      <a:pt x="203" y="110"/>
                    </a:lnTo>
                    <a:lnTo>
                      <a:pt x="201" y="110"/>
                    </a:lnTo>
                    <a:lnTo>
                      <a:pt x="201" y="112"/>
                    </a:lnTo>
                    <a:lnTo>
                      <a:pt x="201" y="114"/>
                    </a:lnTo>
                    <a:lnTo>
                      <a:pt x="201" y="116"/>
                    </a:lnTo>
                    <a:lnTo>
                      <a:pt x="201" y="117"/>
                    </a:lnTo>
                    <a:lnTo>
                      <a:pt x="199" y="117"/>
                    </a:lnTo>
                    <a:lnTo>
                      <a:pt x="199" y="119"/>
                    </a:lnTo>
                    <a:lnTo>
                      <a:pt x="199" y="121"/>
                    </a:lnTo>
                    <a:lnTo>
                      <a:pt x="199" y="123"/>
                    </a:lnTo>
                    <a:lnTo>
                      <a:pt x="197" y="123"/>
                    </a:lnTo>
                    <a:lnTo>
                      <a:pt x="197" y="125"/>
                    </a:lnTo>
                    <a:lnTo>
                      <a:pt x="197" y="127"/>
                    </a:lnTo>
                    <a:lnTo>
                      <a:pt x="197" y="129"/>
                    </a:lnTo>
                    <a:lnTo>
                      <a:pt x="197" y="131"/>
                    </a:lnTo>
                    <a:lnTo>
                      <a:pt x="197" y="133"/>
                    </a:lnTo>
                    <a:lnTo>
                      <a:pt x="197" y="135"/>
                    </a:lnTo>
                    <a:lnTo>
                      <a:pt x="197" y="137"/>
                    </a:lnTo>
                    <a:lnTo>
                      <a:pt x="197" y="139"/>
                    </a:lnTo>
                    <a:lnTo>
                      <a:pt x="197" y="140"/>
                    </a:lnTo>
                    <a:lnTo>
                      <a:pt x="197" y="142"/>
                    </a:lnTo>
                    <a:lnTo>
                      <a:pt x="197" y="144"/>
                    </a:lnTo>
                    <a:lnTo>
                      <a:pt x="197" y="146"/>
                    </a:lnTo>
                    <a:lnTo>
                      <a:pt x="197" y="148"/>
                    </a:lnTo>
                    <a:lnTo>
                      <a:pt x="197" y="150"/>
                    </a:lnTo>
                    <a:lnTo>
                      <a:pt x="197" y="152"/>
                    </a:lnTo>
                    <a:lnTo>
                      <a:pt x="195" y="152"/>
                    </a:lnTo>
                    <a:lnTo>
                      <a:pt x="195" y="154"/>
                    </a:lnTo>
                    <a:lnTo>
                      <a:pt x="195" y="156"/>
                    </a:lnTo>
                    <a:lnTo>
                      <a:pt x="195" y="158"/>
                    </a:lnTo>
                    <a:lnTo>
                      <a:pt x="195" y="160"/>
                    </a:lnTo>
                    <a:lnTo>
                      <a:pt x="195" y="162"/>
                    </a:lnTo>
                    <a:lnTo>
                      <a:pt x="195" y="164"/>
                    </a:lnTo>
                    <a:lnTo>
                      <a:pt x="197" y="164"/>
                    </a:lnTo>
                    <a:lnTo>
                      <a:pt x="197" y="165"/>
                    </a:lnTo>
                    <a:lnTo>
                      <a:pt x="195" y="165"/>
                    </a:lnTo>
                    <a:lnTo>
                      <a:pt x="195" y="167"/>
                    </a:lnTo>
                    <a:lnTo>
                      <a:pt x="193" y="167"/>
                    </a:lnTo>
                    <a:lnTo>
                      <a:pt x="193" y="169"/>
                    </a:lnTo>
                    <a:lnTo>
                      <a:pt x="192" y="169"/>
                    </a:lnTo>
                    <a:lnTo>
                      <a:pt x="190" y="169"/>
                    </a:lnTo>
                    <a:lnTo>
                      <a:pt x="190" y="171"/>
                    </a:lnTo>
                    <a:lnTo>
                      <a:pt x="192" y="171"/>
                    </a:lnTo>
                    <a:lnTo>
                      <a:pt x="192" y="173"/>
                    </a:lnTo>
                    <a:lnTo>
                      <a:pt x="192" y="175"/>
                    </a:lnTo>
                    <a:close/>
                  </a:path>
                </a:pathLst>
              </a:custGeom>
              <a:solidFill>
                <a:srgbClr val="F5B90F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5" name="Freeform 1383">
                <a:extLst>
                  <a:ext uri="{FF2B5EF4-FFF2-40B4-BE49-F238E27FC236}">
                    <a16:creationId xmlns:a16="http://schemas.microsoft.com/office/drawing/2014/main" id="{AEF2B0A6-D11F-5844-0EE2-1E16DA073E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99361" y="2464732"/>
                <a:ext cx="215900" cy="234950"/>
              </a:xfrm>
              <a:custGeom>
                <a:avLst/>
                <a:gdLst>
                  <a:gd name="T0" fmla="*/ 64 w 136"/>
                  <a:gd name="T1" fmla="*/ 15 h 148"/>
                  <a:gd name="T2" fmla="*/ 64 w 136"/>
                  <a:gd name="T3" fmla="*/ 11 h 148"/>
                  <a:gd name="T4" fmla="*/ 136 w 136"/>
                  <a:gd name="T5" fmla="*/ 2 h 148"/>
                  <a:gd name="T6" fmla="*/ 136 w 136"/>
                  <a:gd name="T7" fmla="*/ 15 h 148"/>
                  <a:gd name="T8" fmla="*/ 136 w 136"/>
                  <a:gd name="T9" fmla="*/ 31 h 148"/>
                  <a:gd name="T10" fmla="*/ 136 w 136"/>
                  <a:gd name="T11" fmla="*/ 44 h 148"/>
                  <a:gd name="T12" fmla="*/ 135 w 136"/>
                  <a:gd name="T13" fmla="*/ 57 h 148"/>
                  <a:gd name="T14" fmla="*/ 133 w 136"/>
                  <a:gd name="T15" fmla="*/ 65 h 148"/>
                  <a:gd name="T16" fmla="*/ 131 w 136"/>
                  <a:gd name="T17" fmla="*/ 77 h 148"/>
                  <a:gd name="T18" fmla="*/ 127 w 136"/>
                  <a:gd name="T19" fmla="*/ 86 h 148"/>
                  <a:gd name="T20" fmla="*/ 125 w 136"/>
                  <a:gd name="T21" fmla="*/ 96 h 148"/>
                  <a:gd name="T22" fmla="*/ 119 w 136"/>
                  <a:gd name="T23" fmla="*/ 104 h 148"/>
                  <a:gd name="T24" fmla="*/ 112 w 136"/>
                  <a:gd name="T25" fmla="*/ 109 h 148"/>
                  <a:gd name="T26" fmla="*/ 104 w 136"/>
                  <a:gd name="T27" fmla="*/ 111 h 148"/>
                  <a:gd name="T28" fmla="*/ 98 w 136"/>
                  <a:gd name="T29" fmla="*/ 115 h 148"/>
                  <a:gd name="T30" fmla="*/ 94 w 136"/>
                  <a:gd name="T31" fmla="*/ 121 h 148"/>
                  <a:gd name="T32" fmla="*/ 92 w 136"/>
                  <a:gd name="T33" fmla="*/ 128 h 148"/>
                  <a:gd name="T34" fmla="*/ 88 w 136"/>
                  <a:gd name="T35" fmla="*/ 123 h 148"/>
                  <a:gd name="T36" fmla="*/ 83 w 136"/>
                  <a:gd name="T37" fmla="*/ 130 h 148"/>
                  <a:gd name="T38" fmla="*/ 83 w 136"/>
                  <a:gd name="T39" fmla="*/ 140 h 148"/>
                  <a:gd name="T40" fmla="*/ 75 w 136"/>
                  <a:gd name="T41" fmla="*/ 146 h 148"/>
                  <a:gd name="T42" fmla="*/ 67 w 136"/>
                  <a:gd name="T43" fmla="*/ 144 h 148"/>
                  <a:gd name="T44" fmla="*/ 62 w 136"/>
                  <a:gd name="T45" fmla="*/ 136 h 148"/>
                  <a:gd name="T46" fmla="*/ 54 w 136"/>
                  <a:gd name="T47" fmla="*/ 138 h 148"/>
                  <a:gd name="T48" fmla="*/ 48 w 136"/>
                  <a:gd name="T49" fmla="*/ 138 h 148"/>
                  <a:gd name="T50" fmla="*/ 37 w 136"/>
                  <a:gd name="T51" fmla="*/ 136 h 148"/>
                  <a:gd name="T52" fmla="*/ 29 w 136"/>
                  <a:gd name="T53" fmla="*/ 134 h 148"/>
                  <a:gd name="T54" fmla="*/ 19 w 136"/>
                  <a:gd name="T55" fmla="*/ 130 h 148"/>
                  <a:gd name="T56" fmla="*/ 14 w 136"/>
                  <a:gd name="T57" fmla="*/ 123 h 148"/>
                  <a:gd name="T58" fmla="*/ 8 w 136"/>
                  <a:gd name="T59" fmla="*/ 119 h 148"/>
                  <a:gd name="T60" fmla="*/ 2 w 136"/>
                  <a:gd name="T61" fmla="*/ 119 h 148"/>
                  <a:gd name="T62" fmla="*/ 0 w 136"/>
                  <a:gd name="T63" fmla="*/ 107 h 148"/>
                  <a:gd name="T64" fmla="*/ 0 w 136"/>
                  <a:gd name="T65" fmla="*/ 94 h 148"/>
                  <a:gd name="T66" fmla="*/ 0 w 136"/>
                  <a:gd name="T67" fmla="*/ 80 h 148"/>
                  <a:gd name="T68" fmla="*/ 0 w 136"/>
                  <a:gd name="T69" fmla="*/ 67 h 148"/>
                  <a:gd name="T70" fmla="*/ 0 w 136"/>
                  <a:gd name="T71" fmla="*/ 54 h 148"/>
                  <a:gd name="T72" fmla="*/ 0 w 136"/>
                  <a:gd name="T73" fmla="*/ 40 h 148"/>
                  <a:gd name="T74" fmla="*/ 0 w 136"/>
                  <a:gd name="T75" fmla="*/ 27 h 148"/>
                  <a:gd name="T76" fmla="*/ 0 w 136"/>
                  <a:gd name="T77" fmla="*/ 13 h 148"/>
                  <a:gd name="T78" fmla="*/ 16 w 136"/>
                  <a:gd name="T79" fmla="*/ 11 h 148"/>
                  <a:gd name="T80" fmla="*/ 33 w 136"/>
                  <a:gd name="T81" fmla="*/ 11 h 148"/>
                  <a:gd name="T82" fmla="*/ 44 w 136"/>
                  <a:gd name="T83" fmla="*/ 13 h 148"/>
                  <a:gd name="T84" fmla="*/ 50 w 136"/>
                  <a:gd name="T85" fmla="*/ 15 h 148"/>
                  <a:gd name="T86" fmla="*/ 58 w 136"/>
                  <a:gd name="T87" fmla="*/ 19 h 148"/>
                  <a:gd name="T88" fmla="*/ 54 w 136"/>
                  <a:gd name="T89" fmla="*/ 21 h 148"/>
                  <a:gd name="T90" fmla="*/ 62 w 136"/>
                  <a:gd name="T91" fmla="*/ 19 h 148"/>
                  <a:gd name="T92" fmla="*/ 64 w 136"/>
                  <a:gd name="T93" fmla="*/ 19 h 148"/>
                  <a:gd name="T94" fmla="*/ 67 w 136"/>
                  <a:gd name="T95" fmla="*/ 21 h 148"/>
                  <a:gd name="T96" fmla="*/ 64 w 136"/>
                  <a:gd name="T97" fmla="*/ 21 h 148"/>
                  <a:gd name="T98" fmla="*/ 56 w 136"/>
                  <a:gd name="T99" fmla="*/ 23 h 148"/>
                  <a:gd name="T100" fmla="*/ 65 w 136"/>
                  <a:gd name="T101" fmla="*/ 23 h 148"/>
                  <a:gd name="T102" fmla="*/ 67 w 136"/>
                  <a:gd name="T103" fmla="*/ 23 h 148"/>
                  <a:gd name="T104" fmla="*/ 77 w 136"/>
                  <a:gd name="T105" fmla="*/ 25 h 148"/>
                  <a:gd name="T106" fmla="*/ 87 w 136"/>
                  <a:gd name="T107" fmla="*/ 21 h 148"/>
                  <a:gd name="T108" fmla="*/ 96 w 136"/>
                  <a:gd name="T109" fmla="*/ 21 h 148"/>
                  <a:gd name="T110" fmla="*/ 104 w 136"/>
                  <a:gd name="T111" fmla="*/ 15 h 148"/>
                  <a:gd name="T112" fmla="*/ 112 w 136"/>
                  <a:gd name="T113" fmla="*/ 9 h 148"/>
                  <a:gd name="T114" fmla="*/ 121 w 136"/>
                  <a:gd name="T115" fmla="*/ 6 h 148"/>
                  <a:gd name="T116" fmla="*/ 133 w 136"/>
                  <a:gd name="T117" fmla="*/ 2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6" h="148">
                    <a:moveTo>
                      <a:pt x="67" y="15"/>
                    </a:moveTo>
                    <a:lnTo>
                      <a:pt x="67" y="17"/>
                    </a:lnTo>
                    <a:lnTo>
                      <a:pt x="65" y="17"/>
                    </a:lnTo>
                    <a:lnTo>
                      <a:pt x="65" y="15"/>
                    </a:lnTo>
                    <a:lnTo>
                      <a:pt x="67" y="15"/>
                    </a:lnTo>
                    <a:close/>
                    <a:moveTo>
                      <a:pt x="64" y="13"/>
                    </a:moveTo>
                    <a:lnTo>
                      <a:pt x="64" y="15"/>
                    </a:lnTo>
                    <a:lnTo>
                      <a:pt x="62" y="15"/>
                    </a:lnTo>
                    <a:lnTo>
                      <a:pt x="64" y="15"/>
                    </a:lnTo>
                    <a:lnTo>
                      <a:pt x="62" y="13"/>
                    </a:lnTo>
                    <a:lnTo>
                      <a:pt x="64" y="13"/>
                    </a:lnTo>
                    <a:close/>
                    <a:moveTo>
                      <a:pt x="64" y="11"/>
                    </a:moveTo>
                    <a:lnTo>
                      <a:pt x="64" y="13"/>
                    </a:lnTo>
                    <a:lnTo>
                      <a:pt x="64" y="11"/>
                    </a:lnTo>
                    <a:lnTo>
                      <a:pt x="65" y="11"/>
                    </a:lnTo>
                    <a:lnTo>
                      <a:pt x="64" y="11"/>
                    </a:lnTo>
                    <a:close/>
                    <a:moveTo>
                      <a:pt x="44" y="11"/>
                    </a:moveTo>
                    <a:lnTo>
                      <a:pt x="42" y="11"/>
                    </a:lnTo>
                    <a:lnTo>
                      <a:pt x="44" y="11"/>
                    </a:lnTo>
                    <a:close/>
                    <a:moveTo>
                      <a:pt x="136" y="0"/>
                    </a:moveTo>
                    <a:lnTo>
                      <a:pt x="136" y="2"/>
                    </a:lnTo>
                    <a:lnTo>
                      <a:pt x="136" y="4"/>
                    </a:lnTo>
                    <a:lnTo>
                      <a:pt x="136" y="6"/>
                    </a:lnTo>
                    <a:lnTo>
                      <a:pt x="136" y="7"/>
                    </a:lnTo>
                    <a:lnTo>
                      <a:pt x="136" y="9"/>
                    </a:lnTo>
                    <a:lnTo>
                      <a:pt x="136" y="11"/>
                    </a:lnTo>
                    <a:lnTo>
                      <a:pt x="136" y="13"/>
                    </a:lnTo>
                    <a:lnTo>
                      <a:pt x="136" y="15"/>
                    </a:lnTo>
                    <a:lnTo>
                      <a:pt x="136" y="17"/>
                    </a:lnTo>
                    <a:lnTo>
                      <a:pt x="136" y="19"/>
                    </a:lnTo>
                    <a:lnTo>
                      <a:pt x="136" y="21"/>
                    </a:lnTo>
                    <a:lnTo>
                      <a:pt x="136" y="25"/>
                    </a:lnTo>
                    <a:lnTo>
                      <a:pt x="136" y="27"/>
                    </a:lnTo>
                    <a:lnTo>
                      <a:pt x="136" y="29"/>
                    </a:lnTo>
                    <a:lnTo>
                      <a:pt x="136" y="31"/>
                    </a:lnTo>
                    <a:lnTo>
                      <a:pt x="136" y="32"/>
                    </a:lnTo>
                    <a:lnTo>
                      <a:pt x="136" y="34"/>
                    </a:lnTo>
                    <a:lnTo>
                      <a:pt x="136" y="36"/>
                    </a:lnTo>
                    <a:lnTo>
                      <a:pt x="136" y="38"/>
                    </a:lnTo>
                    <a:lnTo>
                      <a:pt x="136" y="40"/>
                    </a:lnTo>
                    <a:lnTo>
                      <a:pt x="136" y="42"/>
                    </a:lnTo>
                    <a:lnTo>
                      <a:pt x="136" y="44"/>
                    </a:lnTo>
                    <a:lnTo>
                      <a:pt x="136" y="46"/>
                    </a:lnTo>
                    <a:lnTo>
                      <a:pt x="136" y="48"/>
                    </a:lnTo>
                    <a:lnTo>
                      <a:pt x="136" y="50"/>
                    </a:lnTo>
                    <a:lnTo>
                      <a:pt x="136" y="54"/>
                    </a:lnTo>
                    <a:lnTo>
                      <a:pt x="136" y="56"/>
                    </a:lnTo>
                    <a:lnTo>
                      <a:pt x="136" y="57"/>
                    </a:lnTo>
                    <a:lnTo>
                      <a:pt x="135" y="57"/>
                    </a:lnTo>
                    <a:lnTo>
                      <a:pt x="133" y="57"/>
                    </a:lnTo>
                    <a:lnTo>
                      <a:pt x="131" y="57"/>
                    </a:lnTo>
                    <a:lnTo>
                      <a:pt x="131" y="59"/>
                    </a:lnTo>
                    <a:lnTo>
                      <a:pt x="133" y="59"/>
                    </a:lnTo>
                    <a:lnTo>
                      <a:pt x="133" y="61"/>
                    </a:lnTo>
                    <a:lnTo>
                      <a:pt x="133" y="63"/>
                    </a:lnTo>
                    <a:lnTo>
                      <a:pt x="133" y="65"/>
                    </a:lnTo>
                    <a:lnTo>
                      <a:pt x="133" y="67"/>
                    </a:lnTo>
                    <a:lnTo>
                      <a:pt x="133" y="69"/>
                    </a:lnTo>
                    <a:lnTo>
                      <a:pt x="133" y="71"/>
                    </a:lnTo>
                    <a:lnTo>
                      <a:pt x="133" y="73"/>
                    </a:lnTo>
                    <a:lnTo>
                      <a:pt x="131" y="73"/>
                    </a:lnTo>
                    <a:lnTo>
                      <a:pt x="131" y="75"/>
                    </a:lnTo>
                    <a:lnTo>
                      <a:pt x="131" y="77"/>
                    </a:lnTo>
                    <a:lnTo>
                      <a:pt x="131" y="79"/>
                    </a:lnTo>
                    <a:lnTo>
                      <a:pt x="129" y="79"/>
                    </a:lnTo>
                    <a:lnTo>
                      <a:pt x="129" y="80"/>
                    </a:lnTo>
                    <a:lnTo>
                      <a:pt x="129" y="82"/>
                    </a:lnTo>
                    <a:lnTo>
                      <a:pt x="129" y="84"/>
                    </a:lnTo>
                    <a:lnTo>
                      <a:pt x="129" y="86"/>
                    </a:lnTo>
                    <a:lnTo>
                      <a:pt x="127" y="86"/>
                    </a:lnTo>
                    <a:lnTo>
                      <a:pt x="127" y="88"/>
                    </a:lnTo>
                    <a:lnTo>
                      <a:pt x="127" y="90"/>
                    </a:lnTo>
                    <a:lnTo>
                      <a:pt x="127" y="92"/>
                    </a:lnTo>
                    <a:lnTo>
                      <a:pt x="125" y="92"/>
                    </a:lnTo>
                    <a:lnTo>
                      <a:pt x="125" y="94"/>
                    </a:lnTo>
                    <a:lnTo>
                      <a:pt x="127" y="94"/>
                    </a:lnTo>
                    <a:lnTo>
                      <a:pt x="125" y="96"/>
                    </a:lnTo>
                    <a:lnTo>
                      <a:pt x="125" y="98"/>
                    </a:lnTo>
                    <a:lnTo>
                      <a:pt x="123" y="98"/>
                    </a:lnTo>
                    <a:lnTo>
                      <a:pt x="123" y="100"/>
                    </a:lnTo>
                    <a:lnTo>
                      <a:pt x="121" y="100"/>
                    </a:lnTo>
                    <a:lnTo>
                      <a:pt x="121" y="102"/>
                    </a:lnTo>
                    <a:lnTo>
                      <a:pt x="119" y="102"/>
                    </a:lnTo>
                    <a:lnTo>
                      <a:pt x="119" y="104"/>
                    </a:lnTo>
                    <a:lnTo>
                      <a:pt x="117" y="104"/>
                    </a:lnTo>
                    <a:lnTo>
                      <a:pt x="117" y="105"/>
                    </a:lnTo>
                    <a:lnTo>
                      <a:pt x="115" y="105"/>
                    </a:lnTo>
                    <a:lnTo>
                      <a:pt x="115" y="107"/>
                    </a:lnTo>
                    <a:lnTo>
                      <a:pt x="113" y="107"/>
                    </a:lnTo>
                    <a:lnTo>
                      <a:pt x="112" y="107"/>
                    </a:lnTo>
                    <a:lnTo>
                      <a:pt x="112" y="109"/>
                    </a:lnTo>
                    <a:lnTo>
                      <a:pt x="110" y="109"/>
                    </a:lnTo>
                    <a:lnTo>
                      <a:pt x="108" y="109"/>
                    </a:lnTo>
                    <a:lnTo>
                      <a:pt x="108" y="107"/>
                    </a:lnTo>
                    <a:lnTo>
                      <a:pt x="106" y="107"/>
                    </a:lnTo>
                    <a:lnTo>
                      <a:pt x="106" y="109"/>
                    </a:lnTo>
                    <a:lnTo>
                      <a:pt x="104" y="109"/>
                    </a:lnTo>
                    <a:lnTo>
                      <a:pt x="104" y="111"/>
                    </a:lnTo>
                    <a:lnTo>
                      <a:pt x="102" y="111"/>
                    </a:lnTo>
                    <a:lnTo>
                      <a:pt x="104" y="111"/>
                    </a:lnTo>
                    <a:lnTo>
                      <a:pt x="104" y="113"/>
                    </a:lnTo>
                    <a:lnTo>
                      <a:pt x="102" y="113"/>
                    </a:lnTo>
                    <a:lnTo>
                      <a:pt x="100" y="113"/>
                    </a:lnTo>
                    <a:lnTo>
                      <a:pt x="98" y="113"/>
                    </a:lnTo>
                    <a:lnTo>
                      <a:pt x="98" y="115"/>
                    </a:lnTo>
                    <a:lnTo>
                      <a:pt x="98" y="117"/>
                    </a:lnTo>
                    <a:lnTo>
                      <a:pt x="96" y="117"/>
                    </a:lnTo>
                    <a:lnTo>
                      <a:pt x="98" y="117"/>
                    </a:lnTo>
                    <a:lnTo>
                      <a:pt x="98" y="119"/>
                    </a:lnTo>
                    <a:lnTo>
                      <a:pt x="96" y="119"/>
                    </a:lnTo>
                    <a:lnTo>
                      <a:pt x="96" y="121"/>
                    </a:lnTo>
                    <a:lnTo>
                      <a:pt x="94" y="121"/>
                    </a:lnTo>
                    <a:lnTo>
                      <a:pt x="96" y="121"/>
                    </a:lnTo>
                    <a:lnTo>
                      <a:pt x="96" y="123"/>
                    </a:lnTo>
                    <a:lnTo>
                      <a:pt x="96" y="125"/>
                    </a:lnTo>
                    <a:lnTo>
                      <a:pt x="96" y="127"/>
                    </a:lnTo>
                    <a:lnTo>
                      <a:pt x="94" y="127"/>
                    </a:lnTo>
                    <a:lnTo>
                      <a:pt x="94" y="128"/>
                    </a:lnTo>
                    <a:lnTo>
                      <a:pt x="92" y="128"/>
                    </a:lnTo>
                    <a:lnTo>
                      <a:pt x="90" y="128"/>
                    </a:lnTo>
                    <a:lnTo>
                      <a:pt x="92" y="128"/>
                    </a:lnTo>
                    <a:lnTo>
                      <a:pt x="92" y="127"/>
                    </a:lnTo>
                    <a:lnTo>
                      <a:pt x="92" y="125"/>
                    </a:lnTo>
                    <a:lnTo>
                      <a:pt x="90" y="125"/>
                    </a:lnTo>
                    <a:lnTo>
                      <a:pt x="90" y="123"/>
                    </a:lnTo>
                    <a:lnTo>
                      <a:pt x="88" y="123"/>
                    </a:lnTo>
                    <a:lnTo>
                      <a:pt x="88" y="125"/>
                    </a:lnTo>
                    <a:lnTo>
                      <a:pt x="87" y="125"/>
                    </a:lnTo>
                    <a:lnTo>
                      <a:pt x="87" y="127"/>
                    </a:lnTo>
                    <a:lnTo>
                      <a:pt x="85" y="127"/>
                    </a:lnTo>
                    <a:lnTo>
                      <a:pt x="85" y="128"/>
                    </a:lnTo>
                    <a:lnTo>
                      <a:pt x="85" y="130"/>
                    </a:lnTo>
                    <a:lnTo>
                      <a:pt x="83" y="130"/>
                    </a:lnTo>
                    <a:lnTo>
                      <a:pt x="83" y="132"/>
                    </a:lnTo>
                    <a:lnTo>
                      <a:pt x="83" y="134"/>
                    </a:lnTo>
                    <a:lnTo>
                      <a:pt x="83" y="136"/>
                    </a:lnTo>
                    <a:lnTo>
                      <a:pt x="83" y="138"/>
                    </a:lnTo>
                    <a:lnTo>
                      <a:pt x="85" y="138"/>
                    </a:lnTo>
                    <a:lnTo>
                      <a:pt x="85" y="140"/>
                    </a:lnTo>
                    <a:lnTo>
                      <a:pt x="83" y="140"/>
                    </a:lnTo>
                    <a:lnTo>
                      <a:pt x="81" y="140"/>
                    </a:lnTo>
                    <a:lnTo>
                      <a:pt x="81" y="142"/>
                    </a:lnTo>
                    <a:lnTo>
                      <a:pt x="79" y="142"/>
                    </a:lnTo>
                    <a:lnTo>
                      <a:pt x="79" y="144"/>
                    </a:lnTo>
                    <a:lnTo>
                      <a:pt x="79" y="146"/>
                    </a:lnTo>
                    <a:lnTo>
                      <a:pt x="77" y="146"/>
                    </a:lnTo>
                    <a:lnTo>
                      <a:pt x="75" y="146"/>
                    </a:lnTo>
                    <a:lnTo>
                      <a:pt x="75" y="148"/>
                    </a:lnTo>
                    <a:lnTo>
                      <a:pt x="73" y="148"/>
                    </a:lnTo>
                    <a:lnTo>
                      <a:pt x="71" y="148"/>
                    </a:lnTo>
                    <a:lnTo>
                      <a:pt x="69" y="148"/>
                    </a:lnTo>
                    <a:lnTo>
                      <a:pt x="69" y="146"/>
                    </a:lnTo>
                    <a:lnTo>
                      <a:pt x="69" y="144"/>
                    </a:lnTo>
                    <a:lnTo>
                      <a:pt x="67" y="144"/>
                    </a:lnTo>
                    <a:lnTo>
                      <a:pt x="67" y="142"/>
                    </a:lnTo>
                    <a:lnTo>
                      <a:pt x="65" y="142"/>
                    </a:lnTo>
                    <a:lnTo>
                      <a:pt x="64" y="142"/>
                    </a:lnTo>
                    <a:lnTo>
                      <a:pt x="64" y="140"/>
                    </a:lnTo>
                    <a:lnTo>
                      <a:pt x="62" y="140"/>
                    </a:lnTo>
                    <a:lnTo>
                      <a:pt x="62" y="138"/>
                    </a:lnTo>
                    <a:lnTo>
                      <a:pt x="62" y="136"/>
                    </a:lnTo>
                    <a:lnTo>
                      <a:pt x="62" y="134"/>
                    </a:lnTo>
                    <a:lnTo>
                      <a:pt x="60" y="134"/>
                    </a:lnTo>
                    <a:lnTo>
                      <a:pt x="58" y="134"/>
                    </a:lnTo>
                    <a:lnTo>
                      <a:pt x="56" y="134"/>
                    </a:lnTo>
                    <a:lnTo>
                      <a:pt x="56" y="136"/>
                    </a:lnTo>
                    <a:lnTo>
                      <a:pt x="54" y="136"/>
                    </a:lnTo>
                    <a:lnTo>
                      <a:pt x="54" y="138"/>
                    </a:lnTo>
                    <a:lnTo>
                      <a:pt x="52" y="138"/>
                    </a:lnTo>
                    <a:lnTo>
                      <a:pt x="52" y="140"/>
                    </a:lnTo>
                    <a:lnTo>
                      <a:pt x="50" y="140"/>
                    </a:lnTo>
                    <a:lnTo>
                      <a:pt x="50" y="138"/>
                    </a:lnTo>
                    <a:lnTo>
                      <a:pt x="50" y="140"/>
                    </a:lnTo>
                    <a:lnTo>
                      <a:pt x="48" y="140"/>
                    </a:lnTo>
                    <a:lnTo>
                      <a:pt x="48" y="138"/>
                    </a:lnTo>
                    <a:lnTo>
                      <a:pt x="46" y="138"/>
                    </a:lnTo>
                    <a:lnTo>
                      <a:pt x="44" y="138"/>
                    </a:lnTo>
                    <a:lnTo>
                      <a:pt x="44" y="136"/>
                    </a:lnTo>
                    <a:lnTo>
                      <a:pt x="42" y="136"/>
                    </a:lnTo>
                    <a:lnTo>
                      <a:pt x="40" y="136"/>
                    </a:lnTo>
                    <a:lnTo>
                      <a:pt x="39" y="136"/>
                    </a:lnTo>
                    <a:lnTo>
                      <a:pt x="37" y="136"/>
                    </a:lnTo>
                    <a:lnTo>
                      <a:pt x="37" y="138"/>
                    </a:lnTo>
                    <a:lnTo>
                      <a:pt x="35" y="138"/>
                    </a:lnTo>
                    <a:lnTo>
                      <a:pt x="33" y="138"/>
                    </a:lnTo>
                    <a:lnTo>
                      <a:pt x="33" y="136"/>
                    </a:lnTo>
                    <a:lnTo>
                      <a:pt x="31" y="136"/>
                    </a:lnTo>
                    <a:lnTo>
                      <a:pt x="31" y="134"/>
                    </a:lnTo>
                    <a:lnTo>
                      <a:pt x="29" y="134"/>
                    </a:lnTo>
                    <a:lnTo>
                      <a:pt x="29" y="132"/>
                    </a:lnTo>
                    <a:lnTo>
                      <a:pt x="27" y="132"/>
                    </a:lnTo>
                    <a:lnTo>
                      <a:pt x="25" y="132"/>
                    </a:lnTo>
                    <a:lnTo>
                      <a:pt x="23" y="132"/>
                    </a:lnTo>
                    <a:lnTo>
                      <a:pt x="21" y="132"/>
                    </a:lnTo>
                    <a:lnTo>
                      <a:pt x="19" y="132"/>
                    </a:lnTo>
                    <a:lnTo>
                      <a:pt x="19" y="130"/>
                    </a:lnTo>
                    <a:lnTo>
                      <a:pt x="19" y="128"/>
                    </a:lnTo>
                    <a:lnTo>
                      <a:pt x="17" y="128"/>
                    </a:lnTo>
                    <a:lnTo>
                      <a:pt x="17" y="127"/>
                    </a:lnTo>
                    <a:lnTo>
                      <a:pt x="17" y="125"/>
                    </a:lnTo>
                    <a:lnTo>
                      <a:pt x="17" y="123"/>
                    </a:lnTo>
                    <a:lnTo>
                      <a:pt x="16" y="123"/>
                    </a:lnTo>
                    <a:lnTo>
                      <a:pt x="14" y="123"/>
                    </a:lnTo>
                    <a:lnTo>
                      <a:pt x="14" y="121"/>
                    </a:lnTo>
                    <a:lnTo>
                      <a:pt x="12" y="121"/>
                    </a:lnTo>
                    <a:lnTo>
                      <a:pt x="12" y="119"/>
                    </a:lnTo>
                    <a:lnTo>
                      <a:pt x="10" y="119"/>
                    </a:lnTo>
                    <a:lnTo>
                      <a:pt x="10" y="121"/>
                    </a:lnTo>
                    <a:lnTo>
                      <a:pt x="10" y="119"/>
                    </a:lnTo>
                    <a:lnTo>
                      <a:pt x="8" y="119"/>
                    </a:lnTo>
                    <a:lnTo>
                      <a:pt x="8" y="121"/>
                    </a:lnTo>
                    <a:lnTo>
                      <a:pt x="6" y="121"/>
                    </a:lnTo>
                    <a:lnTo>
                      <a:pt x="6" y="119"/>
                    </a:lnTo>
                    <a:lnTo>
                      <a:pt x="4" y="119"/>
                    </a:lnTo>
                    <a:lnTo>
                      <a:pt x="4" y="117"/>
                    </a:lnTo>
                    <a:lnTo>
                      <a:pt x="2" y="117"/>
                    </a:lnTo>
                    <a:lnTo>
                      <a:pt x="2" y="119"/>
                    </a:lnTo>
                    <a:lnTo>
                      <a:pt x="0" y="119"/>
                    </a:lnTo>
                    <a:lnTo>
                      <a:pt x="0" y="117"/>
                    </a:lnTo>
                    <a:lnTo>
                      <a:pt x="0" y="115"/>
                    </a:lnTo>
                    <a:lnTo>
                      <a:pt x="0" y="113"/>
                    </a:lnTo>
                    <a:lnTo>
                      <a:pt x="0" y="111"/>
                    </a:lnTo>
                    <a:lnTo>
                      <a:pt x="0" y="109"/>
                    </a:lnTo>
                    <a:lnTo>
                      <a:pt x="0" y="107"/>
                    </a:lnTo>
                    <a:lnTo>
                      <a:pt x="0" y="105"/>
                    </a:lnTo>
                    <a:lnTo>
                      <a:pt x="0" y="104"/>
                    </a:lnTo>
                    <a:lnTo>
                      <a:pt x="0" y="102"/>
                    </a:lnTo>
                    <a:lnTo>
                      <a:pt x="0" y="100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0" y="88"/>
                    </a:lnTo>
                    <a:lnTo>
                      <a:pt x="0" y="86"/>
                    </a:lnTo>
                    <a:lnTo>
                      <a:pt x="0" y="84"/>
                    </a:lnTo>
                    <a:lnTo>
                      <a:pt x="0" y="82"/>
                    </a:lnTo>
                    <a:lnTo>
                      <a:pt x="0" y="80"/>
                    </a:lnTo>
                    <a:lnTo>
                      <a:pt x="0" y="79"/>
                    </a:lnTo>
                    <a:lnTo>
                      <a:pt x="0" y="77"/>
                    </a:lnTo>
                    <a:lnTo>
                      <a:pt x="0" y="75"/>
                    </a:lnTo>
                    <a:lnTo>
                      <a:pt x="0" y="73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7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1"/>
                    </a:lnTo>
                    <a:lnTo>
                      <a:pt x="0" y="59"/>
                    </a:lnTo>
                    <a:lnTo>
                      <a:pt x="0" y="57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0" y="48"/>
                    </a:lnTo>
                    <a:lnTo>
                      <a:pt x="0" y="46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2" y="11"/>
                    </a:lnTo>
                    <a:lnTo>
                      <a:pt x="4" y="11"/>
                    </a:lnTo>
                    <a:lnTo>
                      <a:pt x="8" y="11"/>
                    </a:lnTo>
                    <a:lnTo>
                      <a:pt x="10" y="11"/>
                    </a:lnTo>
                    <a:lnTo>
                      <a:pt x="14" y="11"/>
                    </a:lnTo>
                    <a:lnTo>
                      <a:pt x="16" y="11"/>
                    </a:lnTo>
                    <a:lnTo>
                      <a:pt x="19" y="11"/>
                    </a:lnTo>
                    <a:lnTo>
                      <a:pt x="21" y="11"/>
                    </a:lnTo>
                    <a:lnTo>
                      <a:pt x="25" y="11"/>
                    </a:lnTo>
                    <a:lnTo>
                      <a:pt x="27" y="11"/>
                    </a:lnTo>
                    <a:lnTo>
                      <a:pt x="29" y="11"/>
                    </a:lnTo>
                    <a:lnTo>
                      <a:pt x="31" y="11"/>
                    </a:lnTo>
                    <a:lnTo>
                      <a:pt x="33" y="11"/>
                    </a:lnTo>
                    <a:lnTo>
                      <a:pt x="35" y="11"/>
                    </a:lnTo>
                    <a:lnTo>
                      <a:pt x="37" y="11"/>
                    </a:lnTo>
                    <a:lnTo>
                      <a:pt x="39" y="11"/>
                    </a:lnTo>
                    <a:lnTo>
                      <a:pt x="40" y="11"/>
                    </a:lnTo>
                    <a:lnTo>
                      <a:pt x="42" y="11"/>
                    </a:lnTo>
                    <a:lnTo>
                      <a:pt x="44" y="11"/>
                    </a:lnTo>
                    <a:lnTo>
                      <a:pt x="44" y="13"/>
                    </a:lnTo>
                    <a:lnTo>
                      <a:pt x="44" y="11"/>
                    </a:lnTo>
                    <a:lnTo>
                      <a:pt x="46" y="13"/>
                    </a:lnTo>
                    <a:lnTo>
                      <a:pt x="46" y="11"/>
                    </a:lnTo>
                    <a:lnTo>
                      <a:pt x="48" y="11"/>
                    </a:lnTo>
                    <a:lnTo>
                      <a:pt x="48" y="13"/>
                    </a:lnTo>
                    <a:lnTo>
                      <a:pt x="50" y="13"/>
                    </a:lnTo>
                    <a:lnTo>
                      <a:pt x="50" y="15"/>
                    </a:lnTo>
                    <a:lnTo>
                      <a:pt x="52" y="15"/>
                    </a:lnTo>
                    <a:lnTo>
                      <a:pt x="54" y="15"/>
                    </a:lnTo>
                    <a:lnTo>
                      <a:pt x="56" y="15"/>
                    </a:lnTo>
                    <a:lnTo>
                      <a:pt x="56" y="17"/>
                    </a:lnTo>
                    <a:lnTo>
                      <a:pt x="58" y="19"/>
                    </a:lnTo>
                    <a:lnTo>
                      <a:pt x="60" y="19"/>
                    </a:lnTo>
                    <a:lnTo>
                      <a:pt x="58" y="19"/>
                    </a:lnTo>
                    <a:lnTo>
                      <a:pt x="56" y="19"/>
                    </a:lnTo>
                    <a:lnTo>
                      <a:pt x="56" y="21"/>
                    </a:lnTo>
                    <a:lnTo>
                      <a:pt x="56" y="19"/>
                    </a:lnTo>
                    <a:lnTo>
                      <a:pt x="56" y="21"/>
                    </a:lnTo>
                    <a:lnTo>
                      <a:pt x="54" y="21"/>
                    </a:lnTo>
                    <a:lnTo>
                      <a:pt x="54" y="19"/>
                    </a:lnTo>
                    <a:lnTo>
                      <a:pt x="54" y="21"/>
                    </a:lnTo>
                    <a:lnTo>
                      <a:pt x="56" y="21"/>
                    </a:lnTo>
                    <a:lnTo>
                      <a:pt x="58" y="21"/>
                    </a:lnTo>
                    <a:lnTo>
                      <a:pt x="58" y="19"/>
                    </a:lnTo>
                    <a:lnTo>
                      <a:pt x="58" y="21"/>
                    </a:lnTo>
                    <a:lnTo>
                      <a:pt x="58" y="19"/>
                    </a:lnTo>
                    <a:lnTo>
                      <a:pt x="60" y="19"/>
                    </a:lnTo>
                    <a:lnTo>
                      <a:pt x="62" y="19"/>
                    </a:lnTo>
                    <a:lnTo>
                      <a:pt x="62" y="17"/>
                    </a:lnTo>
                    <a:lnTo>
                      <a:pt x="64" y="17"/>
                    </a:lnTo>
                    <a:lnTo>
                      <a:pt x="64" y="19"/>
                    </a:lnTo>
                    <a:lnTo>
                      <a:pt x="62" y="19"/>
                    </a:lnTo>
                    <a:lnTo>
                      <a:pt x="64" y="19"/>
                    </a:lnTo>
                    <a:lnTo>
                      <a:pt x="64" y="17"/>
                    </a:lnTo>
                    <a:lnTo>
                      <a:pt x="64" y="19"/>
                    </a:lnTo>
                    <a:lnTo>
                      <a:pt x="65" y="19"/>
                    </a:lnTo>
                    <a:lnTo>
                      <a:pt x="64" y="19"/>
                    </a:lnTo>
                    <a:lnTo>
                      <a:pt x="65" y="19"/>
                    </a:lnTo>
                    <a:lnTo>
                      <a:pt x="67" y="19"/>
                    </a:lnTo>
                    <a:lnTo>
                      <a:pt x="65" y="19"/>
                    </a:lnTo>
                    <a:lnTo>
                      <a:pt x="67" y="19"/>
                    </a:lnTo>
                    <a:lnTo>
                      <a:pt x="67" y="21"/>
                    </a:lnTo>
                    <a:lnTo>
                      <a:pt x="65" y="21"/>
                    </a:lnTo>
                    <a:lnTo>
                      <a:pt x="67" y="21"/>
                    </a:lnTo>
                    <a:lnTo>
                      <a:pt x="65" y="19"/>
                    </a:lnTo>
                    <a:lnTo>
                      <a:pt x="65" y="21"/>
                    </a:lnTo>
                    <a:lnTo>
                      <a:pt x="65" y="19"/>
                    </a:lnTo>
                    <a:lnTo>
                      <a:pt x="65" y="21"/>
                    </a:lnTo>
                    <a:lnTo>
                      <a:pt x="64" y="21"/>
                    </a:lnTo>
                    <a:lnTo>
                      <a:pt x="62" y="21"/>
                    </a:lnTo>
                    <a:lnTo>
                      <a:pt x="60" y="21"/>
                    </a:lnTo>
                    <a:lnTo>
                      <a:pt x="58" y="21"/>
                    </a:lnTo>
                    <a:lnTo>
                      <a:pt x="58" y="23"/>
                    </a:lnTo>
                    <a:lnTo>
                      <a:pt x="58" y="21"/>
                    </a:lnTo>
                    <a:lnTo>
                      <a:pt x="56" y="21"/>
                    </a:lnTo>
                    <a:lnTo>
                      <a:pt x="56" y="23"/>
                    </a:lnTo>
                    <a:lnTo>
                      <a:pt x="58" y="23"/>
                    </a:lnTo>
                    <a:lnTo>
                      <a:pt x="60" y="23"/>
                    </a:lnTo>
                    <a:lnTo>
                      <a:pt x="62" y="23"/>
                    </a:lnTo>
                    <a:lnTo>
                      <a:pt x="64" y="23"/>
                    </a:lnTo>
                    <a:lnTo>
                      <a:pt x="64" y="21"/>
                    </a:lnTo>
                    <a:lnTo>
                      <a:pt x="64" y="23"/>
                    </a:lnTo>
                    <a:lnTo>
                      <a:pt x="65" y="23"/>
                    </a:lnTo>
                    <a:lnTo>
                      <a:pt x="67" y="23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9" y="23"/>
                    </a:lnTo>
                    <a:lnTo>
                      <a:pt x="67" y="23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7" y="21"/>
                    </a:lnTo>
                    <a:lnTo>
                      <a:pt x="69" y="23"/>
                    </a:lnTo>
                    <a:lnTo>
                      <a:pt x="71" y="23"/>
                    </a:lnTo>
                    <a:lnTo>
                      <a:pt x="71" y="25"/>
                    </a:lnTo>
                    <a:lnTo>
                      <a:pt x="73" y="25"/>
                    </a:lnTo>
                    <a:lnTo>
                      <a:pt x="75" y="25"/>
                    </a:lnTo>
                    <a:lnTo>
                      <a:pt x="77" y="25"/>
                    </a:lnTo>
                    <a:lnTo>
                      <a:pt x="77" y="23"/>
                    </a:lnTo>
                    <a:lnTo>
                      <a:pt x="79" y="23"/>
                    </a:lnTo>
                    <a:lnTo>
                      <a:pt x="81" y="23"/>
                    </a:lnTo>
                    <a:lnTo>
                      <a:pt x="83" y="23"/>
                    </a:lnTo>
                    <a:lnTo>
                      <a:pt x="83" y="21"/>
                    </a:lnTo>
                    <a:lnTo>
                      <a:pt x="85" y="21"/>
                    </a:lnTo>
                    <a:lnTo>
                      <a:pt x="87" y="21"/>
                    </a:lnTo>
                    <a:lnTo>
                      <a:pt x="88" y="21"/>
                    </a:lnTo>
                    <a:lnTo>
                      <a:pt x="88" y="19"/>
                    </a:lnTo>
                    <a:lnTo>
                      <a:pt x="90" y="19"/>
                    </a:lnTo>
                    <a:lnTo>
                      <a:pt x="90" y="21"/>
                    </a:lnTo>
                    <a:lnTo>
                      <a:pt x="92" y="21"/>
                    </a:lnTo>
                    <a:lnTo>
                      <a:pt x="94" y="21"/>
                    </a:lnTo>
                    <a:lnTo>
                      <a:pt x="96" y="21"/>
                    </a:lnTo>
                    <a:lnTo>
                      <a:pt x="98" y="21"/>
                    </a:lnTo>
                    <a:lnTo>
                      <a:pt x="98" y="19"/>
                    </a:lnTo>
                    <a:lnTo>
                      <a:pt x="100" y="19"/>
                    </a:lnTo>
                    <a:lnTo>
                      <a:pt x="102" y="19"/>
                    </a:lnTo>
                    <a:lnTo>
                      <a:pt x="102" y="17"/>
                    </a:lnTo>
                    <a:lnTo>
                      <a:pt x="104" y="17"/>
                    </a:lnTo>
                    <a:lnTo>
                      <a:pt x="104" y="15"/>
                    </a:lnTo>
                    <a:lnTo>
                      <a:pt x="106" y="15"/>
                    </a:lnTo>
                    <a:lnTo>
                      <a:pt x="106" y="13"/>
                    </a:lnTo>
                    <a:lnTo>
                      <a:pt x="108" y="13"/>
                    </a:lnTo>
                    <a:lnTo>
                      <a:pt x="108" y="11"/>
                    </a:lnTo>
                    <a:lnTo>
                      <a:pt x="110" y="11"/>
                    </a:lnTo>
                    <a:lnTo>
                      <a:pt x="110" y="9"/>
                    </a:lnTo>
                    <a:lnTo>
                      <a:pt x="112" y="9"/>
                    </a:lnTo>
                    <a:lnTo>
                      <a:pt x="113" y="9"/>
                    </a:lnTo>
                    <a:lnTo>
                      <a:pt x="113" y="7"/>
                    </a:lnTo>
                    <a:lnTo>
                      <a:pt x="115" y="7"/>
                    </a:lnTo>
                    <a:lnTo>
                      <a:pt x="117" y="7"/>
                    </a:lnTo>
                    <a:lnTo>
                      <a:pt x="117" y="6"/>
                    </a:lnTo>
                    <a:lnTo>
                      <a:pt x="119" y="6"/>
                    </a:lnTo>
                    <a:lnTo>
                      <a:pt x="121" y="6"/>
                    </a:lnTo>
                    <a:lnTo>
                      <a:pt x="123" y="6"/>
                    </a:lnTo>
                    <a:lnTo>
                      <a:pt x="125" y="4"/>
                    </a:lnTo>
                    <a:lnTo>
                      <a:pt x="127" y="4"/>
                    </a:lnTo>
                    <a:lnTo>
                      <a:pt x="129" y="4"/>
                    </a:lnTo>
                    <a:lnTo>
                      <a:pt x="129" y="2"/>
                    </a:lnTo>
                    <a:lnTo>
                      <a:pt x="131" y="2"/>
                    </a:lnTo>
                    <a:lnTo>
                      <a:pt x="133" y="2"/>
                    </a:lnTo>
                    <a:lnTo>
                      <a:pt x="135" y="2"/>
                    </a:lnTo>
                    <a:lnTo>
                      <a:pt x="135" y="0"/>
                    </a:lnTo>
                    <a:lnTo>
                      <a:pt x="136" y="0"/>
                    </a:lnTo>
                    <a:close/>
                  </a:path>
                </a:pathLst>
              </a:custGeom>
              <a:solidFill>
                <a:srgbClr val="4BACC6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/>
              </a:p>
            </p:txBody>
          </p:sp>
          <p:sp>
            <p:nvSpPr>
              <p:cNvPr id="236" name="Freeform 1386">
                <a:extLst>
                  <a:ext uri="{FF2B5EF4-FFF2-40B4-BE49-F238E27FC236}">
                    <a16:creationId xmlns:a16="http://schemas.microsoft.com/office/drawing/2014/main" id="{81376520-5260-FEAC-BCD1-6D91C692F7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15261" y="2445682"/>
                <a:ext cx="290513" cy="168275"/>
              </a:xfrm>
              <a:custGeom>
                <a:avLst/>
                <a:gdLst>
                  <a:gd name="T0" fmla="*/ 24 w 183"/>
                  <a:gd name="T1" fmla="*/ 4 h 106"/>
                  <a:gd name="T2" fmla="*/ 29 w 183"/>
                  <a:gd name="T3" fmla="*/ 12 h 106"/>
                  <a:gd name="T4" fmla="*/ 41 w 183"/>
                  <a:gd name="T5" fmla="*/ 12 h 106"/>
                  <a:gd name="T6" fmla="*/ 54 w 183"/>
                  <a:gd name="T7" fmla="*/ 12 h 106"/>
                  <a:gd name="T8" fmla="*/ 66 w 183"/>
                  <a:gd name="T9" fmla="*/ 12 h 106"/>
                  <a:gd name="T10" fmla="*/ 77 w 183"/>
                  <a:gd name="T11" fmla="*/ 12 h 106"/>
                  <a:gd name="T12" fmla="*/ 89 w 183"/>
                  <a:gd name="T13" fmla="*/ 12 h 106"/>
                  <a:gd name="T14" fmla="*/ 106 w 183"/>
                  <a:gd name="T15" fmla="*/ 12 h 106"/>
                  <a:gd name="T16" fmla="*/ 118 w 183"/>
                  <a:gd name="T17" fmla="*/ 12 h 106"/>
                  <a:gd name="T18" fmla="*/ 131 w 183"/>
                  <a:gd name="T19" fmla="*/ 12 h 106"/>
                  <a:gd name="T20" fmla="*/ 148 w 183"/>
                  <a:gd name="T21" fmla="*/ 12 h 106"/>
                  <a:gd name="T22" fmla="*/ 162 w 183"/>
                  <a:gd name="T23" fmla="*/ 12 h 106"/>
                  <a:gd name="T24" fmla="*/ 168 w 183"/>
                  <a:gd name="T25" fmla="*/ 18 h 106"/>
                  <a:gd name="T26" fmla="*/ 173 w 183"/>
                  <a:gd name="T27" fmla="*/ 23 h 106"/>
                  <a:gd name="T28" fmla="*/ 173 w 183"/>
                  <a:gd name="T29" fmla="*/ 27 h 106"/>
                  <a:gd name="T30" fmla="*/ 175 w 183"/>
                  <a:gd name="T31" fmla="*/ 33 h 106"/>
                  <a:gd name="T32" fmla="*/ 183 w 183"/>
                  <a:gd name="T33" fmla="*/ 37 h 106"/>
                  <a:gd name="T34" fmla="*/ 179 w 183"/>
                  <a:gd name="T35" fmla="*/ 44 h 106"/>
                  <a:gd name="T36" fmla="*/ 175 w 183"/>
                  <a:gd name="T37" fmla="*/ 50 h 106"/>
                  <a:gd name="T38" fmla="*/ 169 w 183"/>
                  <a:gd name="T39" fmla="*/ 56 h 106"/>
                  <a:gd name="T40" fmla="*/ 171 w 183"/>
                  <a:gd name="T41" fmla="*/ 62 h 106"/>
                  <a:gd name="T42" fmla="*/ 168 w 183"/>
                  <a:gd name="T43" fmla="*/ 69 h 106"/>
                  <a:gd name="T44" fmla="*/ 171 w 183"/>
                  <a:gd name="T45" fmla="*/ 77 h 106"/>
                  <a:gd name="T46" fmla="*/ 175 w 183"/>
                  <a:gd name="T47" fmla="*/ 81 h 106"/>
                  <a:gd name="T48" fmla="*/ 181 w 183"/>
                  <a:gd name="T49" fmla="*/ 87 h 106"/>
                  <a:gd name="T50" fmla="*/ 179 w 183"/>
                  <a:gd name="T51" fmla="*/ 89 h 106"/>
                  <a:gd name="T52" fmla="*/ 173 w 183"/>
                  <a:gd name="T53" fmla="*/ 94 h 106"/>
                  <a:gd name="T54" fmla="*/ 168 w 183"/>
                  <a:gd name="T55" fmla="*/ 100 h 106"/>
                  <a:gd name="T56" fmla="*/ 156 w 183"/>
                  <a:gd name="T57" fmla="*/ 102 h 106"/>
                  <a:gd name="T58" fmla="*/ 148 w 183"/>
                  <a:gd name="T59" fmla="*/ 106 h 106"/>
                  <a:gd name="T60" fmla="*/ 137 w 183"/>
                  <a:gd name="T61" fmla="*/ 106 h 106"/>
                  <a:gd name="T62" fmla="*/ 125 w 183"/>
                  <a:gd name="T63" fmla="*/ 106 h 106"/>
                  <a:gd name="T64" fmla="*/ 114 w 183"/>
                  <a:gd name="T65" fmla="*/ 106 h 106"/>
                  <a:gd name="T66" fmla="*/ 102 w 183"/>
                  <a:gd name="T67" fmla="*/ 106 h 106"/>
                  <a:gd name="T68" fmla="*/ 91 w 183"/>
                  <a:gd name="T69" fmla="*/ 106 h 106"/>
                  <a:gd name="T70" fmla="*/ 79 w 183"/>
                  <a:gd name="T71" fmla="*/ 106 h 106"/>
                  <a:gd name="T72" fmla="*/ 68 w 183"/>
                  <a:gd name="T73" fmla="*/ 106 h 106"/>
                  <a:gd name="T74" fmla="*/ 56 w 183"/>
                  <a:gd name="T75" fmla="*/ 106 h 106"/>
                  <a:gd name="T76" fmla="*/ 45 w 183"/>
                  <a:gd name="T77" fmla="*/ 106 h 106"/>
                  <a:gd name="T78" fmla="*/ 33 w 183"/>
                  <a:gd name="T79" fmla="*/ 106 h 106"/>
                  <a:gd name="T80" fmla="*/ 22 w 183"/>
                  <a:gd name="T81" fmla="*/ 106 h 106"/>
                  <a:gd name="T82" fmla="*/ 10 w 183"/>
                  <a:gd name="T83" fmla="*/ 106 h 106"/>
                  <a:gd name="T84" fmla="*/ 0 w 183"/>
                  <a:gd name="T85" fmla="*/ 104 h 106"/>
                  <a:gd name="T86" fmla="*/ 0 w 183"/>
                  <a:gd name="T87" fmla="*/ 92 h 106"/>
                  <a:gd name="T88" fmla="*/ 0 w 183"/>
                  <a:gd name="T89" fmla="*/ 81 h 106"/>
                  <a:gd name="T90" fmla="*/ 0 w 183"/>
                  <a:gd name="T91" fmla="*/ 69 h 106"/>
                  <a:gd name="T92" fmla="*/ 0 w 183"/>
                  <a:gd name="T93" fmla="*/ 56 h 106"/>
                  <a:gd name="T94" fmla="*/ 0 w 183"/>
                  <a:gd name="T95" fmla="*/ 44 h 106"/>
                  <a:gd name="T96" fmla="*/ 0 w 183"/>
                  <a:gd name="T97" fmla="*/ 31 h 106"/>
                  <a:gd name="T98" fmla="*/ 0 w 183"/>
                  <a:gd name="T99" fmla="*/ 19 h 106"/>
                  <a:gd name="T100" fmla="*/ 2 w 183"/>
                  <a:gd name="T101" fmla="*/ 10 h 106"/>
                  <a:gd name="T102" fmla="*/ 10 w 183"/>
                  <a:gd name="T103" fmla="*/ 6 h 106"/>
                  <a:gd name="T104" fmla="*/ 14 w 183"/>
                  <a:gd name="T105" fmla="*/ 6 h 106"/>
                  <a:gd name="T106" fmla="*/ 18 w 183"/>
                  <a:gd name="T107" fmla="*/ 2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3" h="106">
                    <a:moveTo>
                      <a:pt x="164" y="100"/>
                    </a:moveTo>
                    <a:lnTo>
                      <a:pt x="166" y="100"/>
                    </a:lnTo>
                    <a:lnTo>
                      <a:pt x="164" y="100"/>
                    </a:lnTo>
                    <a:close/>
                    <a:moveTo>
                      <a:pt x="24" y="0"/>
                    </a:moveTo>
                    <a:lnTo>
                      <a:pt x="24" y="2"/>
                    </a:lnTo>
                    <a:lnTo>
                      <a:pt x="24" y="4"/>
                    </a:lnTo>
                    <a:lnTo>
                      <a:pt x="24" y="6"/>
                    </a:lnTo>
                    <a:lnTo>
                      <a:pt x="24" y="10"/>
                    </a:lnTo>
                    <a:lnTo>
                      <a:pt x="24" y="12"/>
                    </a:lnTo>
                    <a:lnTo>
                      <a:pt x="25" y="12"/>
                    </a:lnTo>
                    <a:lnTo>
                      <a:pt x="27" y="12"/>
                    </a:lnTo>
                    <a:lnTo>
                      <a:pt x="29" y="12"/>
                    </a:lnTo>
                    <a:lnTo>
                      <a:pt x="31" y="12"/>
                    </a:lnTo>
                    <a:lnTo>
                      <a:pt x="33" y="12"/>
                    </a:lnTo>
                    <a:lnTo>
                      <a:pt x="35" y="12"/>
                    </a:lnTo>
                    <a:lnTo>
                      <a:pt x="37" y="12"/>
                    </a:lnTo>
                    <a:lnTo>
                      <a:pt x="39" y="12"/>
                    </a:lnTo>
                    <a:lnTo>
                      <a:pt x="41" y="12"/>
                    </a:lnTo>
                    <a:lnTo>
                      <a:pt x="43" y="12"/>
                    </a:lnTo>
                    <a:lnTo>
                      <a:pt x="47" y="12"/>
                    </a:lnTo>
                    <a:lnTo>
                      <a:pt x="48" y="12"/>
                    </a:lnTo>
                    <a:lnTo>
                      <a:pt x="50" y="12"/>
                    </a:lnTo>
                    <a:lnTo>
                      <a:pt x="52" y="12"/>
                    </a:lnTo>
                    <a:lnTo>
                      <a:pt x="54" y="12"/>
                    </a:lnTo>
                    <a:lnTo>
                      <a:pt x="56" y="12"/>
                    </a:lnTo>
                    <a:lnTo>
                      <a:pt x="58" y="12"/>
                    </a:lnTo>
                    <a:lnTo>
                      <a:pt x="60" y="12"/>
                    </a:lnTo>
                    <a:lnTo>
                      <a:pt x="62" y="12"/>
                    </a:lnTo>
                    <a:lnTo>
                      <a:pt x="64" y="12"/>
                    </a:lnTo>
                    <a:lnTo>
                      <a:pt x="66" y="12"/>
                    </a:lnTo>
                    <a:lnTo>
                      <a:pt x="68" y="12"/>
                    </a:lnTo>
                    <a:lnTo>
                      <a:pt x="70" y="12"/>
                    </a:lnTo>
                    <a:lnTo>
                      <a:pt x="72" y="12"/>
                    </a:lnTo>
                    <a:lnTo>
                      <a:pt x="73" y="12"/>
                    </a:lnTo>
                    <a:lnTo>
                      <a:pt x="75" y="12"/>
                    </a:lnTo>
                    <a:lnTo>
                      <a:pt x="77" y="12"/>
                    </a:lnTo>
                    <a:lnTo>
                      <a:pt x="79" y="12"/>
                    </a:lnTo>
                    <a:lnTo>
                      <a:pt x="81" y="12"/>
                    </a:lnTo>
                    <a:lnTo>
                      <a:pt x="83" y="12"/>
                    </a:lnTo>
                    <a:lnTo>
                      <a:pt x="85" y="12"/>
                    </a:lnTo>
                    <a:lnTo>
                      <a:pt x="87" y="12"/>
                    </a:lnTo>
                    <a:lnTo>
                      <a:pt x="89" y="12"/>
                    </a:lnTo>
                    <a:lnTo>
                      <a:pt x="91" y="12"/>
                    </a:lnTo>
                    <a:lnTo>
                      <a:pt x="95" y="12"/>
                    </a:lnTo>
                    <a:lnTo>
                      <a:pt x="96" y="12"/>
                    </a:lnTo>
                    <a:lnTo>
                      <a:pt x="98" y="12"/>
                    </a:lnTo>
                    <a:lnTo>
                      <a:pt x="100" y="12"/>
                    </a:lnTo>
                    <a:lnTo>
                      <a:pt x="106" y="12"/>
                    </a:lnTo>
                    <a:lnTo>
                      <a:pt x="108" y="12"/>
                    </a:lnTo>
                    <a:lnTo>
                      <a:pt x="110" y="12"/>
                    </a:lnTo>
                    <a:lnTo>
                      <a:pt x="112" y="12"/>
                    </a:lnTo>
                    <a:lnTo>
                      <a:pt x="114" y="12"/>
                    </a:lnTo>
                    <a:lnTo>
                      <a:pt x="116" y="12"/>
                    </a:lnTo>
                    <a:lnTo>
                      <a:pt x="118" y="12"/>
                    </a:lnTo>
                    <a:lnTo>
                      <a:pt x="120" y="12"/>
                    </a:lnTo>
                    <a:lnTo>
                      <a:pt x="121" y="12"/>
                    </a:lnTo>
                    <a:lnTo>
                      <a:pt x="123" y="12"/>
                    </a:lnTo>
                    <a:lnTo>
                      <a:pt x="125" y="12"/>
                    </a:lnTo>
                    <a:lnTo>
                      <a:pt x="127" y="12"/>
                    </a:lnTo>
                    <a:lnTo>
                      <a:pt x="131" y="12"/>
                    </a:lnTo>
                    <a:lnTo>
                      <a:pt x="137" y="12"/>
                    </a:lnTo>
                    <a:lnTo>
                      <a:pt x="139" y="12"/>
                    </a:lnTo>
                    <a:lnTo>
                      <a:pt x="143" y="12"/>
                    </a:lnTo>
                    <a:lnTo>
                      <a:pt x="144" y="12"/>
                    </a:lnTo>
                    <a:lnTo>
                      <a:pt x="146" y="12"/>
                    </a:lnTo>
                    <a:lnTo>
                      <a:pt x="148" y="12"/>
                    </a:lnTo>
                    <a:lnTo>
                      <a:pt x="150" y="12"/>
                    </a:lnTo>
                    <a:lnTo>
                      <a:pt x="154" y="12"/>
                    </a:lnTo>
                    <a:lnTo>
                      <a:pt x="156" y="12"/>
                    </a:lnTo>
                    <a:lnTo>
                      <a:pt x="158" y="12"/>
                    </a:lnTo>
                    <a:lnTo>
                      <a:pt x="160" y="12"/>
                    </a:lnTo>
                    <a:lnTo>
                      <a:pt x="162" y="12"/>
                    </a:lnTo>
                    <a:lnTo>
                      <a:pt x="164" y="12"/>
                    </a:lnTo>
                    <a:lnTo>
                      <a:pt x="164" y="14"/>
                    </a:lnTo>
                    <a:lnTo>
                      <a:pt x="166" y="14"/>
                    </a:lnTo>
                    <a:lnTo>
                      <a:pt x="166" y="16"/>
                    </a:lnTo>
                    <a:lnTo>
                      <a:pt x="166" y="18"/>
                    </a:lnTo>
                    <a:lnTo>
                      <a:pt x="168" y="18"/>
                    </a:lnTo>
                    <a:lnTo>
                      <a:pt x="169" y="18"/>
                    </a:lnTo>
                    <a:lnTo>
                      <a:pt x="169" y="19"/>
                    </a:lnTo>
                    <a:lnTo>
                      <a:pt x="171" y="19"/>
                    </a:lnTo>
                    <a:lnTo>
                      <a:pt x="171" y="21"/>
                    </a:lnTo>
                    <a:lnTo>
                      <a:pt x="171" y="23"/>
                    </a:lnTo>
                    <a:lnTo>
                      <a:pt x="173" y="23"/>
                    </a:lnTo>
                    <a:lnTo>
                      <a:pt x="171" y="23"/>
                    </a:lnTo>
                    <a:lnTo>
                      <a:pt x="171" y="25"/>
                    </a:lnTo>
                    <a:lnTo>
                      <a:pt x="173" y="25"/>
                    </a:lnTo>
                    <a:lnTo>
                      <a:pt x="173" y="27"/>
                    </a:lnTo>
                    <a:lnTo>
                      <a:pt x="171" y="27"/>
                    </a:lnTo>
                    <a:lnTo>
                      <a:pt x="173" y="27"/>
                    </a:lnTo>
                    <a:lnTo>
                      <a:pt x="171" y="27"/>
                    </a:lnTo>
                    <a:lnTo>
                      <a:pt x="171" y="29"/>
                    </a:lnTo>
                    <a:lnTo>
                      <a:pt x="173" y="29"/>
                    </a:lnTo>
                    <a:lnTo>
                      <a:pt x="173" y="31"/>
                    </a:lnTo>
                    <a:lnTo>
                      <a:pt x="175" y="31"/>
                    </a:lnTo>
                    <a:lnTo>
                      <a:pt x="175" y="33"/>
                    </a:lnTo>
                    <a:lnTo>
                      <a:pt x="177" y="33"/>
                    </a:lnTo>
                    <a:lnTo>
                      <a:pt x="177" y="35"/>
                    </a:lnTo>
                    <a:lnTo>
                      <a:pt x="179" y="35"/>
                    </a:lnTo>
                    <a:lnTo>
                      <a:pt x="181" y="35"/>
                    </a:lnTo>
                    <a:lnTo>
                      <a:pt x="183" y="35"/>
                    </a:lnTo>
                    <a:lnTo>
                      <a:pt x="183" y="37"/>
                    </a:lnTo>
                    <a:lnTo>
                      <a:pt x="183" y="39"/>
                    </a:lnTo>
                    <a:lnTo>
                      <a:pt x="181" y="39"/>
                    </a:lnTo>
                    <a:lnTo>
                      <a:pt x="181" y="41"/>
                    </a:lnTo>
                    <a:lnTo>
                      <a:pt x="179" y="41"/>
                    </a:lnTo>
                    <a:lnTo>
                      <a:pt x="179" y="43"/>
                    </a:lnTo>
                    <a:lnTo>
                      <a:pt x="179" y="44"/>
                    </a:lnTo>
                    <a:lnTo>
                      <a:pt x="177" y="44"/>
                    </a:lnTo>
                    <a:lnTo>
                      <a:pt x="177" y="46"/>
                    </a:lnTo>
                    <a:lnTo>
                      <a:pt x="177" y="48"/>
                    </a:lnTo>
                    <a:lnTo>
                      <a:pt x="175" y="48"/>
                    </a:lnTo>
                    <a:lnTo>
                      <a:pt x="173" y="50"/>
                    </a:lnTo>
                    <a:lnTo>
                      <a:pt x="175" y="50"/>
                    </a:lnTo>
                    <a:lnTo>
                      <a:pt x="173" y="50"/>
                    </a:lnTo>
                    <a:lnTo>
                      <a:pt x="173" y="52"/>
                    </a:lnTo>
                    <a:lnTo>
                      <a:pt x="171" y="52"/>
                    </a:lnTo>
                    <a:lnTo>
                      <a:pt x="171" y="54"/>
                    </a:lnTo>
                    <a:lnTo>
                      <a:pt x="169" y="54"/>
                    </a:lnTo>
                    <a:lnTo>
                      <a:pt x="169" y="56"/>
                    </a:lnTo>
                    <a:lnTo>
                      <a:pt x="171" y="56"/>
                    </a:lnTo>
                    <a:lnTo>
                      <a:pt x="171" y="58"/>
                    </a:lnTo>
                    <a:lnTo>
                      <a:pt x="173" y="58"/>
                    </a:lnTo>
                    <a:lnTo>
                      <a:pt x="173" y="60"/>
                    </a:lnTo>
                    <a:lnTo>
                      <a:pt x="171" y="60"/>
                    </a:lnTo>
                    <a:lnTo>
                      <a:pt x="171" y="62"/>
                    </a:lnTo>
                    <a:lnTo>
                      <a:pt x="169" y="62"/>
                    </a:lnTo>
                    <a:lnTo>
                      <a:pt x="168" y="62"/>
                    </a:lnTo>
                    <a:lnTo>
                      <a:pt x="168" y="64"/>
                    </a:lnTo>
                    <a:lnTo>
                      <a:pt x="168" y="66"/>
                    </a:lnTo>
                    <a:lnTo>
                      <a:pt x="168" y="68"/>
                    </a:lnTo>
                    <a:lnTo>
                      <a:pt x="168" y="69"/>
                    </a:lnTo>
                    <a:lnTo>
                      <a:pt x="168" y="71"/>
                    </a:lnTo>
                    <a:lnTo>
                      <a:pt x="169" y="71"/>
                    </a:lnTo>
                    <a:lnTo>
                      <a:pt x="171" y="71"/>
                    </a:lnTo>
                    <a:lnTo>
                      <a:pt x="171" y="73"/>
                    </a:lnTo>
                    <a:lnTo>
                      <a:pt x="171" y="75"/>
                    </a:lnTo>
                    <a:lnTo>
                      <a:pt x="171" y="77"/>
                    </a:lnTo>
                    <a:lnTo>
                      <a:pt x="173" y="77"/>
                    </a:lnTo>
                    <a:lnTo>
                      <a:pt x="173" y="79"/>
                    </a:lnTo>
                    <a:lnTo>
                      <a:pt x="173" y="77"/>
                    </a:lnTo>
                    <a:lnTo>
                      <a:pt x="175" y="77"/>
                    </a:lnTo>
                    <a:lnTo>
                      <a:pt x="175" y="79"/>
                    </a:lnTo>
                    <a:lnTo>
                      <a:pt x="175" y="81"/>
                    </a:lnTo>
                    <a:lnTo>
                      <a:pt x="177" y="81"/>
                    </a:lnTo>
                    <a:lnTo>
                      <a:pt x="177" y="83"/>
                    </a:lnTo>
                    <a:lnTo>
                      <a:pt x="179" y="83"/>
                    </a:lnTo>
                    <a:lnTo>
                      <a:pt x="179" y="85"/>
                    </a:lnTo>
                    <a:lnTo>
                      <a:pt x="181" y="85"/>
                    </a:lnTo>
                    <a:lnTo>
                      <a:pt x="181" y="87"/>
                    </a:lnTo>
                    <a:lnTo>
                      <a:pt x="183" y="87"/>
                    </a:lnTo>
                    <a:lnTo>
                      <a:pt x="183" y="89"/>
                    </a:lnTo>
                    <a:lnTo>
                      <a:pt x="181" y="89"/>
                    </a:lnTo>
                    <a:lnTo>
                      <a:pt x="181" y="91"/>
                    </a:lnTo>
                    <a:lnTo>
                      <a:pt x="179" y="91"/>
                    </a:lnTo>
                    <a:lnTo>
                      <a:pt x="179" y="89"/>
                    </a:lnTo>
                    <a:lnTo>
                      <a:pt x="179" y="91"/>
                    </a:lnTo>
                    <a:lnTo>
                      <a:pt x="177" y="91"/>
                    </a:lnTo>
                    <a:lnTo>
                      <a:pt x="177" y="92"/>
                    </a:lnTo>
                    <a:lnTo>
                      <a:pt x="175" y="92"/>
                    </a:lnTo>
                    <a:lnTo>
                      <a:pt x="173" y="92"/>
                    </a:lnTo>
                    <a:lnTo>
                      <a:pt x="173" y="94"/>
                    </a:lnTo>
                    <a:lnTo>
                      <a:pt x="171" y="94"/>
                    </a:lnTo>
                    <a:lnTo>
                      <a:pt x="171" y="96"/>
                    </a:lnTo>
                    <a:lnTo>
                      <a:pt x="169" y="96"/>
                    </a:lnTo>
                    <a:lnTo>
                      <a:pt x="169" y="98"/>
                    </a:lnTo>
                    <a:lnTo>
                      <a:pt x="169" y="100"/>
                    </a:lnTo>
                    <a:lnTo>
                      <a:pt x="168" y="100"/>
                    </a:lnTo>
                    <a:lnTo>
                      <a:pt x="166" y="100"/>
                    </a:lnTo>
                    <a:lnTo>
                      <a:pt x="164" y="100"/>
                    </a:lnTo>
                    <a:lnTo>
                      <a:pt x="162" y="102"/>
                    </a:lnTo>
                    <a:lnTo>
                      <a:pt x="160" y="102"/>
                    </a:lnTo>
                    <a:lnTo>
                      <a:pt x="158" y="102"/>
                    </a:lnTo>
                    <a:lnTo>
                      <a:pt x="156" y="102"/>
                    </a:lnTo>
                    <a:lnTo>
                      <a:pt x="154" y="102"/>
                    </a:lnTo>
                    <a:lnTo>
                      <a:pt x="152" y="102"/>
                    </a:lnTo>
                    <a:lnTo>
                      <a:pt x="152" y="104"/>
                    </a:lnTo>
                    <a:lnTo>
                      <a:pt x="150" y="104"/>
                    </a:lnTo>
                    <a:lnTo>
                      <a:pt x="150" y="106"/>
                    </a:lnTo>
                    <a:lnTo>
                      <a:pt x="148" y="106"/>
                    </a:lnTo>
                    <a:lnTo>
                      <a:pt x="146" y="106"/>
                    </a:lnTo>
                    <a:lnTo>
                      <a:pt x="144" y="106"/>
                    </a:lnTo>
                    <a:lnTo>
                      <a:pt x="143" y="106"/>
                    </a:lnTo>
                    <a:lnTo>
                      <a:pt x="141" y="106"/>
                    </a:lnTo>
                    <a:lnTo>
                      <a:pt x="139" y="106"/>
                    </a:lnTo>
                    <a:lnTo>
                      <a:pt x="137" y="106"/>
                    </a:lnTo>
                    <a:lnTo>
                      <a:pt x="135" y="106"/>
                    </a:lnTo>
                    <a:lnTo>
                      <a:pt x="133" y="106"/>
                    </a:lnTo>
                    <a:lnTo>
                      <a:pt x="131" y="106"/>
                    </a:lnTo>
                    <a:lnTo>
                      <a:pt x="129" y="106"/>
                    </a:lnTo>
                    <a:lnTo>
                      <a:pt x="127" y="106"/>
                    </a:lnTo>
                    <a:lnTo>
                      <a:pt x="125" y="106"/>
                    </a:lnTo>
                    <a:lnTo>
                      <a:pt x="123" y="106"/>
                    </a:lnTo>
                    <a:lnTo>
                      <a:pt x="121" y="106"/>
                    </a:lnTo>
                    <a:lnTo>
                      <a:pt x="120" y="106"/>
                    </a:lnTo>
                    <a:lnTo>
                      <a:pt x="118" y="106"/>
                    </a:lnTo>
                    <a:lnTo>
                      <a:pt x="116" y="106"/>
                    </a:lnTo>
                    <a:lnTo>
                      <a:pt x="114" y="106"/>
                    </a:lnTo>
                    <a:lnTo>
                      <a:pt x="112" y="106"/>
                    </a:lnTo>
                    <a:lnTo>
                      <a:pt x="110" y="106"/>
                    </a:lnTo>
                    <a:lnTo>
                      <a:pt x="108" y="106"/>
                    </a:lnTo>
                    <a:lnTo>
                      <a:pt x="106" y="106"/>
                    </a:lnTo>
                    <a:lnTo>
                      <a:pt x="104" y="106"/>
                    </a:lnTo>
                    <a:lnTo>
                      <a:pt x="102" y="106"/>
                    </a:lnTo>
                    <a:lnTo>
                      <a:pt x="100" y="106"/>
                    </a:lnTo>
                    <a:lnTo>
                      <a:pt x="98" y="106"/>
                    </a:lnTo>
                    <a:lnTo>
                      <a:pt x="96" y="106"/>
                    </a:lnTo>
                    <a:lnTo>
                      <a:pt x="95" y="106"/>
                    </a:lnTo>
                    <a:lnTo>
                      <a:pt x="93" y="106"/>
                    </a:lnTo>
                    <a:lnTo>
                      <a:pt x="91" y="106"/>
                    </a:lnTo>
                    <a:lnTo>
                      <a:pt x="89" y="106"/>
                    </a:lnTo>
                    <a:lnTo>
                      <a:pt x="87" y="106"/>
                    </a:lnTo>
                    <a:lnTo>
                      <a:pt x="85" y="106"/>
                    </a:lnTo>
                    <a:lnTo>
                      <a:pt x="83" y="106"/>
                    </a:lnTo>
                    <a:lnTo>
                      <a:pt x="81" y="106"/>
                    </a:lnTo>
                    <a:lnTo>
                      <a:pt x="79" y="106"/>
                    </a:lnTo>
                    <a:lnTo>
                      <a:pt x="77" y="106"/>
                    </a:lnTo>
                    <a:lnTo>
                      <a:pt x="75" y="106"/>
                    </a:lnTo>
                    <a:lnTo>
                      <a:pt x="73" y="106"/>
                    </a:lnTo>
                    <a:lnTo>
                      <a:pt x="72" y="106"/>
                    </a:lnTo>
                    <a:lnTo>
                      <a:pt x="70" y="106"/>
                    </a:lnTo>
                    <a:lnTo>
                      <a:pt x="68" y="106"/>
                    </a:lnTo>
                    <a:lnTo>
                      <a:pt x="66" y="106"/>
                    </a:lnTo>
                    <a:lnTo>
                      <a:pt x="64" y="106"/>
                    </a:lnTo>
                    <a:lnTo>
                      <a:pt x="62" y="106"/>
                    </a:lnTo>
                    <a:lnTo>
                      <a:pt x="60" y="106"/>
                    </a:lnTo>
                    <a:lnTo>
                      <a:pt x="58" y="106"/>
                    </a:lnTo>
                    <a:lnTo>
                      <a:pt x="56" y="106"/>
                    </a:lnTo>
                    <a:lnTo>
                      <a:pt x="54" y="106"/>
                    </a:lnTo>
                    <a:lnTo>
                      <a:pt x="52" y="106"/>
                    </a:lnTo>
                    <a:lnTo>
                      <a:pt x="50" y="106"/>
                    </a:lnTo>
                    <a:lnTo>
                      <a:pt x="48" y="106"/>
                    </a:lnTo>
                    <a:lnTo>
                      <a:pt x="47" y="106"/>
                    </a:lnTo>
                    <a:lnTo>
                      <a:pt x="45" y="106"/>
                    </a:lnTo>
                    <a:lnTo>
                      <a:pt x="43" y="106"/>
                    </a:lnTo>
                    <a:lnTo>
                      <a:pt x="41" y="106"/>
                    </a:lnTo>
                    <a:lnTo>
                      <a:pt x="39" y="106"/>
                    </a:lnTo>
                    <a:lnTo>
                      <a:pt x="37" y="106"/>
                    </a:lnTo>
                    <a:lnTo>
                      <a:pt x="35" y="106"/>
                    </a:lnTo>
                    <a:lnTo>
                      <a:pt x="33" y="106"/>
                    </a:lnTo>
                    <a:lnTo>
                      <a:pt x="31" y="106"/>
                    </a:lnTo>
                    <a:lnTo>
                      <a:pt x="29" y="106"/>
                    </a:lnTo>
                    <a:lnTo>
                      <a:pt x="27" y="106"/>
                    </a:lnTo>
                    <a:lnTo>
                      <a:pt x="25" y="106"/>
                    </a:lnTo>
                    <a:lnTo>
                      <a:pt x="24" y="106"/>
                    </a:lnTo>
                    <a:lnTo>
                      <a:pt x="22" y="106"/>
                    </a:lnTo>
                    <a:lnTo>
                      <a:pt x="20" y="106"/>
                    </a:lnTo>
                    <a:lnTo>
                      <a:pt x="18" y="106"/>
                    </a:lnTo>
                    <a:lnTo>
                      <a:pt x="16" y="106"/>
                    </a:lnTo>
                    <a:lnTo>
                      <a:pt x="14" y="106"/>
                    </a:lnTo>
                    <a:lnTo>
                      <a:pt x="12" y="106"/>
                    </a:lnTo>
                    <a:lnTo>
                      <a:pt x="10" y="106"/>
                    </a:lnTo>
                    <a:lnTo>
                      <a:pt x="8" y="106"/>
                    </a:lnTo>
                    <a:lnTo>
                      <a:pt x="6" y="106"/>
                    </a:lnTo>
                    <a:lnTo>
                      <a:pt x="4" y="106"/>
                    </a:lnTo>
                    <a:lnTo>
                      <a:pt x="2" y="106"/>
                    </a:lnTo>
                    <a:lnTo>
                      <a:pt x="0" y="106"/>
                    </a:lnTo>
                    <a:lnTo>
                      <a:pt x="0" y="104"/>
                    </a:lnTo>
                    <a:lnTo>
                      <a:pt x="0" y="102"/>
                    </a:lnTo>
                    <a:lnTo>
                      <a:pt x="0" y="100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0" y="94"/>
                    </a:lnTo>
                    <a:lnTo>
                      <a:pt x="0" y="92"/>
                    </a:lnTo>
                    <a:lnTo>
                      <a:pt x="0" y="91"/>
                    </a:lnTo>
                    <a:lnTo>
                      <a:pt x="0" y="89"/>
                    </a:lnTo>
                    <a:lnTo>
                      <a:pt x="0" y="87"/>
                    </a:lnTo>
                    <a:lnTo>
                      <a:pt x="0" y="85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0" y="77"/>
                    </a:lnTo>
                    <a:lnTo>
                      <a:pt x="0" y="75"/>
                    </a:lnTo>
                    <a:lnTo>
                      <a:pt x="0" y="73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0" y="68"/>
                    </a:lnTo>
                    <a:lnTo>
                      <a:pt x="0" y="66"/>
                    </a:lnTo>
                    <a:lnTo>
                      <a:pt x="0" y="62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0" y="48"/>
                    </a:lnTo>
                    <a:lnTo>
                      <a:pt x="0" y="46"/>
                    </a:lnTo>
                    <a:lnTo>
                      <a:pt x="0" y="44"/>
                    </a:lnTo>
                    <a:lnTo>
                      <a:pt x="0" y="43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2" y="12"/>
                    </a:lnTo>
                    <a:lnTo>
                      <a:pt x="2" y="10"/>
                    </a:lnTo>
                    <a:lnTo>
                      <a:pt x="4" y="10"/>
                    </a:lnTo>
                    <a:lnTo>
                      <a:pt x="6" y="10"/>
                    </a:lnTo>
                    <a:lnTo>
                      <a:pt x="6" y="8"/>
                    </a:lnTo>
                    <a:lnTo>
                      <a:pt x="8" y="8"/>
                    </a:lnTo>
                    <a:lnTo>
                      <a:pt x="10" y="8"/>
                    </a:lnTo>
                    <a:lnTo>
                      <a:pt x="10" y="6"/>
                    </a:lnTo>
                    <a:lnTo>
                      <a:pt x="12" y="6"/>
                    </a:lnTo>
                    <a:lnTo>
                      <a:pt x="12" y="4"/>
                    </a:lnTo>
                    <a:lnTo>
                      <a:pt x="14" y="4"/>
                    </a:lnTo>
                    <a:lnTo>
                      <a:pt x="12" y="4"/>
                    </a:lnTo>
                    <a:lnTo>
                      <a:pt x="12" y="6"/>
                    </a:lnTo>
                    <a:lnTo>
                      <a:pt x="14" y="6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4" y="4"/>
                    </a:lnTo>
                    <a:lnTo>
                      <a:pt x="16" y="4"/>
                    </a:lnTo>
                    <a:lnTo>
                      <a:pt x="18" y="4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2" y="2"/>
                    </a:lnTo>
                    <a:lnTo>
                      <a:pt x="22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4BACC6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7" name="Freeform 1389">
                <a:extLst>
                  <a:ext uri="{FF2B5EF4-FFF2-40B4-BE49-F238E27FC236}">
                    <a16:creationId xmlns:a16="http://schemas.microsoft.com/office/drawing/2014/main" id="{107C0C47-9D1E-814F-D27E-1A8E3C178F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72386" y="2896532"/>
                <a:ext cx="241300" cy="192088"/>
              </a:xfrm>
              <a:custGeom>
                <a:avLst/>
                <a:gdLst>
                  <a:gd name="T0" fmla="*/ 77 w 152"/>
                  <a:gd name="T1" fmla="*/ 120 h 121"/>
                  <a:gd name="T2" fmla="*/ 77 w 152"/>
                  <a:gd name="T3" fmla="*/ 118 h 121"/>
                  <a:gd name="T4" fmla="*/ 85 w 152"/>
                  <a:gd name="T5" fmla="*/ 118 h 121"/>
                  <a:gd name="T6" fmla="*/ 81 w 152"/>
                  <a:gd name="T7" fmla="*/ 114 h 121"/>
                  <a:gd name="T8" fmla="*/ 83 w 152"/>
                  <a:gd name="T9" fmla="*/ 112 h 121"/>
                  <a:gd name="T10" fmla="*/ 92 w 152"/>
                  <a:gd name="T11" fmla="*/ 110 h 121"/>
                  <a:gd name="T12" fmla="*/ 87 w 152"/>
                  <a:gd name="T13" fmla="*/ 104 h 121"/>
                  <a:gd name="T14" fmla="*/ 90 w 152"/>
                  <a:gd name="T15" fmla="*/ 108 h 121"/>
                  <a:gd name="T16" fmla="*/ 87 w 152"/>
                  <a:gd name="T17" fmla="*/ 106 h 121"/>
                  <a:gd name="T18" fmla="*/ 85 w 152"/>
                  <a:gd name="T19" fmla="*/ 108 h 121"/>
                  <a:gd name="T20" fmla="*/ 87 w 152"/>
                  <a:gd name="T21" fmla="*/ 102 h 121"/>
                  <a:gd name="T22" fmla="*/ 110 w 152"/>
                  <a:gd name="T23" fmla="*/ 97 h 121"/>
                  <a:gd name="T24" fmla="*/ 114 w 152"/>
                  <a:gd name="T25" fmla="*/ 95 h 121"/>
                  <a:gd name="T26" fmla="*/ 114 w 152"/>
                  <a:gd name="T27" fmla="*/ 93 h 121"/>
                  <a:gd name="T28" fmla="*/ 119 w 152"/>
                  <a:gd name="T29" fmla="*/ 89 h 121"/>
                  <a:gd name="T30" fmla="*/ 125 w 152"/>
                  <a:gd name="T31" fmla="*/ 85 h 121"/>
                  <a:gd name="T32" fmla="*/ 129 w 152"/>
                  <a:gd name="T33" fmla="*/ 75 h 121"/>
                  <a:gd name="T34" fmla="*/ 112 w 152"/>
                  <a:gd name="T35" fmla="*/ 89 h 121"/>
                  <a:gd name="T36" fmla="*/ 110 w 152"/>
                  <a:gd name="T37" fmla="*/ 89 h 121"/>
                  <a:gd name="T38" fmla="*/ 108 w 152"/>
                  <a:gd name="T39" fmla="*/ 91 h 121"/>
                  <a:gd name="T40" fmla="*/ 106 w 152"/>
                  <a:gd name="T41" fmla="*/ 95 h 121"/>
                  <a:gd name="T42" fmla="*/ 104 w 152"/>
                  <a:gd name="T43" fmla="*/ 95 h 121"/>
                  <a:gd name="T44" fmla="*/ 102 w 152"/>
                  <a:gd name="T45" fmla="*/ 102 h 121"/>
                  <a:gd name="T46" fmla="*/ 102 w 152"/>
                  <a:gd name="T47" fmla="*/ 100 h 121"/>
                  <a:gd name="T48" fmla="*/ 100 w 152"/>
                  <a:gd name="T49" fmla="*/ 97 h 121"/>
                  <a:gd name="T50" fmla="*/ 100 w 152"/>
                  <a:gd name="T51" fmla="*/ 102 h 121"/>
                  <a:gd name="T52" fmla="*/ 94 w 152"/>
                  <a:gd name="T53" fmla="*/ 102 h 121"/>
                  <a:gd name="T54" fmla="*/ 92 w 152"/>
                  <a:gd name="T55" fmla="*/ 102 h 121"/>
                  <a:gd name="T56" fmla="*/ 87 w 152"/>
                  <a:gd name="T57" fmla="*/ 102 h 121"/>
                  <a:gd name="T58" fmla="*/ 79 w 152"/>
                  <a:gd name="T59" fmla="*/ 104 h 121"/>
                  <a:gd name="T60" fmla="*/ 81 w 152"/>
                  <a:gd name="T61" fmla="*/ 108 h 121"/>
                  <a:gd name="T62" fmla="*/ 81 w 152"/>
                  <a:gd name="T63" fmla="*/ 110 h 121"/>
                  <a:gd name="T64" fmla="*/ 79 w 152"/>
                  <a:gd name="T65" fmla="*/ 114 h 121"/>
                  <a:gd name="T66" fmla="*/ 75 w 152"/>
                  <a:gd name="T67" fmla="*/ 120 h 121"/>
                  <a:gd name="T68" fmla="*/ 71 w 152"/>
                  <a:gd name="T69" fmla="*/ 110 h 121"/>
                  <a:gd name="T70" fmla="*/ 64 w 152"/>
                  <a:gd name="T71" fmla="*/ 100 h 121"/>
                  <a:gd name="T72" fmla="*/ 60 w 152"/>
                  <a:gd name="T73" fmla="*/ 89 h 121"/>
                  <a:gd name="T74" fmla="*/ 52 w 152"/>
                  <a:gd name="T75" fmla="*/ 81 h 121"/>
                  <a:gd name="T76" fmla="*/ 44 w 152"/>
                  <a:gd name="T77" fmla="*/ 72 h 121"/>
                  <a:gd name="T78" fmla="*/ 39 w 152"/>
                  <a:gd name="T79" fmla="*/ 64 h 121"/>
                  <a:gd name="T80" fmla="*/ 27 w 152"/>
                  <a:gd name="T81" fmla="*/ 50 h 121"/>
                  <a:gd name="T82" fmla="*/ 18 w 152"/>
                  <a:gd name="T83" fmla="*/ 35 h 121"/>
                  <a:gd name="T84" fmla="*/ 4 w 152"/>
                  <a:gd name="T85" fmla="*/ 24 h 121"/>
                  <a:gd name="T86" fmla="*/ 4 w 152"/>
                  <a:gd name="T87" fmla="*/ 14 h 121"/>
                  <a:gd name="T88" fmla="*/ 18 w 152"/>
                  <a:gd name="T89" fmla="*/ 6 h 121"/>
                  <a:gd name="T90" fmla="*/ 27 w 152"/>
                  <a:gd name="T91" fmla="*/ 2 h 121"/>
                  <a:gd name="T92" fmla="*/ 41 w 152"/>
                  <a:gd name="T93" fmla="*/ 2 h 121"/>
                  <a:gd name="T94" fmla="*/ 66 w 152"/>
                  <a:gd name="T95" fmla="*/ 4 h 121"/>
                  <a:gd name="T96" fmla="*/ 81 w 152"/>
                  <a:gd name="T97" fmla="*/ 16 h 121"/>
                  <a:gd name="T98" fmla="*/ 110 w 152"/>
                  <a:gd name="T99" fmla="*/ 18 h 121"/>
                  <a:gd name="T100" fmla="*/ 127 w 152"/>
                  <a:gd name="T101" fmla="*/ 29 h 121"/>
                  <a:gd name="T102" fmla="*/ 144 w 152"/>
                  <a:gd name="T103" fmla="*/ 47 h 121"/>
                  <a:gd name="T104" fmla="*/ 146 w 152"/>
                  <a:gd name="T105" fmla="*/ 56 h 121"/>
                  <a:gd name="T106" fmla="*/ 135 w 152"/>
                  <a:gd name="T107" fmla="*/ 70 h 121"/>
                  <a:gd name="T108" fmla="*/ 131 w 152"/>
                  <a:gd name="T109" fmla="*/ 72 h 121"/>
                  <a:gd name="T110" fmla="*/ 131 w 152"/>
                  <a:gd name="T111" fmla="*/ 70 h 121"/>
                  <a:gd name="T112" fmla="*/ 131 w 152"/>
                  <a:gd name="T113" fmla="*/ 79 h 121"/>
                  <a:gd name="T114" fmla="*/ 127 w 152"/>
                  <a:gd name="T115" fmla="*/ 81 h 121"/>
                  <a:gd name="T116" fmla="*/ 123 w 152"/>
                  <a:gd name="T117" fmla="*/ 85 h 121"/>
                  <a:gd name="T118" fmla="*/ 115 w 152"/>
                  <a:gd name="T119" fmla="*/ 9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52" h="121">
                    <a:moveTo>
                      <a:pt x="77" y="120"/>
                    </a:moveTo>
                    <a:lnTo>
                      <a:pt x="79" y="120"/>
                    </a:lnTo>
                    <a:lnTo>
                      <a:pt x="79" y="121"/>
                    </a:lnTo>
                    <a:lnTo>
                      <a:pt x="77" y="121"/>
                    </a:lnTo>
                    <a:lnTo>
                      <a:pt x="77" y="120"/>
                    </a:lnTo>
                    <a:close/>
                    <a:moveTo>
                      <a:pt x="77" y="120"/>
                    </a:moveTo>
                    <a:lnTo>
                      <a:pt x="77" y="121"/>
                    </a:lnTo>
                    <a:lnTo>
                      <a:pt x="79" y="121"/>
                    </a:lnTo>
                    <a:lnTo>
                      <a:pt x="77" y="121"/>
                    </a:lnTo>
                    <a:lnTo>
                      <a:pt x="75" y="121"/>
                    </a:lnTo>
                    <a:lnTo>
                      <a:pt x="75" y="120"/>
                    </a:lnTo>
                    <a:lnTo>
                      <a:pt x="77" y="120"/>
                    </a:lnTo>
                    <a:close/>
                    <a:moveTo>
                      <a:pt x="77" y="120"/>
                    </a:moveTo>
                    <a:lnTo>
                      <a:pt x="79" y="120"/>
                    </a:lnTo>
                    <a:lnTo>
                      <a:pt x="77" y="120"/>
                    </a:lnTo>
                    <a:close/>
                    <a:moveTo>
                      <a:pt x="79" y="118"/>
                    </a:moveTo>
                    <a:lnTo>
                      <a:pt x="79" y="120"/>
                    </a:lnTo>
                    <a:lnTo>
                      <a:pt x="77" y="120"/>
                    </a:lnTo>
                    <a:lnTo>
                      <a:pt x="77" y="118"/>
                    </a:lnTo>
                    <a:lnTo>
                      <a:pt x="79" y="118"/>
                    </a:lnTo>
                    <a:close/>
                    <a:moveTo>
                      <a:pt x="79" y="118"/>
                    </a:moveTo>
                    <a:lnTo>
                      <a:pt x="77" y="118"/>
                    </a:lnTo>
                    <a:lnTo>
                      <a:pt x="79" y="118"/>
                    </a:lnTo>
                    <a:lnTo>
                      <a:pt x="77" y="118"/>
                    </a:lnTo>
                    <a:lnTo>
                      <a:pt x="77" y="120"/>
                    </a:lnTo>
                    <a:lnTo>
                      <a:pt x="77" y="118"/>
                    </a:lnTo>
                    <a:lnTo>
                      <a:pt x="79" y="118"/>
                    </a:lnTo>
                    <a:lnTo>
                      <a:pt x="77" y="118"/>
                    </a:lnTo>
                    <a:lnTo>
                      <a:pt x="79" y="118"/>
                    </a:lnTo>
                    <a:close/>
                    <a:moveTo>
                      <a:pt x="81" y="118"/>
                    </a:moveTo>
                    <a:lnTo>
                      <a:pt x="81" y="116"/>
                    </a:lnTo>
                    <a:lnTo>
                      <a:pt x="81" y="118"/>
                    </a:lnTo>
                    <a:close/>
                    <a:moveTo>
                      <a:pt x="79" y="116"/>
                    </a:moveTo>
                    <a:lnTo>
                      <a:pt x="79" y="114"/>
                    </a:lnTo>
                    <a:lnTo>
                      <a:pt x="79" y="116"/>
                    </a:lnTo>
                    <a:close/>
                    <a:moveTo>
                      <a:pt x="83" y="114"/>
                    </a:moveTo>
                    <a:lnTo>
                      <a:pt x="85" y="114"/>
                    </a:lnTo>
                    <a:lnTo>
                      <a:pt x="85" y="116"/>
                    </a:lnTo>
                    <a:lnTo>
                      <a:pt x="85" y="118"/>
                    </a:lnTo>
                    <a:lnTo>
                      <a:pt x="83" y="118"/>
                    </a:lnTo>
                    <a:lnTo>
                      <a:pt x="81" y="118"/>
                    </a:lnTo>
                    <a:lnTo>
                      <a:pt x="81" y="120"/>
                    </a:lnTo>
                    <a:lnTo>
                      <a:pt x="81" y="118"/>
                    </a:lnTo>
                    <a:lnTo>
                      <a:pt x="81" y="116"/>
                    </a:lnTo>
                    <a:lnTo>
                      <a:pt x="81" y="118"/>
                    </a:lnTo>
                    <a:lnTo>
                      <a:pt x="81" y="116"/>
                    </a:lnTo>
                    <a:lnTo>
                      <a:pt x="83" y="116"/>
                    </a:lnTo>
                    <a:lnTo>
                      <a:pt x="83" y="114"/>
                    </a:lnTo>
                    <a:close/>
                    <a:moveTo>
                      <a:pt x="83" y="114"/>
                    </a:moveTo>
                    <a:lnTo>
                      <a:pt x="83" y="116"/>
                    </a:lnTo>
                    <a:lnTo>
                      <a:pt x="81" y="116"/>
                    </a:lnTo>
                    <a:lnTo>
                      <a:pt x="81" y="114"/>
                    </a:lnTo>
                    <a:lnTo>
                      <a:pt x="83" y="114"/>
                    </a:lnTo>
                    <a:close/>
                    <a:moveTo>
                      <a:pt x="90" y="110"/>
                    </a:moveTo>
                    <a:lnTo>
                      <a:pt x="90" y="112"/>
                    </a:lnTo>
                    <a:lnTo>
                      <a:pt x="90" y="110"/>
                    </a:lnTo>
                    <a:lnTo>
                      <a:pt x="92" y="110"/>
                    </a:lnTo>
                    <a:lnTo>
                      <a:pt x="92" y="112"/>
                    </a:lnTo>
                    <a:lnTo>
                      <a:pt x="90" y="112"/>
                    </a:lnTo>
                    <a:lnTo>
                      <a:pt x="89" y="112"/>
                    </a:lnTo>
                    <a:lnTo>
                      <a:pt x="89" y="114"/>
                    </a:lnTo>
                    <a:lnTo>
                      <a:pt x="89" y="112"/>
                    </a:lnTo>
                    <a:lnTo>
                      <a:pt x="90" y="112"/>
                    </a:lnTo>
                    <a:lnTo>
                      <a:pt x="90" y="110"/>
                    </a:lnTo>
                    <a:close/>
                    <a:moveTo>
                      <a:pt x="83" y="112"/>
                    </a:moveTo>
                    <a:lnTo>
                      <a:pt x="81" y="112"/>
                    </a:lnTo>
                    <a:lnTo>
                      <a:pt x="81" y="110"/>
                    </a:lnTo>
                    <a:lnTo>
                      <a:pt x="83" y="110"/>
                    </a:lnTo>
                    <a:lnTo>
                      <a:pt x="83" y="112"/>
                    </a:lnTo>
                    <a:close/>
                    <a:moveTo>
                      <a:pt x="90" y="110"/>
                    </a:moveTo>
                    <a:lnTo>
                      <a:pt x="90" y="112"/>
                    </a:lnTo>
                    <a:lnTo>
                      <a:pt x="90" y="110"/>
                    </a:lnTo>
                    <a:lnTo>
                      <a:pt x="89" y="110"/>
                    </a:lnTo>
                    <a:lnTo>
                      <a:pt x="90" y="110"/>
                    </a:lnTo>
                    <a:close/>
                    <a:moveTo>
                      <a:pt x="92" y="108"/>
                    </a:moveTo>
                    <a:lnTo>
                      <a:pt x="92" y="110"/>
                    </a:lnTo>
                    <a:lnTo>
                      <a:pt x="92" y="108"/>
                    </a:lnTo>
                    <a:lnTo>
                      <a:pt x="92" y="110"/>
                    </a:lnTo>
                    <a:lnTo>
                      <a:pt x="90" y="110"/>
                    </a:lnTo>
                    <a:lnTo>
                      <a:pt x="90" y="108"/>
                    </a:lnTo>
                    <a:lnTo>
                      <a:pt x="92" y="108"/>
                    </a:lnTo>
                    <a:close/>
                    <a:moveTo>
                      <a:pt x="81" y="106"/>
                    </a:moveTo>
                    <a:lnTo>
                      <a:pt x="81" y="104"/>
                    </a:lnTo>
                    <a:lnTo>
                      <a:pt x="81" y="106"/>
                    </a:lnTo>
                    <a:close/>
                    <a:moveTo>
                      <a:pt x="90" y="106"/>
                    </a:moveTo>
                    <a:lnTo>
                      <a:pt x="89" y="106"/>
                    </a:lnTo>
                    <a:lnTo>
                      <a:pt x="89" y="104"/>
                    </a:lnTo>
                    <a:lnTo>
                      <a:pt x="90" y="104"/>
                    </a:lnTo>
                    <a:lnTo>
                      <a:pt x="90" y="106"/>
                    </a:lnTo>
                    <a:close/>
                    <a:moveTo>
                      <a:pt x="85" y="104"/>
                    </a:moveTo>
                    <a:lnTo>
                      <a:pt x="87" y="104"/>
                    </a:lnTo>
                    <a:lnTo>
                      <a:pt x="87" y="106"/>
                    </a:lnTo>
                    <a:lnTo>
                      <a:pt x="87" y="104"/>
                    </a:lnTo>
                    <a:lnTo>
                      <a:pt x="89" y="106"/>
                    </a:lnTo>
                    <a:lnTo>
                      <a:pt x="89" y="104"/>
                    </a:lnTo>
                    <a:lnTo>
                      <a:pt x="89" y="106"/>
                    </a:lnTo>
                    <a:lnTo>
                      <a:pt x="87" y="106"/>
                    </a:lnTo>
                    <a:lnTo>
                      <a:pt x="87" y="108"/>
                    </a:lnTo>
                    <a:lnTo>
                      <a:pt x="87" y="106"/>
                    </a:lnTo>
                    <a:lnTo>
                      <a:pt x="89" y="106"/>
                    </a:lnTo>
                    <a:lnTo>
                      <a:pt x="90" y="106"/>
                    </a:lnTo>
                    <a:lnTo>
                      <a:pt x="90" y="108"/>
                    </a:lnTo>
                    <a:lnTo>
                      <a:pt x="92" y="108"/>
                    </a:lnTo>
                    <a:lnTo>
                      <a:pt x="90" y="108"/>
                    </a:lnTo>
                    <a:lnTo>
                      <a:pt x="90" y="110"/>
                    </a:lnTo>
                    <a:lnTo>
                      <a:pt x="89" y="110"/>
                    </a:lnTo>
                    <a:lnTo>
                      <a:pt x="89" y="112"/>
                    </a:lnTo>
                    <a:lnTo>
                      <a:pt x="87" y="112"/>
                    </a:lnTo>
                    <a:lnTo>
                      <a:pt x="87" y="114"/>
                    </a:lnTo>
                    <a:lnTo>
                      <a:pt x="87" y="112"/>
                    </a:lnTo>
                    <a:lnTo>
                      <a:pt x="87" y="110"/>
                    </a:lnTo>
                    <a:lnTo>
                      <a:pt x="87" y="108"/>
                    </a:lnTo>
                    <a:lnTo>
                      <a:pt x="87" y="110"/>
                    </a:lnTo>
                    <a:lnTo>
                      <a:pt x="85" y="110"/>
                    </a:lnTo>
                    <a:lnTo>
                      <a:pt x="85" y="108"/>
                    </a:lnTo>
                    <a:lnTo>
                      <a:pt x="85" y="106"/>
                    </a:lnTo>
                    <a:lnTo>
                      <a:pt x="87" y="106"/>
                    </a:lnTo>
                    <a:lnTo>
                      <a:pt x="85" y="106"/>
                    </a:lnTo>
                    <a:lnTo>
                      <a:pt x="85" y="104"/>
                    </a:lnTo>
                    <a:close/>
                    <a:moveTo>
                      <a:pt x="94" y="104"/>
                    </a:moveTo>
                    <a:lnTo>
                      <a:pt x="94" y="106"/>
                    </a:lnTo>
                    <a:lnTo>
                      <a:pt x="92" y="106"/>
                    </a:lnTo>
                    <a:lnTo>
                      <a:pt x="92" y="104"/>
                    </a:lnTo>
                    <a:lnTo>
                      <a:pt x="92" y="102"/>
                    </a:lnTo>
                    <a:lnTo>
                      <a:pt x="94" y="104"/>
                    </a:lnTo>
                    <a:close/>
                    <a:moveTo>
                      <a:pt x="83" y="102"/>
                    </a:moveTo>
                    <a:lnTo>
                      <a:pt x="83" y="104"/>
                    </a:lnTo>
                    <a:lnTo>
                      <a:pt x="85" y="104"/>
                    </a:lnTo>
                    <a:lnTo>
                      <a:pt x="85" y="106"/>
                    </a:lnTo>
                    <a:lnTo>
                      <a:pt x="85" y="108"/>
                    </a:lnTo>
                    <a:lnTo>
                      <a:pt x="85" y="110"/>
                    </a:lnTo>
                    <a:lnTo>
                      <a:pt x="83" y="110"/>
                    </a:lnTo>
                    <a:lnTo>
                      <a:pt x="85" y="110"/>
                    </a:lnTo>
                    <a:lnTo>
                      <a:pt x="85" y="112"/>
                    </a:lnTo>
                    <a:lnTo>
                      <a:pt x="83" y="110"/>
                    </a:lnTo>
                    <a:lnTo>
                      <a:pt x="83" y="108"/>
                    </a:lnTo>
                    <a:lnTo>
                      <a:pt x="81" y="108"/>
                    </a:lnTo>
                    <a:lnTo>
                      <a:pt x="81" y="106"/>
                    </a:lnTo>
                    <a:lnTo>
                      <a:pt x="81" y="104"/>
                    </a:lnTo>
                    <a:lnTo>
                      <a:pt x="83" y="104"/>
                    </a:lnTo>
                    <a:lnTo>
                      <a:pt x="83" y="102"/>
                    </a:lnTo>
                    <a:close/>
                    <a:moveTo>
                      <a:pt x="89" y="102"/>
                    </a:moveTo>
                    <a:lnTo>
                      <a:pt x="87" y="102"/>
                    </a:lnTo>
                    <a:lnTo>
                      <a:pt x="89" y="102"/>
                    </a:lnTo>
                    <a:close/>
                    <a:moveTo>
                      <a:pt x="98" y="100"/>
                    </a:moveTo>
                    <a:lnTo>
                      <a:pt x="96" y="100"/>
                    </a:lnTo>
                    <a:lnTo>
                      <a:pt x="98" y="100"/>
                    </a:lnTo>
                    <a:close/>
                    <a:moveTo>
                      <a:pt x="108" y="98"/>
                    </a:moveTo>
                    <a:lnTo>
                      <a:pt x="108" y="100"/>
                    </a:lnTo>
                    <a:lnTo>
                      <a:pt x="108" y="98"/>
                    </a:lnTo>
                    <a:lnTo>
                      <a:pt x="110" y="98"/>
                    </a:lnTo>
                    <a:lnTo>
                      <a:pt x="108" y="98"/>
                    </a:lnTo>
                    <a:close/>
                    <a:moveTo>
                      <a:pt x="110" y="98"/>
                    </a:moveTo>
                    <a:lnTo>
                      <a:pt x="108" y="98"/>
                    </a:lnTo>
                    <a:lnTo>
                      <a:pt x="110" y="98"/>
                    </a:lnTo>
                    <a:lnTo>
                      <a:pt x="110" y="97"/>
                    </a:lnTo>
                    <a:lnTo>
                      <a:pt x="110" y="98"/>
                    </a:lnTo>
                    <a:close/>
                    <a:moveTo>
                      <a:pt x="108" y="98"/>
                    </a:moveTo>
                    <a:lnTo>
                      <a:pt x="108" y="97"/>
                    </a:lnTo>
                    <a:lnTo>
                      <a:pt x="110" y="97"/>
                    </a:lnTo>
                    <a:lnTo>
                      <a:pt x="108" y="97"/>
                    </a:lnTo>
                    <a:lnTo>
                      <a:pt x="108" y="98"/>
                    </a:lnTo>
                    <a:close/>
                    <a:moveTo>
                      <a:pt x="112" y="95"/>
                    </a:moveTo>
                    <a:lnTo>
                      <a:pt x="110" y="95"/>
                    </a:lnTo>
                    <a:lnTo>
                      <a:pt x="112" y="95"/>
                    </a:lnTo>
                    <a:close/>
                    <a:moveTo>
                      <a:pt x="112" y="95"/>
                    </a:moveTo>
                    <a:lnTo>
                      <a:pt x="114" y="95"/>
                    </a:lnTo>
                    <a:lnTo>
                      <a:pt x="114" y="93"/>
                    </a:lnTo>
                    <a:lnTo>
                      <a:pt x="114" y="95"/>
                    </a:lnTo>
                    <a:lnTo>
                      <a:pt x="112" y="95"/>
                    </a:lnTo>
                    <a:close/>
                    <a:moveTo>
                      <a:pt x="108" y="93"/>
                    </a:moveTo>
                    <a:lnTo>
                      <a:pt x="110" y="93"/>
                    </a:lnTo>
                    <a:lnTo>
                      <a:pt x="108" y="93"/>
                    </a:lnTo>
                    <a:close/>
                    <a:moveTo>
                      <a:pt x="112" y="95"/>
                    </a:moveTo>
                    <a:lnTo>
                      <a:pt x="114" y="95"/>
                    </a:lnTo>
                    <a:lnTo>
                      <a:pt x="114" y="93"/>
                    </a:lnTo>
                    <a:lnTo>
                      <a:pt x="115" y="93"/>
                    </a:lnTo>
                    <a:lnTo>
                      <a:pt x="114" y="93"/>
                    </a:lnTo>
                    <a:lnTo>
                      <a:pt x="114" y="95"/>
                    </a:lnTo>
                    <a:lnTo>
                      <a:pt x="112" y="95"/>
                    </a:lnTo>
                    <a:close/>
                    <a:moveTo>
                      <a:pt x="114" y="91"/>
                    </a:moveTo>
                    <a:lnTo>
                      <a:pt x="114" y="93"/>
                    </a:lnTo>
                    <a:lnTo>
                      <a:pt x="114" y="91"/>
                    </a:lnTo>
                    <a:close/>
                    <a:moveTo>
                      <a:pt x="115" y="93"/>
                    </a:moveTo>
                    <a:lnTo>
                      <a:pt x="114" y="93"/>
                    </a:lnTo>
                    <a:lnTo>
                      <a:pt x="115" y="93"/>
                    </a:lnTo>
                    <a:lnTo>
                      <a:pt x="115" y="91"/>
                    </a:lnTo>
                    <a:lnTo>
                      <a:pt x="115" y="93"/>
                    </a:lnTo>
                    <a:close/>
                    <a:moveTo>
                      <a:pt x="117" y="91"/>
                    </a:moveTo>
                    <a:lnTo>
                      <a:pt x="115" y="91"/>
                    </a:lnTo>
                    <a:lnTo>
                      <a:pt x="115" y="89"/>
                    </a:lnTo>
                    <a:lnTo>
                      <a:pt x="117" y="89"/>
                    </a:lnTo>
                    <a:lnTo>
                      <a:pt x="117" y="91"/>
                    </a:lnTo>
                    <a:close/>
                    <a:moveTo>
                      <a:pt x="117" y="89"/>
                    </a:moveTo>
                    <a:lnTo>
                      <a:pt x="119" y="89"/>
                    </a:lnTo>
                    <a:lnTo>
                      <a:pt x="117" y="89"/>
                    </a:lnTo>
                    <a:close/>
                    <a:moveTo>
                      <a:pt x="117" y="89"/>
                    </a:moveTo>
                    <a:lnTo>
                      <a:pt x="119" y="89"/>
                    </a:lnTo>
                    <a:lnTo>
                      <a:pt x="119" y="91"/>
                    </a:lnTo>
                    <a:lnTo>
                      <a:pt x="117" y="91"/>
                    </a:lnTo>
                    <a:lnTo>
                      <a:pt x="117" y="89"/>
                    </a:lnTo>
                    <a:close/>
                    <a:moveTo>
                      <a:pt x="125" y="85"/>
                    </a:moveTo>
                    <a:lnTo>
                      <a:pt x="127" y="85"/>
                    </a:lnTo>
                    <a:lnTo>
                      <a:pt x="125" y="85"/>
                    </a:lnTo>
                    <a:close/>
                    <a:moveTo>
                      <a:pt x="125" y="83"/>
                    </a:moveTo>
                    <a:lnTo>
                      <a:pt x="125" y="85"/>
                    </a:lnTo>
                    <a:lnTo>
                      <a:pt x="127" y="85"/>
                    </a:lnTo>
                    <a:lnTo>
                      <a:pt x="125" y="85"/>
                    </a:lnTo>
                    <a:lnTo>
                      <a:pt x="125" y="83"/>
                    </a:lnTo>
                    <a:close/>
                    <a:moveTo>
                      <a:pt x="127" y="83"/>
                    </a:moveTo>
                    <a:lnTo>
                      <a:pt x="127" y="85"/>
                    </a:lnTo>
                    <a:lnTo>
                      <a:pt x="127" y="83"/>
                    </a:lnTo>
                    <a:close/>
                    <a:moveTo>
                      <a:pt x="129" y="79"/>
                    </a:moveTo>
                    <a:lnTo>
                      <a:pt x="131" y="79"/>
                    </a:lnTo>
                    <a:lnTo>
                      <a:pt x="129" y="79"/>
                    </a:lnTo>
                    <a:close/>
                    <a:moveTo>
                      <a:pt x="129" y="75"/>
                    </a:moveTo>
                    <a:lnTo>
                      <a:pt x="131" y="75"/>
                    </a:lnTo>
                    <a:lnTo>
                      <a:pt x="129" y="75"/>
                    </a:lnTo>
                    <a:close/>
                    <a:moveTo>
                      <a:pt x="129" y="75"/>
                    </a:moveTo>
                    <a:lnTo>
                      <a:pt x="129" y="73"/>
                    </a:lnTo>
                    <a:lnTo>
                      <a:pt x="129" y="75"/>
                    </a:lnTo>
                    <a:close/>
                    <a:moveTo>
                      <a:pt x="152" y="52"/>
                    </a:moveTo>
                    <a:lnTo>
                      <a:pt x="152" y="54"/>
                    </a:lnTo>
                    <a:lnTo>
                      <a:pt x="152" y="52"/>
                    </a:lnTo>
                    <a:close/>
                    <a:moveTo>
                      <a:pt x="114" y="91"/>
                    </a:moveTo>
                    <a:lnTo>
                      <a:pt x="114" y="93"/>
                    </a:lnTo>
                    <a:lnTo>
                      <a:pt x="112" y="95"/>
                    </a:lnTo>
                    <a:lnTo>
                      <a:pt x="110" y="95"/>
                    </a:lnTo>
                    <a:lnTo>
                      <a:pt x="110" y="93"/>
                    </a:lnTo>
                    <a:lnTo>
                      <a:pt x="110" y="91"/>
                    </a:lnTo>
                    <a:lnTo>
                      <a:pt x="112" y="91"/>
                    </a:lnTo>
                    <a:lnTo>
                      <a:pt x="112" y="89"/>
                    </a:lnTo>
                    <a:lnTo>
                      <a:pt x="114" y="89"/>
                    </a:lnTo>
                    <a:lnTo>
                      <a:pt x="112" y="89"/>
                    </a:lnTo>
                    <a:lnTo>
                      <a:pt x="114" y="89"/>
                    </a:lnTo>
                    <a:lnTo>
                      <a:pt x="112" y="89"/>
                    </a:lnTo>
                    <a:lnTo>
                      <a:pt x="112" y="91"/>
                    </a:lnTo>
                    <a:lnTo>
                      <a:pt x="110" y="91"/>
                    </a:lnTo>
                    <a:lnTo>
                      <a:pt x="110" y="93"/>
                    </a:lnTo>
                    <a:lnTo>
                      <a:pt x="108" y="93"/>
                    </a:lnTo>
                    <a:lnTo>
                      <a:pt x="108" y="91"/>
                    </a:lnTo>
                    <a:lnTo>
                      <a:pt x="108" y="89"/>
                    </a:lnTo>
                    <a:lnTo>
                      <a:pt x="110" y="89"/>
                    </a:lnTo>
                    <a:lnTo>
                      <a:pt x="110" y="87"/>
                    </a:lnTo>
                    <a:lnTo>
                      <a:pt x="110" y="89"/>
                    </a:lnTo>
                    <a:lnTo>
                      <a:pt x="108" y="89"/>
                    </a:lnTo>
                    <a:lnTo>
                      <a:pt x="110" y="89"/>
                    </a:lnTo>
                    <a:lnTo>
                      <a:pt x="110" y="87"/>
                    </a:lnTo>
                    <a:lnTo>
                      <a:pt x="108" y="89"/>
                    </a:lnTo>
                    <a:lnTo>
                      <a:pt x="108" y="87"/>
                    </a:lnTo>
                    <a:lnTo>
                      <a:pt x="110" y="87"/>
                    </a:lnTo>
                    <a:lnTo>
                      <a:pt x="108" y="87"/>
                    </a:lnTo>
                    <a:lnTo>
                      <a:pt x="110" y="87"/>
                    </a:lnTo>
                    <a:lnTo>
                      <a:pt x="108" y="87"/>
                    </a:lnTo>
                    <a:lnTo>
                      <a:pt x="110" y="87"/>
                    </a:lnTo>
                    <a:lnTo>
                      <a:pt x="108" y="87"/>
                    </a:lnTo>
                    <a:lnTo>
                      <a:pt x="110" y="87"/>
                    </a:lnTo>
                    <a:lnTo>
                      <a:pt x="108" y="87"/>
                    </a:lnTo>
                    <a:lnTo>
                      <a:pt x="108" y="89"/>
                    </a:lnTo>
                    <a:lnTo>
                      <a:pt x="108" y="91"/>
                    </a:lnTo>
                    <a:lnTo>
                      <a:pt x="108" y="93"/>
                    </a:lnTo>
                    <a:lnTo>
                      <a:pt x="108" y="95"/>
                    </a:lnTo>
                    <a:lnTo>
                      <a:pt x="108" y="93"/>
                    </a:lnTo>
                    <a:lnTo>
                      <a:pt x="106" y="93"/>
                    </a:lnTo>
                    <a:lnTo>
                      <a:pt x="106" y="91"/>
                    </a:lnTo>
                    <a:lnTo>
                      <a:pt x="106" y="93"/>
                    </a:lnTo>
                    <a:lnTo>
                      <a:pt x="106" y="91"/>
                    </a:lnTo>
                    <a:lnTo>
                      <a:pt x="104" y="91"/>
                    </a:lnTo>
                    <a:lnTo>
                      <a:pt x="106" y="91"/>
                    </a:lnTo>
                    <a:lnTo>
                      <a:pt x="106" y="93"/>
                    </a:lnTo>
                    <a:lnTo>
                      <a:pt x="108" y="93"/>
                    </a:lnTo>
                    <a:lnTo>
                      <a:pt x="108" y="95"/>
                    </a:lnTo>
                    <a:lnTo>
                      <a:pt x="106" y="95"/>
                    </a:lnTo>
                    <a:lnTo>
                      <a:pt x="108" y="95"/>
                    </a:lnTo>
                    <a:lnTo>
                      <a:pt x="110" y="95"/>
                    </a:lnTo>
                    <a:lnTo>
                      <a:pt x="110" y="97"/>
                    </a:lnTo>
                    <a:lnTo>
                      <a:pt x="108" y="97"/>
                    </a:lnTo>
                    <a:lnTo>
                      <a:pt x="108" y="98"/>
                    </a:lnTo>
                    <a:lnTo>
                      <a:pt x="106" y="98"/>
                    </a:lnTo>
                    <a:lnTo>
                      <a:pt x="108" y="98"/>
                    </a:lnTo>
                    <a:lnTo>
                      <a:pt x="106" y="98"/>
                    </a:lnTo>
                    <a:lnTo>
                      <a:pt x="106" y="100"/>
                    </a:lnTo>
                    <a:lnTo>
                      <a:pt x="106" y="98"/>
                    </a:lnTo>
                    <a:lnTo>
                      <a:pt x="106" y="97"/>
                    </a:lnTo>
                    <a:lnTo>
                      <a:pt x="106" y="95"/>
                    </a:lnTo>
                    <a:lnTo>
                      <a:pt x="104" y="95"/>
                    </a:lnTo>
                    <a:lnTo>
                      <a:pt x="102" y="95"/>
                    </a:lnTo>
                    <a:lnTo>
                      <a:pt x="104" y="95"/>
                    </a:lnTo>
                    <a:lnTo>
                      <a:pt x="106" y="95"/>
                    </a:lnTo>
                    <a:lnTo>
                      <a:pt x="106" y="97"/>
                    </a:lnTo>
                    <a:lnTo>
                      <a:pt x="106" y="98"/>
                    </a:lnTo>
                    <a:lnTo>
                      <a:pt x="104" y="98"/>
                    </a:lnTo>
                    <a:lnTo>
                      <a:pt x="104" y="100"/>
                    </a:lnTo>
                    <a:lnTo>
                      <a:pt x="102" y="100"/>
                    </a:lnTo>
                    <a:lnTo>
                      <a:pt x="104" y="100"/>
                    </a:lnTo>
                    <a:lnTo>
                      <a:pt x="106" y="100"/>
                    </a:lnTo>
                    <a:lnTo>
                      <a:pt x="104" y="100"/>
                    </a:lnTo>
                    <a:lnTo>
                      <a:pt x="102" y="100"/>
                    </a:lnTo>
                    <a:lnTo>
                      <a:pt x="102" y="102"/>
                    </a:lnTo>
                    <a:lnTo>
                      <a:pt x="102" y="100"/>
                    </a:lnTo>
                    <a:lnTo>
                      <a:pt x="102" y="102"/>
                    </a:lnTo>
                    <a:lnTo>
                      <a:pt x="100" y="102"/>
                    </a:lnTo>
                    <a:lnTo>
                      <a:pt x="100" y="100"/>
                    </a:lnTo>
                    <a:lnTo>
                      <a:pt x="102" y="100"/>
                    </a:lnTo>
                    <a:lnTo>
                      <a:pt x="100" y="100"/>
                    </a:lnTo>
                    <a:lnTo>
                      <a:pt x="102" y="100"/>
                    </a:lnTo>
                    <a:lnTo>
                      <a:pt x="100" y="100"/>
                    </a:lnTo>
                    <a:lnTo>
                      <a:pt x="102" y="100"/>
                    </a:lnTo>
                    <a:lnTo>
                      <a:pt x="102" y="98"/>
                    </a:lnTo>
                    <a:lnTo>
                      <a:pt x="102" y="100"/>
                    </a:lnTo>
                    <a:lnTo>
                      <a:pt x="100" y="100"/>
                    </a:lnTo>
                    <a:lnTo>
                      <a:pt x="102" y="100"/>
                    </a:lnTo>
                    <a:lnTo>
                      <a:pt x="100" y="100"/>
                    </a:lnTo>
                    <a:lnTo>
                      <a:pt x="100" y="102"/>
                    </a:lnTo>
                    <a:lnTo>
                      <a:pt x="100" y="100"/>
                    </a:lnTo>
                    <a:lnTo>
                      <a:pt x="98" y="100"/>
                    </a:lnTo>
                    <a:lnTo>
                      <a:pt x="100" y="100"/>
                    </a:lnTo>
                    <a:lnTo>
                      <a:pt x="98" y="100"/>
                    </a:lnTo>
                    <a:lnTo>
                      <a:pt x="98" y="98"/>
                    </a:lnTo>
                    <a:lnTo>
                      <a:pt x="100" y="98"/>
                    </a:lnTo>
                    <a:lnTo>
                      <a:pt x="100" y="97"/>
                    </a:lnTo>
                    <a:lnTo>
                      <a:pt x="100" y="98"/>
                    </a:lnTo>
                    <a:lnTo>
                      <a:pt x="100" y="97"/>
                    </a:lnTo>
                    <a:lnTo>
                      <a:pt x="98" y="97"/>
                    </a:lnTo>
                    <a:lnTo>
                      <a:pt x="100" y="97"/>
                    </a:lnTo>
                    <a:lnTo>
                      <a:pt x="98" y="97"/>
                    </a:lnTo>
                    <a:lnTo>
                      <a:pt x="98" y="98"/>
                    </a:lnTo>
                    <a:lnTo>
                      <a:pt x="100" y="98"/>
                    </a:lnTo>
                    <a:lnTo>
                      <a:pt x="98" y="98"/>
                    </a:lnTo>
                    <a:lnTo>
                      <a:pt x="96" y="98"/>
                    </a:lnTo>
                    <a:lnTo>
                      <a:pt x="98" y="98"/>
                    </a:lnTo>
                    <a:lnTo>
                      <a:pt x="98" y="100"/>
                    </a:lnTo>
                    <a:lnTo>
                      <a:pt x="96" y="100"/>
                    </a:lnTo>
                    <a:lnTo>
                      <a:pt x="96" y="98"/>
                    </a:lnTo>
                    <a:lnTo>
                      <a:pt x="96" y="100"/>
                    </a:lnTo>
                    <a:lnTo>
                      <a:pt x="98" y="100"/>
                    </a:lnTo>
                    <a:lnTo>
                      <a:pt x="98" y="102"/>
                    </a:lnTo>
                    <a:lnTo>
                      <a:pt x="100" y="102"/>
                    </a:lnTo>
                    <a:lnTo>
                      <a:pt x="98" y="102"/>
                    </a:lnTo>
                    <a:lnTo>
                      <a:pt x="100" y="102"/>
                    </a:lnTo>
                    <a:lnTo>
                      <a:pt x="98" y="102"/>
                    </a:lnTo>
                    <a:lnTo>
                      <a:pt x="98" y="104"/>
                    </a:lnTo>
                    <a:lnTo>
                      <a:pt x="96" y="104"/>
                    </a:lnTo>
                    <a:lnTo>
                      <a:pt x="96" y="106"/>
                    </a:lnTo>
                    <a:lnTo>
                      <a:pt x="96" y="104"/>
                    </a:lnTo>
                    <a:lnTo>
                      <a:pt x="94" y="104"/>
                    </a:lnTo>
                    <a:lnTo>
                      <a:pt x="94" y="102"/>
                    </a:lnTo>
                    <a:lnTo>
                      <a:pt x="96" y="102"/>
                    </a:lnTo>
                    <a:lnTo>
                      <a:pt x="94" y="102"/>
                    </a:lnTo>
                    <a:lnTo>
                      <a:pt x="94" y="104"/>
                    </a:lnTo>
                    <a:lnTo>
                      <a:pt x="94" y="102"/>
                    </a:lnTo>
                    <a:lnTo>
                      <a:pt x="92" y="102"/>
                    </a:lnTo>
                    <a:lnTo>
                      <a:pt x="94" y="102"/>
                    </a:lnTo>
                    <a:lnTo>
                      <a:pt x="94" y="100"/>
                    </a:lnTo>
                    <a:lnTo>
                      <a:pt x="92" y="100"/>
                    </a:lnTo>
                    <a:lnTo>
                      <a:pt x="94" y="100"/>
                    </a:lnTo>
                    <a:lnTo>
                      <a:pt x="94" y="102"/>
                    </a:lnTo>
                    <a:lnTo>
                      <a:pt x="92" y="102"/>
                    </a:lnTo>
                    <a:lnTo>
                      <a:pt x="94" y="102"/>
                    </a:lnTo>
                    <a:lnTo>
                      <a:pt x="92" y="102"/>
                    </a:lnTo>
                    <a:lnTo>
                      <a:pt x="92" y="104"/>
                    </a:lnTo>
                    <a:lnTo>
                      <a:pt x="92" y="102"/>
                    </a:lnTo>
                    <a:lnTo>
                      <a:pt x="92" y="104"/>
                    </a:lnTo>
                    <a:lnTo>
                      <a:pt x="92" y="102"/>
                    </a:lnTo>
                    <a:lnTo>
                      <a:pt x="90" y="102"/>
                    </a:lnTo>
                    <a:lnTo>
                      <a:pt x="92" y="102"/>
                    </a:lnTo>
                    <a:lnTo>
                      <a:pt x="92" y="104"/>
                    </a:lnTo>
                    <a:lnTo>
                      <a:pt x="90" y="104"/>
                    </a:lnTo>
                    <a:lnTo>
                      <a:pt x="92" y="104"/>
                    </a:lnTo>
                    <a:lnTo>
                      <a:pt x="90" y="104"/>
                    </a:lnTo>
                    <a:lnTo>
                      <a:pt x="89" y="104"/>
                    </a:lnTo>
                    <a:lnTo>
                      <a:pt x="89" y="102"/>
                    </a:lnTo>
                    <a:lnTo>
                      <a:pt x="89" y="104"/>
                    </a:lnTo>
                    <a:lnTo>
                      <a:pt x="90" y="104"/>
                    </a:lnTo>
                    <a:lnTo>
                      <a:pt x="89" y="104"/>
                    </a:lnTo>
                    <a:lnTo>
                      <a:pt x="89" y="102"/>
                    </a:lnTo>
                    <a:lnTo>
                      <a:pt x="87" y="102"/>
                    </a:lnTo>
                    <a:lnTo>
                      <a:pt x="85" y="102"/>
                    </a:lnTo>
                    <a:lnTo>
                      <a:pt x="87" y="102"/>
                    </a:lnTo>
                    <a:lnTo>
                      <a:pt x="85" y="102"/>
                    </a:lnTo>
                    <a:lnTo>
                      <a:pt x="87" y="102"/>
                    </a:lnTo>
                    <a:lnTo>
                      <a:pt x="87" y="104"/>
                    </a:lnTo>
                    <a:lnTo>
                      <a:pt x="89" y="104"/>
                    </a:lnTo>
                    <a:lnTo>
                      <a:pt x="87" y="104"/>
                    </a:lnTo>
                    <a:lnTo>
                      <a:pt x="85" y="104"/>
                    </a:lnTo>
                    <a:lnTo>
                      <a:pt x="83" y="104"/>
                    </a:lnTo>
                    <a:lnTo>
                      <a:pt x="83" y="102"/>
                    </a:lnTo>
                    <a:lnTo>
                      <a:pt x="83" y="104"/>
                    </a:lnTo>
                    <a:lnTo>
                      <a:pt x="81" y="104"/>
                    </a:lnTo>
                    <a:lnTo>
                      <a:pt x="79" y="104"/>
                    </a:lnTo>
                    <a:lnTo>
                      <a:pt x="79" y="102"/>
                    </a:lnTo>
                    <a:lnTo>
                      <a:pt x="79" y="104"/>
                    </a:lnTo>
                    <a:lnTo>
                      <a:pt x="79" y="102"/>
                    </a:lnTo>
                    <a:lnTo>
                      <a:pt x="79" y="104"/>
                    </a:lnTo>
                    <a:lnTo>
                      <a:pt x="81" y="104"/>
                    </a:lnTo>
                    <a:lnTo>
                      <a:pt x="81" y="106"/>
                    </a:lnTo>
                    <a:lnTo>
                      <a:pt x="79" y="106"/>
                    </a:lnTo>
                    <a:lnTo>
                      <a:pt x="81" y="106"/>
                    </a:lnTo>
                    <a:lnTo>
                      <a:pt x="79" y="106"/>
                    </a:lnTo>
                    <a:lnTo>
                      <a:pt x="81" y="106"/>
                    </a:lnTo>
                    <a:lnTo>
                      <a:pt x="81" y="108"/>
                    </a:lnTo>
                    <a:lnTo>
                      <a:pt x="79" y="108"/>
                    </a:lnTo>
                    <a:lnTo>
                      <a:pt x="81" y="108"/>
                    </a:lnTo>
                    <a:lnTo>
                      <a:pt x="81" y="110"/>
                    </a:lnTo>
                    <a:lnTo>
                      <a:pt x="79" y="110"/>
                    </a:lnTo>
                    <a:lnTo>
                      <a:pt x="79" y="108"/>
                    </a:lnTo>
                    <a:lnTo>
                      <a:pt x="81" y="108"/>
                    </a:lnTo>
                    <a:lnTo>
                      <a:pt x="79" y="108"/>
                    </a:lnTo>
                    <a:lnTo>
                      <a:pt x="79" y="110"/>
                    </a:lnTo>
                    <a:lnTo>
                      <a:pt x="79" y="108"/>
                    </a:lnTo>
                    <a:lnTo>
                      <a:pt x="79" y="110"/>
                    </a:lnTo>
                    <a:lnTo>
                      <a:pt x="79" y="108"/>
                    </a:lnTo>
                    <a:lnTo>
                      <a:pt x="79" y="110"/>
                    </a:lnTo>
                    <a:lnTo>
                      <a:pt x="81" y="110"/>
                    </a:lnTo>
                    <a:lnTo>
                      <a:pt x="79" y="110"/>
                    </a:lnTo>
                    <a:lnTo>
                      <a:pt x="81" y="110"/>
                    </a:lnTo>
                    <a:lnTo>
                      <a:pt x="81" y="112"/>
                    </a:lnTo>
                    <a:lnTo>
                      <a:pt x="79" y="112"/>
                    </a:lnTo>
                    <a:lnTo>
                      <a:pt x="79" y="110"/>
                    </a:lnTo>
                    <a:lnTo>
                      <a:pt x="77" y="110"/>
                    </a:lnTo>
                    <a:lnTo>
                      <a:pt x="79" y="110"/>
                    </a:lnTo>
                    <a:lnTo>
                      <a:pt x="79" y="112"/>
                    </a:lnTo>
                    <a:lnTo>
                      <a:pt x="81" y="112"/>
                    </a:lnTo>
                    <a:lnTo>
                      <a:pt x="83" y="112"/>
                    </a:lnTo>
                    <a:lnTo>
                      <a:pt x="83" y="114"/>
                    </a:lnTo>
                    <a:lnTo>
                      <a:pt x="81" y="114"/>
                    </a:lnTo>
                    <a:lnTo>
                      <a:pt x="81" y="116"/>
                    </a:lnTo>
                    <a:lnTo>
                      <a:pt x="79" y="116"/>
                    </a:lnTo>
                    <a:lnTo>
                      <a:pt x="79" y="114"/>
                    </a:lnTo>
                    <a:lnTo>
                      <a:pt x="79" y="116"/>
                    </a:lnTo>
                    <a:lnTo>
                      <a:pt x="79" y="114"/>
                    </a:lnTo>
                    <a:lnTo>
                      <a:pt x="79" y="116"/>
                    </a:lnTo>
                    <a:lnTo>
                      <a:pt x="79" y="114"/>
                    </a:lnTo>
                    <a:lnTo>
                      <a:pt x="79" y="116"/>
                    </a:lnTo>
                    <a:lnTo>
                      <a:pt x="81" y="116"/>
                    </a:lnTo>
                    <a:lnTo>
                      <a:pt x="81" y="118"/>
                    </a:lnTo>
                    <a:lnTo>
                      <a:pt x="79" y="118"/>
                    </a:lnTo>
                    <a:lnTo>
                      <a:pt x="77" y="118"/>
                    </a:lnTo>
                    <a:lnTo>
                      <a:pt x="77" y="120"/>
                    </a:lnTo>
                    <a:lnTo>
                      <a:pt x="75" y="120"/>
                    </a:lnTo>
                    <a:lnTo>
                      <a:pt x="77" y="120"/>
                    </a:lnTo>
                    <a:lnTo>
                      <a:pt x="75" y="120"/>
                    </a:lnTo>
                    <a:lnTo>
                      <a:pt x="73" y="120"/>
                    </a:lnTo>
                    <a:lnTo>
                      <a:pt x="71" y="120"/>
                    </a:lnTo>
                    <a:lnTo>
                      <a:pt x="71" y="118"/>
                    </a:lnTo>
                    <a:lnTo>
                      <a:pt x="71" y="116"/>
                    </a:lnTo>
                    <a:lnTo>
                      <a:pt x="71" y="118"/>
                    </a:lnTo>
                    <a:lnTo>
                      <a:pt x="71" y="116"/>
                    </a:lnTo>
                    <a:lnTo>
                      <a:pt x="69" y="116"/>
                    </a:lnTo>
                    <a:lnTo>
                      <a:pt x="69" y="114"/>
                    </a:lnTo>
                    <a:lnTo>
                      <a:pt x="71" y="114"/>
                    </a:lnTo>
                    <a:lnTo>
                      <a:pt x="71" y="112"/>
                    </a:lnTo>
                    <a:lnTo>
                      <a:pt x="69" y="112"/>
                    </a:lnTo>
                    <a:lnTo>
                      <a:pt x="71" y="112"/>
                    </a:lnTo>
                    <a:lnTo>
                      <a:pt x="71" y="110"/>
                    </a:lnTo>
                    <a:lnTo>
                      <a:pt x="69" y="110"/>
                    </a:lnTo>
                    <a:lnTo>
                      <a:pt x="69" y="108"/>
                    </a:lnTo>
                    <a:lnTo>
                      <a:pt x="67" y="108"/>
                    </a:lnTo>
                    <a:lnTo>
                      <a:pt x="67" y="106"/>
                    </a:lnTo>
                    <a:lnTo>
                      <a:pt x="69" y="106"/>
                    </a:lnTo>
                    <a:lnTo>
                      <a:pt x="67" y="106"/>
                    </a:lnTo>
                    <a:lnTo>
                      <a:pt x="69" y="106"/>
                    </a:lnTo>
                    <a:lnTo>
                      <a:pt x="67" y="106"/>
                    </a:lnTo>
                    <a:lnTo>
                      <a:pt x="67" y="104"/>
                    </a:lnTo>
                    <a:lnTo>
                      <a:pt x="66" y="104"/>
                    </a:lnTo>
                    <a:lnTo>
                      <a:pt x="66" y="102"/>
                    </a:lnTo>
                    <a:lnTo>
                      <a:pt x="64" y="102"/>
                    </a:lnTo>
                    <a:lnTo>
                      <a:pt x="64" y="100"/>
                    </a:lnTo>
                    <a:lnTo>
                      <a:pt x="62" y="100"/>
                    </a:lnTo>
                    <a:lnTo>
                      <a:pt x="62" y="98"/>
                    </a:lnTo>
                    <a:lnTo>
                      <a:pt x="62" y="97"/>
                    </a:lnTo>
                    <a:lnTo>
                      <a:pt x="62" y="95"/>
                    </a:lnTo>
                    <a:lnTo>
                      <a:pt x="62" y="93"/>
                    </a:lnTo>
                    <a:lnTo>
                      <a:pt x="60" y="91"/>
                    </a:lnTo>
                    <a:lnTo>
                      <a:pt x="60" y="93"/>
                    </a:lnTo>
                    <a:lnTo>
                      <a:pt x="60" y="91"/>
                    </a:lnTo>
                    <a:lnTo>
                      <a:pt x="60" y="89"/>
                    </a:lnTo>
                    <a:lnTo>
                      <a:pt x="60" y="91"/>
                    </a:lnTo>
                    <a:lnTo>
                      <a:pt x="60" y="89"/>
                    </a:lnTo>
                    <a:lnTo>
                      <a:pt x="58" y="89"/>
                    </a:lnTo>
                    <a:lnTo>
                      <a:pt x="60" y="89"/>
                    </a:lnTo>
                    <a:lnTo>
                      <a:pt x="58" y="87"/>
                    </a:lnTo>
                    <a:lnTo>
                      <a:pt x="60" y="87"/>
                    </a:lnTo>
                    <a:lnTo>
                      <a:pt x="60" y="85"/>
                    </a:lnTo>
                    <a:lnTo>
                      <a:pt x="58" y="85"/>
                    </a:lnTo>
                    <a:lnTo>
                      <a:pt x="58" y="83"/>
                    </a:lnTo>
                    <a:lnTo>
                      <a:pt x="58" y="85"/>
                    </a:lnTo>
                    <a:lnTo>
                      <a:pt x="56" y="85"/>
                    </a:lnTo>
                    <a:lnTo>
                      <a:pt x="56" y="83"/>
                    </a:lnTo>
                    <a:lnTo>
                      <a:pt x="58" y="83"/>
                    </a:lnTo>
                    <a:lnTo>
                      <a:pt x="56" y="83"/>
                    </a:lnTo>
                    <a:lnTo>
                      <a:pt x="54" y="83"/>
                    </a:lnTo>
                    <a:lnTo>
                      <a:pt x="54" y="81"/>
                    </a:lnTo>
                    <a:lnTo>
                      <a:pt x="52" y="81"/>
                    </a:lnTo>
                    <a:lnTo>
                      <a:pt x="50" y="81"/>
                    </a:lnTo>
                    <a:lnTo>
                      <a:pt x="50" y="79"/>
                    </a:lnTo>
                    <a:lnTo>
                      <a:pt x="50" y="77"/>
                    </a:lnTo>
                    <a:lnTo>
                      <a:pt x="48" y="77"/>
                    </a:lnTo>
                    <a:lnTo>
                      <a:pt x="48" y="75"/>
                    </a:lnTo>
                    <a:lnTo>
                      <a:pt x="48" y="73"/>
                    </a:lnTo>
                    <a:lnTo>
                      <a:pt x="48" y="75"/>
                    </a:lnTo>
                    <a:lnTo>
                      <a:pt x="48" y="73"/>
                    </a:lnTo>
                    <a:lnTo>
                      <a:pt x="46" y="73"/>
                    </a:lnTo>
                    <a:lnTo>
                      <a:pt x="46" y="75"/>
                    </a:lnTo>
                    <a:lnTo>
                      <a:pt x="46" y="73"/>
                    </a:lnTo>
                    <a:lnTo>
                      <a:pt x="44" y="73"/>
                    </a:lnTo>
                    <a:lnTo>
                      <a:pt x="44" y="72"/>
                    </a:lnTo>
                    <a:lnTo>
                      <a:pt x="46" y="72"/>
                    </a:lnTo>
                    <a:lnTo>
                      <a:pt x="44" y="72"/>
                    </a:lnTo>
                    <a:lnTo>
                      <a:pt x="44" y="70"/>
                    </a:lnTo>
                    <a:lnTo>
                      <a:pt x="46" y="70"/>
                    </a:lnTo>
                    <a:lnTo>
                      <a:pt x="44" y="70"/>
                    </a:lnTo>
                    <a:lnTo>
                      <a:pt x="46" y="70"/>
                    </a:lnTo>
                    <a:lnTo>
                      <a:pt x="46" y="68"/>
                    </a:lnTo>
                    <a:lnTo>
                      <a:pt x="44" y="68"/>
                    </a:lnTo>
                    <a:lnTo>
                      <a:pt x="42" y="68"/>
                    </a:lnTo>
                    <a:lnTo>
                      <a:pt x="42" y="66"/>
                    </a:lnTo>
                    <a:lnTo>
                      <a:pt x="42" y="64"/>
                    </a:lnTo>
                    <a:lnTo>
                      <a:pt x="41" y="64"/>
                    </a:lnTo>
                    <a:lnTo>
                      <a:pt x="39" y="64"/>
                    </a:lnTo>
                    <a:lnTo>
                      <a:pt x="39" y="62"/>
                    </a:lnTo>
                    <a:lnTo>
                      <a:pt x="37" y="62"/>
                    </a:lnTo>
                    <a:lnTo>
                      <a:pt x="37" y="60"/>
                    </a:lnTo>
                    <a:lnTo>
                      <a:pt x="35" y="60"/>
                    </a:lnTo>
                    <a:lnTo>
                      <a:pt x="35" y="58"/>
                    </a:lnTo>
                    <a:lnTo>
                      <a:pt x="35" y="56"/>
                    </a:lnTo>
                    <a:lnTo>
                      <a:pt x="33" y="56"/>
                    </a:lnTo>
                    <a:lnTo>
                      <a:pt x="33" y="54"/>
                    </a:lnTo>
                    <a:lnTo>
                      <a:pt x="31" y="54"/>
                    </a:lnTo>
                    <a:lnTo>
                      <a:pt x="31" y="52"/>
                    </a:lnTo>
                    <a:lnTo>
                      <a:pt x="29" y="52"/>
                    </a:lnTo>
                    <a:lnTo>
                      <a:pt x="27" y="52"/>
                    </a:lnTo>
                    <a:lnTo>
                      <a:pt x="27" y="50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5" y="47"/>
                    </a:lnTo>
                    <a:lnTo>
                      <a:pt x="23" y="47"/>
                    </a:lnTo>
                    <a:lnTo>
                      <a:pt x="23" y="45"/>
                    </a:lnTo>
                    <a:lnTo>
                      <a:pt x="21" y="45"/>
                    </a:lnTo>
                    <a:lnTo>
                      <a:pt x="21" y="43"/>
                    </a:lnTo>
                    <a:lnTo>
                      <a:pt x="19" y="43"/>
                    </a:lnTo>
                    <a:lnTo>
                      <a:pt x="19" y="41"/>
                    </a:lnTo>
                    <a:lnTo>
                      <a:pt x="19" y="39"/>
                    </a:lnTo>
                    <a:lnTo>
                      <a:pt x="19" y="37"/>
                    </a:lnTo>
                    <a:lnTo>
                      <a:pt x="18" y="37"/>
                    </a:lnTo>
                    <a:lnTo>
                      <a:pt x="18" y="35"/>
                    </a:lnTo>
                    <a:lnTo>
                      <a:pt x="16" y="35"/>
                    </a:lnTo>
                    <a:lnTo>
                      <a:pt x="16" y="33"/>
                    </a:lnTo>
                    <a:lnTo>
                      <a:pt x="16" y="31"/>
                    </a:lnTo>
                    <a:lnTo>
                      <a:pt x="16" y="29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0" y="29"/>
                    </a:lnTo>
                    <a:lnTo>
                      <a:pt x="10" y="27"/>
                    </a:lnTo>
                    <a:lnTo>
                      <a:pt x="8" y="27"/>
                    </a:lnTo>
                    <a:lnTo>
                      <a:pt x="8" y="25"/>
                    </a:lnTo>
                    <a:lnTo>
                      <a:pt x="6" y="25"/>
                    </a:lnTo>
                    <a:lnTo>
                      <a:pt x="4" y="25"/>
                    </a:lnTo>
                    <a:lnTo>
                      <a:pt x="4" y="24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2" y="20"/>
                    </a:lnTo>
                    <a:lnTo>
                      <a:pt x="2" y="18"/>
                    </a:lnTo>
                    <a:lnTo>
                      <a:pt x="2" y="16"/>
                    </a:lnTo>
                    <a:lnTo>
                      <a:pt x="2" y="18"/>
                    </a:lnTo>
                    <a:lnTo>
                      <a:pt x="2" y="16"/>
                    </a:lnTo>
                    <a:lnTo>
                      <a:pt x="4" y="16"/>
                    </a:lnTo>
                    <a:lnTo>
                      <a:pt x="2" y="16"/>
                    </a:lnTo>
                    <a:lnTo>
                      <a:pt x="4" y="16"/>
                    </a:lnTo>
                    <a:lnTo>
                      <a:pt x="4" y="14"/>
                    </a:lnTo>
                    <a:lnTo>
                      <a:pt x="4" y="16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2"/>
                    </a:lnTo>
                    <a:lnTo>
                      <a:pt x="6" y="14"/>
                    </a:lnTo>
                    <a:lnTo>
                      <a:pt x="6" y="12"/>
                    </a:lnTo>
                    <a:lnTo>
                      <a:pt x="8" y="12"/>
                    </a:lnTo>
                    <a:lnTo>
                      <a:pt x="8" y="10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4" y="8"/>
                    </a:lnTo>
                    <a:lnTo>
                      <a:pt x="16" y="8"/>
                    </a:lnTo>
                    <a:lnTo>
                      <a:pt x="18" y="6"/>
                    </a:lnTo>
                    <a:lnTo>
                      <a:pt x="19" y="6"/>
                    </a:lnTo>
                    <a:lnTo>
                      <a:pt x="18" y="6"/>
                    </a:lnTo>
                    <a:lnTo>
                      <a:pt x="18" y="8"/>
                    </a:lnTo>
                    <a:lnTo>
                      <a:pt x="19" y="8"/>
                    </a:lnTo>
                    <a:lnTo>
                      <a:pt x="19" y="6"/>
                    </a:lnTo>
                    <a:lnTo>
                      <a:pt x="21" y="6"/>
                    </a:lnTo>
                    <a:lnTo>
                      <a:pt x="21" y="4"/>
                    </a:lnTo>
                    <a:lnTo>
                      <a:pt x="23" y="4"/>
                    </a:lnTo>
                    <a:lnTo>
                      <a:pt x="25" y="4"/>
                    </a:lnTo>
                    <a:lnTo>
                      <a:pt x="27" y="4"/>
                    </a:lnTo>
                    <a:lnTo>
                      <a:pt x="25" y="4"/>
                    </a:lnTo>
                    <a:lnTo>
                      <a:pt x="27" y="4"/>
                    </a:lnTo>
                    <a:lnTo>
                      <a:pt x="27" y="2"/>
                    </a:lnTo>
                    <a:lnTo>
                      <a:pt x="27" y="4"/>
                    </a:lnTo>
                    <a:lnTo>
                      <a:pt x="27" y="2"/>
                    </a:lnTo>
                    <a:lnTo>
                      <a:pt x="29" y="2"/>
                    </a:lnTo>
                    <a:lnTo>
                      <a:pt x="29" y="4"/>
                    </a:lnTo>
                    <a:lnTo>
                      <a:pt x="29" y="2"/>
                    </a:lnTo>
                    <a:lnTo>
                      <a:pt x="31" y="2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5" y="2"/>
                    </a:lnTo>
                    <a:lnTo>
                      <a:pt x="37" y="2"/>
                    </a:lnTo>
                    <a:lnTo>
                      <a:pt x="39" y="2"/>
                    </a:lnTo>
                    <a:lnTo>
                      <a:pt x="41" y="2"/>
                    </a:lnTo>
                    <a:lnTo>
                      <a:pt x="42" y="2"/>
                    </a:lnTo>
                    <a:lnTo>
                      <a:pt x="44" y="2"/>
                    </a:lnTo>
                    <a:lnTo>
                      <a:pt x="46" y="2"/>
                    </a:lnTo>
                    <a:lnTo>
                      <a:pt x="48" y="2"/>
                    </a:lnTo>
                    <a:lnTo>
                      <a:pt x="50" y="2"/>
                    </a:lnTo>
                    <a:lnTo>
                      <a:pt x="54" y="2"/>
                    </a:lnTo>
                    <a:lnTo>
                      <a:pt x="56" y="2"/>
                    </a:lnTo>
                    <a:lnTo>
                      <a:pt x="58" y="2"/>
                    </a:lnTo>
                    <a:lnTo>
                      <a:pt x="60" y="2"/>
                    </a:lnTo>
                    <a:lnTo>
                      <a:pt x="62" y="2"/>
                    </a:lnTo>
                    <a:lnTo>
                      <a:pt x="64" y="2"/>
                    </a:lnTo>
                    <a:lnTo>
                      <a:pt x="64" y="4"/>
                    </a:lnTo>
                    <a:lnTo>
                      <a:pt x="66" y="4"/>
                    </a:lnTo>
                    <a:lnTo>
                      <a:pt x="67" y="4"/>
                    </a:lnTo>
                    <a:lnTo>
                      <a:pt x="69" y="4"/>
                    </a:lnTo>
                    <a:lnTo>
                      <a:pt x="71" y="4"/>
                    </a:lnTo>
                    <a:lnTo>
                      <a:pt x="73" y="4"/>
                    </a:lnTo>
                    <a:lnTo>
                      <a:pt x="73" y="6"/>
                    </a:lnTo>
                    <a:lnTo>
                      <a:pt x="73" y="8"/>
                    </a:lnTo>
                    <a:lnTo>
                      <a:pt x="75" y="6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79" y="10"/>
                    </a:lnTo>
                    <a:lnTo>
                      <a:pt x="81" y="10"/>
                    </a:lnTo>
                    <a:lnTo>
                      <a:pt x="81" y="12"/>
                    </a:lnTo>
                    <a:lnTo>
                      <a:pt x="81" y="16"/>
                    </a:lnTo>
                    <a:lnTo>
                      <a:pt x="83" y="16"/>
                    </a:lnTo>
                    <a:lnTo>
                      <a:pt x="87" y="16"/>
                    </a:lnTo>
                    <a:lnTo>
                      <a:pt x="89" y="16"/>
                    </a:lnTo>
                    <a:lnTo>
                      <a:pt x="90" y="16"/>
                    </a:lnTo>
                    <a:lnTo>
                      <a:pt x="92" y="18"/>
                    </a:lnTo>
                    <a:lnTo>
                      <a:pt x="94" y="18"/>
                    </a:lnTo>
                    <a:lnTo>
                      <a:pt x="96" y="18"/>
                    </a:lnTo>
                    <a:lnTo>
                      <a:pt x="100" y="18"/>
                    </a:lnTo>
                    <a:lnTo>
                      <a:pt x="102" y="18"/>
                    </a:lnTo>
                    <a:lnTo>
                      <a:pt x="104" y="18"/>
                    </a:lnTo>
                    <a:lnTo>
                      <a:pt x="106" y="18"/>
                    </a:lnTo>
                    <a:lnTo>
                      <a:pt x="108" y="18"/>
                    </a:lnTo>
                    <a:lnTo>
                      <a:pt x="110" y="18"/>
                    </a:lnTo>
                    <a:lnTo>
                      <a:pt x="112" y="18"/>
                    </a:lnTo>
                    <a:lnTo>
                      <a:pt x="114" y="18"/>
                    </a:lnTo>
                    <a:lnTo>
                      <a:pt x="115" y="18"/>
                    </a:lnTo>
                    <a:lnTo>
                      <a:pt x="117" y="18"/>
                    </a:lnTo>
                    <a:lnTo>
                      <a:pt x="117" y="20"/>
                    </a:lnTo>
                    <a:lnTo>
                      <a:pt x="119" y="20"/>
                    </a:lnTo>
                    <a:lnTo>
                      <a:pt x="121" y="22"/>
                    </a:lnTo>
                    <a:lnTo>
                      <a:pt x="123" y="24"/>
                    </a:lnTo>
                    <a:lnTo>
                      <a:pt x="123" y="25"/>
                    </a:lnTo>
                    <a:lnTo>
                      <a:pt x="125" y="25"/>
                    </a:lnTo>
                    <a:lnTo>
                      <a:pt x="125" y="27"/>
                    </a:lnTo>
                    <a:lnTo>
                      <a:pt x="127" y="27"/>
                    </a:lnTo>
                    <a:lnTo>
                      <a:pt x="127" y="29"/>
                    </a:lnTo>
                    <a:lnTo>
                      <a:pt x="129" y="29"/>
                    </a:lnTo>
                    <a:lnTo>
                      <a:pt x="129" y="31"/>
                    </a:lnTo>
                    <a:lnTo>
                      <a:pt x="131" y="31"/>
                    </a:lnTo>
                    <a:lnTo>
                      <a:pt x="131" y="33"/>
                    </a:lnTo>
                    <a:lnTo>
                      <a:pt x="133" y="35"/>
                    </a:lnTo>
                    <a:lnTo>
                      <a:pt x="135" y="35"/>
                    </a:lnTo>
                    <a:lnTo>
                      <a:pt x="135" y="37"/>
                    </a:lnTo>
                    <a:lnTo>
                      <a:pt x="137" y="37"/>
                    </a:lnTo>
                    <a:lnTo>
                      <a:pt x="138" y="39"/>
                    </a:lnTo>
                    <a:lnTo>
                      <a:pt x="138" y="41"/>
                    </a:lnTo>
                    <a:lnTo>
                      <a:pt x="140" y="41"/>
                    </a:lnTo>
                    <a:lnTo>
                      <a:pt x="142" y="43"/>
                    </a:lnTo>
                    <a:lnTo>
                      <a:pt x="144" y="47"/>
                    </a:lnTo>
                    <a:lnTo>
                      <a:pt x="146" y="47"/>
                    </a:lnTo>
                    <a:lnTo>
                      <a:pt x="148" y="48"/>
                    </a:lnTo>
                    <a:lnTo>
                      <a:pt x="148" y="50"/>
                    </a:lnTo>
                    <a:lnTo>
                      <a:pt x="150" y="50"/>
                    </a:lnTo>
                    <a:lnTo>
                      <a:pt x="150" y="52"/>
                    </a:lnTo>
                    <a:lnTo>
                      <a:pt x="152" y="52"/>
                    </a:lnTo>
                    <a:lnTo>
                      <a:pt x="150" y="52"/>
                    </a:lnTo>
                    <a:lnTo>
                      <a:pt x="152" y="52"/>
                    </a:lnTo>
                    <a:lnTo>
                      <a:pt x="152" y="54"/>
                    </a:lnTo>
                    <a:lnTo>
                      <a:pt x="150" y="54"/>
                    </a:lnTo>
                    <a:lnTo>
                      <a:pt x="148" y="54"/>
                    </a:lnTo>
                    <a:lnTo>
                      <a:pt x="148" y="56"/>
                    </a:lnTo>
                    <a:lnTo>
                      <a:pt x="146" y="56"/>
                    </a:lnTo>
                    <a:lnTo>
                      <a:pt x="144" y="56"/>
                    </a:lnTo>
                    <a:lnTo>
                      <a:pt x="144" y="58"/>
                    </a:lnTo>
                    <a:lnTo>
                      <a:pt x="142" y="58"/>
                    </a:lnTo>
                    <a:lnTo>
                      <a:pt x="142" y="60"/>
                    </a:lnTo>
                    <a:lnTo>
                      <a:pt x="140" y="60"/>
                    </a:lnTo>
                    <a:lnTo>
                      <a:pt x="140" y="62"/>
                    </a:lnTo>
                    <a:lnTo>
                      <a:pt x="138" y="62"/>
                    </a:lnTo>
                    <a:lnTo>
                      <a:pt x="138" y="64"/>
                    </a:lnTo>
                    <a:lnTo>
                      <a:pt x="137" y="64"/>
                    </a:lnTo>
                    <a:lnTo>
                      <a:pt x="137" y="66"/>
                    </a:lnTo>
                    <a:lnTo>
                      <a:pt x="137" y="68"/>
                    </a:lnTo>
                    <a:lnTo>
                      <a:pt x="135" y="68"/>
                    </a:lnTo>
                    <a:lnTo>
                      <a:pt x="135" y="70"/>
                    </a:lnTo>
                    <a:lnTo>
                      <a:pt x="133" y="70"/>
                    </a:lnTo>
                    <a:lnTo>
                      <a:pt x="133" y="72"/>
                    </a:lnTo>
                    <a:lnTo>
                      <a:pt x="133" y="73"/>
                    </a:lnTo>
                    <a:lnTo>
                      <a:pt x="133" y="75"/>
                    </a:lnTo>
                    <a:lnTo>
                      <a:pt x="133" y="77"/>
                    </a:lnTo>
                    <a:lnTo>
                      <a:pt x="131" y="77"/>
                    </a:lnTo>
                    <a:lnTo>
                      <a:pt x="131" y="75"/>
                    </a:lnTo>
                    <a:lnTo>
                      <a:pt x="131" y="73"/>
                    </a:lnTo>
                    <a:lnTo>
                      <a:pt x="131" y="75"/>
                    </a:lnTo>
                    <a:lnTo>
                      <a:pt x="129" y="75"/>
                    </a:lnTo>
                    <a:lnTo>
                      <a:pt x="129" y="73"/>
                    </a:lnTo>
                    <a:lnTo>
                      <a:pt x="129" y="72"/>
                    </a:lnTo>
                    <a:lnTo>
                      <a:pt x="131" y="72"/>
                    </a:lnTo>
                    <a:lnTo>
                      <a:pt x="131" y="70"/>
                    </a:lnTo>
                    <a:lnTo>
                      <a:pt x="133" y="70"/>
                    </a:lnTo>
                    <a:lnTo>
                      <a:pt x="133" y="68"/>
                    </a:lnTo>
                    <a:lnTo>
                      <a:pt x="135" y="68"/>
                    </a:lnTo>
                    <a:lnTo>
                      <a:pt x="135" y="66"/>
                    </a:lnTo>
                    <a:lnTo>
                      <a:pt x="133" y="66"/>
                    </a:lnTo>
                    <a:lnTo>
                      <a:pt x="133" y="68"/>
                    </a:lnTo>
                    <a:lnTo>
                      <a:pt x="133" y="70"/>
                    </a:lnTo>
                    <a:lnTo>
                      <a:pt x="131" y="70"/>
                    </a:lnTo>
                    <a:lnTo>
                      <a:pt x="131" y="72"/>
                    </a:lnTo>
                    <a:lnTo>
                      <a:pt x="129" y="72"/>
                    </a:lnTo>
                    <a:lnTo>
                      <a:pt x="131" y="72"/>
                    </a:lnTo>
                    <a:lnTo>
                      <a:pt x="131" y="70"/>
                    </a:lnTo>
                    <a:lnTo>
                      <a:pt x="129" y="70"/>
                    </a:lnTo>
                    <a:lnTo>
                      <a:pt x="131" y="70"/>
                    </a:lnTo>
                    <a:lnTo>
                      <a:pt x="131" y="72"/>
                    </a:lnTo>
                    <a:lnTo>
                      <a:pt x="129" y="72"/>
                    </a:lnTo>
                    <a:lnTo>
                      <a:pt x="129" y="73"/>
                    </a:lnTo>
                    <a:lnTo>
                      <a:pt x="129" y="72"/>
                    </a:lnTo>
                    <a:lnTo>
                      <a:pt x="129" y="73"/>
                    </a:lnTo>
                    <a:lnTo>
                      <a:pt x="129" y="75"/>
                    </a:lnTo>
                    <a:lnTo>
                      <a:pt x="131" y="75"/>
                    </a:lnTo>
                    <a:lnTo>
                      <a:pt x="131" y="77"/>
                    </a:lnTo>
                    <a:lnTo>
                      <a:pt x="131" y="79"/>
                    </a:lnTo>
                    <a:lnTo>
                      <a:pt x="133" y="79"/>
                    </a:lnTo>
                    <a:lnTo>
                      <a:pt x="131" y="79"/>
                    </a:lnTo>
                    <a:lnTo>
                      <a:pt x="131" y="77"/>
                    </a:lnTo>
                    <a:lnTo>
                      <a:pt x="133" y="77"/>
                    </a:lnTo>
                    <a:lnTo>
                      <a:pt x="133" y="79"/>
                    </a:lnTo>
                    <a:lnTo>
                      <a:pt x="131" y="79"/>
                    </a:lnTo>
                    <a:lnTo>
                      <a:pt x="131" y="81"/>
                    </a:lnTo>
                    <a:lnTo>
                      <a:pt x="131" y="79"/>
                    </a:lnTo>
                    <a:lnTo>
                      <a:pt x="129" y="79"/>
                    </a:lnTo>
                    <a:lnTo>
                      <a:pt x="127" y="79"/>
                    </a:lnTo>
                    <a:lnTo>
                      <a:pt x="129" y="79"/>
                    </a:lnTo>
                    <a:lnTo>
                      <a:pt x="129" y="81"/>
                    </a:lnTo>
                    <a:lnTo>
                      <a:pt x="131" y="81"/>
                    </a:lnTo>
                    <a:lnTo>
                      <a:pt x="129" y="81"/>
                    </a:lnTo>
                    <a:lnTo>
                      <a:pt x="127" y="81"/>
                    </a:lnTo>
                    <a:lnTo>
                      <a:pt x="127" y="79"/>
                    </a:lnTo>
                    <a:lnTo>
                      <a:pt x="125" y="79"/>
                    </a:lnTo>
                    <a:lnTo>
                      <a:pt x="127" y="79"/>
                    </a:lnTo>
                    <a:lnTo>
                      <a:pt x="127" y="81"/>
                    </a:lnTo>
                    <a:lnTo>
                      <a:pt x="129" y="81"/>
                    </a:lnTo>
                    <a:lnTo>
                      <a:pt x="127" y="81"/>
                    </a:lnTo>
                    <a:lnTo>
                      <a:pt x="127" y="83"/>
                    </a:lnTo>
                    <a:lnTo>
                      <a:pt x="125" y="83"/>
                    </a:lnTo>
                    <a:lnTo>
                      <a:pt x="127" y="83"/>
                    </a:lnTo>
                    <a:lnTo>
                      <a:pt x="125" y="85"/>
                    </a:lnTo>
                    <a:lnTo>
                      <a:pt x="125" y="83"/>
                    </a:lnTo>
                    <a:lnTo>
                      <a:pt x="125" y="85"/>
                    </a:lnTo>
                    <a:lnTo>
                      <a:pt x="123" y="85"/>
                    </a:lnTo>
                    <a:lnTo>
                      <a:pt x="123" y="83"/>
                    </a:lnTo>
                    <a:lnTo>
                      <a:pt x="123" y="85"/>
                    </a:lnTo>
                    <a:lnTo>
                      <a:pt x="121" y="85"/>
                    </a:lnTo>
                    <a:lnTo>
                      <a:pt x="119" y="85"/>
                    </a:lnTo>
                    <a:lnTo>
                      <a:pt x="119" y="87"/>
                    </a:lnTo>
                    <a:lnTo>
                      <a:pt x="117" y="87"/>
                    </a:lnTo>
                    <a:lnTo>
                      <a:pt x="117" y="89"/>
                    </a:lnTo>
                    <a:lnTo>
                      <a:pt x="117" y="87"/>
                    </a:lnTo>
                    <a:lnTo>
                      <a:pt x="117" y="89"/>
                    </a:lnTo>
                    <a:lnTo>
                      <a:pt x="117" y="87"/>
                    </a:lnTo>
                    <a:lnTo>
                      <a:pt x="117" y="89"/>
                    </a:lnTo>
                    <a:lnTo>
                      <a:pt x="115" y="89"/>
                    </a:lnTo>
                    <a:lnTo>
                      <a:pt x="115" y="91"/>
                    </a:lnTo>
                    <a:lnTo>
                      <a:pt x="114" y="91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8" name="Freeform 1456">
                <a:extLst>
                  <a:ext uri="{FF2B5EF4-FFF2-40B4-BE49-F238E27FC236}">
                    <a16:creationId xmlns:a16="http://schemas.microsoft.com/office/drawing/2014/main" id="{67DF0EE1-60D4-B0F1-5096-C396C12B3D2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58099" y="2631419"/>
                <a:ext cx="420688" cy="187325"/>
              </a:xfrm>
              <a:custGeom>
                <a:avLst/>
                <a:gdLst>
                  <a:gd name="T0" fmla="*/ 245 w 265"/>
                  <a:gd name="T1" fmla="*/ 93 h 118"/>
                  <a:gd name="T2" fmla="*/ 245 w 265"/>
                  <a:gd name="T3" fmla="*/ 87 h 118"/>
                  <a:gd name="T4" fmla="*/ 247 w 265"/>
                  <a:gd name="T5" fmla="*/ 87 h 118"/>
                  <a:gd name="T6" fmla="*/ 245 w 265"/>
                  <a:gd name="T7" fmla="*/ 87 h 118"/>
                  <a:gd name="T8" fmla="*/ 253 w 265"/>
                  <a:gd name="T9" fmla="*/ 81 h 118"/>
                  <a:gd name="T10" fmla="*/ 249 w 265"/>
                  <a:gd name="T11" fmla="*/ 66 h 118"/>
                  <a:gd name="T12" fmla="*/ 240 w 265"/>
                  <a:gd name="T13" fmla="*/ 60 h 118"/>
                  <a:gd name="T14" fmla="*/ 249 w 265"/>
                  <a:gd name="T15" fmla="*/ 68 h 118"/>
                  <a:gd name="T16" fmla="*/ 253 w 265"/>
                  <a:gd name="T17" fmla="*/ 64 h 118"/>
                  <a:gd name="T18" fmla="*/ 261 w 265"/>
                  <a:gd name="T19" fmla="*/ 60 h 118"/>
                  <a:gd name="T20" fmla="*/ 253 w 265"/>
                  <a:gd name="T21" fmla="*/ 73 h 118"/>
                  <a:gd name="T22" fmla="*/ 249 w 265"/>
                  <a:gd name="T23" fmla="*/ 81 h 118"/>
                  <a:gd name="T24" fmla="*/ 242 w 265"/>
                  <a:gd name="T25" fmla="*/ 89 h 118"/>
                  <a:gd name="T26" fmla="*/ 245 w 265"/>
                  <a:gd name="T27" fmla="*/ 79 h 118"/>
                  <a:gd name="T28" fmla="*/ 245 w 265"/>
                  <a:gd name="T29" fmla="*/ 75 h 118"/>
                  <a:gd name="T30" fmla="*/ 249 w 265"/>
                  <a:gd name="T31" fmla="*/ 71 h 118"/>
                  <a:gd name="T32" fmla="*/ 263 w 265"/>
                  <a:gd name="T33" fmla="*/ 60 h 118"/>
                  <a:gd name="T34" fmla="*/ 226 w 265"/>
                  <a:gd name="T35" fmla="*/ 70 h 118"/>
                  <a:gd name="T36" fmla="*/ 219 w 265"/>
                  <a:gd name="T37" fmla="*/ 66 h 118"/>
                  <a:gd name="T38" fmla="*/ 211 w 265"/>
                  <a:gd name="T39" fmla="*/ 54 h 118"/>
                  <a:gd name="T40" fmla="*/ 222 w 265"/>
                  <a:gd name="T41" fmla="*/ 73 h 118"/>
                  <a:gd name="T42" fmla="*/ 228 w 265"/>
                  <a:gd name="T43" fmla="*/ 79 h 118"/>
                  <a:gd name="T44" fmla="*/ 230 w 265"/>
                  <a:gd name="T45" fmla="*/ 81 h 118"/>
                  <a:gd name="T46" fmla="*/ 228 w 265"/>
                  <a:gd name="T47" fmla="*/ 83 h 118"/>
                  <a:gd name="T48" fmla="*/ 228 w 265"/>
                  <a:gd name="T49" fmla="*/ 87 h 118"/>
                  <a:gd name="T50" fmla="*/ 222 w 265"/>
                  <a:gd name="T51" fmla="*/ 85 h 118"/>
                  <a:gd name="T52" fmla="*/ 211 w 265"/>
                  <a:gd name="T53" fmla="*/ 77 h 118"/>
                  <a:gd name="T54" fmla="*/ 222 w 265"/>
                  <a:gd name="T55" fmla="*/ 89 h 118"/>
                  <a:gd name="T56" fmla="*/ 232 w 265"/>
                  <a:gd name="T57" fmla="*/ 95 h 118"/>
                  <a:gd name="T58" fmla="*/ 220 w 265"/>
                  <a:gd name="T59" fmla="*/ 91 h 118"/>
                  <a:gd name="T60" fmla="*/ 211 w 265"/>
                  <a:gd name="T61" fmla="*/ 89 h 118"/>
                  <a:gd name="T62" fmla="*/ 199 w 265"/>
                  <a:gd name="T63" fmla="*/ 83 h 118"/>
                  <a:gd name="T64" fmla="*/ 215 w 265"/>
                  <a:gd name="T65" fmla="*/ 91 h 118"/>
                  <a:gd name="T66" fmla="*/ 224 w 265"/>
                  <a:gd name="T67" fmla="*/ 104 h 118"/>
                  <a:gd name="T68" fmla="*/ 232 w 265"/>
                  <a:gd name="T69" fmla="*/ 104 h 118"/>
                  <a:gd name="T70" fmla="*/ 238 w 265"/>
                  <a:gd name="T71" fmla="*/ 102 h 118"/>
                  <a:gd name="T72" fmla="*/ 243 w 265"/>
                  <a:gd name="T73" fmla="*/ 110 h 118"/>
                  <a:gd name="T74" fmla="*/ 219 w 265"/>
                  <a:gd name="T75" fmla="*/ 116 h 118"/>
                  <a:gd name="T76" fmla="*/ 186 w 265"/>
                  <a:gd name="T77" fmla="*/ 118 h 118"/>
                  <a:gd name="T78" fmla="*/ 147 w 265"/>
                  <a:gd name="T79" fmla="*/ 118 h 118"/>
                  <a:gd name="T80" fmla="*/ 109 w 265"/>
                  <a:gd name="T81" fmla="*/ 118 h 118"/>
                  <a:gd name="T82" fmla="*/ 73 w 265"/>
                  <a:gd name="T83" fmla="*/ 116 h 118"/>
                  <a:gd name="T84" fmla="*/ 40 w 265"/>
                  <a:gd name="T85" fmla="*/ 114 h 118"/>
                  <a:gd name="T86" fmla="*/ 7 w 265"/>
                  <a:gd name="T87" fmla="*/ 114 h 118"/>
                  <a:gd name="T88" fmla="*/ 19 w 265"/>
                  <a:gd name="T89" fmla="*/ 104 h 118"/>
                  <a:gd name="T90" fmla="*/ 36 w 265"/>
                  <a:gd name="T91" fmla="*/ 89 h 118"/>
                  <a:gd name="T92" fmla="*/ 51 w 265"/>
                  <a:gd name="T93" fmla="*/ 81 h 118"/>
                  <a:gd name="T94" fmla="*/ 67 w 265"/>
                  <a:gd name="T95" fmla="*/ 89 h 118"/>
                  <a:gd name="T96" fmla="*/ 88 w 265"/>
                  <a:gd name="T97" fmla="*/ 81 h 118"/>
                  <a:gd name="T98" fmla="*/ 109 w 265"/>
                  <a:gd name="T99" fmla="*/ 73 h 118"/>
                  <a:gd name="T100" fmla="*/ 117 w 265"/>
                  <a:gd name="T101" fmla="*/ 56 h 118"/>
                  <a:gd name="T102" fmla="*/ 126 w 265"/>
                  <a:gd name="T103" fmla="*/ 35 h 118"/>
                  <a:gd name="T104" fmla="*/ 146 w 265"/>
                  <a:gd name="T105" fmla="*/ 27 h 118"/>
                  <a:gd name="T106" fmla="*/ 165 w 265"/>
                  <a:gd name="T107" fmla="*/ 12 h 118"/>
                  <a:gd name="T108" fmla="*/ 184 w 265"/>
                  <a:gd name="T109" fmla="*/ 10 h 118"/>
                  <a:gd name="T110" fmla="*/ 201 w 265"/>
                  <a:gd name="T111" fmla="*/ 20 h 118"/>
                  <a:gd name="T112" fmla="*/ 201 w 265"/>
                  <a:gd name="T113" fmla="*/ 31 h 118"/>
                  <a:gd name="T114" fmla="*/ 201 w 265"/>
                  <a:gd name="T115" fmla="*/ 45 h 118"/>
                  <a:gd name="T116" fmla="*/ 211 w 265"/>
                  <a:gd name="T117" fmla="*/ 50 h 118"/>
                  <a:gd name="T118" fmla="*/ 222 w 265"/>
                  <a:gd name="T119" fmla="*/ 54 h 118"/>
                  <a:gd name="T120" fmla="*/ 230 w 265"/>
                  <a:gd name="T121" fmla="*/ 62 h 118"/>
                  <a:gd name="T122" fmla="*/ 232 w 265"/>
                  <a:gd name="T123" fmla="*/ 64 h 118"/>
                  <a:gd name="T124" fmla="*/ 232 w 265"/>
                  <a:gd name="T125" fmla="*/ 7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65" h="118">
                    <a:moveTo>
                      <a:pt x="242" y="116"/>
                    </a:moveTo>
                    <a:lnTo>
                      <a:pt x="243" y="116"/>
                    </a:lnTo>
                    <a:lnTo>
                      <a:pt x="242" y="116"/>
                    </a:lnTo>
                    <a:close/>
                    <a:moveTo>
                      <a:pt x="242" y="116"/>
                    </a:moveTo>
                    <a:lnTo>
                      <a:pt x="243" y="116"/>
                    </a:lnTo>
                    <a:lnTo>
                      <a:pt x="242" y="116"/>
                    </a:lnTo>
                    <a:close/>
                    <a:moveTo>
                      <a:pt x="242" y="95"/>
                    </a:moveTo>
                    <a:lnTo>
                      <a:pt x="243" y="95"/>
                    </a:lnTo>
                    <a:lnTo>
                      <a:pt x="242" y="95"/>
                    </a:lnTo>
                    <a:close/>
                    <a:moveTo>
                      <a:pt x="245" y="93"/>
                    </a:moveTo>
                    <a:lnTo>
                      <a:pt x="245" y="95"/>
                    </a:lnTo>
                    <a:lnTo>
                      <a:pt x="243" y="95"/>
                    </a:lnTo>
                    <a:lnTo>
                      <a:pt x="245" y="95"/>
                    </a:lnTo>
                    <a:lnTo>
                      <a:pt x="245" y="93"/>
                    </a:lnTo>
                    <a:close/>
                    <a:moveTo>
                      <a:pt x="245" y="93"/>
                    </a:moveTo>
                    <a:lnTo>
                      <a:pt x="245" y="91"/>
                    </a:lnTo>
                    <a:lnTo>
                      <a:pt x="245" y="93"/>
                    </a:lnTo>
                    <a:close/>
                    <a:moveTo>
                      <a:pt x="247" y="91"/>
                    </a:moveTo>
                    <a:lnTo>
                      <a:pt x="247" y="93"/>
                    </a:lnTo>
                    <a:lnTo>
                      <a:pt x="245" y="93"/>
                    </a:lnTo>
                    <a:lnTo>
                      <a:pt x="247" y="93"/>
                    </a:lnTo>
                    <a:lnTo>
                      <a:pt x="247" y="91"/>
                    </a:lnTo>
                    <a:close/>
                    <a:moveTo>
                      <a:pt x="247" y="91"/>
                    </a:moveTo>
                    <a:lnTo>
                      <a:pt x="245" y="91"/>
                    </a:lnTo>
                    <a:lnTo>
                      <a:pt x="247" y="91"/>
                    </a:lnTo>
                    <a:lnTo>
                      <a:pt x="245" y="91"/>
                    </a:lnTo>
                    <a:lnTo>
                      <a:pt x="245" y="93"/>
                    </a:lnTo>
                    <a:lnTo>
                      <a:pt x="245" y="91"/>
                    </a:lnTo>
                    <a:lnTo>
                      <a:pt x="247" y="91"/>
                    </a:lnTo>
                    <a:close/>
                    <a:moveTo>
                      <a:pt x="247" y="89"/>
                    </a:moveTo>
                    <a:lnTo>
                      <a:pt x="247" y="91"/>
                    </a:lnTo>
                    <a:lnTo>
                      <a:pt x="245" y="91"/>
                    </a:lnTo>
                    <a:lnTo>
                      <a:pt x="247" y="91"/>
                    </a:lnTo>
                    <a:lnTo>
                      <a:pt x="245" y="91"/>
                    </a:lnTo>
                    <a:lnTo>
                      <a:pt x="247" y="91"/>
                    </a:lnTo>
                    <a:lnTo>
                      <a:pt x="247" y="89"/>
                    </a:lnTo>
                    <a:close/>
                    <a:moveTo>
                      <a:pt x="245" y="89"/>
                    </a:moveTo>
                    <a:lnTo>
                      <a:pt x="243" y="89"/>
                    </a:lnTo>
                    <a:lnTo>
                      <a:pt x="243" y="87"/>
                    </a:lnTo>
                    <a:lnTo>
                      <a:pt x="245" y="87"/>
                    </a:lnTo>
                    <a:lnTo>
                      <a:pt x="245" y="89"/>
                    </a:lnTo>
                    <a:close/>
                    <a:moveTo>
                      <a:pt x="247" y="87"/>
                    </a:moveTo>
                    <a:lnTo>
                      <a:pt x="247" y="89"/>
                    </a:lnTo>
                    <a:lnTo>
                      <a:pt x="247" y="87"/>
                    </a:lnTo>
                    <a:lnTo>
                      <a:pt x="247" y="89"/>
                    </a:lnTo>
                    <a:lnTo>
                      <a:pt x="247" y="87"/>
                    </a:lnTo>
                    <a:lnTo>
                      <a:pt x="245" y="89"/>
                    </a:lnTo>
                    <a:lnTo>
                      <a:pt x="245" y="87"/>
                    </a:lnTo>
                    <a:lnTo>
                      <a:pt x="247" y="87"/>
                    </a:lnTo>
                    <a:close/>
                    <a:moveTo>
                      <a:pt x="245" y="87"/>
                    </a:moveTo>
                    <a:lnTo>
                      <a:pt x="245" y="89"/>
                    </a:lnTo>
                    <a:lnTo>
                      <a:pt x="245" y="91"/>
                    </a:lnTo>
                    <a:lnTo>
                      <a:pt x="245" y="93"/>
                    </a:lnTo>
                    <a:lnTo>
                      <a:pt x="243" y="93"/>
                    </a:lnTo>
                    <a:lnTo>
                      <a:pt x="243" y="91"/>
                    </a:lnTo>
                    <a:lnTo>
                      <a:pt x="243" y="89"/>
                    </a:lnTo>
                    <a:lnTo>
                      <a:pt x="245" y="89"/>
                    </a:lnTo>
                    <a:lnTo>
                      <a:pt x="245" y="87"/>
                    </a:lnTo>
                    <a:close/>
                    <a:moveTo>
                      <a:pt x="247" y="89"/>
                    </a:moveTo>
                    <a:lnTo>
                      <a:pt x="247" y="87"/>
                    </a:lnTo>
                    <a:lnTo>
                      <a:pt x="247" y="89"/>
                    </a:lnTo>
                    <a:close/>
                    <a:moveTo>
                      <a:pt x="243" y="87"/>
                    </a:moveTo>
                    <a:lnTo>
                      <a:pt x="245" y="87"/>
                    </a:lnTo>
                    <a:lnTo>
                      <a:pt x="243" y="87"/>
                    </a:lnTo>
                    <a:close/>
                    <a:moveTo>
                      <a:pt x="247" y="87"/>
                    </a:moveTo>
                    <a:lnTo>
                      <a:pt x="249" y="87"/>
                    </a:lnTo>
                    <a:lnTo>
                      <a:pt x="247" y="87"/>
                    </a:lnTo>
                    <a:close/>
                    <a:moveTo>
                      <a:pt x="245" y="85"/>
                    </a:moveTo>
                    <a:lnTo>
                      <a:pt x="247" y="85"/>
                    </a:lnTo>
                    <a:lnTo>
                      <a:pt x="245" y="85"/>
                    </a:lnTo>
                    <a:close/>
                    <a:moveTo>
                      <a:pt x="249" y="85"/>
                    </a:moveTo>
                    <a:lnTo>
                      <a:pt x="247" y="85"/>
                    </a:lnTo>
                    <a:lnTo>
                      <a:pt x="249" y="85"/>
                    </a:lnTo>
                    <a:close/>
                    <a:moveTo>
                      <a:pt x="249" y="87"/>
                    </a:moveTo>
                    <a:lnTo>
                      <a:pt x="249" y="85"/>
                    </a:lnTo>
                    <a:lnTo>
                      <a:pt x="251" y="85"/>
                    </a:lnTo>
                    <a:lnTo>
                      <a:pt x="249" y="85"/>
                    </a:lnTo>
                    <a:lnTo>
                      <a:pt x="249" y="87"/>
                    </a:lnTo>
                    <a:close/>
                    <a:moveTo>
                      <a:pt x="245" y="85"/>
                    </a:moveTo>
                    <a:lnTo>
                      <a:pt x="245" y="87"/>
                    </a:lnTo>
                    <a:lnTo>
                      <a:pt x="243" y="87"/>
                    </a:lnTo>
                    <a:lnTo>
                      <a:pt x="245" y="87"/>
                    </a:lnTo>
                    <a:lnTo>
                      <a:pt x="245" y="85"/>
                    </a:lnTo>
                    <a:close/>
                    <a:moveTo>
                      <a:pt x="201" y="83"/>
                    </a:moveTo>
                    <a:lnTo>
                      <a:pt x="201" y="85"/>
                    </a:lnTo>
                    <a:lnTo>
                      <a:pt x="201" y="83"/>
                    </a:lnTo>
                    <a:close/>
                    <a:moveTo>
                      <a:pt x="247" y="85"/>
                    </a:moveTo>
                    <a:lnTo>
                      <a:pt x="247" y="83"/>
                    </a:lnTo>
                    <a:lnTo>
                      <a:pt x="249" y="83"/>
                    </a:lnTo>
                    <a:lnTo>
                      <a:pt x="249" y="85"/>
                    </a:lnTo>
                    <a:lnTo>
                      <a:pt x="247" y="85"/>
                    </a:lnTo>
                    <a:close/>
                    <a:moveTo>
                      <a:pt x="253" y="81"/>
                    </a:moveTo>
                    <a:lnTo>
                      <a:pt x="251" y="81"/>
                    </a:lnTo>
                    <a:lnTo>
                      <a:pt x="251" y="83"/>
                    </a:lnTo>
                    <a:lnTo>
                      <a:pt x="251" y="85"/>
                    </a:lnTo>
                    <a:lnTo>
                      <a:pt x="249" y="85"/>
                    </a:lnTo>
                    <a:lnTo>
                      <a:pt x="249" y="83"/>
                    </a:lnTo>
                    <a:lnTo>
                      <a:pt x="251" y="83"/>
                    </a:lnTo>
                    <a:lnTo>
                      <a:pt x="251" y="81"/>
                    </a:lnTo>
                    <a:lnTo>
                      <a:pt x="253" y="81"/>
                    </a:lnTo>
                    <a:close/>
                    <a:moveTo>
                      <a:pt x="247" y="81"/>
                    </a:moveTo>
                    <a:lnTo>
                      <a:pt x="247" y="79"/>
                    </a:lnTo>
                    <a:lnTo>
                      <a:pt x="247" y="81"/>
                    </a:lnTo>
                    <a:close/>
                    <a:moveTo>
                      <a:pt x="251" y="79"/>
                    </a:moveTo>
                    <a:lnTo>
                      <a:pt x="249" y="79"/>
                    </a:lnTo>
                    <a:lnTo>
                      <a:pt x="251" y="79"/>
                    </a:lnTo>
                    <a:close/>
                    <a:moveTo>
                      <a:pt x="253" y="75"/>
                    </a:moveTo>
                    <a:lnTo>
                      <a:pt x="255" y="75"/>
                    </a:lnTo>
                    <a:lnTo>
                      <a:pt x="253" y="75"/>
                    </a:lnTo>
                    <a:lnTo>
                      <a:pt x="253" y="77"/>
                    </a:lnTo>
                    <a:lnTo>
                      <a:pt x="253" y="79"/>
                    </a:lnTo>
                    <a:lnTo>
                      <a:pt x="251" y="79"/>
                    </a:lnTo>
                    <a:lnTo>
                      <a:pt x="251" y="77"/>
                    </a:lnTo>
                    <a:lnTo>
                      <a:pt x="253" y="77"/>
                    </a:lnTo>
                    <a:lnTo>
                      <a:pt x="253" y="75"/>
                    </a:lnTo>
                    <a:close/>
                    <a:moveTo>
                      <a:pt x="230" y="73"/>
                    </a:moveTo>
                    <a:lnTo>
                      <a:pt x="230" y="75"/>
                    </a:lnTo>
                    <a:lnTo>
                      <a:pt x="230" y="73"/>
                    </a:lnTo>
                    <a:close/>
                    <a:moveTo>
                      <a:pt x="249" y="68"/>
                    </a:moveTo>
                    <a:lnTo>
                      <a:pt x="249" y="66"/>
                    </a:lnTo>
                    <a:lnTo>
                      <a:pt x="249" y="68"/>
                    </a:lnTo>
                    <a:close/>
                    <a:moveTo>
                      <a:pt x="245" y="68"/>
                    </a:moveTo>
                    <a:lnTo>
                      <a:pt x="245" y="66"/>
                    </a:lnTo>
                    <a:lnTo>
                      <a:pt x="245" y="68"/>
                    </a:lnTo>
                    <a:close/>
                    <a:moveTo>
                      <a:pt x="259" y="64"/>
                    </a:moveTo>
                    <a:lnTo>
                      <a:pt x="257" y="64"/>
                    </a:lnTo>
                    <a:lnTo>
                      <a:pt x="259" y="64"/>
                    </a:lnTo>
                    <a:lnTo>
                      <a:pt x="257" y="64"/>
                    </a:lnTo>
                    <a:lnTo>
                      <a:pt x="259" y="64"/>
                    </a:lnTo>
                    <a:close/>
                    <a:moveTo>
                      <a:pt x="261" y="64"/>
                    </a:moveTo>
                    <a:lnTo>
                      <a:pt x="259" y="64"/>
                    </a:lnTo>
                    <a:lnTo>
                      <a:pt x="261" y="64"/>
                    </a:lnTo>
                    <a:close/>
                    <a:moveTo>
                      <a:pt x="259" y="62"/>
                    </a:moveTo>
                    <a:lnTo>
                      <a:pt x="261" y="62"/>
                    </a:lnTo>
                    <a:lnTo>
                      <a:pt x="259" y="62"/>
                    </a:lnTo>
                    <a:close/>
                    <a:moveTo>
                      <a:pt x="242" y="62"/>
                    </a:moveTo>
                    <a:lnTo>
                      <a:pt x="242" y="60"/>
                    </a:lnTo>
                    <a:lnTo>
                      <a:pt x="242" y="62"/>
                    </a:lnTo>
                    <a:close/>
                    <a:moveTo>
                      <a:pt x="240" y="62"/>
                    </a:moveTo>
                    <a:lnTo>
                      <a:pt x="240" y="60"/>
                    </a:lnTo>
                    <a:lnTo>
                      <a:pt x="240" y="62"/>
                    </a:lnTo>
                    <a:close/>
                    <a:moveTo>
                      <a:pt x="242" y="60"/>
                    </a:moveTo>
                    <a:lnTo>
                      <a:pt x="242" y="62"/>
                    </a:lnTo>
                    <a:lnTo>
                      <a:pt x="240" y="62"/>
                    </a:lnTo>
                    <a:lnTo>
                      <a:pt x="240" y="60"/>
                    </a:lnTo>
                    <a:lnTo>
                      <a:pt x="242" y="60"/>
                    </a:lnTo>
                    <a:close/>
                    <a:moveTo>
                      <a:pt x="263" y="60"/>
                    </a:moveTo>
                    <a:lnTo>
                      <a:pt x="263" y="62"/>
                    </a:lnTo>
                    <a:lnTo>
                      <a:pt x="263" y="60"/>
                    </a:lnTo>
                    <a:lnTo>
                      <a:pt x="263" y="62"/>
                    </a:lnTo>
                    <a:lnTo>
                      <a:pt x="261" y="62"/>
                    </a:lnTo>
                    <a:lnTo>
                      <a:pt x="261" y="64"/>
                    </a:lnTo>
                    <a:lnTo>
                      <a:pt x="261" y="62"/>
                    </a:lnTo>
                    <a:lnTo>
                      <a:pt x="261" y="60"/>
                    </a:lnTo>
                    <a:lnTo>
                      <a:pt x="263" y="60"/>
                    </a:lnTo>
                    <a:close/>
                    <a:moveTo>
                      <a:pt x="247" y="68"/>
                    </a:moveTo>
                    <a:lnTo>
                      <a:pt x="249" y="68"/>
                    </a:lnTo>
                    <a:lnTo>
                      <a:pt x="247" y="68"/>
                    </a:lnTo>
                    <a:lnTo>
                      <a:pt x="247" y="66"/>
                    </a:lnTo>
                    <a:lnTo>
                      <a:pt x="249" y="68"/>
                    </a:lnTo>
                    <a:lnTo>
                      <a:pt x="247" y="68"/>
                    </a:lnTo>
                    <a:lnTo>
                      <a:pt x="249" y="68"/>
                    </a:lnTo>
                    <a:lnTo>
                      <a:pt x="249" y="70"/>
                    </a:lnTo>
                    <a:lnTo>
                      <a:pt x="249" y="68"/>
                    </a:lnTo>
                    <a:lnTo>
                      <a:pt x="251" y="68"/>
                    </a:lnTo>
                    <a:lnTo>
                      <a:pt x="251" y="66"/>
                    </a:lnTo>
                    <a:lnTo>
                      <a:pt x="249" y="66"/>
                    </a:lnTo>
                    <a:lnTo>
                      <a:pt x="251" y="66"/>
                    </a:lnTo>
                    <a:lnTo>
                      <a:pt x="249" y="66"/>
                    </a:lnTo>
                    <a:lnTo>
                      <a:pt x="251" y="66"/>
                    </a:lnTo>
                    <a:lnTo>
                      <a:pt x="251" y="64"/>
                    </a:lnTo>
                    <a:lnTo>
                      <a:pt x="251" y="66"/>
                    </a:lnTo>
                    <a:lnTo>
                      <a:pt x="251" y="64"/>
                    </a:lnTo>
                    <a:lnTo>
                      <a:pt x="253" y="64"/>
                    </a:lnTo>
                    <a:lnTo>
                      <a:pt x="251" y="64"/>
                    </a:lnTo>
                    <a:lnTo>
                      <a:pt x="251" y="66"/>
                    </a:lnTo>
                    <a:lnTo>
                      <a:pt x="251" y="64"/>
                    </a:lnTo>
                    <a:lnTo>
                      <a:pt x="251" y="62"/>
                    </a:lnTo>
                    <a:lnTo>
                      <a:pt x="251" y="64"/>
                    </a:lnTo>
                    <a:lnTo>
                      <a:pt x="253" y="64"/>
                    </a:lnTo>
                    <a:lnTo>
                      <a:pt x="253" y="62"/>
                    </a:lnTo>
                    <a:lnTo>
                      <a:pt x="251" y="62"/>
                    </a:lnTo>
                    <a:lnTo>
                      <a:pt x="251" y="64"/>
                    </a:lnTo>
                    <a:lnTo>
                      <a:pt x="251" y="62"/>
                    </a:lnTo>
                    <a:lnTo>
                      <a:pt x="249" y="62"/>
                    </a:lnTo>
                    <a:lnTo>
                      <a:pt x="251" y="62"/>
                    </a:lnTo>
                    <a:lnTo>
                      <a:pt x="251" y="64"/>
                    </a:lnTo>
                    <a:lnTo>
                      <a:pt x="249" y="64"/>
                    </a:lnTo>
                    <a:lnTo>
                      <a:pt x="249" y="62"/>
                    </a:lnTo>
                    <a:lnTo>
                      <a:pt x="249" y="64"/>
                    </a:lnTo>
                    <a:lnTo>
                      <a:pt x="249" y="62"/>
                    </a:lnTo>
                    <a:lnTo>
                      <a:pt x="251" y="62"/>
                    </a:lnTo>
                    <a:lnTo>
                      <a:pt x="253" y="62"/>
                    </a:lnTo>
                    <a:lnTo>
                      <a:pt x="253" y="60"/>
                    </a:lnTo>
                    <a:lnTo>
                      <a:pt x="255" y="60"/>
                    </a:lnTo>
                    <a:lnTo>
                      <a:pt x="255" y="58"/>
                    </a:lnTo>
                    <a:lnTo>
                      <a:pt x="257" y="58"/>
                    </a:lnTo>
                    <a:lnTo>
                      <a:pt x="259" y="58"/>
                    </a:lnTo>
                    <a:lnTo>
                      <a:pt x="261" y="58"/>
                    </a:lnTo>
                    <a:lnTo>
                      <a:pt x="261" y="60"/>
                    </a:lnTo>
                    <a:lnTo>
                      <a:pt x="259" y="60"/>
                    </a:lnTo>
                    <a:lnTo>
                      <a:pt x="259" y="62"/>
                    </a:lnTo>
                    <a:lnTo>
                      <a:pt x="261" y="62"/>
                    </a:lnTo>
                    <a:lnTo>
                      <a:pt x="259" y="62"/>
                    </a:lnTo>
                    <a:lnTo>
                      <a:pt x="259" y="64"/>
                    </a:lnTo>
                    <a:lnTo>
                      <a:pt x="259" y="62"/>
                    </a:lnTo>
                    <a:lnTo>
                      <a:pt x="257" y="62"/>
                    </a:lnTo>
                    <a:lnTo>
                      <a:pt x="257" y="64"/>
                    </a:lnTo>
                    <a:lnTo>
                      <a:pt x="259" y="64"/>
                    </a:lnTo>
                    <a:lnTo>
                      <a:pt x="257" y="66"/>
                    </a:lnTo>
                    <a:lnTo>
                      <a:pt x="257" y="68"/>
                    </a:lnTo>
                    <a:lnTo>
                      <a:pt x="255" y="68"/>
                    </a:lnTo>
                    <a:lnTo>
                      <a:pt x="255" y="70"/>
                    </a:lnTo>
                    <a:lnTo>
                      <a:pt x="255" y="71"/>
                    </a:lnTo>
                    <a:lnTo>
                      <a:pt x="255" y="70"/>
                    </a:lnTo>
                    <a:lnTo>
                      <a:pt x="253" y="70"/>
                    </a:lnTo>
                    <a:lnTo>
                      <a:pt x="253" y="71"/>
                    </a:lnTo>
                    <a:lnTo>
                      <a:pt x="255" y="71"/>
                    </a:lnTo>
                    <a:lnTo>
                      <a:pt x="255" y="73"/>
                    </a:lnTo>
                    <a:lnTo>
                      <a:pt x="253" y="73"/>
                    </a:lnTo>
                    <a:lnTo>
                      <a:pt x="253" y="75"/>
                    </a:lnTo>
                    <a:lnTo>
                      <a:pt x="253" y="73"/>
                    </a:lnTo>
                    <a:lnTo>
                      <a:pt x="251" y="73"/>
                    </a:lnTo>
                    <a:lnTo>
                      <a:pt x="251" y="75"/>
                    </a:lnTo>
                    <a:lnTo>
                      <a:pt x="253" y="75"/>
                    </a:lnTo>
                    <a:lnTo>
                      <a:pt x="253" y="73"/>
                    </a:lnTo>
                    <a:lnTo>
                      <a:pt x="253" y="75"/>
                    </a:lnTo>
                    <a:lnTo>
                      <a:pt x="253" y="77"/>
                    </a:lnTo>
                    <a:lnTo>
                      <a:pt x="251" y="77"/>
                    </a:lnTo>
                    <a:lnTo>
                      <a:pt x="251" y="75"/>
                    </a:lnTo>
                    <a:lnTo>
                      <a:pt x="251" y="77"/>
                    </a:lnTo>
                    <a:lnTo>
                      <a:pt x="251" y="79"/>
                    </a:lnTo>
                    <a:lnTo>
                      <a:pt x="251" y="77"/>
                    </a:lnTo>
                    <a:lnTo>
                      <a:pt x="249" y="77"/>
                    </a:lnTo>
                    <a:lnTo>
                      <a:pt x="249" y="79"/>
                    </a:lnTo>
                    <a:lnTo>
                      <a:pt x="251" y="79"/>
                    </a:lnTo>
                    <a:lnTo>
                      <a:pt x="249" y="79"/>
                    </a:lnTo>
                    <a:lnTo>
                      <a:pt x="251" y="79"/>
                    </a:lnTo>
                    <a:lnTo>
                      <a:pt x="251" y="81"/>
                    </a:lnTo>
                    <a:lnTo>
                      <a:pt x="249" y="81"/>
                    </a:lnTo>
                    <a:lnTo>
                      <a:pt x="249" y="79"/>
                    </a:lnTo>
                    <a:lnTo>
                      <a:pt x="247" y="79"/>
                    </a:lnTo>
                    <a:lnTo>
                      <a:pt x="247" y="81"/>
                    </a:lnTo>
                    <a:lnTo>
                      <a:pt x="247" y="83"/>
                    </a:lnTo>
                    <a:lnTo>
                      <a:pt x="245" y="83"/>
                    </a:lnTo>
                    <a:lnTo>
                      <a:pt x="247" y="83"/>
                    </a:lnTo>
                    <a:lnTo>
                      <a:pt x="245" y="83"/>
                    </a:lnTo>
                    <a:lnTo>
                      <a:pt x="245" y="85"/>
                    </a:lnTo>
                    <a:lnTo>
                      <a:pt x="243" y="85"/>
                    </a:lnTo>
                    <a:lnTo>
                      <a:pt x="243" y="87"/>
                    </a:lnTo>
                    <a:lnTo>
                      <a:pt x="243" y="89"/>
                    </a:lnTo>
                    <a:lnTo>
                      <a:pt x="243" y="91"/>
                    </a:lnTo>
                    <a:lnTo>
                      <a:pt x="243" y="93"/>
                    </a:lnTo>
                    <a:lnTo>
                      <a:pt x="243" y="95"/>
                    </a:lnTo>
                    <a:lnTo>
                      <a:pt x="242" y="95"/>
                    </a:lnTo>
                    <a:lnTo>
                      <a:pt x="242" y="93"/>
                    </a:lnTo>
                    <a:lnTo>
                      <a:pt x="242" y="91"/>
                    </a:lnTo>
                    <a:lnTo>
                      <a:pt x="242" y="89"/>
                    </a:lnTo>
                    <a:lnTo>
                      <a:pt x="240" y="89"/>
                    </a:lnTo>
                    <a:lnTo>
                      <a:pt x="242" y="89"/>
                    </a:lnTo>
                    <a:lnTo>
                      <a:pt x="242" y="87"/>
                    </a:lnTo>
                    <a:lnTo>
                      <a:pt x="242" y="85"/>
                    </a:lnTo>
                    <a:lnTo>
                      <a:pt x="242" y="87"/>
                    </a:lnTo>
                    <a:lnTo>
                      <a:pt x="242" y="85"/>
                    </a:lnTo>
                    <a:lnTo>
                      <a:pt x="242" y="83"/>
                    </a:lnTo>
                    <a:lnTo>
                      <a:pt x="243" y="83"/>
                    </a:lnTo>
                    <a:lnTo>
                      <a:pt x="242" y="83"/>
                    </a:lnTo>
                    <a:lnTo>
                      <a:pt x="243" y="83"/>
                    </a:lnTo>
                    <a:lnTo>
                      <a:pt x="243" y="81"/>
                    </a:lnTo>
                    <a:lnTo>
                      <a:pt x="243" y="83"/>
                    </a:lnTo>
                    <a:lnTo>
                      <a:pt x="243" y="81"/>
                    </a:lnTo>
                    <a:lnTo>
                      <a:pt x="242" y="83"/>
                    </a:lnTo>
                    <a:lnTo>
                      <a:pt x="242" y="81"/>
                    </a:lnTo>
                    <a:lnTo>
                      <a:pt x="243" y="81"/>
                    </a:lnTo>
                    <a:lnTo>
                      <a:pt x="243" y="79"/>
                    </a:lnTo>
                    <a:lnTo>
                      <a:pt x="243" y="81"/>
                    </a:lnTo>
                    <a:lnTo>
                      <a:pt x="243" y="79"/>
                    </a:lnTo>
                    <a:lnTo>
                      <a:pt x="245" y="79"/>
                    </a:lnTo>
                    <a:lnTo>
                      <a:pt x="243" y="79"/>
                    </a:lnTo>
                    <a:lnTo>
                      <a:pt x="245" y="79"/>
                    </a:lnTo>
                    <a:lnTo>
                      <a:pt x="243" y="79"/>
                    </a:lnTo>
                    <a:lnTo>
                      <a:pt x="245" y="79"/>
                    </a:lnTo>
                    <a:lnTo>
                      <a:pt x="245" y="77"/>
                    </a:lnTo>
                    <a:lnTo>
                      <a:pt x="245" y="79"/>
                    </a:lnTo>
                    <a:lnTo>
                      <a:pt x="243" y="79"/>
                    </a:lnTo>
                    <a:lnTo>
                      <a:pt x="243" y="77"/>
                    </a:lnTo>
                    <a:lnTo>
                      <a:pt x="245" y="77"/>
                    </a:lnTo>
                    <a:lnTo>
                      <a:pt x="247" y="77"/>
                    </a:lnTo>
                    <a:lnTo>
                      <a:pt x="245" y="77"/>
                    </a:lnTo>
                    <a:lnTo>
                      <a:pt x="243" y="77"/>
                    </a:lnTo>
                    <a:lnTo>
                      <a:pt x="243" y="75"/>
                    </a:lnTo>
                    <a:lnTo>
                      <a:pt x="245" y="75"/>
                    </a:lnTo>
                    <a:lnTo>
                      <a:pt x="243" y="75"/>
                    </a:lnTo>
                    <a:lnTo>
                      <a:pt x="245" y="75"/>
                    </a:lnTo>
                    <a:lnTo>
                      <a:pt x="243" y="75"/>
                    </a:lnTo>
                    <a:lnTo>
                      <a:pt x="243" y="73"/>
                    </a:lnTo>
                    <a:lnTo>
                      <a:pt x="245" y="73"/>
                    </a:lnTo>
                    <a:lnTo>
                      <a:pt x="243" y="73"/>
                    </a:lnTo>
                    <a:lnTo>
                      <a:pt x="245" y="73"/>
                    </a:lnTo>
                    <a:lnTo>
                      <a:pt x="245" y="75"/>
                    </a:lnTo>
                    <a:lnTo>
                      <a:pt x="245" y="73"/>
                    </a:lnTo>
                    <a:lnTo>
                      <a:pt x="245" y="75"/>
                    </a:lnTo>
                    <a:lnTo>
                      <a:pt x="245" y="73"/>
                    </a:lnTo>
                    <a:lnTo>
                      <a:pt x="247" y="73"/>
                    </a:lnTo>
                    <a:lnTo>
                      <a:pt x="245" y="73"/>
                    </a:lnTo>
                    <a:lnTo>
                      <a:pt x="245" y="71"/>
                    </a:lnTo>
                    <a:lnTo>
                      <a:pt x="247" y="71"/>
                    </a:lnTo>
                    <a:lnTo>
                      <a:pt x="247" y="73"/>
                    </a:lnTo>
                    <a:lnTo>
                      <a:pt x="247" y="71"/>
                    </a:lnTo>
                    <a:lnTo>
                      <a:pt x="247" y="73"/>
                    </a:lnTo>
                    <a:lnTo>
                      <a:pt x="247" y="71"/>
                    </a:lnTo>
                    <a:lnTo>
                      <a:pt x="245" y="71"/>
                    </a:lnTo>
                    <a:lnTo>
                      <a:pt x="247" y="71"/>
                    </a:lnTo>
                    <a:lnTo>
                      <a:pt x="245" y="71"/>
                    </a:lnTo>
                    <a:lnTo>
                      <a:pt x="247" y="71"/>
                    </a:lnTo>
                    <a:lnTo>
                      <a:pt x="247" y="70"/>
                    </a:lnTo>
                    <a:lnTo>
                      <a:pt x="247" y="71"/>
                    </a:lnTo>
                    <a:lnTo>
                      <a:pt x="247" y="70"/>
                    </a:lnTo>
                    <a:lnTo>
                      <a:pt x="249" y="70"/>
                    </a:lnTo>
                    <a:lnTo>
                      <a:pt x="249" y="71"/>
                    </a:lnTo>
                    <a:lnTo>
                      <a:pt x="249" y="70"/>
                    </a:lnTo>
                    <a:lnTo>
                      <a:pt x="247" y="70"/>
                    </a:lnTo>
                    <a:lnTo>
                      <a:pt x="249" y="70"/>
                    </a:lnTo>
                    <a:lnTo>
                      <a:pt x="249" y="68"/>
                    </a:lnTo>
                    <a:lnTo>
                      <a:pt x="247" y="68"/>
                    </a:lnTo>
                    <a:close/>
                    <a:moveTo>
                      <a:pt x="265" y="58"/>
                    </a:moveTo>
                    <a:lnTo>
                      <a:pt x="265" y="60"/>
                    </a:lnTo>
                    <a:lnTo>
                      <a:pt x="263" y="60"/>
                    </a:lnTo>
                    <a:lnTo>
                      <a:pt x="263" y="62"/>
                    </a:lnTo>
                    <a:lnTo>
                      <a:pt x="263" y="64"/>
                    </a:lnTo>
                    <a:lnTo>
                      <a:pt x="261" y="64"/>
                    </a:lnTo>
                    <a:lnTo>
                      <a:pt x="261" y="66"/>
                    </a:lnTo>
                    <a:lnTo>
                      <a:pt x="261" y="64"/>
                    </a:lnTo>
                    <a:lnTo>
                      <a:pt x="263" y="64"/>
                    </a:lnTo>
                    <a:lnTo>
                      <a:pt x="261" y="64"/>
                    </a:lnTo>
                    <a:lnTo>
                      <a:pt x="261" y="62"/>
                    </a:lnTo>
                    <a:lnTo>
                      <a:pt x="263" y="62"/>
                    </a:lnTo>
                    <a:lnTo>
                      <a:pt x="263" y="60"/>
                    </a:lnTo>
                    <a:lnTo>
                      <a:pt x="263" y="58"/>
                    </a:lnTo>
                    <a:lnTo>
                      <a:pt x="263" y="60"/>
                    </a:lnTo>
                    <a:lnTo>
                      <a:pt x="265" y="60"/>
                    </a:lnTo>
                    <a:lnTo>
                      <a:pt x="265" y="58"/>
                    </a:lnTo>
                    <a:close/>
                    <a:moveTo>
                      <a:pt x="217" y="52"/>
                    </a:moveTo>
                    <a:lnTo>
                      <a:pt x="219" y="52"/>
                    </a:lnTo>
                    <a:lnTo>
                      <a:pt x="217" y="52"/>
                    </a:lnTo>
                    <a:close/>
                    <a:moveTo>
                      <a:pt x="230" y="73"/>
                    </a:moveTo>
                    <a:lnTo>
                      <a:pt x="230" y="75"/>
                    </a:lnTo>
                    <a:lnTo>
                      <a:pt x="230" y="73"/>
                    </a:lnTo>
                    <a:lnTo>
                      <a:pt x="228" y="73"/>
                    </a:lnTo>
                    <a:lnTo>
                      <a:pt x="228" y="71"/>
                    </a:lnTo>
                    <a:lnTo>
                      <a:pt x="228" y="73"/>
                    </a:lnTo>
                    <a:lnTo>
                      <a:pt x="226" y="73"/>
                    </a:lnTo>
                    <a:lnTo>
                      <a:pt x="226" y="71"/>
                    </a:lnTo>
                    <a:lnTo>
                      <a:pt x="228" y="71"/>
                    </a:lnTo>
                    <a:lnTo>
                      <a:pt x="226" y="71"/>
                    </a:lnTo>
                    <a:lnTo>
                      <a:pt x="226" y="70"/>
                    </a:lnTo>
                    <a:lnTo>
                      <a:pt x="228" y="70"/>
                    </a:lnTo>
                    <a:lnTo>
                      <a:pt x="226" y="70"/>
                    </a:lnTo>
                    <a:lnTo>
                      <a:pt x="226" y="71"/>
                    </a:lnTo>
                    <a:lnTo>
                      <a:pt x="226" y="70"/>
                    </a:lnTo>
                    <a:lnTo>
                      <a:pt x="224" y="70"/>
                    </a:lnTo>
                    <a:lnTo>
                      <a:pt x="226" y="70"/>
                    </a:lnTo>
                    <a:lnTo>
                      <a:pt x="224" y="70"/>
                    </a:lnTo>
                    <a:lnTo>
                      <a:pt x="226" y="70"/>
                    </a:lnTo>
                    <a:lnTo>
                      <a:pt x="226" y="71"/>
                    </a:lnTo>
                    <a:lnTo>
                      <a:pt x="226" y="73"/>
                    </a:lnTo>
                    <a:lnTo>
                      <a:pt x="224" y="73"/>
                    </a:lnTo>
                    <a:lnTo>
                      <a:pt x="226" y="73"/>
                    </a:lnTo>
                    <a:lnTo>
                      <a:pt x="224" y="73"/>
                    </a:lnTo>
                    <a:lnTo>
                      <a:pt x="224" y="71"/>
                    </a:lnTo>
                    <a:lnTo>
                      <a:pt x="224" y="70"/>
                    </a:lnTo>
                    <a:lnTo>
                      <a:pt x="222" y="70"/>
                    </a:lnTo>
                    <a:lnTo>
                      <a:pt x="222" y="68"/>
                    </a:lnTo>
                    <a:lnTo>
                      <a:pt x="220" y="68"/>
                    </a:lnTo>
                    <a:lnTo>
                      <a:pt x="222" y="68"/>
                    </a:lnTo>
                    <a:lnTo>
                      <a:pt x="222" y="66"/>
                    </a:lnTo>
                    <a:lnTo>
                      <a:pt x="220" y="66"/>
                    </a:lnTo>
                    <a:lnTo>
                      <a:pt x="220" y="68"/>
                    </a:lnTo>
                    <a:lnTo>
                      <a:pt x="220" y="66"/>
                    </a:lnTo>
                    <a:lnTo>
                      <a:pt x="219" y="66"/>
                    </a:lnTo>
                    <a:lnTo>
                      <a:pt x="219" y="64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5" y="62"/>
                    </a:lnTo>
                    <a:lnTo>
                      <a:pt x="215" y="60"/>
                    </a:lnTo>
                    <a:lnTo>
                      <a:pt x="213" y="60"/>
                    </a:lnTo>
                    <a:lnTo>
                      <a:pt x="213" y="58"/>
                    </a:lnTo>
                    <a:lnTo>
                      <a:pt x="213" y="56"/>
                    </a:lnTo>
                    <a:lnTo>
                      <a:pt x="211" y="56"/>
                    </a:lnTo>
                    <a:lnTo>
                      <a:pt x="211" y="54"/>
                    </a:lnTo>
                    <a:lnTo>
                      <a:pt x="209" y="54"/>
                    </a:lnTo>
                    <a:lnTo>
                      <a:pt x="209" y="56"/>
                    </a:lnTo>
                    <a:lnTo>
                      <a:pt x="209" y="54"/>
                    </a:lnTo>
                    <a:lnTo>
                      <a:pt x="209" y="52"/>
                    </a:lnTo>
                    <a:lnTo>
                      <a:pt x="207" y="52"/>
                    </a:lnTo>
                    <a:lnTo>
                      <a:pt x="209" y="52"/>
                    </a:lnTo>
                    <a:lnTo>
                      <a:pt x="209" y="54"/>
                    </a:lnTo>
                    <a:lnTo>
                      <a:pt x="209" y="56"/>
                    </a:lnTo>
                    <a:lnTo>
                      <a:pt x="209" y="54"/>
                    </a:lnTo>
                    <a:lnTo>
                      <a:pt x="211" y="54"/>
                    </a:lnTo>
                    <a:lnTo>
                      <a:pt x="211" y="56"/>
                    </a:lnTo>
                    <a:lnTo>
                      <a:pt x="213" y="56"/>
                    </a:lnTo>
                    <a:lnTo>
                      <a:pt x="213" y="58"/>
                    </a:lnTo>
                    <a:lnTo>
                      <a:pt x="213" y="60"/>
                    </a:lnTo>
                    <a:lnTo>
                      <a:pt x="213" y="62"/>
                    </a:lnTo>
                    <a:lnTo>
                      <a:pt x="213" y="60"/>
                    </a:lnTo>
                    <a:lnTo>
                      <a:pt x="213" y="62"/>
                    </a:lnTo>
                    <a:lnTo>
                      <a:pt x="215" y="62"/>
                    </a:lnTo>
                    <a:lnTo>
                      <a:pt x="215" y="64"/>
                    </a:lnTo>
                    <a:lnTo>
                      <a:pt x="217" y="64"/>
                    </a:lnTo>
                    <a:lnTo>
                      <a:pt x="217" y="66"/>
                    </a:lnTo>
                    <a:lnTo>
                      <a:pt x="219" y="66"/>
                    </a:lnTo>
                    <a:lnTo>
                      <a:pt x="219" y="68"/>
                    </a:lnTo>
                    <a:lnTo>
                      <a:pt x="220" y="68"/>
                    </a:lnTo>
                    <a:lnTo>
                      <a:pt x="220" y="70"/>
                    </a:lnTo>
                    <a:lnTo>
                      <a:pt x="222" y="70"/>
                    </a:lnTo>
                    <a:lnTo>
                      <a:pt x="222" y="71"/>
                    </a:lnTo>
                    <a:lnTo>
                      <a:pt x="222" y="73"/>
                    </a:lnTo>
                    <a:lnTo>
                      <a:pt x="224" y="73"/>
                    </a:lnTo>
                    <a:lnTo>
                      <a:pt x="222" y="73"/>
                    </a:lnTo>
                    <a:lnTo>
                      <a:pt x="224" y="73"/>
                    </a:lnTo>
                    <a:lnTo>
                      <a:pt x="224" y="75"/>
                    </a:lnTo>
                    <a:lnTo>
                      <a:pt x="226" y="75"/>
                    </a:lnTo>
                    <a:lnTo>
                      <a:pt x="228" y="75"/>
                    </a:lnTo>
                    <a:lnTo>
                      <a:pt x="230" y="75"/>
                    </a:lnTo>
                    <a:lnTo>
                      <a:pt x="232" y="75"/>
                    </a:lnTo>
                    <a:lnTo>
                      <a:pt x="232" y="77"/>
                    </a:lnTo>
                    <a:lnTo>
                      <a:pt x="230" y="77"/>
                    </a:lnTo>
                    <a:lnTo>
                      <a:pt x="232" y="77"/>
                    </a:lnTo>
                    <a:lnTo>
                      <a:pt x="230" y="77"/>
                    </a:lnTo>
                    <a:lnTo>
                      <a:pt x="228" y="77"/>
                    </a:lnTo>
                    <a:lnTo>
                      <a:pt x="228" y="79"/>
                    </a:lnTo>
                    <a:lnTo>
                      <a:pt x="228" y="77"/>
                    </a:lnTo>
                    <a:lnTo>
                      <a:pt x="226" y="77"/>
                    </a:lnTo>
                    <a:lnTo>
                      <a:pt x="224" y="77"/>
                    </a:lnTo>
                    <a:lnTo>
                      <a:pt x="224" y="75"/>
                    </a:lnTo>
                    <a:lnTo>
                      <a:pt x="224" y="77"/>
                    </a:lnTo>
                    <a:lnTo>
                      <a:pt x="226" y="77"/>
                    </a:lnTo>
                    <a:lnTo>
                      <a:pt x="226" y="79"/>
                    </a:lnTo>
                    <a:lnTo>
                      <a:pt x="228" y="79"/>
                    </a:lnTo>
                    <a:lnTo>
                      <a:pt x="228" y="77"/>
                    </a:lnTo>
                    <a:lnTo>
                      <a:pt x="230" y="77"/>
                    </a:lnTo>
                    <a:lnTo>
                      <a:pt x="230" y="79"/>
                    </a:lnTo>
                    <a:lnTo>
                      <a:pt x="232" y="79"/>
                    </a:lnTo>
                    <a:lnTo>
                      <a:pt x="230" y="79"/>
                    </a:lnTo>
                    <a:lnTo>
                      <a:pt x="232" y="79"/>
                    </a:lnTo>
                    <a:lnTo>
                      <a:pt x="232" y="81"/>
                    </a:lnTo>
                    <a:lnTo>
                      <a:pt x="234" y="81"/>
                    </a:lnTo>
                    <a:lnTo>
                      <a:pt x="234" y="83"/>
                    </a:lnTo>
                    <a:lnTo>
                      <a:pt x="234" y="85"/>
                    </a:lnTo>
                    <a:lnTo>
                      <a:pt x="232" y="85"/>
                    </a:lnTo>
                    <a:lnTo>
                      <a:pt x="232" y="87"/>
                    </a:lnTo>
                    <a:lnTo>
                      <a:pt x="232" y="85"/>
                    </a:lnTo>
                    <a:lnTo>
                      <a:pt x="232" y="87"/>
                    </a:lnTo>
                    <a:lnTo>
                      <a:pt x="232" y="85"/>
                    </a:lnTo>
                    <a:lnTo>
                      <a:pt x="230" y="85"/>
                    </a:lnTo>
                    <a:lnTo>
                      <a:pt x="230" y="83"/>
                    </a:lnTo>
                    <a:lnTo>
                      <a:pt x="230" y="81"/>
                    </a:lnTo>
                    <a:lnTo>
                      <a:pt x="230" y="83"/>
                    </a:lnTo>
                    <a:lnTo>
                      <a:pt x="230" y="81"/>
                    </a:lnTo>
                    <a:lnTo>
                      <a:pt x="230" y="83"/>
                    </a:lnTo>
                    <a:lnTo>
                      <a:pt x="230" y="81"/>
                    </a:lnTo>
                    <a:lnTo>
                      <a:pt x="230" y="83"/>
                    </a:lnTo>
                    <a:lnTo>
                      <a:pt x="230" y="81"/>
                    </a:lnTo>
                    <a:lnTo>
                      <a:pt x="230" y="83"/>
                    </a:lnTo>
                    <a:lnTo>
                      <a:pt x="230" y="85"/>
                    </a:lnTo>
                    <a:lnTo>
                      <a:pt x="230" y="83"/>
                    </a:lnTo>
                    <a:lnTo>
                      <a:pt x="228" y="83"/>
                    </a:lnTo>
                    <a:lnTo>
                      <a:pt x="228" y="81"/>
                    </a:lnTo>
                    <a:lnTo>
                      <a:pt x="228" y="83"/>
                    </a:lnTo>
                    <a:lnTo>
                      <a:pt x="228" y="81"/>
                    </a:lnTo>
                    <a:lnTo>
                      <a:pt x="228" y="83"/>
                    </a:lnTo>
                    <a:lnTo>
                      <a:pt x="228" y="81"/>
                    </a:lnTo>
                    <a:lnTo>
                      <a:pt x="228" y="83"/>
                    </a:lnTo>
                    <a:lnTo>
                      <a:pt x="228" y="81"/>
                    </a:lnTo>
                    <a:lnTo>
                      <a:pt x="226" y="81"/>
                    </a:lnTo>
                    <a:lnTo>
                      <a:pt x="228" y="81"/>
                    </a:lnTo>
                    <a:lnTo>
                      <a:pt x="226" y="81"/>
                    </a:lnTo>
                    <a:lnTo>
                      <a:pt x="226" y="83"/>
                    </a:lnTo>
                    <a:lnTo>
                      <a:pt x="228" y="83"/>
                    </a:lnTo>
                    <a:lnTo>
                      <a:pt x="228" y="85"/>
                    </a:lnTo>
                    <a:lnTo>
                      <a:pt x="228" y="83"/>
                    </a:lnTo>
                    <a:lnTo>
                      <a:pt x="226" y="83"/>
                    </a:lnTo>
                    <a:lnTo>
                      <a:pt x="228" y="83"/>
                    </a:lnTo>
                    <a:lnTo>
                      <a:pt x="226" y="83"/>
                    </a:lnTo>
                    <a:lnTo>
                      <a:pt x="226" y="85"/>
                    </a:lnTo>
                    <a:lnTo>
                      <a:pt x="228" y="85"/>
                    </a:lnTo>
                    <a:lnTo>
                      <a:pt x="228" y="87"/>
                    </a:lnTo>
                    <a:lnTo>
                      <a:pt x="228" y="85"/>
                    </a:lnTo>
                    <a:lnTo>
                      <a:pt x="228" y="87"/>
                    </a:lnTo>
                    <a:lnTo>
                      <a:pt x="228" y="85"/>
                    </a:lnTo>
                    <a:lnTo>
                      <a:pt x="228" y="87"/>
                    </a:lnTo>
                    <a:lnTo>
                      <a:pt x="228" y="85"/>
                    </a:lnTo>
                    <a:lnTo>
                      <a:pt x="226" y="85"/>
                    </a:lnTo>
                    <a:lnTo>
                      <a:pt x="226" y="87"/>
                    </a:lnTo>
                    <a:lnTo>
                      <a:pt x="226" y="85"/>
                    </a:lnTo>
                    <a:lnTo>
                      <a:pt x="226" y="87"/>
                    </a:lnTo>
                    <a:lnTo>
                      <a:pt x="228" y="87"/>
                    </a:lnTo>
                    <a:lnTo>
                      <a:pt x="226" y="87"/>
                    </a:lnTo>
                    <a:lnTo>
                      <a:pt x="228" y="87"/>
                    </a:lnTo>
                    <a:lnTo>
                      <a:pt x="226" y="87"/>
                    </a:lnTo>
                    <a:lnTo>
                      <a:pt x="228" y="87"/>
                    </a:lnTo>
                    <a:lnTo>
                      <a:pt x="226" y="87"/>
                    </a:lnTo>
                    <a:lnTo>
                      <a:pt x="228" y="87"/>
                    </a:lnTo>
                    <a:lnTo>
                      <a:pt x="230" y="87"/>
                    </a:lnTo>
                    <a:lnTo>
                      <a:pt x="228" y="87"/>
                    </a:lnTo>
                    <a:lnTo>
                      <a:pt x="230" y="87"/>
                    </a:lnTo>
                    <a:lnTo>
                      <a:pt x="230" y="89"/>
                    </a:lnTo>
                    <a:lnTo>
                      <a:pt x="228" y="89"/>
                    </a:lnTo>
                    <a:lnTo>
                      <a:pt x="230" y="89"/>
                    </a:lnTo>
                    <a:lnTo>
                      <a:pt x="228" y="89"/>
                    </a:lnTo>
                    <a:lnTo>
                      <a:pt x="226" y="89"/>
                    </a:lnTo>
                    <a:lnTo>
                      <a:pt x="224" y="89"/>
                    </a:lnTo>
                    <a:lnTo>
                      <a:pt x="224" y="87"/>
                    </a:lnTo>
                    <a:lnTo>
                      <a:pt x="222" y="87"/>
                    </a:lnTo>
                    <a:lnTo>
                      <a:pt x="222" y="85"/>
                    </a:lnTo>
                    <a:lnTo>
                      <a:pt x="224" y="85"/>
                    </a:lnTo>
                    <a:lnTo>
                      <a:pt x="222" y="85"/>
                    </a:lnTo>
                    <a:lnTo>
                      <a:pt x="222" y="87"/>
                    </a:lnTo>
                    <a:lnTo>
                      <a:pt x="222" y="85"/>
                    </a:lnTo>
                    <a:lnTo>
                      <a:pt x="222" y="83"/>
                    </a:lnTo>
                    <a:lnTo>
                      <a:pt x="220" y="83"/>
                    </a:lnTo>
                    <a:lnTo>
                      <a:pt x="220" y="81"/>
                    </a:lnTo>
                    <a:lnTo>
                      <a:pt x="219" y="81"/>
                    </a:lnTo>
                    <a:lnTo>
                      <a:pt x="219" y="79"/>
                    </a:lnTo>
                    <a:lnTo>
                      <a:pt x="217" y="79"/>
                    </a:lnTo>
                    <a:lnTo>
                      <a:pt x="217" y="77"/>
                    </a:lnTo>
                    <a:lnTo>
                      <a:pt x="217" y="75"/>
                    </a:lnTo>
                    <a:lnTo>
                      <a:pt x="217" y="77"/>
                    </a:lnTo>
                    <a:lnTo>
                      <a:pt x="215" y="77"/>
                    </a:lnTo>
                    <a:lnTo>
                      <a:pt x="215" y="75"/>
                    </a:lnTo>
                    <a:lnTo>
                      <a:pt x="213" y="75"/>
                    </a:lnTo>
                    <a:lnTo>
                      <a:pt x="213" y="77"/>
                    </a:lnTo>
                    <a:lnTo>
                      <a:pt x="215" y="77"/>
                    </a:lnTo>
                    <a:lnTo>
                      <a:pt x="213" y="77"/>
                    </a:lnTo>
                    <a:lnTo>
                      <a:pt x="213" y="75"/>
                    </a:lnTo>
                    <a:lnTo>
                      <a:pt x="213" y="77"/>
                    </a:lnTo>
                    <a:lnTo>
                      <a:pt x="211" y="77"/>
                    </a:lnTo>
                    <a:lnTo>
                      <a:pt x="211" y="75"/>
                    </a:lnTo>
                    <a:lnTo>
                      <a:pt x="211" y="77"/>
                    </a:lnTo>
                    <a:lnTo>
                      <a:pt x="213" y="77"/>
                    </a:lnTo>
                    <a:lnTo>
                      <a:pt x="213" y="75"/>
                    </a:lnTo>
                    <a:lnTo>
                      <a:pt x="213" y="77"/>
                    </a:lnTo>
                    <a:lnTo>
                      <a:pt x="215" y="77"/>
                    </a:lnTo>
                    <a:lnTo>
                      <a:pt x="215" y="75"/>
                    </a:lnTo>
                    <a:lnTo>
                      <a:pt x="213" y="75"/>
                    </a:lnTo>
                    <a:lnTo>
                      <a:pt x="215" y="75"/>
                    </a:lnTo>
                    <a:lnTo>
                      <a:pt x="215" y="77"/>
                    </a:lnTo>
                    <a:lnTo>
                      <a:pt x="213" y="77"/>
                    </a:lnTo>
                    <a:lnTo>
                      <a:pt x="215" y="77"/>
                    </a:lnTo>
                    <a:lnTo>
                      <a:pt x="217" y="77"/>
                    </a:lnTo>
                    <a:lnTo>
                      <a:pt x="217" y="79"/>
                    </a:lnTo>
                    <a:lnTo>
                      <a:pt x="217" y="81"/>
                    </a:lnTo>
                    <a:lnTo>
                      <a:pt x="219" y="81"/>
                    </a:lnTo>
                    <a:lnTo>
                      <a:pt x="219" y="83"/>
                    </a:lnTo>
                    <a:lnTo>
                      <a:pt x="220" y="83"/>
                    </a:lnTo>
                    <a:lnTo>
                      <a:pt x="220" y="85"/>
                    </a:lnTo>
                    <a:lnTo>
                      <a:pt x="220" y="87"/>
                    </a:lnTo>
                    <a:lnTo>
                      <a:pt x="222" y="87"/>
                    </a:lnTo>
                    <a:lnTo>
                      <a:pt x="222" y="89"/>
                    </a:lnTo>
                    <a:lnTo>
                      <a:pt x="222" y="87"/>
                    </a:lnTo>
                    <a:lnTo>
                      <a:pt x="222" y="89"/>
                    </a:lnTo>
                    <a:lnTo>
                      <a:pt x="224" y="89"/>
                    </a:lnTo>
                    <a:lnTo>
                      <a:pt x="226" y="89"/>
                    </a:lnTo>
                    <a:lnTo>
                      <a:pt x="226" y="91"/>
                    </a:lnTo>
                    <a:lnTo>
                      <a:pt x="228" y="91"/>
                    </a:lnTo>
                    <a:lnTo>
                      <a:pt x="228" y="93"/>
                    </a:lnTo>
                    <a:lnTo>
                      <a:pt x="228" y="91"/>
                    </a:lnTo>
                    <a:lnTo>
                      <a:pt x="228" y="93"/>
                    </a:lnTo>
                    <a:lnTo>
                      <a:pt x="228" y="91"/>
                    </a:lnTo>
                    <a:lnTo>
                      <a:pt x="228" y="93"/>
                    </a:lnTo>
                    <a:lnTo>
                      <a:pt x="228" y="91"/>
                    </a:lnTo>
                    <a:lnTo>
                      <a:pt x="228" y="93"/>
                    </a:lnTo>
                    <a:lnTo>
                      <a:pt x="230" y="93"/>
                    </a:lnTo>
                    <a:lnTo>
                      <a:pt x="232" y="93"/>
                    </a:lnTo>
                    <a:lnTo>
                      <a:pt x="232" y="95"/>
                    </a:lnTo>
                    <a:lnTo>
                      <a:pt x="230" y="95"/>
                    </a:lnTo>
                    <a:lnTo>
                      <a:pt x="230" y="96"/>
                    </a:lnTo>
                    <a:lnTo>
                      <a:pt x="232" y="96"/>
                    </a:lnTo>
                    <a:lnTo>
                      <a:pt x="232" y="95"/>
                    </a:lnTo>
                    <a:lnTo>
                      <a:pt x="230" y="95"/>
                    </a:lnTo>
                    <a:lnTo>
                      <a:pt x="232" y="95"/>
                    </a:lnTo>
                    <a:lnTo>
                      <a:pt x="232" y="96"/>
                    </a:lnTo>
                    <a:lnTo>
                      <a:pt x="232" y="98"/>
                    </a:lnTo>
                    <a:lnTo>
                      <a:pt x="230" y="98"/>
                    </a:lnTo>
                    <a:lnTo>
                      <a:pt x="228" y="98"/>
                    </a:lnTo>
                    <a:lnTo>
                      <a:pt x="228" y="100"/>
                    </a:lnTo>
                    <a:lnTo>
                      <a:pt x="228" y="98"/>
                    </a:lnTo>
                    <a:lnTo>
                      <a:pt x="226" y="98"/>
                    </a:lnTo>
                    <a:lnTo>
                      <a:pt x="228" y="98"/>
                    </a:lnTo>
                    <a:lnTo>
                      <a:pt x="226" y="98"/>
                    </a:lnTo>
                    <a:lnTo>
                      <a:pt x="226" y="96"/>
                    </a:lnTo>
                    <a:lnTo>
                      <a:pt x="224" y="96"/>
                    </a:lnTo>
                    <a:lnTo>
                      <a:pt x="224" y="95"/>
                    </a:lnTo>
                    <a:lnTo>
                      <a:pt x="224" y="96"/>
                    </a:lnTo>
                    <a:lnTo>
                      <a:pt x="224" y="95"/>
                    </a:lnTo>
                    <a:lnTo>
                      <a:pt x="222" y="95"/>
                    </a:lnTo>
                    <a:lnTo>
                      <a:pt x="222" y="93"/>
                    </a:lnTo>
                    <a:lnTo>
                      <a:pt x="222" y="91"/>
                    </a:lnTo>
                    <a:lnTo>
                      <a:pt x="220" y="91"/>
                    </a:lnTo>
                    <a:lnTo>
                      <a:pt x="219" y="91"/>
                    </a:lnTo>
                    <a:lnTo>
                      <a:pt x="217" y="91"/>
                    </a:lnTo>
                    <a:lnTo>
                      <a:pt x="219" y="91"/>
                    </a:lnTo>
                    <a:lnTo>
                      <a:pt x="217" y="91"/>
                    </a:lnTo>
                    <a:lnTo>
                      <a:pt x="217" y="89"/>
                    </a:lnTo>
                    <a:lnTo>
                      <a:pt x="215" y="89"/>
                    </a:lnTo>
                    <a:lnTo>
                      <a:pt x="213" y="89"/>
                    </a:lnTo>
                    <a:lnTo>
                      <a:pt x="213" y="87"/>
                    </a:lnTo>
                    <a:lnTo>
                      <a:pt x="215" y="87"/>
                    </a:lnTo>
                    <a:lnTo>
                      <a:pt x="215" y="85"/>
                    </a:lnTo>
                    <a:lnTo>
                      <a:pt x="213" y="85"/>
                    </a:lnTo>
                    <a:lnTo>
                      <a:pt x="215" y="85"/>
                    </a:lnTo>
                    <a:lnTo>
                      <a:pt x="213" y="85"/>
                    </a:lnTo>
                    <a:lnTo>
                      <a:pt x="215" y="85"/>
                    </a:lnTo>
                    <a:lnTo>
                      <a:pt x="213" y="85"/>
                    </a:lnTo>
                    <a:lnTo>
                      <a:pt x="215" y="85"/>
                    </a:lnTo>
                    <a:lnTo>
                      <a:pt x="213" y="85"/>
                    </a:lnTo>
                    <a:lnTo>
                      <a:pt x="213" y="87"/>
                    </a:lnTo>
                    <a:lnTo>
                      <a:pt x="213" y="89"/>
                    </a:lnTo>
                    <a:lnTo>
                      <a:pt x="211" y="89"/>
                    </a:lnTo>
                    <a:lnTo>
                      <a:pt x="211" y="87"/>
                    </a:lnTo>
                    <a:lnTo>
                      <a:pt x="209" y="87"/>
                    </a:lnTo>
                    <a:lnTo>
                      <a:pt x="207" y="87"/>
                    </a:lnTo>
                    <a:lnTo>
                      <a:pt x="207" y="89"/>
                    </a:lnTo>
                    <a:lnTo>
                      <a:pt x="207" y="87"/>
                    </a:lnTo>
                    <a:lnTo>
                      <a:pt x="207" y="85"/>
                    </a:lnTo>
                    <a:lnTo>
                      <a:pt x="207" y="87"/>
                    </a:lnTo>
                    <a:lnTo>
                      <a:pt x="205" y="87"/>
                    </a:lnTo>
                    <a:lnTo>
                      <a:pt x="203" y="87"/>
                    </a:lnTo>
                    <a:lnTo>
                      <a:pt x="203" y="85"/>
                    </a:lnTo>
                    <a:lnTo>
                      <a:pt x="203" y="87"/>
                    </a:lnTo>
                    <a:lnTo>
                      <a:pt x="201" y="87"/>
                    </a:lnTo>
                    <a:lnTo>
                      <a:pt x="201" y="85"/>
                    </a:lnTo>
                    <a:lnTo>
                      <a:pt x="201" y="83"/>
                    </a:lnTo>
                    <a:lnTo>
                      <a:pt x="201" y="85"/>
                    </a:lnTo>
                    <a:lnTo>
                      <a:pt x="199" y="85"/>
                    </a:lnTo>
                    <a:lnTo>
                      <a:pt x="201" y="85"/>
                    </a:lnTo>
                    <a:lnTo>
                      <a:pt x="199" y="85"/>
                    </a:lnTo>
                    <a:lnTo>
                      <a:pt x="201" y="83"/>
                    </a:lnTo>
                    <a:lnTo>
                      <a:pt x="199" y="83"/>
                    </a:lnTo>
                    <a:lnTo>
                      <a:pt x="199" y="85"/>
                    </a:lnTo>
                    <a:lnTo>
                      <a:pt x="201" y="85"/>
                    </a:lnTo>
                    <a:lnTo>
                      <a:pt x="201" y="87"/>
                    </a:lnTo>
                    <a:lnTo>
                      <a:pt x="199" y="87"/>
                    </a:lnTo>
                    <a:lnTo>
                      <a:pt x="201" y="87"/>
                    </a:lnTo>
                    <a:lnTo>
                      <a:pt x="203" y="87"/>
                    </a:lnTo>
                    <a:lnTo>
                      <a:pt x="205" y="87"/>
                    </a:lnTo>
                    <a:lnTo>
                      <a:pt x="207" y="87"/>
                    </a:lnTo>
                    <a:lnTo>
                      <a:pt x="207" y="89"/>
                    </a:lnTo>
                    <a:lnTo>
                      <a:pt x="209" y="89"/>
                    </a:lnTo>
                    <a:lnTo>
                      <a:pt x="209" y="87"/>
                    </a:lnTo>
                    <a:lnTo>
                      <a:pt x="211" y="87"/>
                    </a:lnTo>
                    <a:lnTo>
                      <a:pt x="209" y="87"/>
                    </a:lnTo>
                    <a:lnTo>
                      <a:pt x="211" y="87"/>
                    </a:lnTo>
                    <a:lnTo>
                      <a:pt x="211" y="89"/>
                    </a:lnTo>
                    <a:lnTo>
                      <a:pt x="209" y="89"/>
                    </a:lnTo>
                    <a:lnTo>
                      <a:pt x="211" y="89"/>
                    </a:lnTo>
                    <a:lnTo>
                      <a:pt x="211" y="91"/>
                    </a:lnTo>
                    <a:lnTo>
                      <a:pt x="213" y="91"/>
                    </a:lnTo>
                    <a:lnTo>
                      <a:pt x="215" y="91"/>
                    </a:lnTo>
                    <a:lnTo>
                      <a:pt x="217" y="91"/>
                    </a:lnTo>
                    <a:lnTo>
                      <a:pt x="217" y="93"/>
                    </a:lnTo>
                    <a:lnTo>
                      <a:pt x="219" y="93"/>
                    </a:lnTo>
                    <a:lnTo>
                      <a:pt x="219" y="91"/>
                    </a:lnTo>
                    <a:lnTo>
                      <a:pt x="220" y="91"/>
                    </a:lnTo>
                    <a:lnTo>
                      <a:pt x="220" y="93"/>
                    </a:lnTo>
                    <a:lnTo>
                      <a:pt x="220" y="95"/>
                    </a:lnTo>
                    <a:lnTo>
                      <a:pt x="220" y="96"/>
                    </a:lnTo>
                    <a:lnTo>
                      <a:pt x="222" y="96"/>
                    </a:lnTo>
                    <a:lnTo>
                      <a:pt x="222" y="98"/>
                    </a:lnTo>
                    <a:lnTo>
                      <a:pt x="224" y="98"/>
                    </a:lnTo>
                    <a:lnTo>
                      <a:pt x="224" y="100"/>
                    </a:lnTo>
                    <a:lnTo>
                      <a:pt x="226" y="100"/>
                    </a:lnTo>
                    <a:lnTo>
                      <a:pt x="226" y="102"/>
                    </a:lnTo>
                    <a:lnTo>
                      <a:pt x="224" y="102"/>
                    </a:lnTo>
                    <a:lnTo>
                      <a:pt x="226" y="102"/>
                    </a:lnTo>
                    <a:lnTo>
                      <a:pt x="226" y="104"/>
                    </a:lnTo>
                    <a:lnTo>
                      <a:pt x="224" y="104"/>
                    </a:lnTo>
                    <a:lnTo>
                      <a:pt x="224" y="106"/>
                    </a:lnTo>
                    <a:lnTo>
                      <a:pt x="224" y="104"/>
                    </a:lnTo>
                    <a:lnTo>
                      <a:pt x="224" y="106"/>
                    </a:lnTo>
                    <a:lnTo>
                      <a:pt x="224" y="104"/>
                    </a:lnTo>
                    <a:lnTo>
                      <a:pt x="226" y="104"/>
                    </a:lnTo>
                    <a:lnTo>
                      <a:pt x="224" y="104"/>
                    </a:lnTo>
                    <a:lnTo>
                      <a:pt x="226" y="104"/>
                    </a:lnTo>
                    <a:lnTo>
                      <a:pt x="226" y="102"/>
                    </a:lnTo>
                    <a:lnTo>
                      <a:pt x="228" y="102"/>
                    </a:lnTo>
                    <a:lnTo>
                      <a:pt x="230" y="102"/>
                    </a:lnTo>
                    <a:lnTo>
                      <a:pt x="230" y="104"/>
                    </a:lnTo>
                    <a:lnTo>
                      <a:pt x="230" y="102"/>
                    </a:lnTo>
                    <a:lnTo>
                      <a:pt x="230" y="104"/>
                    </a:lnTo>
                    <a:lnTo>
                      <a:pt x="230" y="106"/>
                    </a:lnTo>
                    <a:lnTo>
                      <a:pt x="228" y="106"/>
                    </a:lnTo>
                    <a:lnTo>
                      <a:pt x="230" y="106"/>
                    </a:lnTo>
                    <a:lnTo>
                      <a:pt x="230" y="104"/>
                    </a:lnTo>
                    <a:lnTo>
                      <a:pt x="232" y="104"/>
                    </a:lnTo>
                    <a:lnTo>
                      <a:pt x="232" y="106"/>
                    </a:lnTo>
                    <a:lnTo>
                      <a:pt x="232" y="104"/>
                    </a:lnTo>
                    <a:lnTo>
                      <a:pt x="232" y="106"/>
                    </a:lnTo>
                    <a:lnTo>
                      <a:pt x="232" y="104"/>
                    </a:lnTo>
                    <a:lnTo>
                      <a:pt x="232" y="106"/>
                    </a:lnTo>
                    <a:lnTo>
                      <a:pt x="234" y="106"/>
                    </a:lnTo>
                    <a:lnTo>
                      <a:pt x="234" y="104"/>
                    </a:lnTo>
                    <a:lnTo>
                      <a:pt x="234" y="106"/>
                    </a:lnTo>
                    <a:lnTo>
                      <a:pt x="234" y="104"/>
                    </a:lnTo>
                    <a:lnTo>
                      <a:pt x="232" y="104"/>
                    </a:lnTo>
                    <a:lnTo>
                      <a:pt x="232" y="102"/>
                    </a:lnTo>
                    <a:lnTo>
                      <a:pt x="232" y="104"/>
                    </a:lnTo>
                    <a:lnTo>
                      <a:pt x="232" y="102"/>
                    </a:lnTo>
                    <a:lnTo>
                      <a:pt x="232" y="104"/>
                    </a:lnTo>
                    <a:lnTo>
                      <a:pt x="232" y="102"/>
                    </a:lnTo>
                    <a:lnTo>
                      <a:pt x="230" y="102"/>
                    </a:lnTo>
                    <a:lnTo>
                      <a:pt x="230" y="100"/>
                    </a:lnTo>
                    <a:lnTo>
                      <a:pt x="232" y="100"/>
                    </a:lnTo>
                    <a:lnTo>
                      <a:pt x="234" y="100"/>
                    </a:lnTo>
                    <a:lnTo>
                      <a:pt x="234" y="102"/>
                    </a:lnTo>
                    <a:lnTo>
                      <a:pt x="236" y="102"/>
                    </a:lnTo>
                    <a:lnTo>
                      <a:pt x="238" y="102"/>
                    </a:lnTo>
                    <a:lnTo>
                      <a:pt x="238" y="104"/>
                    </a:lnTo>
                    <a:lnTo>
                      <a:pt x="238" y="102"/>
                    </a:lnTo>
                    <a:lnTo>
                      <a:pt x="238" y="104"/>
                    </a:lnTo>
                    <a:lnTo>
                      <a:pt x="240" y="104"/>
                    </a:lnTo>
                    <a:lnTo>
                      <a:pt x="240" y="102"/>
                    </a:lnTo>
                    <a:lnTo>
                      <a:pt x="238" y="102"/>
                    </a:lnTo>
                    <a:lnTo>
                      <a:pt x="240" y="102"/>
                    </a:lnTo>
                    <a:lnTo>
                      <a:pt x="242" y="102"/>
                    </a:lnTo>
                    <a:lnTo>
                      <a:pt x="242" y="104"/>
                    </a:lnTo>
                    <a:lnTo>
                      <a:pt x="242" y="106"/>
                    </a:lnTo>
                    <a:lnTo>
                      <a:pt x="243" y="106"/>
                    </a:lnTo>
                    <a:lnTo>
                      <a:pt x="243" y="108"/>
                    </a:lnTo>
                    <a:lnTo>
                      <a:pt x="243" y="110"/>
                    </a:lnTo>
                    <a:lnTo>
                      <a:pt x="243" y="112"/>
                    </a:lnTo>
                    <a:lnTo>
                      <a:pt x="245" y="114"/>
                    </a:lnTo>
                    <a:lnTo>
                      <a:pt x="245" y="116"/>
                    </a:lnTo>
                    <a:lnTo>
                      <a:pt x="245" y="114"/>
                    </a:lnTo>
                    <a:lnTo>
                      <a:pt x="243" y="114"/>
                    </a:lnTo>
                    <a:lnTo>
                      <a:pt x="243" y="112"/>
                    </a:lnTo>
                    <a:lnTo>
                      <a:pt x="243" y="110"/>
                    </a:lnTo>
                    <a:lnTo>
                      <a:pt x="242" y="110"/>
                    </a:lnTo>
                    <a:lnTo>
                      <a:pt x="243" y="110"/>
                    </a:lnTo>
                    <a:lnTo>
                      <a:pt x="243" y="112"/>
                    </a:lnTo>
                    <a:lnTo>
                      <a:pt x="242" y="112"/>
                    </a:lnTo>
                    <a:lnTo>
                      <a:pt x="243" y="112"/>
                    </a:lnTo>
                    <a:lnTo>
                      <a:pt x="242" y="112"/>
                    </a:lnTo>
                    <a:lnTo>
                      <a:pt x="242" y="114"/>
                    </a:lnTo>
                    <a:lnTo>
                      <a:pt x="242" y="116"/>
                    </a:lnTo>
                    <a:lnTo>
                      <a:pt x="240" y="116"/>
                    </a:lnTo>
                    <a:lnTo>
                      <a:pt x="240" y="114"/>
                    </a:lnTo>
                    <a:lnTo>
                      <a:pt x="240" y="116"/>
                    </a:lnTo>
                    <a:lnTo>
                      <a:pt x="238" y="116"/>
                    </a:lnTo>
                    <a:lnTo>
                      <a:pt x="236" y="116"/>
                    </a:lnTo>
                    <a:lnTo>
                      <a:pt x="234" y="116"/>
                    </a:lnTo>
                    <a:lnTo>
                      <a:pt x="232" y="116"/>
                    </a:lnTo>
                    <a:lnTo>
                      <a:pt x="230" y="116"/>
                    </a:lnTo>
                    <a:lnTo>
                      <a:pt x="228" y="116"/>
                    </a:lnTo>
                    <a:lnTo>
                      <a:pt x="226" y="116"/>
                    </a:lnTo>
                    <a:lnTo>
                      <a:pt x="224" y="116"/>
                    </a:lnTo>
                    <a:lnTo>
                      <a:pt x="222" y="116"/>
                    </a:lnTo>
                    <a:lnTo>
                      <a:pt x="220" y="116"/>
                    </a:lnTo>
                    <a:lnTo>
                      <a:pt x="219" y="116"/>
                    </a:lnTo>
                    <a:lnTo>
                      <a:pt x="217" y="116"/>
                    </a:lnTo>
                    <a:lnTo>
                      <a:pt x="215" y="116"/>
                    </a:lnTo>
                    <a:lnTo>
                      <a:pt x="213" y="116"/>
                    </a:lnTo>
                    <a:lnTo>
                      <a:pt x="213" y="118"/>
                    </a:lnTo>
                    <a:lnTo>
                      <a:pt x="211" y="118"/>
                    </a:lnTo>
                    <a:lnTo>
                      <a:pt x="209" y="118"/>
                    </a:lnTo>
                    <a:lnTo>
                      <a:pt x="207" y="118"/>
                    </a:lnTo>
                    <a:lnTo>
                      <a:pt x="205" y="118"/>
                    </a:lnTo>
                    <a:lnTo>
                      <a:pt x="205" y="116"/>
                    </a:lnTo>
                    <a:lnTo>
                      <a:pt x="203" y="116"/>
                    </a:lnTo>
                    <a:lnTo>
                      <a:pt x="203" y="118"/>
                    </a:lnTo>
                    <a:lnTo>
                      <a:pt x="201" y="118"/>
                    </a:lnTo>
                    <a:lnTo>
                      <a:pt x="199" y="118"/>
                    </a:lnTo>
                    <a:lnTo>
                      <a:pt x="197" y="118"/>
                    </a:lnTo>
                    <a:lnTo>
                      <a:pt x="195" y="118"/>
                    </a:lnTo>
                    <a:lnTo>
                      <a:pt x="194" y="118"/>
                    </a:lnTo>
                    <a:lnTo>
                      <a:pt x="192" y="118"/>
                    </a:lnTo>
                    <a:lnTo>
                      <a:pt x="190" y="118"/>
                    </a:lnTo>
                    <a:lnTo>
                      <a:pt x="188" y="118"/>
                    </a:lnTo>
                    <a:lnTo>
                      <a:pt x="186" y="118"/>
                    </a:lnTo>
                    <a:lnTo>
                      <a:pt x="184" y="118"/>
                    </a:lnTo>
                    <a:lnTo>
                      <a:pt x="182" y="118"/>
                    </a:lnTo>
                    <a:lnTo>
                      <a:pt x="180" y="118"/>
                    </a:lnTo>
                    <a:lnTo>
                      <a:pt x="178" y="118"/>
                    </a:lnTo>
                    <a:lnTo>
                      <a:pt x="176" y="118"/>
                    </a:lnTo>
                    <a:lnTo>
                      <a:pt x="174" y="118"/>
                    </a:lnTo>
                    <a:lnTo>
                      <a:pt x="172" y="118"/>
                    </a:lnTo>
                    <a:lnTo>
                      <a:pt x="171" y="118"/>
                    </a:lnTo>
                    <a:lnTo>
                      <a:pt x="169" y="118"/>
                    </a:lnTo>
                    <a:lnTo>
                      <a:pt x="167" y="118"/>
                    </a:lnTo>
                    <a:lnTo>
                      <a:pt x="165" y="118"/>
                    </a:lnTo>
                    <a:lnTo>
                      <a:pt x="163" y="118"/>
                    </a:lnTo>
                    <a:lnTo>
                      <a:pt x="161" y="118"/>
                    </a:lnTo>
                    <a:lnTo>
                      <a:pt x="159" y="118"/>
                    </a:lnTo>
                    <a:lnTo>
                      <a:pt x="157" y="118"/>
                    </a:lnTo>
                    <a:lnTo>
                      <a:pt x="155" y="118"/>
                    </a:lnTo>
                    <a:lnTo>
                      <a:pt x="153" y="118"/>
                    </a:lnTo>
                    <a:lnTo>
                      <a:pt x="151" y="118"/>
                    </a:lnTo>
                    <a:lnTo>
                      <a:pt x="149" y="118"/>
                    </a:lnTo>
                    <a:lnTo>
                      <a:pt x="147" y="118"/>
                    </a:lnTo>
                    <a:lnTo>
                      <a:pt x="146" y="118"/>
                    </a:lnTo>
                    <a:lnTo>
                      <a:pt x="144" y="118"/>
                    </a:lnTo>
                    <a:lnTo>
                      <a:pt x="142" y="118"/>
                    </a:lnTo>
                    <a:lnTo>
                      <a:pt x="140" y="118"/>
                    </a:lnTo>
                    <a:lnTo>
                      <a:pt x="138" y="118"/>
                    </a:lnTo>
                    <a:lnTo>
                      <a:pt x="136" y="118"/>
                    </a:lnTo>
                    <a:lnTo>
                      <a:pt x="134" y="118"/>
                    </a:lnTo>
                    <a:lnTo>
                      <a:pt x="132" y="118"/>
                    </a:lnTo>
                    <a:lnTo>
                      <a:pt x="130" y="118"/>
                    </a:lnTo>
                    <a:lnTo>
                      <a:pt x="128" y="118"/>
                    </a:lnTo>
                    <a:lnTo>
                      <a:pt x="126" y="118"/>
                    </a:lnTo>
                    <a:lnTo>
                      <a:pt x="124" y="118"/>
                    </a:lnTo>
                    <a:lnTo>
                      <a:pt x="123" y="118"/>
                    </a:lnTo>
                    <a:lnTo>
                      <a:pt x="121" y="118"/>
                    </a:lnTo>
                    <a:lnTo>
                      <a:pt x="119" y="118"/>
                    </a:lnTo>
                    <a:lnTo>
                      <a:pt x="117" y="118"/>
                    </a:lnTo>
                    <a:lnTo>
                      <a:pt x="115" y="118"/>
                    </a:lnTo>
                    <a:lnTo>
                      <a:pt x="113" y="118"/>
                    </a:lnTo>
                    <a:lnTo>
                      <a:pt x="111" y="118"/>
                    </a:lnTo>
                    <a:lnTo>
                      <a:pt x="109" y="118"/>
                    </a:lnTo>
                    <a:lnTo>
                      <a:pt x="107" y="118"/>
                    </a:lnTo>
                    <a:lnTo>
                      <a:pt x="105" y="118"/>
                    </a:lnTo>
                    <a:lnTo>
                      <a:pt x="105" y="116"/>
                    </a:lnTo>
                    <a:lnTo>
                      <a:pt x="103" y="116"/>
                    </a:lnTo>
                    <a:lnTo>
                      <a:pt x="101" y="116"/>
                    </a:lnTo>
                    <a:lnTo>
                      <a:pt x="99" y="116"/>
                    </a:lnTo>
                    <a:lnTo>
                      <a:pt x="98" y="116"/>
                    </a:lnTo>
                    <a:lnTo>
                      <a:pt x="96" y="116"/>
                    </a:lnTo>
                    <a:lnTo>
                      <a:pt x="94" y="116"/>
                    </a:lnTo>
                    <a:lnTo>
                      <a:pt x="92" y="116"/>
                    </a:lnTo>
                    <a:lnTo>
                      <a:pt x="90" y="116"/>
                    </a:lnTo>
                    <a:lnTo>
                      <a:pt x="88" y="116"/>
                    </a:lnTo>
                    <a:lnTo>
                      <a:pt x="86" y="116"/>
                    </a:lnTo>
                    <a:lnTo>
                      <a:pt x="84" y="116"/>
                    </a:lnTo>
                    <a:lnTo>
                      <a:pt x="82" y="116"/>
                    </a:lnTo>
                    <a:lnTo>
                      <a:pt x="80" y="116"/>
                    </a:lnTo>
                    <a:lnTo>
                      <a:pt x="78" y="116"/>
                    </a:lnTo>
                    <a:lnTo>
                      <a:pt x="76" y="116"/>
                    </a:lnTo>
                    <a:lnTo>
                      <a:pt x="75" y="116"/>
                    </a:lnTo>
                    <a:lnTo>
                      <a:pt x="73" y="116"/>
                    </a:lnTo>
                    <a:lnTo>
                      <a:pt x="71" y="116"/>
                    </a:lnTo>
                    <a:lnTo>
                      <a:pt x="69" y="116"/>
                    </a:lnTo>
                    <a:lnTo>
                      <a:pt x="67" y="116"/>
                    </a:lnTo>
                    <a:lnTo>
                      <a:pt x="65" y="116"/>
                    </a:lnTo>
                    <a:lnTo>
                      <a:pt x="63" y="116"/>
                    </a:lnTo>
                    <a:lnTo>
                      <a:pt x="63" y="114"/>
                    </a:lnTo>
                    <a:lnTo>
                      <a:pt x="61" y="114"/>
                    </a:lnTo>
                    <a:lnTo>
                      <a:pt x="59" y="114"/>
                    </a:lnTo>
                    <a:lnTo>
                      <a:pt x="57" y="114"/>
                    </a:lnTo>
                    <a:lnTo>
                      <a:pt x="55" y="114"/>
                    </a:lnTo>
                    <a:lnTo>
                      <a:pt x="53" y="114"/>
                    </a:lnTo>
                    <a:lnTo>
                      <a:pt x="53" y="116"/>
                    </a:lnTo>
                    <a:lnTo>
                      <a:pt x="51" y="116"/>
                    </a:lnTo>
                    <a:lnTo>
                      <a:pt x="50" y="116"/>
                    </a:lnTo>
                    <a:lnTo>
                      <a:pt x="48" y="116"/>
                    </a:lnTo>
                    <a:lnTo>
                      <a:pt x="46" y="116"/>
                    </a:lnTo>
                    <a:lnTo>
                      <a:pt x="46" y="114"/>
                    </a:lnTo>
                    <a:lnTo>
                      <a:pt x="44" y="114"/>
                    </a:lnTo>
                    <a:lnTo>
                      <a:pt x="42" y="114"/>
                    </a:lnTo>
                    <a:lnTo>
                      <a:pt x="40" y="114"/>
                    </a:lnTo>
                    <a:lnTo>
                      <a:pt x="40" y="116"/>
                    </a:lnTo>
                    <a:lnTo>
                      <a:pt x="38" y="116"/>
                    </a:lnTo>
                    <a:lnTo>
                      <a:pt x="38" y="114"/>
                    </a:lnTo>
                    <a:lnTo>
                      <a:pt x="36" y="114"/>
                    </a:lnTo>
                    <a:lnTo>
                      <a:pt x="34" y="114"/>
                    </a:lnTo>
                    <a:lnTo>
                      <a:pt x="34" y="116"/>
                    </a:lnTo>
                    <a:lnTo>
                      <a:pt x="32" y="116"/>
                    </a:lnTo>
                    <a:lnTo>
                      <a:pt x="30" y="116"/>
                    </a:lnTo>
                    <a:lnTo>
                      <a:pt x="28" y="116"/>
                    </a:lnTo>
                    <a:lnTo>
                      <a:pt x="27" y="116"/>
                    </a:lnTo>
                    <a:lnTo>
                      <a:pt x="25" y="116"/>
                    </a:lnTo>
                    <a:lnTo>
                      <a:pt x="23" y="116"/>
                    </a:lnTo>
                    <a:lnTo>
                      <a:pt x="21" y="116"/>
                    </a:lnTo>
                    <a:lnTo>
                      <a:pt x="19" y="116"/>
                    </a:lnTo>
                    <a:lnTo>
                      <a:pt x="17" y="116"/>
                    </a:lnTo>
                    <a:lnTo>
                      <a:pt x="15" y="116"/>
                    </a:lnTo>
                    <a:lnTo>
                      <a:pt x="13" y="116"/>
                    </a:lnTo>
                    <a:lnTo>
                      <a:pt x="11" y="114"/>
                    </a:lnTo>
                    <a:lnTo>
                      <a:pt x="9" y="114"/>
                    </a:lnTo>
                    <a:lnTo>
                      <a:pt x="7" y="114"/>
                    </a:lnTo>
                    <a:lnTo>
                      <a:pt x="5" y="114"/>
                    </a:lnTo>
                    <a:lnTo>
                      <a:pt x="3" y="114"/>
                    </a:lnTo>
                    <a:lnTo>
                      <a:pt x="2" y="114"/>
                    </a:lnTo>
                    <a:lnTo>
                      <a:pt x="0" y="114"/>
                    </a:lnTo>
                    <a:lnTo>
                      <a:pt x="2" y="114"/>
                    </a:lnTo>
                    <a:lnTo>
                      <a:pt x="2" y="112"/>
                    </a:lnTo>
                    <a:lnTo>
                      <a:pt x="3" y="112"/>
                    </a:lnTo>
                    <a:lnTo>
                      <a:pt x="5" y="112"/>
                    </a:lnTo>
                    <a:lnTo>
                      <a:pt x="7" y="112"/>
                    </a:lnTo>
                    <a:lnTo>
                      <a:pt x="9" y="112"/>
                    </a:lnTo>
                    <a:lnTo>
                      <a:pt x="7" y="112"/>
                    </a:lnTo>
                    <a:lnTo>
                      <a:pt x="9" y="112"/>
                    </a:lnTo>
                    <a:lnTo>
                      <a:pt x="9" y="110"/>
                    </a:lnTo>
                    <a:lnTo>
                      <a:pt x="11" y="110"/>
                    </a:lnTo>
                    <a:lnTo>
                      <a:pt x="13" y="110"/>
                    </a:lnTo>
                    <a:lnTo>
                      <a:pt x="15" y="110"/>
                    </a:lnTo>
                    <a:lnTo>
                      <a:pt x="15" y="108"/>
                    </a:lnTo>
                    <a:lnTo>
                      <a:pt x="17" y="108"/>
                    </a:lnTo>
                    <a:lnTo>
                      <a:pt x="17" y="106"/>
                    </a:lnTo>
                    <a:lnTo>
                      <a:pt x="19" y="104"/>
                    </a:lnTo>
                    <a:lnTo>
                      <a:pt x="21" y="104"/>
                    </a:lnTo>
                    <a:lnTo>
                      <a:pt x="23" y="104"/>
                    </a:lnTo>
                    <a:lnTo>
                      <a:pt x="25" y="104"/>
                    </a:lnTo>
                    <a:lnTo>
                      <a:pt x="25" y="102"/>
                    </a:lnTo>
                    <a:lnTo>
                      <a:pt x="25" y="100"/>
                    </a:lnTo>
                    <a:lnTo>
                      <a:pt x="25" y="98"/>
                    </a:lnTo>
                    <a:lnTo>
                      <a:pt x="25" y="100"/>
                    </a:lnTo>
                    <a:lnTo>
                      <a:pt x="25" y="98"/>
                    </a:lnTo>
                    <a:lnTo>
                      <a:pt x="27" y="98"/>
                    </a:lnTo>
                    <a:lnTo>
                      <a:pt x="28" y="98"/>
                    </a:lnTo>
                    <a:lnTo>
                      <a:pt x="28" y="96"/>
                    </a:lnTo>
                    <a:lnTo>
                      <a:pt x="30" y="96"/>
                    </a:lnTo>
                    <a:lnTo>
                      <a:pt x="28" y="95"/>
                    </a:lnTo>
                    <a:lnTo>
                      <a:pt x="30" y="95"/>
                    </a:lnTo>
                    <a:lnTo>
                      <a:pt x="30" y="93"/>
                    </a:lnTo>
                    <a:lnTo>
                      <a:pt x="32" y="93"/>
                    </a:lnTo>
                    <a:lnTo>
                      <a:pt x="34" y="93"/>
                    </a:lnTo>
                    <a:lnTo>
                      <a:pt x="34" y="91"/>
                    </a:lnTo>
                    <a:lnTo>
                      <a:pt x="36" y="91"/>
                    </a:lnTo>
                    <a:lnTo>
                      <a:pt x="36" y="89"/>
                    </a:lnTo>
                    <a:lnTo>
                      <a:pt x="38" y="89"/>
                    </a:lnTo>
                    <a:lnTo>
                      <a:pt x="40" y="89"/>
                    </a:lnTo>
                    <a:lnTo>
                      <a:pt x="42" y="89"/>
                    </a:lnTo>
                    <a:lnTo>
                      <a:pt x="42" y="87"/>
                    </a:lnTo>
                    <a:lnTo>
                      <a:pt x="44" y="87"/>
                    </a:lnTo>
                    <a:lnTo>
                      <a:pt x="44" y="85"/>
                    </a:lnTo>
                    <a:lnTo>
                      <a:pt x="46" y="85"/>
                    </a:lnTo>
                    <a:lnTo>
                      <a:pt x="46" y="83"/>
                    </a:lnTo>
                    <a:lnTo>
                      <a:pt x="48" y="83"/>
                    </a:lnTo>
                    <a:lnTo>
                      <a:pt x="48" y="81"/>
                    </a:lnTo>
                    <a:lnTo>
                      <a:pt x="50" y="81"/>
                    </a:lnTo>
                    <a:lnTo>
                      <a:pt x="50" y="79"/>
                    </a:lnTo>
                    <a:lnTo>
                      <a:pt x="51" y="79"/>
                    </a:lnTo>
                    <a:lnTo>
                      <a:pt x="51" y="77"/>
                    </a:lnTo>
                    <a:lnTo>
                      <a:pt x="53" y="77"/>
                    </a:lnTo>
                    <a:lnTo>
                      <a:pt x="53" y="79"/>
                    </a:lnTo>
                    <a:lnTo>
                      <a:pt x="55" y="79"/>
                    </a:lnTo>
                    <a:lnTo>
                      <a:pt x="53" y="79"/>
                    </a:lnTo>
                    <a:lnTo>
                      <a:pt x="51" y="79"/>
                    </a:lnTo>
                    <a:lnTo>
                      <a:pt x="51" y="81"/>
                    </a:lnTo>
                    <a:lnTo>
                      <a:pt x="53" y="81"/>
                    </a:lnTo>
                    <a:lnTo>
                      <a:pt x="53" y="83"/>
                    </a:lnTo>
                    <a:lnTo>
                      <a:pt x="55" y="83"/>
                    </a:lnTo>
                    <a:lnTo>
                      <a:pt x="53" y="83"/>
                    </a:lnTo>
                    <a:lnTo>
                      <a:pt x="55" y="83"/>
                    </a:lnTo>
                    <a:lnTo>
                      <a:pt x="53" y="83"/>
                    </a:lnTo>
                    <a:lnTo>
                      <a:pt x="53" y="85"/>
                    </a:lnTo>
                    <a:lnTo>
                      <a:pt x="55" y="85"/>
                    </a:lnTo>
                    <a:lnTo>
                      <a:pt x="53" y="85"/>
                    </a:lnTo>
                    <a:lnTo>
                      <a:pt x="55" y="85"/>
                    </a:lnTo>
                    <a:lnTo>
                      <a:pt x="55" y="87"/>
                    </a:lnTo>
                    <a:lnTo>
                      <a:pt x="57" y="87"/>
                    </a:lnTo>
                    <a:lnTo>
                      <a:pt x="59" y="87"/>
                    </a:lnTo>
                    <a:lnTo>
                      <a:pt x="59" y="89"/>
                    </a:lnTo>
                    <a:lnTo>
                      <a:pt x="61" y="89"/>
                    </a:lnTo>
                    <a:lnTo>
                      <a:pt x="61" y="91"/>
                    </a:lnTo>
                    <a:lnTo>
                      <a:pt x="63" y="91"/>
                    </a:lnTo>
                    <a:lnTo>
                      <a:pt x="65" y="91"/>
                    </a:lnTo>
                    <a:lnTo>
                      <a:pt x="67" y="91"/>
                    </a:lnTo>
                    <a:lnTo>
                      <a:pt x="67" y="89"/>
                    </a:lnTo>
                    <a:lnTo>
                      <a:pt x="67" y="91"/>
                    </a:lnTo>
                    <a:lnTo>
                      <a:pt x="67" y="89"/>
                    </a:lnTo>
                    <a:lnTo>
                      <a:pt x="69" y="89"/>
                    </a:lnTo>
                    <a:lnTo>
                      <a:pt x="71" y="89"/>
                    </a:lnTo>
                    <a:lnTo>
                      <a:pt x="71" y="87"/>
                    </a:lnTo>
                    <a:lnTo>
                      <a:pt x="73" y="87"/>
                    </a:lnTo>
                    <a:lnTo>
                      <a:pt x="73" y="85"/>
                    </a:lnTo>
                    <a:lnTo>
                      <a:pt x="73" y="87"/>
                    </a:lnTo>
                    <a:lnTo>
                      <a:pt x="75" y="87"/>
                    </a:lnTo>
                    <a:lnTo>
                      <a:pt x="75" y="89"/>
                    </a:lnTo>
                    <a:lnTo>
                      <a:pt x="76" y="89"/>
                    </a:lnTo>
                    <a:lnTo>
                      <a:pt x="78" y="89"/>
                    </a:lnTo>
                    <a:lnTo>
                      <a:pt x="80" y="89"/>
                    </a:lnTo>
                    <a:lnTo>
                      <a:pt x="80" y="87"/>
                    </a:lnTo>
                    <a:lnTo>
                      <a:pt x="82" y="87"/>
                    </a:lnTo>
                    <a:lnTo>
                      <a:pt x="84" y="87"/>
                    </a:lnTo>
                    <a:lnTo>
                      <a:pt x="86" y="87"/>
                    </a:lnTo>
                    <a:lnTo>
                      <a:pt x="88" y="85"/>
                    </a:lnTo>
                    <a:lnTo>
                      <a:pt x="88" y="83"/>
                    </a:lnTo>
                    <a:lnTo>
                      <a:pt x="88" y="81"/>
                    </a:lnTo>
                    <a:lnTo>
                      <a:pt x="90" y="83"/>
                    </a:lnTo>
                    <a:lnTo>
                      <a:pt x="92" y="85"/>
                    </a:lnTo>
                    <a:lnTo>
                      <a:pt x="92" y="83"/>
                    </a:lnTo>
                    <a:lnTo>
                      <a:pt x="94" y="83"/>
                    </a:lnTo>
                    <a:lnTo>
                      <a:pt x="94" y="81"/>
                    </a:lnTo>
                    <a:lnTo>
                      <a:pt x="96" y="81"/>
                    </a:lnTo>
                    <a:lnTo>
                      <a:pt x="98" y="81"/>
                    </a:lnTo>
                    <a:lnTo>
                      <a:pt x="98" y="79"/>
                    </a:lnTo>
                    <a:lnTo>
                      <a:pt x="99" y="79"/>
                    </a:lnTo>
                    <a:lnTo>
                      <a:pt x="99" y="81"/>
                    </a:lnTo>
                    <a:lnTo>
                      <a:pt x="101" y="81"/>
                    </a:lnTo>
                    <a:lnTo>
                      <a:pt x="103" y="81"/>
                    </a:lnTo>
                    <a:lnTo>
                      <a:pt x="103" y="79"/>
                    </a:lnTo>
                    <a:lnTo>
                      <a:pt x="105" y="79"/>
                    </a:lnTo>
                    <a:lnTo>
                      <a:pt x="107" y="77"/>
                    </a:lnTo>
                    <a:lnTo>
                      <a:pt x="105" y="77"/>
                    </a:lnTo>
                    <a:lnTo>
                      <a:pt x="105" y="75"/>
                    </a:lnTo>
                    <a:lnTo>
                      <a:pt x="107" y="75"/>
                    </a:lnTo>
                    <a:lnTo>
                      <a:pt x="107" y="73"/>
                    </a:lnTo>
                    <a:lnTo>
                      <a:pt x="109" y="73"/>
                    </a:lnTo>
                    <a:lnTo>
                      <a:pt x="107" y="73"/>
                    </a:lnTo>
                    <a:lnTo>
                      <a:pt x="107" y="71"/>
                    </a:lnTo>
                    <a:lnTo>
                      <a:pt x="105" y="71"/>
                    </a:lnTo>
                    <a:lnTo>
                      <a:pt x="107" y="71"/>
                    </a:lnTo>
                    <a:lnTo>
                      <a:pt x="107" y="70"/>
                    </a:lnTo>
                    <a:lnTo>
                      <a:pt x="107" y="68"/>
                    </a:lnTo>
                    <a:lnTo>
                      <a:pt x="109" y="68"/>
                    </a:lnTo>
                    <a:lnTo>
                      <a:pt x="107" y="68"/>
                    </a:lnTo>
                    <a:lnTo>
                      <a:pt x="109" y="68"/>
                    </a:lnTo>
                    <a:lnTo>
                      <a:pt x="107" y="68"/>
                    </a:lnTo>
                    <a:lnTo>
                      <a:pt x="109" y="66"/>
                    </a:lnTo>
                    <a:lnTo>
                      <a:pt x="109" y="64"/>
                    </a:lnTo>
                    <a:lnTo>
                      <a:pt x="111" y="64"/>
                    </a:lnTo>
                    <a:lnTo>
                      <a:pt x="111" y="62"/>
                    </a:lnTo>
                    <a:lnTo>
                      <a:pt x="113" y="62"/>
                    </a:lnTo>
                    <a:lnTo>
                      <a:pt x="113" y="60"/>
                    </a:lnTo>
                    <a:lnTo>
                      <a:pt x="115" y="60"/>
                    </a:lnTo>
                    <a:lnTo>
                      <a:pt x="115" y="58"/>
                    </a:lnTo>
                    <a:lnTo>
                      <a:pt x="117" y="58"/>
                    </a:lnTo>
                    <a:lnTo>
                      <a:pt x="117" y="56"/>
                    </a:lnTo>
                    <a:lnTo>
                      <a:pt x="117" y="54"/>
                    </a:lnTo>
                    <a:lnTo>
                      <a:pt x="117" y="52"/>
                    </a:lnTo>
                    <a:lnTo>
                      <a:pt x="119" y="52"/>
                    </a:lnTo>
                    <a:lnTo>
                      <a:pt x="117" y="52"/>
                    </a:lnTo>
                    <a:lnTo>
                      <a:pt x="119" y="52"/>
                    </a:lnTo>
                    <a:lnTo>
                      <a:pt x="119" y="50"/>
                    </a:lnTo>
                    <a:lnTo>
                      <a:pt x="121" y="50"/>
                    </a:lnTo>
                    <a:lnTo>
                      <a:pt x="121" y="48"/>
                    </a:lnTo>
                    <a:lnTo>
                      <a:pt x="123" y="48"/>
                    </a:lnTo>
                    <a:lnTo>
                      <a:pt x="123" y="47"/>
                    </a:lnTo>
                    <a:lnTo>
                      <a:pt x="121" y="47"/>
                    </a:lnTo>
                    <a:lnTo>
                      <a:pt x="123" y="47"/>
                    </a:lnTo>
                    <a:lnTo>
                      <a:pt x="123" y="45"/>
                    </a:lnTo>
                    <a:lnTo>
                      <a:pt x="124" y="45"/>
                    </a:lnTo>
                    <a:lnTo>
                      <a:pt x="124" y="43"/>
                    </a:lnTo>
                    <a:lnTo>
                      <a:pt x="124" y="41"/>
                    </a:lnTo>
                    <a:lnTo>
                      <a:pt x="124" y="39"/>
                    </a:lnTo>
                    <a:lnTo>
                      <a:pt x="126" y="39"/>
                    </a:lnTo>
                    <a:lnTo>
                      <a:pt x="126" y="37"/>
                    </a:lnTo>
                    <a:lnTo>
                      <a:pt x="126" y="35"/>
                    </a:lnTo>
                    <a:lnTo>
                      <a:pt x="128" y="35"/>
                    </a:lnTo>
                    <a:lnTo>
                      <a:pt x="128" y="37"/>
                    </a:lnTo>
                    <a:lnTo>
                      <a:pt x="130" y="37"/>
                    </a:lnTo>
                    <a:lnTo>
                      <a:pt x="130" y="39"/>
                    </a:lnTo>
                    <a:lnTo>
                      <a:pt x="132" y="41"/>
                    </a:lnTo>
                    <a:lnTo>
                      <a:pt x="134" y="41"/>
                    </a:lnTo>
                    <a:lnTo>
                      <a:pt x="136" y="43"/>
                    </a:lnTo>
                    <a:lnTo>
                      <a:pt x="138" y="43"/>
                    </a:lnTo>
                    <a:lnTo>
                      <a:pt x="138" y="41"/>
                    </a:lnTo>
                    <a:lnTo>
                      <a:pt x="140" y="41"/>
                    </a:lnTo>
                    <a:lnTo>
                      <a:pt x="140" y="39"/>
                    </a:lnTo>
                    <a:lnTo>
                      <a:pt x="140" y="37"/>
                    </a:lnTo>
                    <a:lnTo>
                      <a:pt x="142" y="37"/>
                    </a:lnTo>
                    <a:lnTo>
                      <a:pt x="142" y="35"/>
                    </a:lnTo>
                    <a:lnTo>
                      <a:pt x="142" y="33"/>
                    </a:lnTo>
                    <a:lnTo>
                      <a:pt x="144" y="33"/>
                    </a:lnTo>
                    <a:lnTo>
                      <a:pt x="144" y="31"/>
                    </a:lnTo>
                    <a:lnTo>
                      <a:pt x="144" y="29"/>
                    </a:lnTo>
                    <a:lnTo>
                      <a:pt x="146" y="29"/>
                    </a:lnTo>
                    <a:lnTo>
                      <a:pt x="146" y="27"/>
                    </a:lnTo>
                    <a:lnTo>
                      <a:pt x="146" y="25"/>
                    </a:lnTo>
                    <a:lnTo>
                      <a:pt x="147" y="25"/>
                    </a:lnTo>
                    <a:lnTo>
                      <a:pt x="149" y="27"/>
                    </a:lnTo>
                    <a:lnTo>
                      <a:pt x="151" y="27"/>
                    </a:lnTo>
                    <a:lnTo>
                      <a:pt x="151" y="25"/>
                    </a:lnTo>
                    <a:lnTo>
                      <a:pt x="153" y="23"/>
                    </a:lnTo>
                    <a:lnTo>
                      <a:pt x="155" y="23"/>
                    </a:lnTo>
                    <a:lnTo>
                      <a:pt x="155" y="22"/>
                    </a:lnTo>
                    <a:lnTo>
                      <a:pt x="155" y="23"/>
                    </a:lnTo>
                    <a:lnTo>
                      <a:pt x="155" y="22"/>
                    </a:lnTo>
                    <a:lnTo>
                      <a:pt x="157" y="22"/>
                    </a:lnTo>
                    <a:lnTo>
                      <a:pt x="157" y="20"/>
                    </a:lnTo>
                    <a:lnTo>
                      <a:pt x="159" y="20"/>
                    </a:lnTo>
                    <a:lnTo>
                      <a:pt x="161" y="20"/>
                    </a:lnTo>
                    <a:lnTo>
                      <a:pt x="161" y="18"/>
                    </a:lnTo>
                    <a:lnTo>
                      <a:pt x="161" y="16"/>
                    </a:lnTo>
                    <a:lnTo>
                      <a:pt x="163" y="16"/>
                    </a:lnTo>
                    <a:lnTo>
                      <a:pt x="163" y="14"/>
                    </a:lnTo>
                    <a:lnTo>
                      <a:pt x="165" y="14"/>
                    </a:lnTo>
                    <a:lnTo>
                      <a:pt x="165" y="12"/>
                    </a:lnTo>
                    <a:lnTo>
                      <a:pt x="165" y="10"/>
                    </a:lnTo>
                    <a:lnTo>
                      <a:pt x="165" y="8"/>
                    </a:lnTo>
                    <a:lnTo>
                      <a:pt x="167" y="8"/>
                    </a:lnTo>
                    <a:lnTo>
                      <a:pt x="167" y="6"/>
                    </a:lnTo>
                    <a:lnTo>
                      <a:pt x="167" y="4"/>
                    </a:lnTo>
                    <a:lnTo>
                      <a:pt x="167" y="2"/>
                    </a:lnTo>
                    <a:lnTo>
                      <a:pt x="167" y="0"/>
                    </a:lnTo>
                    <a:lnTo>
                      <a:pt x="169" y="0"/>
                    </a:lnTo>
                    <a:lnTo>
                      <a:pt x="171" y="2"/>
                    </a:lnTo>
                    <a:lnTo>
                      <a:pt x="172" y="4"/>
                    </a:lnTo>
                    <a:lnTo>
                      <a:pt x="174" y="6"/>
                    </a:lnTo>
                    <a:lnTo>
                      <a:pt x="176" y="6"/>
                    </a:lnTo>
                    <a:lnTo>
                      <a:pt x="176" y="8"/>
                    </a:lnTo>
                    <a:lnTo>
                      <a:pt x="178" y="8"/>
                    </a:lnTo>
                    <a:lnTo>
                      <a:pt x="180" y="10"/>
                    </a:lnTo>
                    <a:lnTo>
                      <a:pt x="182" y="12"/>
                    </a:lnTo>
                    <a:lnTo>
                      <a:pt x="184" y="12"/>
                    </a:lnTo>
                    <a:lnTo>
                      <a:pt x="184" y="14"/>
                    </a:lnTo>
                    <a:lnTo>
                      <a:pt x="184" y="12"/>
                    </a:lnTo>
                    <a:lnTo>
                      <a:pt x="184" y="10"/>
                    </a:lnTo>
                    <a:lnTo>
                      <a:pt x="186" y="10"/>
                    </a:lnTo>
                    <a:lnTo>
                      <a:pt x="186" y="8"/>
                    </a:lnTo>
                    <a:lnTo>
                      <a:pt x="186" y="6"/>
                    </a:lnTo>
                    <a:lnTo>
                      <a:pt x="188" y="6"/>
                    </a:lnTo>
                    <a:lnTo>
                      <a:pt x="190" y="6"/>
                    </a:lnTo>
                    <a:lnTo>
                      <a:pt x="192" y="6"/>
                    </a:lnTo>
                    <a:lnTo>
                      <a:pt x="192" y="8"/>
                    </a:lnTo>
                    <a:lnTo>
                      <a:pt x="194" y="8"/>
                    </a:lnTo>
                    <a:lnTo>
                      <a:pt x="195" y="8"/>
                    </a:lnTo>
                    <a:lnTo>
                      <a:pt x="195" y="10"/>
                    </a:lnTo>
                    <a:lnTo>
                      <a:pt x="195" y="12"/>
                    </a:lnTo>
                    <a:lnTo>
                      <a:pt x="194" y="12"/>
                    </a:lnTo>
                    <a:lnTo>
                      <a:pt x="194" y="14"/>
                    </a:lnTo>
                    <a:lnTo>
                      <a:pt x="195" y="14"/>
                    </a:lnTo>
                    <a:lnTo>
                      <a:pt x="195" y="16"/>
                    </a:lnTo>
                    <a:lnTo>
                      <a:pt x="197" y="16"/>
                    </a:lnTo>
                    <a:lnTo>
                      <a:pt x="199" y="16"/>
                    </a:lnTo>
                    <a:lnTo>
                      <a:pt x="201" y="16"/>
                    </a:lnTo>
                    <a:lnTo>
                      <a:pt x="201" y="18"/>
                    </a:lnTo>
                    <a:lnTo>
                      <a:pt x="201" y="20"/>
                    </a:lnTo>
                    <a:lnTo>
                      <a:pt x="203" y="20"/>
                    </a:lnTo>
                    <a:lnTo>
                      <a:pt x="205" y="20"/>
                    </a:lnTo>
                    <a:lnTo>
                      <a:pt x="205" y="22"/>
                    </a:lnTo>
                    <a:lnTo>
                      <a:pt x="207" y="22"/>
                    </a:lnTo>
                    <a:lnTo>
                      <a:pt x="207" y="23"/>
                    </a:lnTo>
                    <a:lnTo>
                      <a:pt x="209" y="23"/>
                    </a:lnTo>
                    <a:lnTo>
                      <a:pt x="209" y="25"/>
                    </a:lnTo>
                    <a:lnTo>
                      <a:pt x="209" y="27"/>
                    </a:lnTo>
                    <a:lnTo>
                      <a:pt x="209" y="29"/>
                    </a:lnTo>
                    <a:lnTo>
                      <a:pt x="209" y="31"/>
                    </a:lnTo>
                    <a:lnTo>
                      <a:pt x="207" y="31"/>
                    </a:lnTo>
                    <a:lnTo>
                      <a:pt x="205" y="31"/>
                    </a:lnTo>
                    <a:lnTo>
                      <a:pt x="203" y="31"/>
                    </a:lnTo>
                    <a:lnTo>
                      <a:pt x="205" y="31"/>
                    </a:lnTo>
                    <a:lnTo>
                      <a:pt x="205" y="33"/>
                    </a:lnTo>
                    <a:lnTo>
                      <a:pt x="203" y="33"/>
                    </a:lnTo>
                    <a:lnTo>
                      <a:pt x="203" y="35"/>
                    </a:lnTo>
                    <a:lnTo>
                      <a:pt x="203" y="33"/>
                    </a:lnTo>
                    <a:lnTo>
                      <a:pt x="203" y="31"/>
                    </a:lnTo>
                    <a:lnTo>
                      <a:pt x="201" y="31"/>
                    </a:lnTo>
                    <a:lnTo>
                      <a:pt x="203" y="33"/>
                    </a:lnTo>
                    <a:lnTo>
                      <a:pt x="201" y="33"/>
                    </a:lnTo>
                    <a:lnTo>
                      <a:pt x="201" y="35"/>
                    </a:lnTo>
                    <a:lnTo>
                      <a:pt x="201" y="37"/>
                    </a:lnTo>
                    <a:lnTo>
                      <a:pt x="199" y="37"/>
                    </a:lnTo>
                    <a:lnTo>
                      <a:pt x="201" y="37"/>
                    </a:lnTo>
                    <a:lnTo>
                      <a:pt x="201" y="39"/>
                    </a:lnTo>
                    <a:lnTo>
                      <a:pt x="199" y="39"/>
                    </a:lnTo>
                    <a:lnTo>
                      <a:pt x="199" y="41"/>
                    </a:lnTo>
                    <a:lnTo>
                      <a:pt x="199" y="43"/>
                    </a:lnTo>
                    <a:lnTo>
                      <a:pt x="199" y="41"/>
                    </a:lnTo>
                    <a:lnTo>
                      <a:pt x="197" y="41"/>
                    </a:lnTo>
                    <a:lnTo>
                      <a:pt x="199" y="41"/>
                    </a:lnTo>
                    <a:lnTo>
                      <a:pt x="199" y="43"/>
                    </a:lnTo>
                    <a:lnTo>
                      <a:pt x="199" y="45"/>
                    </a:lnTo>
                    <a:lnTo>
                      <a:pt x="201" y="45"/>
                    </a:lnTo>
                    <a:lnTo>
                      <a:pt x="199" y="45"/>
                    </a:lnTo>
                    <a:lnTo>
                      <a:pt x="197" y="45"/>
                    </a:lnTo>
                    <a:lnTo>
                      <a:pt x="199" y="45"/>
                    </a:lnTo>
                    <a:lnTo>
                      <a:pt x="201" y="45"/>
                    </a:lnTo>
                    <a:lnTo>
                      <a:pt x="201" y="47"/>
                    </a:lnTo>
                    <a:lnTo>
                      <a:pt x="203" y="47"/>
                    </a:lnTo>
                    <a:lnTo>
                      <a:pt x="203" y="45"/>
                    </a:lnTo>
                    <a:lnTo>
                      <a:pt x="205" y="45"/>
                    </a:lnTo>
                    <a:lnTo>
                      <a:pt x="207" y="45"/>
                    </a:lnTo>
                    <a:lnTo>
                      <a:pt x="207" y="43"/>
                    </a:lnTo>
                    <a:lnTo>
                      <a:pt x="209" y="43"/>
                    </a:lnTo>
                    <a:lnTo>
                      <a:pt x="209" y="45"/>
                    </a:lnTo>
                    <a:lnTo>
                      <a:pt x="209" y="47"/>
                    </a:lnTo>
                    <a:lnTo>
                      <a:pt x="209" y="45"/>
                    </a:lnTo>
                    <a:lnTo>
                      <a:pt x="209" y="47"/>
                    </a:lnTo>
                    <a:lnTo>
                      <a:pt x="207" y="47"/>
                    </a:lnTo>
                    <a:lnTo>
                      <a:pt x="209" y="47"/>
                    </a:lnTo>
                    <a:lnTo>
                      <a:pt x="207" y="47"/>
                    </a:lnTo>
                    <a:lnTo>
                      <a:pt x="209" y="47"/>
                    </a:lnTo>
                    <a:lnTo>
                      <a:pt x="207" y="47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11" y="48"/>
                    </a:lnTo>
                    <a:lnTo>
                      <a:pt x="211" y="50"/>
                    </a:lnTo>
                    <a:lnTo>
                      <a:pt x="211" y="48"/>
                    </a:lnTo>
                    <a:lnTo>
                      <a:pt x="211" y="50"/>
                    </a:lnTo>
                    <a:lnTo>
                      <a:pt x="209" y="50"/>
                    </a:lnTo>
                    <a:lnTo>
                      <a:pt x="211" y="50"/>
                    </a:lnTo>
                    <a:lnTo>
                      <a:pt x="213" y="50"/>
                    </a:lnTo>
                    <a:lnTo>
                      <a:pt x="213" y="52"/>
                    </a:lnTo>
                    <a:lnTo>
                      <a:pt x="213" y="50"/>
                    </a:lnTo>
                    <a:lnTo>
                      <a:pt x="213" y="52"/>
                    </a:lnTo>
                    <a:lnTo>
                      <a:pt x="215" y="52"/>
                    </a:lnTo>
                    <a:lnTo>
                      <a:pt x="217" y="52"/>
                    </a:lnTo>
                    <a:lnTo>
                      <a:pt x="219" y="52"/>
                    </a:lnTo>
                    <a:lnTo>
                      <a:pt x="219" y="54"/>
                    </a:lnTo>
                    <a:lnTo>
                      <a:pt x="219" y="56"/>
                    </a:lnTo>
                    <a:lnTo>
                      <a:pt x="219" y="54"/>
                    </a:lnTo>
                    <a:lnTo>
                      <a:pt x="220" y="54"/>
                    </a:lnTo>
                    <a:lnTo>
                      <a:pt x="219" y="54"/>
                    </a:lnTo>
                    <a:lnTo>
                      <a:pt x="219" y="52"/>
                    </a:lnTo>
                    <a:lnTo>
                      <a:pt x="220" y="52"/>
                    </a:lnTo>
                    <a:lnTo>
                      <a:pt x="220" y="54"/>
                    </a:lnTo>
                    <a:lnTo>
                      <a:pt x="222" y="54"/>
                    </a:lnTo>
                    <a:lnTo>
                      <a:pt x="220" y="54"/>
                    </a:lnTo>
                    <a:lnTo>
                      <a:pt x="220" y="52"/>
                    </a:lnTo>
                    <a:lnTo>
                      <a:pt x="222" y="52"/>
                    </a:lnTo>
                    <a:lnTo>
                      <a:pt x="222" y="54"/>
                    </a:lnTo>
                    <a:lnTo>
                      <a:pt x="222" y="56"/>
                    </a:lnTo>
                    <a:lnTo>
                      <a:pt x="224" y="56"/>
                    </a:lnTo>
                    <a:lnTo>
                      <a:pt x="224" y="58"/>
                    </a:lnTo>
                    <a:lnTo>
                      <a:pt x="224" y="56"/>
                    </a:lnTo>
                    <a:lnTo>
                      <a:pt x="224" y="58"/>
                    </a:lnTo>
                    <a:lnTo>
                      <a:pt x="222" y="58"/>
                    </a:lnTo>
                    <a:lnTo>
                      <a:pt x="224" y="58"/>
                    </a:lnTo>
                    <a:lnTo>
                      <a:pt x="224" y="60"/>
                    </a:lnTo>
                    <a:lnTo>
                      <a:pt x="224" y="58"/>
                    </a:lnTo>
                    <a:lnTo>
                      <a:pt x="226" y="58"/>
                    </a:lnTo>
                    <a:lnTo>
                      <a:pt x="226" y="60"/>
                    </a:lnTo>
                    <a:lnTo>
                      <a:pt x="226" y="58"/>
                    </a:lnTo>
                    <a:lnTo>
                      <a:pt x="226" y="60"/>
                    </a:lnTo>
                    <a:lnTo>
                      <a:pt x="228" y="60"/>
                    </a:lnTo>
                    <a:lnTo>
                      <a:pt x="228" y="62"/>
                    </a:lnTo>
                    <a:lnTo>
                      <a:pt x="230" y="62"/>
                    </a:lnTo>
                    <a:lnTo>
                      <a:pt x="228" y="62"/>
                    </a:lnTo>
                    <a:lnTo>
                      <a:pt x="228" y="60"/>
                    </a:lnTo>
                    <a:lnTo>
                      <a:pt x="230" y="60"/>
                    </a:lnTo>
                    <a:lnTo>
                      <a:pt x="230" y="62"/>
                    </a:lnTo>
                    <a:lnTo>
                      <a:pt x="232" y="62"/>
                    </a:lnTo>
                    <a:lnTo>
                      <a:pt x="230" y="62"/>
                    </a:lnTo>
                    <a:lnTo>
                      <a:pt x="232" y="62"/>
                    </a:lnTo>
                    <a:lnTo>
                      <a:pt x="234" y="62"/>
                    </a:lnTo>
                    <a:lnTo>
                      <a:pt x="234" y="64"/>
                    </a:lnTo>
                    <a:lnTo>
                      <a:pt x="232" y="64"/>
                    </a:lnTo>
                    <a:lnTo>
                      <a:pt x="232" y="62"/>
                    </a:lnTo>
                    <a:lnTo>
                      <a:pt x="232" y="64"/>
                    </a:lnTo>
                    <a:lnTo>
                      <a:pt x="234" y="64"/>
                    </a:lnTo>
                    <a:lnTo>
                      <a:pt x="232" y="64"/>
                    </a:lnTo>
                    <a:lnTo>
                      <a:pt x="232" y="62"/>
                    </a:lnTo>
                    <a:lnTo>
                      <a:pt x="232" y="64"/>
                    </a:lnTo>
                    <a:lnTo>
                      <a:pt x="234" y="64"/>
                    </a:lnTo>
                    <a:lnTo>
                      <a:pt x="234" y="66"/>
                    </a:lnTo>
                    <a:lnTo>
                      <a:pt x="232" y="66"/>
                    </a:lnTo>
                    <a:lnTo>
                      <a:pt x="232" y="64"/>
                    </a:lnTo>
                    <a:lnTo>
                      <a:pt x="232" y="66"/>
                    </a:lnTo>
                    <a:lnTo>
                      <a:pt x="230" y="64"/>
                    </a:lnTo>
                    <a:lnTo>
                      <a:pt x="230" y="66"/>
                    </a:lnTo>
                    <a:lnTo>
                      <a:pt x="230" y="64"/>
                    </a:lnTo>
                    <a:lnTo>
                      <a:pt x="230" y="66"/>
                    </a:lnTo>
                    <a:lnTo>
                      <a:pt x="230" y="64"/>
                    </a:lnTo>
                    <a:lnTo>
                      <a:pt x="228" y="64"/>
                    </a:lnTo>
                    <a:lnTo>
                      <a:pt x="230" y="64"/>
                    </a:lnTo>
                    <a:lnTo>
                      <a:pt x="230" y="66"/>
                    </a:lnTo>
                    <a:lnTo>
                      <a:pt x="232" y="66"/>
                    </a:lnTo>
                    <a:lnTo>
                      <a:pt x="230" y="66"/>
                    </a:lnTo>
                    <a:lnTo>
                      <a:pt x="232" y="66"/>
                    </a:lnTo>
                    <a:lnTo>
                      <a:pt x="232" y="68"/>
                    </a:lnTo>
                    <a:lnTo>
                      <a:pt x="230" y="68"/>
                    </a:lnTo>
                    <a:lnTo>
                      <a:pt x="232" y="68"/>
                    </a:lnTo>
                    <a:lnTo>
                      <a:pt x="232" y="70"/>
                    </a:lnTo>
                    <a:lnTo>
                      <a:pt x="230" y="70"/>
                    </a:lnTo>
                    <a:lnTo>
                      <a:pt x="232" y="70"/>
                    </a:lnTo>
                    <a:lnTo>
                      <a:pt x="230" y="70"/>
                    </a:lnTo>
                    <a:lnTo>
                      <a:pt x="232" y="70"/>
                    </a:lnTo>
                    <a:lnTo>
                      <a:pt x="232" y="71"/>
                    </a:lnTo>
                    <a:lnTo>
                      <a:pt x="230" y="71"/>
                    </a:lnTo>
                    <a:lnTo>
                      <a:pt x="232" y="71"/>
                    </a:lnTo>
                    <a:lnTo>
                      <a:pt x="230" y="71"/>
                    </a:lnTo>
                    <a:lnTo>
                      <a:pt x="230" y="73"/>
                    </a:lnTo>
                    <a:lnTo>
                      <a:pt x="230" y="71"/>
                    </a:lnTo>
                    <a:lnTo>
                      <a:pt x="230" y="73"/>
                    </a:lnTo>
                    <a:lnTo>
                      <a:pt x="232" y="73"/>
                    </a:lnTo>
                    <a:lnTo>
                      <a:pt x="232" y="75"/>
                    </a:lnTo>
                    <a:lnTo>
                      <a:pt x="232" y="73"/>
                    </a:lnTo>
                    <a:lnTo>
                      <a:pt x="230" y="73"/>
                    </a:lnTo>
                    <a:close/>
                  </a:path>
                </a:pathLst>
              </a:custGeom>
              <a:solidFill>
                <a:srgbClr val="C3B996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39" name="Freeform 1550">
                <a:extLst>
                  <a:ext uri="{FF2B5EF4-FFF2-40B4-BE49-F238E27FC236}">
                    <a16:creationId xmlns:a16="http://schemas.microsoft.com/office/drawing/2014/main" id="{2AC3F867-F7E9-05D4-F0FD-24F7E80544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8899" y="2553632"/>
                <a:ext cx="247650" cy="222250"/>
              </a:xfrm>
              <a:custGeom>
                <a:avLst/>
                <a:gdLst>
                  <a:gd name="T0" fmla="*/ 67 w 156"/>
                  <a:gd name="T1" fmla="*/ 15 h 140"/>
                  <a:gd name="T2" fmla="*/ 67 w 156"/>
                  <a:gd name="T3" fmla="*/ 30 h 140"/>
                  <a:gd name="T4" fmla="*/ 75 w 156"/>
                  <a:gd name="T5" fmla="*/ 38 h 140"/>
                  <a:gd name="T6" fmla="*/ 91 w 156"/>
                  <a:gd name="T7" fmla="*/ 38 h 140"/>
                  <a:gd name="T8" fmla="*/ 100 w 156"/>
                  <a:gd name="T9" fmla="*/ 46 h 140"/>
                  <a:gd name="T10" fmla="*/ 104 w 156"/>
                  <a:gd name="T11" fmla="*/ 57 h 140"/>
                  <a:gd name="T12" fmla="*/ 110 w 156"/>
                  <a:gd name="T13" fmla="*/ 49 h 140"/>
                  <a:gd name="T14" fmla="*/ 117 w 156"/>
                  <a:gd name="T15" fmla="*/ 49 h 140"/>
                  <a:gd name="T16" fmla="*/ 119 w 156"/>
                  <a:gd name="T17" fmla="*/ 44 h 140"/>
                  <a:gd name="T18" fmla="*/ 125 w 156"/>
                  <a:gd name="T19" fmla="*/ 46 h 140"/>
                  <a:gd name="T20" fmla="*/ 133 w 156"/>
                  <a:gd name="T21" fmla="*/ 46 h 140"/>
                  <a:gd name="T22" fmla="*/ 137 w 156"/>
                  <a:gd name="T23" fmla="*/ 42 h 140"/>
                  <a:gd name="T24" fmla="*/ 146 w 156"/>
                  <a:gd name="T25" fmla="*/ 44 h 140"/>
                  <a:gd name="T26" fmla="*/ 152 w 156"/>
                  <a:gd name="T27" fmla="*/ 46 h 140"/>
                  <a:gd name="T28" fmla="*/ 152 w 156"/>
                  <a:gd name="T29" fmla="*/ 49 h 140"/>
                  <a:gd name="T30" fmla="*/ 154 w 156"/>
                  <a:gd name="T31" fmla="*/ 55 h 140"/>
                  <a:gd name="T32" fmla="*/ 152 w 156"/>
                  <a:gd name="T33" fmla="*/ 61 h 140"/>
                  <a:gd name="T34" fmla="*/ 139 w 156"/>
                  <a:gd name="T35" fmla="*/ 51 h 140"/>
                  <a:gd name="T36" fmla="*/ 133 w 156"/>
                  <a:gd name="T37" fmla="*/ 59 h 140"/>
                  <a:gd name="T38" fmla="*/ 127 w 156"/>
                  <a:gd name="T39" fmla="*/ 69 h 140"/>
                  <a:gd name="T40" fmla="*/ 119 w 156"/>
                  <a:gd name="T41" fmla="*/ 74 h 140"/>
                  <a:gd name="T42" fmla="*/ 112 w 156"/>
                  <a:gd name="T43" fmla="*/ 80 h 140"/>
                  <a:gd name="T44" fmla="*/ 106 w 156"/>
                  <a:gd name="T45" fmla="*/ 90 h 140"/>
                  <a:gd name="T46" fmla="*/ 96 w 156"/>
                  <a:gd name="T47" fmla="*/ 84 h 140"/>
                  <a:gd name="T48" fmla="*/ 91 w 156"/>
                  <a:gd name="T49" fmla="*/ 94 h 140"/>
                  <a:gd name="T50" fmla="*/ 87 w 156"/>
                  <a:gd name="T51" fmla="*/ 101 h 140"/>
                  <a:gd name="T52" fmla="*/ 83 w 156"/>
                  <a:gd name="T53" fmla="*/ 109 h 140"/>
                  <a:gd name="T54" fmla="*/ 77 w 156"/>
                  <a:gd name="T55" fmla="*/ 117 h 140"/>
                  <a:gd name="T56" fmla="*/ 75 w 156"/>
                  <a:gd name="T57" fmla="*/ 122 h 140"/>
                  <a:gd name="T58" fmla="*/ 71 w 156"/>
                  <a:gd name="T59" fmla="*/ 128 h 140"/>
                  <a:gd name="T60" fmla="*/ 62 w 156"/>
                  <a:gd name="T61" fmla="*/ 130 h 140"/>
                  <a:gd name="T62" fmla="*/ 54 w 156"/>
                  <a:gd name="T63" fmla="*/ 136 h 140"/>
                  <a:gd name="T64" fmla="*/ 43 w 156"/>
                  <a:gd name="T65" fmla="*/ 136 h 140"/>
                  <a:gd name="T66" fmla="*/ 35 w 156"/>
                  <a:gd name="T67" fmla="*/ 140 h 140"/>
                  <a:gd name="T68" fmla="*/ 27 w 156"/>
                  <a:gd name="T69" fmla="*/ 136 h 140"/>
                  <a:gd name="T70" fmla="*/ 23 w 156"/>
                  <a:gd name="T71" fmla="*/ 132 h 140"/>
                  <a:gd name="T72" fmla="*/ 23 w 156"/>
                  <a:gd name="T73" fmla="*/ 128 h 140"/>
                  <a:gd name="T74" fmla="*/ 16 w 156"/>
                  <a:gd name="T75" fmla="*/ 124 h 140"/>
                  <a:gd name="T76" fmla="*/ 8 w 156"/>
                  <a:gd name="T77" fmla="*/ 117 h 140"/>
                  <a:gd name="T78" fmla="*/ 6 w 156"/>
                  <a:gd name="T79" fmla="*/ 111 h 140"/>
                  <a:gd name="T80" fmla="*/ 4 w 156"/>
                  <a:gd name="T81" fmla="*/ 109 h 140"/>
                  <a:gd name="T82" fmla="*/ 0 w 156"/>
                  <a:gd name="T83" fmla="*/ 101 h 140"/>
                  <a:gd name="T84" fmla="*/ 2 w 156"/>
                  <a:gd name="T85" fmla="*/ 92 h 140"/>
                  <a:gd name="T86" fmla="*/ 10 w 156"/>
                  <a:gd name="T87" fmla="*/ 88 h 140"/>
                  <a:gd name="T88" fmla="*/ 14 w 156"/>
                  <a:gd name="T89" fmla="*/ 80 h 140"/>
                  <a:gd name="T90" fmla="*/ 18 w 156"/>
                  <a:gd name="T91" fmla="*/ 69 h 140"/>
                  <a:gd name="T92" fmla="*/ 21 w 156"/>
                  <a:gd name="T93" fmla="*/ 72 h 140"/>
                  <a:gd name="T94" fmla="*/ 25 w 156"/>
                  <a:gd name="T95" fmla="*/ 65 h 140"/>
                  <a:gd name="T96" fmla="*/ 29 w 156"/>
                  <a:gd name="T97" fmla="*/ 57 h 140"/>
                  <a:gd name="T98" fmla="*/ 37 w 156"/>
                  <a:gd name="T99" fmla="*/ 53 h 140"/>
                  <a:gd name="T100" fmla="*/ 46 w 156"/>
                  <a:gd name="T101" fmla="*/ 51 h 140"/>
                  <a:gd name="T102" fmla="*/ 54 w 156"/>
                  <a:gd name="T103" fmla="*/ 44 h 140"/>
                  <a:gd name="T104" fmla="*/ 58 w 156"/>
                  <a:gd name="T105" fmla="*/ 34 h 140"/>
                  <a:gd name="T106" fmla="*/ 62 w 156"/>
                  <a:gd name="T107" fmla="*/ 23 h 140"/>
                  <a:gd name="T108" fmla="*/ 64 w 156"/>
                  <a:gd name="T109" fmla="*/ 9 h 140"/>
                  <a:gd name="T110" fmla="*/ 67 w 156"/>
                  <a:gd name="T111" fmla="*/ 1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56" h="140">
                    <a:moveTo>
                      <a:pt x="67" y="1"/>
                    </a:moveTo>
                    <a:lnTo>
                      <a:pt x="67" y="3"/>
                    </a:lnTo>
                    <a:lnTo>
                      <a:pt x="67" y="5"/>
                    </a:lnTo>
                    <a:lnTo>
                      <a:pt x="67" y="7"/>
                    </a:lnTo>
                    <a:lnTo>
                      <a:pt x="67" y="9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67" y="15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7" y="24"/>
                    </a:lnTo>
                    <a:lnTo>
                      <a:pt x="67" y="26"/>
                    </a:lnTo>
                    <a:lnTo>
                      <a:pt x="67" y="28"/>
                    </a:lnTo>
                    <a:lnTo>
                      <a:pt x="67" y="30"/>
                    </a:lnTo>
                    <a:lnTo>
                      <a:pt x="67" y="32"/>
                    </a:lnTo>
                    <a:lnTo>
                      <a:pt x="67" y="34"/>
                    </a:lnTo>
                    <a:lnTo>
                      <a:pt x="67" y="36"/>
                    </a:lnTo>
                    <a:lnTo>
                      <a:pt x="67" y="38"/>
                    </a:lnTo>
                    <a:lnTo>
                      <a:pt x="69" y="38"/>
                    </a:lnTo>
                    <a:lnTo>
                      <a:pt x="71" y="38"/>
                    </a:lnTo>
                    <a:lnTo>
                      <a:pt x="73" y="38"/>
                    </a:lnTo>
                    <a:lnTo>
                      <a:pt x="75" y="38"/>
                    </a:lnTo>
                    <a:lnTo>
                      <a:pt x="77" y="38"/>
                    </a:lnTo>
                    <a:lnTo>
                      <a:pt x="79" y="38"/>
                    </a:lnTo>
                    <a:lnTo>
                      <a:pt x="81" y="38"/>
                    </a:lnTo>
                    <a:lnTo>
                      <a:pt x="83" y="38"/>
                    </a:lnTo>
                    <a:lnTo>
                      <a:pt x="85" y="38"/>
                    </a:lnTo>
                    <a:lnTo>
                      <a:pt x="87" y="38"/>
                    </a:lnTo>
                    <a:lnTo>
                      <a:pt x="89" y="38"/>
                    </a:lnTo>
                    <a:lnTo>
                      <a:pt x="91" y="38"/>
                    </a:lnTo>
                    <a:lnTo>
                      <a:pt x="92" y="38"/>
                    </a:lnTo>
                    <a:lnTo>
                      <a:pt x="94" y="38"/>
                    </a:lnTo>
                    <a:lnTo>
                      <a:pt x="96" y="38"/>
                    </a:lnTo>
                    <a:lnTo>
                      <a:pt x="98" y="38"/>
                    </a:lnTo>
                    <a:lnTo>
                      <a:pt x="100" y="38"/>
                    </a:lnTo>
                    <a:lnTo>
                      <a:pt x="100" y="40"/>
                    </a:lnTo>
                    <a:lnTo>
                      <a:pt x="100" y="42"/>
                    </a:lnTo>
                    <a:lnTo>
                      <a:pt x="100" y="46"/>
                    </a:lnTo>
                    <a:lnTo>
                      <a:pt x="100" y="51"/>
                    </a:lnTo>
                    <a:lnTo>
                      <a:pt x="100" y="53"/>
                    </a:lnTo>
                    <a:lnTo>
                      <a:pt x="100" y="55"/>
                    </a:lnTo>
                    <a:lnTo>
                      <a:pt x="100" y="57"/>
                    </a:lnTo>
                    <a:lnTo>
                      <a:pt x="100" y="59"/>
                    </a:lnTo>
                    <a:lnTo>
                      <a:pt x="102" y="59"/>
                    </a:lnTo>
                    <a:lnTo>
                      <a:pt x="102" y="57"/>
                    </a:lnTo>
                    <a:lnTo>
                      <a:pt x="104" y="57"/>
                    </a:lnTo>
                    <a:lnTo>
                      <a:pt x="104" y="55"/>
                    </a:lnTo>
                    <a:lnTo>
                      <a:pt x="106" y="55"/>
                    </a:lnTo>
                    <a:lnTo>
                      <a:pt x="106" y="53"/>
                    </a:lnTo>
                    <a:lnTo>
                      <a:pt x="108" y="53"/>
                    </a:lnTo>
                    <a:lnTo>
                      <a:pt x="108" y="51"/>
                    </a:lnTo>
                    <a:lnTo>
                      <a:pt x="110" y="51"/>
                    </a:lnTo>
                    <a:lnTo>
                      <a:pt x="112" y="51"/>
                    </a:lnTo>
                    <a:lnTo>
                      <a:pt x="110" y="49"/>
                    </a:lnTo>
                    <a:lnTo>
                      <a:pt x="112" y="49"/>
                    </a:lnTo>
                    <a:lnTo>
                      <a:pt x="112" y="48"/>
                    </a:lnTo>
                    <a:lnTo>
                      <a:pt x="114" y="48"/>
                    </a:lnTo>
                    <a:lnTo>
                      <a:pt x="112" y="48"/>
                    </a:lnTo>
                    <a:lnTo>
                      <a:pt x="114" y="48"/>
                    </a:lnTo>
                    <a:lnTo>
                      <a:pt x="114" y="49"/>
                    </a:lnTo>
                    <a:lnTo>
                      <a:pt x="115" y="49"/>
                    </a:lnTo>
                    <a:lnTo>
                      <a:pt x="117" y="49"/>
                    </a:lnTo>
                    <a:lnTo>
                      <a:pt x="117" y="48"/>
                    </a:lnTo>
                    <a:lnTo>
                      <a:pt x="117" y="46"/>
                    </a:lnTo>
                    <a:lnTo>
                      <a:pt x="119" y="46"/>
                    </a:lnTo>
                    <a:lnTo>
                      <a:pt x="119" y="44"/>
                    </a:lnTo>
                    <a:lnTo>
                      <a:pt x="119" y="46"/>
                    </a:lnTo>
                    <a:lnTo>
                      <a:pt x="121" y="46"/>
                    </a:lnTo>
                    <a:lnTo>
                      <a:pt x="121" y="44"/>
                    </a:lnTo>
                    <a:lnTo>
                      <a:pt x="119" y="44"/>
                    </a:lnTo>
                    <a:lnTo>
                      <a:pt x="121" y="44"/>
                    </a:lnTo>
                    <a:lnTo>
                      <a:pt x="121" y="42"/>
                    </a:lnTo>
                    <a:lnTo>
                      <a:pt x="123" y="42"/>
                    </a:lnTo>
                    <a:lnTo>
                      <a:pt x="123" y="44"/>
                    </a:lnTo>
                    <a:lnTo>
                      <a:pt x="121" y="44"/>
                    </a:lnTo>
                    <a:lnTo>
                      <a:pt x="123" y="44"/>
                    </a:lnTo>
                    <a:lnTo>
                      <a:pt x="123" y="46"/>
                    </a:lnTo>
                    <a:lnTo>
                      <a:pt x="125" y="46"/>
                    </a:lnTo>
                    <a:lnTo>
                      <a:pt x="127" y="46"/>
                    </a:lnTo>
                    <a:lnTo>
                      <a:pt x="129" y="46"/>
                    </a:lnTo>
                    <a:lnTo>
                      <a:pt x="131" y="46"/>
                    </a:lnTo>
                    <a:lnTo>
                      <a:pt x="131" y="48"/>
                    </a:lnTo>
                    <a:lnTo>
                      <a:pt x="131" y="46"/>
                    </a:lnTo>
                    <a:lnTo>
                      <a:pt x="133" y="46"/>
                    </a:lnTo>
                    <a:lnTo>
                      <a:pt x="131" y="46"/>
                    </a:lnTo>
                    <a:lnTo>
                      <a:pt x="133" y="46"/>
                    </a:lnTo>
                    <a:lnTo>
                      <a:pt x="133" y="44"/>
                    </a:lnTo>
                    <a:lnTo>
                      <a:pt x="135" y="44"/>
                    </a:lnTo>
                    <a:lnTo>
                      <a:pt x="133" y="44"/>
                    </a:lnTo>
                    <a:lnTo>
                      <a:pt x="133" y="42"/>
                    </a:lnTo>
                    <a:lnTo>
                      <a:pt x="135" y="42"/>
                    </a:lnTo>
                    <a:lnTo>
                      <a:pt x="135" y="44"/>
                    </a:lnTo>
                    <a:lnTo>
                      <a:pt x="135" y="42"/>
                    </a:lnTo>
                    <a:lnTo>
                      <a:pt x="137" y="42"/>
                    </a:lnTo>
                    <a:lnTo>
                      <a:pt x="139" y="42"/>
                    </a:lnTo>
                    <a:lnTo>
                      <a:pt x="139" y="40"/>
                    </a:lnTo>
                    <a:lnTo>
                      <a:pt x="140" y="40"/>
                    </a:lnTo>
                    <a:lnTo>
                      <a:pt x="142" y="40"/>
                    </a:lnTo>
                    <a:lnTo>
                      <a:pt x="144" y="40"/>
                    </a:lnTo>
                    <a:lnTo>
                      <a:pt x="144" y="42"/>
                    </a:lnTo>
                    <a:lnTo>
                      <a:pt x="146" y="42"/>
                    </a:lnTo>
                    <a:lnTo>
                      <a:pt x="146" y="44"/>
                    </a:lnTo>
                    <a:lnTo>
                      <a:pt x="148" y="44"/>
                    </a:lnTo>
                    <a:lnTo>
                      <a:pt x="148" y="42"/>
                    </a:lnTo>
                    <a:lnTo>
                      <a:pt x="148" y="44"/>
                    </a:lnTo>
                    <a:lnTo>
                      <a:pt x="150" y="44"/>
                    </a:lnTo>
                    <a:lnTo>
                      <a:pt x="150" y="42"/>
                    </a:lnTo>
                    <a:lnTo>
                      <a:pt x="150" y="44"/>
                    </a:lnTo>
                    <a:lnTo>
                      <a:pt x="152" y="44"/>
                    </a:lnTo>
                    <a:lnTo>
                      <a:pt x="152" y="46"/>
                    </a:lnTo>
                    <a:lnTo>
                      <a:pt x="150" y="46"/>
                    </a:lnTo>
                    <a:lnTo>
                      <a:pt x="150" y="48"/>
                    </a:lnTo>
                    <a:lnTo>
                      <a:pt x="152" y="48"/>
                    </a:lnTo>
                    <a:lnTo>
                      <a:pt x="152" y="46"/>
                    </a:lnTo>
                    <a:lnTo>
                      <a:pt x="152" y="48"/>
                    </a:lnTo>
                    <a:lnTo>
                      <a:pt x="154" y="48"/>
                    </a:lnTo>
                    <a:lnTo>
                      <a:pt x="152" y="48"/>
                    </a:lnTo>
                    <a:lnTo>
                      <a:pt x="152" y="49"/>
                    </a:lnTo>
                    <a:lnTo>
                      <a:pt x="154" y="49"/>
                    </a:lnTo>
                    <a:lnTo>
                      <a:pt x="152" y="49"/>
                    </a:lnTo>
                    <a:lnTo>
                      <a:pt x="154" y="49"/>
                    </a:lnTo>
                    <a:lnTo>
                      <a:pt x="152" y="49"/>
                    </a:lnTo>
                    <a:lnTo>
                      <a:pt x="154" y="49"/>
                    </a:lnTo>
                    <a:lnTo>
                      <a:pt x="154" y="51"/>
                    </a:lnTo>
                    <a:lnTo>
                      <a:pt x="154" y="53"/>
                    </a:lnTo>
                    <a:lnTo>
                      <a:pt x="154" y="55"/>
                    </a:lnTo>
                    <a:lnTo>
                      <a:pt x="156" y="55"/>
                    </a:lnTo>
                    <a:lnTo>
                      <a:pt x="154" y="55"/>
                    </a:lnTo>
                    <a:lnTo>
                      <a:pt x="154" y="57"/>
                    </a:lnTo>
                    <a:lnTo>
                      <a:pt x="154" y="59"/>
                    </a:lnTo>
                    <a:lnTo>
                      <a:pt x="152" y="59"/>
                    </a:lnTo>
                    <a:lnTo>
                      <a:pt x="152" y="61"/>
                    </a:lnTo>
                    <a:lnTo>
                      <a:pt x="152" y="63"/>
                    </a:lnTo>
                    <a:lnTo>
                      <a:pt x="152" y="61"/>
                    </a:lnTo>
                    <a:lnTo>
                      <a:pt x="150" y="61"/>
                    </a:lnTo>
                    <a:lnTo>
                      <a:pt x="148" y="59"/>
                    </a:lnTo>
                    <a:lnTo>
                      <a:pt x="146" y="57"/>
                    </a:lnTo>
                    <a:lnTo>
                      <a:pt x="144" y="57"/>
                    </a:lnTo>
                    <a:lnTo>
                      <a:pt x="144" y="55"/>
                    </a:lnTo>
                    <a:lnTo>
                      <a:pt x="142" y="55"/>
                    </a:lnTo>
                    <a:lnTo>
                      <a:pt x="140" y="53"/>
                    </a:lnTo>
                    <a:lnTo>
                      <a:pt x="139" y="51"/>
                    </a:lnTo>
                    <a:lnTo>
                      <a:pt x="137" y="49"/>
                    </a:lnTo>
                    <a:lnTo>
                      <a:pt x="135" y="49"/>
                    </a:lnTo>
                    <a:lnTo>
                      <a:pt x="135" y="51"/>
                    </a:lnTo>
                    <a:lnTo>
                      <a:pt x="135" y="53"/>
                    </a:lnTo>
                    <a:lnTo>
                      <a:pt x="135" y="55"/>
                    </a:lnTo>
                    <a:lnTo>
                      <a:pt x="135" y="57"/>
                    </a:lnTo>
                    <a:lnTo>
                      <a:pt x="133" y="57"/>
                    </a:lnTo>
                    <a:lnTo>
                      <a:pt x="133" y="59"/>
                    </a:lnTo>
                    <a:lnTo>
                      <a:pt x="133" y="61"/>
                    </a:lnTo>
                    <a:lnTo>
                      <a:pt x="133" y="63"/>
                    </a:lnTo>
                    <a:lnTo>
                      <a:pt x="131" y="63"/>
                    </a:lnTo>
                    <a:lnTo>
                      <a:pt x="131" y="65"/>
                    </a:lnTo>
                    <a:lnTo>
                      <a:pt x="129" y="65"/>
                    </a:lnTo>
                    <a:lnTo>
                      <a:pt x="129" y="67"/>
                    </a:lnTo>
                    <a:lnTo>
                      <a:pt x="129" y="69"/>
                    </a:lnTo>
                    <a:lnTo>
                      <a:pt x="127" y="69"/>
                    </a:lnTo>
                    <a:lnTo>
                      <a:pt x="125" y="69"/>
                    </a:lnTo>
                    <a:lnTo>
                      <a:pt x="125" y="71"/>
                    </a:lnTo>
                    <a:lnTo>
                      <a:pt x="123" y="71"/>
                    </a:lnTo>
                    <a:lnTo>
                      <a:pt x="123" y="72"/>
                    </a:lnTo>
                    <a:lnTo>
                      <a:pt x="123" y="71"/>
                    </a:lnTo>
                    <a:lnTo>
                      <a:pt x="123" y="72"/>
                    </a:lnTo>
                    <a:lnTo>
                      <a:pt x="121" y="72"/>
                    </a:lnTo>
                    <a:lnTo>
                      <a:pt x="119" y="74"/>
                    </a:lnTo>
                    <a:lnTo>
                      <a:pt x="119" y="76"/>
                    </a:lnTo>
                    <a:lnTo>
                      <a:pt x="117" y="76"/>
                    </a:lnTo>
                    <a:lnTo>
                      <a:pt x="115" y="74"/>
                    </a:lnTo>
                    <a:lnTo>
                      <a:pt x="114" y="74"/>
                    </a:lnTo>
                    <a:lnTo>
                      <a:pt x="114" y="76"/>
                    </a:lnTo>
                    <a:lnTo>
                      <a:pt x="114" y="78"/>
                    </a:lnTo>
                    <a:lnTo>
                      <a:pt x="112" y="78"/>
                    </a:lnTo>
                    <a:lnTo>
                      <a:pt x="112" y="80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110" y="84"/>
                    </a:lnTo>
                    <a:lnTo>
                      <a:pt x="110" y="86"/>
                    </a:lnTo>
                    <a:lnTo>
                      <a:pt x="108" y="86"/>
                    </a:lnTo>
                    <a:lnTo>
                      <a:pt x="108" y="88"/>
                    </a:lnTo>
                    <a:lnTo>
                      <a:pt x="108" y="90"/>
                    </a:lnTo>
                    <a:lnTo>
                      <a:pt x="106" y="90"/>
                    </a:lnTo>
                    <a:lnTo>
                      <a:pt x="106" y="92"/>
                    </a:lnTo>
                    <a:lnTo>
                      <a:pt x="104" y="92"/>
                    </a:lnTo>
                    <a:lnTo>
                      <a:pt x="102" y="90"/>
                    </a:lnTo>
                    <a:lnTo>
                      <a:pt x="100" y="90"/>
                    </a:lnTo>
                    <a:lnTo>
                      <a:pt x="98" y="88"/>
                    </a:lnTo>
                    <a:lnTo>
                      <a:pt x="98" y="86"/>
                    </a:lnTo>
                    <a:lnTo>
                      <a:pt x="96" y="86"/>
                    </a:lnTo>
                    <a:lnTo>
                      <a:pt x="96" y="84"/>
                    </a:lnTo>
                    <a:lnTo>
                      <a:pt x="94" y="84"/>
                    </a:lnTo>
                    <a:lnTo>
                      <a:pt x="94" y="86"/>
                    </a:lnTo>
                    <a:lnTo>
                      <a:pt x="94" y="88"/>
                    </a:lnTo>
                    <a:lnTo>
                      <a:pt x="92" y="88"/>
                    </a:lnTo>
                    <a:lnTo>
                      <a:pt x="92" y="90"/>
                    </a:lnTo>
                    <a:lnTo>
                      <a:pt x="92" y="92"/>
                    </a:lnTo>
                    <a:lnTo>
                      <a:pt x="92" y="94"/>
                    </a:lnTo>
                    <a:lnTo>
                      <a:pt x="91" y="94"/>
                    </a:lnTo>
                    <a:lnTo>
                      <a:pt x="91" y="96"/>
                    </a:lnTo>
                    <a:lnTo>
                      <a:pt x="89" y="96"/>
                    </a:lnTo>
                    <a:lnTo>
                      <a:pt x="91" y="96"/>
                    </a:lnTo>
                    <a:lnTo>
                      <a:pt x="91" y="97"/>
                    </a:lnTo>
                    <a:lnTo>
                      <a:pt x="89" y="97"/>
                    </a:lnTo>
                    <a:lnTo>
                      <a:pt x="89" y="99"/>
                    </a:lnTo>
                    <a:lnTo>
                      <a:pt x="87" y="99"/>
                    </a:lnTo>
                    <a:lnTo>
                      <a:pt x="87" y="101"/>
                    </a:lnTo>
                    <a:lnTo>
                      <a:pt x="85" y="101"/>
                    </a:lnTo>
                    <a:lnTo>
                      <a:pt x="87" y="101"/>
                    </a:lnTo>
                    <a:lnTo>
                      <a:pt x="85" y="101"/>
                    </a:lnTo>
                    <a:lnTo>
                      <a:pt x="85" y="103"/>
                    </a:lnTo>
                    <a:lnTo>
                      <a:pt x="85" y="105"/>
                    </a:lnTo>
                    <a:lnTo>
                      <a:pt x="85" y="107"/>
                    </a:lnTo>
                    <a:lnTo>
                      <a:pt x="83" y="107"/>
                    </a:lnTo>
                    <a:lnTo>
                      <a:pt x="83" y="109"/>
                    </a:lnTo>
                    <a:lnTo>
                      <a:pt x="81" y="109"/>
                    </a:lnTo>
                    <a:lnTo>
                      <a:pt x="81" y="111"/>
                    </a:lnTo>
                    <a:lnTo>
                      <a:pt x="79" y="111"/>
                    </a:lnTo>
                    <a:lnTo>
                      <a:pt x="79" y="113"/>
                    </a:lnTo>
                    <a:lnTo>
                      <a:pt x="77" y="113"/>
                    </a:lnTo>
                    <a:lnTo>
                      <a:pt x="77" y="115"/>
                    </a:lnTo>
                    <a:lnTo>
                      <a:pt x="75" y="117"/>
                    </a:lnTo>
                    <a:lnTo>
                      <a:pt x="77" y="117"/>
                    </a:lnTo>
                    <a:lnTo>
                      <a:pt x="75" y="117"/>
                    </a:lnTo>
                    <a:lnTo>
                      <a:pt x="77" y="117"/>
                    </a:lnTo>
                    <a:lnTo>
                      <a:pt x="75" y="117"/>
                    </a:lnTo>
                    <a:lnTo>
                      <a:pt x="75" y="119"/>
                    </a:lnTo>
                    <a:lnTo>
                      <a:pt x="75" y="120"/>
                    </a:lnTo>
                    <a:lnTo>
                      <a:pt x="73" y="120"/>
                    </a:lnTo>
                    <a:lnTo>
                      <a:pt x="75" y="120"/>
                    </a:lnTo>
                    <a:lnTo>
                      <a:pt x="75" y="122"/>
                    </a:lnTo>
                    <a:lnTo>
                      <a:pt x="77" y="122"/>
                    </a:lnTo>
                    <a:lnTo>
                      <a:pt x="75" y="122"/>
                    </a:lnTo>
                    <a:lnTo>
                      <a:pt x="75" y="124"/>
                    </a:lnTo>
                    <a:lnTo>
                      <a:pt x="73" y="124"/>
                    </a:lnTo>
                    <a:lnTo>
                      <a:pt x="73" y="126"/>
                    </a:lnTo>
                    <a:lnTo>
                      <a:pt x="75" y="126"/>
                    </a:lnTo>
                    <a:lnTo>
                      <a:pt x="73" y="128"/>
                    </a:lnTo>
                    <a:lnTo>
                      <a:pt x="71" y="128"/>
                    </a:lnTo>
                    <a:lnTo>
                      <a:pt x="71" y="130"/>
                    </a:lnTo>
                    <a:lnTo>
                      <a:pt x="69" y="130"/>
                    </a:lnTo>
                    <a:lnTo>
                      <a:pt x="67" y="130"/>
                    </a:lnTo>
                    <a:lnTo>
                      <a:pt x="67" y="128"/>
                    </a:lnTo>
                    <a:lnTo>
                      <a:pt x="66" y="128"/>
                    </a:lnTo>
                    <a:lnTo>
                      <a:pt x="66" y="130"/>
                    </a:lnTo>
                    <a:lnTo>
                      <a:pt x="64" y="130"/>
                    </a:lnTo>
                    <a:lnTo>
                      <a:pt x="62" y="130"/>
                    </a:lnTo>
                    <a:lnTo>
                      <a:pt x="62" y="132"/>
                    </a:lnTo>
                    <a:lnTo>
                      <a:pt x="60" y="132"/>
                    </a:lnTo>
                    <a:lnTo>
                      <a:pt x="60" y="134"/>
                    </a:lnTo>
                    <a:lnTo>
                      <a:pt x="58" y="132"/>
                    </a:lnTo>
                    <a:lnTo>
                      <a:pt x="56" y="130"/>
                    </a:lnTo>
                    <a:lnTo>
                      <a:pt x="56" y="132"/>
                    </a:lnTo>
                    <a:lnTo>
                      <a:pt x="56" y="134"/>
                    </a:lnTo>
                    <a:lnTo>
                      <a:pt x="54" y="136"/>
                    </a:lnTo>
                    <a:lnTo>
                      <a:pt x="52" y="136"/>
                    </a:lnTo>
                    <a:lnTo>
                      <a:pt x="50" y="136"/>
                    </a:lnTo>
                    <a:lnTo>
                      <a:pt x="48" y="136"/>
                    </a:lnTo>
                    <a:lnTo>
                      <a:pt x="48" y="138"/>
                    </a:lnTo>
                    <a:lnTo>
                      <a:pt x="46" y="138"/>
                    </a:lnTo>
                    <a:lnTo>
                      <a:pt x="44" y="138"/>
                    </a:lnTo>
                    <a:lnTo>
                      <a:pt x="43" y="138"/>
                    </a:lnTo>
                    <a:lnTo>
                      <a:pt x="43" y="136"/>
                    </a:lnTo>
                    <a:lnTo>
                      <a:pt x="41" y="136"/>
                    </a:lnTo>
                    <a:lnTo>
                      <a:pt x="41" y="134"/>
                    </a:lnTo>
                    <a:lnTo>
                      <a:pt x="41" y="136"/>
                    </a:lnTo>
                    <a:lnTo>
                      <a:pt x="39" y="136"/>
                    </a:lnTo>
                    <a:lnTo>
                      <a:pt x="39" y="138"/>
                    </a:lnTo>
                    <a:lnTo>
                      <a:pt x="37" y="138"/>
                    </a:lnTo>
                    <a:lnTo>
                      <a:pt x="35" y="138"/>
                    </a:lnTo>
                    <a:lnTo>
                      <a:pt x="35" y="140"/>
                    </a:lnTo>
                    <a:lnTo>
                      <a:pt x="35" y="138"/>
                    </a:lnTo>
                    <a:lnTo>
                      <a:pt x="35" y="140"/>
                    </a:lnTo>
                    <a:lnTo>
                      <a:pt x="33" y="140"/>
                    </a:lnTo>
                    <a:lnTo>
                      <a:pt x="31" y="140"/>
                    </a:lnTo>
                    <a:lnTo>
                      <a:pt x="29" y="140"/>
                    </a:lnTo>
                    <a:lnTo>
                      <a:pt x="29" y="138"/>
                    </a:lnTo>
                    <a:lnTo>
                      <a:pt x="27" y="138"/>
                    </a:lnTo>
                    <a:lnTo>
                      <a:pt x="27" y="136"/>
                    </a:lnTo>
                    <a:lnTo>
                      <a:pt x="25" y="136"/>
                    </a:lnTo>
                    <a:lnTo>
                      <a:pt x="23" y="136"/>
                    </a:lnTo>
                    <a:lnTo>
                      <a:pt x="23" y="134"/>
                    </a:lnTo>
                    <a:lnTo>
                      <a:pt x="21" y="134"/>
                    </a:lnTo>
                    <a:lnTo>
                      <a:pt x="23" y="134"/>
                    </a:lnTo>
                    <a:lnTo>
                      <a:pt x="21" y="134"/>
                    </a:lnTo>
                    <a:lnTo>
                      <a:pt x="21" y="132"/>
                    </a:lnTo>
                    <a:lnTo>
                      <a:pt x="23" y="132"/>
                    </a:lnTo>
                    <a:lnTo>
                      <a:pt x="21" y="132"/>
                    </a:lnTo>
                    <a:lnTo>
                      <a:pt x="23" y="132"/>
                    </a:lnTo>
                    <a:lnTo>
                      <a:pt x="21" y="132"/>
                    </a:lnTo>
                    <a:lnTo>
                      <a:pt x="21" y="130"/>
                    </a:lnTo>
                    <a:lnTo>
                      <a:pt x="19" y="130"/>
                    </a:lnTo>
                    <a:lnTo>
                      <a:pt x="19" y="128"/>
                    </a:lnTo>
                    <a:lnTo>
                      <a:pt x="21" y="128"/>
                    </a:lnTo>
                    <a:lnTo>
                      <a:pt x="23" y="128"/>
                    </a:lnTo>
                    <a:lnTo>
                      <a:pt x="21" y="128"/>
                    </a:lnTo>
                    <a:lnTo>
                      <a:pt x="21" y="126"/>
                    </a:lnTo>
                    <a:lnTo>
                      <a:pt x="19" y="126"/>
                    </a:lnTo>
                    <a:lnTo>
                      <a:pt x="18" y="126"/>
                    </a:lnTo>
                    <a:lnTo>
                      <a:pt x="19" y="126"/>
                    </a:lnTo>
                    <a:lnTo>
                      <a:pt x="18" y="126"/>
                    </a:lnTo>
                    <a:lnTo>
                      <a:pt x="16" y="126"/>
                    </a:lnTo>
                    <a:lnTo>
                      <a:pt x="16" y="124"/>
                    </a:lnTo>
                    <a:lnTo>
                      <a:pt x="16" y="122"/>
                    </a:lnTo>
                    <a:lnTo>
                      <a:pt x="14" y="122"/>
                    </a:lnTo>
                    <a:lnTo>
                      <a:pt x="12" y="122"/>
                    </a:lnTo>
                    <a:lnTo>
                      <a:pt x="12" y="120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0" y="117"/>
                    </a:lnTo>
                    <a:lnTo>
                      <a:pt x="8" y="117"/>
                    </a:lnTo>
                    <a:lnTo>
                      <a:pt x="8" y="115"/>
                    </a:lnTo>
                    <a:lnTo>
                      <a:pt x="6" y="115"/>
                    </a:lnTo>
                    <a:lnTo>
                      <a:pt x="8" y="115"/>
                    </a:lnTo>
                    <a:lnTo>
                      <a:pt x="8" y="113"/>
                    </a:lnTo>
                    <a:lnTo>
                      <a:pt x="6" y="113"/>
                    </a:lnTo>
                    <a:lnTo>
                      <a:pt x="8" y="113"/>
                    </a:lnTo>
                    <a:lnTo>
                      <a:pt x="6" y="113"/>
                    </a:lnTo>
                    <a:lnTo>
                      <a:pt x="6" y="111"/>
                    </a:lnTo>
                    <a:lnTo>
                      <a:pt x="6" y="113"/>
                    </a:lnTo>
                    <a:lnTo>
                      <a:pt x="6" y="111"/>
                    </a:lnTo>
                    <a:lnTo>
                      <a:pt x="4" y="111"/>
                    </a:lnTo>
                    <a:lnTo>
                      <a:pt x="4" y="109"/>
                    </a:lnTo>
                    <a:lnTo>
                      <a:pt x="6" y="109"/>
                    </a:lnTo>
                    <a:lnTo>
                      <a:pt x="4" y="109"/>
                    </a:lnTo>
                    <a:lnTo>
                      <a:pt x="6" y="109"/>
                    </a:lnTo>
                    <a:lnTo>
                      <a:pt x="4" y="109"/>
                    </a:lnTo>
                    <a:lnTo>
                      <a:pt x="4" y="107"/>
                    </a:lnTo>
                    <a:lnTo>
                      <a:pt x="2" y="107"/>
                    </a:lnTo>
                    <a:lnTo>
                      <a:pt x="4" y="107"/>
                    </a:lnTo>
                    <a:lnTo>
                      <a:pt x="2" y="107"/>
                    </a:lnTo>
                    <a:lnTo>
                      <a:pt x="2" y="105"/>
                    </a:lnTo>
                    <a:lnTo>
                      <a:pt x="2" y="103"/>
                    </a:lnTo>
                    <a:lnTo>
                      <a:pt x="0" y="103"/>
                    </a:lnTo>
                    <a:lnTo>
                      <a:pt x="0" y="101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0" y="99"/>
                    </a:lnTo>
                    <a:lnTo>
                      <a:pt x="0" y="97"/>
                    </a:lnTo>
                    <a:lnTo>
                      <a:pt x="2" y="97"/>
                    </a:lnTo>
                    <a:lnTo>
                      <a:pt x="2" y="96"/>
                    </a:lnTo>
                    <a:lnTo>
                      <a:pt x="2" y="94"/>
                    </a:lnTo>
                    <a:lnTo>
                      <a:pt x="2" y="92"/>
                    </a:lnTo>
                    <a:lnTo>
                      <a:pt x="0" y="92"/>
                    </a:lnTo>
                    <a:lnTo>
                      <a:pt x="2" y="92"/>
                    </a:lnTo>
                    <a:lnTo>
                      <a:pt x="4" y="92"/>
                    </a:lnTo>
                    <a:lnTo>
                      <a:pt x="6" y="92"/>
                    </a:lnTo>
                    <a:lnTo>
                      <a:pt x="6" y="90"/>
                    </a:lnTo>
                    <a:lnTo>
                      <a:pt x="8" y="90"/>
                    </a:lnTo>
                    <a:lnTo>
                      <a:pt x="10" y="90"/>
                    </a:lnTo>
                    <a:lnTo>
                      <a:pt x="10" y="88"/>
                    </a:lnTo>
                    <a:lnTo>
                      <a:pt x="10" y="86"/>
                    </a:lnTo>
                    <a:lnTo>
                      <a:pt x="12" y="86"/>
                    </a:lnTo>
                    <a:lnTo>
                      <a:pt x="12" y="84"/>
                    </a:lnTo>
                    <a:lnTo>
                      <a:pt x="14" y="84"/>
                    </a:lnTo>
                    <a:lnTo>
                      <a:pt x="16" y="84"/>
                    </a:lnTo>
                    <a:lnTo>
                      <a:pt x="16" y="82"/>
                    </a:lnTo>
                    <a:lnTo>
                      <a:pt x="14" y="82"/>
                    </a:lnTo>
                    <a:lnTo>
                      <a:pt x="14" y="80"/>
                    </a:lnTo>
                    <a:lnTo>
                      <a:pt x="14" y="78"/>
                    </a:lnTo>
                    <a:lnTo>
                      <a:pt x="14" y="76"/>
                    </a:lnTo>
                    <a:lnTo>
                      <a:pt x="14" y="74"/>
                    </a:lnTo>
                    <a:lnTo>
                      <a:pt x="16" y="74"/>
                    </a:lnTo>
                    <a:lnTo>
                      <a:pt x="16" y="72"/>
                    </a:lnTo>
                    <a:lnTo>
                      <a:pt x="16" y="71"/>
                    </a:lnTo>
                    <a:lnTo>
                      <a:pt x="18" y="71"/>
                    </a:lnTo>
                    <a:lnTo>
                      <a:pt x="18" y="69"/>
                    </a:lnTo>
                    <a:lnTo>
                      <a:pt x="19" y="69"/>
                    </a:lnTo>
                    <a:lnTo>
                      <a:pt x="19" y="67"/>
                    </a:lnTo>
                    <a:lnTo>
                      <a:pt x="21" y="67"/>
                    </a:lnTo>
                    <a:lnTo>
                      <a:pt x="21" y="69"/>
                    </a:lnTo>
                    <a:lnTo>
                      <a:pt x="23" y="69"/>
                    </a:lnTo>
                    <a:lnTo>
                      <a:pt x="23" y="71"/>
                    </a:lnTo>
                    <a:lnTo>
                      <a:pt x="23" y="72"/>
                    </a:lnTo>
                    <a:lnTo>
                      <a:pt x="21" y="72"/>
                    </a:lnTo>
                    <a:lnTo>
                      <a:pt x="23" y="72"/>
                    </a:lnTo>
                    <a:lnTo>
                      <a:pt x="25" y="72"/>
                    </a:lnTo>
                    <a:lnTo>
                      <a:pt x="25" y="71"/>
                    </a:lnTo>
                    <a:lnTo>
                      <a:pt x="27" y="71"/>
                    </a:lnTo>
                    <a:lnTo>
                      <a:pt x="27" y="69"/>
                    </a:lnTo>
                    <a:lnTo>
                      <a:pt x="27" y="67"/>
                    </a:lnTo>
                    <a:lnTo>
                      <a:pt x="27" y="65"/>
                    </a:lnTo>
                    <a:lnTo>
                      <a:pt x="25" y="65"/>
                    </a:lnTo>
                    <a:lnTo>
                      <a:pt x="27" y="65"/>
                    </a:lnTo>
                    <a:lnTo>
                      <a:pt x="27" y="63"/>
                    </a:lnTo>
                    <a:lnTo>
                      <a:pt x="29" y="63"/>
                    </a:lnTo>
                    <a:lnTo>
                      <a:pt x="29" y="61"/>
                    </a:lnTo>
                    <a:lnTo>
                      <a:pt x="27" y="61"/>
                    </a:lnTo>
                    <a:lnTo>
                      <a:pt x="29" y="61"/>
                    </a:lnTo>
                    <a:lnTo>
                      <a:pt x="29" y="59"/>
                    </a:lnTo>
                    <a:lnTo>
                      <a:pt x="29" y="57"/>
                    </a:lnTo>
                    <a:lnTo>
                      <a:pt x="31" y="57"/>
                    </a:lnTo>
                    <a:lnTo>
                      <a:pt x="33" y="57"/>
                    </a:lnTo>
                    <a:lnTo>
                      <a:pt x="35" y="57"/>
                    </a:lnTo>
                    <a:lnTo>
                      <a:pt x="35" y="55"/>
                    </a:lnTo>
                    <a:lnTo>
                      <a:pt x="33" y="55"/>
                    </a:lnTo>
                    <a:lnTo>
                      <a:pt x="35" y="55"/>
                    </a:lnTo>
                    <a:lnTo>
                      <a:pt x="35" y="53"/>
                    </a:lnTo>
                    <a:lnTo>
                      <a:pt x="37" y="53"/>
                    </a:lnTo>
                    <a:lnTo>
                      <a:pt x="37" y="51"/>
                    </a:lnTo>
                    <a:lnTo>
                      <a:pt x="39" y="51"/>
                    </a:lnTo>
                    <a:lnTo>
                      <a:pt x="39" y="53"/>
                    </a:lnTo>
                    <a:lnTo>
                      <a:pt x="41" y="53"/>
                    </a:lnTo>
                    <a:lnTo>
                      <a:pt x="43" y="53"/>
                    </a:lnTo>
                    <a:lnTo>
                      <a:pt x="43" y="51"/>
                    </a:lnTo>
                    <a:lnTo>
                      <a:pt x="44" y="51"/>
                    </a:lnTo>
                    <a:lnTo>
                      <a:pt x="46" y="51"/>
                    </a:lnTo>
                    <a:lnTo>
                      <a:pt x="46" y="49"/>
                    </a:lnTo>
                    <a:lnTo>
                      <a:pt x="48" y="49"/>
                    </a:lnTo>
                    <a:lnTo>
                      <a:pt x="48" y="48"/>
                    </a:lnTo>
                    <a:lnTo>
                      <a:pt x="50" y="48"/>
                    </a:lnTo>
                    <a:lnTo>
                      <a:pt x="50" y="46"/>
                    </a:lnTo>
                    <a:lnTo>
                      <a:pt x="52" y="46"/>
                    </a:lnTo>
                    <a:lnTo>
                      <a:pt x="52" y="44"/>
                    </a:lnTo>
                    <a:lnTo>
                      <a:pt x="54" y="44"/>
                    </a:lnTo>
                    <a:lnTo>
                      <a:pt x="54" y="42"/>
                    </a:lnTo>
                    <a:lnTo>
                      <a:pt x="56" y="42"/>
                    </a:lnTo>
                    <a:lnTo>
                      <a:pt x="56" y="40"/>
                    </a:lnTo>
                    <a:lnTo>
                      <a:pt x="58" y="38"/>
                    </a:lnTo>
                    <a:lnTo>
                      <a:pt x="56" y="38"/>
                    </a:lnTo>
                    <a:lnTo>
                      <a:pt x="56" y="36"/>
                    </a:lnTo>
                    <a:lnTo>
                      <a:pt x="58" y="36"/>
                    </a:lnTo>
                    <a:lnTo>
                      <a:pt x="58" y="34"/>
                    </a:lnTo>
                    <a:lnTo>
                      <a:pt x="58" y="32"/>
                    </a:lnTo>
                    <a:lnTo>
                      <a:pt x="58" y="30"/>
                    </a:lnTo>
                    <a:lnTo>
                      <a:pt x="60" y="30"/>
                    </a:lnTo>
                    <a:lnTo>
                      <a:pt x="60" y="28"/>
                    </a:lnTo>
                    <a:lnTo>
                      <a:pt x="60" y="26"/>
                    </a:lnTo>
                    <a:lnTo>
                      <a:pt x="60" y="24"/>
                    </a:lnTo>
                    <a:lnTo>
                      <a:pt x="60" y="23"/>
                    </a:lnTo>
                    <a:lnTo>
                      <a:pt x="62" y="23"/>
                    </a:lnTo>
                    <a:lnTo>
                      <a:pt x="62" y="21"/>
                    </a:lnTo>
                    <a:lnTo>
                      <a:pt x="62" y="19"/>
                    </a:lnTo>
                    <a:lnTo>
                      <a:pt x="62" y="17"/>
                    </a:lnTo>
                    <a:lnTo>
                      <a:pt x="64" y="17"/>
                    </a:lnTo>
                    <a:lnTo>
                      <a:pt x="64" y="15"/>
                    </a:lnTo>
                    <a:lnTo>
                      <a:pt x="64" y="13"/>
                    </a:lnTo>
                    <a:lnTo>
                      <a:pt x="64" y="11"/>
                    </a:lnTo>
                    <a:lnTo>
                      <a:pt x="64" y="9"/>
                    </a:lnTo>
                    <a:lnTo>
                      <a:pt x="64" y="7"/>
                    </a:lnTo>
                    <a:lnTo>
                      <a:pt x="64" y="5"/>
                    </a:lnTo>
                    <a:lnTo>
                      <a:pt x="64" y="3"/>
                    </a:lnTo>
                    <a:lnTo>
                      <a:pt x="62" y="3"/>
                    </a:lnTo>
                    <a:lnTo>
                      <a:pt x="62" y="1"/>
                    </a:lnTo>
                    <a:lnTo>
                      <a:pt x="64" y="1"/>
                    </a:lnTo>
                    <a:lnTo>
                      <a:pt x="66" y="1"/>
                    </a:lnTo>
                    <a:lnTo>
                      <a:pt x="67" y="1"/>
                    </a:lnTo>
                    <a:lnTo>
                      <a:pt x="67" y="0"/>
                    </a:lnTo>
                    <a:lnTo>
                      <a:pt x="67" y="1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0" name="Freeform 1132">
                <a:extLst>
                  <a:ext uri="{FF2B5EF4-FFF2-40B4-BE49-F238E27FC236}">
                    <a16:creationId xmlns:a16="http://schemas.microsoft.com/office/drawing/2014/main" id="{DE9326F2-1625-6358-3305-5F337715AE1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67649" y="2613957"/>
                <a:ext cx="222250" cy="115888"/>
              </a:xfrm>
              <a:custGeom>
                <a:avLst/>
                <a:gdLst>
                  <a:gd name="T0" fmla="*/ 133 w 140"/>
                  <a:gd name="T1" fmla="*/ 69 h 73"/>
                  <a:gd name="T2" fmla="*/ 108 w 140"/>
                  <a:gd name="T3" fmla="*/ 65 h 73"/>
                  <a:gd name="T4" fmla="*/ 85 w 140"/>
                  <a:gd name="T5" fmla="*/ 59 h 73"/>
                  <a:gd name="T6" fmla="*/ 135 w 140"/>
                  <a:gd name="T7" fmla="*/ 69 h 73"/>
                  <a:gd name="T8" fmla="*/ 102 w 140"/>
                  <a:gd name="T9" fmla="*/ 56 h 73"/>
                  <a:gd name="T10" fmla="*/ 102 w 140"/>
                  <a:gd name="T11" fmla="*/ 33 h 73"/>
                  <a:gd name="T12" fmla="*/ 98 w 140"/>
                  <a:gd name="T13" fmla="*/ 33 h 73"/>
                  <a:gd name="T14" fmla="*/ 104 w 140"/>
                  <a:gd name="T15" fmla="*/ 29 h 73"/>
                  <a:gd name="T16" fmla="*/ 108 w 140"/>
                  <a:gd name="T17" fmla="*/ 11 h 73"/>
                  <a:gd name="T18" fmla="*/ 133 w 140"/>
                  <a:gd name="T19" fmla="*/ 63 h 73"/>
                  <a:gd name="T20" fmla="*/ 117 w 140"/>
                  <a:gd name="T21" fmla="*/ 71 h 73"/>
                  <a:gd name="T22" fmla="*/ 115 w 140"/>
                  <a:gd name="T23" fmla="*/ 69 h 73"/>
                  <a:gd name="T24" fmla="*/ 117 w 140"/>
                  <a:gd name="T25" fmla="*/ 63 h 73"/>
                  <a:gd name="T26" fmla="*/ 113 w 140"/>
                  <a:gd name="T27" fmla="*/ 59 h 73"/>
                  <a:gd name="T28" fmla="*/ 111 w 140"/>
                  <a:gd name="T29" fmla="*/ 59 h 73"/>
                  <a:gd name="T30" fmla="*/ 108 w 140"/>
                  <a:gd name="T31" fmla="*/ 59 h 73"/>
                  <a:gd name="T32" fmla="*/ 98 w 140"/>
                  <a:gd name="T33" fmla="*/ 52 h 73"/>
                  <a:gd name="T34" fmla="*/ 102 w 140"/>
                  <a:gd name="T35" fmla="*/ 48 h 73"/>
                  <a:gd name="T36" fmla="*/ 102 w 140"/>
                  <a:gd name="T37" fmla="*/ 48 h 73"/>
                  <a:gd name="T38" fmla="*/ 108 w 140"/>
                  <a:gd name="T39" fmla="*/ 46 h 73"/>
                  <a:gd name="T40" fmla="*/ 108 w 140"/>
                  <a:gd name="T41" fmla="*/ 46 h 73"/>
                  <a:gd name="T42" fmla="*/ 106 w 140"/>
                  <a:gd name="T43" fmla="*/ 42 h 73"/>
                  <a:gd name="T44" fmla="*/ 104 w 140"/>
                  <a:gd name="T45" fmla="*/ 40 h 73"/>
                  <a:gd name="T46" fmla="*/ 100 w 140"/>
                  <a:gd name="T47" fmla="*/ 40 h 73"/>
                  <a:gd name="T48" fmla="*/ 102 w 140"/>
                  <a:gd name="T49" fmla="*/ 34 h 73"/>
                  <a:gd name="T50" fmla="*/ 104 w 140"/>
                  <a:gd name="T51" fmla="*/ 36 h 73"/>
                  <a:gd name="T52" fmla="*/ 102 w 140"/>
                  <a:gd name="T53" fmla="*/ 31 h 73"/>
                  <a:gd name="T54" fmla="*/ 108 w 140"/>
                  <a:gd name="T55" fmla="*/ 21 h 73"/>
                  <a:gd name="T56" fmla="*/ 106 w 140"/>
                  <a:gd name="T57" fmla="*/ 23 h 73"/>
                  <a:gd name="T58" fmla="*/ 102 w 140"/>
                  <a:gd name="T59" fmla="*/ 23 h 73"/>
                  <a:gd name="T60" fmla="*/ 108 w 140"/>
                  <a:gd name="T61" fmla="*/ 15 h 73"/>
                  <a:gd name="T62" fmla="*/ 111 w 140"/>
                  <a:gd name="T63" fmla="*/ 11 h 73"/>
                  <a:gd name="T64" fmla="*/ 113 w 140"/>
                  <a:gd name="T65" fmla="*/ 6 h 73"/>
                  <a:gd name="T66" fmla="*/ 108 w 140"/>
                  <a:gd name="T67" fmla="*/ 8 h 73"/>
                  <a:gd name="T68" fmla="*/ 100 w 140"/>
                  <a:gd name="T69" fmla="*/ 15 h 73"/>
                  <a:gd name="T70" fmla="*/ 96 w 140"/>
                  <a:gd name="T71" fmla="*/ 17 h 73"/>
                  <a:gd name="T72" fmla="*/ 90 w 140"/>
                  <a:gd name="T73" fmla="*/ 19 h 73"/>
                  <a:gd name="T74" fmla="*/ 96 w 140"/>
                  <a:gd name="T75" fmla="*/ 25 h 73"/>
                  <a:gd name="T76" fmla="*/ 94 w 140"/>
                  <a:gd name="T77" fmla="*/ 31 h 73"/>
                  <a:gd name="T78" fmla="*/ 90 w 140"/>
                  <a:gd name="T79" fmla="*/ 31 h 73"/>
                  <a:gd name="T80" fmla="*/ 92 w 140"/>
                  <a:gd name="T81" fmla="*/ 36 h 73"/>
                  <a:gd name="T82" fmla="*/ 96 w 140"/>
                  <a:gd name="T83" fmla="*/ 56 h 73"/>
                  <a:gd name="T84" fmla="*/ 90 w 140"/>
                  <a:gd name="T85" fmla="*/ 50 h 73"/>
                  <a:gd name="T86" fmla="*/ 88 w 140"/>
                  <a:gd name="T87" fmla="*/ 52 h 73"/>
                  <a:gd name="T88" fmla="*/ 100 w 140"/>
                  <a:gd name="T89" fmla="*/ 63 h 73"/>
                  <a:gd name="T90" fmla="*/ 94 w 140"/>
                  <a:gd name="T91" fmla="*/ 63 h 73"/>
                  <a:gd name="T92" fmla="*/ 88 w 140"/>
                  <a:gd name="T93" fmla="*/ 59 h 73"/>
                  <a:gd name="T94" fmla="*/ 85 w 140"/>
                  <a:gd name="T95" fmla="*/ 56 h 73"/>
                  <a:gd name="T96" fmla="*/ 77 w 140"/>
                  <a:gd name="T97" fmla="*/ 50 h 73"/>
                  <a:gd name="T98" fmla="*/ 71 w 140"/>
                  <a:gd name="T99" fmla="*/ 48 h 73"/>
                  <a:gd name="T100" fmla="*/ 77 w 140"/>
                  <a:gd name="T101" fmla="*/ 38 h 73"/>
                  <a:gd name="T102" fmla="*/ 65 w 140"/>
                  <a:gd name="T103" fmla="*/ 27 h 73"/>
                  <a:gd name="T104" fmla="*/ 54 w 140"/>
                  <a:gd name="T105" fmla="*/ 11 h 73"/>
                  <a:gd name="T106" fmla="*/ 48 w 140"/>
                  <a:gd name="T107" fmla="*/ 6 h 73"/>
                  <a:gd name="T108" fmla="*/ 31 w 140"/>
                  <a:gd name="T109" fmla="*/ 8 h 73"/>
                  <a:gd name="T110" fmla="*/ 19 w 140"/>
                  <a:gd name="T111" fmla="*/ 8 h 73"/>
                  <a:gd name="T112" fmla="*/ 6 w 140"/>
                  <a:gd name="T113" fmla="*/ 15 h 73"/>
                  <a:gd name="T114" fmla="*/ 8 w 140"/>
                  <a:gd name="T115" fmla="*/ 0 h 73"/>
                  <a:gd name="T116" fmla="*/ 42 w 140"/>
                  <a:gd name="T117" fmla="*/ 0 h 73"/>
                  <a:gd name="T118" fmla="*/ 77 w 140"/>
                  <a:gd name="T119" fmla="*/ 0 h 73"/>
                  <a:gd name="T120" fmla="*/ 111 w 140"/>
                  <a:gd name="T121" fmla="*/ 0 h 73"/>
                  <a:gd name="T122" fmla="*/ 117 w 140"/>
                  <a:gd name="T123" fmla="*/ 29 h 73"/>
                  <a:gd name="T124" fmla="*/ 129 w 140"/>
                  <a:gd name="T125" fmla="*/ 52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0" h="73">
                    <a:moveTo>
                      <a:pt x="110" y="71"/>
                    </a:moveTo>
                    <a:lnTo>
                      <a:pt x="108" y="71"/>
                    </a:lnTo>
                    <a:lnTo>
                      <a:pt x="110" y="71"/>
                    </a:lnTo>
                    <a:close/>
                    <a:moveTo>
                      <a:pt x="110" y="71"/>
                    </a:moveTo>
                    <a:lnTo>
                      <a:pt x="108" y="71"/>
                    </a:lnTo>
                    <a:lnTo>
                      <a:pt x="110" y="71"/>
                    </a:lnTo>
                    <a:lnTo>
                      <a:pt x="108" y="71"/>
                    </a:lnTo>
                    <a:lnTo>
                      <a:pt x="108" y="69"/>
                    </a:lnTo>
                    <a:lnTo>
                      <a:pt x="108" y="71"/>
                    </a:lnTo>
                    <a:lnTo>
                      <a:pt x="110" y="71"/>
                    </a:lnTo>
                    <a:lnTo>
                      <a:pt x="108" y="71"/>
                    </a:lnTo>
                    <a:lnTo>
                      <a:pt x="110" y="71"/>
                    </a:lnTo>
                    <a:close/>
                    <a:moveTo>
                      <a:pt x="110" y="71"/>
                    </a:moveTo>
                    <a:lnTo>
                      <a:pt x="110" y="69"/>
                    </a:lnTo>
                    <a:lnTo>
                      <a:pt x="108" y="69"/>
                    </a:lnTo>
                    <a:lnTo>
                      <a:pt x="110" y="69"/>
                    </a:lnTo>
                    <a:lnTo>
                      <a:pt x="110" y="71"/>
                    </a:lnTo>
                    <a:close/>
                    <a:moveTo>
                      <a:pt x="133" y="69"/>
                    </a:moveTo>
                    <a:lnTo>
                      <a:pt x="133" y="67"/>
                    </a:lnTo>
                    <a:lnTo>
                      <a:pt x="133" y="69"/>
                    </a:lnTo>
                    <a:close/>
                    <a:moveTo>
                      <a:pt x="131" y="69"/>
                    </a:moveTo>
                    <a:lnTo>
                      <a:pt x="129" y="69"/>
                    </a:lnTo>
                    <a:lnTo>
                      <a:pt x="131" y="69"/>
                    </a:lnTo>
                    <a:lnTo>
                      <a:pt x="131" y="67"/>
                    </a:lnTo>
                    <a:lnTo>
                      <a:pt x="131" y="69"/>
                    </a:lnTo>
                    <a:close/>
                    <a:moveTo>
                      <a:pt x="108" y="65"/>
                    </a:moveTo>
                    <a:lnTo>
                      <a:pt x="110" y="65"/>
                    </a:lnTo>
                    <a:lnTo>
                      <a:pt x="110" y="67"/>
                    </a:lnTo>
                    <a:lnTo>
                      <a:pt x="108" y="67"/>
                    </a:lnTo>
                    <a:lnTo>
                      <a:pt x="108" y="65"/>
                    </a:lnTo>
                    <a:close/>
                    <a:moveTo>
                      <a:pt x="106" y="65"/>
                    </a:moveTo>
                    <a:lnTo>
                      <a:pt x="108" y="65"/>
                    </a:lnTo>
                    <a:lnTo>
                      <a:pt x="106" y="65"/>
                    </a:lnTo>
                    <a:close/>
                    <a:moveTo>
                      <a:pt x="108" y="65"/>
                    </a:moveTo>
                    <a:lnTo>
                      <a:pt x="110" y="65"/>
                    </a:lnTo>
                    <a:lnTo>
                      <a:pt x="108" y="65"/>
                    </a:lnTo>
                    <a:close/>
                    <a:moveTo>
                      <a:pt x="108" y="65"/>
                    </a:moveTo>
                    <a:lnTo>
                      <a:pt x="106" y="65"/>
                    </a:lnTo>
                    <a:lnTo>
                      <a:pt x="106" y="63"/>
                    </a:lnTo>
                    <a:lnTo>
                      <a:pt x="108" y="63"/>
                    </a:lnTo>
                    <a:lnTo>
                      <a:pt x="108" y="65"/>
                    </a:lnTo>
                    <a:close/>
                    <a:moveTo>
                      <a:pt x="108" y="61"/>
                    </a:moveTo>
                    <a:lnTo>
                      <a:pt x="108" y="63"/>
                    </a:lnTo>
                    <a:lnTo>
                      <a:pt x="110" y="63"/>
                    </a:lnTo>
                    <a:lnTo>
                      <a:pt x="108" y="63"/>
                    </a:lnTo>
                    <a:lnTo>
                      <a:pt x="106" y="63"/>
                    </a:lnTo>
                    <a:lnTo>
                      <a:pt x="108" y="63"/>
                    </a:lnTo>
                    <a:lnTo>
                      <a:pt x="106" y="63"/>
                    </a:lnTo>
                    <a:lnTo>
                      <a:pt x="106" y="61"/>
                    </a:lnTo>
                    <a:lnTo>
                      <a:pt x="106" y="63"/>
                    </a:lnTo>
                    <a:lnTo>
                      <a:pt x="108" y="63"/>
                    </a:lnTo>
                    <a:lnTo>
                      <a:pt x="108" y="61"/>
                    </a:lnTo>
                    <a:close/>
                    <a:moveTo>
                      <a:pt x="85" y="61"/>
                    </a:moveTo>
                    <a:lnTo>
                      <a:pt x="85" y="59"/>
                    </a:lnTo>
                    <a:lnTo>
                      <a:pt x="85" y="61"/>
                    </a:lnTo>
                    <a:close/>
                    <a:moveTo>
                      <a:pt x="104" y="59"/>
                    </a:moveTo>
                    <a:lnTo>
                      <a:pt x="106" y="59"/>
                    </a:lnTo>
                    <a:lnTo>
                      <a:pt x="106" y="61"/>
                    </a:lnTo>
                    <a:lnTo>
                      <a:pt x="104" y="61"/>
                    </a:lnTo>
                    <a:lnTo>
                      <a:pt x="104" y="59"/>
                    </a:lnTo>
                    <a:lnTo>
                      <a:pt x="106" y="59"/>
                    </a:lnTo>
                    <a:lnTo>
                      <a:pt x="104" y="59"/>
                    </a:lnTo>
                    <a:close/>
                    <a:moveTo>
                      <a:pt x="104" y="59"/>
                    </a:moveTo>
                    <a:lnTo>
                      <a:pt x="104" y="58"/>
                    </a:lnTo>
                    <a:lnTo>
                      <a:pt x="104" y="59"/>
                    </a:lnTo>
                    <a:close/>
                    <a:moveTo>
                      <a:pt x="136" y="59"/>
                    </a:moveTo>
                    <a:lnTo>
                      <a:pt x="136" y="61"/>
                    </a:lnTo>
                    <a:lnTo>
                      <a:pt x="136" y="63"/>
                    </a:lnTo>
                    <a:lnTo>
                      <a:pt x="135" y="63"/>
                    </a:lnTo>
                    <a:lnTo>
                      <a:pt x="135" y="65"/>
                    </a:lnTo>
                    <a:lnTo>
                      <a:pt x="135" y="67"/>
                    </a:lnTo>
                    <a:lnTo>
                      <a:pt x="135" y="69"/>
                    </a:lnTo>
                    <a:lnTo>
                      <a:pt x="133" y="69"/>
                    </a:lnTo>
                    <a:lnTo>
                      <a:pt x="133" y="67"/>
                    </a:lnTo>
                    <a:lnTo>
                      <a:pt x="135" y="67"/>
                    </a:lnTo>
                    <a:lnTo>
                      <a:pt x="135" y="65"/>
                    </a:lnTo>
                    <a:lnTo>
                      <a:pt x="135" y="63"/>
                    </a:lnTo>
                    <a:lnTo>
                      <a:pt x="136" y="63"/>
                    </a:lnTo>
                    <a:lnTo>
                      <a:pt x="136" y="61"/>
                    </a:lnTo>
                    <a:lnTo>
                      <a:pt x="136" y="59"/>
                    </a:lnTo>
                    <a:lnTo>
                      <a:pt x="136" y="58"/>
                    </a:lnTo>
                    <a:lnTo>
                      <a:pt x="138" y="58"/>
                    </a:lnTo>
                    <a:lnTo>
                      <a:pt x="136" y="58"/>
                    </a:lnTo>
                    <a:lnTo>
                      <a:pt x="136" y="59"/>
                    </a:lnTo>
                    <a:close/>
                    <a:moveTo>
                      <a:pt x="104" y="58"/>
                    </a:moveTo>
                    <a:lnTo>
                      <a:pt x="104" y="56"/>
                    </a:lnTo>
                    <a:lnTo>
                      <a:pt x="104" y="58"/>
                    </a:lnTo>
                    <a:close/>
                    <a:moveTo>
                      <a:pt x="102" y="56"/>
                    </a:moveTo>
                    <a:lnTo>
                      <a:pt x="102" y="58"/>
                    </a:lnTo>
                    <a:lnTo>
                      <a:pt x="102" y="56"/>
                    </a:lnTo>
                    <a:close/>
                    <a:moveTo>
                      <a:pt x="138" y="54"/>
                    </a:moveTo>
                    <a:lnTo>
                      <a:pt x="136" y="54"/>
                    </a:lnTo>
                    <a:lnTo>
                      <a:pt x="138" y="54"/>
                    </a:lnTo>
                    <a:close/>
                    <a:moveTo>
                      <a:pt x="138" y="54"/>
                    </a:moveTo>
                    <a:lnTo>
                      <a:pt x="138" y="56"/>
                    </a:lnTo>
                    <a:lnTo>
                      <a:pt x="138" y="58"/>
                    </a:lnTo>
                    <a:lnTo>
                      <a:pt x="138" y="56"/>
                    </a:lnTo>
                    <a:lnTo>
                      <a:pt x="138" y="54"/>
                    </a:lnTo>
                    <a:lnTo>
                      <a:pt x="138" y="52"/>
                    </a:lnTo>
                    <a:lnTo>
                      <a:pt x="140" y="52"/>
                    </a:lnTo>
                    <a:lnTo>
                      <a:pt x="138" y="52"/>
                    </a:lnTo>
                    <a:lnTo>
                      <a:pt x="138" y="54"/>
                    </a:lnTo>
                    <a:close/>
                    <a:moveTo>
                      <a:pt x="106" y="34"/>
                    </a:moveTo>
                    <a:lnTo>
                      <a:pt x="104" y="34"/>
                    </a:lnTo>
                    <a:lnTo>
                      <a:pt x="106" y="34"/>
                    </a:lnTo>
                    <a:lnTo>
                      <a:pt x="106" y="33"/>
                    </a:lnTo>
                    <a:lnTo>
                      <a:pt x="106" y="34"/>
                    </a:lnTo>
                    <a:close/>
                    <a:moveTo>
                      <a:pt x="102" y="33"/>
                    </a:moveTo>
                    <a:lnTo>
                      <a:pt x="102" y="34"/>
                    </a:lnTo>
                    <a:lnTo>
                      <a:pt x="102" y="33"/>
                    </a:lnTo>
                    <a:close/>
                    <a:moveTo>
                      <a:pt x="100" y="31"/>
                    </a:moveTo>
                    <a:lnTo>
                      <a:pt x="102" y="31"/>
                    </a:lnTo>
                    <a:lnTo>
                      <a:pt x="100" y="31"/>
                    </a:lnTo>
                    <a:lnTo>
                      <a:pt x="100" y="33"/>
                    </a:lnTo>
                    <a:lnTo>
                      <a:pt x="100" y="31"/>
                    </a:lnTo>
                    <a:lnTo>
                      <a:pt x="102" y="33"/>
                    </a:lnTo>
                    <a:lnTo>
                      <a:pt x="102" y="31"/>
                    </a:lnTo>
                    <a:lnTo>
                      <a:pt x="102" y="33"/>
                    </a:lnTo>
                    <a:lnTo>
                      <a:pt x="100" y="33"/>
                    </a:lnTo>
                    <a:lnTo>
                      <a:pt x="100" y="31"/>
                    </a:lnTo>
                    <a:lnTo>
                      <a:pt x="100" y="33"/>
                    </a:lnTo>
                    <a:lnTo>
                      <a:pt x="100" y="34"/>
                    </a:lnTo>
                    <a:lnTo>
                      <a:pt x="100" y="33"/>
                    </a:lnTo>
                    <a:lnTo>
                      <a:pt x="100" y="31"/>
                    </a:lnTo>
                    <a:lnTo>
                      <a:pt x="100" y="33"/>
                    </a:lnTo>
                    <a:lnTo>
                      <a:pt x="98" y="33"/>
                    </a:lnTo>
                    <a:lnTo>
                      <a:pt x="98" y="31"/>
                    </a:lnTo>
                    <a:lnTo>
                      <a:pt x="98" y="33"/>
                    </a:lnTo>
                    <a:lnTo>
                      <a:pt x="100" y="33"/>
                    </a:lnTo>
                    <a:lnTo>
                      <a:pt x="98" y="33"/>
                    </a:lnTo>
                    <a:lnTo>
                      <a:pt x="98" y="34"/>
                    </a:lnTo>
                    <a:lnTo>
                      <a:pt x="98" y="36"/>
                    </a:lnTo>
                    <a:lnTo>
                      <a:pt x="98" y="34"/>
                    </a:lnTo>
                    <a:lnTo>
                      <a:pt x="98" y="36"/>
                    </a:lnTo>
                    <a:lnTo>
                      <a:pt x="98" y="34"/>
                    </a:lnTo>
                    <a:lnTo>
                      <a:pt x="98" y="36"/>
                    </a:lnTo>
                    <a:lnTo>
                      <a:pt x="98" y="34"/>
                    </a:lnTo>
                    <a:lnTo>
                      <a:pt x="98" y="33"/>
                    </a:lnTo>
                    <a:lnTo>
                      <a:pt x="98" y="31"/>
                    </a:lnTo>
                    <a:lnTo>
                      <a:pt x="100" y="31"/>
                    </a:lnTo>
                    <a:lnTo>
                      <a:pt x="100" y="29"/>
                    </a:lnTo>
                    <a:lnTo>
                      <a:pt x="100" y="31"/>
                    </a:lnTo>
                    <a:close/>
                    <a:moveTo>
                      <a:pt x="102" y="29"/>
                    </a:moveTo>
                    <a:lnTo>
                      <a:pt x="104" y="29"/>
                    </a:lnTo>
                    <a:lnTo>
                      <a:pt x="102" y="29"/>
                    </a:lnTo>
                    <a:lnTo>
                      <a:pt x="104" y="29"/>
                    </a:lnTo>
                    <a:lnTo>
                      <a:pt x="102" y="29"/>
                    </a:lnTo>
                    <a:lnTo>
                      <a:pt x="102" y="27"/>
                    </a:lnTo>
                    <a:lnTo>
                      <a:pt x="102" y="29"/>
                    </a:lnTo>
                    <a:close/>
                    <a:moveTo>
                      <a:pt x="102" y="17"/>
                    </a:moveTo>
                    <a:lnTo>
                      <a:pt x="102" y="19"/>
                    </a:lnTo>
                    <a:lnTo>
                      <a:pt x="100" y="19"/>
                    </a:lnTo>
                    <a:lnTo>
                      <a:pt x="100" y="17"/>
                    </a:lnTo>
                    <a:lnTo>
                      <a:pt x="102" y="17"/>
                    </a:lnTo>
                    <a:close/>
                    <a:moveTo>
                      <a:pt x="98" y="17"/>
                    </a:moveTo>
                    <a:lnTo>
                      <a:pt x="98" y="15"/>
                    </a:lnTo>
                    <a:lnTo>
                      <a:pt x="98" y="17"/>
                    </a:lnTo>
                    <a:close/>
                    <a:moveTo>
                      <a:pt x="111" y="15"/>
                    </a:moveTo>
                    <a:lnTo>
                      <a:pt x="111" y="13"/>
                    </a:lnTo>
                    <a:lnTo>
                      <a:pt x="111" y="15"/>
                    </a:lnTo>
                    <a:close/>
                    <a:moveTo>
                      <a:pt x="108" y="10"/>
                    </a:moveTo>
                    <a:lnTo>
                      <a:pt x="108" y="11"/>
                    </a:lnTo>
                    <a:lnTo>
                      <a:pt x="106" y="11"/>
                    </a:lnTo>
                    <a:lnTo>
                      <a:pt x="106" y="10"/>
                    </a:lnTo>
                    <a:lnTo>
                      <a:pt x="108" y="10"/>
                    </a:lnTo>
                    <a:close/>
                    <a:moveTo>
                      <a:pt x="138" y="54"/>
                    </a:moveTo>
                    <a:lnTo>
                      <a:pt x="136" y="54"/>
                    </a:lnTo>
                    <a:lnTo>
                      <a:pt x="135" y="54"/>
                    </a:lnTo>
                    <a:lnTo>
                      <a:pt x="136" y="54"/>
                    </a:lnTo>
                    <a:lnTo>
                      <a:pt x="136" y="56"/>
                    </a:lnTo>
                    <a:lnTo>
                      <a:pt x="138" y="56"/>
                    </a:lnTo>
                    <a:lnTo>
                      <a:pt x="138" y="58"/>
                    </a:lnTo>
                    <a:lnTo>
                      <a:pt x="136" y="58"/>
                    </a:lnTo>
                    <a:lnTo>
                      <a:pt x="136" y="59"/>
                    </a:lnTo>
                    <a:lnTo>
                      <a:pt x="136" y="61"/>
                    </a:lnTo>
                    <a:lnTo>
                      <a:pt x="135" y="61"/>
                    </a:lnTo>
                    <a:lnTo>
                      <a:pt x="135" y="59"/>
                    </a:lnTo>
                    <a:lnTo>
                      <a:pt x="135" y="61"/>
                    </a:lnTo>
                    <a:lnTo>
                      <a:pt x="133" y="61"/>
                    </a:lnTo>
                    <a:lnTo>
                      <a:pt x="133" y="63"/>
                    </a:lnTo>
                    <a:lnTo>
                      <a:pt x="133" y="65"/>
                    </a:lnTo>
                    <a:lnTo>
                      <a:pt x="131" y="65"/>
                    </a:lnTo>
                    <a:lnTo>
                      <a:pt x="133" y="65"/>
                    </a:lnTo>
                    <a:lnTo>
                      <a:pt x="131" y="65"/>
                    </a:lnTo>
                    <a:lnTo>
                      <a:pt x="133" y="65"/>
                    </a:lnTo>
                    <a:lnTo>
                      <a:pt x="131" y="65"/>
                    </a:lnTo>
                    <a:lnTo>
                      <a:pt x="131" y="67"/>
                    </a:lnTo>
                    <a:lnTo>
                      <a:pt x="129" y="67"/>
                    </a:lnTo>
                    <a:lnTo>
                      <a:pt x="131" y="67"/>
                    </a:lnTo>
                    <a:lnTo>
                      <a:pt x="129" y="67"/>
                    </a:lnTo>
                    <a:lnTo>
                      <a:pt x="129" y="69"/>
                    </a:lnTo>
                    <a:lnTo>
                      <a:pt x="127" y="69"/>
                    </a:lnTo>
                    <a:lnTo>
                      <a:pt x="125" y="69"/>
                    </a:lnTo>
                    <a:lnTo>
                      <a:pt x="123" y="69"/>
                    </a:lnTo>
                    <a:lnTo>
                      <a:pt x="123" y="71"/>
                    </a:lnTo>
                    <a:lnTo>
                      <a:pt x="121" y="71"/>
                    </a:lnTo>
                    <a:lnTo>
                      <a:pt x="119" y="71"/>
                    </a:lnTo>
                    <a:lnTo>
                      <a:pt x="117" y="71"/>
                    </a:lnTo>
                    <a:lnTo>
                      <a:pt x="115" y="71"/>
                    </a:lnTo>
                    <a:lnTo>
                      <a:pt x="115" y="73"/>
                    </a:lnTo>
                    <a:lnTo>
                      <a:pt x="113" y="73"/>
                    </a:lnTo>
                    <a:lnTo>
                      <a:pt x="115" y="73"/>
                    </a:lnTo>
                    <a:lnTo>
                      <a:pt x="113" y="73"/>
                    </a:lnTo>
                    <a:lnTo>
                      <a:pt x="113" y="71"/>
                    </a:lnTo>
                    <a:lnTo>
                      <a:pt x="113" y="73"/>
                    </a:lnTo>
                    <a:lnTo>
                      <a:pt x="113" y="71"/>
                    </a:lnTo>
                    <a:lnTo>
                      <a:pt x="113" y="69"/>
                    </a:lnTo>
                    <a:lnTo>
                      <a:pt x="113" y="71"/>
                    </a:lnTo>
                    <a:lnTo>
                      <a:pt x="113" y="69"/>
                    </a:lnTo>
                    <a:lnTo>
                      <a:pt x="113" y="71"/>
                    </a:lnTo>
                    <a:lnTo>
                      <a:pt x="113" y="69"/>
                    </a:lnTo>
                    <a:lnTo>
                      <a:pt x="113" y="71"/>
                    </a:lnTo>
                    <a:lnTo>
                      <a:pt x="113" y="69"/>
                    </a:lnTo>
                    <a:lnTo>
                      <a:pt x="115" y="69"/>
                    </a:lnTo>
                    <a:lnTo>
                      <a:pt x="115" y="67"/>
                    </a:lnTo>
                    <a:lnTo>
                      <a:pt x="115" y="69"/>
                    </a:lnTo>
                    <a:lnTo>
                      <a:pt x="115" y="67"/>
                    </a:lnTo>
                    <a:lnTo>
                      <a:pt x="117" y="67"/>
                    </a:lnTo>
                    <a:lnTo>
                      <a:pt x="115" y="67"/>
                    </a:lnTo>
                    <a:lnTo>
                      <a:pt x="117" y="67"/>
                    </a:lnTo>
                    <a:lnTo>
                      <a:pt x="117" y="65"/>
                    </a:lnTo>
                    <a:lnTo>
                      <a:pt x="117" y="67"/>
                    </a:lnTo>
                    <a:lnTo>
                      <a:pt x="117" y="65"/>
                    </a:lnTo>
                    <a:lnTo>
                      <a:pt x="117" y="67"/>
                    </a:lnTo>
                    <a:lnTo>
                      <a:pt x="115" y="67"/>
                    </a:lnTo>
                    <a:lnTo>
                      <a:pt x="113" y="67"/>
                    </a:lnTo>
                    <a:lnTo>
                      <a:pt x="113" y="65"/>
                    </a:lnTo>
                    <a:lnTo>
                      <a:pt x="113" y="67"/>
                    </a:lnTo>
                    <a:lnTo>
                      <a:pt x="113" y="65"/>
                    </a:lnTo>
                    <a:lnTo>
                      <a:pt x="115" y="65"/>
                    </a:lnTo>
                    <a:lnTo>
                      <a:pt x="117" y="65"/>
                    </a:lnTo>
                    <a:lnTo>
                      <a:pt x="115" y="65"/>
                    </a:lnTo>
                    <a:lnTo>
                      <a:pt x="115" y="63"/>
                    </a:lnTo>
                    <a:lnTo>
                      <a:pt x="117" y="63"/>
                    </a:lnTo>
                    <a:lnTo>
                      <a:pt x="115" y="63"/>
                    </a:lnTo>
                    <a:lnTo>
                      <a:pt x="115" y="65"/>
                    </a:lnTo>
                    <a:lnTo>
                      <a:pt x="115" y="63"/>
                    </a:lnTo>
                    <a:lnTo>
                      <a:pt x="113" y="63"/>
                    </a:lnTo>
                    <a:lnTo>
                      <a:pt x="113" y="65"/>
                    </a:lnTo>
                    <a:lnTo>
                      <a:pt x="113" y="63"/>
                    </a:lnTo>
                    <a:lnTo>
                      <a:pt x="111" y="63"/>
                    </a:lnTo>
                    <a:lnTo>
                      <a:pt x="111" y="65"/>
                    </a:lnTo>
                    <a:lnTo>
                      <a:pt x="111" y="63"/>
                    </a:lnTo>
                    <a:lnTo>
                      <a:pt x="111" y="65"/>
                    </a:lnTo>
                    <a:lnTo>
                      <a:pt x="111" y="63"/>
                    </a:lnTo>
                    <a:lnTo>
                      <a:pt x="111" y="61"/>
                    </a:lnTo>
                    <a:lnTo>
                      <a:pt x="113" y="61"/>
                    </a:lnTo>
                    <a:lnTo>
                      <a:pt x="113" y="63"/>
                    </a:lnTo>
                    <a:lnTo>
                      <a:pt x="113" y="61"/>
                    </a:lnTo>
                    <a:lnTo>
                      <a:pt x="115" y="61"/>
                    </a:lnTo>
                    <a:lnTo>
                      <a:pt x="113" y="61"/>
                    </a:lnTo>
                    <a:lnTo>
                      <a:pt x="113" y="59"/>
                    </a:lnTo>
                    <a:lnTo>
                      <a:pt x="115" y="59"/>
                    </a:lnTo>
                    <a:lnTo>
                      <a:pt x="113" y="59"/>
                    </a:lnTo>
                    <a:lnTo>
                      <a:pt x="113" y="61"/>
                    </a:lnTo>
                    <a:lnTo>
                      <a:pt x="111" y="59"/>
                    </a:lnTo>
                    <a:lnTo>
                      <a:pt x="113" y="59"/>
                    </a:lnTo>
                    <a:lnTo>
                      <a:pt x="113" y="58"/>
                    </a:lnTo>
                    <a:lnTo>
                      <a:pt x="111" y="58"/>
                    </a:lnTo>
                    <a:lnTo>
                      <a:pt x="113" y="58"/>
                    </a:lnTo>
                    <a:lnTo>
                      <a:pt x="113" y="56"/>
                    </a:lnTo>
                    <a:lnTo>
                      <a:pt x="115" y="56"/>
                    </a:lnTo>
                    <a:lnTo>
                      <a:pt x="115" y="54"/>
                    </a:lnTo>
                    <a:lnTo>
                      <a:pt x="113" y="54"/>
                    </a:lnTo>
                    <a:lnTo>
                      <a:pt x="115" y="54"/>
                    </a:lnTo>
                    <a:lnTo>
                      <a:pt x="113" y="54"/>
                    </a:lnTo>
                    <a:lnTo>
                      <a:pt x="113" y="56"/>
                    </a:lnTo>
                    <a:lnTo>
                      <a:pt x="111" y="56"/>
                    </a:lnTo>
                    <a:lnTo>
                      <a:pt x="111" y="58"/>
                    </a:lnTo>
                    <a:lnTo>
                      <a:pt x="111" y="59"/>
                    </a:lnTo>
                    <a:lnTo>
                      <a:pt x="111" y="61"/>
                    </a:lnTo>
                    <a:lnTo>
                      <a:pt x="110" y="61"/>
                    </a:lnTo>
                    <a:lnTo>
                      <a:pt x="110" y="59"/>
                    </a:lnTo>
                    <a:lnTo>
                      <a:pt x="111" y="59"/>
                    </a:lnTo>
                    <a:lnTo>
                      <a:pt x="110" y="59"/>
                    </a:lnTo>
                    <a:lnTo>
                      <a:pt x="110" y="58"/>
                    </a:lnTo>
                    <a:lnTo>
                      <a:pt x="111" y="58"/>
                    </a:lnTo>
                    <a:lnTo>
                      <a:pt x="111" y="56"/>
                    </a:lnTo>
                    <a:lnTo>
                      <a:pt x="110" y="56"/>
                    </a:lnTo>
                    <a:lnTo>
                      <a:pt x="110" y="58"/>
                    </a:lnTo>
                    <a:lnTo>
                      <a:pt x="108" y="58"/>
                    </a:lnTo>
                    <a:lnTo>
                      <a:pt x="108" y="59"/>
                    </a:lnTo>
                    <a:lnTo>
                      <a:pt x="108" y="61"/>
                    </a:lnTo>
                    <a:lnTo>
                      <a:pt x="108" y="59"/>
                    </a:lnTo>
                    <a:lnTo>
                      <a:pt x="106" y="59"/>
                    </a:lnTo>
                    <a:lnTo>
                      <a:pt x="108" y="59"/>
                    </a:lnTo>
                    <a:lnTo>
                      <a:pt x="106" y="59"/>
                    </a:lnTo>
                    <a:lnTo>
                      <a:pt x="108" y="59"/>
                    </a:lnTo>
                    <a:lnTo>
                      <a:pt x="106" y="59"/>
                    </a:lnTo>
                    <a:lnTo>
                      <a:pt x="106" y="58"/>
                    </a:lnTo>
                    <a:lnTo>
                      <a:pt x="106" y="59"/>
                    </a:lnTo>
                    <a:lnTo>
                      <a:pt x="104" y="59"/>
                    </a:lnTo>
                    <a:lnTo>
                      <a:pt x="106" y="58"/>
                    </a:lnTo>
                    <a:lnTo>
                      <a:pt x="104" y="58"/>
                    </a:lnTo>
                    <a:lnTo>
                      <a:pt x="104" y="56"/>
                    </a:lnTo>
                    <a:lnTo>
                      <a:pt x="104" y="58"/>
                    </a:lnTo>
                    <a:lnTo>
                      <a:pt x="104" y="56"/>
                    </a:lnTo>
                    <a:lnTo>
                      <a:pt x="102" y="56"/>
                    </a:lnTo>
                    <a:lnTo>
                      <a:pt x="104" y="56"/>
                    </a:lnTo>
                    <a:lnTo>
                      <a:pt x="102" y="56"/>
                    </a:lnTo>
                    <a:lnTo>
                      <a:pt x="102" y="54"/>
                    </a:lnTo>
                    <a:lnTo>
                      <a:pt x="102" y="56"/>
                    </a:lnTo>
                    <a:lnTo>
                      <a:pt x="100" y="56"/>
                    </a:lnTo>
                    <a:lnTo>
                      <a:pt x="100" y="54"/>
                    </a:lnTo>
                    <a:lnTo>
                      <a:pt x="100" y="52"/>
                    </a:lnTo>
                    <a:lnTo>
                      <a:pt x="98" y="52"/>
                    </a:lnTo>
                    <a:lnTo>
                      <a:pt x="98" y="50"/>
                    </a:lnTo>
                    <a:lnTo>
                      <a:pt x="100" y="50"/>
                    </a:lnTo>
                    <a:lnTo>
                      <a:pt x="100" y="52"/>
                    </a:lnTo>
                    <a:lnTo>
                      <a:pt x="100" y="50"/>
                    </a:lnTo>
                    <a:lnTo>
                      <a:pt x="102" y="50"/>
                    </a:lnTo>
                    <a:lnTo>
                      <a:pt x="102" y="48"/>
                    </a:lnTo>
                    <a:lnTo>
                      <a:pt x="102" y="50"/>
                    </a:lnTo>
                    <a:lnTo>
                      <a:pt x="102" y="48"/>
                    </a:lnTo>
                    <a:lnTo>
                      <a:pt x="104" y="48"/>
                    </a:lnTo>
                    <a:lnTo>
                      <a:pt x="104" y="50"/>
                    </a:lnTo>
                    <a:lnTo>
                      <a:pt x="104" y="48"/>
                    </a:lnTo>
                    <a:lnTo>
                      <a:pt x="104" y="50"/>
                    </a:lnTo>
                    <a:lnTo>
                      <a:pt x="104" y="48"/>
                    </a:lnTo>
                    <a:lnTo>
                      <a:pt x="106" y="48"/>
                    </a:lnTo>
                    <a:lnTo>
                      <a:pt x="106" y="50"/>
                    </a:lnTo>
                    <a:lnTo>
                      <a:pt x="106" y="48"/>
                    </a:lnTo>
                    <a:lnTo>
                      <a:pt x="104" y="48"/>
                    </a:lnTo>
                    <a:lnTo>
                      <a:pt x="102" y="48"/>
                    </a:lnTo>
                    <a:lnTo>
                      <a:pt x="104" y="48"/>
                    </a:lnTo>
                    <a:lnTo>
                      <a:pt x="104" y="46"/>
                    </a:lnTo>
                    <a:lnTo>
                      <a:pt x="104" y="48"/>
                    </a:lnTo>
                    <a:lnTo>
                      <a:pt x="102" y="48"/>
                    </a:lnTo>
                    <a:lnTo>
                      <a:pt x="104" y="48"/>
                    </a:lnTo>
                    <a:lnTo>
                      <a:pt x="104" y="46"/>
                    </a:lnTo>
                    <a:lnTo>
                      <a:pt x="102" y="46"/>
                    </a:lnTo>
                    <a:lnTo>
                      <a:pt x="102" y="48"/>
                    </a:lnTo>
                    <a:lnTo>
                      <a:pt x="102" y="46"/>
                    </a:lnTo>
                    <a:lnTo>
                      <a:pt x="102" y="48"/>
                    </a:lnTo>
                    <a:lnTo>
                      <a:pt x="102" y="46"/>
                    </a:lnTo>
                    <a:lnTo>
                      <a:pt x="102" y="48"/>
                    </a:lnTo>
                    <a:lnTo>
                      <a:pt x="102" y="46"/>
                    </a:lnTo>
                    <a:lnTo>
                      <a:pt x="102" y="48"/>
                    </a:lnTo>
                    <a:lnTo>
                      <a:pt x="102" y="46"/>
                    </a:lnTo>
                    <a:lnTo>
                      <a:pt x="100" y="46"/>
                    </a:lnTo>
                    <a:lnTo>
                      <a:pt x="100" y="48"/>
                    </a:lnTo>
                    <a:lnTo>
                      <a:pt x="102" y="48"/>
                    </a:lnTo>
                    <a:lnTo>
                      <a:pt x="100" y="48"/>
                    </a:lnTo>
                    <a:lnTo>
                      <a:pt x="100" y="46"/>
                    </a:lnTo>
                    <a:lnTo>
                      <a:pt x="100" y="48"/>
                    </a:lnTo>
                    <a:lnTo>
                      <a:pt x="100" y="46"/>
                    </a:lnTo>
                    <a:lnTo>
                      <a:pt x="102" y="46"/>
                    </a:lnTo>
                    <a:lnTo>
                      <a:pt x="100" y="46"/>
                    </a:lnTo>
                    <a:lnTo>
                      <a:pt x="102" y="46"/>
                    </a:lnTo>
                    <a:lnTo>
                      <a:pt x="100" y="46"/>
                    </a:lnTo>
                    <a:lnTo>
                      <a:pt x="100" y="44"/>
                    </a:lnTo>
                    <a:lnTo>
                      <a:pt x="100" y="46"/>
                    </a:lnTo>
                    <a:lnTo>
                      <a:pt x="102" y="46"/>
                    </a:lnTo>
                    <a:lnTo>
                      <a:pt x="102" y="44"/>
                    </a:lnTo>
                    <a:lnTo>
                      <a:pt x="102" y="46"/>
                    </a:lnTo>
                    <a:lnTo>
                      <a:pt x="104" y="46"/>
                    </a:lnTo>
                    <a:lnTo>
                      <a:pt x="104" y="44"/>
                    </a:lnTo>
                    <a:lnTo>
                      <a:pt x="104" y="46"/>
                    </a:lnTo>
                    <a:lnTo>
                      <a:pt x="106" y="46"/>
                    </a:lnTo>
                    <a:lnTo>
                      <a:pt x="108" y="46"/>
                    </a:lnTo>
                    <a:lnTo>
                      <a:pt x="108" y="48"/>
                    </a:lnTo>
                    <a:lnTo>
                      <a:pt x="110" y="48"/>
                    </a:lnTo>
                    <a:lnTo>
                      <a:pt x="110" y="46"/>
                    </a:lnTo>
                    <a:lnTo>
                      <a:pt x="110" y="44"/>
                    </a:lnTo>
                    <a:lnTo>
                      <a:pt x="111" y="44"/>
                    </a:lnTo>
                    <a:lnTo>
                      <a:pt x="111" y="42"/>
                    </a:lnTo>
                    <a:lnTo>
                      <a:pt x="110" y="42"/>
                    </a:lnTo>
                    <a:lnTo>
                      <a:pt x="110" y="40"/>
                    </a:lnTo>
                    <a:lnTo>
                      <a:pt x="110" y="38"/>
                    </a:lnTo>
                    <a:lnTo>
                      <a:pt x="111" y="38"/>
                    </a:lnTo>
                    <a:lnTo>
                      <a:pt x="110" y="38"/>
                    </a:lnTo>
                    <a:lnTo>
                      <a:pt x="110" y="40"/>
                    </a:lnTo>
                    <a:lnTo>
                      <a:pt x="110" y="42"/>
                    </a:lnTo>
                    <a:lnTo>
                      <a:pt x="111" y="42"/>
                    </a:lnTo>
                    <a:lnTo>
                      <a:pt x="111" y="44"/>
                    </a:lnTo>
                    <a:lnTo>
                      <a:pt x="110" y="44"/>
                    </a:lnTo>
                    <a:lnTo>
                      <a:pt x="110" y="46"/>
                    </a:lnTo>
                    <a:lnTo>
                      <a:pt x="108" y="46"/>
                    </a:lnTo>
                    <a:lnTo>
                      <a:pt x="110" y="46"/>
                    </a:lnTo>
                    <a:lnTo>
                      <a:pt x="108" y="46"/>
                    </a:lnTo>
                    <a:lnTo>
                      <a:pt x="110" y="46"/>
                    </a:lnTo>
                    <a:lnTo>
                      <a:pt x="108" y="46"/>
                    </a:lnTo>
                    <a:lnTo>
                      <a:pt x="108" y="44"/>
                    </a:lnTo>
                    <a:lnTo>
                      <a:pt x="106" y="44"/>
                    </a:lnTo>
                    <a:lnTo>
                      <a:pt x="106" y="46"/>
                    </a:lnTo>
                    <a:lnTo>
                      <a:pt x="106" y="44"/>
                    </a:lnTo>
                    <a:lnTo>
                      <a:pt x="104" y="44"/>
                    </a:lnTo>
                    <a:lnTo>
                      <a:pt x="106" y="44"/>
                    </a:lnTo>
                    <a:lnTo>
                      <a:pt x="106" y="42"/>
                    </a:lnTo>
                    <a:lnTo>
                      <a:pt x="106" y="44"/>
                    </a:lnTo>
                    <a:lnTo>
                      <a:pt x="106" y="42"/>
                    </a:lnTo>
                    <a:lnTo>
                      <a:pt x="106" y="44"/>
                    </a:lnTo>
                    <a:lnTo>
                      <a:pt x="104" y="42"/>
                    </a:lnTo>
                    <a:lnTo>
                      <a:pt x="104" y="44"/>
                    </a:lnTo>
                    <a:lnTo>
                      <a:pt x="104" y="42"/>
                    </a:lnTo>
                    <a:lnTo>
                      <a:pt x="106" y="42"/>
                    </a:lnTo>
                    <a:lnTo>
                      <a:pt x="104" y="42"/>
                    </a:lnTo>
                    <a:lnTo>
                      <a:pt x="106" y="42"/>
                    </a:lnTo>
                    <a:lnTo>
                      <a:pt x="106" y="40"/>
                    </a:lnTo>
                    <a:lnTo>
                      <a:pt x="106" y="42"/>
                    </a:lnTo>
                    <a:lnTo>
                      <a:pt x="106" y="40"/>
                    </a:lnTo>
                    <a:lnTo>
                      <a:pt x="106" y="42"/>
                    </a:lnTo>
                    <a:lnTo>
                      <a:pt x="106" y="40"/>
                    </a:lnTo>
                    <a:lnTo>
                      <a:pt x="106" y="38"/>
                    </a:lnTo>
                    <a:lnTo>
                      <a:pt x="106" y="40"/>
                    </a:lnTo>
                    <a:lnTo>
                      <a:pt x="106" y="38"/>
                    </a:lnTo>
                    <a:lnTo>
                      <a:pt x="106" y="40"/>
                    </a:lnTo>
                    <a:lnTo>
                      <a:pt x="106" y="38"/>
                    </a:lnTo>
                    <a:lnTo>
                      <a:pt x="106" y="40"/>
                    </a:lnTo>
                    <a:lnTo>
                      <a:pt x="104" y="40"/>
                    </a:lnTo>
                    <a:lnTo>
                      <a:pt x="104" y="42"/>
                    </a:lnTo>
                    <a:lnTo>
                      <a:pt x="104" y="40"/>
                    </a:lnTo>
                    <a:lnTo>
                      <a:pt x="104" y="42"/>
                    </a:lnTo>
                    <a:lnTo>
                      <a:pt x="104" y="40"/>
                    </a:lnTo>
                    <a:lnTo>
                      <a:pt x="104" y="42"/>
                    </a:lnTo>
                    <a:lnTo>
                      <a:pt x="102" y="42"/>
                    </a:lnTo>
                    <a:lnTo>
                      <a:pt x="104" y="42"/>
                    </a:lnTo>
                    <a:lnTo>
                      <a:pt x="102" y="42"/>
                    </a:lnTo>
                    <a:lnTo>
                      <a:pt x="102" y="40"/>
                    </a:lnTo>
                    <a:lnTo>
                      <a:pt x="102" y="42"/>
                    </a:lnTo>
                    <a:lnTo>
                      <a:pt x="102" y="40"/>
                    </a:lnTo>
                    <a:lnTo>
                      <a:pt x="104" y="40"/>
                    </a:lnTo>
                    <a:lnTo>
                      <a:pt x="102" y="40"/>
                    </a:lnTo>
                    <a:lnTo>
                      <a:pt x="102" y="38"/>
                    </a:lnTo>
                    <a:lnTo>
                      <a:pt x="102" y="40"/>
                    </a:lnTo>
                    <a:lnTo>
                      <a:pt x="100" y="40"/>
                    </a:lnTo>
                    <a:lnTo>
                      <a:pt x="102" y="40"/>
                    </a:lnTo>
                    <a:lnTo>
                      <a:pt x="100" y="40"/>
                    </a:lnTo>
                    <a:lnTo>
                      <a:pt x="102" y="40"/>
                    </a:lnTo>
                    <a:lnTo>
                      <a:pt x="100" y="40"/>
                    </a:lnTo>
                    <a:lnTo>
                      <a:pt x="100" y="42"/>
                    </a:lnTo>
                    <a:lnTo>
                      <a:pt x="100" y="40"/>
                    </a:lnTo>
                    <a:lnTo>
                      <a:pt x="100" y="38"/>
                    </a:lnTo>
                    <a:lnTo>
                      <a:pt x="102" y="38"/>
                    </a:lnTo>
                    <a:lnTo>
                      <a:pt x="100" y="38"/>
                    </a:lnTo>
                    <a:lnTo>
                      <a:pt x="102" y="38"/>
                    </a:lnTo>
                    <a:lnTo>
                      <a:pt x="100" y="38"/>
                    </a:lnTo>
                    <a:lnTo>
                      <a:pt x="102" y="38"/>
                    </a:lnTo>
                    <a:lnTo>
                      <a:pt x="100" y="38"/>
                    </a:lnTo>
                    <a:lnTo>
                      <a:pt x="100" y="40"/>
                    </a:lnTo>
                    <a:lnTo>
                      <a:pt x="98" y="40"/>
                    </a:lnTo>
                    <a:lnTo>
                      <a:pt x="98" y="42"/>
                    </a:lnTo>
                    <a:lnTo>
                      <a:pt x="100" y="42"/>
                    </a:lnTo>
                    <a:lnTo>
                      <a:pt x="98" y="42"/>
                    </a:lnTo>
                    <a:lnTo>
                      <a:pt x="98" y="40"/>
                    </a:lnTo>
                    <a:lnTo>
                      <a:pt x="100" y="38"/>
                    </a:lnTo>
                    <a:lnTo>
                      <a:pt x="98" y="38"/>
                    </a:lnTo>
                    <a:lnTo>
                      <a:pt x="100" y="38"/>
                    </a:lnTo>
                    <a:lnTo>
                      <a:pt x="100" y="36"/>
                    </a:lnTo>
                    <a:lnTo>
                      <a:pt x="102" y="34"/>
                    </a:lnTo>
                    <a:lnTo>
                      <a:pt x="102" y="36"/>
                    </a:lnTo>
                    <a:lnTo>
                      <a:pt x="100" y="36"/>
                    </a:lnTo>
                    <a:lnTo>
                      <a:pt x="102" y="36"/>
                    </a:lnTo>
                    <a:lnTo>
                      <a:pt x="102" y="38"/>
                    </a:lnTo>
                    <a:lnTo>
                      <a:pt x="104" y="38"/>
                    </a:lnTo>
                    <a:lnTo>
                      <a:pt x="104" y="40"/>
                    </a:lnTo>
                    <a:lnTo>
                      <a:pt x="104" y="38"/>
                    </a:lnTo>
                    <a:lnTo>
                      <a:pt x="106" y="38"/>
                    </a:lnTo>
                    <a:lnTo>
                      <a:pt x="106" y="36"/>
                    </a:lnTo>
                    <a:lnTo>
                      <a:pt x="106" y="38"/>
                    </a:lnTo>
                    <a:lnTo>
                      <a:pt x="104" y="38"/>
                    </a:lnTo>
                    <a:lnTo>
                      <a:pt x="104" y="36"/>
                    </a:lnTo>
                    <a:lnTo>
                      <a:pt x="104" y="38"/>
                    </a:lnTo>
                    <a:lnTo>
                      <a:pt x="104" y="36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34"/>
                    </a:lnTo>
                    <a:lnTo>
                      <a:pt x="106" y="34"/>
                    </a:lnTo>
                    <a:lnTo>
                      <a:pt x="108" y="34"/>
                    </a:lnTo>
                    <a:lnTo>
                      <a:pt x="106" y="34"/>
                    </a:lnTo>
                    <a:lnTo>
                      <a:pt x="106" y="33"/>
                    </a:lnTo>
                    <a:lnTo>
                      <a:pt x="106" y="34"/>
                    </a:lnTo>
                    <a:lnTo>
                      <a:pt x="106" y="33"/>
                    </a:lnTo>
                    <a:lnTo>
                      <a:pt x="104" y="33"/>
                    </a:lnTo>
                    <a:lnTo>
                      <a:pt x="104" y="31"/>
                    </a:lnTo>
                    <a:lnTo>
                      <a:pt x="104" y="33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34"/>
                    </a:lnTo>
                    <a:lnTo>
                      <a:pt x="104" y="33"/>
                    </a:lnTo>
                    <a:lnTo>
                      <a:pt x="102" y="33"/>
                    </a:lnTo>
                    <a:lnTo>
                      <a:pt x="102" y="31"/>
                    </a:lnTo>
                    <a:lnTo>
                      <a:pt x="102" y="33"/>
                    </a:lnTo>
                    <a:lnTo>
                      <a:pt x="102" y="31"/>
                    </a:lnTo>
                    <a:lnTo>
                      <a:pt x="104" y="31"/>
                    </a:lnTo>
                    <a:lnTo>
                      <a:pt x="104" y="29"/>
                    </a:lnTo>
                    <a:lnTo>
                      <a:pt x="104" y="31"/>
                    </a:lnTo>
                    <a:lnTo>
                      <a:pt x="104" y="29"/>
                    </a:lnTo>
                    <a:lnTo>
                      <a:pt x="104" y="27"/>
                    </a:lnTo>
                    <a:lnTo>
                      <a:pt x="104" y="29"/>
                    </a:lnTo>
                    <a:lnTo>
                      <a:pt x="106" y="29"/>
                    </a:lnTo>
                    <a:lnTo>
                      <a:pt x="104" y="29"/>
                    </a:lnTo>
                    <a:lnTo>
                      <a:pt x="104" y="27"/>
                    </a:lnTo>
                    <a:lnTo>
                      <a:pt x="106" y="27"/>
                    </a:lnTo>
                    <a:lnTo>
                      <a:pt x="108" y="27"/>
                    </a:lnTo>
                    <a:lnTo>
                      <a:pt x="106" y="27"/>
                    </a:lnTo>
                    <a:lnTo>
                      <a:pt x="106" y="25"/>
                    </a:lnTo>
                    <a:lnTo>
                      <a:pt x="108" y="25"/>
                    </a:lnTo>
                    <a:lnTo>
                      <a:pt x="108" y="23"/>
                    </a:lnTo>
                    <a:lnTo>
                      <a:pt x="110" y="23"/>
                    </a:lnTo>
                    <a:lnTo>
                      <a:pt x="108" y="23"/>
                    </a:lnTo>
                    <a:lnTo>
                      <a:pt x="108" y="21"/>
                    </a:lnTo>
                    <a:lnTo>
                      <a:pt x="110" y="21"/>
                    </a:lnTo>
                    <a:lnTo>
                      <a:pt x="110" y="19"/>
                    </a:lnTo>
                    <a:lnTo>
                      <a:pt x="110" y="21"/>
                    </a:lnTo>
                    <a:lnTo>
                      <a:pt x="110" y="19"/>
                    </a:lnTo>
                    <a:lnTo>
                      <a:pt x="110" y="21"/>
                    </a:lnTo>
                    <a:lnTo>
                      <a:pt x="108" y="21"/>
                    </a:lnTo>
                    <a:lnTo>
                      <a:pt x="108" y="23"/>
                    </a:lnTo>
                    <a:lnTo>
                      <a:pt x="106" y="23"/>
                    </a:lnTo>
                    <a:lnTo>
                      <a:pt x="108" y="23"/>
                    </a:lnTo>
                    <a:lnTo>
                      <a:pt x="108" y="25"/>
                    </a:lnTo>
                    <a:lnTo>
                      <a:pt x="106" y="25"/>
                    </a:lnTo>
                    <a:lnTo>
                      <a:pt x="104" y="25"/>
                    </a:lnTo>
                    <a:lnTo>
                      <a:pt x="106" y="25"/>
                    </a:lnTo>
                    <a:lnTo>
                      <a:pt x="104" y="25"/>
                    </a:lnTo>
                    <a:lnTo>
                      <a:pt x="106" y="25"/>
                    </a:lnTo>
                    <a:lnTo>
                      <a:pt x="106" y="23"/>
                    </a:lnTo>
                    <a:lnTo>
                      <a:pt x="104" y="23"/>
                    </a:lnTo>
                    <a:lnTo>
                      <a:pt x="106" y="23"/>
                    </a:lnTo>
                    <a:lnTo>
                      <a:pt x="104" y="23"/>
                    </a:lnTo>
                    <a:lnTo>
                      <a:pt x="104" y="25"/>
                    </a:lnTo>
                    <a:lnTo>
                      <a:pt x="104" y="23"/>
                    </a:lnTo>
                    <a:lnTo>
                      <a:pt x="104" y="25"/>
                    </a:lnTo>
                    <a:lnTo>
                      <a:pt x="104" y="23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4" y="25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2" y="25"/>
                    </a:lnTo>
                    <a:lnTo>
                      <a:pt x="102" y="27"/>
                    </a:lnTo>
                    <a:lnTo>
                      <a:pt x="104" y="27"/>
                    </a:lnTo>
                    <a:lnTo>
                      <a:pt x="102" y="27"/>
                    </a:lnTo>
                    <a:lnTo>
                      <a:pt x="102" y="25"/>
                    </a:lnTo>
                    <a:lnTo>
                      <a:pt x="102" y="23"/>
                    </a:lnTo>
                    <a:lnTo>
                      <a:pt x="102" y="25"/>
                    </a:lnTo>
                    <a:lnTo>
                      <a:pt x="102" y="23"/>
                    </a:lnTo>
                    <a:lnTo>
                      <a:pt x="100" y="23"/>
                    </a:lnTo>
                    <a:lnTo>
                      <a:pt x="102" y="23"/>
                    </a:lnTo>
                    <a:lnTo>
                      <a:pt x="102" y="21"/>
                    </a:lnTo>
                    <a:lnTo>
                      <a:pt x="102" y="19"/>
                    </a:lnTo>
                    <a:lnTo>
                      <a:pt x="104" y="19"/>
                    </a:lnTo>
                    <a:lnTo>
                      <a:pt x="104" y="17"/>
                    </a:lnTo>
                    <a:lnTo>
                      <a:pt x="104" y="19"/>
                    </a:lnTo>
                    <a:lnTo>
                      <a:pt x="104" y="17"/>
                    </a:lnTo>
                    <a:lnTo>
                      <a:pt x="104" y="15"/>
                    </a:lnTo>
                    <a:lnTo>
                      <a:pt x="106" y="15"/>
                    </a:lnTo>
                    <a:lnTo>
                      <a:pt x="104" y="17"/>
                    </a:lnTo>
                    <a:lnTo>
                      <a:pt x="106" y="17"/>
                    </a:lnTo>
                    <a:lnTo>
                      <a:pt x="106" y="15"/>
                    </a:lnTo>
                    <a:lnTo>
                      <a:pt x="106" y="17"/>
                    </a:lnTo>
                    <a:lnTo>
                      <a:pt x="106" y="15"/>
                    </a:lnTo>
                    <a:lnTo>
                      <a:pt x="108" y="15"/>
                    </a:lnTo>
                    <a:lnTo>
                      <a:pt x="110" y="15"/>
                    </a:lnTo>
                    <a:lnTo>
                      <a:pt x="108" y="15"/>
                    </a:lnTo>
                    <a:lnTo>
                      <a:pt x="110" y="15"/>
                    </a:lnTo>
                    <a:lnTo>
                      <a:pt x="111" y="15"/>
                    </a:lnTo>
                    <a:lnTo>
                      <a:pt x="113" y="15"/>
                    </a:lnTo>
                    <a:lnTo>
                      <a:pt x="115" y="15"/>
                    </a:lnTo>
                    <a:lnTo>
                      <a:pt x="113" y="15"/>
                    </a:lnTo>
                    <a:lnTo>
                      <a:pt x="111" y="15"/>
                    </a:lnTo>
                    <a:lnTo>
                      <a:pt x="113" y="15"/>
                    </a:lnTo>
                    <a:lnTo>
                      <a:pt x="111" y="15"/>
                    </a:lnTo>
                    <a:lnTo>
                      <a:pt x="111" y="13"/>
                    </a:lnTo>
                    <a:lnTo>
                      <a:pt x="110" y="13"/>
                    </a:lnTo>
                    <a:lnTo>
                      <a:pt x="110" y="15"/>
                    </a:lnTo>
                    <a:lnTo>
                      <a:pt x="110" y="13"/>
                    </a:lnTo>
                    <a:lnTo>
                      <a:pt x="108" y="13"/>
                    </a:lnTo>
                    <a:lnTo>
                      <a:pt x="110" y="13"/>
                    </a:lnTo>
                    <a:lnTo>
                      <a:pt x="110" y="11"/>
                    </a:lnTo>
                    <a:lnTo>
                      <a:pt x="111" y="11"/>
                    </a:lnTo>
                    <a:lnTo>
                      <a:pt x="111" y="10"/>
                    </a:lnTo>
                    <a:lnTo>
                      <a:pt x="111" y="11"/>
                    </a:lnTo>
                    <a:lnTo>
                      <a:pt x="111" y="10"/>
                    </a:lnTo>
                    <a:lnTo>
                      <a:pt x="113" y="10"/>
                    </a:lnTo>
                    <a:lnTo>
                      <a:pt x="113" y="11"/>
                    </a:lnTo>
                    <a:lnTo>
                      <a:pt x="113" y="10"/>
                    </a:lnTo>
                    <a:lnTo>
                      <a:pt x="113" y="11"/>
                    </a:lnTo>
                    <a:lnTo>
                      <a:pt x="115" y="11"/>
                    </a:lnTo>
                    <a:lnTo>
                      <a:pt x="113" y="11"/>
                    </a:lnTo>
                    <a:lnTo>
                      <a:pt x="115" y="11"/>
                    </a:lnTo>
                    <a:lnTo>
                      <a:pt x="113" y="11"/>
                    </a:lnTo>
                    <a:lnTo>
                      <a:pt x="113" y="10"/>
                    </a:lnTo>
                    <a:lnTo>
                      <a:pt x="111" y="10"/>
                    </a:lnTo>
                    <a:lnTo>
                      <a:pt x="113" y="10"/>
                    </a:lnTo>
                    <a:lnTo>
                      <a:pt x="113" y="8"/>
                    </a:lnTo>
                    <a:lnTo>
                      <a:pt x="115" y="8"/>
                    </a:lnTo>
                    <a:lnTo>
                      <a:pt x="113" y="8"/>
                    </a:lnTo>
                    <a:lnTo>
                      <a:pt x="113" y="6"/>
                    </a:lnTo>
                    <a:lnTo>
                      <a:pt x="115" y="6"/>
                    </a:lnTo>
                    <a:lnTo>
                      <a:pt x="113" y="6"/>
                    </a:lnTo>
                    <a:lnTo>
                      <a:pt x="113" y="8"/>
                    </a:lnTo>
                    <a:lnTo>
                      <a:pt x="113" y="10"/>
                    </a:lnTo>
                    <a:lnTo>
                      <a:pt x="111" y="10"/>
                    </a:lnTo>
                    <a:lnTo>
                      <a:pt x="111" y="8"/>
                    </a:lnTo>
                    <a:lnTo>
                      <a:pt x="111" y="10"/>
                    </a:lnTo>
                    <a:lnTo>
                      <a:pt x="110" y="10"/>
                    </a:lnTo>
                    <a:lnTo>
                      <a:pt x="110" y="11"/>
                    </a:lnTo>
                    <a:lnTo>
                      <a:pt x="110" y="10"/>
                    </a:lnTo>
                    <a:lnTo>
                      <a:pt x="110" y="8"/>
                    </a:lnTo>
                    <a:lnTo>
                      <a:pt x="111" y="8"/>
                    </a:lnTo>
                    <a:lnTo>
                      <a:pt x="110" y="8"/>
                    </a:lnTo>
                    <a:lnTo>
                      <a:pt x="111" y="8"/>
                    </a:lnTo>
                    <a:lnTo>
                      <a:pt x="111" y="6"/>
                    </a:lnTo>
                    <a:lnTo>
                      <a:pt x="110" y="6"/>
                    </a:lnTo>
                    <a:lnTo>
                      <a:pt x="110" y="8"/>
                    </a:lnTo>
                    <a:lnTo>
                      <a:pt x="108" y="8"/>
                    </a:lnTo>
                    <a:lnTo>
                      <a:pt x="108" y="6"/>
                    </a:lnTo>
                    <a:lnTo>
                      <a:pt x="108" y="8"/>
                    </a:lnTo>
                    <a:lnTo>
                      <a:pt x="106" y="8"/>
                    </a:lnTo>
                    <a:lnTo>
                      <a:pt x="106" y="10"/>
                    </a:lnTo>
                    <a:lnTo>
                      <a:pt x="106" y="11"/>
                    </a:lnTo>
                    <a:lnTo>
                      <a:pt x="106" y="13"/>
                    </a:lnTo>
                    <a:lnTo>
                      <a:pt x="104" y="13"/>
                    </a:lnTo>
                    <a:lnTo>
                      <a:pt x="102" y="13"/>
                    </a:lnTo>
                    <a:lnTo>
                      <a:pt x="104" y="13"/>
                    </a:lnTo>
                    <a:lnTo>
                      <a:pt x="104" y="15"/>
                    </a:lnTo>
                    <a:lnTo>
                      <a:pt x="102" y="15"/>
                    </a:lnTo>
                    <a:lnTo>
                      <a:pt x="102" y="13"/>
                    </a:lnTo>
                    <a:lnTo>
                      <a:pt x="102" y="11"/>
                    </a:lnTo>
                    <a:lnTo>
                      <a:pt x="100" y="11"/>
                    </a:lnTo>
                    <a:lnTo>
                      <a:pt x="102" y="11"/>
                    </a:lnTo>
                    <a:lnTo>
                      <a:pt x="102" y="13"/>
                    </a:lnTo>
                    <a:lnTo>
                      <a:pt x="100" y="13"/>
                    </a:lnTo>
                    <a:lnTo>
                      <a:pt x="102" y="13"/>
                    </a:lnTo>
                    <a:lnTo>
                      <a:pt x="100" y="13"/>
                    </a:lnTo>
                    <a:lnTo>
                      <a:pt x="100" y="15"/>
                    </a:lnTo>
                    <a:lnTo>
                      <a:pt x="102" y="15"/>
                    </a:lnTo>
                    <a:lnTo>
                      <a:pt x="100" y="15"/>
                    </a:lnTo>
                    <a:lnTo>
                      <a:pt x="102" y="17"/>
                    </a:lnTo>
                    <a:lnTo>
                      <a:pt x="100" y="17"/>
                    </a:lnTo>
                    <a:lnTo>
                      <a:pt x="100" y="15"/>
                    </a:lnTo>
                    <a:lnTo>
                      <a:pt x="100" y="13"/>
                    </a:lnTo>
                    <a:lnTo>
                      <a:pt x="98" y="13"/>
                    </a:lnTo>
                    <a:lnTo>
                      <a:pt x="96" y="13"/>
                    </a:lnTo>
                    <a:lnTo>
                      <a:pt x="96" y="15"/>
                    </a:lnTo>
                    <a:lnTo>
                      <a:pt x="98" y="15"/>
                    </a:lnTo>
                    <a:lnTo>
                      <a:pt x="98" y="13"/>
                    </a:lnTo>
                    <a:lnTo>
                      <a:pt x="98" y="15"/>
                    </a:lnTo>
                    <a:lnTo>
                      <a:pt x="98" y="17"/>
                    </a:lnTo>
                    <a:lnTo>
                      <a:pt x="96" y="17"/>
                    </a:lnTo>
                    <a:lnTo>
                      <a:pt x="98" y="17"/>
                    </a:lnTo>
                    <a:lnTo>
                      <a:pt x="96" y="17"/>
                    </a:lnTo>
                    <a:lnTo>
                      <a:pt x="96" y="15"/>
                    </a:lnTo>
                    <a:lnTo>
                      <a:pt x="96" y="17"/>
                    </a:lnTo>
                    <a:lnTo>
                      <a:pt x="98" y="17"/>
                    </a:lnTo>
                    <a:lnTo>
                      <a:pt x="98" y="19"/>
                    </a:lnTo>
                    <a:lnTo>
                      <a:pt x="96" y="19"/>
                    </a:lnTo>
                    <a:lnTo>
                      <a:pt x="96" y="17"/>
                    </a:lnTo>
                    <a:lnTo>
                      <a:pt x="94" y="17"/>
                    </a:lnTo>
                    <a:lnTo>
                      <a:pt x="94" y="19"/>
                    </a:lnTo>
                    <a:lnTo>
                      <a:pt x="96" y="19"/>
                    </a:lnTo>
                    <a:lnTo>
                      <a:pt x="94" y="19"/>
                    </a:lnTo>
                    <a:lnTo>
                      <a:pt x="96" y="19"/>
                    </a:lnTo>
                    <a:lnTo>
                      <a:pt x="96" y="21"/>
                    </a:lnTo>
                    <a:lnTo>
                      <a:pt x="96" y="19"/>
                    </a:lnTo>
                    <a:lnTo>
                      <a:pt x="96" y="21"/>
                    </a:lnTo>
                    <a:lnTo>
                      <a:pt x="94" y="21"/>
                    </a:lnTo>
                    <a:lnTo>
                      <a:pt x="94" y="19"/>
                    </a:lnTo>
                    <a:lnTo>
                      <a:pt x="94" y="21"/>
                    </a:lnTo>
                    <a:lnTo>
                      <a:pt x="92" y="21"/>
                    </a:lnTo>
                    <a:lnTo>
                      <a:pt x="92" y="19"/>
                    </a:lnTo>
                    <a:lnTo>
                      <a:pt x="90" y="19"/>
                    </a:lnTo>
                    <a:lnTo>
                      <a:pt x="90" y="17"/>
                    </a:lnTo>
                    <a:lnTo>
                      <a:pt x="90" y="19"/>
                    </a:lnTo>
                    <a:lnTo>
                      <a:pt x="90" y="17"/>
                    </a:lnTo>
                    <a:lnTo>
                      <a:pt x="90" y="19"/>
                    </a:lnTo>
                    <a:lnTo>
                      <a:pt x="92" y="19"/>
                    </a:lnTo>
                    <a:lnTo>
                      <a:pt x="92" y="21"/>
                    </a:lnTo>
                    <a:lnTo>
                      <a:pt x="90" y="21"/>
                    </a:lnTo>
                    <a:lnTo>
                      <a:pt x="90" y="23"/>
                    </a:lnTo>
                    <a:lnTo>
                      <a:pt x="92" y="21"/>
                    </a:lnTo>
                    <a:lnTo>
                      <a:pt x="90" y="21"/>
                    </a:lnTo>
                    <a:lnTo>
                      <a:pt x="92" y="21"/>
                    </a:lnTo>
                    <a:lnTo>
                      <a:pt x="92" y="23"/>
                    </a:lnTo>
                    <a:lnTo>
                      <a:pt x="94" y="23"/>
                    </a:lnTo>
                    <a:lnTo>
                      <a:pt x="92" y="23"/>
                    </a:lnTo>
                    <a:lnTo>
                      <a:pt x="94" y="23"/>
                    </a:lnTo>
                    <a:lnTo>
                      <a:pt x="96" y="25"/>
                    </a:lnTo>
                    <a:lnTo>
                      <a:pt x="94" y="25"/>
                    </a:lnTo>
                    <a:lnTo>
                      <a:pt x="96" y="25"/>
                    </a:lnTo>
                    <a:lnTo>
                      <a:pt x="96" y="27"/>
                    </a:lnTo>
                    <a:lnTo>
                      <a:pt x="96" y="25"/>
                    </a:lnTo>
                    <a:lnTo>
                      <a:pt x="96" y="27"/>
                    </a:lnTo>
                    <a:lnTo>
                      <a:pt x="96" y="25"/>
                    </a:lnTo>
                    <a:lnTo>
                      <a:pt x="94" y="25"/>
                    </a:lnTo>
                    <a:lnTo>
                      <a:pt x="94" y="27"/>
                    </a:lnTo>
                    <a:lnTo>
                      <a:pt x="92" y="27"/>
                    </a:lnTo>
                    <a:lnTo>
                      <a:pt x="94" y="27"/>
                    </a:lnTo>
                    <a:lnTo>
                      <a:pt x="96" y="27"/>
                    </a:lnTo>
                    <a:lnTo>
                      <a:pt x="96" y="29"/>
                    </a:lnTo>
                    <a:lnTo>
                      <a:pt x="96" y="31"/>
                    </a:lnTo>
                    <a:lnTo>
                      <a:pt x="96" y="29"/>
                    </a:lnTo>
                    <a:lnTo>
                      <a:pt x="96" y="31"/>
                    </a:lnTo>
                    <a:lnTo>
                      <a:pt x="94" y="31"/>
                    </a:lnTo>
                    <a:lnTo>
                      <a:pt x="94" y="29"/>
                    </a:lnTo>
                    <a:lnTo>
                      <a:pt x="94" y="31"/>
                    </a:lnTo>
                    <a:lnTo>
                      <a:pt x="96" y="31"/>
                    </a:lnTo>
                    <a:lnTo>
                      <a:pt x="94" y="31"/>
                    </a:lnTo>
                    <a:lnTo>
                      <a:pt x="94" y="29"/>
                    </a:lnTo>
                    <a:lnTo>
                      <a:pt x="92" y="29"/>
                    </a:lnTo>
                    <a:lnTo>
                      <a:pt x="92" y="27"/>
                    </a:lnTo>
                    <a:lnTo>
                      <a:pt x="90" y="27"/>
                    </a:lnTo>
                    <a:lnTo>
                      <a:pt x="92" y="27"/>
                    </a:lnTo>
                    <a:lnTo>
                      <a:pt x="92" y="29"/>
                    </a:lnTo>
                    <a:lnTo>
                      <a:pt x="90" y="29"/>
                    </a:lnTo>
                    <a:lnTo>
                      <a:pt x="92" y="29"/>
                    </a:lnTo>
                    <a:lnTo>
                      <a:pt x="94" y="29"/>
                    </a:lnTo>
                    <a:lnTo>
                      <a:pt x="94" y="31"/>
                    </a:lnTo>
                    <a:lnTo>
                      <a:pt x="94" y="33"/>
                    </a:lnTo>
                    <a:lnTo>
                      <a:pt x="92" y="33"/>
                    </a:lnTo>
                    <a:lnTo>
                      <a:pt x="92" y="31"/>
                    </a:lnTo>
                    <a:lnTo>
                      <a:pt x="92" y="33"/>
                    </a:lnTo>
                    <a:lnTo>
                      <a:pt x="92" y="31"/>
                    </a:lnTo>
                    <a:lnTo>
                      <a:pt x="92" y="33"/>
                    </a:lnTo>
                    <a:lnTo>
                      <a:pt x="92" y="31"/>
                    </a:lnTo>
                    <a:lnTo>
                      <a:pt x="90" y="31"/>
                    </a:lnTo>
                    <a:lnTo>
                      <a:pt x="90" y="33"/>
                    </a:lnTo>
                    <a:lnTo>
                      <a:pt x="92" y="33"/>
                    </a:lnTo>
                    <a:lnTo>
                      <a:pt x="92" y="31"/>
                    </a:lnTo>
                    <a:lnTo>
                      <a:pt x="92" y="33"/>
                    </a:lnTo>
                    <a:lnTo>
                      <a:pt x="94" y="33"/>
                    </a:lnTo>
                    <a:lnTo>
                      <a:pt x="92" y="33"/>
                    </a:lnTo>
                    <a:lnTo>
                      <a:pt x="94" y="33"/>
                    </a:lnTo>
                    <a:lnTo>
                      <a:pt x="94" y="34"/>
                    </a:lnTo>
                    <a:lnTo>
                      <a:pt x="92" y="34"/>
                    </a:lnTo>
                    <a:lnTo>
                      <a:pt x="94" y="34"/>
                    </a:lnTo>
                    <a:lnTo>
                      <a:pt x="94" y="33"/>
                    </a:lnTo>
                    <a:lnTo>
                      <a:pt x="94" y="34"/>
                    </a:lnTo>
                    <a:lnTo>
                      <a:pt x="92" y="34"/>
                    </a:lnTo>
                    <a:lnTo>
                      <a:pt x="94" y="34"/>
                    </a:lnTo>
                    <a:lnTo>
                      <a:pt x="92" y="34"/>
                    </a:lnTo>
                    <a:lnTo>
                      <a:pt x="92" y="36"/>
                    </a:lnTo>
                    <a:lnTo>
                      <a:pt x="94" y="36"/>
                    </a:lnTo>
                    <a:lnTo>
                      <a:pt x="92" y="36"/>
                    </a:lnTo>
                    <a:lnTo>
                      <a:pt x="94" y="36"/>
                    </a:lnTo>
                    <a:lnTo>
                      <a:pt x="94" y="38"/>
                    </a:lnTo>
                    <a:lnTo>
                      <a:pt x="92" y="38"/>
                    </a:lnTo>
                    <a:lnTo>
                      <a:pt x="92" y="40"/>
                    </a:lnTo>
                    <a:lnTo>
                      <a:pt x="92" y="42"/>
                    </a:lnTo>
                    <a:lnTo>
                      <a:pt x="92" y="44"/>
                    </a:lnTo>
                    <a:lnTo>
                      <a:pt x="92" y="46"/>
                    </a:lnTo>
                    <a:lnTo>
                      <a:pt x="92" y="48"/>
                    </a:lnTo>
                    <a:lnTo>
                      <a:pt x="92" y="50"/>
                    </a:lnTo>
                    <a:lnTo>
                      <a:pt x="94" y="50"/>
                    </a:lnTo>
                    <a:lnTo>
                      <a:pt x="94" y="52"/>
                    </a:lnTo>
                    <a:lnTo>
                      <a:pt x="96" y="52"/>
                    </a:lnTo>
                    <a:lnTo>
                      <a:pt x="96" y="54"/>
                    </a:lnTo>
                    <a:lnTo>
                      <a:pt x="98" y="54"/>
                    </a:lnTo>
                    <a:lnTo>
                      <a:pt x="98" y="56"/>
                    </a:lnTo>
                    <a:lnTo>
                      <a:pt x="96" y="56"/>
                    </a:lnTo>
                    <a:lnTo>
                      <a:pt x="98" y="56"/>
                    </a:lnTo>
                    <a:lnTo>
                      <a:pt x="96" y="56"/>
                    </a:lnTo>
                    <a:lnTo>
                      <a:pt x="96" y="58"/>
                    </a:lnTo>
                    <a:lnTo>
                      <a:pt x="94" y="58"/>
                    </a:lnTo>
                    <a:lnTo>
                      <a:pt x="96" y="58"/>
                    </a:lnTo>
                    <a:lnTo>
                      <a:pt x="96" y="56"/>
                    </a:lnTo>
                    <a:lnTo>
                      <a:pt x="94" y="56"/>
                    </a:lnTo>
                    <a:lnTo>
                      <a:pt x="96" y="56"/>
                    </a:lnTo>
                    <a:lnTo>
                      <a:pt x="94" y="56"/>
                    </a:lnTo>
                    <a:lnTo>
                      <a:pt x="94" y="58"/>
                    </a:lnTo>
                    <a:lnTo>
                      <a:pt x="94" y="56"/>
                    </a:lnTo>
                    <a:lnTo>
                      <a:pt x="94" y="58"/>
                    </a:lnTo>
                    <a:lnTo>
                      <a:pt x="94" y="56"/>
                    </a:lnTo>
                    <a:lnTo>
                      <a:pt x="94" y="54"/>
                    </a:lnTo>
                    <a:lnTo>
                      <a:pt x="94" y="52"/>
                    </a:lnTo>
                    <a:lnTo>
                      <a:pt x="94" y="54"/>
                    </a:lnTo>
                    <a:lnTo>
                      <a:pt x="92" y="54"/>
                    </a:lnTo>
                    <a:lnTo>
                      <a:pt x="90" y="54"/>
                    </a:lnTo>
                    <a:lnTo>
                      <a:pt x="90" y="52"/>
                    </a:lnTo>
                    <a:lnTo>
                      <a:pt x="90" y="50"/>
                    </a:lnTo>
                    <a:lnTo>
                      <a:pt x="90" y="52"/>
                    </a:lnTo>
                    <a:lnTo>
                      <a:pt x="88" y="52"/>
                    </a:lnTo>
                    <a:lnTo>
                      <a:pt x="88" y="50"/>
                    </a:lnTo>
                    <a:lnTo>
                      <a:pt x="88" y="48"/>
                    </a:lnTo>
                    <a:lnTo>
                      <a:pt x="88" y="46"/>
                    </a:lnTo>
                    <a:lnTo>
                      <a:pt x="88" y="44"/>
                    </a:lnTo>
                    <a:lnTo>
                      <a:pt x="87" y="44"/>
                    </a:lnTo>
                    <a:lnTo>
                      <a:pt x="88" y="44"/>
                    </a:lnTo>
                    <a:lnTo>
                      <a:pt x="87" y="44"/>
                    </a:lnTo>
                    <a:lnTo>
                      <a:pt x="88" y="44"/>
                    </a:lnTo>
                    <a:lnTo>
                      <a:pt x="88" y="46"/>
                    </a:lnTo>
                    <a:lnTo>
                      <a:pt x="88" y="48"/>
                    </a:lnTo>
                    <a:lnTo>
                      <a:pt x="87" y="48"/>
                    </a:lnTo>
                    <a:lnTo>
                      <a:pt x="88" y="48"/>
                    </a:lnTo>
                    <a:lnTo>
                      <a:pt x="88" y="50"/>
                    </a:lnTo>
                    <a:lnTo>
                      <a:pt x="87" y="50"/>
                    </a:lnTo>
                    <a:lnTo>
                      <a:pt x="88" y="50"/>
                    </a:lnTo>
                    <a:lnTo>
                      <a:pt x="88" y="52"/>
                    </a:lnTo>
                    <a:lnTo>
                      <a:pt x="90" y="52"/>
                    </a:lnTo>
                    <a:lnTo>
                      <a:pt x="90" y="54"/>
                    </a:lnTo>
                    <a:lnTo>
                      <a:pt x="92" y="54"/>
                    </a:lnTo>
                    <a:lnTo>
                      <a:pt x="92" y="56"/>
                    </a:lnTo>
                    <a:lnTo>
                      <a:pt x="94" y="56"/>
                    </a:lnTo>
                    <a:lnTo>
                      <a:pt x="92" y="56"/>
                    </a:lnTo>
                    <a:lnTo>
                      <a:pt x="94" y="56"/>
                    </a:lnTo>
                    <a:lnTo>
                      <a:pt x="94" y="58"/>
                    </a:lnTo>
                    <a:lnTo>
                      <a:pt x="94" y="56"/>
                    </a:lnTo>
                    <a:lnTo>
                      <a:pt x="94" y="58"/>
                    </a:lnTo>
                    <a:lnTo>
                      <a:pt x="96" y="58"/>
                    </a:lnTo>
                    <a:lnTo>
                      <a:pt x="98" y="58"/>
                    </a:lnTo>
                    <a:lnTo>
                      <a:pt x="98" y="59"/>
                    </a:lnTo>
                    <a:lnTo>
                      <a:pt x="96" y="59"/>
                    </a:lnTo>
                    <a:lnTo>
                      <a:pt x="96" y="61"/>
                    </a:lnTo>
                    <a:lnTo>
                      <a:pt x="98" y="61"/>
                    </a:lnTo>
                    <a:lnTo>
                      <a:pt x="98" y="63"/>
                    </a:lnTo>
                    <a:lnTo>
                      <a:pt x="100" y="63"/>
                    </a:lnTo>
                    <a:lnTo>
                      <a:pt x="100" y="65"/>
                    </a:lnTo>
                    <a:lnTo>
                      <a:pt x="98" y="65"/>
                    </a:lnTo>
                    <a:lnTo>
                      <a:pt x="98" y="63"/>
                    </a:lnTo>
                    <a:lnTo>
                      <a:pt x="98" y="65"/>
                    </a:lnTo>
                    <a:lnTo>
                      <a:pt x="98" y="67"/>
                    </a:lnTo>
                    <a:lnTo>
                      <a:pt x="100" y="67"/>
                    </a:lnTo>
                    <a:lnTo>
                      <a:pt x="100" y="69"/>
                    </a:lnTo>
                    <a:lnTo>
                      <a:pt x="100" y="67"/>
                    </a:lnTo>
                    <a:lnTo>
                      <a:pt x="98" y="67"/>
                    </a:lnTo>
                    <a:lnTo>
                      <a:pt x="96" y="67"/>
                    </a:lnTo>
                    <a:lnTo>
                      <a:pt x="96" y="65"/>
                    </a:lnTo>
                    <a:lnTo>
                      <a:pt x="96" y="63"/>
                    </a:lnTo>
                    <a:lnTo>
                      <a:pt x="96" y="61"/>
                    </a:lnTo>
                    <a:lnTo>
                      <a:pt x="94" y="61"/>
                    </a:lnTo>
                    <a:lnTo>
                      <a:pt x="96" y="63"/>
                    </a:lnTo>
                    <a:lnTo>
                      <a:pt x="96" y="61"/>
                    </a:lnTo>
                    <a:lnTo>
                      <a:pt x="96" y="63"/>
                    </a:lnTo>
                    <a:lnTo>
                      <a:pt x="94" y="63"/>
                    </a:lnTo>
                    <a:lnTo>
                      <a:pt x="94" y="65"/>
                    </a:lnTo>
                    <a:lnTo>
                      <a:pt x="94" y="63"/>
                    </a:lnTo>
                    <a:lnTo>
                      <a:pt x="92" y="63"/>
                    </a:lnTo>
                    <a:lnTo>
                      <a:pt x="94" y="63"/>
                    </a:lnTo>
                    <a:lnTo>
                      <a:pt x="92" y="63"/>
                    </a:lnTo>
                    <a:lnTo>
                      <a:pt x="94" y="63"/>
                    </a:lnTo>
                    <a:lnTo>
                      <a:pt x="92" y="63"/>
                    </a:lnTo>
                    <a:lnTo>
                      <a:pt x="94" y="63"/>
                    </a:lnTo>
                    <a:lnTo>
                      <a:pt x="94" y="65"/>
                    </a:lnTo>
                    <a:lnTo>
                      <a:pt x="92" y="65"/>
                    </a:lnTo>
                    <a:lnTo>
                      <a:pt x="92" y="63"/>
                    </a:lnTo>
                    <a:lnTo>
                      <a:pt x="92" y="61"/>
                    </a:lnTo>
                    <a:lnTo>
                      <a:pt x="90" y="61"/>
                    </a:lnTo>
                    <a:lnTo>
                      <a:pt x="88" y="61"/>
                    </a:lnTo>
                    <a:lnTo>
                      <a:pt x="88" y="59"/>
                    </a:lnTo>
                    <a:lnTo>
                      <a:pt x="90" y="59"/>
                    </a:lnTo>
                    <a:lnTo>
                      <a:pt x="88" y="58"/>
                    </a:lnTo>
                    <a:lnTo>
                      <a:pt x="88" y="59"/>
                    </a:lnTo>
                    <a:lnTo>
                      <a:pt x="88" y="58"/>
                    </a:lnTo>
                    <a:lnTo>
                      <a:pt x="88" y="59"/>
                    </a:lnTo>
                    <a:lnTo>
                      <a:pt x="87" y="59"/>
                    </a:lnTo>
                    <a:lnTo>
                      <a:pt x="87" y="61"/>
                    </a:lnTo>
                    <a:lnTo>
                      <a:pt x="87" y="59"/>
                    </a:lnTo>
                    <a:lnTo>
                      <a:pt x="87" y="58"/>
                    </a:lnTo>
                    <a:lnTo>
                      <a:pt x="87" y="59"/>
                    </a:lnTo>
                    <a:lnTo>
                      <a:pt x="87" y="61"/>
                    </a:lnTo>
                    <a:lnTo>
                      <a:pt x="85" y="61"/>
                    </a:lnTo>
                    <a:lnTo>
                      <a:pt x="85" y="59"/>
                    </a:lnTo>
                    <a:lnTo>
                      <a:pt x="85" y="61"/>
                    </a:lnTo>
                    <a:lnTo>
                      <a:pt x="87" y="61"/>
                    </a:lnTo>
                    <a:lnTo>
                      <a:pt x="85" y="61"/>
                    </a:lnTo>
                    <a:lnTo>
                      <a:pt x="85" y="59"/>
                    </a:lnTo>
                    <a:lnTo>
                      <a:pt x="85" y="58"/>
                    </a:lnTo>
                    <a:lnTo>
                      <a:pt x="83" y="58"/>
                    </a:lnTo>
                    <a:lnTo>
                      <a:pt x="83" y="56"/>
                    </a:lnTo>
                    <a:lnTo>
                      <a:pt x="85" y="56"/>
                    </a:lnTo>
                    <a:lnTo>
                      <a:pt x="83" y="56"/>
                    </a:lnTo>
                    <a:lnTo>
                      <a:pt x="83" y="54"/>
                    </a:lnTo>
                    <a:lnTo>
                      <a:pt x="81" y="54"/>
                    </a:lnTo>
                    <a:lnTo>
                      <a:pt x="81" y="56"/>
                    </a:lnTo>
                    <a:lnTo>
                      <a:pt x="83" y="56"/>
                    </a:lnTo>
                    <a:lnTo>
                      <a:pt x="83" y="58"/>
                    </a:lnTo>
                    <a:lnTo>
                      <a:pt x="83" y="59"/>
                    </a:lnTo>
                    <a:lnTo>
                      <a:pt x="81" y="59"/>
                    </a:lnTo>
                    <a:lnTo>
                      <a:pt x="81" y="58"/>
                    </a:lnTo>
                    <a:lnTo>
                      <a:pt x="79" y="58"/>
                    </a:lnTo>
                    <a:lnTo>
                      <a:pt x="81" y="56"/>
                    </a:lnTo>
                    <a:lnTo>
                      <a:pt x="79" y="56"/>
                    </a:lnTo>
                    <a:lnTo>
                      <a:pt x="79" y="58"/>
                    </a:lnTo>
                    <a:lnTo>
                      <a:pt x="79" y="56"/>
                    </a:lnTo>
                    <a:lnTo>
                      <a:pt x="79" y="54"/>
                    </a:lnTo>
                    <a:lnTo>
                      <a:pt x="77" y="54"/>
                    </a:lnTo>
                    <a:lnTo>
                      <a:pt x="77" y="52"/>
                    </a:lnTo>
                    <a:lnTo>
                      <a:pt x="77" y="50"/>
                    </a:lnTo>
                    <a:lnTo>
                      <a:pt x="77" y="52"/>
                    </a:lnTo>
                    <a:lnTo>
                      <a:pt x="75" y="52"/>
                    </a:lnTo>
                    <a:lnTo>
                      <a:pt x="75" y="54"/>
                    </a:lnTo>
                    <a:lnTo>
                      <a:pt x="75" y="52"/>
                    </a:lnTo>
                    <a:lnTo>
                      <a:pt x="73" y="52"/>
                    </a:lnTo>
                    <a:lnTo>
                      <a:pt x="75" y="52"/>
                    </a:lnTo>
                    <a:lnTo>
                      <a:pt x="73" y="52"/>
                    </a:lnTo>
                    <a:lnTo>
                      <a:pt x="73" y="54"/>
                    </a:lnTo>
                    <a:lnTo>
                      <a:pt x="73" y="56"/>
                    </a:lnTo>
                    <a:lnTo>
                      <a:pt x="71" y="56"/>
                    </a:lnTo>
                    <a:lnTo>
                      <a:pt x="69" y="56"/>
                    </a:lnTo>
                    <a:lnTo>
                      <a:pt x="69" y="54"/>
                    </a:lnTo>
                    <a:lnTo>
                      <a:pt x="69" y="52"/>
                    </a:lnTo>
                    <a:lnTo>
                      <a:pt x="69" y="50"/>
                    </a:lnTo>
                    <a:lnTo>
                      <a:pt x="69" y="48"/>
                    </a:lnTo>
                    <a:lnTo>
                      <a:pt x="71" y="48"/>
                    </a:lnTo>
                    <a:lnTo>
                      <a:pt x="69" y="48"/>
                    </a:lnTo>
                    <a:lnTo>
                      <a:pt x="71" y="48"/>
                    </a:lnTo>
                    <a:lnTo>
                      <a:pt x="73" y="48"/>
                    </a:lnTo>
                    <a:lnTo>
                      <a:pt x="71" y="48"/>
                    </a:lnTo>
                    <a:lnTo>
                      <a:pt x="73" y="48"/>
                    </a:lnTo>
                    <a:lnTo>
                      <a:pt x="73" y="46"/>
                    </a:lnTo>
                    <a:lnTo>
                      <a:pt x="71" y="46"/>
                    </a:lnTo>
                    <a:lnTo>
                      <a:pt x="71" y="48"/>
                    </a:lnTo>
                    <a:lnTo>
                      <a:pt x="71" y="46"/>
                    </a:lnTo>
                    <a:lnTo>
                      <a:pt x="71" y="48"/>
                    </a:lnTo>
                    <a:lnTo>
                      <a:pt x="71" y="46"/>
                    </a:lnTo>
                    <a:lnTo>
                      <a:pt x="73" y="46"/>
                    </a:lnTo>
                    <a:lnTo>
                      <a:pt x="73" y="44"/>
                    </a:lnTo>
                    <a:lnTo>
                      <a:pt x="75" y="44"/>
                    </a:lnTo>
                    <a:lnTo>
                      <a:pt x="75" y="42"/>
                    </a:lnTo>
                    <a:lnTo>
                      <a:pt x="77" y="42"/>
                    </a:lnTo>
                    <a:lnTo>
                      <a:pt x="79" y="42"/>
                    </a:lnTo>
                    <a:lnTo>
                      <a:pt x="77" y="42"/>
                    </a:lnTo>
                    <a:lnTo>
                      <a:pt x="77" y="40"/>
                    </a:lnTo>
                    <a:lnTo>
                      <a:pt x="77" y="38"/>
                    </a:lnTo>
                    <a:lnTo>
                      <a:pt x="77" y="36"/>
                    </a:lnTo>
                    <a:lnTo>
                      <a:pt x="79" y="36"/>
                    </a:lnTo>
                    <a:lnTo>
                      <a:pt x="79" y="34"/>
                    </a:lnTo>
                    <a:lnTo>
                      <a:pt x="81" y="34"/>
                    </a:lnTo>
                    <a:lnTo>
                      <a:pt x="81" y="33"/>
                    </a:lnTo>
                    <a:lnTo>
                      <a:pt x="79" y="33"/>
                    </a:lnTo>
                    <a:lnTo>
                      <a:pt x="79" y="31"/>
                    </a:lnTo>
                    <a:lnTo>
                      <a:pt x="77" y="31"/>
                    </a:lnTo>
                    <a:lnTo>
                      <a:pt x="75" y="31"/>
                    </a:lnTo>
                    <a:lnTo>
                      <a:pt x="75" y="33"/>
                    </a:lnTo>
                    <a:lnTo>
                      <a:pt x="73" y="33"/>
                    </a:lnTo>
                    <a:lnTo>
                      <a:pt x="73" y="31"/>
                    </a:lnTo>
                    <a:lnTo>
                      <a:pt x="71" y="31"/>
                    </a:lnTo>
                    <a:lnTo>
                      <a:pt x="69" y="31"/>
                    </a:lnTo>
                    <a:lnTo>
                      <a:pt x="69" y="29"/>
                    </a:lnTo>
                    <a:lnTo>
                      <a:pt x="69" y="27"/>
                    </a:lnTo>
                    <a:lnTo>
                      <a:pt x="67" y="27"/>
                    </a:lnTo>
                    <a:lnTo>
                      <a:pt x="65" y="27"/>
                    </a:lnTo>
                    <a:lnTo>
                      <a:pt x="63" y="27"/>
                    </a:lnTo>
                    <a:lnTo>
                      <a:pt x="63" y="25"/>
                    </a:lnTo>
                    <a:lnTo>
                      <a:pt x="62" y="25"/>
                    </a:lnTo>
                    <a:lnTo>
                      <a:pt x="62" y="23"/>
                    </a:lnTo>
                    <a:lnTo>
                      <a:pt x="63" y="23"/>
                    </a:lnTo>
                    <a:lnTo>
                      <a:pt x="63" y="21"/>
                    </a:lnTo>
                    <a:lnTo>
                      <a:pt x="63" y="19"/>
                    </a:lnTo>
                    <a:lnTo>
                      <a:pt x="62" y="19"/>
                    </a:lnTo>
                    <a:lnTo>
                      <a:pt x="60" y="19"/>
                    </a:lnTo>
                    <a:lnTo>
                      <a:pt x="60" y="17"/>
                    </a:lnTo>
                    <a:lnTo>
                      <a:pt x="58" y="17"/>
                    </a:lnTo>
                    <a:lnTo>
                      <a:pt x="56" y="17"/>
                    </a:lnTo>
                    <a:lnTo>
                      <a:pt x="54" y="17"/>
                    </a:lnTo>
                    <a:lnTo>
                      <a:pt x="54" y="15"/>
                    </a:lnTo>
                    <a:lnTo>
                      <a:pt x="54" y="13"/>
                    </a:lnTo>
                    <a:lnTo>
                      <a:pt x="54" y="11"/>
                    </a:lnTo>
                    <a:lnTo>
                      <a:pt x="52" y="11"/>
                    </a:lnTo>
                    <a:lnTo>
                      <a:pt x="54" y="11"/>
                    </a:lnTo>
                    <a:lnTo>
                      <a:pt x="52" y="11"/>
                    </a:lnTo>
                    <a:lnTo>
                      <a:pt x="54" y="11"/>
                    </a:lnTo>
                    <a:lnTo>
                      <a:pt x="52" y="11"/>
                    </a:lnTo>
                    <a:lnTo>
                      <a:pt x="52" y="10"/>
                    </a:lnTo>
                    <a:lnTo>
                      <a:pt x="54" y="10"/>
                    </a:lnTo>
                    <a:lnTo>
                      <a:pt x="52" y="10"/>
                    </a:lnTo>
                    <a:lnTo>
                      <a:pt x="52" y="8"/>
                    </a:lnTo>
                    <a:lnTo>
                      <a:pt x="52" y="10"/>
                    </a:lnTo>
                    <a:lnTo>
                      <a:pt x="50" y="10"/>
                    </a:lnTo>
                    <a:lnTo>
                      <a:pt x="50" y="8"/>
                    </a:lnTo>
                    <a:lnTo>
                      <a:pt x="52" y="8"/>
                    </a:lnTo>
                    <a:lnTo>
                      <a:pt x="52" y="6"/>
                    </a:lnTo>
                    <a:lnTo>
                      <a:pt x="50" y="6"/>
                    </a:lnTo>
                    <a:lnTo>
                      <a:pt x="50" y="4"/>
                    </a:lnTo>
                    <a:lnTo>
                      <a:pt x="50" y="6"/>
                    </a:lnTo>
                    <a:lnTo>
                      <a:pt x="48" y="6"/>
                    </a:lnTo>
                    <a:lnTo>
                      <a:pt x="48" y="4"/>
                    </a:lnTo>
                    <a:lnTo>
                      <a:pt x="48" y="6"/>
                    </a:lnTo>
                    <a:lnTo>
                      <a:pt x="46" y="6"/>
                    </a:lnTo>
                    <a:lnTo>
                      <a:pt x="46" y="4"/>
                    </a:lnTo>
                    <a:lnTo>
                      <a:pt x="44" y="4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0" y="2"/>
                    </a:lnTo>
                    <a:lnTo>
                      <a:pt x="39" y="2"/>
                    </a:lnTo>
                    <a:lnTo>
                      <a:pt x="39" y="4"/>
                    </a:lnTo>
                    <a:lnTo>
                      <a:pt x="37" y="4"/>
                    </a:lnTo>
                    <a:lnTo>
                      <a:pt x="35" y="4"/>
                    </a:lnTo>
                    <a:lnTo>
                      <a:pt x="35" y="6"/>
                    </a:lnTo>
                    <a:lnTo>
                      <a:pt x="35" y="4"/>
                    </a:lnTo>
                    <a:lnTo>
                      <a:pt x="33" y="4"/>
                    </a:lnTo>
                    <a:lnTo>
                      <a:pt x="33" y="6"/>
                    </a:lnTo>
                    <a:lnTo>
                      <a:pt x="35" y="6"/>
                    </a:lnTo>
                    <a:lnTo>
                      <a:pt x="33" y="6"/>
                    </a:lnTo>
                    <a:lnTo>
                      <a:pt x="33" y="8"/>
                    </a:lnTo>
                    <a:lnTo>
                      <a:pt x="31" y="8"/>
                    </a:lnTo>
                    <a:lnTo>
                      <a:pt x="33" y="8"/>
                    </a:lnTo>
                    <a:lnTo>
                      <a:pt x="31" y="8"/>
                    </a:lnTo>
                    <a:lnTo>
                      <a:pt x="31" y="10"/>
                    </a:lnTo>
                    <a:lnTo>
                      <a:pt x="31" y="8"/>
                    </a:lnTo>
                    <a:lnTo>
                      <a:pt x="29" y="8"/>
                    </a:lnTo>
                    <a:lnTo>
                      <a:pt x="27" y="8"/>
                    </a:lnTo>
                    <a:lnTo>
                      <a:pt x="25" y="8"/>
                    </a:lnTo>
                    <a:lnTo>
                      <a:pt x="23" y="8"/>
                    </a:lnTo>
                    <a:lnTo>
                      <a:pt x="23" y="6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3" y="4"/>
                    </a:lnTo>
                    <a:lnTo>
                      <a:pt x="21" y="4"/>
                    </a:lnTo>
                    <a:lnTo>
                      <a:pt x="21" y="6"/>
                    </a:lnTo>
                    <a:lnTo>
                      <a:pt x="19" y="6"/>
                    </a:lnTo>
                    <a:lnTo>
                      <a:pt x="21" y="6"/>
                    </a:lnTo>
                    <a:lnTo>
                      <a:pt x="21" y="8"/>
                    </a:lnTo>
                    <a:lnTo>
                      <a:pt x="19" y="8"/>
                    </a:lnTo>
                    <a:lnTo>
                      <a:pt x="19" y="6"/>
                    </a:lnTo>
                    <a:lnTo>
                      <a:pt x="19" y="8"/>
                    </a:lnTo>
                    <a:lnTo>
                      <a:pt x="17" y="8"/>
                    </a:lnTo>
                    <a:lnTo>
                      <a:pt x="17" y="10"/>
                    </a:lnTo>
                    <a:lnTo>
                      <a:pt x="17" y="11"/>
                    </a:lnTo>
                    <a:lnTo>
                      <a:pt x="15" y="11"/>
                    </a:lnTo>
                    <a:lnTo>
                      <a:pt x="14" y="11"/>
                    </a:lnTo>
                    <a:lnTo>
                      <a:pt x="14" y="10"/>
                    </a:lnTo>
                    <a:lnTo>
                      <a:pt x="12" y="10"/>
                    </a:lnTo>
                    <a:lnTo>
                      <a:pt x="14" y="10"/>
                    </a:lnTo>
                    <a:lnTo>
                      <a:pt x="12" y="10"/>
                    </a:lnTo>
                    <a:lnTo>
                      <a:pt x="12" y="11"/>
                    </a:lnTo>
                    <a:lnTo>
                      <a:pt x="10" y="11"/>
                    </a:lnTo>
                    <a:lnTo>
                      <a:pt x="12" y="13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8" y="15"/>
                    </a:lnTo>
                    <a:lnTo>
                      <a:pt x="6" y="15"/>
                    </a:lnTo>
                    <a:lnTo>
                      <a:pt x="6" y="17"/>
                    </a:lnTo>
                    <a:lnTo>
                      <a:pt x="4" y="17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2" y="21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0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35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2" y="0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88" y="0"/>
                    </a:lnTo>
                    <a:lnTo>
                      <a:pt x="90" y="0"/>
                    </a:lnTo>
                    <a:lnTo>
                      <a:pt x="92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8" y="0"/>
                    </a:lnTo>
                    <a:lnTo>
                      <a:pt x="100" y="0"/>
                    </a:lnTo>
                    <a:lnTo>
                      <a:pt x="102" y="0"/>
                    </a:lnTo>
                    <a:lnTo>
                      <a:pt x="104" y="0"/>
                    </a:lnTo>
                    <a:lnTo>
                      <a:pt x="106" y="0"/>
                    </a:lnTo>
                    <a:lnTo>
                      <a:pt x="108" y="0"/>
                    </a:lnTo>
                    <a:lnTo>
                      <a:pt x="110" y="0"/>
                    </a:lnTo>
                    <a:lnTo>
                      <a:pt x="111" y="0"/>
                    </a:lnTo>
                    <a:lnTo>
                      <a:pt x="113" y="0"/>
                    </a:lnTo>
                    <a:lnTo>
                      <a:pt x="115" y="0"/>
                    </a:lnTo>
                    <a:lnTo>
                      <a:pt x="115" y="2"/>
                    </a:lnTo>
                    <a:lnTo>
                      <a:pt x="115" y="4"/>
                    </a:lnTo>
                    <a:lnTo>
                      <a:pt x="115" y="6"/>
                    </a:lnTo>
                    <a:lnTo>
                      <a:pt x="115" y="8"/>
                    </a:lnTo>
                    <a:lnTo>
                      <a:pt x="117" y="8"/>
                    </a:lnTo>
                    <a:lnTo>
                      <a:pt x="117" y="10"/>
                    </a:lnTo>
                    <a:lnTo>
                      <a:pt x="117" y="11"/>
                    </a:lnTo>
                    <a:lnTo>
                      <a:pt x="117" y="13"/>
                    </a:lnTo>
                    <a:lnTo>
                      <a:pt x="117" y="15"/>
                    </a:lnTo>
                    <a:lnTo>
                      <a:pt x="117" y="17"/>
                    </a:lnTo>
                    <a:lnTo>
                      <a:pt x="117" y="19"/>
                    </a:lnTo>
                    <a:lnTo>
                      <a:pt x="117" y="21"/>
                    </a:lnTo>
                    <a:lnTo>
                      <a:pt x="117" y="23"/>
                    </a:lnTo>
                    <a:lnTo>
                      <a:pt x="117" y="25"/>
                    </a:lnTo>
                    <a:lnTo>
                      <a:pt x="117" y="27"/>
                    </a:lnTo>
                    <a:lnTo>
                      <a:pt x="117" y="29"/>
                    </a:lnTo>
                    <a:lnTo>
                      <a:pt x="117" y="31"/>
                    </a:lnTo>
                    <a:lnTo>
                      <a:pt x="117" y="33"/>
                    </a:lnTo>
                    <a:lnTo>
                      <a:pt x="117" y="34"/>
                    </a:lnTo>
                    <a:lnTo>
                      <a:pt x="117" y="36"/>
                    </a:lnTo>
                    <a:lnTo>
                      <a:pt x="117" y="38"/>
                    </a:lnTo>
                    <a:lnTo>
                      <a:pt x="119" y="38"/>
                    </a:lnTo>
                    <a:lnTo>
                      <a:pt x="119" y="40"/>
                    </a:lnTo>
                    <a:lnTo>
                      <a:pt x="119" y="42"/>
                    </a:lnTo>
                    <a:lnTo>
                      <a:pt x="119" y="44"/>
                    </a:lnTo>
                    <a:lnTo>
                      <a:pt x="119" y="46"/>
                    </a:lnTo>
                    <a:lnTo>
                      <a:pt x="119" y="48"/>
                    </a:lnTo>
                    <a:lnTo>
                      <a:pt x="119" y="50"/>
                    </a:lnTo>
                    <a:lnTo>
                      <a:pt x="119" y="52"/>
                    </a:lnTo>
                    <a:lnTo>
                      <a:pt x="121" y="52"/>
                    </a:lnTo>
                    <a:lnTo>
                      <a:pt x="123" y="52"/>
                    </a:lnTo>
                    <a:lnTo>
                      <a:pt x="125" y="52"/>
                    </a:lnTo>
                    <a:lnTo>
                      <a:pt x="127" y="52"/>
                    </a:lnTo>
                    <a:lnTo>
                      <a:pt x="129" y="52"/>
                    </a:lnTo>
                    <a:lnTo>
                      <a:pt x="131" y="52"/>
                    </a:lnTo>
                    <a:lnTo>
                      <a:pt x="133" y="52"/>
                    </a:lnTo>
                    <a:lnTo>
                      <a:pt x="135" y="52"/>
                    </a:lnTo>
                    <a:lnTo>
                      <a:pt x="136" y="52"/>
                    </a:lnTo>
                    <a:lnTo>
                      <a:pt x="138" y="52"/>
                    </a:lnTo>
                    <a:lnTo>
                      <a:pt x="136" y="52"/>
                    </a:lnTo>
                    <a:lnTo>
                      <a:pt x="136" y="54"/>
                    </a:lnTo>
                    <a:lnTo>
                      <a:pt x="138" y="54"/>
                    </a:lnTo>
                    <a:lnTo>
                      <a:pt x="136" y="54"/>
                    </a:lnTo>
                    <a:lnTo>
                      <a:pt x="138" y="54"/>
                    </a:lnTo>
                    <a:close/>
                  </a:path>
                </a:pathLst>
              </a:custGeom>
              <a:solidFill>
                <a:srgbClr val="C3B996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1" name="Freeform 1379">
                <a:extLst>
                  <a:ext uri="{FF2B5EF4-FFF2-40B4-BE49-F238E27FC236}">
                    <a16:creationId xmlns:a16="http://schemas.microsoft.com/office/drawing/2014/main" id="{4F8F738A-B58B-8F60-B8C7-B7B34B46DB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62911" y="2507595"/>
                <a:ext cx="82550" cy="158750"/>
              </a:xfrm>
              <a:custGeom>
                <a:avLst/>
                <a:gdLst>
                  <a:gd name="T0" fmla="*/ 35 w 52"/>
                  <a:gd name="T1" fmla="*/ 80 h 100"/>
                  <a:gd name="T2" fmla="*/ 36 w 52"/>
                  <a:gd name="T3" fmla="*/ 80 h 100"/>
                  <a:gd name="T4" fmla="*/ 38 w 52"/>
                  <a:gd name="T5" fmla="*/ 80 h 100"/>
                  <a:gd name="T6" fmla="*/ 38 w 52"/>
                  <a:gd name="T7" fmla="*/ 78 h 100"/>
                  <a:gd name="T8" fmla="*/ 38 w 52"/>
                  <a:gd name="T9" fmla="*/ 78 h 100"/>
                  <a:gd name="T10" fmla="*/ 40 w 52"/>
                  <a:gd name="T11" fmla="*/ 78 h 100"/>
                  <a:gd name="T12" fmla="*/ 40 w 52"/>
                  <a:gd name="T13" fmla="*/ 75 h 100"/>
                  <a:gd name="T14" fmla="*/ 44 w 52"/>
                  <a:gd name="T15" fmla="*/ 71 h 100"/>
                  <a:gd name="T16" fmla="*/ 46 w 52"/>
                  <a:gd name="T17" fmla="*/ 65 h 100"/>
                  <a:gd name="T18" fmla="*/ 42 w 52"/>
                  <a:gd name="T19" fmla="*/ 71 h 100"/>
                  <a:gd name="T20" fmla="*/ 42 w 52"/>
                  <a:gd name="T21" fmla="*/ 73 h 100"/>
                  <a:gd name="T22" fmla="*/ 46 w 52"/>
                  <a:gd name="T23" fmla="*/ 67 h 100"/>
                  <a:gd name="T24" fmla="*/ 6 w 52"/>
                  <a:gd name="T25" fmla="*/ 82 h 100"/>
                  <a:gd name="T26" fmla="*/ 2 w 52"/>
                  <a:gd name="T27" fmla="*/ 77 h 100"/>
                  <a:gd name="T28" fmla="*/ 2 w 52"/>
                  <a:gd name="T29" fmla="*/ 71 h 100"/>
                  <a:gd name="T30" fmla="*/ 6 w 52"/>
                  <a:gd name="T31" fmla="*/ 65 h 100"/>
                  <a:gd name="T32" fmla="*/ 13 w 52"/>
                  <a:gd name="T33" fmla="*/ 59 h 100"/>
                  <a:gd name="T34" fmla="*/ 21 w 52"/>
                  <a:gd name="T35" fmla="*/ 53 h 100"/>
                  <a:gd name="T36" fmla="*/ 27 w 52"/>
                  <a:gd name="T37" fmla="*/ 50 h 100"/>
                  <a:gd name="T38" fmla="*/ 21 w 52"/>
                  <a:gd name="T39" fmla="*/ 42 h 100"/>
                  <a:gd name="T40" fmla="*/ 15 w 52"/>
                  <a:gd name="T41" fmla="*/ 38 h 100"/>
                  <a:gd name="T42" fmla="*/ 12 w 52"/>
                  <a:gd name="T43" fmla="*/ 29 h 100"/>
                  <a:gd name="T44" fmla="*/ 17 w 52"/>
                  <a:gd name="T45" fmla="*/ 21 h 100"/>
                  <a:gd name="T46" fmla="*/ 15 w 52"/>
                  <a:gd name="T47" fmla="*/ 13 h 100"/>
                  <a:gd name="T48" fmla="*/ 21 w 52"/>
                  <a:gd name="T49" fmla="*/ 7 h 100"/>
                  <a:gd name="T50" fmla="*/ 27 w 52"/>
                  <a:gd name="T51" fmla="*/ 0 h 100"/>
                  <a:gd name="T52" fmla="*/ 36 w 52"/>
                  <a:gd name="T53" fmla="*/ 4 h 100"/>
                  <a:gd name="T54" fmla="*/ 44 w 52"/>
                  <a:gd name="T55" fmla="*/ 9 h 100"/>
                  <a:gd name="T56" fmla="*/ 52 w 52"/>
                  <a:gd name="T57" fmla="*/ 17 h 100"/>
                  <a:gd name="T58" fmla="*/ 48 w 52"/>
                  <a:gd name="T59" fmla="*/ 27 h 100"/>
                  <a:gd name="T60" fmla="*/ 46 w 52"/>
                  <a:gd name="T61" fmla="*/ 29 h 100"/>
                  <a:gd name="T62" fmla="*/ 46 w 52"/>
                  <a:gd name="T63" fmla="*/ 27 h 100"/>
                  <a:gd name="T64" fmla="*/ 40 w 52"/>
                  <a:gd name="T65" fmla="*/ 34 h 100"/>
                  <a:gd name="T66" fmla="*/ 42 w 52"/>
                  <a:gd name="T67" fmla="*/ 38 h 100"/>
                  <a:gd name="T68" fmla="*/ 48 w 52"/>
                  <a:gd name="T69" fmla="*/ 38 h 100"/>
                  <a:gd name="T70" fmla="*/ 48 w 52"/>
                  <a:gd name="T71" fmla="*/ 40 h 100"/>
                  <a:gd name="T72" fmla="*/ 50 w 52"/>
                  <a:gd name="T73" fmla="*/ 40 h 100"/>
                  <a:gd name="T74" fmla="*/ 50 w 52"/>
                  <a:gd name="T75" fmla="*/ 42 h 100"/>
                  <a:gd name="T76" fmla="*/ 48 w 52"/>
                  <a:gd name="T77" fmla="*/ 50 h 100"/>
                  <a:gd name="T78" fmla="*/ 48 w 52"/>
                  <a:gd name="T79" fmla="*/ 59 h 100"/>
                  <a:gd name="T80" fmla="*/ 46 w 52"/>
                  <a:gd name="T81" fmla="*/ 59 h 100"/>
                  <a:gd name="T82" fmla="*/ 46 w 52"/>
                  <a:gd name="T83" fmla="*/ 53 h 100"/>
                  <a:gd name="T84" fmla="*/ 46 w 52"/>
                  <a:gd name="T85" fmla="*/ 55 h 100"/>
                  <a:gd name="T86" fmla="*/ 44 w 52"/>
                  <a:gd name="T87" fmla="*/ 59 h 100"/>
                  <a:gd name="T88" fmla="*/ 44 w 52"/>
                  <a:gd name="T89" fmla="*/ 65 h 100"/>
                  <a:gd name="T90" fmla="*/ 42 w 52"/>
                  <a:gd name="T91" fmla="*/ 69 h 100"/>
                  <a:gd name="T92" fmla="*/ 38 w 52"/>
                  <a:gd name="T93" fmla="*/ 75 h 100"/>
                  <a:gd name="T94" fmla="*/ 38 w 52"/>
                  <a:gd name="T95" fmla="*/ 77 h 100"/>
                  <a:gd name="T96" fmla="*/ 36 w 52"/>
                  <a:gd name="T97" fmla="*/ 80 h 100"/>
                  <a:gd name="T98" fmla="*/ 33 w 52"/>
                  <a:gd name="T99" fmla="*/ 82 h 100"/>
                  <a:gd name="T100" fmla="*/ 33 w 52"/>
                  <a:gd name="T101" fmla="*/ 84 h 100"/>
                  <a:gd name="T102" fmla="*/ 29 w 52"/>
                  <a:gd name="T103" fmla="*/ 84 h 100"/>
                  <a:gd name="T104" fmla="*/ 33 w 52"/>
                  <a:gd name="T105" fmla="*/ 86 h 100"/>
                  <a:gd name="T106" fmla="*/ 27 w 52"/>
                  <a:gd name="T107" fmla="*/ 92 h 100"/>
                  <a:gd name="T108" fmla="*/ 25 w 52"/>
                  <a:gd name="T109" fmla="*/ 96 h 100"/>
                  <a:gd name="T110" fmla="*/ 23 w 52"/>
                  <a:gd name="T111" fmla="*/ 96 h 100"/>
                  <a:gd name="T112" fmla="*/ 21 w 52"/>
                  <a:gd name="T113" fmla="*/ 100 h 100"/>
                  <a:gd name="T114" fmla="*/ 19 w 52"/>
                  <a:gd name="T115" fmla="*/ 96 h 100"/>
                  <a:gd name="T116" fmla="*/ 17 w 52"/>
                  <a:gd name="T117" fmla="*/ 88 h 100"/>
                  <a:gd name="T118" fmla="*/ 10 w 52"/>
                  <a:gd name="T119" fmla="*/ 84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2" h="100">
                    <a:moveTo>
                      <a:pt x="33" y="82"/>
                    </a:moveTo>
                    <a:lnTo>
                      <a:pt x="33" y="84"/>
                    </a:lnTo>
                    <a:lnTo>
                      <a:pt x="33" y="82"/>
                    </a:lnTo>
                    <a:close/>
                    <a:moveTo>
                      <a:pt x="36" y="80"/>
                    </a:moveTo>
                    <a:lnTo>
                      <a:pt x="36" y="78"/>
                    </a:lnTo>
                    <a:lnTo>
                      <a:pt x="36" y="80"/>
                    </a:lnTo>
                    <a:close/>
                    <a:moveTo>
                      <a:pt x="35" y="80"/>
                    </a:moveTo>
                    <a:lnTo>
                      <a:pt x="36" y="80"/>
                    </a:lnTo>
                    <a:lnTo>
                      <a:pt x="35" y="80"/>
                    </a:lnTo>
                    <a:lnTo>
                      <a:pt x="36" y="80"/>
                    </a:lnTo>
                    <a:lnTo>
                      <a:pt x="35" y="80"/>
                    </a:lnTo>
                    <a:lnTo>
                      <a:pt x="35" y="78"/>
                    </a:lnTo>
                    <a:lnTo>
                      <a:pt x="35" y="80"/>
                    </a:lnTo>
                    <a:close/>
                    <a:moveTo>
                      <a:pt x="36" y="80"/>
                    </a:moveTo>
                    <a:lnTo>
                      <a:pt x="36" y="78"/>
                    </a:lnTo>
                    <a:lnTo>
                      <a:pt x="36" y="80"/>
                    </a:lnTo>
                    <a:close/>
                    <a:moveTo>
                      <a:pt x="36" y="78"/>
                    </a:moveTo>
                    <a:lnTo>
                      <a:pt x="35" y="78"/>
                    </a:lnTo>
                    <a:lnTo>
                      <a:pt x="36" y="78"/>
                    </a:lnTo>
                    <a:close/>
                    <a:moveTo>
                      <a:pt x="36" y="80"/>
                    </a:moveTo>
                    <a:lnTo>
                      <a:pt x="38" y="80"/>
                    </a:lnTo>
                    <a:lnTo>
                      <a:pt x="36" y="80"/>
                    </a:lnTo>
                    <a:lnTo>
                      <a:pt x="38" y="80"/>
                    </a:lnTo>
                    <a:lnTo>
                      <a:pt x="36" y="80"/>
                    </a:lnTo>
                    <a:lnTo>
                      <a:pt x="36" y="78"/>
                    </a:lnTo>
                    <a:lnTo>
                      <a:pt x="38" y="78"/>
                    </a:lnTo>
                    <a:lnTo>
                      <a:pt x="38" y="80"/>
                    </a:lnTo>
                    <a:lnTo>
                      <a:pt x="38" y="78"/>
                    </a:lnTo>
                    <a:lnTo>
                      <a:pt x="38" y="80"/>
                    </a:lnTo>
                    <a:lnTo>
                      <a:pt x="36" y="80"/>
                    </a:lnTo>
                    <a:lnTo>
                      <a:pt x="36" y="82"/>
                    </a:lnTo>
                    <a:lnTo>
                      <a:pt x="36" y="80"/>
                    </a:lnTo>
                    <a:close/>
                    <a:moveTo>
                      <a:pt x="38" y="78"/>
                    </a:moveTo>
                    <a:lnTo>
                      <a:pt x="36" y="78"/>
                    </a:lnTo>
                    <a:lnTo>
                      <a:pt x="38" y="78"/>
                    </a:lnTo>
                    <a:close/>
                    <a:moveTo>
                      <a:pt x="38" y="77"/>
                    </a:moveTo>
                    <a:lnTo>
                      <a:pt x="38" y="78"/>
                    </a:lnTo>
                    <a:lnTo>
                      <a:pt x="38" y="77"/>
                    </a:lnTo>
                    <a:close/>
                    <a:moveTo>
                      <a:pt x="38" y="78"/>
                    </a:moveTo>
                    <a:lnTo>
                      <a:pt x="38" y="77"/>
                    </a:lnTo>
                    <a:lnTo>
                      <a:pt x="40" y="77"/>
                    </a:lnTo>
                    <a:lnTo>
                      <a:pt x="40" y="78"/>
                    </a:lnTo>
                    <a:lnTo>
                      <a:pt x="38" y="78"/>
                    </a:lnTo>
                    <a:close/>
                    <a:moveTo>
                      <a:pt x="38" y="77"/>
                    </a:moveTo>
                    <a:lnTo>
                      <a:pt x="38" y="75"/>
                    </a:lnTo>
                    <a:lnTo>
                      <a:pt x="38" y="77"/>
                    </a:lnTo>
                    <a:close/>
                    <a:moveTo>
                      <a:pt x="40" y="75"/>
                    </a:moveTo>
                    <a:lnTo>
                      <a:pt x="40" y="73"/>
                    </a:lnTo>
                    <a:lnTo>
                      <a:pt x="40" y="75"/>
                    </a:lnTo>
                    <a:close/>
                    <a:moveTo>
                      <a:pt x="44" y="71"/>
                    </a:moveTo>
                    <a:lnTo>
                      <a:pt x="42" y="71"/>
                    </a:lnTo>
                    <a:lnTo>
                      <a:pt x="44" y="71"/>
                    </a:lnTo>
                    <a:close/>
                    <a:moveTo>
                      <a:pt x="44" y="69"/>
                    </a:moveTo>
                    <a:lnTo>
                      <a:pt x="44" y="71"/>
                    </a:lnTo>
                    <a:lnTo>
                      <a:pt x="42" y="71"/>
                    </a:lnTo>
                    <a:lnTo>
                      <a:pt x="44" y="71"/>
                    </a:lnTo>
                    <a:lnTo>
                      <a:pt x="42" y="71"/>
                    </a:lnTo>
                    <a:lnTo>
                      <a:pt x="42" y="69"/>
                    </a:lnTo>
                    <a:lnTo>
                      <a:pt x="44" y="69"/>
                    </a:lnTo>
                    <a:close/>
                    <a:moveTo>
                      <a:pt x="44" y="65"/>
                    </a:moveTo>
                    <a:lnTo>
                      <a:pt x="46" y="65"/>
                    </a:lnTo>
                    <a:lnTo>
                      <a:pt x="44" y="65"/>
                    </a:lnTo>
                    <a:close/>
                    <a:moveTo>
                      <a:pt x="46" y="65"/>
                    </a:moveTo>
                    <a:lnTo>
                      <a:pt x="46" y="67"/>
                    </a:lnTo>
                    <a:lnTo>
                      <a:pt x="46" y="65"/>
                    </a:lnTo>
                    <a:lnTo>
                      <a:pt x="46" y="67"/>
                    </a:lnTo>
                    <a:lnTo>
                      <a:pt x="46" y="69"/>
                    </a:lnTo>
                    <a:lnTo>
                      <a:pt x="44" y="69"/>
                    </a:lnTo>
                    <a:lnTo>
                      <a:pt x="44" y="71"/>
                    </a:lnTo>
                    <a:lnTo>
                      <a:pt x="42" y="71"/>
                    </a:lnTo>
                    <a:lnTo>
                      <a:pt x="42" y="73"/>
                    </a:lnTo>
                    <a:lnTo>
                      <a:pt x="42" y="75"/>
                    </a:lnTo>
                    <a:lnTo>
                      <a:pt x="40" y="75"/>
                    </a:lnTo>
                    <a:lnTo>
                      <a:pt x="40" y="77"/>
                    </a:lnTo>
                    <a:lnTo>
                      <a:pt x="40" y="75"/>
                    </a:lnTo>
                    <a:lnTo>
                      <a:pt x="42" y="75"/>
                    </a:lnTo>
                    <a:lnTo>
                      <a:pt x="42" y="73"/>
                    </a:lnTo>
                    <a:lnTo>
                      <a:pt x="42" y="71"/>
                    </a:lnTo>
                    <a:lnTo>
                      <a:pt x="44" y="71"/>
                    </a:lnTo>
                    <a:lnTo>
                      <a:pt x="44" y="69"/>
                    </a:lnTo>
                    <a:lnTo>
                      <a:pt x="46" y="69"/>
                    </a:lnTo>
                    <a:lnTo>
                      <a:pt x="46" y="67"/>
                    </a:lnTo>
                    <a:lnTo>
                      <a:pt x="44" y="67"/>
                    </a:lnTo>
                    <a:lnTo>
                      <a:pt x="46" y="67"/>
                    </a:lnTo>
                    <a:lnTo>
                      <a:pt x="44" y="67"/>
                    </a:lnTo>
                    <a:lnTo>
                      <a:pt x="44" y="65"/>
                    </a:lnTo>
                    <a:lnTo>
                      <a:pt x="46" y="65"/>
                    </a:lnTo>
                    <a:close/>
                    <a:moveTo>
                      <a:pt x="15" y="57"/>
                    </a:moveTo>
                    <a:lnTo>
                      <a:pt x="13" y="57"/>
                    </a:lnTo>
                    <a:lnTo>
                      <a:pt x="15" y="57"/>
                    </a:lnTo>
                    <a:close/>
                    <a:moveTo>
                      <a:pt x="6" y="82"/>
                    </a:moveTo>
                    <a:lnTo>
                      <a:pt x="6" y="80"/>
                    </a:lnTo>
                    <a:lnTo>
                      <a:pt x="4" y="80"/>
                    </a:lnTo>
                    <a:lnTo>
                      <a:pt x="4" y="78"/>
                    </a:lnTo>
                    <a:lnTo>
                      <a:pt x="2" y="78"/>
                    </a:lnTo>
                    <a:lnTo>
                      <a:pt x="0" y="78"/>
                    </a:lnTo>
                    <a:lnTo>
                      <a:pt x="0" y="77"/>
                    </a:lnTo>
                    <a:lnTo>
                      <a:pt x="2" y="77"/>
                    </a:lnTo>
                    <a:lnTo>
                      <a:pt x="2" y="75"/>
                    </a:lnTo>
                    <a:lnTo>
                      <a:pt x="2" y="73"/>
                    </a:lnTo>
                    <a:lnTo>
                      <a:pt x="2" y="75"/>
                    </a:lnTo>
                    <a:lnTo>
                      <a:pt x="2" y="73"/>
                    </a:lnTo>
                    <a:lnTo>
                      <a:pt x="0" y="73"/>
                    </a:lnTo>
                    <a:lnTo>
                      <a:pt x="0" y="71"/>
                    </a:lnTo>
                    <a:lnTo>
                      <a:pt x="2" y="71"/>
                    </a:lnTo>
                    <a:lnTo>
                      <a:pt x="2" y="69"/>
                    </a:lnTo>
                    <a:lnTo>
                      <a:pt x="2" y="67"/>
                    </a:lnTo>
                    <a:lnTo>
                      <a:pt x="4" y="67"/>
                    </a:lnTo>
                    <a:lnTo>
                      <a:pt x="4" y="65"/>
                    </a:lnTo>
                    <a:lnTo>
                      <a:pt x="6" y="65"/>
                    </a:lnTo>
                    <a:lnTo>
                      <a:pt x="6" y="63"/>
                    </a:lnTo>
                    <a:lnTo>
                      <a:pt x="6" y="65"/>
                    </a:lnTo>
                    <a:lnTo>
                      <a:pt x="6" y="63"/>
                    </a:lnTo>
                    <a:lnTo>
                      <a:pt x="8" y="63"/>
                    </a:lnTo>
                    <a:lnTo>
                      <a:pt x="10" y="63"/>
                    </a:lnTo>
                    <a:lnTo>
                      <a:pt x="10" y="61"/>
                    </a:lnTo>
                    <a:lnTo>
                      <a:pt x="12" y="61"/>
                    </a:lnTo>
                    <a:lnTo>
                      <a:pt x="13" y="61"/>
                    </a:lnTo>
                    <a:lnTo>
                      <a:pt x="13" y="59"/>
                    </a:lnTo>
                    <a:lnTo>
                      <a:pt x="13" y="57"/>
                    </a:lnTo>
                    <a:lnTo>
                      <a:pt x="15" y="57"/>
                    </a:lnTo>
                    <a:lnTo>
                      <a:pt x="15" y="55"/>
                    </a:lnTo>
                    <a:lnTo>
                      <a:pt x="17" y="55"/>
                    </a:lnTo>
                    <a:lnTo>
                      <a:pt x="17" y="53"/>
                    </a:lnTo>
                    <a:lnTo>
                      <a:pt x="19" y="53"/>
                    </a:lnTo>
                    <a:lnTo>
                      <a:pt x="21" y="53"/>
                    </a:lnTo>
                    <a:lnTo>
                      <a:pt x="21" y="52"/>
                    </a:lnTo>
                    <a:lnTo>
                      <a:pt x="23" y="52"/>
                    </a:lnTo>
                    <a:lnTo>
                      <a:pt x="23" y="50"/>
                    </a:lnTo>
                    <a:lnTo>
                      <a:pt x="23" y="52"/>
                    </a:lnTo>
                    <a:lnTo>
                      <a:pt x="25" y="52"/>
                    </a:lnTo>
                    <a:lnTo>
                      <a:pt x="25" y="50"/>
                    </a:lnTo>
                    <a:lnTo>
                      <a:pt x="27" y="50"/>
                    </a:lnTo>
                    <a:lnTo>
                      <a:pt x="27" y="48"/>
                    </a:lnTo>
                    <a:lnTo>
                      <a:pt x="25" y="48"/>
                    </a:lnTo>
                    <a:lnTo>
                      <a:pt x="25" y="46"/>
                    </a:lnTo>
                    <a:lnTo>
                      <a:pt x="23" y="46"/>
                    </a:lnTo>
                    <a:lnTo>
                      <a:pt x="23" y="44"/>
                    </a:lnTo>
                    <a:lnTo>
                      <a:pt x="21" y="44"/>
                    </a:lnTo>
                    <a:lnTo>
                      <a:pt x="21" y="42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19" y="38"/>
                    </a:lnTo>
                    <a:lnTo>
                      <a:pt x="17" y="38"/>
                    </a:lnTo>
                    <a:lnTo>
                      <a:pt x="17" y="40"/>
                    </a:lnTo>
                    <a:lnTo>
                      <a:pt x="17" y="38"/>
                    </a:lnTo>
                    <a:lnTo>
                      <a:pt x="15" y="38"/>
                    </a:lnTo>
                    <a:lnTo>
                      <a:pt x="15" y="36"/>
                    </a:lnTo>
                    <a:lnTo>
                      <a:pt x="15" y="34"/>
                    </a:lnTo>
                    <a:lnTo>
                      <a:pt x="15" y="32"/>
                    </a:lnTo>
                    <a:lnTo>
                      <a:pt x="13" y="32"/>
                    </a:lnTo>
                    <a:lnTo>
                      <a:pt x="12" y="32"/>
                    </a:lnTo>
                    <a:lnTo>
                      <a:pt x="12" y="30"/>
                    </a:lnTo>
                    <a:lnTo>
                      <a:pt x="12" y="29"/>
                    </a:lnTo>
                    <a:lnTo>
                      <a:pt x="12" y="27"/>
                    </a:lnTo>
                    <a:lnTo>
                      <a:pt x="12" y="25"/>
                    </a:lnTo>
                    <a:lnTo>
                      <a:pt x="12" y="23"/>
                    </a:lnTo>
                    <a:lnTo>
                      <a:pt x="13" y="23"/>
                    </a:lnTo>
                    <a:lnTo>
                      <a:pt x="15" y="23"/>
                    </a:lnTo>
                    <a:lnTo>
                      <a:pt x="15" y="21"/>
                    </a:lnTo>
                    <a:lnTo>
                      <a:pt x="17" y="21"/>
                    </a:lnTo>
                    <a:lnTo>
                      <a:pt x="17" y="19"/>
                    </a:lnTo>
                    <a:lnTo>
                      <a:pt x="15" y="19"/>
                    </a:lnTo>
                    <a:lnTo>
                      <a:pt x="15" y="17"/>
                    </a:lnTo>
                    <a:lnTo>
                      <a:pt x="13" y="17"/>
                    </a:lnTo>
                    <a:lnTo>
                      <a:pt x="13" y="15"/>
                    </a:lnTo>
                    <a:lnTo>
                      <a:pt x="15" y="15"/>
                    </a:lnTo>
                    <a:lnTo>
                      <a:pt x="15" y="13"/>
                    </a:lnTo>
                    <a:lnTo>
                      <a:pt x="17" y="13"/>
                    </a:lnTo>
                    <a:lnTo>
                      <a:pt x="17" y="11"/>
                    </a:lnTo>
                    <a:lnTo>
                      <a:pt x="19" y="11"/>
                    </a:lnTo>
                    <a:lnTo>
                      <a:pt x="17" y="11"/>
                    </a:lnTo>
                    <a:lnTo>
                      <a:pt x="19" y="9"/>
                    </a:lnTo>
                    <a:lnTo>
                      <a:pt x="21" y="9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3" y="5"/>
                    </a:lnTo>
                    <a:lnTo>
                      <a:pt x="23" y="4"/>
                    </a:lnTo>
                    <a:lnTo>
                      <a:pt x="23" y="2"/>
                    </a:lnTo>
                    <a:lnTo>
                      <a:pt x="25" y="2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9" y="0"/>
                    </a:lnTo>
                    <a:lnTo>
                      <a:pt x="29" y="2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3" y="4"/>
                    </a:lnTo>
                    <a:lnTo>
                      <a:pt x="35" y="4"/>
                    </a:lnTo>
                    <a:lnTo>
                      <a:pt x="36" y="4"/>
                    </a:lnTo>
                    <a:lnTo>
                      <a:pt x="36" y="5"/>
                    </a:lnTo>
                    <a:lnTo>
                      <a:pt x="38" y="5"/>
                    </a:lnTo>
                    <a:lnTo>
                      <a:pt x="38" y="7"/>
                    </a:lnTo>
                    <a:lnTo>
                      <a:pt x="40" y="7"/>
                    </a:lnTo>
                    <a:lnTo>
                      <a:pt x="42" y="7"/>
                    </a:lnTo>
                    <a:lnTo>
                      <a:pt x="42" y="9"/>
                    </a:lnTo>
                    <a:lnTo>
                      <a:pt x="44" y="9"/>
                    </a:lnTo>
                    <a:lnTo>
                      <a:pt x="46" y="9"/>
                    </a:lnTo>
                    <a:lnTo>
                      <a:pt x="46" y="11"/>
                    </a:lnTo>
                    <a:lnTo>
                      <a:pt x="48" y="11"/>
                    </a:lnTo>
                    <a:lnTo>
                      <a:pt x="50" y="13"/>
                    </a:lnTo>
                    <a:lnTo>
                      <a:pt x="52" y="13"/>
                    </a:lnTo>
                    <a:lnTo>
                      <a:pt x="52" y="15"/>
                    </a:lnTo>
                    <a:lnTo>
                      <a:pt x="52" y="17"/>
                    </a:lnTo>
                    <a:lnTo>
                      <a:pt x="52" y="19"/>
                    </a:lnTo>
                    <a:lnTo>
                      <a:pt x="52" y="21"/>
                    </a:lnTo>
                    <a:lnTo>
                      <a:pt x="50" y="21"/>
                    </a:lnTo>
                    <a:lnTo>
                      <a:pt x="50" y="23"/>
                    </a:lnTo>
                    <a:lnTo>
                      <a:pt x="50" y="25"/>
                    </a:lnTo>
                    <a:lnTo>
                      <a:pt x="48" y="25"/>
                    </a:lnTo>
                    <a:lnTo>
                      <a:pt x="48" y="27"/>
                    </a:lnTo>
                    <a:lnTo>
                      <a:pt x="46" y="27"/>
                    </a:lnTo>
                    <a:lnTo>
                      <a:pt x="48" y="29"/>
                    </a:lnTo>
                    <a:lnTo>
                      <a:pt x="46" y="29"/>
                    </a:lnTo>
                    <a:lnTo>
                      <a:pt x="48" y="29"/>
                    </a:lnTo>
                    <a:lnTo>
                      <a:pt x="46" y="29"/>
                    </a:lnTo>
                    <a:lnTo>
                      <a:pt x="44" y="29"/>
                    </a:lnTo>
                    <a:lnTo>
                      <a:pt x="46" y="29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46" y="27"/>
                    </a:lnTo>
                    <a:lnTo>
                      <a:pt x="44" y="27"/>
                    </a:lnTo>
                    <a:lnTo>
                      <a:pt x="46" y="27"/>
                    </a:lnTo>
                    <a:lnTo>
                      <a:pt x="44" y="27"/>
                    </a:lnTo>
                    <a:lnTo>
                      <a:pt x="44" y="29"/>
                    </a:lnTo>
                    <a:lnTo>
                      <a:pt x="42" y="29"/>
                    </a:lnTo>
                    <a:lnTo>
                      <a:pt x="42" y="30"/>
                    </a:lnTo>
                    <a:lnTo>
                      <a:pt x="42" y="32"/>
                    </a:lnTo>
                    <a:lnTo>
                      <a:pt x="42" y="34"/>
                    </a:lnTo>
                    <a:lnTo>
                      <a:pt x="40" y="34"/>
                    </a:lnTo>
                    <a:lnTo>
                      <a:pt x="38" y="34"/>
                    </a:lnTo>
                    <a:lnTo>
                      <a:pt x="38" y="36"/>
                    </a:lnTo>
                    <a:lnTo>
                      <a:pt x="40" y="36"/>
                    </a:lnTo>
                    <a:lnTo>
                      <a:pt x="40" y="34"/>
                    </a:lnTo>
                    <a:lnTo>
                      <a:pt x="40" y="36"/>
                    </a:lnTo>
                    <a:lnTo>
                      <a:pt x="42" y="36"/>
                    </a:lnTo>
                    <a:lnTo>
                      <a:pt x="42" y="38"/>
                    </a:lnTo>
                    <a:lnTo>
                      <a:pt x="44" y="38"/>
                    </a:lnTo>
                    <a:lnTo>
                      <a:pt x="44" y="36"/>
                    </a:lnTo>
                    <a:lnTo>
                      <a:pt x="44" y="38"/>
                    </a:lnTo>
                    <a:lnTo>
                      <a:pt x="44" y="36"/>
                    </a:lnTo>
                    <a:lnTo>
                      <a:pt x="46" y="36"/>
                    </a:lnTo>
                    <a:lnTo>
                      <a:pt x="46" y="38"/>
                    </a:lnTo>
                    <a:lnTo>
                      <a:pt x="48" y="38"/>
                    </a:lnTo>
                    <a:lnTo>
                      <a:pt x="50" y="38"/>
                    </a:lnTo>
                    <a:lnTo>
                      <a:pt x="50" y="40"/>
                    </a:lnTo>
                    <a:lnTo>
                      <a:pt x="48" y="40"/>
                    </a:lnTo>
                    <a:lnTo>
                      <a:pt x="48" y="42"/>
                    </a:lnTo>
                    <a:lnTo>
                      <a:pt x="46" y="42"/>
                    </a:lnTo>
                    <a:lnTo>
                      <a:pt x="48" y="42"/>
                    </a:lnTo>
                    <a:lnTo>
                      <a:pt x="48" y="40"/>
                    </a:lnTo>
                    <a:lnTo>
                      <a:pt x="50" y="40"/>
                    </a:lnTo>
                    <a:lnTo>
                      <a:pt x="50" y="42"/>
                    </a:lnTo>
                    <a:lnTo>
                      <a:pt x="48" y="42"/>
                    </a:lnTo>
                    <a:lnTo>
                      <a:pt x="50" y="42"/>
                    </a:lnTo>
                    <a:lnTo>
                      <a:pt x="50" y="44"/>
                    </a:lnTo>
                    <a:lnTo>
                      <a:pt x="50" y="42"/>
                    </a:lnTo>
                    <a:lnTo>
                      <a:pt x="50" y="40"/>
                    </a:lnTo>
                    <a:lnTo>
                      <a:pt x="50" y="38"/>
                    </a:lnTo>
                    <a:lnTo>
                      <a:pt x="50" y="36"/>
                    </a:lnTo>
                    <a:lnTo>
                      <a:pt x="48" y="36"/>
                    </a:lnTo>
                    <a:lnTo>
                      <a:pt x="50" y="36"/>
                    </a:lnTo>
                    <a:lnTo>
                      <a:pt x="50" y="38"/>
                    </a:lnTo>
                    <a:lnTo>
                      <a:pt x="50" y="40"/>
                    </a:lnTo>
                    <a:lnTo>
                      <a:pt x="50" y="42"/>
                    </a:lnTo>
                    <a:lnTo>
                      <a:pt x="50" y="44"/>
                    </a:lnTo>
                    <a:lnTo>
                      <a:pt x="50" y="46"/>
                    </a:lnTo>
                    <a:lnTo>
                      <a:pt x="50" y="48"/>
                    </a:lnTo>
                    <a:lnTo>
                      <a:pt x="48" y="48"/>
                    </a:lnTo>
                    <a:lnTo>
                      <a:pt x="50" y="48"/>
                    </a:lnTo>
                    <a:lnTo>
                      <a:pt x="50" y="50"/>
                    </a:lnTo>
                    <a:lnTo>
                      <a:pt x="48" y="50"/>
                    </a:lnTo>
                    <a:lnTo>
                      <a:pt x="48" y="52"/>
                    </a:lnTo>
                    <a:lnTo>
                      <a:pt x="46" y="52"/>
                    </a:lnTo>
                    <a:lnTo>
                      <a:pt x="48" y="52"/>
                    </a:lnTo>
                    <a:lnTo>
                      <a:pt x="48" y="53"/>
                    </a:lnTo>
                    <a:lnTo>
                      <a:pt x="48" y="55"/>
                    </a:lnTo>
                    <a:lnTo>
                      <a:pt x="48" y="57"/>
                    </a:lnTo>
                    <a:lnTo>
                      <a:pt x="48" y="59"/>
                    </a:lnTo>
                    <a:lnTo>
                      <a:pt x="46" y="59"/>
                    </a:lnTo>
                    <a:lnTo>
                      <a:pt x="46" y="61"/>
                    </a:lnTo>
                    <a:lnTo>
                      <a:pt x="46" y="63"/>
                    </a:lnTo>
                    <a:lnTo>
                      <a:pt x="46" y="65"/>
                    </a:lnTo>
                    <a:lnTo>
                      <a:pt x="46" y="63"/>
                    </a:lnTo>
                    <a:lnTo>
                      <a:pt x="46" y="61"/>
                    </a:lnTo>
                    <a:lnTo>
                      <a:pt x="46" y="59"/>
                    </a:lnTo>
                    <a:lnTo>
                      <a:pt x="46" y="57"/>
                    </a:lnTo>
                    <a:lnTo>
                      <a:pt x="48" y="57"/>
                    </a:lnTo>
                    <a:lnTo>
                      <a:pt x="48" y="55"/>
                    </a:lnTo>
                    <a:lnTo>
                      <a:pt x="46" y="55"/>
                    </a:lnTo>
                    <a:lnTo>
                      <a:pt x="48" y="55"/>
                    </a:lnTo>
                    <a:lnTo>
                      <a:pt x="48" y="53"/>
                    </a:lnTo>
                    <a:lnTo>
                      <a:pt x="46" y="53"/>
                    </a:lnTo>
                    <a:lnTo>
                      <a:pt x="48" y="53"/>
                    </a:lnTo>
                    <a:lnTo>
                      <a:pt x="48" y="55"/>
                    </a:lnTo>
                    <a:lnTo>
                      <a:pt x="46" y="55"/>
                    </a:lnTo>
                    <a:lnTo>
                      <a:pt x="44" y="55"/>
                    </a:lnTo>
                    <a:lnTo>
                      <a:pt x="46" y="55"/>
                    </a:lnTo>
                    <a:lnTo>
                      <a:pt x="46" y="57"/>
                    </a:lnTo>
                    <a:lnTo>
                      <a:pt x="46" y="55"/>
                    </a:lnTo>
                    <a:lnTo>
                      <a:pt x="46" y="57"/>
                    </a:lnTo>
                    <a:lnTo>
                      <a:pt x="46" y="59"/>
                    </a:lnTo>
                    <a:lnTo>
                      <a:pt x="44" y="59"/>
                    </a:lnTo>
                    <a:lnTo>
                      <a:pt x="44" y="57"/>
                    </a:lnTo>
                    <a:lnTo>
                      <a:pt x="44" y="59"/>
                    </a:lnTo>
                    <a:lnTo>
                      <a:pt x="44" y="57"/>
                    </a:lnTo>
                    <a:lnTo>
                      <a:pt x="44" y="59"/>
                    </a:lnTo>
                    <a:lnTo>
                      <a:pt x="46" y="59"/>
                    </a:lnTo>
                    <a:lnTo>
                      <a:pt x="46" y="61"/>
                    </a:lnTo>
                    <a:lnTo>
                      <a:pt x="44" y="61"/>
                    </a:lnTo>
                    <a:lnTo>
                      <a:pt x="46" y="61"/>
                    </a:lnTo>
                    <a:lnTo>
                      <a:pt x="44" y="61"/>
                    </a:lnTo>
                    <a:lnTo>
                      <a:pt x="44" y="63"/>
                    </a:lnTo>
                    <a:lnTo>
                      <a:pt x="44" y="65"/>
                    </a:lnTo>
                    <a:lnTo>
                      <a:pt x="44" y="67"/>
                    </a:lnTo>
                    <a:lnTo>
                      <a:pt x="44" y="69"/>
                    </a:lnTo>
                    <a:lnTo>
                      <a:pt x="44" y="67"/>
                    </a:lnTo>
                    <a:lnTo>
                      <a:pt x="44" y="69"/>
                    </a:lnTo>
                    <a:lnTo>
                      <a:pt x="42" y="69"/>
                    </a:lnTo>
                    <a:lnTo>
                      <a:pt x="44" y="69"/>
                    </a:lnTo>
                    <a:lnTo>
                      <a:pt x="42" y="69"/>
                    </a:lnTo>
                    <a:lnTo>
                      <a:pt x="42" y="71"/>
                    </a:lnTo>
                    <a:lnTo>
                      <a:pt x="40" y="71"/>
                    </a:lnTo>
                    <a:lnTo>
                      <a:pt x="40" y="73"/>
                    </a:lnTo>
                    <a:lnTo>
                      <a:pt x="40" y="71"/>
                    </a:lnTo>
                    <a:lnTo>
                      <a:pt x="40" y="73"/>
                    </a:lnTo>
                    <a:lnTo>
                      <a:pt x="38" y="73"/>
                    </a:lnTo>
                    <a:lnTo>
                      <a:pt x="38" y="75"/>
                    </a:lnTo>
                    <a:lnTo>
                      <a:pt x="40" y="75"/>
                    </a:lnTo>
                    <a:lnTo>
                      <a:pt x="40" y="77"/>
                    </a:lnTo>
                    <a:lnTo>
                      <a:pt x="38" y="77"/>
                    </a:lnTo>
                    <a:lnTo>
                      <a:pt x="38" y="75"/>
                    </a:lnTo>
                    <a:lnTo>
                      <a:pt x="36" y="75"/>
                    </a:lnTo>
                    <a:lnTo>
                      <a:pt x="36" y="77"/>
                    </a:lnTo>
                    <a:lnTo>
                      <a:pt x="38" y="77"/>
                    </a:lnTo>
                    <a:lnTo>
                      <a:pt x="36" y="77"/>
                    </a:lnTo>
                    <a:lnTo>
                      <a:pt x="36" y="78"/>
                    </a:lnTo>
                    <a:lnTo>
                      <a:pt x="36" y="80"/>
                    </a:lnTo>
                    <a:lnTo>
                      <a:pt x="36" y="78"/>
                    </a:lnTo>
                    <a:lnTo>
                      <a:pt x="35" y="78"/>
                    </a:lnTo>
                    <a:lnTo>
                      <a:pt x="35" y="80"/>
                    </a:lnTo>
                    <a:lnTo>
                      <a:pt x="36" y="80"/>
                    </a:lnTo>
                    <a:lnTo>
                      <a:pt x="36" y="82"/>
                    </a:lnTo>
                    <a:lnTo>
                      <a:pt x="36" y="80"/>
                    </a:lnTo>
                    <a:lnTo>
                      <a:pt x="36" y="82"/>
                    </a:lnTo>
                    <a:lnTo>
                      <a:pt x="35" y="82"/>
                    </a:lnTo>
                    <a:lnTo>
                      <a:pt x="35" y="84"/>
                    </a:lnTo>
                    <a:lnTo>
                      <a:pt x="33" y="84"/>
                    </a:lnTo>
                    <a:lnTo>
                      <a:pt x="33" y="82"/>
                    </a:lnTo>
                    <a:lnTo>
                      <a:pt x="35" y="82"/>
                    </a:lnTo>
                    <a:lnTo>
                      <a:pt x="33" y="82"/>
                    </a:lnTo>
                    <a:lnTo>
                      <a:pt x="35" y="82"/>
                    </a:lnTo>
                    <a:lnTo>
                      <a:pt x="35" y="80"/>
                    </a:lnTo>
                    <a:lnTo>
                      <a:pt x="33" y="80"/>
                    </a:lnTo>
                    <a:lnTo>
                      <a:pt x="33" y="82"/>
                    </a:lnTo>
                    <a:lnTo>
                      <a:pt x="33" y="84"/>
                    </a:lnTo>
                    <a:lnTo>
                      <a:pt x="31" y="84"/>
                    </a:lnTo>
                    <a:lnTo>
                      <a:pt x="29" y="84"/>
                    </a:lnTo>
                    <a:lnTo>
                      <a:pt x="29" y="82"/>
                    </a:lnTo>
                    <a:lnTo>
                      <a:pt x="29" y="84"/>
                    </a:lnTo>
                    <a:lnTo>
                      <a:pt x="27" y="82"/>
                    </a:lnTo>
                    <a:lnTo>
                      <a:pt x="27" y="84"/>
                    </a:lnTo>
                    <a:lnTo>
                      <a:pt x="29" y="84"/>
                    </a:lnTo>
                    <a:lnTo>
                      <a:pt x="31" y="84"/>
                    </a:lnTo>
                    <a:lnTo>
                      <a:pt x="31" y="86"/>
                    </a:lnTo>
                    <a:lnTo>
                      <a:pt x="29" y="86"/>
                    </a:lnTo>
                    <a:lnTo>
                      <a:pt x="31" y="86"/>
                    </a:lnTo>
                    <a:lnTo>
                      <a:pt x="31" y="84"/>
                    </a:lnTo>
                    <a:lnTo>
                      <a:pt x="33" y="84"/>
                    </a:lnTo>
                    <a:lnTo>
                      <a:pt x="33" y="86"/>
                    </a:lnTo>
                    <a:lnTo>
                      <a:pt x="31" y="86"/>
                    </a:lnTo>
                    <a:lnTo>
                      <a:pt x="29" y="88"/>
                    </a:lnTo>
                    <a:lnTo>
                      <a:pt x="29" y="90"/>
                    </a:lnTo>
                    <a:lnTo>
                      <a:pt x="27" y="90"/>
                    </a:lnTo>
                    <a:lnTo>
                      <a:pt x="27" y="92"/>
                    </a:lnTo>
                    <a:lnTo>
                      <a:pt x="27" y="90"/>
                    </a:lnTo>
                    <a:lnTo>
                      <a:pt x="27" y="92"/>
                    </a:lnTo>
                    <a:lnTo>
                      <a:pt x="25" y="92"/>
                    </a:lnTo>
                    <a:lnTo>
                      <a:pt x="27" y="92"/>
                    </a:lnTo>
                    <a:lnTo>
                      <a:pt x="27" y="94"/>
                    </a:lnTo>
                    <a:lnTo>
                      <a:pt x="25" y="94"/>
                    </a:lnTo>
                    <a:lnTo>
                      <a:pt x="25" y="96"/>
                    </a:lnTo>
                    <a:lnTo>
                      <a:pt x="25" y="94"/>
                    </a:lnTo>
                    <a:lnTo>
                      <a:pt x="25" y="96"/>
                    </a:lnTo>
                    <a:lnTo>
                      <a:pt x="23" y="96"/>
                    </a:lnTo>
                    <a:lnTo>
                      <a:pt x="25" y="96"/>
                    </a:lnTo>
                    <a:lnTo>
                      <a:pt x="23" y="96"/>
                    </a:lnTo>
                    <a:lnTo>
                      <a:pt x="23" y="98"/>
                    </a:lnTo>
                    <a:lnTo>
                      <a:pt x="23" y="96"/>
                    </a:lnTo>
                    <a:lnTo>
                      <a:pt x="23" y="98"/>
                    </a:lnTo>
                    <a:lnTo>
                      <a:pt x="23" y="96"/>
                    </a:lnTo>
                    <a:lnTo>
                      <a:pt x="25" y="96"/>
                    </a:lnTo>
                    <a:lnTo>
                      <a:pt x="23" y="96"/>
                    </a:lnTo>
                    <a:lnTo>
                      <a:pt x="25" y="96"/>
                    </a:lnTo>
                    <a:lnTo>
                      <a:pt x="25" y="98"/>
                    </a:lnTo>
                    <a:lnTo>
                      <a:pt x="23" y="98"/>
                    </a:lnTo>
                    <a:lnTo>
                      <a:pt x="23" y="100"/>
                    </a:lnTo>
                    <a:lnTo>
                      <a:pt x="21" y="100"/>
                    </a:lnTo>
                    <a:lnTo>
                      <a:pt x="21" y="98"/>
                    </a:lnTo>
                    <a:lnTo>
                      <a:pt x="23" y="98"/>
                    </a:lnTo>
                    <a:lnTo>
                      <a:pt x="21" y="98"/>
                    </a:lnTo>
                    <a:lnTo>
                      <a:pt x="21" y="100"/>
                    </a:lnTo>
                    <a:lnTo>
                      <a:pt x="19" y="100"/>
                    </a:lnTo>
                    <a:lnTo>
                      <a:pt x="19" y="98"/>
                    </a:lnTo>
                    <a:lnTo>
                      <a:pt x="19" y="96"/>
                    </a:lnTo>
                    <a:lnTo>
                      <a:pt x="19" y="94"/>
                    </a:lnTo>
                    <a:lnTo>
                      <a:pt x="21" y="94"/>
                    </a:lnTo>
                    <a:lnTo>
                      <a:pt x="21" y="92"/>
                    </a:lnTo>
                    <a:lnTo>
                      <a:pt x="21" y="90"/>
                    </a:lnTo>
                    <a:lnTo>
                      <a:pt x="19" y="90"/>
                    </a:lnTo>
                    <a:lnTo>
                      <a:pt x="19" y="88"/>
                    </a:lnTo>
                    <a:lnTo>
                      <a:pt x="17" y="88"/>
                    </a:lnTo>
                    <a:lnTo>
                      <a:pt x="15" y="88"/>
                    </a:lnTo>
                    <a:lnTo>
                      <a:pt x="13" y="88"/>
                    </a:lnTo>
                    <a:lnTo>
                      <a:pt x="13" y="90"/>
                    </a:lnTo>
                    <a:lnTo>
                      <a:pt x="13" y="88"/>
                    </a:lnTo>
                    <a:lnTo>
                      <a:pt x="12" y="86"/>
                    </a:lnTo>
                    <a:lnTo>
                      <a:pt x="10" y="86"/>
                    </a:lnTo>
                    <a:lnTo>
                      <a:pt x="10" y="84"/>
                    </a:lnTo>
                    <a:lnTo>
                      <a:pt x="8" y="84"/>
                    </a:lnTo>
                    <a:lnTo>
                      <a:pt x="8" y="82"/>
                    </a:lnTo>
                    <a:lnTo>
                      <a:pt x="6" y="8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2" name="Freeform 827">
                <a:extLst>
                  <a:ext uri="{FF2B5EF4-FFF2-40B4-BE49-F238E27FC236}">
                    <a16:creationId xmlns:a16="http://schemas.microsoft.com/office/drawing/2014/main" id="{5B265782-D213-BAC8-782B-EF6F541524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54986" y="2461557"/>
                <a:ext cx="96838" cy="69850"/>
              </a:xfrm>
              <a:custGeom>
                <a:avLst/>
                <a:gdLst>
                  <a:gd name="T0" fmla="*/ 9 w 61"/>
                  <a:gd name="T1" fmla="*/ 42 h 44"/>
                  <a:gd name="T2" fmla="*/ 55 w 61"/>
                  <a:gd name="T3" fmla="*/ 29 h 44"/>
                  <a:gd name="T4" fmla="*/ 44 w 61"/>
                  <a:gd name="T5" fmla="*/ 29 h 44"/>
                  <a:gd name="T6" fmla="*/ 15 w 61"/>
                  <a:gd name="T7" fmla="*/ 0 h 44"/>
                  <a:gd name="T8" fmla="*/ 21 w 61"/>
                  <a:gd name="T9" fmla="*/ 0 h 44"/>
                  <a:gd name="T10" fmla="*/ 26 w 61"/>
                  <a:gd name="T11" fmla="*/ 0 h 44"/>
                  <a:gd name="T12" fmla="*/ 30 w 61"/>
                  <a:gd name="T13" fmla="*/ 2 h 44"/>
                  <a:gd name="T14" fmla="*/ 34 w 61"/>
                  <a:gd name="T15" fmla="*/ 0 h 44"/>
                  <a:gd name="T16" fmla="*/ 40 w 61"/>
                  <a:gd name="T17" fmla="*/ 0 h 44"/>
                  <a:gd name="T18" fmla="*/ 46 w 61"/>
                  <a:gd name="T19" fmla="*/ 0 h 44"/>
                  <a:gd name="T20" fmla="*/ 51 w 61"/>
                  <a:gd name="T21" fmla="*/ 0 h 44"/>
                  <a:gd name="T22" fmla="*/ 57 w 61"/>
                  <a:gd name="T23" fmla="*/ 0 h 44"/>
                  <a:gd name="T24" fmla="*/ 61 w 61"/>
                  <a:gd name="T25" fmla="*/ 2 h 44"/>
                  <a:gd name="T26" fmla="*/ 61 w 61"/>
                  <a:gd name="T27" fmla="*/ 8 h 44"/>
                  <a:gd name="T28" fmla="*/ 61 w 61"/>
                  <a:gd name="T29" fmla="*/ 13 h 44"/>
                  <a:gd name="T30" fmla="*/ 61 w 61"/>
                  <a:gd name="T31" fmla="*/ 19 h 44"/>
                  <a:gd name="T32" fmla="*/ 61 w 61"/>
                  <a:gd name="T33" fmla="*/ 25 h 44"/>
                  <a:gd name="T34" fmla="*/ 59 w 61"/>
                  <a:gd name="T35" fmla="*/ 27 h 44"/>
                  <a:gd name="T36" fmla="*/ 59 w 61"/>
                  <a:gd name="T37" fmla="*/ 29 h 44"/>
                  <a:gd name="T38" fmla="*/ 55 w 61"/>
                  <a:gd name="T39" fmla="*/ 31 h 44"/>
                  <a:gd name="T40" fmla="*/ 53 w 61"/>
                  <a:gd name="T41" fmla="*/ 31 h 44"/>
                  <a:gd name="T42" fmla="*/ 51 w 61"/>
                  <a:gd name="T43" fmla="*/ 31 h 44"/>
                  <a:gd name="T44" fmla="*/ 51 w 61"/>
                  <a:gd name="T45" fmla="*/ 25 h 44"/>
                  <a:gd name="T46" fmla="*/ 51 w 61"/>
                  <a:gd name="T47" fmla="*/ 31 h 44"/>
                  <a:gd name="T48" fmla="*/ 46 w 61"/>
                  <a:gd name="T49" fmla="*/ 31 h 44"/>
                  <a:gd name="T50" fmla="*/ 44 w 61"/>
                  <a:gd name="T51" fmla="*/ 31 h 44"/>
                  <a:gd name="T52" fmla="*/ 42 w 61"/>
                  <a:gd name="T53" fmla="*/ 27 h 44"/>
                  <a:gd name="T54" fmla="*/ 42 w 61"/>
                  <a:gd name="T55" fmla="*/ 25 h 44"/>
                  <a:gd name="T56" fmla="*/ 42 w 61"/>
                  <a:gd name="T57" fmla="*/ 27 h 44"/>
                  <a:gd name="T58" fmla="*/ 44 w 61"/>
                  <a:gd name="T59" fmla="*/ 31 h 44"/>
                  <a:gd name="T60" fmla="*/ 44 w 61"/>
                  <a:gd name="T61" fmla="*/ 33 h 44"/>
                  <a:gd name="T62" fmla="*/ 38 w 61"/>
                  <a:gd name="T63" fmla="*/ 33 h 44"/>
                  <a:gd name="T64" fmla="*/ 32 w 61"/>
                  <a:gd name="T65" fmla="*/ 33 h 44"/>
                  <a:gd name="T66" fmla="*/ 26 w 61"/>
                  <a:gd name="T67" fmla="*/ 33 h 44"/>
                  <a:gd name="T68" fmla="*/ 25 w 61"/>
                  <a:gd name="T69" fmla="*/ 33 h 44"/>
                  <a:gd name="T70" fmla="*/ 23 w 61"/>
                  <a:gd name="T71" fmla="*/ 34 h 44"/>
                  <a:gd name="T72" fmla="*/ 19 w 61"/>
                  <a:gd name="T73" fmla="*/ 36 h 44"/>
                  <a:gd name="T74" fmla="*/ 21 w 61"/>
                  <a:gd name="T75" fmla="*/ 36 h 44"/>
                  <a:gd name="T76" fmla="*/ 19 w 61"/>
                  <a:gd name="T77" fmla="*/ 36 h 44"/>
                  <a:gd name="T78" fmla="*/ 15 w 61"/>
                  <a:gd name="T79" fmla="*/ 38 h 44"/>
                  <a:gd name="T80" fmla="*/ 11 w 61"/>
                  <a:gd name="T81" fmla="*/ 40 h 44"/>
                  <a:gd name="T82" fmla="*/ 9 w 61"/>
                  <a:gd name="T83" fmla="*/ 40 h 44"/>
                  <a:gd name="T84" fmla="*/ 7 w 61"/>
                  <a:gd name="T85" fmla="*/ 40 h 44"/>
                  <a:gd name="T86" fmla="*/ 5 w 61"/>
                  <a:gd name="T87" fmla="*/ 44 h 44"/>
                  <a:gd name="T88" fmla="*/ 3 w 61"/>
                  <a:gd name="T89" fmla="*/ 44 h 44"/>
                  <a:gd name="T90" fmla="*/ 2 w 61"/>
                  <a:gd name="T91" fmla="*/ 44 h 44"/>
                  <a:gd name="T92" fmla="*/ 0 w 61"/>
                  <a:gd name="T93" fmla="*/ 40 h 44"/>
                  <a:gd name="T94" fmla="*/ 3 w 61"/>
                  <a:gd name="T95" fmla="*/ 38 h 44"/>
                  <a:gd name="T96" fmla="*/ 5 w 61"/>
                  <a:gd name="T97" fmla="*/ 34 h 44"/>
                  <a:gd name="T98" fmla="*/ 5 w 61"/>
                  <a:gd name="T99" fmla="*/ 33 h 44"/>
                  <a:gd name="T100" fmla="*/ 5 w 61"/>
                  <a:gd name="T101" fmla="*/ 27 h 44"/>
                  <a:gd name="T102" fmla="*/ 5 w 61"/>
                  <a:gd name="T103" fmla="*/ 21 h 44"/>
                  <a:gd name="T104" fmla="*/ 7 w 61"/>
                  <a:gd name="T105" fmla="*/ 17 h 44"/>
                  <a:gd name="T106" fmla="*/ 7 w 61"/>
                  <a:gd name="T107" fmla="*/ 11 h 44"/>
                  <a:gd name="T108" fmla="*/ 7 w 61"/>
                  <a:gd name="T109" fmla="*/ 6 h 44"/>
                  <a:gd name="T110" fmla="*/ 7 w 61"/>
                  <a:gd name="T111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61" h="44">
                    <a:moveTo>
                      <a:pt x="9" y="42"/>
                    </a:moveTo>
                    <a:lnTo>
                      <a:pt x="9" y="40"/>
                    </a:lnTo>
                    <a:lnTo>
                      <a:pt x="9" y="42"/>
                    </a:lnTo>
                    <a:close/>
                    <a:moveTo>
                      <a:pt x="55" y="29"/>
                    </a:moveTo>
                    <a:lnTo>
                      <a:pt x="55" y="31"/>
                    </a:lnTo>
                    <a:lnTo>
                      <a:pt x="55" y="29"/>
                    </a:lnTo>
                    <a:close/>
                    <a:moveTo>
                      <a:pt x="44" y="29"/>
                    </a:moveTo>
                    <a:lnTo>
                      <a:pt x="42" y="29"/>
                    </a:lnTo>
                    <a:lnTo>
                      <a:pt x="44" y="29"/>
                    </a:lnTo>
                    <a:close/>
                    <a:moveTo>
                      <a:pt x="11" y="0"/>
                    </a:moveTo>
                    <a:lnTo>
                      <a:pt x="13" y="0"/>
                    </a:lnTo>
                    <a:lnTo>
                      <a:pt x="15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6" y="0"/>
                    </a:lnTo>
                    <a:lnTo>
                      <a:pt x="28" y="0"/>
                    </a:lnTo>
                    <a:lnTo>
                      <a:pt x="28" y="2"/>
                    </a:lnTo>
                    <a:lnTo>
                      <a:pt x="30" y="2"/>
                    </a:lnTo>
                    <a:lnTo>
                      <a:pt x="30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1" y="0"/>
                    </a:lnTo>
                    <a:lnTo>
                      <a:pt x="53" y="0"/>
                    </a:lnTo>
                    <a:lnTo>
                      <a:pt x="55" y="0"/>
                    </a:lnTo>
                    <a:lnTo>
                      <a:pt x="57" y="0"/>
                    </a:lnTo>
                    <a:lnTo>
                      <a:pt x="59" y="0"/>
                    </a:lnTo>
                    <a:lnTo>
                      <a:pt x="61" y="0"/>
                    </a:lnTo>
                    <a:lnTo>
                      <a:pt x="61" y="2"/>
                    </a:lnTo>
                    <a:lnTo>
                      <a:pt x="61" y="4"/>
                    </a:lnTo>
                    <a:lnTo>
                      <a:pt x="61" y="6"/>
                    </a:lnTo>
                    <a:lnTo>
                      <a:pt x="61" y="8"/>
                    </a:lnTo>
                    <a:lnTo>
                      <a:pt x="61" y="9"/>
                    </a:lnTo>
                    <a:lnTo>
                      <a:pt x="61" y="11"/>
                    </a:lnTo>
                    <a:lnTo>
                      <a:pt x="61" y="13"/>
                    </a:lnTo>
                    <a:lnTo>
                      <a:pt x="61" y="15"/>
                    </a:lnTo>
                    <a:lnTo>
                      <a:pt x="61" y="17"/>
                    </a:lnTo>
                    <a:lnTo>
                      <a:pt x="61" y="19"/>
                    </a:lnTo>
                    <a:lnTo>
                      <a:pt x="61" y="21"/>
                    </a:lnTo>
                    <a:lnTo>
                      <a:pt x="61" y="23"/>
                    </a:lnTo>
                    <a:lnTo>
                      <a:pt x="61" y="25"/>
                    </a:lnTo>
                    <a:lnTo>
                      <a:pt x="61" y="27"/>
                    </a:lnTo>
                    <a:lnTo>
                      <a:pt x="61" y="25"/>
                    </a:lnTo>
                    <a:lnTo>
                      <a:pt x="59" y="27"/>
                    </a:lnTo>
                    <a:lnTo>
                      <a:pt x="59" y="29"/>
                    </a:lnTo>
                    <a:lnTo>
                      <a:pt x="59" y="31"/>
                    </a:lnTo>
                    <a:lnTo>
                      <a:pt x="59" y="29"/>
                    </a:lnTo>
                    <a:lnTo>
                      <a:pt x="57" y="29"/>
                    </a:lnTo>
                    <a:lnTo>
                      <a:pt x="55" y="29"/>
                    </a:lnTo>
                    <a:lnTo>
                      <a:pt x="55" y="31"/>
                    </a:lnTo>
                    <a:lnTo>
                      <a:pt x="53" y="31"/>
                    </a:lnTo>
                    <a:lnTo>
                      <a:pt x="53" y="29"/>
                    </a:lnTo>
                    <a:lnTo>
                      <a:pt x="53" y="31"/>
                    </a:lnTo>
                    <a:lnTo>
                      <a:pt x="53" y="29"/>
                    </a:lnTo>
                    <a:lnTo>
                      <a:pt x="53" y="31"/>
                    </a:lnTo>
                    <a:lnTo>
                      <a:pt x="51" y="31"/>
                    </a:lnTo>
                    <a:lnTo>
                      <a:pt x="51" y="29"/>
                    </a:lnTo>
                    <a:lnTo>
                      <a:pt x="51" y="27"/>
                    </a:lnTo>
                    <a:lnTo>
                      <a:pt x="51" y="25"/>
                    </a:lnTo>
                    <a:lnTo>
                      <a:pt x="51" y="27"/>
                    </a:lnTo>
                    <a:lnTo>
                      <a:pt x="51" y="29"/>
                    </a:lnTo>
                    <a:lnTo>
                      <a:pt x="51" y="31"/>
                    </a:lnTo>
                    <a:lnTo>
                      <a:pt x="50" y="31"/>
                    </a:lnTo>
                    <a:lnTo>
                      <a:pt x="48" y="31"/>
                    </a:lnTo>
                    <a:lnTo>
                      <a:pt x="46" y="31"/>
                    </a:lnTo>
                    <a:lnTo>
                      <a:pt x="46" y="33"/>
                    </a:lnTo>
                    <a:lnTo>
                      <a:pt x="44" y="33"/>
                    </a:lnTo>
                    <a:lnTo>
                      <a:pt x="44" y="31"/>
                    </a:lnTo>
                    <a:lnTo>
                      <a:pt x="44" y="29"/>
                    </a:lnTo>
                    <a:lnTo>
                      <a:pt x="42" y="29"/>
                    </a:lnTo>
                    <a:lnTo>
                      <a:pt x="42" y="27"/>
                    </a:lnTo>
                    <a:lnTo>
                      <a:pt x="44" y="27"/>
                    </a:lnTo>
                    <a:lnTo>
                      <a:pt x="42" y="27"/>
                    </a:lnTo>
                    <a:lnTo>
                      <a:pt x="42" y="25"/>
                    </a:lnTo>
                    <a:lnTo>
                      <a:pt x="40" y="25"/>
                    </a:lnTo>
                    <a:lnTo>
                      <a:pt x="42" y="25"/>
                    </a:lnTo>
                    <a:lnTo>
                      <a:pt x="42" y="27"/>
                    </a:lnTo>
                    <a:lnTo>
                      <a:pt x="42" y="29"/>
                    </a:lnTo>
                    <a:lnTo>
                      <a:pt x="44" y="29"/>
                    </a:lnTo>
                    <a:lnTo>
                      <a:pt x="44" y="31"/>
                    </a:lnTo>
                    <a:lnTo>
                      <a:pt x="44" y="33"/>
                    </a:lnTo>
                    <a:lnTo>
                      <a:pt x="42" y="33"/>
                    </a:lnTo>
                    <a:lnTo>
                      <a:pt x="44" y="33"/>
                    </a:lnTo>
                    <a:lnTo>
                      <a:pt x="42" y="33"/>
                    </a:lnTo>
                    <a:lnTo>
                      <a:pt x="40" y="33"/>
                    </a:lnTo>
                    <a:lnTo>
                      <a:pt x="38" y="33"/>
                    </a:lnTo>
                    <a:lnTo>
                      <a:pt x="36" y="33"/>
                    </a:lnTo>
                    <a:lnTo>
                      <a:pt x="34" y="33"/>
                    </a:lnTo>
                    <a:lnTo>
                      <a:pt x="32" y="33"/>
                    </a:lnTo>
                    <a:lnTo>
                      <a:pt x="30" y="33"/>
                    </a:lnTo>
                    <a:lnTo>
                      <a:pt x="28" y="33"/>
                    </a:lnTo>
                    <a:lnTo>
                      <a:pt x="26" y="33"/>
                    </a:lnTo>
                    <a:lnTo>
                      <a:pt x="26" y="31"/>
                    </a:lnTo>
                    <a:lnTo>
                      <a:pt x="25" y="31"/>
                    </a:lnTo>
                    <a:lnTo>
                      <a:pt x="25" y="33"/>
                    </a:lnTo>
                    <a:lnTo>
                      <a:pt x="25" y="34"/>
                    </a:lnTo>
                    <a:lnTo>
                      <a:pt x="23" y="33"/>
                    </a:lnTo>
                    <a:lnTo>
                      <a:pt x="23" y="34"/>
                    </a:lnTo>
                    <a:lnTo>
                      <a:pt x="21" y="34"/>
                    </a:lnTo>
                    <a:lnTo>
                      <a:pt x="21" y="36"/>
                    </a:lnTo>
                    <a:lnTo>
                      <a:pt x="19" y="36"/>
                    </a:lnTo>
                    <a:lnTo>
                      <a:pt x="19" y="34"/>
                    </a:lnTo>
                    <a:lnTo>
                      <a:pt x="19" y="36"/>
                    </a:lnTo>
                    <a:lnTo>
                      <a:pt x="21" y="36"/>
                    </a:lnTo>
                    <a:lnTo>
                      <a:pt x="19" y="36"/>
                    </a:lnTo>
                    <a:lnTo>
                      <a:pt x="17" y="36"/>
                    </a:lnTo>
                    <a:lnTo>
                      <a:pt x="19" y="36"/>
                    </a:lnTo>
                    <a:lnTo>
                      <a:pt x="17" y="36"/>
                    </a:lnTo>
                    <a:lnTo>
                      <a:pt x="15" y="36"/>
                    </a:lnTo>
                    <a:lnTo>
                      <a:pt x="15" y="38"/>
                    </a:lnTo>
                    <a:lnTo>
                      <a:pt x="13" y="38"/>
                    </a:lnTo>
                    <a:lnTo>
                      <a:pt x="11" y="38"/>
                    </a:lnTo>
                    <a:lnTo>
                      <a:pt x="11" y="40"/>
                    </a:lnTo>
                    <a:lnTo>
                      <a:pt x="11" y="38"/>
                    </a:lnTo>
                    <a:lnTo>
                      <a:pt x="9" y="38"/>
                    </a:lnTo>
                    <a:lnTo>
                      <a:pt x="9" y="40"/>
                    </a:lnTo>
                    <a:lnTo>
                      <a:pt x="7" y="40"/>
                    </a:lnTo>
                    <a:lnTo>
                      <a:pt x="9" y="40"/>
                    </a:lnTo>
                    <a:lnTo>
                      <a:pt x="7" y="40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5" y="44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3" y="44"/>
                    </a:lnTo>
                    <a:lnTo>
                      <a:pt x="3" y="42"/>
                    </a:lnTo>
                    <a:lnTo>
                      <a:pt x="3" y="44"/>
                    </a:lnTo>
                    <a:lnTo>
                      <a:pt x="2" y="44"/>
                    </a:lnTo>
                    <a:lnTo>
                      <a:pt x="2" y="42"/>
                    </a:lnTo>
                    <a:lnTo>
                      <a:pt x="2" y="40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2" y="38"/>
                    </a:lnTo>
                    <a:lnTo>
                      <a:pt x="3" y="38"/>
                    </a:lnTo>
                    <a:lnTo>
                      <a:pt x="3" y="36"/>
                    </a:lnTo>
                    <a:lnTo>
                      <a:pt x="5" y="36"/>
                    </a:lnTo>
                    <a:lnTo>
                      <a:pt x="5" y="34"/>
                    </a:lnTo>
                    <a:lnTo>
                      <a:pt x="7" y="34"/>
                    </a:lnTo>
                    <a:lnTo>
                      <a:pt x="7" y="33"/>
                    </a:lnTo>
                    <a:lnTo>
                      <a:pt x="5" y="33"/>
                    </a:lnTo>
                    <a:lnTo>
                      <a:pt x="5" y="31"/>
                    </a:lnTo>
                    <a:lnTo>
                      <a:pt x="5" y="29"/>
                    </a:lnTo>
                    <a:lnTo>
                      <a:pt x="5" y="27"/>
                    </a:lnTo>
                    <a:lnTo>
                      <a:pt x="5" y="25"/>
                    </a:lnTo>
                    <a:lnTo>
                      <a:pt x="5" y="23"/>
                    </a:lnTo>
                    <a:lnTo>
                      <a:pt x="5" y="21"/>
                    </a:lnTo>
                    <a:lnTo>
                      <a:pt x="7" y="21"/>
                    </a:lnTo>
                    <a:lnTo>
                      <a:pt x="7" y="19"/>
                    </a:lnTo>
                    <a:lnTo>
                      <a:pt x="7" y="17"/>
                    </a:lnTo>
                    <a:lnTo>
                      <a:pt x="7" y="15"/>
                    </a:lnTo>
                    <a:lnTo>
                      <a:pt x="7" y="13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7" y="8"/>
                    </a:lnTo>
                    <a:lnTo>
                      <a:pt x="7" y="6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3" name="Freeform 1378">
                <a:extLst>
                  <a:ext uri="{FF2B5EF4-FFF2-40B4-BE49-F238E27FC236}">
                    <a16:creationId xmlns:a16="http://schemas.microsoft.com/office/drawing/2014/main" id="{3636241B-043D-BA65-D24C-C9EE8EA748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12136" y="2236132"/>
                <a:ext cx="95250" cy="179388"/>
              </a:xfrm>
              <a:custGeom>
                <a:avLst/>
                <a:gdLst>
                  <a:gd name="T0" fmla="*/ 48 w 60"/>
                  <a:gd name="T1" fmla="*/ 2 h 113"/>
                  <a:gd name="T2" fmla="*/ 48 w 60"/>
                  <a:gd name="T3" fmla="*/ 9 h 113"/>
                  <a:gd name="T4" fmla="*/ 48 w 60"/>
                  <a:gd name="T5" fmla="*/ 17 h 113"/>
                  <a:gd name="T6" fmla="*/ 48 w 60"/>
                  <a:gd name="T7" fmla="*/ 25 h 113"/>
                  <a:gd name="T8" fmla="*/ 50 w 60"/>
                  <a:gd name="T9" fmla="*/ 31 h 113"/>
                  <a:gd name="T10" fmla="*/ 50 w 60"/>
                  <a:gd name="T11" fmla="*/ 38 h 113"/>
                  <a:gd name="T12" fmla="*/ 50 w 60"/>
                  <a:gd name="T13" fmla="*/ 46 h 113"/>
                  <a:gd name="T14" fmla="*/ 50 w 60"/>
                  <a:gd name="T15" fmla="*/ 54 h 113"/>
                  <a:gd name="T16" fmla="*/ 50 w 60"/>
                  <a:gd name="T17" fmla="*/ 61 h 113"/>
                  <a:gd name="T18" fmla="*/ 50 w 60"/>
                  <a:gd name="T19" fmla="*/ 69 h 113"/>
                  <a:gd name="T20" fmla="*/ 50 w 60"/>
                  <a:gd name="T21" fmla="*/ 77 h 113"/>
                  <a:gd name="T22" fmla="*/ 50 w 60"/>
                  <a:gd name="T23" fmla="*/ 80 h 113"/>
                  <a:gd name="T24" fmla="*/ 50 w 60"/>
                  <a:gd name="T25" fmla="*/ 84 h 113"/>
                  <a:gd name="T26" fmla="*/ 54 w 60"/>
                  <a:gd name="T27" fmla="*/ 88 h 113"/>
                  <a:gd name="T28" fmla="*/ 56 w 60"/>
                  <a:gd name="T29" fmla="*/ 90 h 113"/>
                  <a:gd name="T30" fmla="*/ 56 w 60"/>
                  <a:gd name="T31" fmla="*/ 94 h 113"/>
                  <a:gd name="T32" fmla="*/ 54 w 60"/>
                  <a:gd name="T33" fmla="*/ 96 h 113"/>
                  <a:gd name="T34" fmla="*/ 52 w 60"/>
                  <a:gd name="T35" fmla="*/ 98 h 113"/>
                  <a:gd name="T36" fmla="*/ 54 w 60"/>
                  <a:gd name="T37" fmla="*/ 96 h 113"/>
                  <a:gd name="T38" fmla="*/ 60 w 60"/>
                  <a:gd name="T39" fmla="*/ 98 h 113"/>
                  <a:gd name="T40" fmla="*/ 58 w 60"/>
                  <a:gd name="T41" fmla="*/ 103 h 113"/>
                  <a:gd name="T42" fmla="*/ 56 w 60"/>
                  <a:gd name="T43" fmla="*/ 105 h 113"/>
                  <a:gd name="T44" fmla="*/ 50 w 60"/>
                  <a:gd name="T45" fmla="*/ 107 h 113"/>
                  <a:gd name="T46" fmla="*/ 46 w 60"/>
                  <a:gd name="T47" fmla="*/ 107 h 113"/>
                  <a:gd name="T48" fmla="*/ 42 w 60"/>
                  <a:gd name="T49" fmla="*/ 111 h 113"/>
                  <a:gd name="T50" fmla="*/ 37 w 60"/>
                  <a:gd name="T51" fmla="*/ 113 h 113"/>
                  <a:gd name="T52" fmla="*/ 29 w 60"/>
                  <a:gd name="T53" fmla="*/ 113 h 113"/>
                  <a:gd name="T54" fmla="*/ 21 w 60"/>
                  <a:gd name="T55" fmla="*/ 113 h 113"/>
                  <a:gd name="T56" fmla="*/ 14 w 60"/>
                  <a:gd name="T57" fmla="*/ 113 h 113"/>
                  <a:gd name="T58" fmla="*/ 6 w 60"/>
                  <a:gd name="T59" fmla="*/ 113 h 113"/>
                  <a:gd name="T60" fmla="*/ 2 w 60"/>
                  <a:gd name="T61" fmla="*/ 109 h 113"/>
                  <a:gd name="T62" fmla="*/ 0 w 60"/>
                  <a:gd name="T63" fmla="*/ 107 h 113"/>
                  <a:gd name="T64" fmla="*/ 2 w 60"/>
                  <a:gd name="T65" fmla="*/ 102 h 113"/>
                  <a:gd name="T66" fmla="*/ 4 w 60"/>
                  <a:gd name="T67" fmla="*/ 96 h 113"/>
                  <a:gd name="T68" fmla="*/ 4 w 60"/>
                  <a:gd name="T69" fmla="*/ 92 h 113"/>
                  <a:gd name="T70" fmla="*/ 6 w 60"/>
                  <a:gd name="T71" fmla="*/ 86 h 113"/>
                  <a:gd name="T72" fmla="*/ 6 w 60"/>
                  <a:gd name="T73" fmla="*/ 79 h 113"/>
                  <a:gd name="T74" fmla="*/ 8 w 60"/>
                  <a:gd name="T75" fmla="*/ 73 h 113"/>
                  <a:gd name="T76" fmla="*/ 12 w 60"/>
                  <a:gd name="T77" fmla="*/ 69 h 113"/>
                  <a:gd name="T78" fmla="*/ 14 w 60"/>
                  <a:gd name="T79" fmla="*/ 63 h 113"/>
                  <a:gd name="T80" fmla="*/ 15 w 60"/>
                  <a:gd name="T81" fmla="*/ 57 h 113"/>
                  <a:gd name="T82" fmla="*/ 15 w 60"/>
                  <a:gd name="T83" fmla="*/ 54 h 113"/>
                  <a:gd name="T84" fmla="*/ 17 w 60"/>
                  <a:gd name="T85" fmla="*/ 52 h 113"/>
                  <a:gd name="T86" fmla="*/ 15 w 60"/>
                  <a:gd name="T87" fmla="*/ 46 h 113"/>
                  <a:gd name="T88" fmla="*/ 21 w 60"/>
                  <a:gd name="T89" fmla="*/ 42 h 113"/>
                  <a:gd name="T90" fmla="*/ 25 w 60"/>
                  <a:gd name="T91" fmla="*/ 38 h 113"/>
                  <a:gd name="T92" fmla="*/ 29 w 60"/>
                  <a:gd name="T93" fmla="*/ 38 h 113"/>
                  <a:gd name="T94" fmla="*/ 31 w 60"/>
                  <a:gd name="T95" fmla="*/ 36 h 113"/>
                  <a:gd name="T96" fmla="*/ 33 w 60"/>
                  <a:gd name="T97" fmla="*/ 34 h 113"/>
                  <a:gd name="T98" fmla="*/ 33 w 60"/>
                  <a:gd name="T99" fmla="*/ 31 h 113"/>
                  <a:gd name="T100" fmla="*/ 31 w 60"/>
                  <a:gd name="T101" fmla="*/ 25 h 113"/>
                  <a:gd name="T102" fmla="*/ 33 w 60"/>
                  <a:gd name="T103" fmla="*/ 19 h 113"/>
                  <a:gd name="T104" fmla="*/ 33 w 60"/>
                  <a:gd name="T105" fmla="*/ 15 h 113"/>
                  <a:gd name="T106" fmla="*/ 35 w 60"/>
                  <a:gd name="T107" fmla="*/ 11 h 113"/>
                  <a:gd name="T108" fmla="*/ 35 w 60"/>
                  <a:gd name="T109" fmla="*/ 7 h 113"/>
                  <a:gd name="T110" fmla="*/ 37 w 60"/>
                  <a:gd name="T111" fmla="*/ 2 h 113"/>
                  <a:gd name="T112" fmla="*/ 42 w 60"/>
                  <a:gd name="T113" fmla="*/ 0 h 113"/>
                  <a:gd name="T114" fmla="*/ 46 w 60"/>
                  <a:gd name="T11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0" h="113">
                    <a:moveTo>
                      <a:pt x="60" y="98"/>
                    </a:moveTo>
                    <a:lnTo>
                      <a:pt x="58" y="98"/>
                    </a:lnTo>
                    <a:lnTo>
                      <a:pt x="60" y="98"/>
                    </a:lnTo>
                    <a:close/>
                    <a:moveTo>
                      <a:pt x="48" y="2"/>
                    </a:moveTo>
                    <a:lnTo>
                      <a:pt x="48" y="4"/>
                    </a:lnTo>
                    <a:lnTo>
                      <a:pt x="48" y="6"/>
                    </a:lnTo>
                    <a:lnTo>
                      <a:pt x="48" y="7"/>
                    </a:lnTo>
                    <a:lnTo>
                      <a:pt x="48" y="9"/>
                    </a:lnTo>
                    <a:lnTo>
                      <a:pt x="48" y="11"/>
                    </a:lnTo>
                    <a:lnTo>
                      <a:pt x="48" y="13"/>
                    </a:lnTo>
                    <a:lnTo>
                      <a:pt x="48" y="15"/>
                    </a:lnTo>
                    <a:lnTo>
                      <a:pt x="48" y="17"/>
                    </a:lnTo>
                    <a:lnTo>
                      <a:pt x="48" y="19"/>
                    </a:lnTo>
                    <a:lnTo>
                      <a:pt x="48" y="21"/>
                    </a:lnTo>
                    <a:lnTo>
                      <a:pt x="48" y="23"/>
                    </a:lnTo>
                    <a:lnTo>
                      <a:pt x="48" y="25"/>
                    </a:lnTo>
                    <a:lnTo>
                      <a:pt x="48" y="27"/>
                    </a:lnTo>
                    <a:lnTo>
                      <a:pt x="50" y="27"/>
                    </a:lnTo>
                    <a:lnTo>
                      <a:pt x="50" y="29"/>
                    </a:lnTo>
                    <a:lnTo>
                      <a:pt x="50" y="31"/>
                    </a:lnTo>
                    <a:lnTo>
                      <a:pt x="50" y="32"/>
                    </a:lnTo>
                    <a:lnTo>
                      <a:pt x="50" y="34"/>
                    </a:lnTo>
                    <a:lnTo>
                      <a:pt x="50" y="36"/>
                    </a:lnTo>
                    <a:lnTo>
                      <a:pt x="50" y="38"/>
                    </a:lnTo>
                    <a:lnTo>
                      <a:pt x="50" y="40"/>
                    </a:lnTo>
                    <a:lnTo>
                      <a:pt x="50" y="42"/>
                    </a:lnTo>
                    <a:lnTo>
                      <a:pt x="50" y="44"/>
                    </a:lnTo>
                    <a:lnTo>
                      <a:pt x="50" y="46"/>
                    </a:lnTo>
                    <a:lnTo>
                      <a:pt x="50" y="48"/>
                    </a:lnTo>
                    <a:lnTo>
                      <a:pt x="50" y="50"/>
                    </a:lnTo>
                    <a:lnTo>
                      <a:pt x="50" y="52"/>
                    </a:lnTo>
                    <a:lnTo>
                      <a:pt x="50" y="54"/>
                    </a:lnTo>
                    <a:lnTo>
                      <a:pt x="50" y="55"/>
                    </a:lnTo>
                    <a:lnTo>
                      <a:pt x="50" y="57"/>
                    </a:lnTo>
                    <a:lnTo>
                      <a:pt x="50" y="59"/>
                    </a:lnTo>
                    <a:lnTo>
                      <a:pt x="50" y="61"/>
                    </a:lnTo>
                    <a:lnTo>
                      <a:pt x="50" y="63"/>
                    </a:lnTo>
                    <a:lnTo>
                      <a:pt x="50" y="65"/>
                    </a:lnTo>
                    <a:lnTo>
                      <a:pt x="50" y="67"/>
                    </a:lnTo>
                    <a:lnTo>
                      <a:pt x="50" y="69"/>
                    </a:lnTo>
                    <a:lnTo>
                      <a:pt x="50" y="71"/>
                    </a:lnTo>
                    <a:lnTo>
                      <a:pt x="50" y="73"/>
                    </a:lnTo>
                    <a:lnTo>
                      <a:pt x="50" y="75"/>
                    </a:lnTo>
                    <a:lnTo>
                      <a:pt x="50" y="77"/>
                    </a:lnTo>
                    <a:lnTo>
                      <a:pt x="52" y="77"/>
                    </a:lnTo>
                    <a:lnTo>
                      <a:pt x="52" y="79"/>
                    </a:lnTo>
                    <a:lnTo>
                      <a:pt x="52" y="80"/>
                    </a:lnTo>
                    <a:lnTo>
                      <a:pt x="50" y="80"/>
                    </a:lnTo>
                    <a:lnTo>
                      <a:pt x="52" y="80"/>
                    </a:lnTo>
                    <a:lnTo>
                      <a:pt x="52" y="82"/>
                    </a:lnTo>
                    <a:lnTo>
                      <a:pt x="50" y="82"/>
                    </a:lnTo>
                    <a:lnTo>
                      <a:pt x="50" y="84"/>
                    </a:lnTo>
                    <a:lnTo>
                      <a:pt x="50" y="86"/>
                    </a:lnTo>
                    <a:lnTo>
                      <a:pt x="52" y="86"/>
                    </a:lnTo>
                    <a:lnTo>
                      <a:pt x="54" y="86"/>
                    </a:lnTo>
                    <a:lnTo>
                      <a:pt x="54" y="88"/>
                    </a:lnTo>
                    <a:lnTo>
                      <a:pt x="54" y="86"/>
                    </a:lnTo>
                    <a:lnTo>
                      <a:pt x="54" y="88"/>
                    </a:lnTo>
                    <a:lnTo>
                      <a:pt x="54" y="90"/>
                    </a:lnTo>
                    <a:lnTo>
                      <a:pt x="56" y="90"/>
                    </a:lnTo>
                    <a:lnTo>
                      <a:pt x="56" y="92"/>
                    </a:lnTo>
                    <a:lnTo>
                      <a:pt x="56" y="94"/>
                    </a:lnTo>
                    <a:lnTo>
                      <a:pt x="56" y="96"/>
                    </a:lnTo>
                    <a:lnTo>
                      <a:pt x="56" y="94"/>
                    </a:lnTo>
                    <a:lnTo>
                      <a:pt x="54" y="94"/>
                    </a:lnTo>
                    <a:lnTo>
                      <a:pt x="56" y="94"/>
                    </a:lnTo>
                    <a:lnTo>
                      <a:pt x="54" y="94"/>
                    </a:lnTo>
                    <a:lnTo>
                      <a:pt x="54" y="96"/>
                    </a:lnTo>
                    <a:lnTo>
                      <a:pt x="54" y="94"/>
                    </a:lnTo>
                    <a:lnTo>
                      <a:pt x="54" y="96"/>
                    </a:lnTo>
                    <a:lnTo>
                      <a:pt x="54" y="98"/>
                    </a:lnTo>
                    <a:lnTo>
                      <a:pt x="52" y="98"/>
                    </a:lnTo>
                    <a:lnTo>
                      <a:pt x="54" y="98"/>
                    </a:lnTo>
                    <a:lnTo>
                      <a:pt x="56" y="98"/>
                    </a:lnTo>
                    <a:lnTo>
                      <a:pt x="54" y="98"/>
                    </a:lnTo>
                    <a:lnTo>
                      <a:pt x="54" y="96"/>
                    </a:lnTo>
                    <a:lnTo>
                      <a:pt x="56" y="96"/>
                    </a:lnTo>
                    <a:lnTo>
                      <a:pt x="58" y="96"/>
                    </a:lnTo>
                    <a:lnTo>
                      <a:pt x="58" y="98"/>
                    </a:lnTo>
                    <a:lnTo>
                      <a:pt x="60" y="98"/>
                    </a:lnTo>
                    <a:lnTo>
                      <a:pt x="60" y="100"/>
                    </a:lnTo>
                    <a:lnTo>
                      <a:pt x="58" y="100"/>
                    </a:lnTo>
                    <a:lnTo>
                      <a:pt x="58" y="102"/>
                    </a:lnTo>
                    <a:lnTo>
                      <a:pt x="58" y="103"/>
                    </a:lnTo>
                    <a:lnTo>
                      <a:pt x="56" y="103"/>
                    </a:lnTo>
                    <a:lnTo>
                      <a:pt x="56" y="105"/>
                    </a:lnTo>
                    <a:lnTo>
                      <a:pt x="56" y="103"/>
                    </a:lnTo>
                    <a:lnTo>
                      <a:pt x="56" y="105"/>
                    </a:lnTo>
                    <a:lnTo>
                      <a:pt x="54" y="105"/>
                    </a:lnTo>
                    <a:lnTo>
                      <a:pt x="52" y="105"/>
                    </a:lnTo>
                    <a:lnTo>
                      <a:pt x="50" y="105"/>
                    </a:lnTo>
                    <a:lnTo>
                      <a:pt x="50" y="107"/>
                    </a:lnTo>
                    <a:lnTo>
                      <a:pt x="48" y="107"/>
                    </a:lnTo>
                    <a:lnTo>
                      <a:pt x="48" y="109"/>
                    </a:lnTo>
                    <a:lnTo>
                      <a:pt x="46" y="109"/>
                    </a:lnTo>
                    <a:lnTo>
                      <a:pt x="46" y="107"/>
                    </a:lnTo>
                    <a:lnTo>
                      <a:pt x="46" y="109"/>
                    </a:lnTo>
                    <a:lnTo>
                      <a:pt x="44" y="109"/>
                    </a:lnTo>
                    <a:lnTo>
                      <a:pt x="44" y="111"/>
                    </a:lnTo>
                    <a:lnTo>
                      <a:pt x="42" y="111"/>
                    </a:lnTo>
                    <a:lnTo>
                      <a:pt x="42" y="113"/>
                    </a:lnTo>
                    <a:lnTo>
                      <a:pt x="40" y="113"/>
                    </a:lnTo>
                    <a:lnTo>
                      <a:pt x="38" y="113"/>
                    </a:lnTo>
                    <a:lnTo>
                      <a:pt x="37" y="113"/>
                    </a:lnTo>
                    <a:lnTo>
                      <a:pt x="35" y="113"/>
                    </a:lnTo>
                    <a:lnTo>
                      <a:pt x="33" y="113"/>
                    </a:lnTo>
                    <a:lnTo>
                      <a:pt x="31" y="113"/>
                    </a:lnTo>
                    <a:lnTo>
                      <a:pt x="29" y="113"/>
                    </a:lnTo>
                    <a:lnTo>
                      <a:pt x="27" y="113"/>
                    </a:lnTo>
                    <a:lnTo>
                      <a:pt x="25" y="113"/>
                    </a:lnTo>
                    <a:lnTo>
                      <a:pt x="23" y="113"/>
                    </a:lnTo>
                    <a:lnTo>
                      <a:pt x="21" y="113"/>
                    </a:lnTo>
                    <a:lnTo>
                      <a:pt x="19" y="113"/>
                    </a:lnTo>
                    <a:lnTo>
                      <a:pt x="17" y="113"/>
                    </a:lnTo>
                    <a:lnTo>
                      <a:pt x="15" y="113"/>
                    </a:lnTo>
                    <a:lnTo>
                      <a:pt x="14" y="113"/>
                    </a:lnTo>
                    <a:lnTo>
                      <a:pt x="12" y="113"/>
                    </a:lnTo>
                    <a:lnTo>
                      <a:pt x="10" y="113"/>
                    </a:lnTo>
                    <a:lnTo>
                      <a:pt x="8" y="113"/>
                    </a:lnTo>
                    <a:lnTo>
                      <a:pt x="6" y="113"/>
                    </a:lnTo>
                    <a:lnTo>
                      <a:pt x="4" y="113"/>
                    </a:lnTo>
                    <a:lnTo>
                      <a:pt x="4" y="111"/>
                    </a:lnTo>
                    <a:lnTo>
                      <a:pt x="4" y="109"/>
                    </a:lnTo>
                    <a:lnTo>
                      <a:pt x="2" y="109"/>
                    </a:lnTo>
                    <a:lnTo>
                      <a:pt x="2" y="111"/>
                    </a:lnTo>
                    <a:lnTo>
                      <a:pt x="2" y="109"/>
                    </a:lnTo>
                    <a:lnTo>
                      <a:pt x="2" y="107"/>
                    </a:lnTo>
                    <a:lnTo>
                      <a:pt x="0" y="107"/>
                    </a:lnTo>
                    <a:lnTo>
                      <a:pt x="2" y="107"/>
                    </a:lnTo>
                    <a:lnTo>
                      <a:pt x="2" y="105"/>
                    </a:lnTo>
                    <a:lnTo>
                      <a:pt x="2" y="103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4" y="96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4" y="94"/>
                    </a:lnTo>
                    <a:lnTo>
                      <a:pt x="4" y="92"/>
                    </a:lnTo>
                    <a:lnTo>
                      <a:pt x="4" y="90"/>
                    </a:lnTo>
                    <a:lnTo>
                      <a:pt x="6" y="90"/>
                    </a:lnTo>
                    <a:lnTo>
                      <a:pt x="6" y="88"/>
                    </a:lnTo>
                    <a:lnTo>
                      <a:pt x="6" y="86"/>
                    </a:lnTo>
                    <a:lnTo>
                      <a:pt x="6" y="84"/>
                    </a:lnTo>
                    <a:lnTo>
                      <a:pt x="6" y="82"/>
                    </a:lnTo>
                    <a:lnTo>
                      <a:pt x="6" y="80"/>
                    </a:lnTo>
                    <a:lnTo>
                      <a:pt x="6" y="79"/>
                    </a:lnTo>
                    <a:lnTo>
                      <a:pt x="6" y="77"/>
                    </a:lnTo>
                    <a:lnTo>
                      <a:pt x="6" y="75"/>
                    </a:lnTo>
                    <a:lnTo>
                      <a:pt x="8" y="75"/>
                    </a:lnTo>
                    <a:lnTo>
                      <a:pt x="8" y="73"/>
                    </a:lnTo>
                    <a:lnTo>
                      <a:pt x="10" y="73"/>
                    </a:lnTo>
                    <a:lnTo>
                      <a:pt x="10" y="71"/>
                    </a:lnTo>
                    <a:lnTo>
                      <a:pt x="10" y="69"/>
                    </a:lnTo>
                    <a:lnTo>
                      <a:pt x="12" y="69"/>
                    </a:lnTo>
                    <a:lnTo>
                      <a:pt x="12" y="67"/>
                    </a:lnTo>
                    <a:lnTo>
                      <a:pt x="12" y="65"/>
                    </a:lnTo>
                    <a:lnTo>
                      <a:pt x="14" y="65"/>
                    </a:lnTo>
                    <a:lnTo>
                      <a:pt x="14" y="63"/>
                    </a:lnTo>
                    <a:lnTo>
                      <a:pt x="14" y="61"/>
                    </a:lnTo>
                    <a:lnTo>
                      <a:pt x="15" y="61"/>
                    </a:lnTo>
                    <a:lnTo>
                      <a:pt x="15" y="59"/>
                    </a:lnTo>
                    <a:lnTo>
                      <a:pt x="15" y="57"/>
                    </a:lnTo>
                    <a:lnTo>
                      <a:pt x="15" y="55"/>
                    </a:lnTo>
                    <a:lnTo>
                      <a:pt x="17" y="55"/>
                    </a:lnTo>
                    <a:lnTo>
                      <a:pt x="17" y="54"/>
                    </a:lnTo>
                    <a:lnTo>
                      <a:pt x="15" y="54"/>
                    </a:lnTo>
                    <a:lnTo>
                      <a:pt x="17" y="54"/>
                    </a:lnTo>
                    <a:lnTo>
                      <a:pt x="17" y="52"/>
                    </a:lnTo>
                    <a:lnTo>
                      <a:pt x="17" y="54"/>
                    </a:lnTo>
                    <a:lnTo>
                      <a:pt x="17" y="52"/>
                    </a:lnTo>
                    <a:lnTo>
                      <a:pt x="17" y="50"/>
                    </a:lnTo>
                    <a:lnTo>
                      <a:pt x="17" y="48"/>
                    </a:lnTo>
                    <a:lnTo>
                      <a:pt x="17" y="46"/>
                    </a:lnTo>
                    <a:lnTo>
                      <a:pt x="15" y="46"/>
                    </a:lnTo>
                    <a:lnTo>
                      <a:pt x="17" y="44"/>
                    </a:lnTo>
                    <a:lnTo>
                      <a:pt x="17" y="42"/>
                    </a:lnTo>
                    <a:lnTo>
                      <a:pt x="19" y="42"/>
                    </a:lnTo>
                    <a:lnTo>
                      <a:pt x="21" y="42"/>
                    </a:lnTo>
                    <a:lnTo>
                      <a:pt x="23" y="42"/>
                    </a:lnTo>
                    <a:lnTo>
                      <a:pt x="25" y="42"/>
                    </a:lnTo>
                    <a:lnTo>
                      <a:pt x="25" y="40"/>
                    </a:lnTo>
                    <a:lnTo>
                      <a:pt x="25" y="38"/>
                    </a:lnTo>
                    <a:lnTo>
                      <a:pt x="27" y="38"/>
                    </a:lnTo>
                    <a:lnTo>
                      <a:pt x="27" y="40"/>
                    </a:lnTo>
                    <a:lnTo>
                      <a:pt x="27" y="38"/>
                    </a:lnTo>
                    <a:lnTo>
                      <a:pt x="29" y="38"/>
                    </a:lnTo>
                    <a:lnTo>
                      <a:pt x="29" y="36"/>
                    </a:lnTo>
                    <a:lnTo>
                      <a:pt x="31" y="36"/>
                    </a:lnTo>
                    <a:lnTo>
                      <a:pt x="29" y="36"/>
                    </a:lnTo>
                    <a:lnTo>
                      <a:pt x="31" y="36"/>
                    </a:lnTo>
                    <a:lnTo>
                      <a:pt x="31" y="34"/>
                    </a:lnTo>
                    <a:lnTo>
                      <a:pt x="33" y="34"/>
                    </a:lnTo>
                    <a:lnTo>
                      <a:pt x="31" y="34"/>
                    </a:lnTo>
                    <a:lnTo>
                      <a:pt x="33" y="34"/>
                    </a:lnTo>
                    <a:lnTo>
                      <a:pt x="33" y="32"/>
                    </a:lnTo>
                    <a:lnTo>
                      <a:pt x="31" y="32"/>
                    </a:lnTo>
                    <a:lnTo>
                      <a:pt x="33" y="32"/>
                    </a:lnTo>
                    <a:lnTo>
                      <a:pt x="33" y="31"/>
                    </a:lnTo>
                    <a:lnTo>
                      <a:pt x="33" y="29"/>
                    </a:lnTo>
                    <a:lnTo>
                      <a:pt x="31" y="29"/>
                    </a:lnTo>
                    <a:lnTo>
                      <a:pt x="31" y="27"/>
                    </a:lnTo>
                    <a:lnTo>
                      <a:pt x="31" y="25"/>
                    </a:lnTo>
                    <a:lnTo>
                      <a:pt x="31" y="23"/>
                    </a:lnTo>
                    <a:lnTo>
                      <a:pt x="33" y="23"/>
                    </a:lnTo>
                    <a:lnTo>
                      <a:pt x="33" y="21"/>
                    </a:lnTo>
                    <a:lnTo>
                      <a:pt x="33" y="19"/>
                    </a:lnTo>
                    <a:lnTo>
                      <a:pt x="33" y="17"/>
                    </a:lnTo>
                    <a:lnTo>
                      <a:pt x="35" y="17"/>
                    </a:lnTo>
                    <a:lnTo>
                      <a:pt x="35" y="15"/>
                    </a:lnTo>
                    <a:lnTo>
                      <a:pt x="33" y="15"/>
                    </a:lnTo>
                    <a:lnTo>
                      <a:pt x="35" y="15"/>
                    </a:lnTo>
                    <a:lnTo>
                      <a:pt x="33" y="13"/>
                    </a:lnTo>
                    <a:lnTo>
                      <a:pt x="35" y="13"/>
                    </a:lnTo>
                    <a:lnTo>
                      <a:pt x="35" y="11"/>
                    </a:lnTo>
                    <a:lnTo>
                      <a:pt x="35" y="13"/>
                    </a:lnTo>
                    <a:lnTo>
                      <a:pt x="35" y="11"/>
                    </a:lnTo>
                    <a:lnTo>
                      <a:pt x="35" y="9"/>
                    </a:lnTo>
                    <a:lnTo>
                      <a:pt x="35" y="7"/>
                    </a:lnTo>
                    <a:lnTo>
                      <a:pt x="37" y="7"/>
                    </a:lnTo>
                    <a:lnTo>
                      <a:pt x="37" y="6"/>
                    </a:lnTo>
                    <a:lnTo>
                      <a:pt x="37" y="4"/>
                    </a:lnTo>
                    <a:lnTo>
                      <a:pt x="37" y="2"/>
                    </a:lnTo>
                    <a:lnTo>
                      <a:pt x="38" y="2"/>
                    </a:lnTo>
                    <a:lnTo>
                      <a:pt x="38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2" y="2"/>
                    </a:lnTo>
                    <a:lnTo>
                      <a:pt x="44" y="2"/>
                    </a:lnTo>
                    <a:lnTo>
                      <a:pt x="46" y="2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48" y="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4" name="Freeform 1388">
                <a:extLst>
                  <a:ext uri="{FF2B5EF4-FFF2-40B4-BE49-F238E27FC236}">
                    <a16:creationId xmlns:a16="http://schemas.microsoft.com/office/drawing/2014/main" id="{99BF64C0-F5EC-80CC-6C1A-35C445DD2D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45474" y="2461557"/>
                <a:ext cx="39688" cy="57150"/>
              </a:xfrm>
              <a:custGeom>
                <a:avLst/>
                <a:gdLst>
                  <a:gd name="T0" fmla="*/ 10 w 25"/>
                  <a:gd name="T1" fmla="*/ 36 h 36"/>
                  <a:gd name="T2" fmla="*/ 12 w 25"/>
                  <a:gd name="T3" fmla="*/ 36 h 36"/>
                  <a:gd name="T4" fmla="*/ 12 w 25"/>
                  <a:gd name="T5" fmla="*/ 34 h 36"/>
                  <a:gd name="T6" fmla="*/ 16 w 25"/>
                  <a:gd name="T7" fmla="*/ 23 h 36"/>
                  <a:gd name="T8" fmla="*/ 19 w 25"/>
                  <a:gd name="T9" fmla="*/ 23 h 36"/>
                  <a:gd name="T10" fmla="*/ 16 w 25"/>
                  <a:gd name="T11" fmla="*/ 25 h 36"/>
                  <a:gd name="T12" fmla="*/ 17 w 25"/>
                  <a:gd name="T13" fmla="*/ 23 h 36"/>
                  <a:gd name="T14" fmla="*/ 17 w 25"/>
                  <a:gd name="T15" fmla="*/ 21 h 36"/>
                  <a:gd name="T16" fmla="*/ 17 w 25"/>
                  <a:gd name="T17" fmla="*/ 23 h 36"/>
                  <a:gd name="T18" fmla="*/ 17 w 25"/>
                  <a:gd name="T19" fmla="*/ 17 h 36"/>
                  <a:gd name="T20" fmla="*/ 19 w 25"/>
                  <a:gd name="T21" fmla="*/ 15 h 36"/>
                  <a:gd name="T22" fmla="*/ 21 w 25"/>
                  <a:gd name="T23" fmla="*/ 17 h 36"/>
                  <a:gd name="T24" fmla="*/ 21 w 25"/>
                  <a:gd name="T25" fmla="*/ 23 h 36"/>
                  <a:gd name="T26" fmla="*/ 17 w 25"/>
                  <a:gd name="T27" fmla="*/ 25 h 36"/>
                  <a:gd name="T28" fmla="*/ 17 w 25"/>
                  <a:gd name="T29" fmla="*/ 23 h 36"/>
                  <a:gd name="T30" fmla="*/ 19 w 25"/>
                  <a:gd name="T31" fmla="*/ 19 h 36"/>
                  <a:gd name="T32" fmla="*/ 21 w 25"/>
                  <a:gd name="T33" fmla="*/ 15 h 36"/>
                  <a:gd name="T34" fmla="*/ 19 w 25"/>
                  <a:gd name="T35" fmla="*/ 15 h 36"/>
                  <a:gd name="T36" fmla="*/ 19 w 25"/>
                  <a:gd name="T37" fmla="*/ 17 h 36"/>
                  <a:gd name="T38" fmla="*/ 17 w 25"/>
                  <a:gd name="T39" fmla="*/ 17 h 36"/>
                  <a:gd name="T40" fmla="*/ 25 w 25"/>
                  <a:gd name="T41" fmla="*/ 21 h 36"/>
                  <a:gd name="T42" fmla="*/ 23 w 25"/>
                  <a:gd name="T43" fmla="*/ 25 h 36"/>
                  <a:gd name="T44" fmla="*/ 21 w 25"/>
                  <a:gd name="T45" fmla="*/ 21 h 36"/>
                  <a:gd name="T46" fmla="*/ 23 w 25"/>
                  <a:gd name="T47" fmla="*/ 19 h 36"/>
                  <a:gd name="T48" fmla="*/ 23 w 25"/>
                  <a:gd name="T49" fmla="*/ 17 h 36"/>
                  <a:gd name="T50" fmla="*/ 25 w 25"/>
                  <a:gd name="T51" fmla="*/ 17 h 36"/>
                  <a:gd name="T52" fmla="*/ 17 w 25"/>
                  <a:gd name="T53" fmla="*/ 2 h 36"/>
                  <a:gd name="T54" fmla="*/ 17 w 25"/>
                  <a:gd name="T55" fmla="*/ 8 h 36"/>
                  <a:gd name="T56" fmla="*/ 17 w 25"/>
                  <a:gd name="T57" fmla="*/ 9 h 36"/>
                  <a:gd name="T58" fmla="*/ 21 w 25"/>
                  <a:gd name="T59" fmla="*/ 11 h 36"/>
                  <a:gd name="T60" fmla="*/ 21 w 25"/>
                  <a:gd name="T61" fmla="*/ 17 h 36"/>
                  <a:gd name="T62" fmla="*/ 19 w 25"/>
                  <a:gd name="T63" fmla="*/ 13 h 36"/>
                  <a:gd name="T64" fmla="*/ 19 w 25"/>
                  <a:gd name="T65" fmla="*/ 11 h 36"/>
                  <a:gd name="T66" fmla="*/ 17 w 25"/>
                  <a:gd name="T67" fmla="*/ 11 h 36"/>
                  <a:gd name="T68" fmla="*/ 17 w 25"/>
                  <a:gd name="T69" fmla="*/ 9 h 36"/>
                  <a:gd name="T70" fmla="*/ 17 w 25"/>
                  <a:gd name="T71" fmla="*/ 11 h 36"/>
                  <a:gd name="T72" fmla="*/ 17 w 25"/>
                  <a:gd name="T73" fmla="*/ 13 h 36"/>
                  <a:gd name="T74" fmla="*/ 16 w 25"/>
                  <a:gd name="T75" fmla="*/ 13 h 36"/>
                  <a:gd name="T76" fmla="*/ 16 w 25"/>
                  <a:gd name="T77" fmla="*/ 15 h 36"/>
                  <a:gd name="T78" fmla="*/ 16 w 25"/>
                  <a:gd name="T79" fmla="*/ 21 h 36"/>
                  <a:gd name="T80" fmla="*/ 16 w 25"/>
                  <a:gd name="T81" fmla="*/ 27 h 36"/>
                  <a:gd name="T82" fmla="*/ 14 w 25"/>
                  <a:gd name="T83" fmla="*/ 27 h 36"/>
                  <a:gd name="T84" fmla="*/ 12 w 25"/>
                  <a:gd name="T85" fmla="*/ 27 h 36"/>
                  <a:gd name="T86" fmla="*/ 8 w 25"/>
                  <a:gd name="T87" fmla="*/ 29 h 36"/>
                  <a:gd name="T88" fmla="*/ 6 w 25"/>
                  <a:gd name="T89" fmla="*/ 29 h 36"/>
                  <a:gd name="T90" fmla="*/ 2 w 25"/>
                  <a:gd name="T91" fmla="*/ 31 h 36"/>
                  <a:gd name="T92" fmla="*/ 2 w 25"/>
                  <a:gd name="T93" fmla="*/ 29 h 36"/>
                  <a:gd name="T94" fmla="*/ 4 w 25"/>
                  <a:gd name="T95" fmla="*/ 27 h 36"/>
                  <a:gd name="T96" fmla="*/ 4 w 25"/>
                  <a:gd name="T97" fmla="*/ 21 h 36"/>
                  <a:gd name="T98" fmla="*/ 4 w 25"/>
                  <a:gd name="T99" fmla="*/ 15 h 36"/>
                  <a:gd name="T100" fmla="*/ 4 w 25"/>
                  <a:gd name="T101" fmla="*/ 9 h 36"/>
                  <a:gd name="T102" fmla="*/ 4 w 25"/>
                  <a:gd name="T103" fmla="*/ 4 h 36"/>
                  <a:gd name="T104" fmla="*/ 6 w 25"/>
                  <a:gd name="T105" fmla="*/ 0 h 36"/>
                  <a:gd name="T106" fmla="*/ 12 w 25"/>
                  <a:gd name="T107" fmla="*/ 0 h 36"/>
                  <a:gd name="T108" fmla="*/ 17 w 25"/>
                  <a:gd name="T10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5" h="36">
                    <a:moveTo>
                      <a:pt x="12" y="34"/>
                    </a:moveTo>
                    <a:lnTo>
                      <a:pt x="12" y="36"/>
                    </a:lnTo>
                    <a:lnTo>
                      <a:pt x="10" y="36"/>
                    </a:lnTo>
                    <a:lnTo>
                      <a:pt x="10" y="34"/>
                    </a:lnTo>
                    <a:lnTo>
                      <a:pt x="10" y="36"/>
                    </a:lnTo>
                    <a:lnTo>
                      <a:pt x="12" y="36"/>
                    </a:lnTo>
                    <a:lnTo>
                      <a:pt x="12" y="34"/>
                    </a:lnTo>
                    <a:lnTo>
                      <a:pt x="10" y="34"/>
                    </a:lnTo>
                    <a:lnTo>
                      <a:pt x="12" y="34"/>
                    </a:lnTo>
                    <a:close/>
                    <a:moveTo>
                      <a:pt x="16" y="23"/>
                    </a:moveTo>
                    <a:lnTo>
                      <a:pt x="17" y="23"/>
                    </a:lnTo>
                    <a:lnTo>
                      <a:pt x="16" y="23"/>
                    </a:lnTo>
                    <a:close/>
                    <a:moveTo>
                      <a:pt x="19" y="23"/>
                    </a:moveTo>
                    <a:lnTo>
                      <a:pt x="19" y="21"/>
                    </a:lnTo>
                    <a:lnTo>
                      <a:pt x="19" y="23"/>
                    </a:lnTo>
                    <a:close/>
                    <a:moveTo>
                      <a:pt x="17" y="23"/>
                    </a:moveTo>
                    <a:lnTo>
                      <a:pt x="17" y="25"/>
                    </a:lnTo>
                    <a:lnTo>
                      <a:pt x="16" y="25"/>
                    </a:lnTo>
                    <a:lnTo>
                      <a:pt x="17" y="23"/>
                    </a:lnTo>
                    <a:lnTo>
                      <a:pt x="16" y="23"/>
                    </a:lnTo>
                    <a:lnTo>
                      <a:pt x="17" y="23"/>
                    </a:lnTo>
                    <a:lnTo>
                      <a:pt x="16" y="23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19"/>
                    </a:lnTo>
                    <a:lnTo>
                      <a:pt x="17" y="21"/>
                    </a:lnTo>
                    <a:lnTo>
                      <a:pt x="17" y="23"/>
                    </a:lnTo>
                    <a:close/>
                    <a:moveTo>
                      <a:pt x="17" y="17"/>
                    </a:moveTo>
                    <a:lnTo>
                      <a:pt x="17" y="19"/>
                    </a:lnTo>
                    <a:lnTo>
                      <a:pt x="17" y="17"/>
                    </a:lnTo>
                    <a:close/>
                    <a:moveTo>
                      <a:pt x="21" y="17"/>
                    </a:moveTo>
                    <a:lnTo>
                      <a:pt x="19" y="17"/>
                    </a:lnTo>
                    <a:lnTo>
                      <a:pt x="19" y="15"/>
                    </a:lnTo>
                    <a:lnTo>
                      <a:pt x="19" y="17"/>
                    </a:lnTo>
                    <a:lnTo>
                      <a:pt x="21" y="17"/>
                    </a:lnTo>
                    <a:close/>
                    <a:moveTo>
                      <a:pt x="21" y="17"/>
                    </a:moveTo>
                    <a:lnTo>
                      <a:pt x="21" y="19"/>
                    </a:lnTo>
                    <a:lnTo>
                      <a:pt x="21" y="21"/>
                    </a:lnTo>
                    <a:lnTo>
                      <a:pt x="21" y="23"/>
                    </a:lnTo>
                    <a:lnTo>
                      <a:pt x="19" y="23"/>
                    </a:lnTo>
                    <a:lnTo>
                      <a:pt x="19" y="25"/>
                    </a:lnTo>
                    <a:lnTo>
                      <a:pt x="17" y="25"/>
                    </a:lnTo>
                    <a:lnTo>
                      <a:pt x="19" y="25"/>
                    </a:lnTo>
                    <a:lnTo>
                      <a:pt x="17" y="25"/>
                    </a:lnTo>
                    <a:lnTo>
                      <a:pt x="17" y="23"/>
                    </a:lnTo>
                    <a:lnTo>
                      <a:pt x="19" y="23"/>
                    </a:lnTo>
                    <a:lnTo>
                      <a:pt x="19" y="21"/>
                    </a:lnTo>
                    <a:lnTo>
                      <a:pt x="19" y="19"/>
                    </a:lnTo>
                    <a:lnTo>
                      <a:pt x="19" y="17"/>
                    </a:lnTo>
                    <a:lnTo>
                      <a:pt x="21" y="17"/>
                    </a:lnTo>
                    <a:lnTo>
                      <a:pt x="21" y="15"/>
                    </a:lnTo>
                    <a:lnTo>
                      <a:pt x="21" y="17"/>
                    </a:lnTo>
                    <a:close/>
                    <a:moveTo>
                      <a:pt x="17" y="15"/>
                    </a:moveTo>
                    <a:lnTo>
                      <a:pt x="19" y="15"/>
                    </a:lnTo>
                    <a:lnTo>
                      <a:pt x="17" y="15"/>
                    </a:lnTo>
                    <a:lnTo>
                      <a:pt x="17" y="17"/>
                    </a:lnTo>
                    <a:lnTo>
                      <a:pt x="19" y="17"/>
                    </a:lnTo>
                    <a:lnTo>
                      <a:pt x="19" y="19"/>
                    </a:lnTo>
                    <a:lnTo>
                      <a:pt x="19" y="17"/>
                    </a:lnTo>
                    <a:lnTo>
                      <a:pt x="17" y="17"/>
                    </a:lnTo>
                    <a:lnTo>
                      <a:pt x="17" y="15"/>
                    </a:lnTo>
                    <a:close/>
                    <a:moveTo>
                      <a:pt x="25" y="19"/>
                    </a:moveTo>
                    <a:lnTo>
                      <a:pt x="25" y="21"/>
                    </a:lnTo>
                    <a:lnTo>
                      <a:pt x="25" y="23"/>
                    </a:lnTo>
                    <a:lnTo>
                      <a:pt x="23" y="23"/>
                    </a:lnTo>
                    <a:lnTo>
                      <a:pt x="23" y="25"/>
                    </a:lnTo>
                    <a:lnTo>
                      <a:pt x="23" y="23"/>
                    </a:lnTo>
                    <a:lnTo>
                      <a:pt x="23" y="21"/>
                    </a:lnTo>
                    <a:lnTo>
                      <a:pt x="21" y="21"/>
                    </a:lnTo>
                    <a:lnTo>
                      <a:pt x="23" y="19"/>
                    </a:lnTo>
                    <a:lnTo>
                      <a:pt x="21" y="19"/>
                    </a:lnTo>
                    <a:lnTo>
                      <a:pt x="23" y="19"/>
                    </a:lnTo>
                    <a:lnTo>
                      <a:pt x="23" y="17"/>
                    </a:lnTo>
                    <a:lnTo>
                      <a:pt x="21" y="17"/>
                    </a:lnTo>
                    <a:lnTo>
                      <a:pt x="23" y="17"/>
                    </a:lnTo>
                    <a:lnTo>
                      <a:pt x="23" y="15"/>
                    </a:lnTo>
                    <a:lnTo>
                      <a:pt x="25" y="15"/>
                    </a:lnTo>
                    <a:lnTo>
                      <a:pt x="25" y="17"/>
                    </a:lnTo>
                    <a:lnTo>
                      <a:pt x="25" y="19"/>
                    </a:lnTo>
                    <a:close/>
                    <a:moveTo>
                      <a:pt x="17" y="0"/>
                    </a:move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lnTo>
                      <a:pt x="17" y="8"/>
                    </a:lnTo>
                    <a:lnTo>
                      <a:pt x="19" y="8"/>
                    </a:lnTo>
                    <a:lnTo>
                      <a:pt x="17" y="8"/>
                    </a:lnTo>
                    <a:lnTo>
                      <a:pt x="17" y="9"/>
                    </a:lnTo>
                    <a:lnTo>
                      <a:pt x="19" y="9"/>
                    </a:lnTo>
                    <a:lnTo>
                      <a:pt x="19" y="11"/>
                    </a:lnTo>
                    <a:lnTo>
                      <a:pt x="21" y="11"/>
                    </a:lnTo>
                    <a:lnTo>
                      <a:pt x="21" y="13"/>
                    </a:lnTo>
                    <a:lnTo>
                      <a:pt x="21" y="15"/>
                    </a:lnTo>
                    <a:lnTo>
                      <a:pt x="21" y="17"/>
                    </a:lnTo>
                    <a:lnTo>
                      <a:pt x="21" y="15"/>
                    </a:lnTo>
                    <a:lnTo>
                      <a:pt x="19" y="15"/>
                    </a:lnTo>
                    <a:lnTo>
                      <a:pt x="19" y="13"/>
                    </a:lnTo>
                    <a:lnTo>
                      <a:pt x="19" y="11"/>
                    </a:lnTo>
                    <a:lnTo>
                      <a:pt x="19" y="13"/>
                    </a:lnTo>
                    <a:lnTo>
                      <a:pt x="19" y="11"/>
                    </a:lnTo>
                    <a:lnTo>
                      <a:pt x="19" y="13"/>
                    </a:lnTo>
                    <a:lnTo>
                      <a:pt x="17" y="13"/>
                    </a:lnTo>
                    <a:lnTo>
                      <a:pt x="17" y="11"/>
                    </a:lnTo>
                    <a:lnTo>
                      <a:pt x="17" y="9"/>
                    </a:lnTo>
                    <a:lnTo>
                      <a:pt x="17" y="8"/>
                    </a:lnTo>
                    <a:lnTo>
                      <a:pt x="17" y="9"/>
                    </a:lnTo>
                    <a:lnTo>
                      <a:pt x="16" y="9"/>
                    </a:lnTo>
                    <a:lnTo>
                      <a:pt x="17" y="9"/>
                    </a:lnTo>
                    <a:lnTo>
                      <a:pt x="17" y="11"/>
                    </a:lnTo>
                    <a:lnTo>
                      <a:pt x="17" y="13"/>
                    </a:lnTo>
                    <a:lnTo>
                      <a:pt x="17" y="15"/>
                    </a:lnTo>
                    <a:lnTo>
                      <a:pt x="17" y="13"/>
                    </a:lnTo>
                    <a:lnTo>
                      <a:pt x="17" y="15"/>
                    </a:lnTo>
                    <a:lnTo>
                      <a:pt x="16" y="15"/>
                    </a:lnTo>
                    <a:lnTo>
                      <a:pt x="16" y="13"/>
                    </a:lnTo>
                    <a:lnTo>
                      <a:pt x="16" y="15"/>
                    </a:lnTo>
                    <a:lnTo>
                      <a:pt x="16" y="13"/>
                    </a:lnTo>
                    <a:lnTo>
                      <a:pt x="16" y="15"/>
                    </a:lnTo>
                    <a:lnTo>
                      <a:pt x="16" y="17"/>
                    </a:lnTo>
                    <a:lnTo>
                      <a:pt x="16" y="19"/>
                    </a:lnTo>
                    <a:lnTo>
                      <a:pt x="16" y="21"/>
                    </a:lnTo>
                    <a:lnTo>
                      <a:pt x="16" y="23"/>
                    </a:lnTo>
                    <a:lnTo>
                      <a:pt x="16" y="25"/>
                    </a:lnTo>
                    <a:lnTo>
                      <a:pt x="16" y="27"/>
                    </a:lnTo>
                    <a:lnTo>
                      <a:pt x="14" y="27"/>
                    </a:lnTo>
                    <a:lnTo>
                      <a:pt x="14" y="29"/>
                    </a:lnTo>
                    <a:lnTo>
                      <a:pt x="14" y="27"/>
                    </a:lnTo>
                    <a:lnTo>
                      <a:pt x="14" y="25"/>
                    </a:lnTo>
                    <a:lnTo>
                      <a:pt x="14" y="27"/>
                    </a:lnTo>
                    <a:lnTo>
                      <a:pt x="12" y="27"/>
                    </a:lnTo>
                    <a:lnTo>
                      <a:pt x="12" y="29"/>
                    </a:lnTo>
                    <a:lnTo>
                      <a:pt x="10" y="29"/>
                    </a:lnTo>
                    <a:lnTo>
                      <a:pt x="8" y="29"/>
                    </a:lnTo>
                    <a:lnTo>
                      <a:pt x="6" y="29"/>
                    </a:lnTo>
                    <a:lnTo>
                      <a:pt x="6" y="31"/>
                    </a:lnTo>
                    <a:lnTo>
                      <a:pt x="6" y="29"/>
                    </a:lnTo>
                    <a:lnTo>
                      <a:pt x="4" y="29"/>
                    </a:lnTo>
                    <a:lnTo>
                      <a:pt x="4" y="31"/>
                    </a:lnTo>
                    <a:lnTo>
                      <a:pt x="2" y="31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4" y="25"/>
                    </a:lnTo>
                    <a:lnTo>
                      <a:pt x="4" y="27"/>
                    </a:lnTo>
                    <a:lnTo>
                      <a:pt x="4" y="25"/>
                    </a:lnTo>
                    <a:lnTo>
                      <a:pt x="4" y="23"/>
                    </a:lnTo>
                    <a:lnTo>
                      <a:pt x="4" y="21"/>
                    </a:lnTo>
                    <a:lnTo>
                      <a:pt x="4" y="19"/>
                    </a:lnTo>
                    <a:lnTo>
                      <a:pt x="4" y="17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4" y="9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5" name="Freeform 1496">
                <a:extLst>
                  <a:ext uri="{FF2B5EF4-FFF2-40B4-BE49-F238E27FC236}">
                    <a16:creationId xmlns:a16="http://schemas.microsoft.com/office/drawing/2014/main" id="{1045087C-1184-650E-F858-C633AE445E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9274" y="2253594"/>
                <a:ext cx="98425" cy="158750"/>
              </a:xfrm>
              <a:custGeom>
                <a:avLst/>
                <a:gdLst>
                  <a:gd name="T0" fmla="*/ 27 w 62"/>
                  <a:gd name="T1" fmla="*/ 0 h 100"/>
                  <a:gd name="T2" fmla="*/ 31 w 62"/>
                  <a:gd name="T3" fmla="*/ 0 h 100"/>
                  <a:gd name="T4" fmla="*/ 37 w 62"/>
                  <a:gd name="T5" fmla="*/ 2 h 100"/>
                  <a:gd name="T6" fmla="*/ 44 w 62"/>
                  <a:gd name="T7" fmla="*/ 2 h 100"/>
                  <a:gd name="T8" fmla="*/ 48 w 62"/>
                  <a:gd name="T9" fmla="*/ 2 h 100"/>
                  <a:gd name="T10" fmla="*/ 54 w 62"/>
                  <a:gd name="T11" fmla="*/ 0 h 100"/>
                  <a:gd name="T12" fmla="*/ 62 w 62"/>
                  <a:gd name="T13" fmla="*/ 0 h 100"/>
                  <a:gd name="T14" fmla="*/ 60 w 62"/>
                  <a:gd name="T15" fmla="*/ 2 h 100"/>
                  <a:gd name="T16" fmla="*/ 62 w 62"/>
                  <a:gd name="T17" fmla="*/ 6 h 100"/>
                  <a:gd name="T18" fmla="*/ 60 w 62"/>
                  <a:gd name="T19" fmla="*/ 12 h 100"/>
                  <a:gd name="T20" fmla="*/ 58 w 62"/>
                  <a:gd name="T21" fmla="*/ 18 h 100"/>
                  <a:gd name="T22" fmla="*/ 58 w 62"/>
                  <a:gd name="T23" fmla="*/ 21 h 100"/>
                  <a:gd name="T24" fmla="*/ 60 w 62"/>
                  <a:gd name="T25" fmla="*/ 23 h 100"/>
                  <a:gd name="T26" fmla="*/ 58 w 62"/>
                  <a:gd name="T27" fmla="*/ 25 h 100"/>
                  <a:gd name="T28" fmla="*/ 54 w 62"/>
                  <a:gd name="T29" fmla="*/ 29 h 100"/>
                  <a:gd name="T30" fmla="*/ 52 w 62"/>
                  <a:gd name="T31" fmla="*/ 31 h 100"/>
                  <a:gd name="T32" fmla="*/ 44 w 62"/>
                  <a:gd name="T33" fmla="*/ 31 h 100"/>
                  <a:gd name="T34" fmla="*/ 44 w 62"/>
                  <a:gd name="T35" fmla="*/ 37 h 100"/>
                  <a:gd name="T36" fmla="*/ 44 w 62"/>
                  <a:gd name="T37" fmla="*/ 41 h 100"/>
                  <a:gd name="T38" fmla="*/ 44 w 62"/>
                  <a:gd name="T39" fmla="*/ 44 h 100"/>
                  <a:gd name="T40" fmla="*/ 42 w 62"/>
                  <a:gd name="T41" fmla="*/ 50 h 100"/>
                  <a:gd name="T42" fmla="*/ 39 w 62"/>
                  <a:gd name="T43" fmla="*/ 54 h 100"/>
                  <a:gd name="T44" fmla="*/ 37 w 62"/>
                  <a:gd name="T45" fmla="*/ 60 h 100"/>
                  <a:gd name="T46" fmla="*/ 33 w 62"/>
                  <a:gd name="T47" fmla="*/ 64 h 100"/>
                  <a:gd name="T48" fmla="*/ 33 w 62"/>
                  <a:gd name="T49" fmla="*/ 71 h 100"/>
                  <a:gd name="T50" fmla="*/ 33 w 62"/>
                  <a:gd name="T51" fmla="*/ 79 h 100"/>
                  <a:gd name="T52" fmla="*/ 31 w 62"/>
                  <a:gd name="T53" fmla="*/ 85 h 100"/>
                  <a:gd name="T54" fmla="*/ 31 w 62"/>
                  <a:gd name="T55" fmla="*/ 89 h 100"/>
                  <a:gd name="T56" fmla="*/ 29 w 62"/>
                  <a:gd name="T57" fmla="*/ 94 h 100"/>
                  <a:gd name="T58" fmla="*/ 29 w 62"/>
                  <a:gd name="T59" fmla="*/ 98 h 100"/>
                  <a:gd name="T60" fmla="*/ 31 w 62"/>
                  <a:gd name="T61" fmla="*/ 100 h 100"/>
                  <a:gd name="T62" fmla="*/ 23 w 62"/>
                  <a:gd name="T63" fmla="*/ 100 h 100"/>
                  <a:gd name="T64" fmla="*/ 16 w 62"/>
                  <a:gd name="T65" fmla="*/ 100 h 100"/>
                  <a:gd name="T66" fmla="*/ 8 w 62"/>
                  <a:gd name="T67" fmla="*/ 100 h 100"/>
                  <a:gd name="T68" fmla="*/ 6 w 62"/>
                  <a:gd name="T69" fmla="*/ 96 h 100"/>
                  <a:gd name="T70" fmla="*/ 6 w 62"/>
                  <a:gd name="T71" fmla="*/ 92 h 100"/>
                  <a:gd name="T72" fmla="*/ 6 w 62"/>
                  <a:gd name="T73" fmla="*/ 85 h 100"/>
                  <a:gd name="T74" fmla="*/ 6 w 62"/>
                  <a:gd name="T75" fmla="*/ 77 h 100"/>
                  <a:gd name="T76" fmla="*/ 6 w 62"/>
                  <a:gd name="T77" fmla="*/ 69 h 100"/>
                  <a:gd name="T78" fmla="*/ 4 w 62"/>
                  <a:gd name="T79" fmla="*/ 64 h 100"/>
                  <a:gd name="T80" fmla="*/ 2 w 62"/>
                  <a:gd name="T81" fmla="*/ 66 h 100"/>
                  <a:gd name="T82" fmla="*/ 0 w 62"/>
                  <a:gd name="T83" fmla="*/ 60 h 100"/>
                  <a:gd name="T84" fmla="*/ 2 w 62"/>
                  <a:gd name="T85" fmla="*/ 54 h 100"/>
                  <a:gd name="T86" fmla="*/ 0 w 62"/>
                  <a:gd name="T87" fmla="*/ 48 h 100"/>
                  <a:gd name="T88" fmla="*/ 2 w 62"/>
                  <a:gd name="T89" fmla="*/ 46 h 100"/>
                  <a:gd name="T90" fmla="*/ 0 w 62"/>
                  <a:gd name="T91" fmla="*/ 41 h 100"/>
                  <a:gd name="T92" fmla="*/ 4 w 62"/>
                  <a:gd name="T93" fmla="*/ 35 h 100"/>
                  <a:gd name="T94" fmla="*/ 4 w 62"/>
                  <a:gd name="T95" fmla="*/ 27 h 100"/>
                  <a:gd name="T96" fmla="*/ 2 w 62"/>
                  <a:gd name="T97" fmla="*/ 21 h 100"/>
                  <a:gd name="T98" fmla="*/ 2 w 62"/>
                  <a:gd name="T99" fmla="*/ 14 h 100"/>
                  <a:gd name="T100" fmla="*/ 2 w 62"/>
                  <a:gd name="T101" fmla="*/ 10 h 100"/>
                  <a:gd name="T102" fmla="*/ 4 w 62"/>
                  <a:gd name="T103" fmla="*/ 4 h 100"/>
                  <a:gd name="T104" fmla="*/ 4 w 62"/>
                  <a:gd name="T105" fmla="*/ 0 h 100"/>
                  <a:gd name="T106" fmla="*/ 12 w 62"/>
                  <a:gd name="T107" fmla="*/ 0 h 100"/>
                  <a:gd name="T108" fmla="*/ 19 w 62"/>
                  <a:gd name="T109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2" h="100">
                    <a:moveTo>
                      <a:pt x="21" y="0"/>
                    </a:moveTo>
                    <a:lnTo>
                      <a:pt x="23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27" y="2"/>
                    </a:lnTo>
                    <a:lnTo>
                      <a:pt x="29" y="2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5" y="2"/>
                    </a:lnTo>
                    <a:lnTo>
                      <a:pt x="37" y="2"/>
                    </a:lnTo>
                    <a:lnTo>
                      <a:pt x="39" y="2"/>
                    </a:lnTo>
                    <a:lnTo>
                      <a:pt x="41" y="2"/>
                    </a:lnTo>
                    <a:lnTo>
                      <a:pt x="42" y="2"/>
                    </a:lnTo>
                    <a:lnTo>
                      <a:pt x="44" y="2"/>
                    </a:lnTo>
                    <a:lnTo>
                      <a:pt x="46" y="2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60" y="0"/>
                    </a:lnTo>
                    <a:lnTo>
                      <a:pt x="62" y="0"/>
                    </a:lnTo>
                    <a:lnTo>
                      <a:pt x="62" y="2"/>
                    </a:lnTo>
                    <a:lnTo>
                      <a:pt x="62" y="0"/>
                    </a:lnTo>
                    <a:lnTo>
                      <a:pt x="62" y="2"/>
                    </a:lnTo>
                    <a:lnTo>
                      <a:pt x="60" y="2"/>
                    </a:lnTo>
                    <a:lnTo>
                      <a:pt x="62" y="4"/>
                    </a:lnTo>
                    <a:lnTo>
                      <a:pt x="60" y="4"/>
                    </a:lnTo>
                    <a:lnTo>
                      <a:pt x="62" y="4"/>
                    </a:lnTo>
                    <a:lnTo>
                      <a:pt x="62" y="6"/>
                    </a:lnTo>
                    <a:lnTo>
                      <a:pt x="60" y="6"/>
                    </a:lnTo>
                    <a:lnTo>
                      <a:pt x="60" y="8"/>
                    </a:lnTo>
                    <a:lnTo>
                      <a:pt x="60" y="10"/>
                    </a:lnTo>
                    <a:lnTo>
                      <a:pt x="60" y="12"/>
                    </a:lnTo>
                    <a:lnTo>
                      <a:pt x="58" y="12"/>
                    </a:lnTo>
                    <a:lnTo>
                      <a:pt x="58" y="14"/>
                    </a:lnTo>
                    <a:lnTo>
                      <a:pt x="58" y="16"/>
                    </a:lnTo>
                    <a:lnTo>
                      <a:pt x="58" y="18"/>
                    </a:lnTo>
                    <a:lnTo>
                      <a:pt x="60" y="18"/>
                    </a:lnTo>
                    <a:lnTo>
                      <a:pt x="60" y="20"/>
                    </a:lnTo>
                    <a:lnTo>
                      <a:pt x="60" y="21"/>
                    </a:lnTo>
                    <a:lnTo>
                      <a:pt x="58" y="21"/>
                    </a:lnTo>
                    <a:lnTo>
                      <a:pt x="60" y="21"/>
                    </a:lnTo>
                    <a:lnTo>
                      <a:pt x="60" y="23"/>
                    </a:lnTo>
                    <a:lnTo>
                      <a:pt x="58" y="23"/>
                    </a:lnTo>
                    <a:lnTo>
                      <a:pt x="60" y="23"/>
                    </a:lnTo>
                    <a:lnTo>
                      <a:pt x="58" y="23"/>
                    </a:lnTo>
                    <a:lnTo>
                      <a:pt x="58" y="25"/>
                    </a:lnTo>
                    <a:lnTo>
                      <a:pt x="56" y="25"/>
                    </a:lnTo>
                    <a:lnTo>
                      <a:pt x="58" y="25"/>
                    </a:lnTo>
                    <a:lnTo>
                      <a:pt x="56" y="25"/>
                    </a:lnTo>
                    <a:lnTo>
                      <a:pt x="56" y="27"/>
                    </a:lnTo>
                    <a:lnTo>
                      <a:pt x="54" y="27"/>
                    </a:lnTo>
                    <a:lnTo>
                      <a:pt x="54" y="29"/>
                    </a:lnTo>
                    <a:lnTo>
                      <a:pt x="54" y="27"/>
                    </a:lnTo>
                    <a:lnTo>
                      <a:pt x="52" y="27"/>
                    </a:lnTo>
                    <a:lnTo>
                      <a:pt x="52" y="29"/>
                    </a:lnTo>
                    <a:lnTo>
                      <a:pt x="52" y="31"/>
                    </a:lnTo>
                    <a:lnTo>
                      <a:pt x="50" y="31"/>
                    </a:lnTo>
                    <a:lnTo>
                      <a:pt x="48" y="31"/>
                    </a:lnTo>
                    <a:lnTo>
                      <a:pt x="46" y="31"/>
                    </a:lnTo>
                    <a:lnTo>
                      <a:pt x="44" y="31"/>
                    </a:lnTo>
                    <a:lnTo>
                      <a:pt x="44" y="33"/>
                    </a:lnTo>
                    <a:lnTo>
                      <a:pt x="42" y="35"/>
                    </a:lnTo>
                    <a:lnTo>
                      <a:pt x="44" y="35"/>
                    </a:lnTo>
                    <a:lnTo>
                      <a:pt x="44" y="37"/>
                    </a:lnTo>
                    <a:lnTo>
                      <a:pt x="44" y="39"/>
                    </a:lnTo>
                    <a:lnTo>
                      <a:pt x="44" y="41"/>
                    </a:lnTo>
                    <a:lnTo>
                      <a:pt x="44" y="43"/>
                    </a:lnTo>
                    <a:lnTo>
                      <a:pt x="44" y="41"/>
                    </a:lnTo>
                    <a:lnTo>
                      <a:pt x="44" y="43"/>
                    </a:lnTo>
                    <a:lnTo>
                      <a:pt x="42" y="43"/>
                    </a:lnTo>
                    <a:lnTo>
                      <a:pt x="44" y="43"/>
                    </a:lnTo>
                    <a:lnTo>
                      <a:pt x="44" y="44"/>
                    </a:lnTo>
                    <a:lnTo>
                      <a:pt x="42" y="44"/>
                    </a:lnTo>
                    <a:lnTo>
                      <a:pt x="42" y="46"/>
                    </a:lnTo>
                    <a:lnTo>
                      <a:pt x="42" y="48"/>
                    </a:lnTo>
                    <a:lnTo>
                      <a:pt x="42" y="50"/>
                    </a:lnTo>
                    <a:lnTo>
                      <a:pt x="41" y="50"/>
                    </a:lnTo>
                    <a:lnTo>
                      <a:pt x="41" y="52"/>
                    </a:lnTo>
                    <a:lnTo>
                      <a:pt x="41" y="54"/>
                    </a:lnTo>
                    <a:lnTo>
                      <a:pt x="39" y="54"/>
                    </a:lnTo>
                    <a:lnTo>
                      <a:pt x="39" y="56"/>
                    </a:lnTo>
                    <a:lnTo>
                      <a:pt x="39" y="58"/>
                    </a:lnTo>
                    <a:lnTo>
                      <a:pt x="37" y="58"/>
                    </a:lnTo>
                    <a:lnTo>
                      <a:pt x="37" y="60"/>
                    </a:lnTo>
                    <a:lnTo>
                      <a:pt x="37" y="62"/>
                    </a:lnTo>
                    <a:lnTo>
                      <a:pt x="35" y="62"/>
                    </a:lnTo>
                    <a:lnTo>
                      <a:pt x="35" y="64"/>
                    </a:lnTo>
                    <a:lnTo>
                      <a:pt x="33" y="64"/>
                    </a:lnTo>
                    <a:lnTo>
                      <a:pt x="33" y="66"/>
                    </a:lnTo>
                    <a:lnTo>
                      <a:pt x="33" y="68"/>
                    </a:lnTo>
                    <a:lnTo>
                      <a:pt x="33" y="69"/>
                    </a:lnTo>
                    <a:lnTo>
                      <a:pt x="33" y="71"/>
                    </a:lnTo>
                    <a:lnTo>
                      <a:pt x="33" y="73"/>
                    </a:lnTo>
                    <a:lnTo>
                      <a:pt x="33" y="75"/>
                    </a:lnTo>
                    <a:lnTo>
                      <a:pt x="33" y="77"/>
                    </a:lnTo>
                    <a:lnTo>
                      <a:pt x="33" y="79"/>
                    </a:lnTo>
                    <a:lnTo>
                      <a:pt x="31" y="79"/>
                    </a:lnTo>
                    <a:lnTo>
                      <a:pt x="31" y="81"/>
                    </a:lnTo>
                    <a:lnTo>
                      <a:pt x="31" y="83"/>
                    </a:lnTo>
                    <a:lnTo>
                      <a:pt x="31" y="85"/>
                    </a:lnTo>
                    <a:lnTo>
                      <a:pt x="33" y="85"/>
                    </a:lnTo>
                    <a:lnTo>
                      <a:pt x="31" y="85"/>
                    </a:lnTo>
                    <a:lnTo>
                      <a:pt x="31" y="87"/>
                    </a:lnTo>
                    <a:lnTo>
                      <a:pt x="31" y="89"/>
                    </a:lnTo>
                    <a:lnTo>
                      <a:pt x="31" y="91"/>
                    </a:lnTo>
                    <a:lnTo>
                      <a:pt x="29" y="91"/>
                    </a:lnTo>
                    <a:lnTo>
                      <a:pt x="29" y="92"/>
                    </a:lnTo>
                    <a:lnTo>
                      <a:pt x="29" y="94"/>
                    </a:lnTo>
                    <a:lnTo>
                      <a:pt x="29" y="96"/>
                    </a:lnTo>
                    <a:lnTo>
                      <a:pt x="27" y="96"/>
                    </a:lnTo>
                    <a:lnTo>
                      <a:pt x="29" y="96"/>
                    </a:lnTo>
                    <a:lnTo>
                      <a:pt x="29" y="98"/>
                    </a:lnTo>
                    <a:lnTo>
                      <a:pt x="29" y="100"/>
                    </a:lnTo>
                    <a:lnTo>
                      <a:pt x="29" y="98"/>
                    </a:lnTo>
                    <a:lnTo>
                      <a:pt x="31" y="98"/>
                    </a:lnTo>
                    <a:lnTo>
                      <a:pt x="31" y="100"/>
                    </a:lnTo>
                    <a:lnTo>
                      <a:pt x="29" y="100"/>
                    </a:lnTo>
                    <a:lnTo>
                      <a:pt x="27" y="100"/>
                    </a:lnTo>
                    <a:lnTo>
                      <a:pt x="25" y="100"/>
                    </a:lnTo>
                    <a:lnTo>
                      <a:pt x="23" y="100"/>
                    </a:lnTo>
                    <a:lnTo>
                      <a:pt x="21" y="100"/>
                    </a:lnTo>
                    <a:lnTo>
                      <a:pt x="19" y="100"/>
                    </a:lnTo>
                    <a:lnTo>
                      <a:pt x="17" y="100"/>
                    </a:lnTo>
                    <a:lnTo>
                      <a:pt x="16" y="100"/>
                    </a:lnTo>
                    <a:lnTo>
                      <a:pt x="14" y="100"/>
                    </a:lnTo>
                    <a:lnTo>
                      <a:pt x="12" y="100"/>
                    </a:lnTo>
                    <a:lnTo>
                      <a:pt x="10" y="100"/>
                    </a:lnTo>
                    <a:lnTo>
                      <a:pt x="8" y="100"/>
                    </a:lnTo>
                    <a:lnTo>
                      <a:pt x="6" y="100"/>
                    </a:lnTo>
                    <a:lnTo>
                      <a:pt x="4" y="98"/>
                    </a:lnTo>
                    <a:lnTo>
                      <a:pt x="6" y="98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6" y="96"/>
                    </a:lnTo>
                    <a:lnTo>
                      <a:pt x="6" y="94"/>
                    </a:lnTo>
                    <a:lnTo>
                      <a:pt x="6" y="92"/>
                    </a:lnTo>
                    <a:lnTo>
                      <a:pt x="6" y="91"/>
                    </a:lnTo>
                    <a:lnTo>
                      <a:pt x="6" y="89"/>
                    </a:lnTo>
                    <a:lnTo>
                      <a:pt x="6" y="87"/>
                    </a:lnTo>
                    <a:lnTo>
                      <a:pt x="6" y="85"/>
                    </a:lnTo>
                    <a:lnTo>
                      <a:pt x="6" y="83"/>
                    </a:lnTo>
                    <a:lnTo>
                      <a:pt x="6" y="81"/>
                    </a:lnTo>
                    <a:lnTo>
                      <a:pt x="6" y="79"/>
                    </a:lnTo>
                    <a:lnTo>
                      <a:pt x="6" y="77"/>
                    </a:lnTo>
                    <a:lnTo>
                      <a:pt x="6" y="75"/>
                    </a:lnTo>
                    <a:lnTo>
                      <a:pt x="6" y="73"/>
                    </a:lnTo>
                    <a:lnTo>
                      <a:pt x="6" y="71"/>
                    </a:lnTo>
                    <a:lnTo>
                      <a:pt x="6" y="69"/>
                    </a:lnTo>
                    <a:lnTo>
                      <a:pt x="6" y="68"/>
                    </a:lnTo>
                    <a:lnTo>
                      <a:pt x="6" y="66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2"/>
                    </a:lnTo>
                    <a:lnTo>
                      <a:pt x="2" y="62"/>
                    </a:lnTo>
                    <a:lnTo>
                      <a:pt x="2" y="64"/>
                    </a:lnTo>
                    <a:lnTo>
                      <a:pt x="2" y="66"/>
                    </a:lnTo>
                    <a:lnTo>
                      <a:pt x="2" y="64"/>
                    </a:lnTo>
                    <a:lnTo>
                      <a:pt x="0" y="64"/>
                    </a:lnTo>
                    <a:lnTo>
                      <a:pt x="0" y="62"/>
                    </a:lnTo>
                    <a:lnTo>
                      <a:pt x="0" y="60"/>
                    </a:lnTo>
                    <a:lnTo>
                      <a:pt x="2" y="60"/>
                    </a:lnTo>
                    <a:lnTo>
                      <a:pt x="2" y="58"/>
                    </a:lnTo>
                    <a:lnTo>
                      <a:pt x="2" y="56"/>
                    </a:lnTo>
                    <a:lnTo>
                      <a:pt x="2" y="54"/>
                    </a:lnTo>
                    <a:lnTo>
                      <a:pt x="2" y="52"/>
                    </a:lnTo>
                    <a:lnTo>
                      <a:pt x="2" y="50"/>
                    </a:lnTo>
                    <a:lnTo>
                      <a:pt x="2" y="48"/>
                    </a:lnTo>
                    <a:lnTo>
                      <a:pt x="0" y="48"/>
                    </a:lnTo>
                    <a:lnTo>
                      <a:pt x="2" y="48"/>
                    </a:lnTo>
                    <a:lnTo>
                      <a:pt x="2" y="46"/>
                    </a:lnTo>
                    <a:lnTo>
                      <a:pt x="0" y="46"/>
                    </a:lnTo>
                    <a:lnTo>
                      <a:pt x="2" y="46"/>
                    </a:lnTo>
                    <a:lnTo>
                      <a:pt x="2" y="44"/>
                    </a:lnTo>
                    <a:lnTo>
                      <a:pt x="0" y="44"/>
                    </a:lnTo>
                    <a:lnTo>
                      <a:pt x="0" y="43"/>
                    </a:lnTo>
                    <a:lnTo>
                      <a:pt x="0" y="41"/>
                    </a:lnTo>
                    <a:lnTo>
                      <a:pt x="2" y="39"/>
                    </a:lnTo>
                    <a:lnTo>
                      <a:pt x="2" y="37"/>
                    </a:lnTo>
                    <a:lnTo>
                      <a:pt x="2" y="35"/>
                    </a:lnTo>
                    <a:lnTo>
                      <a:pt x="4" y="35"/>
                    </a:lnTo>
                    <a:lnTo>
                      <a:pt x="4" y="33"/>
                    </a:lnTo>
                    <a:lnTo>
                      <a:pt x="4" y="31"/>
                    </a:lnTo>
                    <a:lnTo>
                      <a:pt x="4" y="29"/>
                    </a:lnTo>
                    <a:lnTo>
                      <a:pt x="4" y="27"/>
                    </a:lnTo>
                    <a:lnTo>
                      <a:pt x="4" y="25"/>
                    </a:lnTo>
                    <a:lnTo>
                      <a:pt x="4" y="23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2" y="20"/>
                    </a:lnTo>
                    <a:lnTo>
                      <a:pt x="2" y="18"/>
                    </a:lnTo>
                    <a:lnTo>
                      <a:pt x="2" y="16"/>
                    </a:lnTo>
                    <a:lnTo>
                      <a:pt x="2" y="14"/>
                    </a:lnTo>
                    <a:lnTo>
                      <a:pt x="2" y="12"/>
                    </a:lnTo>
                    <a:lnTo>
                      <a:pt x="4" y="12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4" y="6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1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6" name="Freeform 829">
                <a:extLst>
                  <a:ext uri="{FF2B5EF4-FFF2-40B4-BE49-F238E27FC236}">
                    <a16:creationId xmlns:a16="http://schemas.microsoft.com/office/drawing/2014/main" id="{69BCD29C-96B8-8D09-E5B1-A152EA312BD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50211" y="2607607"/>
                <a:ext cx="39688" cy="88900"/>
              </a:xfrm>
              <a:custGeom>
                <a:avLst/>
                <a:gdLst>
                  <a:gd name="T0" fmla="*/ 8 w 25"/>
                  <a:gd name="T1" fmla="*/ 8 h 56"/>
                  <a:gd name="T2" fmla="*/ 8 w 25"/>
                  <a:gd name="T3" fmla="*/ 0 h 56"/>
                  <a:gd name="T4" fmla="*/ 12 w 25"/>
                  <a:gd name="T5" fmla="*/ 0 h 56"/>
                  <a:gd name="T6" fmla="*/ 10 w 25"/>
                  <a:gd name="T7" fmla="*/ 2 h 56"/>
                  <a:gd name="T8" fmla="*/ 10 w 25"/>
                  <a:gd name="T9" fmla="*/ 6 h 56"/>
                  <a:gd name="T10" fmla="*/ 8 w 25"/>
                  <a:gd name="T11" fmla="*/ 8 h 56"/>
                  <a:gd name="T12" fmla="*/ 6 w 25"/>
                  <a:gd name="T13" fmla="*/ 10 h 56"/>
                  <a:gd name="T14" fmla="*/ 8 w 25"/>
                  <a:gd name="T15" fmla="*/ 12 h 56"/>
                  <a:gd name="T16" fmla="*/ 8 w 25"/>
                  <a:gd name="T17" fmla="*/ 15 h 56"/>
                  <a:gd name="T18" fmla="*/ 10 w 25"/>
                  <a:gd name="T19" fmla="*/ 17 h 56"/>
                  <a:gd name="T20" fmla="*/ 10 w 25"/>
                  <a:gd name="T21" fmla="*/ 21 h 56"/>
                  <a:gd name="T22" fmla="*/ 12 w 25"/>
                  <a:gd name="T23" fmla="*/ 19 h 56"/>
                  <a:gd name="T24" fmla="*/ 12 w 25"/>
                  <a:gd name="T25" fmla="*/ 23 h 56"/>
                  <a:gd name="T26" fmla="*/ 14 w 25"/>
                  <a:gd name="T27" fmla="*/ 25 h 56"/>
                  <a:gd name="T28" fmla="*/ 14 w 25"/>
                  <a:gd name="T29" fmla="*/ 25 h 56"/>
                  <a:gd name="T30" fmla="*/ 14 w 25"/>
                  <a:gd name="T31" fmla="*/ 29 h 56"/>
                  <a:gd name="T32" fmla="*/ 14 w 25"/>
                  <a:gd name="T33" fmla="*/ 33 h 56"/>
                  <a:gd name="T34" fmla="*/ 16 w 25"/>
                  <a:gd name="T35" fmla="*/ 35 h 56"/>
                  <a:gd name="T36" fmla="*/ 18 w 25"/>
                  <a:gd name="T37" fmla="*/ 38 h 56"/>
                  <a:gd name="T38" fmla="*/ 20 w 25"/>
                  <a:gd name="T39" fmla="*/ 40 h 56"/>
                  <a:gd name="T40" fmla="*/ 21 w 25"/>
                  <a:gd name="T41" fmla="*/ 42 h 56"/>
                  <a:gd name="T42" fmla="*/ 23 w 25"/>
                  <a:gd name="T43" fmla="*/ 44 h 56"/>
                  <a:gd name="T44" fmla="*/ 23 w 25"/>
                  <a:gd name="T45" fmla="*/ 48 h 56"/>
                  <a:gd name="T46" fmla="*/ 23 w 25"/>
                  <a:gd name="T47" fmla="*/ 48 h 56"/>
                  <a:gd name="T48" fmla="*/ 21 w 25"/>
                  <a:gd name="T49" fmla="*/ 46 h 56"/>
                  <a:gd name="T50" fmla="*/ 23 w 25"/>
                  <a:gd name="T51" fmla="*/ 48 h 56"/>
                  <a:gd name="T52" fmla="*/ 23 w 25"/>
                  <a:gd name="T53" fmla="*/ 48 h 56"/>
                  <a:gd name="T54" fmla="*/ 20 w 25"/>
                  <a:gd name="T55" fmla="*/ 50 h 56"/>
                  <a:gd name="T56" fmla="*/ 20 w 25"/>
                  <a:gd name="T57" fmla="*/ 50 h 56"/>
                  <a:gd name="T58" fmla="*/ 23 w 25"/>
                  <a:gd name="T59" fmla="*/ 50 h 56"/>
                  <a:gd name="T60" fmla="*/ 23 w 25"/>
                  <a:gd name="T61" fmla="*/ 50 h 56"/>
                  <a:gd name="T62" fmla="*/ 23 w 25"/>
                  <a:gd name="T63" fmla="*/ 54 h 56"/>
                  <a:gd name="T64" fmla="*/ 25 w 25"/>
                  <a:gd name="T65" fmla="*/ 56 h 56"/>
                  <a:gd name="T66" fmla="*/ 21 w 25"/>
                  <a:gd name="T67" fmla="*/ 56 h 56"/>
                  <a:gd name="T68" fmla="*/ 18 w 25"/>
                  <a:gd name="T69" fmla="*/ 56 h 56"/>
                  <a:gd name="T70" fmla="*/ 14 w 25"/>
                  <a:gd name="T71" fmla="*/ 56 h 56"/>
                  <a:gd name="T72" fmla="*/ 10 w 25"/>
                  <a:gd name="T73" fmla="*/ 56 h 56"/>
                  <a:gd name="T74" fmla="*/ 6 w 25"/>
                  <a:gd name="T75" fmla="*/ 56 h 56"/>
                  <a:gd name="T76" fmla="*/ 4 w 25"/>
                  <a:gd name="T77" fmla="*/ 54 h 56"/>
                  <a:gd name="T78" fmla="*/ 4 w 25"/>
                  <a:gd name="T79" fmla="*/ 50 h 56"/>
                  <a:gd name="T80" fmla="*/ 4 w 25"/>
                  <a:gd name="T81" fmla="*/ 46 h 56"/>
                  <a:gd name="T82" fmla="*/ 4 w 25"/>
                  <a:gd name="T83" fmla="*/ 42 h 56"/>
                  <a:gd name="T84" fmla="*/ 2 w 25"/>
                  <a:gd name="T85" fmla="*/ 40 h 56"/>
                  <a:gd name="T86" fmla="*/ 2 w 25"/>
                  <a:gd name="T87" fmla="*/ 37 h 56"/>
                  <a:gd name="T88" fmla="*/ 2 w 25"/>
                  <a:gd name="T89" fmla="*/ 33 h 56"/>
                  <a:gd name="T90" fmla="*/ 2 w 25"/>
                  <a:gd name="T91" fmla="*/ 29 h 56"/>
                  <a:gd name="T92" fmla="*/ 2 w 25"/>
                  <a:gd name="T93" fmla="*/ 25 h 56"/>
                  <a:gd name="T94" fmla="*/ 2 w 25"/>
                  <a:gd name="T95" fmla="*/ 21 h 56"/>
                  <a:gd name="T96" fmla="*/ 2 w 25"/>
                  <a:gd name="T97" fmla="*/ 17 h 56"/>
                  <a:gd name="T98" fmla="*/ 2 w 25"/>
                  <a:gd name="T99" fmla="*/ 14 h 56"/>
                  <a:gd name="T100" fmla="*/ 0 w 25"/>
                  <a:gd name="T101" fmla="*/ 12 h 56"/>
                  <a:gd name="T102" fmla="*/ 0 w 25"/>
                  <a:gd name="T103" fmla="*/ 8 h 56"/>
                  <a:gd name="T104" fmla="*/ 0 w 25"/>
                  <a:gd name="T105" fmla="*/ 4 h 56"/>
                  <a:gd name="T106" fmla="*/ 2 w 25"/>
                  <a:gd name="T107" fmla="*/ 2 h 56"/>
                  <a:gd name="T108" fmla="*/ 4 w 25"/>
                  <a:gd name="T109" fmla="*/ 0 h 56"/>
                  <a:gd name="T110" fmla="*/ 8 w 25"/>
                  <a:gd name="T111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5" h="56">
                    <a:moveTo>
                      <a:pt x="8" y="10"/>
                    </a:moveTo>
                    <a:lnTo>
                      <a:pt x="8" y="8"/>
                    </a:lnTo>
                    <a:lnTo>
                      <a:pt x="8" y="10"/>
                    </a:lnTo>
                    <a:close/>
                    <a:moveTo>
                      <a:pt x="8" y="0"/>
                    </a:moveTo>
                    <a:lnTo>
                      <a:pt x="1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10" y="4"/>
                    </a:lnTo>
                    <a:lnTo>
                      <a:pt x="10" y="6"/>
                    </a:lnTo>
                    <a:lnTo>
                      <a:pt x="8" y="6"/>
                    </a:lnTo>
                    <a:lnTo>
                      <a:pt x="8" y="8"/>
                    </a:lnTo>
                    <a:lnTo>
                      <a:pt x="6" y="8"/>
                    </a:lnTo>
                    <a:lnTo>
                      <a:pt x="6" y="10"/>
                    </a:lnTo>
                    <a:lnTo>
                      <a:pt x="8" y="10"/>
                    </a:lnTo>
                    <a:lnTo>
                      <a:pt x="8" y="12"/>
                    </a:lnTo>
                    <a:lnTo>
                      <a:pt x="8" y="14"/>
                    </a:lnTo>
                    <a:lnTo>
                      <a:pt x="8" y="15"/>
                    </a:lnTo>
                    <a:lnTo>
                      <a:pt x="8" y="17"/>
                    </a:lnTo>
                    <a:lnTo>
                      <a:pt x="10" y="17"/>
                    </a:lnTo>
                    <a:lnTo>
                      <a:pt x="10" y="19"/>
                    </a:lnTo>
                    <a:lnTo>
                      <a:pt x="10" y="21"/>
                    </a:lnTo>
                    <a:lnTo>
                      <a:pt x="10" y="19"/>
                    </a:lnTo>
                    <a:lnTo>
                      <a:pt x="12" y="19"/>
                    </a:lnTo>
                    <a:lnTo>
                      <a:pt x="12" y="21"/>
                    </a:lnTo>
                    <a:lnTo>
                      <a:pt x="12" y="23"/>
                    </a:lnTo>
                    <a:lnTo>
                      <a:pt x="14" y="23"/>
                    </a:lnTo>
                    <a:lnTo>
                      <a:pt x="14" y="25"/>
                    </a:lnTo>
                    <a:lnTo>
                      <a:pt x="14" y="27"/>
                    </a:lnTo>
                    <a:lnTo>
                      <a:pt x="14" y="25"/>
                    </a:lnTo>
                    <a:lnTo>
                      <a:pt x="14" y="27"/>
                    </a:lnTo>
                    <a:lnTo>
                      <a:pt x="14" y="29"/>
                    </a:lnTo>
                    <a:lnTo>
                      <a:pt x="14" y="31"/>
                    </a:lnTo>
                    <a:lnTo>
                      <a:pt x="14" y="33"/>
                    </a:lnTo>
                    <a:lnTo>
                      <a:pt x="16" y="33"/>
                    </a:lnTo>
                    <a:lnTo>
                      <a:pt x="16" y="35"/>
                    </a:lnTo>
                    <a:lnTo>
                      <a:pt x="16" y="37"/>
                    </a:lnTo>
                    <a:lnTo>
                      <a:pt x="18" y="38"/>
                    </a:lnTo>
                    <a:lnTo>
                      <a:pt x="18" y="40"/>
                    </a:lnTo>
                    <a:lnTo>
                      <a:pt x="20" y="40"/>
                    </a:lnTo>
                    <a:lnTo>
                      <a:pt x="20" y="42"/>
                    </a:lnTo>
                    <a:lnTo>
                      <a:pt x="21" y="42"/>
                    </a:lnTo>
                    <a:lnTo>
                      <a:pt x="23" y="42"/>
                    </a:lnTo>
                    <a:lnTo>
                      <a:pt x="23" y="44"/>
                    </a:lnTo>
                    <a:lnTo>
                      <a:pt x="23" y="46"/>
                    </a:lnTo>
                    <a:lnTo>
                      <a:pt x="23" y="48"/>
                    </a:lnTo>
                    <a:lnTo>
                      <a:pt x="23" y="50"/>
                    </a:lnTo>
                    <a:lnTo>
                      <a:pt x="23" y="48"/>
                    </a:lnTo>
                    <a:lnTo>
                      <a:pt x="23" y="46"/>
                    </a:lnTo>
                    <a:lnTo>
                      <a:pt x="21" y="46"/>
                    </a:lnTo>
                    <a:lnTo>
                      <a:pt x="21" y="48"/>
                    </a:lnTo>
                    <a:lnTo>
                      <a:pt x="23" y="48"/>
                    </a:lnTo>
                    <a:lnTo>
                      <a:pt x="23" y="50"/>
                    </a:lnTo>
                    <a:lnTo>
                      <a:pt x="23" y="48"/>
                    </a:lnTo>
                    <a:lnTo>
                      <a:pt x="21" y="50"/>
                    </a:lnTo>
                    <a:lnTo>
                      <a:pt x="20" y="50"/>
                    </a:lnTo>
                    <a:lnTo>
                      <a:pt x="20" y="52"/>
                    </a:lnTo>
                    <a:lnTo>
                      <a:pt x="20" y="50"/>
                    </a:lnTo>
                    <a:lnTo>
                      <a:pt x="21" y="50"/>
                    </a:lnTo>
                    <a:lnTo>
                      <a:pt x="23" y="50"/>
                    </a:lnTo>
                    <a:lnTo>
                      <a:pt x="23" y="52"/>
                    </a:lnTo>
                    <a:lnTo>
                      <a:pt x="23" y="50"/>
                    </a:lnTo>
                    <a:lnTo>
                      <a:pt x="23" y="52"/>
                    </a:lnTo>
                    <a:lnTo>
                      <a:pt x="23" y="54"/>
                    </a:lnTo>
                    <a:lnTo>
                      <a:pt x="25" y="54"/>
                    </a:lnTo>
                    <a:lnTo>
                      <a:pt x="25" y="56"/>
                    </a:lnTo>
                    <a:lnTo>
                      <a:pt x="23" y="56"/>
                    </a:lnTo>
                    <a:lnTo>
                      <a:pt x="21" y="56"/>
                    </a:lnTo>
                    <a:lnTo>
                      <a:pt x="20" y="56"/>
                    </a:lnTo>
                    <a:lnTo>
                      <a:pt x="18" y="56"/>
                    </a:lnTo>
                    <a:lnTo>
                      <a:pt x="16" y="56"/>
                    </a:lnTo>
                    <a:lnTo>
                      <a:pt x="14" y="56"/>
                    </a:lnTo>
                    <a:lnTo>
                      <a:pt x="12" y="56"/>
                    </a:lnTo>
                    <a:lnTo>
                      <a:pt x="10" y="56"/>
                    </a:lnTo>
                    <a:lnTo>
                      <a:pt x="8" y="56"/>
                    </a:lnTo>
                    <a:lnTo>
                      <a:pt x="6" y="56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4" y="52"/>
                    </a:lnTo>
                    <a:lnTo>
                      <a:pt x="4" y="50"/>
                    </a:lnTo>
                    <a:lnTo>
                      <a:pt x="4" y="48"/>
                    </a:lnTo>
                    <a:lnTo>
                      <a:pt x="4" y="46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2" y="37"/>
                    </a:lnTo>
                    <a:lnTo>
                      <a:pt x="2" y="35"/>
                    </a:lnTo>
                    <a:lnTo>
                      <a:pt x="2" y="33"/>
                    </a:lnTo>
                    <a:lnTo>
                      <a:pt x="2" y="31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2" y="25"/>
                    </a:lnTo>
                    <a:lnTo>
                      <a:pt x="2" y="23"/>
                    </a:lnTo>
                    <a:lnTo>
                      <a:pt x="2" y="21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2" y="14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7" name="Freeform 1131">
                <a:extLst>
                  <a:ext uri="{FF2B5EF4-FFF2-40B4-BE49-F238E27FC236}">
                    <a16:creationId xmlns:a16="http://schemas.microsoft.com/office/drawing/2014/main" id="{7DB875BC-F81C-3CDC-4F40-FBC2C1900F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66099" y="2402819"/>
                <a:ext cx="180975" cy="111125"/>
              </a:xfrm>
              <a:custGeom>
                <a:avLst/>
                <a:gdLst>
                  <a:gd name="T0" fmla="*/ 112 w 114"/>
                  <a:gd name="T1" fmla="*/ 68 h 70"/>
                  <a:gd name="T2" fmla="*/ 104 w 114"/>
                  <a:gd name="T3" fmla="*/ 68 h 70"/>
                  <a:gd name="T4" fmla="*/ 108 w 114"/>
                  <a:gd name="T5" fmla="*/ 68 h 70"/>
                  <a:gd name="T6" fmla="*/ 81 w 114"/>
                  <a:gd name="T7" fmla="*/ 64 h 70"/>
                  <a:gd name="T8" fmla="*/ 92 w 114"/>
                  <a:gd name="T9" fmla="*/ 62 h 70"/>
                  <a:gd name="T10" fmla="*/ 94 w 114"/>
                  <a:gd name="T11" fmla="*/ 64 h 70"/>
                  <a:gd name="T12" fmla="*/ 87 w 114"/>
                  <a:gd name="T13" fmla="*/ 68 h 70"/>
                  <a:gd name="T14" fmla="*/ 91 w 114"/>
                  <a:gd name="T15" fmla="*/ 60 h 70"/>
                  <a:gd name="T16" fmla="*/ 87 w 114"/>
                  <a:gd name="T17" fmla="*/ 62 h 70"/>
                  <a:gd name="T18" fmla="*/ 85 w 114"/>
                  <a:gd name="T19" fmla="*/ 54 h 70"/>
                  <a:gd name="T20" fmla="*/ 112 w 114"/>
                  <a:gd name="T21" fmla="*/ 52 h 70"/>
                  <a:gd name="T22" fmla="*/ 91 w 114"/>
                  <a:gd name="T23" fmla="*/ 39 h 70"/>
                  <a:gd name="T24" fmla="*/ 81 w 114"/>
                  <a:gd name="T25" fmla="*/ 25 h 70"/>
                  <a:gd name="T26" fmla="*/ 87 w 114"/>
                  <a:gd name="T27" fmla="*/ 16 h 70"/>
                  <a:gd name="T28" fmla="*/ 96 w 114"/>
                  <a:gd name="T29" fmla="*/ 54 h 70"/>
                  <a:gd name="T30" fmla="*/ 92 w 114"/>
                  <a:gd name="T31" fmla="*/ 58 h 70"/>
                  <a:gd name="T32" fmla="*/ 91 w 114"/>
                  <a:gd name="T33" fmla="*/ 52 h 70"/>
                  <a:gd name="T34" fmla="*/ 91 w 114"/>
                  <a:gd name="T35" fmla="*/ 48 h 70"/>
                  <a:gd name="T36" fmla="*/ 87 w 114"/>
                  <a:gd name="T37" fmla="*/ 50 h 70"/>
                  <a:gd name="T38" fmla="*/ 87 w 114"/>
                  <a:gd name="T39" fmla="*/ 54 h 70"/>
                  <a:gd name="T40" fmla="*/ 85 w 114"/>
                  <a:gd name="T41" fmla="*/ 56 h 70"/>
                  <a:gd name="T42" fmla="*/ 83 w 114"/>
                  <a:gd name="T43" fmla="*/ 54 h 70"/>
                  <a:gd name="T44" fmla="*/ 79 w 114"/>
                  <a:gd name="T45" fmla="*/ 60 h 70"/>
                  <a:gd name="T46" fmla="*/ 75 w 114"/>
                  <a:gd name="T47" fmla="*/ 58 h 70"/>
                  <a:gd name="T48" fmla="*/ 75 w 114"/>
                  <a:gd name="T49" fmla="*/ 46 h 70"/>
                  <a:gd name="T50" fmla="*/ 69 w 114"/>
                  <a:gd name="T51" fmla="*/ 48 h 70"/>
                  <a:gd name="T52" fmla="*/ 67 w 114"/>
                  <a:gd name="T53" fmla="*/ 39 h 70"/>
                  <a:gd name="T54" fmla="*/ 54 w 114"/>
                  <a:gd name="T55" fmla="*/ 37 h 70"/>
                  <a:gd name="T56" fmla="*/ 39 w 114"/>
                  <a:gd name="T57" fmla="*/ 37 h 70"/>
                  <a:gd name="T58" fmla="*/ 23 w 114"/>
                  <a:gd name="T59" fmla="*/ 37 h 70"/>
                  <a:gd name="T60" fmla="*/ 12 w 114"/>
                  <a:gd name="T61" fmla="*/ 37 h 70"/>
                  <a:gd name="T62" fmla="*/ 0 w 114"/>
                  <a:gd name="T63" fmla="*/ 33 h 70"/>
                  <a:gd name="T64" fmla="*/ 4 w 114"/>
                  <a:gd name="T65" fmla="*/ 22 h 70"/>
                  <a:gd name="T66" fmla="*/ 8 w 114"/>
                  <a:gd name="T67" fmla="*/ 8 h 70"/>
                  <a:gd name="T68" fmla="*/ 21 w 114"/>
                  <a:gd name="T69" fmla="*/ 6 h 70"/>
                  <a:gd name="T70" fmla="*/ 35 w 114"/>
                  <a:gd name="T71" fmla="*/ 8 h 70"/>
                  <a:gd name="T72" fmla="*/ 50 w 114"/>
                  <a:gd name="T73" fmla="*/ 8 h 70"/>
                  <a:gd name="T74" fmla="*/ 66 w 114"/>
                  <a:gd name="T75" fmla="*/ 8 h 70"/>
                  <a:gd name="T76" fmla="*/ 75 w 114"/>
                  <a:gd name="T77" fmla="*/ 2 h 70"/>
                  <a:gd name="T78" fmla="*/ 85 w 114"/>
                  <a:gd name="T79" fmla="*/ 0 h 70"/>
                  <a:gd name="T80" fmla="*/ 85 w 114"/>
                  <a:gd name="T81" fmla="*/ 4 h 70"/>
                  <a:gd name="T82" fmla="*/ 85 w 114"/>
                  <a:gd name="T83" fmla="*/ 8 h 70"/>
                  <a:gd name="T84" fmla="*/ 92 w 114"/>
                  <a:gd name="T85" fmla="*/ 12 h 70"/>
                  <a:gd name="T86" fmla="*/ 87 w 114"/>
                  <a:gd name="T87" fmla="*/ 14 h 70"/>
                  <a:gd name="T88" fmla="*/ 83 w 114"/>
                  <a:gd name="T89" fmla="*/ 14 h 70"/>
                  <a:gd name="T90" fmla="*/ 83 w 114"/>
                  <a:gd name="T91" fmla="*/ 18 h 70"/>
                  <a:gd name="T92" fmla="*/ 79 w 114"/>
                  <a:gd name="T93" fmla="*/ 22 h 70"/>
                  <a:gd name="T94" fmla="*/ 79 w 114"/>
                  <a:gd name="T95" fmla="*/ 22 h 70"/>
                  <a:gd name="T96" fmla="*/ 77 w 114"/>
                  <a:gd name="T97" fmla="*/ 23 h 70"/>
                  <a:gd name="T98" fmla="*/ 81 w 114"/>
                  <a:gd name="T99" fmla="*/ 27 h 70"/>
                  <a:gd name="T100" fmla="*/ 85 w 114"/>
                  <a:gd name="T101" fmla="*/ 27 h 70"/>
                  <a:gd name="T102" fmla="*/ 89 w 114"/>
                  <a:gd name="T103" fmla="*/ 31 h 70"/>
                  <a:gd name="T104" fmla="*/ 91 w 114"/>
                  <a:gd name="T105" fmla="*/ 37 h 70"/>
                  <a:gd name="T106" fmla="*/ 91 w 114"/>
                  <a:gd name="T107" fmla="*/ 41 h 70"/>
                  <a:gd name="T108" fmla="*/ 96 w 114"/>
                  <a:gd name="T109" fmla="*/ 48 h 70"/>
                  <a:gd name="T110" fmla="*/ 104 w 114"/>
                  <a:gd name="T111" fmla="*/ 48 h 70"/>
                  <a:gd name="T112" fmla="*/ 110 w 114"/>
                  <a:gd name="T113" fmla="*/ 43 h 70"/>
                  <a:gd name="T114" fmla="*/ 108 w 114"/>
                  <a:gd name="T115" fmla="*/ 39 h 70"/>
                  <a:gd name="T116" fmla="*/ 102 w 114"/>
                  <a:gd name="T117" fmla="*/ 35 h 70"/>
                  <a:gd name="T118" fmla="*/ 112 w 114"/>
                  <a:gd name="T119" fmla="*/ 41 h 70"/>
                  <a:gd name="T120" fmla="*/ 114 w 114"/>
                  <a:gd name="T121" fmla="*/ 50 h 70"/>
                  <a:gd name="T122" fmla="*/ 108 w 114"/>
                  <a:gd name="T123" fmla="*/ 52 h 70"/>
                  <a:gd name="T124" fmla="*/ 102 w 114"/>
                  <a:gd name="T125" fmla="*/ 54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4" h="70">
                    <a:moveTo>
                      <a:pt x="102" y="68"/>
                    </a:moveTo>
                    <a:lnTo>
                      <a:pt x="104" y="68"/>
                    </a:lnTo>
                    <a:lnTo>
                      <a:pt x="102" y="68"/>
                    </a:lnTo>
                    <a:close/>
                    <a:moveTo>
                      <a:pt x="102" y="66"/>
                    </a:moveTo>
                    <a:lnTo>
                      <a:pt x="100" y="66"/>
                    </a:lnTo>
                    <a:lnTo>
                      <a:pt x="102" y="66"/>
                    </a:lnTo>
                    <a:close/>
                    <a:moveTo>
                      <a:pt x="110" y="66"/>
                    </a:moveTo>
                    <a:lnTo>
                      <a:pt x="112" y="68"/>
                    </a:lnTo>
                    <a:lnTo>
                      <a:pt x="112" y="70"/>
                    </a:lnTo>
                    <a:lnTo>
                      <a:pt x="110" y="70"/>
                    </a:lnTo>
                    <a:lnTo>
                      <a:pt x="108" y="70"/>
                    </a:lnTo>
                    <a:lnTo>
                      <a:pt x="106" y="70"/>
                    </a:lnTo>
                    <a:lnTo>
                      <a:pt x="104" y="70"/>
                    </a:lnTo>
                    <a:lnTo>
                      <a:pt x="104" y="68"/>
                    </a:lnTo>
                    <a:lnTo>
                      <a:pt x="104" y="70"/>
                    </a:lnTo>
                    <a:lnTo>
                      <a:pt x="104" y="68"/>
                    </a:lnTo>
                    <a:lnTo>
                      <a:pt x="106" y="68"/>
                    </a:lnTo>
                    <a:lnTo>
                      <a:pt x="108" y="68"/>
                    </a:lnTo>
                    <a:lnTo>
                      <a:pt x="108" y="70"/>
                    </a:lnTo>
                    <a:lnTo>
                      <a:pt x="108" y="68"/>
                    </a:lnTo>
                    <a:lnTo>
                      <a:pt x="110" y="68"/>
                    </a:lnTo>
                    <a:lnTo>
                      <a:pt x="110" y="66"/>
                    </a:lnTo>
                    <a:lnTo>
                      <a:pt x="110" y="68"/>
                    </a:lnTo>
                    <a:lnTo>
                      <a:pt x="108" y="68"/>
                    </a:lnTo>
                    <a:lnTo>
                      <a:pt x="110" y="68"/>
                    </a:lnTo>
                    <a:lnTo>
                      <a:pt x="110" y="66"/>
                    </a:lnTo>
                    <a:close/>
                    <a:moveTo>
                      <a:pt x="96" y="62"/>
                    </a:moveTo>
                    <a:lnTo>
                      <a:pt x="96" y="64"/>
                    </a:lnTo>
                    <a:lnTo>
                      <a:pt x="96" y="62"/>
                    </a:lnTo>
                    <a:close/>
                    <a:moveTo>
                      <a:pt x="81" y="64"/>
                    </a:moveTo>
                    <a:lnTo>
                      <a:pt x="81" y="62"/>
                    </a:lnTo>
                    <a:lnTo>
                      <a:pt x="81" y="64"/>
                    </a:lnTo>
                    <a:close/>
                    <a:moveTo>
                      <a:pt x="85" y="62"/>
                    </a:moveTo>
                    <a:lnTo>
                      <a:pt x="83" y="62"/>
                    </a:lnTo>
                    <a:lnTo>
                      <a:pt x="85" y="62"/>
                    </a:lnTo>
                    <a:close/>
                    <a:moveTo>
                      <a:pt x="92" y="62"/>
                    </a:moveTo>
                    <a:lnTo>
                      <a:pt x="92" y="60"/>
                    </a:lnTo>
                    <a:lnTo>
                      <a:pt x="92" y="62"/>
                    </a:lnTo>
                    <a:lnTo>
                      <a:pt x="92" y="64"/>
                    </a:lnTo>
                    <a:lnTo>
                      <a:pt x="92" y="62"/>
                    </a:lnTo>
                    <a:lnTo>
                      <a:pt x="92" y="64"/>
                    </a:lnTo>
                    <a:lnTo>
                      <a:pt x="94" y="64"/>
                    </a:lnTo>
                    <a:lnTo>
                      <a:pt x="92" y="64"/>
                    </a:lnTo>
                    <a:lnTo>
                      <a:pt x="94" y="64"/>
                    </a:lnTo>
                    <a:lnTo>
                      <a:pt x="94" y="66"/>
                    </a:lnTo>
                    <a:lnTo>
                      <a:pt x="96" y="66"/>
                    </a:lnTo>
                    <a:lnTo>
                      <a:pt x="94" y="66"/>
                    </a:lnTo>
                    <a:lnTo>
                      <a:pt x="94" y="64"/>
                    </a:lnTo>
                    <a:lnTo>
                      <a:pt x="96" y="64"/>
                    </a:lnTo>
                    <a:lnTo>
                      <a:pt x="96" y="66"/>
                    </a:lnTo>
                    <a:lnTo>
                      <a:pt x="94" y="66"/>
                    </a:lnTo>
                    <a:lnTo>
                      <a:pt x="92" y="66"/>
                    </a:lnTo>
                    <a:lnTo>
                      <a:pt x="91" y="66"/>
                    </a:lnTo>
                    <a:lnTo>
                      <a:pt x="89" y="66"/>
                    </a:lnTo>
                    <a:lnTo>
                      <a:pt x="87" y="66"/>
                    </a:lnTo>
                    <a:lnTo>
                      <a:pt x="87" y="68"/>
                    </a:lnTo>
                    <a:lnTo>
                      <a:pt x="85" y="68"/>
                    </a:lnTo>
                    <a:lnTo>
                      <a:pt x="85" y="66"/>
                    </a:lnTo>
                    <a:lnTo>
                      <a:pt x="87" y="66"/>
                    </a:lnTo>
                    <a:lnTo>
                      <a:pt x="87" y="64"/>
                    </a:lnTo>
                    <a:lnTo>
                      <a:pt x="89" y="64"/>
                    </a:lnTo>
                    <a:lnTo>
                      <a:pt x="89" y="62"/>
                    </a:lnTo>
                    <a:lnTo>
                      <a:pt x="91" y="62"/>
                    </a:lnTo>
                    <a:lnTo>
                      <a:pt x="91" y="60"/>
                    </a:lnTo>
                    <a:lnTo>
                      <a:pt x="91" y="62"/>
                    </a:lnTo>
                    <a:lnTo>
                      <a:pt x="91" y="60"/>
                    </a:lnTo>
                    <a:lnTo>
                      <a:pt x="92" y="60"/>
                    </a:lnTo>
                    <a:lnTo>
                      <a:pt x="92" y="62"/>
                    </a:lnTo>
                    <a:close/>
                    <a:moveTo>
                      <a:pt x="89" y="58"/>
                    </a:moveTo>
                    <a:lnTo>
                      <a:pt x="89" y="60"/>
                    </a:lnTo>
                    <a:lnTo>
                      <a:pt x="87" y="60"/>
                    </a:lnTo>
                    <a:lnTo>
                      <a:pt x="87" y="62"/>
                    </a:lnTo>
                    <a:lnTo>
                      <a:pt x="85" y="62"/>
                    </a:lnTo>
                    <a:lnTo>
                      <a:pt x="85" y="60"/>
                    </a:lnTo>
                    <a:lnTo>
                      <a:pt x="87" y="60"/>
                    </a:lnTo>
                    <a:lnTo>
                      <a:pt x="89" y="60"/>
                    </a:lnTo>
                    <a:lnTo>
                      <a:pt x="89" y="58"/>
                    </a:lnTo>
                    <a:close/>
                    <a:moveTo>
                      <a:pt x="85" y="54"/>
                    </a:moveTo>
                    <a:lnTo>
                      <a:pt x="85" y="56"/>
                    </a:lnTo>
                    <a:lnTo>
                      <a:pt x="85" y="54"/>
                    </a:lnTo>
                    <a:close/>
                    <a:moveTo>
                      <a:pt x="98" y="54"/>
                    </a:moveTo>
                    <a:lnTo>
                      <a:pt x="96" y="54"/>
                    </a:lnTo>
                    <a:lnTo>
                      <a:pt x="98" y="54"/>
                    </a:lnTo>
                    <a:close/>
                    <a:moveTo>
                      <a:pt x="110" y="58"/>
                    </a:moveTo>
                    <a:lnTo>
                      <a:pt x="110" y="56"/>
                    </a:lnTo>
                    <a:lnTo>
                      <a:pt x="112" y="56"/>
                    </a:lnTo>
                    <a:lnTo>
                      <a:pt x="112" y="54"/>
                    </a:lnTo>
                    <a:lnTo>
                      <a:pt x="112" y="52"/>
                    </a:lnTo>
                    <a:lnTo>
                      <a:pt x="112" y="54"/>
                    </a:lnTo>
                    <a:lnTo>
                      <a:pt x="112" y="56"/>
                    </a:lnTo>
                    <a:lnTo>
                      <a:pt x="112" y="58"/>
                    </a:lnTo>
                    <a:lnTo>
                      <a:pt x="110" y="58"/>
                    </a:lnTo>
                    <a:close/>
                    <a:moveTo>
                      <a:pt x="112" y="52"/>
                    </a:moveTo>
                    <a:lnTo>
                      <a:pt x="112" y="54"/>
                    </a:lnTo>
                    <a:lnTo>
                      <a:pt x="112" y="52"/>
                    </a:lnTo>
                    <a:close/>
                    <a:moveTo>
                      <a:pt x="91" y="39"/>
                    </a:moveTo>
                    <a:lnTo>
                      <a:pt x="91" y="37"/>
                    </a:lnTo>
                    <a:lnTo>
                      <a:pt x="91" y="39"/>
                    </a:lnTo>
                    <a:close/>
                    <a:moveTo>
                      <a:pt x="79" y="23"/>
                    </a:moveTo>
                    <a:lnTo>
                      <a:pt x="79" y="25"/>
                    </a:lnTo>
                    <a:lnTo>
                      <a:pt x="79" y="23"/>
                    </a:lnTo>
                    <a:close/>
                    <a:moveTo>
                      <a:pt x="81" y="25"/>
                    </a:moveTo>
                    <a:lnTo>
                      <a:pt x="79" y="25"/>
                    </a:lnTo>
                    <a:lnTo>
                      <a:pt x="81" y="25"/>
                    </a:lnTo>
                    <a:lnTo>
                      <a:pt x="81" y="23"/>
                    </a:lnTo>
                    <a:lnTo>
                      <a:pt x="81" y="25"/>
                    </a:lnTo>
                    <a:close/>
                    <a:moveTo>
                      <a:pt x="85" y="18"/>
                    </a:moveTo>
                    <a:lnTo>
                      <a:pt x="85" y="16"/>
                    </a:lnTo>
                    <a:lnTo>
                      <a:pt x="85" y="18"/>
                    </a:lnTo>
                    <a:close/>
                    <a:moveTo>
                      <a:pt x="87" y="16"/>
                    </a:moveTo>
                    <a:lnTo>
                      <a:pt x="85" y="16"/>
                    </a:lnTo>
                    <a:lnTo>
                      <a:pt x="87" y="16"/>
                    </a:lnTo>
                    <a:close/>
                    <a:moveTo>
                      <a:pt x="85" y="14"/>
                    </a:moveTo>
                    <a:lnTo>
                      <a:pt x="85" y="16"/>
                    </a:lnTo>
                    <a:lnTo>
                      <a:pt x="85" y="14"/>
                    </a:lnTo>
                    <a:close/>
                    <a:moveTo>
                      <a:pt x="92" y="12"/>
                    </a:moveTo>
                    <a:lnTo>
                      <a:pt x="92" y="10"/>
                    </a:lnTo>
                    <a:lnTo>
                      <a:pt x="92" y="12"/>
                    </a:lnTo>
                    <a:close/>
                    <a:moveTo>
                      <a:pt x="98" y="54"/>
                    </a:moveTo>
                    <a:lnTo>
                      <a:pt x="96" y="54"/>
                    </a:lnTo>
                    <a:lnTo>
                      <a:pt x="96" y="56"/>
                    </a:lnTo>
                    <a:lnTo>
                      <a:pt x="96" y="54"/>
                    </a:lnTo>
                    <a:lnTo>
                      <a:pt x="96" y="56"/>
                    </a:lnTo>
                    <a:lnTo>
                      <a:pt x="94" y="56"/>
                    </a:lnTo>
                    <a:lnTo>
                      <a:pt x="94" y="58"/>
                    </a:lnTo>
                    <a:lnTo>
                      <a:pt x="94" y="56"/>
                    </a:lnTo>
                    <a:lnTo>
                      <a:pt x="94" y="58"/>
                    </a:lnTo>
                    <a:lnTo>
                      <a:pt x="92" y="58"/>
                    </a:lnTo>
                    <a:lnTo>
                      <a:pt x="92" y="56"/>
                    </a:lnTo>
                    <a:lnTo>
                      <a:pt x="92" y="58"/>
                    </a:lnTo>
                    <a:lnTo>
                      <a:pt x="91" y="58"/>
                    </a:lnTo>
                    <a:lnTo>
                      <a:pt x="89" y="58"/>
                    </a:lnTo>
                    <a:lnTo>
                      <a:pt x="91" y="58"/>
                    </a:lnTo>
                    <a:lnTo>
                      <a:pt x="91" y="56"/>
                    </a:lnTo>
                    <a:lnTo>
                      <a:pt x="91" y="54"/>
                    </a:lnTo>
                    <a:lnTo>
                      <a:pt x="91" y="52"/>
                    </a:lnTo>
                    <a:lnTo>
                      <a:pt x="91" y="50"/>
                    </a:lnTo>
                    <a:lnTo>
                      <a:pt x="91" y="52"/>
                    </a:lnTo>
                    <a:lnTo>
                      <a:pt x="91" y="50"/>
                    </a:lnTo>
                    <a:lnTo>
                      <a:pt x="91" y="48"/>
                    </a:lnTo>
                    <a:lnTo>
                      <a:pt x="91" y="50"/>
                    </a:lnTo>
                    <a:lnTo>
                      <a:pt x="91" y="48"/>
                    </a:lnTo>
                    <a:lnTo>
                      <a:pt x="89" y="48"/>
                    </a:lnTo>
                    <a:lnTo>
                      <a:pt x="91" y="48"/>
                    </a:lnTo>
                    <a:lnTo>
                      <a:pt x="91" y="50"/>
                    </a:lnTo>
                    <a:lnTo>
                      <a:pt x="91" y="48"/>
                    </a:lnTo>
                    <a:lnTo>
                      <a:pt x="91" y="50"/>
                    </a:lnTo>
                    <a:lnTo>
                      <a:pt x="89" y="50"/>
                    </a:lnTo>
                    <a:lnTo>
                      <a:pt x="89" y="48"/>
                    </a:lnTo>
                    <a:lnTo>
                      <a:pt x="87" y="48"/>
                    </a:lnTo>
                    <a:lnTo>
                      <a:pt x="89" y="50"/>
                    </a:lnTo>
                    <a:lnTo>
                      <a:pt x="87" y="50"/>
                    </a:lnTo>
                    <a:lnTo>
                      <a:pt x="87" y="48"/>
                    </a:lnTo>
                    <a:lnTo>
                      <a:pt x="87" y="50"/>
                    </a:lnTo>
                    <a:lnTo>
                      <a:pt x="89" y="50"/>
                    </a:lnTo>
                    <a:lnTo>
                      <a:pt x="89" y="52"/>
                    </a:lnTo>
                    <a:lnTo>
                      <a:pt x="87" y="52"/>
                    </a:lnTo>
                    <a:lnTo>
                      <a:pt x="87" y="50"/>
                    </a:lnTo>
                    <a:lnTo>
                      <a:pt x="87" y="52"/>
                    </a:lnTo>
                    <a:lnTo>
                      <a:pt x="87" y="54"/>
                    </a:lnTo>
                    <a:lnTo>
                      <a:pt x="87" y="52"/>
                    </a:lnTo>
                    <a:lnTo>
                      <a:pt x="85" y="52"/>
                    </a:lnTo>
                    <a:lnTo>
                      <a:pt x="85" y="54"/>
                    </a:lnTo>
                    <a:lnTo>
                      <a:pt x="83" y="54"/>
                    </a:lnTo>
                    <a:lnTo>
                      <a:pt x="85" y="54"/>
                    </a:lnTo>
                    <a:lnTo>
                      <a:pt x="83" y="54"/>
                    </a:lnTo>
                    <a:lnTo>
                      <a:pt x="83" y="56"/>
                    </a:lnTo>
                    <a:lnTo>
                      <a:pt x="85" y="56"/>
                    </a:lnTo>
                    <a:lnTo>
                      <a:pt x="83" y="56"/>
                    </a:lnTo>
                    <a:lnTo>
                      <a:pt x="83" y="54"/>
                    </a:lnTo>
                    <a:lnTo>
                      <a:pt x="83" y="52"/>
                    </a:lnTo>
                    <a:lnTo>
                      <a:pt x="81" y="52"/>
                    </a:lnTo>
                    <a:lnTo>
                      <a:pt x="83" y="52"/>
                    </a:lnTo>
                    <a:lnTo>
                      <a:pt x="81" y="52"/>
                    </a:lnTo>
                    <a:lnTo>
                      <a:pt x="81" y="54"/>
                    </a:lnTo>
                    <a:lnTo>
                      <a:pt x="83" y="54"/>
                    </a:lnTo>
                    <a:lnTo>
                      <a:pt x="83" y="56"/>
                    </a:lnTo>
                    <a:lnTo>
                      <a:pt x="81" y="54"/>
                    </a:lnTo>
                    <a:lnTo>
                      <a:pt x="81" y="56"/>
                    </a:lnTo>
                    <a:lnTo>
                      <a:pt x="81" y="54"/>
                    </a:lnTo>
                    <a:lnTo>
                      <a:pt x="81" y="56"/>
                    </a:lnTo>
                    <a:lnTo>
                      <a:pt x="81" y="58"/>
                    </a:lnTo>
                    <a:lnTo>
                      <a:pt x="79" y="58"/>
                    </a:lnTo>
                    <a:lnTo>
                      <a:pt x="79" y="60"/>
                    </a:lnTo>
                    <a:lnTo>
                      <a:pt x="77" y="60"/>
                    </a:lnTo>
                    <a:lnTo>
                      <a:pt x="77" y="58"/>
                    </a:lnTo>
                    <a:lnTo>
                      <a:pt x="77" y="56"/>
                    </a:lnTo>
                    <a:lnTo>
                      <a:pt x="77" y="58"/>
                    </a:lnTo>
                    <a:lnTo>
                      <a:pt x="75" y="58"/>
                    </a:lnTo>
                    <a:lnTo>
                      <a:pt x="77" y="60"/>
                    </a:lnTo>
                    <a:lnTo>
                      <a:pt x="75" y="60"/>
                    </a:lnTo>
                    <a:lnTo>
                      <a:pt x="75" y="58"/>
                    </a:lnTo>
                    <a:lnTo>
                      <a:pt x="75" y="56"/>
                    </a:lnTo>
                    <a:lnTo>
                      <a:pt x="75" y="54"/>
                    </a:lnTo>
                    <a:lnTo>
                      <a:pt x="75" y="52"/>
                    </a:lnTo>
                    <a:lnTo>
                      <a:pt x="73" y="52"/>
                    </a:lnTo>
                    <a:lnTo>
                      <a:pt x="73" y="50"/>
                    </a:lnTo>
                    <a:lnTo>
                      <a:pt x="75" y="50"/>
                    </a:lnTo>
                    <a:lnTo>
                      <a:pt x="75" y="48"/>
                    </a:lnTo>
                    <a:lnTo>
                      <a:pt x="75" y="46"/>
                    </a:lnTo>
                    <a:lnTo>
                      <a:pt x="77" y="46"/>
                    </a:lnTo>
                    <a:lnTo>
                      <a:pt x="75" y="46"/>
                    </a:lnTo>
                    <a:lnTo>
                      <a:pt x="75" y="48"/>
                    </a:lnTo>
                    <a:lnTo>
                      <a:pt x="75" y="50"/>
                    </a:lnTo>
                    <a:lnTo>
                      <a:pt x="73" y="50"/>
                    </a:lnTo>
                    <a:lnTo>
                      <a:pt x="71" y="50"/>
                    </a:lnTo>
                    <a:lnTo>
                      <a:pt x="71" y="48"/>
                    </a:lnTo>
                    <a:lnTo>
                      <a:pt x="69" y="48"/>
                    </a:lnTo>
                    <a:lnTo>
                      <a:pt x="69" y="46"/>
                    </a:lnTo>
                    <a:lnTo>
                      <a:pt x="67" y="46"/>
                    </a:lnTo>
                    <a:lnTo>
                      <a:pt x="67" y="45"/>
                    </a:lnTo>
                    <a:lnTo>
                      <a:pt x="69" y="45"/>
                    </a:lnTo>
                    <a:lnTo>
                      <a:pt x="67" y="45"/>
                    </a:lnTo>
                    <a:lnTo>
                      <a:pt x="67" y="43"/>
                    </a:lnTo>
                    <a:lnTo>
                      <a:pt x="67" y="41"/>
                    </a:lnTo>
                    <a:lnTo>
                      <a:pt x="67" y="39"/>
                    </a:lnTo>
                    <a:lnTo>
                      <a:pt x="67" y="37"/>
                    </a:lnTo>
                    <a:lnTo>
                      <a:pt x="66" y="37"/>
                    </a:lnTo>
                    <a:lnTo>
                      <a:pt x="64" y="37"/>
                    </a:lnTo>
                    <a:lnTo>
                      <a:pt x="62" y="37"/>
                    </a:lnTo>
                    <a:lnTo>
                      <a:pt x="60" y="37"/>
                    </a:lnTo>
                    <a:lnTo>
                      <a:pt x="58" y="37"/>
                    </a:lnTo>
                    <a:lnTo>
                      <a:pt x="56" y="37"/>
                    </a:lnTo>
                    <a:lnTo>
                      <a:pt x="54" y="37"/>
                    </a:lnTo>
                    <a:lnTo>
                      <a:pt x="52" y="37"/>
                    </a:lnTo>
                    <a:lnTo>
                      <a:pt x="50" y="37"/>
                    </a:lnTo>
                    <a:lnTo>
                      <a:pt x="48" y="37"/>
                    </a:lnTo>
                    <a:lnTo>
                      <a:pt x="46" y="37"/>
                    </a:lnTo>
                    <a:lnTo>
                      <a:pt x="44" y="37"/>
                    </a:lnTo>
                    <a:lnTo>
                      <a:pt x="43" y="37"/>
                    </a:lnTo>
                    <a:lnTo>
                      <a:pt x="41" y="37"/>
                    </a:lnTo>
                    <a:lnTo>
                      <a:pt x="39" y="37"/>
                    </a:lnTo>
                    <a:lnTo>
                      <a:pt x="37" y="37"/>
                    </a:lnTo>
                    <a:lnTo>
                      <a:pt x="35" y="37"/>
                    </a:lnTo>
                    <a:lnTo>
                      <a:pt x="33" y="37"/>
                    </a:lnTo>
                    <a:lnTo>
                      <a:pt x="31" y="37"/>
                    </a:lnTo>
                    <a:lnTo>
                      <a:pt x="29" y="37"/>
                    </a:lnTo>
                    <a:lnTo>
                      <a:pt x="27" y="37"/>
                    </a:lnTo>
                    <a:lnTo>
                      <a:pt x="25" y="37"/>
                    </a:lnTo>
                    <a:lnTo>
                      <a:pt x="23" y="37"/>
                    </a:lnTo>
                    <a:lnTo>
                      <a:pt x="23" y="39"/>
                    </a:lnTo>
                    <a:lnTo>
                      <a:pt x="21" y="39"/>
                    </a:lnTo>
                    <a:lnTo>
                      <a:pt x="21" y="37"/>
                    </a:lnTo>
                    <a:lnTo>
                      <a:pt x="19" y="37"/>
                    </a:lnTo>
                    <a:lnTo>
                      <a:pt x="18" y="37"/>
                    </a:lnTo>
                    <a:lnTo>
                      <a:pt x="16" y="37"/>
                    </a:lnTo>
                    <a:lnTo>
                      <a:pt x="14" y="37"/>
                    </a:lnTo>
                    <a:lnTo>
                      <a:pt x="12" y="37"/>
                    </a:lnTo>
                    <a:lnTo>
                      <a:pt x="10" y="37"/>
                    </a:lnTo>
                    <a:lnTo>
                      <a:pt x="8" y="37"/>
                    </a:lnTo>
                    <a:lnTo>
                      <a:pt x="6" y="37"/>
                    </a:lnTo>
                    <a:lnTo>
                      <a:pt x="4" y="37"/>
                    </a:lnTo>
                    <a:lnTo>
                      <a:pt x="2" y="37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2" y="29"/>
                    </a:lnTo>
                    <a:lnTo>
                      <a:pt x="2" y="27"/>
                    </a:lnTo>
                    <a:lnTo>
                      <a:pt x="2" y="25"/>
                    </a:lnTo>
                    <a:lnTo>
                      <a:pt x="2" y="23"/>
                    </a:lnTo>
                    <a:lnTo>
                      <a:pt x="4" y="23"/>
                    </a:lnTo>
                    <a:lnTo>
                      <a:pt x="4" y="22"/>
                    </a:lnTo>
                    <a:lnTo>
                      <a:pt x="4" y="20"/>
                    </a:lnTo>
                    <a:lnTo>
                      <a:pt x="4" y="18"/>
                    </a:lnTo>
                    <a:lnTo>
                      <a:pt x="4" y="16"/>
                    </a:lnTo>
                    <a:lnTo>
                      <a:pt x="6" y="16"/>
                    </a:lnTo>
                    <a:lnTo>
                      <a:pt x="6" y="14"/>
                    </a:lnTo>
                    <a:lnTo>
                      <a:pt x="6" y="12"/>
                    </a:lnTo>
                    <a:lnTo>
                      <a:pt x="6" y="10"/>
                    </a:lnTo>
                    <a:lnTo>
                      <a:pt x="8" y="8"/>
                    </a:lnTo>
                    <a:lnTo>
                      <a:pt x="8" y="6"/>
                    </a:lnTo>
                    <a:lnTo>
                      <a:pt x="10" y="6"/>
                    </a:lnTo>
                    <a:lnTo>
                      <a:pt x="12" y="6"/>
                    </a:lnTo>
                    <a:lnTo>
                      <a:pt x="14" y="6"/>
                    </a:lnTo>
                    <a:lnTo>
                      <a:pt x="16" y="6"/>
                    </a:lnTo>
                    <a:lnTo>
                      <a:pt x="18" y="6"/>
                    </a:lnTo>
                    <a:lnTo>
                      <a:pt x="19" y="6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6"/>
                    </a:lnTo>
                    <a:lnTo>
                      <a:pt x="27" y="6"/>
                    </a:lnTo>
                    <a:lnTo>
                      <a:pt x="29" y="6"/>
                    </a:lnTo>
                    <a:lnTo>
                      <a:pt x="31" y="6"/>
                    </a:lnTo>
                    <a:lnTo>
                      <a:pt x="33" y="6"/>
                    </a:lnTo>
                    <a:lnTo>
                      <a:pt x="33" y="8"/>
                    </a:lnTo>
                    <a:lnTo>
                      <a:pt x="35" y="8"/>
                    </a:lnTo>
                    <a:lnTo>
                      <a:pt x="37" y="8"/>
                    </a:lnTo>
                    <a:lnTo>
                      <a:pt x="39" y="8"/>
                    </a:lnTo>
                    <a:lnTo>
                      <a:pt x="41" y="8"/>
                    </a:lnTo>
                    <a:lnTo>
                      <a:pt x="43" y="8"/>
                    </a:lnTo>
                    <a:lnTo>
                      <a:pt x="44" y="8"/>
                    </a:lnTo>
                    <a:lnTo>
                      <a:pt x="46" y="8"/>
                    </a:lnTo>
                    <a:lnTo>
                      <a:pt x="48" y="8"/>
                    </a:lnTo>
                    <a:lnTo>
                      <a:pt x="50" y="8"/>
                    </a:lnTo>
                    <a:lnTo>
                      <a:pt x="52" y="8"/>
                    </a:lnTo>
                    <a:lnTo>
                      <a:pt x="54" y="8"/>
                    </a:lnTo>
                    <a:lnTo>
                      <a:pt x="56" y="8"/>
                    </a:lnTo>
                    <a:lnTo>
                      <a:pt x="58" y="8"/>
                    </a:lnTo>
                    <a:lnTo>
                      <a:pt x="60" y="8"/>
                    </a:lnTo>
                    <a:lnTo>
                      <a:pt x="62" y="8"/>
                    </a:lnTo>
                    <a:lnTo>
                      <a:pt x="64" y="8"/>
                    </a:lnTo>
                    <a:lnTo>
                      <a:pt x="66" y="8"/>
                    </a:lnTo>
                    <a:lnTo>
                      <a:pt x="67" y="8"/>
                    </a:lnTo>
                    <a:lnTo>
                      <a:pt x="69" y="8"/>
                    </a:lnTo>
                    <a:lnTo>
                      <a:pt x="71" y="8"/>
                    </a:lnTo>
                    <a:lnTo>
                      <a:pt x="71" y="6"/>
                    </a:lnTo>
                    <a:lnTo>
                      <a:pt x="73" y="6"/>
                    </a:lnTo>
                    <a:lnTo>
                      <a:pt x="73" y="4"/>
                    </a:lnTo>
                    <a:lnTo>
                      <a:pt x="75" y="4"/>
                    </a:lnTo>
                    <a:lnTo>
                      <a:pt x="75" y="2"/>
                    </a:lnTo>
                    <a:lnTo>
                      <a:pt x="75" y="4"/>
                    </a:lnTo>
                    <a:lnTo>
                      <a:pt x="77" y="4"/>
                    </a:lnTo>
                    <a:lnTo>
                      <a:pt x="77" y="2"/>
                    </a:lnTo>
                    <a:lnTo>
                      <a:pt x="79" y="2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3" y="2"/>
                    </a:lnTo>
                    <a:lnTo>
                      <a:pt x="83" y="4"/>
                    </a:lnTo>
                    <a:lnTo>
                      <a:pt x="83" y="2"/>
                    </a:lnTo>
                    <a:lnTo>
                      <a:pt x="83" y="4"/>
                    </a:lnTo>
                    <a:lnTo>
                      <a:pt x="85" y="4"/>
                    </a:lnTo>
                    <a:lnTo>
                      <a:pt x="85" y="2"/>
                    </a:lnTo>
                    <a:lnTo>
                      <a:pt x="85" y="4"/>
                    </a:lnTo>
                    <a:lnTo>
                      <a:pt x="85" y="6"/>
                    </a:lnTo>
                    <a:lnTo>
                      <a:pt x="87" y="6"/>
                    </a:lnTo>
                    <a:lnTo>
                      <a:pt x="87" y="8"/>
                    </a:lnTo>
                    <a:lnTo>
                      <a:pt x="85" y="8"/>
                    </a:lnTo>
                    <a:lnTo>
                      <a:pt x="85" y="6"/>
                    </a:lnTo>
                    <a:lnTo>
                      <a:pt x="85" y="8"/>
                    </a:lnTo>
                    <a:lnTo>
                      <a:pt x="87" y="8"/>
                    </a:lnTo>
                    <a:lnTo>
                      <a:pt x="85" y="8"/>
                    </a:lnTo>
                    <a:lnTo>
                      <a:pt x="87" y="8"/>
                    </a:lnTo>
                    <a:lnTo>
                      <a:pt x="87" y="10"/>
                    </a:lnTo>
                    <a:lnTo>
                      <a:pt x="89" y="10"/>
                    </a:lnTo>
                    <a:lnTo>
                      <a:pt x="91" y="10"/>
                    </a:lnTo>
                    <a:lnTo>
                      <a:pt x="91" y="8"/>
                    </a:lnTo>
                    <a:lnTo>
                      <a:pt x="91" y="10"/>
                    </a:lnTo>
                    <a:lnTo>
                      <a:pt x="92" y="10"/>
                    </a:lnTo>
                    <a:lnTo>
                      <a:pt x="92" y="12"/>
                    </a:lnTo>
                    <a:lnTo>
                      <a:pt x="91" y="12"/>
                    </a:lnTo>
                    <a:lnTo>
                      <a:pt x="91" y="14"/>
                    </a:lnTo>
                    <a:lnTo>
                      <a:pt x="91" y="12"/>
                    </a:lnTo>
                    <a:lnTo>
                      <a:pt x="91" y="14"/>
                    </a:lnTo>
                    <a:lnTo>
                      <a:pt x="91" y="12"/>
                    </a:lnTo>
                    <a:lnTo>
                      <a:pt x="89" y="12"/>
                    </a:lnTo>
                    <a:lnTo>
                      <a:pt x="89" y="14"/>
                    </a:lnTo>
                    <a:lnTo>
                      <a:pt x="87" y="14"/>
                    </a:lnTo>
                    <a:lnTo>
                      <a:pt x="85" y="14"/>
                    </a:lnTo>
                    <a:lnTo>
                      <a:pt x="83" y="14"/>
                    </a:lnTo>
                    <a:lnTo>
                      <a:pt x="83" y="16"/>
                    </a:lnTo>
                    <a:lnTo>
                      <a:pt x="83" y="14"/>
                    </a:lnTo>
                    <a:lnTo>
                      <a:pt x="83" y="16"/>
                    </a:lnTo>
                    <a:lnTo>
                      <a:pt x="83" y="14"/>
                    </a:lnTo>
                    <a:lnTo>
                      <a:pt x="83" y="16"/>
                    </a:lnTo>
                    <a:lnTo>
                      <a:pt x="83" y="14"/>
                    </a:lnTo>
                    <a:lnTo>
                      <a:pt x="81" y="14"/>
                    </a:lnTo>
                    <a:lnTo>
                      <a:pt x="81" y="16"/>
                    </a:lnTo>
                    <a:lnTo>
                      <a:pt x="83" y="16"/>
                    </a:lnTo>
                    <a:lnTo>
                      <a:pt x="83" y="18"/>
                    </a:lnTo>
                    <a:lnTo>
                      <a:pt x="83" y="16"/>
                    </a:lnTo>
                    <a:lnTo>
                      <a:pt x="85" y="16"/>
                    </a:lnTo>
                    <a:lnTo>
                      <a:pt x="85" y="18"/>
                    </a:lnTo>
                    <a:lnTo>
                      <a:pt x="83" y="18"/>
                    </a:lnTo>
                    <a:lnTo>
                      <a:pt x="81" y="18"/>
                    </a:lnTo>
                    <a:lnTo>
                      <a:pt x="81" y="20"/>
                    </a:lnTo>
                    <a:lnTo>
                      <a:pt x="83" y="20"/>
                    </a:lnTo>
                    <a:lnTo>
                      <a:pt x="81" y="20"/>
                    </a:lnTo>
                    <a:lnTo>
                      <a:pt x="79" y="20"/>
                    </a:lnTo>
                    <a:lnTo>
                      <a:pt x="81" y="20"/>
                    </a:lnTo>
                    <a:lnTo>
                      <a:pt x="79" y="20"/>
                    </a:lnTo>
                    <a:lnTo>
                      <a:pt x="79" y="22"/>
                    </a:lnTo>
                    <a:lnTo>
                      <a:pt x="81" y="22"/>
                    </a:lnTo>
                    <a:lnTo>
                      <a:pt x="79" y="22"/>
                    </a:lnTo>
                    <a:lnTo>
                      <a:pt x="81" y="22"/>
                    </a:lnTo>
                    <a:lnTo>
                      <a:pt x="81" y="23"/>
                    </a:lnTo>
                    <a:lnTo>
                      <a:pt x="79" y="23"/>
                    </a:lnTo>
                    <a:lnTo>
                      <a:pt x="81" y="23"/>
                    </a:lnTo>
                    <a:lnTo>
                      <a:pt x="81" y="22"/>
                    </a:lnTo>
                    <a:lnTo>
                      <a:pt x="79" y="22"/>
                    </a:lnTo>
                    <a:lnTo>
                      <a:pt x="79" y="23"/>
                    </a:lnTo>
                    <a:lnTo>
                      <a:pt x="77" y="23"/>
                    </a:lnTo>
                    <a:lnTo>
                      <a:pt x="77" y="22"/>
                    </a:lnTo>
                    <a:lnTo>
                      <a:pt x="79" y="22"/>
                    </a:lnTo>
                    <a:lnTo>
                      <a:pt x="77" y="22"/>
                    </a:lnTo>
                    <a:lnTo>
                      <a:pt x="77" y="23"/>
                    </a:lnTo>
                    <a:lnTo>
                      <a:pt x="79" y="23"/>
                    </a:lnTo>
                    <a:lnTo>
                      <a:pt x="77" y="23"/>
                    </a:lnTo>
                    <a:lnTo>
                      <a:pt x="79" y="23"/>
                    </a:lnTo>
                    <a:lnTo>
                      <a:pt x="77" y="23"/>
                    </a:lnTo>
                    <a:lnTo>
                      <a:pt x="77" y="25"/>
                    </a:lnTo>
                    <a:lnTo>
                      <a:pt x="79" y="25"/>
                    </a:lnTo>
                    <a:lnTo>
                      <a:pt x="79" y="27"/>
                    </a:lnTo>
                    <a:lnTo>
                      <a:pt x="81" y="27"/>
                    </a:lnTo>
                    <a:lnTo>
                      <a:pt x="81" y="25"/>
                    </a:lnTo>
                    <a:lnTo>
                      <a:pt x="81" y="27"/>
                    </a:lnTo>
                    <a:lnTo>
                      <a:pt x="83" y="27"/>
                    </a:lnTo>
                    <a:lnTo>
                      <a:pt x="83" y="25"/>
                    </a:lnTo>
                    <a:lnTo>
                      <a:pt x="81" y="25"/>
                    </a:lnTo>
                    <a:lnTo>
                      <a:pt x="83" y="25"/>
                    </a:lnTo>
                    <a:lnTo>
                      <a:pt x="83" y="27"/>
                    </a:lnTo>
                    <a:lnTo>
                      <a:pt x="85" y="27"/>
                    </a:lnTo>
                    <a:lnTo>
                      <a:pt x="87" y="27"/>
                    </a:lnTo>
                    <a:lnTo>
                      <a:pt x="85" y="27"/>
                    </a:lnTo>
                    <a:lnTo>
                      <a:pt x="87" y="27"/>
                    </a:lnTo>
                    <a:lnTo>
                      <a:pt x="87" y="29"/>
                    </a:lnTo>
                    <a:lnTo>
                      <a:pt x="89" y="29"/>
                    </a:lnTo>
                    <a:lnTo>
                      <a:pt x="89" y="31"/>
                    </a:lnTo>
                    <a:lnTo>
                      <a:pt x="87" y="31"/>
                    </a:lnTo>
                    <a:lnTo>
                      <a:pt x="89" y="31"/>
                    </a:lnTo>
                    <a:lnTo>
                      <a:pt x="89" y="33"/>
                    </a:lnTo>
                    <a:lnTo>
                      <a:pt x="89" y="31"/>
                    </a:lnTo>
                    <a:lnTo>
                      <a:pt x="89" y="33"/>
                    </a:lnTo>
                    <a:lnTo>
                      <a:pt x="91" y="33"/>
                    </a:lnTo>
                    <a:lnTo>
                      <a:pt x="91" y="35"/>
                    </a:lnTo>
                    <a:lnTo>
                      <a:pt x="91" y="37"/>
                    </a:lnTo>
                    <a:lnTo>
                      <a:pt x="92" y="37"/>
                    </a:lnTo>
                    <a:lnTo>
                      <a:pt x="92" y="39"/>
                    </a:lnTo>
                    <a:lnTo>
                      <a:pt x="91" y="39"/>
                    </a:lnTo>
                    <a:lnTo>
                      <a:pt x="91" y="37"/>
                    </a:lnTo>
                    <a:lnTo>
                      <a:pt x="89" y="37"/>
                    </a:lnTo>
                    <a:lnTo>
                      <a:pt x="89" y="39"/>
                    </a:lnTo>
                    <a:lnTo>
                      <a:pt x="89" y="37"/>
                    </a:lnTo>
                    <a:lnTo>
                      <a:pt x="89" y="39"/>
                    </a:lnTo>
                    <a:lnTo>
                      <a:pt x="91" y="39"/>
                    </a:lnTo>
                    <a:lnTo>
                      <a:pt x="91" y="41"/>
                    </a:lnTo>
                    <a:lnTo>
                      <a:pt x="91" y="39"/>
                    </a:lnTo>
                    <a:lnTo>
                      <a:pt x="91" y="41"/>
                    </a:lnTo>
                    <a:lnTo>
                      <a:pt x="92" y="41"/>
                    </a:lnTo>
                    <a:lnTo>
                      <a:pt x="94" y="41"/>
                    </a:lnTo>
                    <a:lnTo>
                      <a:pt x="92" y="43"/>
                    </a:lnTo>
                    <a:lnTo>
                      <a:pt x="94" y="43"/>
                    </a:lnTo>
                    <a:lnTo>
                      <a:pt x="94" y="45"/>
                    </a:lnTo>
                    <a:lnTo>
                      <a:pt x="94" y="46"/>
                    </a:lnTo>
                    <a:lnTo>
                      <a:pt x="94" y="48"/>
                    </a:lnTo>
                    <a:lnTo>
                      <a:pt x="96" y="48"/>
                    </a:lnTo>
                    <a:lnTo>
                      <a:pt x="98" y="48"/>
                    </a:lnTo>
                    <a:lnTo>
                      <a:pt x="100" y="48"/>
                    </a:lnTo>
                    <a:lnTo>
                      <a:pt x="102" y="48"/>
                    </a:lnTo>
                    <a:lnTo>
                      <a:pt x="102" y="50"/>
                    </a:lnTo>
                    <a:lnTo>
                      <a:pt x="100" y="50"/>
                    </a:lnTo>
                    <a:lnTo>
                      <a:pt x="102" y="50"/>
                    </a:lnTo>
                    <a:lnTo>
                      <a:pt x="104" y="50"/>
                    </a:lnTo>
                    <a:lnTo>
                      <a:pt x="104" y="48"/>
                    </a:lnTo>
                    <a:lnTo>
                      <a:pt x="106" y="48"/>
                    </a:lnTo>
                    <a:lnTo>
                      <a:pt x="108" y="48"/>
                    </a:lnTo>
                    <a:lnTo>
                      <a:pt x="110" y="48"/>
                    </a:lnTo>
                    <a:lnTo>
                      <a:pt x="110" y="46"/>
                    </a:lnTo>
                    <a:lnTo>
                      <a:pt x="110" y="45"/>
                    </a:lnTo>
                    <a:lnTo>
                      <a:pt x="110" y="43"/>
                    </a:lnTo>
                    <a:lnTo>
                      <a:pt x="112" y="43"/>
                    </a:lnTo>
                    <a:lnTo>
                      <a:pt x="110" y="43"/>
                    </a:lnTo>
                    <a:lnTo>
                      <a:pt x="112" y="43"/>
                    </a:lnTo>
                    <a:lnTo>
                      <a:pt x="110" y="43"/>
                    </a:lnTo>
                    <a:lnTo>
                      <a:pt x="110" y="41"/>
                    </a:lnTo>
                    <a:lnTo>
                      <a:pt x="108" y="41"/>
                    </a:lnTo>
                    <a:lnTo>
                      <a:pt x="110" y="41"/>
                    </a:lnTo>
                    <a:lnTo>
                      <a:pt x="108" y="43"/>
                    </a:lnTo>
                    <a:lnTo>
                      <a:pt x="108" y="41"/>
                    </a:lnTo>
                    <a:lnTo>
                      <a:pt x="108" y="39"/>
                    </a:lnTo>
                    <a:lnTo>
                      <a:pt x="108" y="37"/>
                    </a:lnTo>
                    <a:lnTo>
                      <a:pt x="106" y="35"/>
                    </a:lnTo>
                    <a:lnTo>
                      <a:pt x="104" y="35"/>
                    </a:lnTo>
                    <a:lnTo>
                      <a:pt x="104" y="37"/>
                    </a:lnTo>
                    <a:lnTo>
                      <a:pt x="106" y="37"/>
                    </a:lnTo>
                    <a:lnTo>
                      <a:pt x="104" y="37"/>
                    </a:lnTo>
                    <a:lnTo>
                      <a:pt x="104" y="35"/>
                    </a:lnTo>
                    <a:lnTo>
                      <a:pt x="102" y="35"/>
                    </a:lnTo>
                    <a:lnTo>
                      <a:pt x="104" y="35"/>
                    </a:lnTo>
                    <a:lnTo>
                      <a:pt x="106" y="35"/>
                    </a:lnTo>
                    <a:lnTo>
                      <a:pt x="108" y="35"/>
                    </a:lnTo>
                    <a:lnTo>
                      <a:pt x="108" y="37"/>
                    </a:lnTo>
                    <a:lnTo>
                      <a:pt x="110" y="37"/>
                    </a:lnTo>
                    <a:lnTo>
                      <a:pt x="110" y="39"/>
                    </a:lnTo>
                    <a:lnTo>
                      <a:pt x="112" y="39"/>
                    </a:lnTo>
                    <a:lnTo>
                      <a:pt x="112" y="41"/>
                    </a:lnTo>
                    <a:lnTo>
                      <a:pt x="112" y="43"/>
                    </a:lnTo>
                    <a:lnTo>
                      <a:pt x="112" y="45"/>
                    </a:lnTo>
                    <a:lnTo>
                      <a:pt x="112" y="46"/>
                    </a:lnTo>
                    <a:lnTo>
                      <a:pt x="112" y="45"/>
                    </a:lnTo>
                    <a:lnTo>
                      <a:pt x="112" y="46"/>
                    </a:lnTo>
                    <a:lnTo>
                      <a:pt x="114" y="46"/>
                    </a:lnTo>
                    <a:lnTo>
                      <a:pt x="114" y="48"/>
                    </a:lnTo>
                    <a:lnTo>
                      <a:pt x="114" y="50"/>
                    </a:lnTo>
                    <a:lnTo>
                      <a:pt x="114" y="52"/>
                    </a:lnTo>
                    <a:lnTo>
                      <a:pt x="114" y="50"/>
                    </a:lnTo>
                    <a:lnTo>
                      <a:pt x="114" y="48"/>
                    </a:lnTo>
                    <a:lnTo>
                      <a:pt x="112" y="48"/>
                    </a:lnTo>
                    <a:lnTo>
                      <a:pt x="112" y="50"/>
                    </a:lnTo>
                    <a:lnTo>
                      <a:pt x="112" y="52"/>
                    </a:lnTo>
                    <a:lnTo>
                      <a:pt x="110" y="52"/>
                    </a:lnTo>
                    <a:lnTo>
                      <a:pt x="108" y="52"/>
                    </a:lnTo>
                    <a:lnTo>
                      <a:pt x="106" y="52"/>
                    </a:lnTo>
                    <a:lnTo>
                      <a:pt x="104" y="52"/>
                    </a:lnTo>
                    <a:lnTo>
                      <a:pt x="104" y="54"/>
                    </a:lnTo>
                    <a:lnTo>
                      <a:pt x="102" y="54"/>
                    </a:lnTo>
                    <a:lnTo>
                      <a:pt x="104" y="54"/>
                    </a:lnTo>
                    <a:lnTo>
                      <a:pt x="102" y="54"/>
                    </a:lnTo>
                    <a:lnTo>
                      <a:pt x="102" y="52"/>
                    </a:lnTo>
                    <a:lnTo>
                      <a:pt x="102" y="54"/>
                    </a:lnTo>
                    <a:lnTo>
                      <a:pt x="100" y="54"/>
                    </a:lnTo>
                    <a:lnTo>
                      <a:pt x="98" y="54"/>
                    </a:lnTo>
                    <a:close/>
                  </a:path>
                </a:pathLst>
              </a:custGeom>
              <a:solidFill>
                <a:srgbClr val="C3B996"/>
              </a:solidFill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48" name="Freeform 828">
                <a:extLst>
                  <a:ext uri="{FF2B5EF4-FFF2-40B4-BE49-F238E27FC236}">
                    <a16:creationId xmlns:a16="http://schemas.microsoft.com/office/drawing/2014/main" id="{B61F2F20-A737-3541-0BDE-4924484D11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86711" y="2663170"/>
                <a:ext cx="9525" cy="11113"/>
              </a:xfrm>
              <a:custGeom>
                <a:avLst/>
                <a:gdLst>
                  <a:gd name="T0" fmla="*/ 2 w 6"/>
                  <a:gd name="T1" fmla="*/ 3 h 7"/>
                  <a:gd name="T2" fmla="*/ 0 w 6"/>
                  <a:gd name="T3" fmla="*/ 3 h 7"/>
                  <a:gd name="T4" fmla="*/ 2 w 6"/>
                  <a:gd name="T5" fmla="*/ 3 h 7"/>
                  <a:gd name="T6" fmla="*/ 2 w 6"/>
                  <a:gd name="T7" fmla="*/ 3 h 7"/>
                  <a:gd name="T8" fmla="*/ 0 w 6"/>
                  <a:gd name="T9" fmla="*/ 3 h 7"/>
                  <a:gd name="T10" fmla="*/ 2 w 6"/>
                  <a:gd name="T11" fmla="*/ 3 h 7"/>
                  <a:gd name="T12" fmla="*/ 6 w 6"/>
                  <a:gd name="T13" fmla="*/ 2 h 7"/>
                  <a:gd name="T14" fmla="*/ 6 w 6"/>
                  <a:gd name="T15" fmla="*/ 3 h 7"/>
                  <a:gd name="T16" fmla="*/ 4 w 6"/>
                  <a:gd name="T17" fmla="*/ 3 h 7"/>
                  <a:gd name="T18" fmla="*/ 4 w 6"/>
                  <a:gd name="T19" fmla="*/ 5 h 7"/>
                  <a:gd name="T20" fmla="*/ 2 w 6"/>
                  <a:gd name="T21" fmla="*/ 5 h 7"/>
                  <a:gd name="T22" fmla="*/ 2 w 6"/>
                  <a:gd name="T23" fmla="*/ 7 h 7"/>
                  <a:gd name="T24" fmla="*/ 2 w 6"/>
                  <a:gd name="T25" fmla="*/ 5 h 7"/>
                  <a:gd name="T26" fmla="*/ 2 w 6"/>
                  <a:gd name="T27" fmla="*/ 3 h 7"/>
                  <a:gd name="T28" fmla="*/ 4 w 6"/>
                  <a:gd name="T29" fmla="*/ 3 h 7"/>
                  <a:gd name="T30" fmla="*/ 2 w 6"/>
                  <a:gd name="T31" fmla="*/ 3 h 7"/>
                  <a:gd name="T32" fmla="*/ 0 w 6"/>
                  <a:gd name="T33" fmla="*/ 3 h 7"/>
                  <a:gd name="T34" fmla="*/ 0 w 6"/>
                  <a:gd name="T35" fmla="*/ 2 h 7"/>
                  <a:gd name="T36" fmla="*/ 0 w 6"/>
                  <a:gd name="T37" fmla="*/ 0 h 7"/>
                  <a:gd name="T38" fmla="*/ 2 w 6"/>
                  <a:gd name="T39" fmla="*/ 0 h 7"/>
                  <a:gd name="T40" fmla="*/ 4 w 6"/>
                  <a:gd name="T41" fmla="*/ 0 h 7"/>
                  <a:gd name="T42" fmla="*/ 4 w 6"/>
                  <a:gd name="T43" fmla="*/ 2 h 7"/>
                  <a:gd name="T44" fmla="*/ 6 w 6"/>
                  <a:gd name="T4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" h="7">
                    <a:moveTo>
                      <a:pt x="2" y="3"/>
                    </a:moveTo>
                    <a:lnTo>
                      <a:pt x="0" y="3"/>
                    </a:lnTo>
                    <a:lnTo>
                      <a:pt x="2" y="3"/>
                    </a:lnTo>
                    <a:close/>
                    <a:moveTo>
                      <a:pt x="2" y="3"/>
                    </a:moveTo>
                    <a:lnTo>
                      <a:pt x="0" y="3"/>
                    </a:lnTo>
                    <a:lnTo>
                      <a:pt x="2" y="3"/>
                    </a:lnTo>
                    <a:close/>
                    <a:moveTo>
                      <a:pt x="6" y="2"/>
                    </a:moveTo>
                    <a:lnTo>
                      <a:pt x="6" y="3"/>
                    </a:lnTo>
                    <a:lnTo>
                      <a:pt x="4" y="3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2" y="5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199" name="Freeform 1387">
              <a:extLst>
                <a:ext uri="{FF2B5EF4-FFF2-40B4-BE49-F238E27FC236}">
                  <a16:creationId xmlns:a16="http://schemas.microsoft.com/office/drawing/2014/main" id="{18C6C9F4-0017-1BF3-853F-E59487C26E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8185" y="4595662"/>
              <a:ext cx="223200" cy="54000"/>
            </a:xfrm>
            <a:custGeom>
              <a:avLst/>
              <a:gdLst>
                <a:gd name="T0" fmla="*/ 46 w 86"/>
                <a:gd name="T1" fmla="*/ 21 h 21"/>
                <a:gd name="T2" fmla="*/ 52 w 86"/>
                <a:gd name="T3" fmla="*/ 19 h 21"/>
                <a:gd name="T4" fmla="*/ 0 w 86"/>
                <a:gd name="T5" fmla="*/ 13 h 21"/>
                <a:gd name="T6" fmla="*/ 81 w 86"/>
                <a:gd name="T7" fmla="*/ 11 h 21"/>
                <a:gd name="T8" fmla="*/ 83 w 86"/>
                <a:gd name="T9" fmla="*/ 11 h 21"/>
                <a:gd name="T10" fmla="*/ 83 w 86"/>
                <a:gd name="T11" fmla="*/ 13 h 21"/>
                <a:gd name="T12" fmla="*/ 83 w 86"/>
                <a:gd name="T13" fmla="*/ 11 h 21"/>
                <a:gd name="T14" fmla="*/ 79 w 86"/>
                <a:gd name="T15" fmla="*/ 13 h 21"/>
                <a:gd name="T16" fmla="*/ 77 w 86"/>
                <a:gd name="T17" fmla="*/ 13 h 21"/>
                <a:gd name="T18" fmla="*/ 77 w 86"/>
                <a:gd name="T19" fmla="*/ 11 h 21"/>
                <a:gd name="T20" fmla="*/ 83 w 86"/>
                <a:gd name="T21" fmla="*/ 7 h 21"/>
                <a:gd name="T22" fmla="*/ 84 w 86"/>
                <a:gd name="T23" fmla="*/ 6 h 21"/>
                <a:gd name="T24" fmla="*/ 83 w 86"/>
                <a:gd name="T25" fmla="*/ 6 h 21"/>
                <a:gd name="T26" fmla="*/ 84 w 86"/>
                <a:gd name="T27" fmla="*/ 6 h 21"/>
                <a:gd name="T28" fmla="*/ 84 w 86"/>
                <a:gd name="T29" fmla="*/ 7 h 21"/>
                <a:gd name="T30" fmla="*/ 84 w 86"/>
                <a:gd name="T31" fmla="*/ 6 h 21"/>
                <a:gd name="T32" fmla="*/ 29 w 86"/>
                <a:gd name="T33" fmla="*/ 0 h 21"/>
                <a:gd name="T34" fmla="*/ 35 w 86"/>
                <a:gd name="T35" fmla="*/ 0 h 21"/>
                <a:gd name="T36" fmla="*/ 40 w 86"/>
                <a:gd name="T37" fmla="*/ 0 h 21"/>
                <a:gd name="T38" fmla="*/ 46 w 86"/>
                <a:gd name="T39" fmla="*/ 0 h 21"/>
                <a:gd name="T40" fmla="*/ 50 w 86"/>
                <a:gd name="T41" fmla="*/ 0 h 21"/>
                <a:gd name="T42" fmla="*/ 54 w 86"/>
                <a:gd name="T43" fmla="*/ 2 h 21"/>
                <a:gd name="T44" fmla="*/ 56 w 86"/>
                <a:gd name="T45" fmla="*/ 2 h 21"/>
                <a:gd name="T46" fmla="*/ 58 w 86"/>
                <a:gd name="T47" fmla="*/ 2 h 21"/>
                <a:gd name="T48" fmla="*/ 60 w 86"/>
                <a:gd name="T49" fmla="*/ 2 h 21"/>
                <a:gd name="T50" fmla="*/ 58 w 86"/>
                <a:gd name="T51" fmla="*/ 2 h 21"/>
                <a:gd name="T52" fmla="*/ 63 w 86"/>
                <a:gd name="T53" fmla="*/ 2 h 21"/>
                <a:gd name="T54" fmla="*/ 67 w 86"/>
                <a:gd name="T55" fmla="*/ 4 h 21"/>
                <a:gd name="T56" fmla="*/ 69 w 86"/>
                <a:gd name="T57" fmla="*/ 4 h 21"/>
                <a:gd name="T58" fmla="*/ 71 w 86"/>
                <a:gd name="T59" fmla="*/ 4 h 21"/>
                <a:gd name="T60" fmla="*/ 73 w 86"/>
                <a:gd name="T61" fmla="*/ 4 h 21"/>
                <a:gd name="T62" fmla="*/ 75 w 86"/>
                <a:gd name="T63" fmla="*/ 7 h 21"/>
                <a:gd name="T64" fmla="*/ 71 w 86"/>
                <a:gd name="T65" fmla="*/ 9 h 21"/>
                <a:gd name="T66" fmla="*/ 71 w 86"/>
                <a:gd name="T67" fmla="*/ 11 h 21"/>
                <a:gd name="T68" fmla="*/ 67 w 86"/>
                <a:gd name="T69" fmla="*/ 13 h 21"/>
                <a:gd name="T70" fmla="*/ 67 w 86"/>
                <a:gd name="T71" fmla="*/ 17 h 21"/>
                <a:gd name="T72" fmla="*/ 63 w 86"/>
                <a:gd name="T73" fmla="*/ 17 h 21"/>
                <a:gd name="T74" fmla="*/ 58 w 86"/>
                <a:gd name="T75" fmla="*/ 17 h 21"/>
                <a:gd name="T76" fmla="*/ 56 w 86"/>
                <a:gd name="T77" fmla="*/ 17 h 21"/>
                <a:gd name="T78" fmla="*/ 52 w 86"/>
                <a:gd name="T79" fmla="*/ 17 h 21"/>
                <a:gd name="T80" fmla="*/ 50 w 86"/>
                <a:gd name="T81" fmla="*/ 17 h 21"/>
                <a:gd name="T82" fmla="*/ 48 w 86"/>
                <a:gd name="T83" fmla="*/ 17 h 21"/>
                <a:gd name="T84" fmla="*/ 42 w 86"/>
                <a:gd name="T85" fmla="*/ 17 h 21"/>
                <a:gd name="T86" fmla="*/ 36 w 86"/>
                <a:gd name="T87" fmla="*/ 17 h 21"/>
                <a:gd name="T88" fmla="*/ 35 w 86"/>
                <a:gd name="T89" fmla="*/ 17 h 21"/>
                <a:gd name="T90" fmla="*/ 33 w 86"/>
                <a:gd name="T91" fmla="*/ 17 h 21"/>
                <a:gd name="T92" fmla="*/ 33 w 86"/>
                <a:gd name="T93" fmla="*/ 19 h 21"/>
                <a:gd name="T94" fmla="*/ 29 w 86"/>
                <a:gd name="T95" fmla="*/ 17 h 21"/>
                <a:gd name="T96" fmla="*/ 27 w 86"/>
                <a:gd name="T97" fmla="*/ 17 h 21"/>
                <a:gd name="T98" fmla="*/ 25 w 86"/>
                <a:gd name="T99" fmla="*/ 17 h 21"/>
                <a:gd name="T100" fmla="*/ 23 w 86"/>
                <a:gd name="T101" fmla="*/ 17 h 21"/>
                <a:gd name="T102" fmla="*/ 25 w 86"/>
                <a:gd name="T103" fmla="*/ 17 h 21"/>
                <a:gd name="T104" fmla="*/ 25 w 86"/>
                <a:gd name="T105" fmla="*/ 13 h 21"/>
                <a:gd name="T106" fmla="*/ 23 w 86"/>
                <a:gd name="T107" fmla="*/ 13 h 21"/>
                <a:gd name="T108" fmla="*/ 25 w 86"/>
                <a:gd name="T109" fmla="*/ 9 h 21"/>
                <a:gd name="T110" fmla="*/ 23 w 86"/>
                <a:gd name="T111" fmla="*/ 6 h 21"/>
                <a:gd name="T112" fmla="*/ 23 w 86"/>
                <a:gd name="T113" fmla="*/ 4 h 21"/>
                <a:gd name="T114" fmla="*/ 25 w 86"/>
                <a:gd name="T11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6" h="21">
                  <a:moveTo>
                    <a:pt x="46" y="21"/>
                  </a:moveTo>
                  <a:lnTo>
                    <a:pt x="46" y="19"/>
                  </a:lnTo>
                  <a:lnTo>
                    <a:pt x="46" y="21"/>
                  </a:lnTo>
                  <a:close/>
                  <a:moveTo>
                    <a:pt x="52" y="19"/>
                  </a:moveTo>
                  <a:lnTo>
                    <a:pt x="54" y="19"/>
                  </a:lnTo>
                  <a:lnTo>
                    <a:pt x="52" y="19"/>
                  </a:lnTo>
                  <a:close/>
                  <a:moveTo>
                    <a:pt x="4" y="13"/>
                  </a:moveTo>
                  <a:lnTo>
                    <a:pt x="2" y="15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4" y="13"/>
                  </a:lnTo>
                  <a:close/>
                  <a:moveTo>
                    <a:pt x="81" y="11"/>
                  </a:moveTo>
                  <a:lnTo>
                    <a:pt x="83" y="11"/>
                  </a:lnTo>
                  <a:lnTo>
                    <a:pt x="84" y="11"/>
                  </a:lnTo>
                  <a:lnTo>
                    <a:pt x="83" y="11"/>
                  </a:lnTo>
                  <a:lnTo>
                    <a:pt x="83" y="13"/>
                  </a:lnTo>
                  <a:lnTo>
                    <a:pt x="83" y="11"/>
                  </a:lnTo>
                  <a:lnTo>
                    <a:pt x="83" y="13"/>
                  </a:lnTo>
                  <a:lnTo>
                    <a:pt x="83" y="11"/>
                  </a:lnTo>
                  <a:lnTo>
                    <a:pt x="83" y="13"/>
                  </a:lnTo>
                  <a:lnTo>
                    <a:pt x="83" y="11"/>
                  </a:lnTo>
                  <a:lnTo>
                    <a:pt x="81" y="11"/>
                  </a:lnTo>
                  <a:lnTo>
                    <a:pt x="81" y="13"/>
                  </a:lnTo>
                  <a:lnTo>
                    <a:pt x="79" y="13"/>
                  </a:lnTo>
                  <a:lnTo>
                    <a:pt x="81" y="13"/>
                  </a:lnTo>
                  <a:lnTo>
                    <a:pt x="79" y="13"/>
                  </a:lnTo>
                  <a:lnTo>
                    <a:pt x="77" y="13"/>
                  </a:lnTo>
                  <a:lnTo>
                    <a:pt x="75" y="13"/>
                  </a:lnTo>
                  <a:lnTo>
                    <a:pt x="77" y="13"/>
                  </a:lnTo>
                  <a:lnTo>
                    <a:pt x="77" y="11"/>
                  </a:lnTo>
                  <a:lnTo>
                    <a:pt x="79" y="11"/>
                  </a:lnTo>
                  <a:lnTo>
                    <a:pt x="81" y="11"/>
                  </a:lnTo>
                  <a:close/>
                  <a:moveTo>
                    <a:pt x="83" y="7"/>
                  </a:moveTo>
                  <a:lnTo>
                    <a:pt x="83" y="6"/>
                  </a:lnTo>
                  <a:lnTo>
                    <a:pt x="83" y="7"/>
                  </a:lnTo>
                  <a:close/>
                  <a:moveTo>
                    <a:pt x="84" y="6"/>
                  </a:moveTo>
                  <a:lnTo>
                    <a:pt x="86" y="6"/>
                  </a:lnTo>
                  <a:lnTo>
                    <a:pt x="84" y="6"/>
                  </a:lnTo>
                  <a:close/>
                  <a:moveTo>
                    <a:pt x="83" y="6"/>
                  </a:moveTo>
                  <a:lnTo>
                    <a:pt x="84" y="6"/>
                  </a:lnTo>
                  <a:lnTo>
                    <a:pt x="86" y="6"/>
                  </a:lnTo>
                  <a:lnTo>
                    <a:pt x="84" y="6"/>
                  </a:lnTo>
                  <a:lnTo>
                    <a:pt x="84" y="7"/>
                  </a:lnTo>
                  <a:lnTo>
                    <a:pt x="84" y="6"/>
                  </a:lnTo>
                  <a:lnTo>
                    <a:pt x="84" y="7"/>
                  </a:lnTo>
                  <a:lnTo>
                    <a:pt x="84" y="6"/>
                  </a:lnTo>
                  <a:lnTo>
                    <a:pt x="84" y="7"/>
                  </a:lnTo>
                  <a:lnTo>
                    <a:pt x="84" y="6"/>
                  </a:lnTo>
                  <a:lnTo>
                    <a:pt x="83" y="6"/>
                  </a:lnTo>
                  <a:close/>
                  <a:moveTo>
                    <a:pt x="27" y="0"/>
                  </a:moveTo>
                  <a:lnTo>
                    <a:pt x="29" y="0"/>
                  </a:lnTo>
                  <a:lnTo>
                    <a:pt x="31" y="0"/>
                  </a:lnTo>
                  <a:lnTo>
                    <a:pt x="33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48" y="2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4" y="2"/>
                  </a:lnTo>
                  <a:lnTo>
                    <a:pt x="56" y="2"/>
                  </a:lnTo>
                  <a:lnTo>
                    <a:pt x="56" y="0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58" y="0"/>
                  </a:lnTo>
                  <a:lnTo>
                    <a:pt x="58" y="2"/>
                  </a:lnTo>
                  <a:lnTo>
                    <a:pt x="60" y="2"/>
                  </a:lnTo>
                  <a:lnTo>
                    <a:pt x="58" y="2"/>
                  </a:lnTo>
                  <a:lnTo>
                    <a:pt x="60" y="2"/>
                  </a:lnTo>
                  <a:lnTo>
                    <a:pt x="58" y="2"/>
                  </a:lnTo>
                  <a:lnTo>
                    <a:pt x="58" y="0"/>
                  </a:lnTo>
                  <a:lnTo>
                    <a:pt x="58" y="2"/>
                  </a:lnTo>
                  <a:lnTo>
                    <a:pt x="60" y="2"/>
                  </a:lnTo>
                  <a:lnTo>
                    <a:pt x="61" y="2"/>
                  </a:lnTo>
                  <a:lnTo>
                    <a:pt x="63" y="2"/>
                  </a:lnTo>
                  <a:lnTo>
                    <a:pt x="65" y="2"/>
                  </a:lnTo>
                  <a:lnTo>
                    <a:pt x="67" y="2"/>
                  </a:lnTo>
                  <a:lnTo>
                    <a:pt x="67" y="4"/>
                  </a:lnTo>
                  <a:lnTo>
                    <a:pt x="67" y="2"/>
                  </a:lnTo>
                  <a:lnTo>
                    <a:pt x="69" y="2"/>
                  </a:lnTo>
                  <a:lnTo>
                    <a:pt x="69" y="4"/>
                  </a:lnTo>
                  <a:lnTo>
                    <a:pt x="69" y="2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3" y="4"/>
                  </a:lnTo>
                  <a:lnTo>
                    <a:pt x="75" y="4"/>
                  </a:lnTo>
                  <a:lnTo>
                    <a:pt x="73" y="4"/>
                  </a:lnTo>
                  <a:lnTo>
                    <a:pt x="73" y="6"/>
                  </a:lnTo>
                  <a:lnTo>
                    <a:pt x="73" y="7"/>
                  </a:lnTo>
                  <a:lnTo>
                    <a:pt x="75" y="7"/>
                  </a:lnTo>
                  <a:lnTo>
                    <a:pt x="75" y="9"/>
                  </a:lnTo>
                  <a:lnTo>
                    <a:pt x="73" y="9"/>
                  </a:lnTo>
                  <a:lnTo>
                    <a:pt x="71" y="9"/>
                  </a:lnTo>
                  <a:lnTo>
                    <a:pt x="71" y="11"/>
                  </a:lnTo>
                  <a:lnTo>
                    <a:pt x="71" y="9"/>
                  </a:lnTo>
                  <a:lnTo>
                    <a:pt x="71" y="11"/>
                  </a:lnTo>
                  <a:lnTo>
                    <a:pt x="69" y="11"/>
                  </a:lnTo>
                  <a:lnTo>
                    <a:pt x="69" y="13"/>
                  </a:lnTo>
                  <a:lnTo>
                    <a:pt x="67" y="13"/>
                  </a:lnTo>
                  <a:lnTo>
                    <a:pt x="69" y="13"/>
                  </a:lnTo>
                  <a:lnTo>
                    <a:pt x="67" y="15"/>
                  </a:lnTo>
                  <a:lnTo>
                    <a:pt x="67" y="17"/>
                  </a:lnTo>
                  <a:lnTo>
                    <a:pt x="65" y="15"/>
                  </a:lnTo>
                  <a:lnTo>
                    <a:pt x="65" y="17"/>
                  </a:lnTo>
                  <a:lnTo>
                    <a:pt x="63" y="17"/>
                  </a:lnTo>
                  <a:lnTo>
                    <a:pt x="61" y="17"/>
                  </a:lnTo>
                  <a:lnTo>
                    <a:pt x="60" y="17"/>
                  </a:lnTo>
                  <a:lnTo>
                    <a:pt x="58" y="17"/>
                  </a:lnTo>
                  <a:lnTo>
                    <a:pt x="58" y="19"/>
                  </a:lnTo>
                  <a:lnTo>
                    <a:pt x="56" y="19"/>
                  </a:lnTo>
                  <a:lnTo>
                    <a:pt x="56" y="17"/>
                  </a:lnTo>
                  <a:lnTo>
                    <a:pt x="54" y="19"/>
                  </a:lnTo>
                  <a:lnTo>
                    <a:pt x="52" y="19"/>
                  </a:lnTo>
                  <a:lnTo>
                    <a:pt x="52" y="17"/>
                  </a:lnTo>
                  <a:lnTo>
                    <a:pt x="54" y="17"/>
                  </a:lnTo>
                  <a:lnTo>
                    <a:pt x="52" y="17"/>
                  </a:lnTo>
                  <a:lnTo>
                    <a:pt x="50" y="17"/>
                  </a:lnTo>
                  <a:lnTo>
                    <a:pt x="50" y="19"/>
                  </a:lnTo>
                  <a:lnTo>
                    <a:pt x="50" y="17"/>
                  </a:lnTo>
                  <a:lnTo>
                    <a:pt x="48" y="17"/>
                  </a:lnTo>
                  <a:lnTo>
                    <a:pt x="46" y="17"/>
                  </a:lnTo>
                  <a:lnTo>
                    <a:pt x="44" y="17"/>
                  </a:lnTo>
                  <a:lnTo>
                    <a:pt x="42" y="17"/>
                  </a:lnTo>
                  <a:lnTo>
                    <a:pt x="40" y="17"/>
                  </a:lnTo>
                  <a:lnTo>
                    <a:pt x="38" y="17"/>
                  </a:lnTo>
                  <a:lnTo>
                    <a:pt x="36" y="17"/>
                  </a:lnTo>
                  <a:lnTo>
                    <a:pt x="35" y="17"/>
                  </a:lnTo>
                  <a:lnTo>
                    <a:pt x="35" y="19"/>
                  </a:lnTo>
                  <a:lnTo>
                    <a:pt x="35" y="17"/>
                  </a:lnTo>
                  <a:lnTo>
                    <a:pt x="35" y="19"/>
                  </a:lnTo>
                  <a:lnTo>
                    <a:pt x="35" y="17"/>
                  </a:lnTo>
                  <a:lnTo>
                    <a:pt x="33" y="17"/>
                  </a:lnTo>
                  <a:lnTo>
                    <a:pt x="33" y="19"/>
                  </a:lnTo>
                  <a:lnTo>
                    <a:pt x="33" y="17"/>
                  </a:lnTo>
                  <a:lnTo>
                    <a:pt x="33" y="19"/>
                  </a:lnTo>
                  <a:lnTo>
                    <a:pt x="31" y="19"/>
                  </a:lnTo>
                  <a:lnTo>
                    <a:pt x="31" y="17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7" y="19"/>
                  </a:lnTo>
                  <a:lnTo>
                    <a:pt x="27" y="17"/>
                  </a:lnTo>
                  <a:lnTo>
                    <a:pt x="27" y="19"/>
                  </a:lnTo>
                  <a:lnTo>
                    <a:pt x="27" y="17"/>
                  </a:lnTo>
                  <a:lnTo>
                    <a:pt x="25" y="17"/>
                  </a:lnTo>
                  <a:lnTo>
                    <a:pt x="25" y="19"/>
                  </a:lnTo>
                  <a:lnTo>
                    <a:pt x="25" y="17"/>
                  </a:lnTo>
                  <a:lnTo>
                    <a:pt x="23" y="17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5" y="17"/>
                  </a:lnTo>
                  <a:lnTo>
                    <a:pt x="25" y="15"/>
                  </a:lnTo>
                  <a:lnTo>
                    <a:pt x="23" y="15"/>
                  </a:lnTo>
                  <a:lnTo>
                    <a:pt x="25" y="13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5" y="13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3" y="7"/>
                  </a:lnTo>
                  <a:lnTo>
                    <a:pt x="23" y="6"/>
                  </a:lnTo>
                  <a:lnTo>
                    <a:pt x="21" y="6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5" y="4"/>
                  </a:lnTo>
                  <a:lnTo>
                    <a:pt x="25" y="2"/>
                  </a:lnTo>
                  <a:lnTo>
                    <a:pt x="25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05" name="任意多边形 69">
            <a:extLst>
              <a:ext uri="{FF2B5EF4-FFF2-40B4-BE49-F238E27FC236}">
                <a16:creationId xmlns:a16="http://schemas.microsoft.com/office/drawing/2014/main" id="{2F9E0D19-00B7-FEC7-C6E6-425FAC120AF4}"/>
              </a:ext>
            </a:extLst>
          </p:cNvPr>
          <p:cNvSpPr/>
          <p:nvPr/>
        </p:nvSpPr>
        <p:spPr>
          <a:xfrm>
            <a:off x="326271" y="3122175"/>
            <a:ext cx="1400175" cy="1514475"/>
          </a:xfrm>
          <a:custGeom>
            <a:avLst/>
            <a:gdLst>
              <a:gd name="connsiteX0" fmla="*/ 0 w 1400175"/>
              <a:gd name="connsiteY0" fmla="*/ 76200 h 1590675"/>
              <a:gd name="connsiteX1" fmla="*/ 876300 w 1400175"/>
              <a:gd name="connsiteY1" fmla="*/ 0 h 1590675"/>
              <a:gd name="connsiteX2" fmla="*/ 1400175 w 1400175"/>
              <a:gd name="connsiteY2" fmla="*/ 581025 h 1590675"/>
              <a:gd name="connsiteX3" fmla="*/ 1266825 w 1400175"/>
              <a:gd name="connsiteY3" fmla="*/ 1590675 h 1590675"/>
              <a:gd name="connsiteX0" fmla="*/ 0 w 1400175"/>
              <a:gd name="connsiteY0" fmla="*/ 0 h 1514475"/>
              <a:gd name="connsiteX1" fmla="*/ 1038225 w 1400175"/>
              <a:gd name="connsiteY1" fmla="*/ 19050 h 1514475"/>
              <a:gd name="connsiteX2" fmla="*/ 1400175 w 1400175"/>
              <a:gd name="connsiteY2" fmla="*/ 504825 h 1514475"/>
              <a:gd name="connsiteX3" fmla="*/ 1266825 w 1400175"/>
              <a:gd name="connsiteY3" fmla="*/ 1514475 h 151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175" h="1514475">
                <a:moveTo>
                  <a:pt x="0" y="0"/>
                </a:moveTo>
                <a:lnTo>
                  <a:pt x="1038225" y="19050"/>
                </a:lnTo>
                <a:lnTo>
                  <a:pt x="1400175" y="504825"/>
                </a:lnTo>
                <a:lnTo>
                  <a:pt x="1266825" y="1514475"/>
                </a:lnTo>
              </a:path>
            </a:pathLst>
          </a:custGeom>
          <a:noFill/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任意多边形 70">
            <a:extLst>
              <a:ext uri="{FF2B5EF4-FFF2-40B4-BE49-F238E27FC236}">
                <a16:creationId xmlns:a16="http://schemas.microsoft.com/office/drawing/2014/main" id="{F605E3F5-2816-D638-4436-E31981A59BE3}"/>
              </a:ext>
            </a:extLst>
          </p:cNvPr>
          <p:cNvSpPr/>
          <p:nvPr/>
        </p:nvSpPr>
        <p:spPr>
          <a:xfrm>
            <a:off x="1985487" y="3919709"/>
            <a:ext cx="662832" cy="716941"/>
          </a:xfrm>
          <a:custGeom>
            <a:avLst/>
            <a:gdLst>
              <a:gd name="connsiteX0" fmla="*/ 0 w 1400175"/>
              <a:gd name="connsiteY0" fmla="*/ 76200 h 1590675"/>
              <a:gd name="connsiteX1" fmla="*/ 876300 w 1400175"/>
              <a:gd name="connsiteY1" fmla="*/ 0 h 1590675"/>
              <a:gd name="connsiteX2" fmla="*/ 1400175 w 1400175"/>
              <a:gd name="connsiteY2" fmla="*/ 581025 h 1590675"/>
              <a:gd name="connsiteX3" fmla="*/ 1266825 w 1400175"/>
              <a:gd name="connsiteY3" fmla="*/ 1590675 h 1590675"/>
              <a:gd name="connsiteX0" fmla="*/ 0 w 1400175"/>
              <a:gd name="connsiteY0" fmla="*/ 0 h 1514475"/>
              <a:gd name="connsiteX1" fmla="*/ 1038225 w 1400175"/>
              <a:gd name="connsiteY1" fmla="*/ 19050 h 1514475"/>
              <a:gd name="connsiteX2" fmla="*/ 1400175 w 1400175"/>
              <a:gd name="connsiteY2" fmla="*/ 504825 h 1514475"/>
              <a:gd name="connsiteX3" fmla="*/ 1266825 w 1400175"/>
              <a:gd name="connsiteY3" fmla="*/ 1514475 h 1514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175" h="1514475">
                <a:moveTo>
                  <a:pt x="0" y="0"/>
                </a:moveTo>
                <a:lnTo>
                  <a:pt x="1038225" y="19050"/>
                </a:lnTo>
                <a:lnTo>
                  <a:pt x="1400175" y="504825"/>
                </a:lnTo>
                <a:lnTo>
                  <a:pt x="1266825" y="1514475"/>
                </a:lnTo>
              </a:path>
            </a:pathLst>
          </a:custGeom>
          <a:noFill/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7" name="组合 71">
            <a:extLst>
              <a:ext uri="{FF2B5EF4-FFF2-40B4-BE49-F238E27FC236}">
                <a16:creationId xmlns:a16="http://schemas.microsoft.com/office/drawing/2014/main" id="{74BC58AA-8611-2991-4A06-7375AA4E4907}"/>
              </a:ext>
            </a:extLst>
          </p:cNvPr>
          <p:cNvGrpSpPr/>
          <p:nvPr/>
        </p:nvGrpSpPr>
        <p:grpSpPr>
          <a:xfrm>
            <a:off x="858837" y="1483017"/>
            <a:ext cx="5656020" cy="2981284"/>
            <a:chOff x="1504166" y="1679240"/>
            <a:chExt cx="5656020" cy="2981284"/>
          </a:xfrm>
        </p:grpSpPr>
        <p:sp>
          <p:nvSpPr>
            <p:cNvPr id="109" name="Rectangle 6">
              <a:extLst>
                <a:ext uri="{FF2B5EF4-FFF2-40B4-BE49-F238E27FC236}">
                  <a16:creationId xmlns:a16="http://schemas.microsoft.com/office/drawing/2014/main" id="{EC1A871A-22DE-8E72-90EC-91E7E9B375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166" y="3803949"/>
              <a:ext cx="8496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AK</a:t>
              </a:r>
            </a:p>
          </p:txBody>
        </p:sp>
        <p:sp>
          <p:nvSpPr>
            <p:cNvPr id="110" name="Rectangle 7">
              <a:extLst>
                <a:ext uri="{FF2B5EF4-FFF2-40B4-BE49-F238E27FC236}">
                  <a16:creationId xmlns:a16="http://schemas.microsoft.com/office/drawing/2014/main" id="{DDCCB599-06F1-A2C8-C493-D81FEA083B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9024" y="3322958"/>
              <a:ext cx="769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TX</a:t>
              </a:r>
            </a:p>
          </p:txBody>
        </p:sp>
        <p:sp>
          <p:nvSpPr>
            <p:cNvPr id="111" name="Rectangle 8">
              <a:extLst>
                <a:ext uri="{FF2B5EF4-FFF2-40B4-BE49-F238E27FC236}">
                  <a16:creationId xmlns:a16="http://schemas.microsoft.com/office/drawing/2014/main" id="{9A61BBB4-724E-3A52-8FF4-EAEE798AE8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5412" y="2837357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CA</a:t>
              </a:r>
            </a:p>
          </p:txBody>
        </p:sp>
        <p:sp>
          <p:nvSpPr>
            <p:cNvPr id="112" name="Rectangle 9">
              <a:extLst>
                <a:ext uri="{FF2B5EF4-FFF2-40B4-BE49-F238E27FC236}">
                  <a16:creationId xmlns:a16="http://schemas.microsoft.com/office/drawing/2014/main" id="{79BB0812-2BC3-47A7-1A40-287D70F369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6036" y="1713233"/>
              <a:ext cx="10259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MT</a:t>
              </a:r>
            </a:p>
          </p:txBody>
        </p:sp>
        <p:sp>
          <p:nvSpPr>
            <p:cNvPr id="113" name="Rectangle 10">
              <a:extLst>
                <a:ext uri="{FF2B5EF4-FFF2-40B4-BE49-F238E27FC236}">
                  <a16:creationId xmlns:a16="http://schemas.microsoft.com/office/drawing/2014/main" id="{0586505E-0A90-26FC-1210-C2B64463E2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5822" y="3083147"/>
              <a:ext cx="11541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NM</a:t>
              </a:r>
            </a:p>
          </p:txBody>
        </p:sp>
        <p:sp>
          <p:nvSpPr>
            <p:cNvPr id="114" name="Rectangle 11">
              <a:extLst>
                <a:ext uri="{FF2B5EF4-FFF2-40B4-BE49-F238E27FC236}">
                  <a16:creationId xmlns:a16="http://schemas.microsoft.com/office/drawing/2014/main" id="{C8FB7B60-2D6F-D3E0-F949-BEAC846A90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1081" y="3094728"/>
              <a:ext cx="8015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AZ</a:t>
              </a:r>
            </a:p>
          </p:txBody>
        </p:sp>
        <p:sp>
          <p:nvSpPr>
            <p:cNvPr id="115" name="Rectangle 12">
              <a:extLst>
                <a:ext uri="{FF2B5EF4-FFF2-40B4-BE49-F238E27FC236}">
                  <a16:creationId xmlns:a16="http://schemas.microsoft.com/office/drawing/2014/main" id="{B1CD56B3-06E4-8506-786E-7D5D0F73F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0237" y="2521345"/>
              <a:ext cx="9297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NV</a:t>
              </a:r>
            </a:p>
          </p:txBody>
        </p:sp>
        <p:sp>
          <p:nvSpPr>
            <p:cNvPr id="117" name="Rectangle 13">
              <a:extLst>
                <a:ext uri="{FF2B5EF4-FFF2-40B4-BE49-F238E27FC236}">
                  <a16:creationId xmlns:a16="http://schemas.microsoft.com/office/drawing/2014/main" id="{04528893-5C4D-6A23-CE02-E53AC68C43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6635" y="2618293"/>
              <a:ext cx="9297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CO</a:t>
              </a:r>
            </a:p>
          </p:txBody>
        </p:sp>
        <p:sp>
          <p:nvSpPr>
            <p:cNvPr id="118" name="Rectangle 14">
              <a:extLst>
                <a:ext uri="{FF2B5EF4-FFF2-40B4-BE49-F238E27FC236}">
                  <a16:creationId xmlns:a16="http://schemas.microsoft.com/office/drawing/2014/main" id="{BFF834DF-619C-B4C0-EF92-A7F4D4107D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1206" y="2195780"/>
              <a:ext cx="10579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WY</a:t>
              </a:r>
            </a:p>
          </p:txBody>
        </p:sp>
        <p:sp>
          <p:nvSpPr>
            <p:cNvPr id="120" name="Rectangle 15">
              <a:extLst>
                <a:ext uri="{FF2B5EF4-FFF2-40B4-BE49-F238E27FC236}">
                  <a16:creationId xmlns:a16="http://schemas.microsoft.com/office/drawing/2014/main" id="{199BD91B-54C4-6997-3080-55B4430645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7548" y="2080845"/>
              <a:ext cx="9297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OR</a:t>
              </a:r>
            </a:p>
          </p:txBody>
        </p:sp>
        <p:sp>
          <p:nvSpPr>
            <p:cNvPr id="123" name="Rectangle 16">
              <a:extLst>
                <a:ext uri="{FF2B5EF4-FFF2-40B4-BE49-F238E27FC236}">
                  <a16:creationId xmlns:a16="http://schemas.microsoft.com/office/drawing/2014/main" id="{809FBE13-3F64-7D2D-BAED-F071B840DF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6885" y="2555618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UT</a:t>
              </a:r>
            </a:p>
          </p:txBody>
        </p:sp>
        <p:sp>
          <p:nvSpPr>
            <p:cNvPr id="124" name="Rectangle 17">
              <a:extLst>
                <a:ext uri="{FF2B5EF4-FFF2-40B4-BE49-F238E27FC236}">
                  <a16:creationId xmlns:a16="http://schemas.microsoft.com/office/drawing/2014/main" id="{7FD3241F-1C2F-4AF9-44CB-54BCC27113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0626" y="2629887"/>
              <a:ext cx="7534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KS</a:t>
              </a:r>
            </a:p>
          </p:txBody>
        </p:sp>
        <p:sp>
          <p:nvSpPr>
            <p:cNvPr id="125" name="Rectangle 18">
              <a:extLst>
                <a:ext uri="{FF2B5EF4-FFF2-40B4-BE49-F238E27FC236}">
                  <a16:creationId xmlns:a16="http://schemas.microsoft.com/office/drawing/2014/main" id="{6741B87E-113F-26AE-AF56-34B0D10320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4923" y="2103541"/>
              <a:ext cx="6732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ID</a:t>
              </a:r>
            </a:p>
          </p:txBody>
        </p:sp>
        <p:sp>
          <p:nvSpPr>
            <p:cNvPr id="126" name="Rectangle 19">
              <a:extLst>
                <a:ext uri="{FF2B5EF4-FFF2-40B4-BE49-F238E27FC236}">
                  <a16:creationId xmlns:a16="http://schemas.microsoft.com/office/drawing/2014/main" id="{C0E6029E-7974-1788-5661-52AD400784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8578" y="1822988"/>
              <a:ext cx="11541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MN</a:t>
              </a:r>
            </a:p>
          </p:txBody>
        </p:sp>
        <p:sp>
          <p:nvSpPr>
            <p:cNvPr id="127" name="Rectangle 20">
              <a:extLst>
                <a:ext uri="{FF2B5EF4-FFF2-40B4-BE49-F238E27FC236}">
                  <a16:creationId xmlns:a16="http://schemas.microsoft.com/office/drawing/2014/main" id="{63149600-5691-1564-7439-B9956B564C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7155" y="2316436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NE</a:t>
              </a:r>
            </a:p>
          </p:txBody>
        </p:sp>
        <p:sp>
          <p:nvSpPr>
            <p:cNvPr id="128" name="Rectangle 21">
              <a:extLst>
                <a:ext uri="{FF2B5EF4-FFF2-40B4-BE49-F238E27FC236}">
                  <a16:creationId xmlns:a16="http://schemas.microsoft.com/office/drawing/2014/main" id="{DEDBFC0E-D3EF-D3E8-B2BE-2E78FA1B8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0752" y="2933919"/>
              <a:ext cx="9137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OK</a:t>
              </a:r>
            </a:p>
          </p:txBody>
        </p:sp>
        <p:sp>
          <p:nvSpPr>
            <p:cNvPr id="132" name="Rectangle 22">
              <a:extLst>
                <a:ext uri="{FF2B5EF4-FFF2-40B4-BE49-F238E27FC236}">
                  <a16:creationId xmlns:a16="http://schemas.microsoft.com/office/drawing/2014/main" id="{A5CC59E3-97F4-C382-CCB3-ED89967899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8202" y="2014945"/>
              <a:ext cx="8335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SD</a:t>
              </a:r>
            </a:p>
          </p:txBody>
        </p:sp>
        <p:sp>
          <p:nvSpPr>
            <p:cNvPr id="135" name="Rectangle 23">
              <a:extLst>
                <a:ext uri="{FF2B5EF4-FFF2-40B4-BE49-F238E27FC236}">
                  <a16:creationId xmlns:a16="http://schemas.microsoft.com/office/drawing/2014/main" id="{960AC039-8F51-15BE-D426-70A93062C0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2542" y="2662968"/>
              <a:ext cx="11702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MO</a:t>
              </a:r>
            </a:p>
          </p:txBody>
        </p:sp>
        <p:sp>
          <p:nvSpPr>
            <p:cNvPr id="141" name="Rectangle 24">
              <a:extLst>
                <a:ext uri="{FF2B5EF4-FFF2-40B4-BE49-F238E27FC236}">
                  <a16:creationId xmlns:a16="http://schemas.microsoft.com/office/drawing/2014/main" id="{5BF6F697-1138-F772-022A-07D9FF4D70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2560" y="3695818"/>
              <a:ext cx="6732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FL</a:t>
              </a:r>
            </a:p>
          </p:txBody>
        </p:sp>
        <p:sp>
          <p:nvSpPr>
            <p:cNvPr id="142" name="Rectangle 25">
              <a:extLst>
                <a:ext uri="{FF2B5EF4-FFF2-40B4-BE49-F238E27FC236}">
                  <a16:creationId xmlns:a16="http://schemas.microsoft.com/office/drawing/2014/main" id="{812ECD0B-50D3-1B7C-9728-E234D2C22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6422" y="1716888"/>
              <a:ext cx="9778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ND</a:t>
              </a:r>
            </a:p>
          </p:txBody>
        </p:sp>
        <p:sp>
          <p:nvSpPr>
            <p:cNvPr id="143" name="Rectangle 26">
              <a:extLst>
                <a:ext uri="{FF2B5EF4-FFF2-40B4-BE49-F238E27FC236}">
                  <a16:creationId xmlns:a16="http://schemas.microsoft.com/office/drawing/2014/main" id="{21F67215-BC5E-B076-F65A-D3BA775149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37316" y="3272231"/>
              <a:ext cx="9297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GA</a:t>
              </a:r>
            </a:p>
          </p:txBody>
        </p:sp>
        <p:sp>
          <p:nvSpPr>
            <p:cNvPr id="146" name="Rectangle 27">
              <a:extLst>
                <a:ext uri="{FF2B5EF4-FFF2-40B4-BE49-F238E27FC236}">
                  <a16:creationId xmlns:a16="http://schemas.microsoft.com/office/drawing/2014/main" id="{0B2399E3-A603-0309-3669-F8F52F630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7272" y="1679240"/>
              <a:ext cx="11381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WA</a:t>
              </a:r>
            </a:p>
          </p:txBody>
        </p:sp>
        <p:sp>
          <p:nvSpPr>
            <p:cNvPr id="147" name="Rectangle 28">
              <a:extLst>
                <a:ext uri="{FF2B5EF4-FFF2-40B4-BE49-F238E27FC236}">
                  <a16:creationId xmlns:a16="http://schemas.microsoft.com/office/drawing/2014/main" id="{BDE19A69-90FB-9B17-6E44-7D2EA6677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6557" y="3047915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AR</a:t>
              </a:r>
            </a:p>
          </p:txBody>
        </p:sp>
        <p:sp>
          <p:nvSpPr>
            <p:cNvPr id="151" name="Rectangle 29">
              <a:extLst>
                <a:ext uri="{FF2B5EF4-FFF2-40B4-BE49-F238E27FC236}">
                  <a16:creationId xmlns:a16="http://schemas.microsoft.com/office/drawing/2014/main" id="{2F3EC56C-9A03-66DE-B540-A5750F85C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5250" y="3241794"/>
              <a:ext cx="769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AL</a:t>
              </a:r>
            </a:p>
          </p:txBody>
        </p:sp>
        <p:sp>
          <p:nvSpPr>
            <p:cNvPr id="152" name="Rectangle 30">
              <a:extLst>
                <a:ext uri="{FF2B5EF4-FFF2-40B4-BE49-F238E27FC236}">
                  <a16:creationId xmlns:a16="http://schemas.microsoft.com/office/drawing/2014/main" id="{69917DE5-CE8F-E46B-7DCC-2577EAB620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9635" y="2495459"/>
              <a:ext cx="5129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IL</a:t>
              </a:r>
            </a:p>
          </p:txBody>
        </p:sp>
        <p:sp>
          <p:nvSpPr>
            <p:cNvPr id="154" name="Rectangle 31">
              <a:extLst>
                <a:ext uri="{FF2B5EF4-FFF2-40B4-BE49-F238E27FC236}">
                  <a16:creationId xmlns:a16="http://schemas.microsoft.com/office/drawing/2014/main" id="{062E0369-8007-8E0D-DA3C-ADCF0493B2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9215" y="2274382"/>
              <a:ext cx="6412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IA</a:t>
              </a:r>
            </a:p>
          </p:txBody>
        </p:sp>
        <p:sp>
          <p:nvSpPr>
            <p:cNvPr id="156" name="Rectangle 32">
              <a:extLst>
                <a:ext uri="{FF2B5EF4-FFF2-40B4-BE49-F238E27FC236}">
                  <a16:creationId xmlns:a16="http://schemas.microsoft.com/office/drawing/2014/main" id="{7B64A086-D603-7F3D-2D18-E0FA15BDB1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2025" y="2001087"/>
              <a:ext cx="8816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WI</a:t>
              </a:r>
            </a:p>
          </p:txBody>
        </p:sp>
        <p:sp>
          <p:nvSpPr>
            <p:cNvPr id="166" name="Rectangle 33">
              <a:extLst>
                <a:ext uri="{FF2B5EF4-FFF2-40B4-BE49-F238E27FC236}">
                  <a16:creationId xmlns:a16="http://schemas.microsoft.com/office/drawing/2014/main" id="{D60493E6-9C69-9B57-7492-CB5E5DAB89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9804" y="3256890"/>
              <a:ext cx="10099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MS</a:t>
              </a:r>
            </a:p>
          </p:txBody>
        </p:sp>
        <p:sp>
          <p:nvSpPr>
            <p:cNvPr id="167" name="Rectangle 34">
              <a:extLst>
                <a:ext uri="{FF2B5EF4-FFF2-40B4-BE49-F238E27FC236}">
                  <a16:creationId xmlns:a16="http://schemas.microsoft.com/office/drawing/2014/main" id="{7D4BD375-F4FF-5B43-5E88-3FB6A4D2F8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9885" y="2970937"/>
              <a:ext cx="9137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NC</a:t>
              </a:r>
            </a:p>
          </p:txBody>
        </p:sp>
        <p:sp>
          <p:nvSpPr>
            <p:cNvPr id="168" name="Rectangle 35">
              <a:extLst>
                <a:ext uri="{FF2B5EF4-FFF2-40B4-BE49-F238E27FC236}">
                  <a16:creationId xmlns:a16="http://schemas.microsoft.com/office/drawing/2014/main" id="{2727F292-CB4E-D19F-5F23-6AA7AF405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6825" y="3380545"/>
              <a:ext cx="769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LA</a:t>
              </a:r>
            </a:p>
          </p:txBody>
        </p:sp>
        <p:sp>
          <p:nvSpPr>
            <p:cNvPr id="169" name="Rectangle 36">
              <a:extLst>
                <a:ext uri="{FF2B5EF4-FFF2-40B4-BE49-F238E27FC236}">
                  <a16:creationId xmlns:a16="http://schemas.microsoft.com/office/drawing/2014/main" id="{FCC05DC8-F13C-C9CA-5E7C-3E0D66DFE8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2600" y="2174693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NY</a:t>
              </a:r>
            </a:p>
          </p:txBody>
        </p:sp>
        <p:sp>
          <p:nvSpPr>
            <p:cNvPr id="170" name="Rectangle 37">
              <a:extLst>
                <a:ext uri="{FF2B5EF4-FFF2-40B4-BE49-F238E27FC236}">
                  <a16:creationId xmlns:a16="http://schemas.microsoft.com/office/drawing/2014/main" id="{E8DC2E8F-9C8E-919B-B90A-34F0C12FF5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9715" y="2446752"/>
              <a:ext cx="8496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PA</a:t>
              </a:r>
            </a:p>
          </p:txBody>
        </p:sp>
        <p:sp>
          <p:nvSpPr>
            <p:cNvPr id="171" name="Rectangle 38">
              <a:extLst>
                <a:ext uri="{FF2B5EF4-FFF2-40B4-BE49-F238E27FC236}">
                  <a16:creationId xmlns:a16="http://schemas.microsoft.com/office/drawing/2014/main" id="{9812CC6B-9A7D-55A7-E6DA-E5747F45CA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4636" y="2955582"/>
              <a:ext cx="8656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TN</a:t>
              </a:r>
            </a:p>
          </p:txBody>
        </p:sp>
        <p:sp>
          <p:nvSpPr>
            <p:cNvPr id="172" name="Rectangle 39">
              <a:extLst>
                <a:ext uri="{FF2B5EF4-FFF2-40B4-BE49-F238E27FC236}">
                  <a16:creationId xmlns:a16="http://schemas.microsoft.com/office/drawing/2014/main" id="{EC3E3B11-5FA3-BF81-0713-994AEE3A14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1772" y="2780679"/>
              <a:ext cx="769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KY</a:t>
              </a:r>
            </a:p>
          </p:txBody>
        </p:sp>
        <p:sp>
          <p:nvSpPr>
            <p:cNvPr id="173" name="Rectangle 40">
              <a:extLst>
                <a:ext uri="{FF2B5EF4-FFF2-40B4-BE49-F238E27FC236}">
                  <a16:creationId xmlns:a16="http://schemas.microsoft.com/office/drawing/2014/main" id="{4DFDFF5D-BAC5-5CDD-9F03-BC0E9D6278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188" y="2492548"/>
              <a:ext cx="9938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OH</a:t>
              </a:r>
            </a:p>
          </p:txBody>
        </p:sp>
        <p:sp>
          <p:nvSpPr>
            <p:cNvPr id="174" name="Rectangle 41">
              <a:extLst>
                <a:ext uri="{FF2B5EF4-FFF2-40B4-BE49-F238E27FC236}">
                  <a16:creationId xmlns:a16="http://schemas.microsoft.com/office/drawing/2014/main" id="{42DFD598-2686-D7A0-EB55-7F7D701599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54179" y="2754505"/>
              <a:ext cx="8816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VA</a:t>
              </a:r>
            </a:p>
          </p:txBody>
        </p:sp>
        <p:sp>
          <p:nvSpPr>
            <p:cNvPr id="175" name="Rectangle 42">
              <a:extLst>
                <a:ext uri="{FF2B5EF4-FFF2-40B4-BE49-F238E27FC236}">
                  <a16:creationId xmlns:a16="http://schemas.microsoft.com/office/drawing/2014/main" id="{19D82032-CFFE-3B6F-0410-A67524216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4809" y="2135071"/>
              <a:ext cx="8496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MI</a:t>
              </a:r>
            </a:p>
          </p:txBody>
        </p:sp>
        <p:sp>
          <p:nvSpPr>
            <p:cNvPr id="176" name="Rectangle 43">
              <a:extLst>
                <a:ext uri="{FF2B5EF4-FFF2-40B4-BE49-F238E27FC236}">
                  <a16:creationId xmlns:a16="http://schemas.microsoft.com/office/drawing/2014/main" id="{E82B658F-A9A5-2BB6-B74C-E3E883FD3B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6435" y="2500446"/>
              <a:ext cx="6893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IN</a:t>
              </a:r>
            </a:p>
          </p:txBody>
        </p:sp>
        <p:sp>
          <p:nvSpPr>
            <p:cNvPr id="177" name="Rectangle 44">
              <a:extLst>
                <a:ext uri="{FF2B5EF4-FFF2-40B4-BE49-F238E27FC236}">
                  <a16:creationId xmlns:a16="http://schemas.microsoft.com/office/drawing/2014/main" id="{FD0F807B-6513-3834-7672-40537A2F5F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0987" y="3157477"/>
              <a:ext cx="769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SC</a:t>
              </a:r>
            </a:p>
          </p:txBody>
        </p:sp>
        <p:sp>
          <p:nvSpPr>
            <p:cNvPr id="178" name="Rectangle 45">
              <a:extLst>
                <a:ext uri="{FF2B5EF4-FFF2-40B4-BE49-F238E27FC236}">
                  <a16:creationId xmlns:a16="http://schemas.microsoft.com/office/drawing/2014/main" id="{1775F453-DF09-CBB3-8BE1-B7C3B1260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3509" y="1925663"/>
              <a:ext cx="102592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ME</a:t>
              </a:r>
            </a:p>
          </p:txBody>
        </p:sp>
        <p:sp>
          <p:nvSpPr>
            <p:cNvPr id="179" name="Rectangle 46">
              <a:extLst>
                <a:ext uri="{FF2B5EF4-FFF2-40B4-BE49-F238E27FC236}">
                  <a16:creationId xmlns:a16="http://schemas.microsoft.com/office/drawing/2014/main" id="{5B22CE08-A13C-35D3-0692-76EAA1E82C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2207" y="2653670"/>
              <a:ext cx="11221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WV</a:t>
              </a:r>
            </a:p>
          </p:txBody>
        </p:sp>
        <p:sp>
          <p:nvSpPr>
            <p:cNvPr id="180" name="Rectangle 47">
              <a:extLst>
                <a:ext uri="{FF2B5EF4-FFF2-40B4-BE49-F238E27FC236}">
                  <a16:creationId xmlns:a16="http://schemas.microsoft.com/office/drawing/2014/main" id="{A8DA3810-6BA3-C035-C3DC-A4DCF510F9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7127" y="1794208"/>
              <a:ext cx="8496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MI</a:t>
              </a:r>
            </a:p>
          </p:txBody>
        </p:sp>
        <p:sp>
          <p:nvSpPr>
            <p:cNvPr id="181" name="Rectangle 48">
              <a:extLst>
                <a:ext uri="{FF2B5EF4-FFF2-40B4-BE49-F238E27FC236}">
                  <a16:creationId xmlns:a16="http://schemas.microsoft.com/office/drawing/2014/main" id="{D2700199-CEAB-6756-E4F8-6B37D9F7CC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6863" y="2011225"/>
              <a:ext cx="8015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VT</a:t>
              </a:r>
            </a:p>
          </p:txBody>
        </p:sp>
        <p:sp>
          <p:nvSpPr>
            <p:cNvPr id="182" name="Rectangle 49">
              <a:extLst>
                <a:ext uri="{FF2B5EF4-FFF2-40B4-BE49-F238E27FC236}">
                  <a16:creationId xmlns:a16="http://schemas.microsoft.com/office/drawing/2014/main" id="{292AA3E3-A5B2-FE74-FE11-0AC27D74D8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29024" y="2123288"/>
              <a:ext cx="9778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NH</a:t>
              </a:r>
            </a:p>
          </p:txBody>
        </p:sp>
        <p:sp>
          <p:nvSpPr>
            <p:cNvPr id="183" name="Rectangle 50">
              <a:extLst>
                <a:ext uri="{FF2B5EF4-FFF2-40B4-BE49-F238E27FC236}">
                  <a16:creationId xmlns:a16="http://schemas.microsoft.com/office/drawing/2014/main" id="{28392868-7016-6AC9-7D4D-C24DF82DC7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3451" y="2346345"/>
              <a:ext cx="11060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MA</a:t>
              </a:r>
            </a:p>
          </p:txBody>
        </p:sp>
        <p:sp>
          <p:nvSpPr>
            <p:cNvPr id="184" name="Rectangle 51">
              <a:extLst>
                <a:ext uri="{FF2B5EF4-FFF2-40B4-BE49-F238E27FC236}">
                  <a16:creationId xmlns:a16="http://schemas.microsoft.com/office/drawing/2014/main" id="{CD116065-1973-65EF-4199-A0E79ACD53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3125" y="2574799"/>
              <a:ext cx="7373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NJ</a:t>
              </a:r>
            </a:p>
          </p:txBody>
        </p:sp>
        <p:sp>
          <p:nvSpPr>
            <p:cNvPr id="185" name="Rectangle 54">
              <a:extLst>
                <a:ext uri="{FF2B5EF4-FFF2-40B4-BE49-F238E27FC236}">
                  <a16:creationId xmlns:a16="http://schemas.microsoft.com/office/drawing/2014/main" id="{76B1F583-8975-71DF-DBB4-609AA71819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3368" y="2346345"/>
              <a:ext cx="7854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CT</a:t>
              </a:r>
            </a:p>
          </p:txBody>
        </p:sp>
        <p:sp>
          <p:nvSpPr>
            <p:cNvPr id="186" name="Rectangle 55">
              <a:extLst>
                <a:ext uri="{FF2B5EF4-FFF2-40B4-BE49-F238E27FC236}">
                  <a16:creationId xmlns:a16="http://schemas.microsoft.com/office/drawing/2014/main" id="{3AE8B31F-32DC-2D9A-293D-AF20885FD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11346" y="4509553"/>
              <a:ext cx="8175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PR</a:t>
              </a:r>
            </a:p>
          </p:txBody>
        </p:sp>
        <p:sp>
          <p:nvSpPr>
            <p:cNvPr id="187" name="Rectangle 56">
              <a:extLst>
                <a:ext uri="{FF2B5EF4-FFF2-40B4-BE49-F238E27FC236}">
                  <a16:creationId xmlns:a16="http://schemas.microsoft.com/office/drawing/2014/main" id="{CDCAE113-C225-332C-2C6B-9A6CC9BB2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4607" y="2783933"/>
              <a:ext cx="11381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MD</a:t>
              </a:r>
            </a:p>
          </p:txBody>
        </p:sp>
        <p:sp>
          <p:nvSpPr>
            <p:cNvPr id="188" name="Rectangle 57">
              <a:extLst>
                <a:ext uri="{FF2B5EF4-FFF2-40B4-BE49-F238E27FC236}">
                  <a16:creationId xmlns:a16="http://schemas.microsoft.com/office/drawing/2014/main" id="{65F5D74E-4255-E86E-0C98-CA7ED5D2D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0809" y="2644318"/>
              <a:ext cx="8496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DE</a:t>
              </a:r>
            </a:p>
          </p:txBody>
        </p:sp>
        <p:sp>
          <p:nvSpPr>
            <p:cNvPr id="189" name="Rectangle 59">
              <a:extLst>
                <a:ext uri="{FF2B5EF4-FFF2-40B4-BE49-F238E27FC236}">
                  <a16:creationId xmlns:a16="http://schemas.microsoft.com/office/drawing/2014/main" id="{D1B1EC47-9AB7-5126-AF47-610FFCC26F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4269" y="2434903"/>
              <a:ext cx="6091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RI</a:t>
              </a:r>
            </a:p>
          </p:txBody>
        </p:sp>
        <p:sp>
          <p:nvSpPr>
            <p:cNvPr id="190" name="Rectangle 61">
              <a:extLst>
                <a:ext uri="{FF2B5EF4-FFF2-40B4-BE49-F238E27FC236}">
                  <a16:creationId xmlns:a16="http://schemas.microsoft.com/office/drawing/2014/main" id="{27D4B7A8-ADCA-947A-597F-8E75D5BE37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3061" y="4452886"/>
              <a:ext cx="6732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HI</a:t>
              </a:r>
            </a:p>
          </p:txBody>
        </p:sp>
        <p:sp>
          <p:nvSpPr>
            <p:cNvPr id="191" name="Rectangle 62">
              <a:extLst>
                <a:ext uri="{FF2B5EF4-FFF2-40B4-BE49-F238E27FC236}">
                  <a16:creationId xmlns:a16="http://schemas.microsoft.com/office/drawing/2014/main" id="{0890D5F8-471A-D928-5CF0-4F8BA65CC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97668" y="4568191"/>
              <a:ext cx="6251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VI</a:t>
              </a:r>
            </a:p>
          </p:txBody>
        </p:sp>
        <p:sp>
          <p:nvSpPr>
            <p:cNvPr id="192" name="Rectangle 41">
              <a:extLst>
                <a:ext uri="{FF2B5EF4-FFF2-40B4-BE49-F238E27FC236}">
                  <a16:creationId xmlns:a16="http://schemas.microsoft.com/office/drawing/2014/main" id="{C6B5FF9E-97D2-BBFC-84EC-2C43E8FDB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5630" y="2706451"/>
              <a:ext cx="89768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600" b="0" i="0" u="none" strike="noStrike" cap="none" normalizeH="0" baseline="0" dirty="0">
                  <a:ln>
                    <a:noFill/>
                  </a:ln>
                  <a:solidFill>
                    <a:schemeClr val="tx2"/>
                  </a:solidFill>
                  <a:effectLst/>
                  <a:ea typeface="宋体" pitchFamily="2" charset="-122"/>
                  <a:cs typeface="宋体" pitchFamily="2" charset="-122"/>
                </a:rPr>
                <a:t>DC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ea typeface="宋体" pitchFamily="2" charset="-122"/>
                <a:cs typeface="宋体" pitchFamily="2" charset="-122"/>
              </a:endParaRPr>
            </a:p>
          </p:txBody>
        </p:sp>
        <p:cxnSp>
          <p:nvCxnSpPr>
            <p:cNvPr id="193" name="直接连接符 127">
              <a:extLst>
                <a:ext uri="{FF2B5EF4-FFF2-40B4-BE49-F238E27FC236}">
                  <a16:creationId xmlns:a16="http://schemas.microsoft.com/office/drawing/2014/main" id="{9BC5BBC0-1C46-8DE1-03C3-06BA8928056D}"/>
                </a:ext>
              </a:extLst>
            </p:cNvPr>
            <p:cNvCxnSpPr/>
            <p:nvPr/>
          </p:nvCxnSpPr>
          <p:spPr>
            <a:xfrm flipH="1" flipV="1">
              <a:off x="6578757" y="2386372"/>
              <a:ext cx="40278" cy="59874"/>
            </a:xfrm>
            <a:prstGeom prst="line">
              <a:avLst/>
            </a:prstGeom>
            <a:ln w="31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直接连接符 128">
              <a:extLst>
                <a:ext uri="{FF2B5EF4-FFF2-40B4-BE49-F238E27FC236}">
                  <a16:creationId xmlns:a16="http://schemas.microsoft.com/office/drawing/2014/main" id="{AF15E6E9-0D2B-6D0D-DD79-9FF0430A8CA0}"/>
                </a:ext>
              </a:extLst>
            </p:cNvPr>
            <p:cNvCxnSpPr/>
            <p:nvPr/>
          </p:nvCxnSpPr>
          <p:spPr>
            <a:xfrm flipH="1" flipV="1">
              <a:off x="6617105" y="2338566"/>
              <a:ext cx="40278" cy="59874"/>
            </a:xfrm>
            <a:prstGeom prst="line">
              <a:avLst/>
            </a:prstGeom>
            <a:ln w="31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直接连接符 129">
              <a:extLst>
                <a:ext uri="{FF2B5EF4-FFF2-40B4-BE49-F238E27FC236}">
                  <a16:creationId xmlns:a16="http://schemas.microsoft.com/office/drawing/2014/main" id="{28490205-58CF-2A14-9267-C5C4BC0F5942}"/>
                </a:ext>
              </a:extLst>
            </p:cNvPr>
            <p:cNvCxnSpPr/>
            <p:nvPr/>
          </p:nvCxnSpPr>
          <p:spPr>
            <a:xfrm flipH="1" flipV="1">
              <a:off x="6246820" y="2738268"/>
              <a:ext cx="40278" cy="59874"/>
            </a:xfrm>
            <a:prstGeom prst="line">
              <a:avLst/>
            </a:prstGeom>
            <a:ln w="31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直接连接符 130">
              <a:extLst>
                <a:ext uri="{FF2B5EF4-FFF2-40B4-BE49-F238E27FC236}">
                  <a16:creationId xmlns:a16="http://schemas.microsoft.com/office/drawing/2014/main" id="{7A01FA23-051C-F425-F2E3-15A3E3B268FC}"/>
                </a:ext>
              </a:extLst>
            </p:cNvPr>
            <p:cNvCxnSpPr/>
            <p:nvPr/>
          </p:nvCxnSpPr>
          <p:spPr>
            <a:xfrm flipH="1" flipV="1">
              <a:off x="6326138" y="2557079"/>
              <a:ext cx="40278" cy="59874"/>
            </a:xfrm>
            <a:prstGeom prst="line">
              <a:avLst/>
            </a:prstGeom>
            <a:ln w="31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直接连接符 131">
              <a:extLst>
                <a:ext uri="{FF2B5EF4-FFF2-40B4-BE49-F238E27FC236}">
                  <a16:creationId xmlns:a16="http://schemas.microsoft.com/office/drawing/2014/main" id="{0B84ECE9-6BA9-266E-17FE-96E7C55A6F25}"/>
                </a:ext>
              </a:extLst>
            </p:cNvPr>
            <p:cNvCxnSpPr/>
            <p:nvPr/>
          </p:nvCxnSpPr>
          <p:spPr>
            <a:xfrm flipH="1" flipV="1">
              <a:off x="6123524" y="2664508"/>
              <a:ext cx="40278" cy="59874"/>
            </a:xfrm>
            <a:prstGeom prst="line">
              <a:avLst/>
            </a:prstGeom>
            <a:ln w="31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Freeform 3697">
            <a:extLst>
              <a:ext uri="{FF2B5EF4-FFF2-40B4-BE49-F238E27FC236}">
                <a16:creationId xmlns:a16="http://schemas.microsoft.com/office/drawing/2014/main" id="{AA118844-8AA6-CB2B-4F55-83AA2D4A72B2}"/>
              </a:ext>
            </a:extLst>
          </p:cNvPr>
          <p:cNvSpPr>
            <a:spLocks noEditPoints="1"/>
          </p:cNvSpPr>
          <p:nvPr/>
        </p:nvSpPr>
        <p:spPr bwMode="auto">
          <a:xfrm rot="1322407">
            <a:off x="6426829" y="4385015"/>
            <a:ext cx="68291" cy="68291"/>
          </a:xfrm>
          <a:custGeom>
            <a:avLst/>
            <a:gdLst>
              <a:gd name="T0" fmla="*/ 36 w 44"/>
              <a:gd name="T1" fmla="*/ 34 h 44"/>
              <a:gd name="T2" fmla="*/ 38 w 44"/>
              <a:gd name="T3" fmla="*/ 32 h 44"/>
              <a:gd name="T4" fmla="*/ 32 w 44"/>
              <a:gd name="T5" fmla="*/ 36 h 44"/>
              <a:gd name="T6" fmla="*/ 36 w 44"/>
              <a:gd name="T7" fmla="*/ 36 h 44"/>
              <a:gd name="T8" fmla="*/ 40 w 44"/>
              <a:gd name="T9" fmla="*/ 32 h 44"/>
              <a:gd name="T10" fmla="*/ 44 w 44"/>
              <a:gd name="T11" fmla="*/ 32 h 44"/>
              <a:gd name="T12" fmla="*/ 40 w 44"/>
              <a:gd name="T13" fmla="*/ 36 h 44"/>
              <a:gd name="T14" fmla="*/ 36 w 44"/>
              <a:gd name="T15" fmla="*/ 40 h 44"/>
              <a:gd name="T16" fmla="*/ 30 w 44"/>
              <a:gd name="T17" fmla="*/ 42 h 44"/>
              <a:gd name="T18" fmla="*/ 30 w 44"/>
              <a:gd name="T19" fmla="*/ 44 h 44"/>
              <a:gd name="T20" fmla="*/ 28 w 44"/>
              <a:gd name="T21" fmla="*/ 42 h 44"/>
              <a:gd name="T22" fmla="*/ 30 w 44"/>
              <a:gd name="T23" fmla="*/ 38 h 44"/>
              <a:gd name="T24" fmla="*/ 30 w 44"/>
              <a:gd name="T25" fmla="*/ 42 h 44"/>
              <a:gd name="T26" fmla="*/ 38 w 44"/>
              <a:gd name="T27" fmla="*/ 34 h 44"/>
              <a:gd name="T28" fmla="*/ 16 w 44"/>
              <a:gd name="T29" fmla="*/ 8 h 44"/>
              <a:gd name="T30" fmla="*/ 8 w 44"/>
              <a:gd name="T31" fmla="*/ 8 h 44"/>
              <a:gd name="T32" fmla="*/ 10 w 44"/>
              <a:gd name="T33" fmla="*/ 8 h 44"/>
              <a:gd name="T34" fmla="*/ 2 w 44"/>
              <a:gd name="T35" fmla="*/ 8 h 44"/>
              <a:gd name="T36" fmla="*/ 2 w 44"/>
              <a:gd name="T37" fmla="*/ 8 h 44"/>
              <a:gd name="T38" fmla="*/ 16 w 44"/>
              <a:gd name="T39" fmla="*/ 4 h 44"/>
              <a:gd name="T40" fmla="*/ 14 w 44"/>
              <a:gd name="T41" fmla="*/ 4 h 44"/>
              <a:gd name="T42" fmla="*/ 16 w 44"/>
              <a:gd name="T43" fmla="*/ 2 h 44"/>
              <a:gd name="T44" fmla="*/ 20 w 44"/>
              <a:gd name="T45" fmla="*/ 2 h 44"/>
              <a:gd name="T46" fmla="*/ 22 w 44"/>
              <a:gd name="T47" fmla="*/ 0 h 44"/>
              <a:gd name="T48" fmla="*/ 24 w 44"/>
              <a:gd name="T49" fmla="*/ 2 h 44"/>
              <a:gd name="T50" fmla="*/ 24 w 44"/>
              <a:gd name="T51" fmla="*/ 2 h 44"/>
              <a:gd name="T52" fmla="*/ 24 w 44"/>
              <a:gd name="T53" fmla="*/ 0 h 44"/>
              <a:gd name="T54" fmla="*/ 22 w 44"/>
              <a:gd name="T55" fmla="*/ 2 h 44"/>
              <a:gd name="T56" fmla="*/ 24 w 44"/>
              <a:gd name="T57" fmla="*/ 4 h 44"/>
              <a:gd name="T58" fmla="*/ 20 w 44"/>
              <a:gd name="T59" fmla="*/ 4 h 44"/>
              <a:gd name="T60" fmla="*/ 18 w 44"/>
              <a:gd name="T61" fmla="*/ 6 h 44"/>
              <a:gd name="T62" fmla="*/ 18 w 44"/>
              <a:gd name="T63" fmla="*/ 6 h 44"/>
              <a:gd name="T64" fmla="*/ 18 w 44"/>
              <a:gd name="T65" fmla="*/ 2 h 44"/>
              <a:gd name="T66" fmla="*/ 20 w 44"/>
              <a:gd name="T67" fmla="*/ 0 h 44"/>
              <a:gd name="T68" fmla="*/ 2 w 44"/>
              <a:gd name="T69" fmla="*/ 8 h 44"/>
              <a:gd name="T70" fmla="*/ 10 w 44"/>
              <a:gd name="T71" fmla="*/ 6 h 44"/>
              <a:gd name="T72" fmla="*/ 14 w 44"/>
              <a:gd name="T73" fmla="*/ 6 h 44"/>
              <a:gd name="T74" fmla="*/ 14 w 44"/>
              <a:gd name="T75" fmla="*/ 6 h 44"/>
              <a:gd name="T76" fmla="*/ 14 w 44"/>
              <a:gd name="T77" fmla="*/ 6 h 44"/>
              <a:gd name="T78" fmla="*/ 12 w 44"/>
              <a:gd name="T79" fmla="*/ 8 h 44"/>
              <a:gd name="T80" fmla="*/ 8 w 44"/>
              <a:gd name="T81" fmla="*/ 8 h 44"/>
              <a:gd name="T82" fmla="*/ 8 w 44"/>
              <a:gd name="T83" fmla="*/ 8 h 44"/>
              <a:gd name="T84" fmla="*/ 6 w 44"/>
              <a:gd name="T85" fmla="*/ 8 h 44"/>
              <a:gd name="T86" fmla="*/ 6 w 44"/>
              <a:gd name="T87" fmla="*/ 8 h 44"/>
              <a:gd name="T88" fmla="*/ 4 w 44"/>
              <a:gd name="T89" fmla="*/ 8 h 44"/>
              <a:gd name="T90" fmla="*/ 10 w 44"/>
              <a:gd name="T91" fmla="*/ 6 h 44"/>
              <a:gd name="T92" fmla="*/ 8 w 44"/>
              <a:gd name="T93" fmla="*/ 4 h 44"/>
              <a:gd name="T94" fmla="*/ 8 w 44"/>
              <a:gd name="T95" fmla="*/ 2 h 44"/>
              <a:gd name="T96" fmla="*/ 8 w 44"/>
              <a:gd name="T97" fmla="*/ 2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4" h="44">
                <a:moveTo>
                  <a:pt x="34" y="40"/>
                </a:moveTo>
                <a:lnTo>
                  <a:pt x="36" y="40"/>
                </a:lnTo>
                <a:lnTo>
                  <a:pt x="34" y="40"/>
                </a:lnTo>
                <a:close/>
                <a:moveTo>
                  <a:pt x="36" y="34"/>
                </a:moveTo>
                <a:lnTo>
                  <a:pt x="36" y="36"/>
                </a:lnTo>
                <a:lnTo>
                  <a:pt x="36" y="34"/>
                </a:lnTo>
                <a:close/>
                <a:moveTo>
                  <a:pt x="38" y="34"/>
                </a:moveTo>
                <a:lnTo>
                  <a:pt x="38" y="32"/>
                </a:lnTo>
                <a:lnTo>
                  <a:pt x="38" y="34"/>
                </a:lnTo>
                <a:close/>
                <a:moveTo>
                  <a:pt x="32" y="36"/>
                </a:moveTo>
                <a:lnTo>
                  <a:pt x="32" y="34"/>
                </a:lnTo>
                <a:lnTo>
                  <a:pt x="32" y="36"/>
                </a:lnTo>
                <a:lnTo>
                  <a:pt x="32" y="34"/>
                </a:lnTo>
                <a:lnTo>
                  <a:pt x="34" y="34"/>
                </a:lnTo>
                <a:lnTo>
                  <a:pt x="34" y="36"/>
                </a:lnTo>
                <a:lnTo>
                  <a:pt x="36" y="36"/>
                </a:lnTo>
                <a:lnTo>
                  <a:pt x="36" y="34"/>
                </a:lnTo>
                <a:lnTo>
                  <a:pt x="38" y="34"/>
                </a:lnTo>
                <a:lnTo>
                  <a:pt x="38" y="32"/>
                </a:lnTo>
                <a:lnTo>
                  <a:pt x="40" y="32"/>
                </a:lnTo>
                <a:lnTo>
                  <a:pt x="42" y="32"/>
                </a:lnTo>
                <a:lnTo>
                  <a:pt x="44" y="32"/>
                </a:lnTo>
                <a:lnTo>
                  <a:pt x="42" y="32"/>
                </a:lnTo>
                <a:lnTo>
                  <a:pt x="44" y="32"/>
                </a:lnTo>
                <a:lnTo>
                  <a:pt x="42" y="32"/>
                </a:lnTo>
                <a:lnTo>
                  <a:pt x="42" y="34"/>
                </a:lnTo>
                <a:lnTo>
                  <a:pt x="40" y="34"/>
                </a:lnTo>
                <a:lnTo>
                  <a:pt x="40" y="36"/>
                </a:lnTo>
                <a:lnTo>
                  <a:pt x="38" y="36"/>
                </a:lnTo>
                <a:lnTo>
                  <a:pt x="38" y="38"/>
                </a:lnTo>
                <a:lnTo>
                  <a:pt x="36" y="38"/>
                </a:lnTo>
                <a:lnTo>
                  <a:pt x="36" y="40"/>
                </a:lnTo>
                <a:lnTo>
                  <a:pt x="34" y="40"/>
                </a:lnTo>
                <a:lnTo>
                  <a:pt x="32" y="40"/>
                </a:lnTo>
                <a:lnTo>
                  <a:pt x="32" y="42"/>
                </a:lnTo>
                <a:lnTo>
                  <a:pt x="30" y="42"/>
                </a:lnTo>
                <a:lnTo>
                  <a:pt x="30" y="44"/>
                </a:lnTo>
                <a:lnTo>
                  <a:pt x="30" y="44"/>
                </a:lnTo>
                <a:lnTo>
                  <a:pt x="28" y="44"/>
                </a:lnTo>
                <a:lnTo>
                  <a:pt x="30" y="44"/>
                </a:lnTo>
                <a:lnTo>
                  <a:pt x="30" y="42"/>
                </a:lnTo>
                <a:lnTo>
                  <a:pt x="28" y="42"/>
                </a:lnTo>
                <a:lnTo>
                  <a:pt x="30" y="42"/>
                </a:lnTo>
                <a:lnTo>
                  <a:pt x="28" y="42"/>
                </a:lnTo>
                <a:lnTo>
                  <a:pt x="28" y="40"/>
                </a:lnTo>
                <a:lnTo>
                  <a:pt x="28" y="38"/>
                </a:lnTo>
                <a:lnTo>
                  <a:pt x="30" y="38"/>
                </a:lnTo>
                <a:lnTo>
                  <a:pt x="30" y="38"/>
                </a:lnTo>
                <a:lnTo>
                  <a:pt x="30" y="36"/>
                </a:lnTo>
                <a:lnTo>
                  <a:pt x="32" y="36"/>
                </a:lnTo>
                <a:close/>
                <a:moveTo>
                  <a:pt x="30" y="44"/>
                </a:moveTo>
                <a:lnTo>
                  <a:pt x="30" y="42"/>
                </a:lnTo>
                <a:lnTo>
                  <a:pt x="30" y="44"/>
                </a:lnTo>
                <a:close/>
                <a:moveTo>
                  <a:pt x="38" y="34"/>
                </a:moveTo>
                <a:lnTo>
                  <a:pt x="36" y="34"/>
                </a:lnTo>
                <a:lnTo>
                  <a:pt x="38" y="34"/>
                </a:lnTo>
                <a:lnTo>
                  <a:pt x="36" y="34"/>
                </a:lnTo>
                <a:lnTo>
                  <a:pt x="38" y="34"/>
                </a:lnTo>
                <a:close/>
                <a:moveTo>
                  <a:pt x="16" y="6"/>
                </a:moveTo>
                <a:lnTo>
                  <a:pt x="16" y="8"/>
                </a:lnTo>
                <a:lnTo>
                  <a:pt x="16" y="6"/>
                </a:lnTo>
                <a:close/>
                <a:moveTo>
                  <a:pt x="10" y="8"/>
                </a:moveTo>
                <a:lnTo>
                  <a:pt x="10" y="8"/>
                </a:lnTo>
                <a:lnTo>
                  <a:pt x="8" y="8"/>
                </a:lnTo>
                <a:lnTo>
                  <a:pt x="10" y="8"/>
                </a:lnTo>
                <a:lnTo>
                  <a:pt x="8" y="8"/>
                </a:lnTo>
                <a:lnTo>
                  <a:pt x="8" y="8"/>
                </a:lnTo>
                <a:lnTo>
                  <a:pt x="10" y="8"/>
                </a:lnTo>
                <a:close/>
                <a:moveTo>
                  <a:pt x="10" y="8"/>
                </a:moveTo>
                <a:lnTo>
                  <a:pt x="10" y="8"/>
                </a:lnTo>
                <a:lnTo>
                  <a:pt x="10" y="8"/>
                </a:lnTo>
                <a:close/>
                <a:moveTo>
                  <a:pt x="2" y="8"/>
                </a:moveTo>
                <a:lnTo>
                  <a:pt x="2" y="10"/>
                </a:lnTo>
                <a:lnTo>
                  <a:pt x="0" y="10"/>
                </a:lnTo>
                <a:lnTo>
                  <a:pt x="2" y="10"/>
                </a:lnTo>
                <a:lnTo>
                  <a:pt x="2" y="8"/>
                </a:lnTo>
                <a:close/>
                <a:moveTo>
                  <a:pt x="18" y="4"/>
                </a:moveTo>
                <a:lnTo>
                  <a:pt x="16" y="4"/>
                </a:lnTo>
                <a:lnTo>
                  <a:pt x="18" y="4"/>
                </a:lnTo>
                <a:close/>
                <a:moveTo>
                  <a:pt x="16" y="4"/>
                </a:moveTo>
                <a:lnTo>
                  <a:pt x="14" y="4"/>
                </a:lnTo>
                <a:lnTo>
                  <a:pt x="16" y="4"/>
                </a:lnTo>
                <a:close/>
                <a:moveTo>
                  <a:pt x="12" y="4"/>
                </a:moveTo>
                <a:lnTo>
                  <a:pt x="14" y="4"/>
                </a:lnTo>
                <a:lnTo>
                  <a:pt x="12" y="4"/>
                </a:lnTo>
                <a:lnTo>
                  <a:pt x="12" y="6"/>
                </a:lnTo>
                <a:lnTo>
                  <a:pt x="12" y="4"/>
                </a:lnTo>
                <a:close/>
                <a:moveTo>
                  <a:pt x="16" y="2"/>
                </a:moveTo>
                <a:lnTo>
                  <a:pt x="16" y="4"/>
                </a:lnTo>
                <a:lnTo>
                  <a:pt x="16" y="2"/>
                </a:lnTo>
                <a:close/>
                <a:moveTo>
                  <a:pt x="20" y="0"/>
                </a:moveTo>
                <a:lnTo>
                  <a:pt x="20" y="2"/>
                </a:lnTo>
                <a:lnTo>
                  <a:pt x="20" y="0"/>
                </a:lnTo>
                <a:lnTo>
                  <a:pt x="20" y="2"/>
                </a:lnTo>
                <a:lnTo>
                  <a:pt x="20" y="0"/>
                </a:lnTo>
                <a:lnTo>
                  <a:pt x="22" y="0"/>
                </a:lnTo>
                <a:lnTo>
                  <a:pt x="24" y="0"/>
                </a:lnTo>
                <a:lnTo>
                  <a:pt x="24" y="2"/>
                </a:lnTo>
                <a:lnTo>
                  <a:pt x="24" y="0"/>
                </a:lnTo>
                <a:lnTo>
                  <a:pt x="24" y="2"/>
                </a:lnTo>
                <a:lnTo>
                  <a:pt x="24" y="0"/>
                </a:lnTo>
                <a:lnTo>
                  <a:pt x="24" y="2"/>
                </a:lnTo>
                <a:lnTo>
                  <a:pt x="24" y="0"/>
                </a:lnTo>
                <a:lnTo>
                  <a:pt x="24" y="2"/>
                </a:lnTo>
                <a:lnTo>
                  <a:pt x="22" y="2"/>
                </a:lnTo>
                <a:lnTo>
                  <a:pt x="24" y="2"/>
                </a:lnTo>
                <a:lnTo>
                  <a:pt x="22" y="2"/>
                </a:lnTo>
                <a:lnTo>
                  <a:pt x="24" y="0"/>
                </a:lnTo>
                <a:lnTo>
                  <a:pt x="22" y="0"/>
                </a:lnTo>
                <a:lnTo>
                  <a:pt x="22" y="2"/>
                </a:lnTo>
                <a:lnTo>
                  <a:pt x="22" y="0"/>
                </a:lnTo>
                <a:lnTo>
                  <a:pt x="22" y="2"/>
                </a:lnTo>
                <a:lnTo>
                  <a:pt x="22" y="0"/>
                </a:lnTo>
                <a:lnTo>
                  <a:pt x="22" y="2"/>
                </a:lnTo>
                <a:lnTo>
                  <a:pt x="24" y="2"/>
                </a:lnTo>
                <a:lnTo>
                  <a:pt x="24" y="4"/>
                </a:lnTo>
                <a:lnTo>
                  <a:pt x="22" y="4"/>
                </a:lnTo>
                <a:lnTo>
                  <a:pt x="20" y="4"/>
                </a:lnTo>
                <a:lnTo>
                  <a:pt x="20" y="6"/>
                </a:lnTo>
                <a:lnTo>
                  <a:pt x="20" y="4"/>
                </a:lnTo>
                <a:lnTo>
                  <a:pt x="18" y="4"/>
                </a:lnTo>
                <a:lnTo>
                  <a:pt x="20" y="4"/>
                </a:lnTo>
                <a:lnTo>
                  <a:pt x="20" y="6"/>
                </a:lnTo>
                <a:lnTo>
                  <a:pt x="18" y="6"/>
                </a:lnTo>
                <a:lnTo>
                  <a:pt x="18" y="4"/>
                </a:lnTo>
                <a:lnTo>
                  <a:pt x="18" y="6"/>
                </a:lnTo>
                <a:lnTo>
                  <a:pt x="18" y="4"/>
                </a:lnTo>
                <a:lnTo>
                  <a:pt x="18" y="6"/>
                </a:lnTo>
                <a:lnTo>
                  <a:pt x="18" y="4"/>
                </a:lnTo>
                <a:lnTo>
                  <a:pt x="18" y="6"/>
                </a:lnTo>
                <a:lnTo>
                  <a:pt x="18" y="4"/>
                </a:lnTo>
                <a:lnTo>
                  <a:pt x="18" y="2"/>
                </a:lnTo>
                <a:lnTo>
                  <a:pt x="20" y="2"/>
                </a:lnTo>
                <a:lnTo>
                  <a:pt x="18" y="2"/>
                </a:lnTo>
                <a:lnTo>
                  <a:pt x="20" y="2"/>
                </a:lnTo>
                <a:lnTo>
                  <a:pt x="20" y="0"/>
                </a:lnTo>
                <a:close/>
                <a:moveTo>
                  <a:pt x="18" y="4"/>
                </a:moveTo>
                <a:lnTo>
                  <a:pt x="18" y="6"/>
                </a:lnTo>
                <a:lnTo>
                  <a:pt x="18" y="4"/>
                </a:lnTo>
                <a:close/>
                <a:moveTo>
                  <a:pt x="2" y="8"/>
                </a:moveTo>
                <a:lnTo>
                  <a:pt x="0" y="8"/>
                </a:lnTo>
                <a:lnTo>
                  <a:pt x="2" y="8"/>
                </a:lnTo>
                <a:close/>
                <a:moveTo>
                  <a:pt x="8" y="6"/>
                </a:moveTo>
                <a:lnTo>
                  <a:pt x="10" y="6"/>
                </a:lnTo>
                <a:lnTo>
                  <a:pt x="12" y="6"/>
                </a:lnTo>
                <a:lnTo>
                  <a:pt x="10" y="6"/>
                </a:lnTo>
                <a:lnTo>
                  <a:pt x="12" y="6"/>
                </a:lnTo>
                <a:lnTo>
                  <a:pt x="14" y="6"/>
                </a:lnTo>
                <a:lnTo>
                  <a:pt x="12" y="6"/>
                </a:lnTo>
                <a:lnTo>
                  <a:pt x="14" y="6"/>
                </a:lnTo>
                <a:lnTo>
                  <a:pt x="16" y="6"/>
                </a:lnTo>
                <a:lnTo>
                  <a:pt x="14" y="6"/>
                </a:lnTo>
                <a:lnTo>
                  <a:pt x="16" y="6"/>
                </a:lnTo>
                <a:lnTo>
                  <a:pt x="16" y="8"/>
                </a:lnTo>
                <a:lnTo>
                  <a:pt x="14" y="8"/>
                </a:lnTo>
                <a:lnTo>
                  <a:pt x="14" y="6"/>
                </a:lnTo>
                <a:lnTo>
                  <a:pt x="14" y="8"/>
                </a:lnTo>
                <a:lnTo>
                  <a:pt x="14" y="6"/>
                </a:lnTo>
                <a:lnTo>
                  <a:pt x="14" y="8"/>
                </a:lnTo>
                <a:lnTo>
                  <a:pt x="12" y="8"/>
                </a:lnTo>
                <a:lnTo>
                  <a:pt x="14" y="8"/>
                </a:lnTo>
                <a:lnTo>
                  <a:pt x="12" y="8"/>
                </a:lnTo>
                <a:lnTo>
                  <a:pt x="10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8" y="8"/>
                </a:lnTo>
                <a:lnTo>
                  <a:pt x="6" y="8"/>
                </a:lnTo>
                <a:lnTo>
                  <a:pt x="6" y="8"/>
                </a:lnTo>
                <a:lnTo>
                  <a:pt x="6" y="8"/>
                </a:lnTo>
                <a:lnTo>
                  <a:pt x="8" y="8"/>
                </a:lnTo>
                <a:lnTo>
                  <a:pt x="6" y="8"/>
                </a:lnTo>
                <a:lnTo>
                  <a:pt x="6" y="8"/>
                </a:lnTo>
                <a:lnTo>
                  <a:pt x="4" y="8"/>
                </a:lnTo>
                <a:lnTo>
                  <a:pt x="2" y="8"/>
                </a:lnTo>
                <a:lnTo>
                  <a:pt x="4" y="8"/>
                </a:lnTo>
                <a:lnTo>
                  <a:pt x="4" y="8"/>
                </a:lnTo>
                <a:lnTo>
                  <a:pt x="6" y="8"/>
                </a:lnTo>
                <a:lnTo>
                  <a:pt x="6" y="6"/>
                </a:lnTo>
                <a:lnTo>
                  <a:pt x="8" y="6"/>
                </a:lnTo>
                <a:lnTo>
                  <a:pt x="10" y="6"/>
                </a:lnTo>
                <a:lnTo>
                  <a:pt x="8" y="6"/>
                </a:lnTo>
                <a:close/>
                <a:moveTo>
                  <a:pt x="8" y="4"/>
                </a:moveTo>
                <a:lnTo>
                  <a:pt x="10" y="4"/>
                </a:lnTo>
                <a:lnTo>
                  <a:pt x="8" y="4"/>
                </a:lnTo>
                <a:close/>
                <a:moveTo>
                  <a:pt x="0" y="6"/>
                </a:moveTo>
                <a:lnTo>
                  <a:pt x="2" y="6"/>
                </a:lnTo>
                <a:lnTo>
                  <a:pt x="0" y="6"/>
                </a:lnTo>
                <a:close/>
                <a:moveTo>
                  <a:pt x="8" y="2"/>
                </a:moveTo>
                <a:lnTo>
                  <a:pt x="10" y="2"/>
                </a:lnTo>
                <a:lnTo>
                  <a:pt x="10" y="4"/>
                </a:lnTo>
                <a:lnTo>
                  <a:pt x="8" y="4"/>
                </a:lnTo>
                <a:lnTo>
                  <a:pt x="8" y="2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C42B105A-C543-7D11-368A-C60B6D228F0D}"/>
              </a:ext>
            </a:extLst>
          </p:cNvPr>
          <p:cNvGrpSpPr/>
          <p:nvPr/>
        </p:nvGrpSpPr>
        <p:grpSpPr>
          <a:xfrm>
            <a:off x="5724128" y="2839460"/>
            <a:ext cx="2069598" cy="1151072"/>
            <a:chOff x="6616226" y="2720133"/>
            <a:chExt cx="2069598" cy="1151072"/>
          </a:xfrm>
        </p:grpSpPr>
        <p:sp>
          <p:nvSpPr>
            <p:cNvPr id="255" name="AutoShape 3">
              <a:extLst>
                <a:ext uri="{FF2B5EF4-FFF2-40B4-BE49-F238E27FC236}">
                  <a16:creationId xmlns:a16="http://schemas.microsoft.com/office/drawing/2014/main" id="{58FD9AFD-70A9-84F9-36B1-516D00263F3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616226" y="2991595"/>
              <a:ext cx="2069598" cy="8778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7" name="AutoShape 7">
              <a:extLst>
                <a:ext uri="{FF2B5EF4-FFF2-40B4-BE49-F238E27FC236}">
                  <a16:creationId xmlns:a16="http://schemas.microsoft.com/office/drawing/2014/main" id="{2FCFF79B-AAE9-C9C9-69D6-FBD312F6EA90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6885836" y="2720133"/>
              <a:ext cx="1524695" cy="361951"/>
            </a:xfrm>
            <a:prstGeom prst="roundRect">
              <a:avLst>
                <a:gd name="adj" fmla="val 17509"/>
              </a:avLst>
            </a:prstGeom>
            <a:solidFill>
              <a:srgbClr val="4BACC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0" name="Rectangle 22">
              <a:extLst>
                <a:ext uri="{FF2B5EF4-FFF2-40B4-BE49-F238E27FC236}">
                  <a16:creationId xmlns:a16="http://schemas.microsoft.com/office/drawing/2014/main" id="{608887FB-9E80-98AF-20E7-41A756AB0F6B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864404" y="2767656"/>
              <a:ext cx="1572931" cy="276999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0000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buClr>
                  <a:srgbClr val="1F3F5F"/>
                </a:buClr>
              </a:pPr>
              <a:r>
                <a:rPr lang="en-US" altLang="zh-CN" sz="1200" dirty="0">
                  <a:solidFill>
                    <a:srgbClr val="FFFFFF"/>
                  </a:solidFill>
                  <a:ea typeface="宋体" charset="-122"/>
                </a:rPr>
                <a:t>States with 2 Counties</a:t>
              </a:r>
            </a:p>
          </p:txBody>
        </p:sp>
        <p:sp>
          <p:nvSpPr>
            <p:cNvPr id="261" name="Rectangle 25">
              <a:extLst>
                <a:ext uri="{FF2B5EF4-FFF2-40B4-BE49-F238E27FC236}">
                  <a16:creationId xmlns:a16="http://schemas.microsoft.com/office/drawing/2014/main" id="{24D7490B-19C6-838F-8049-29E676E508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9095" y="3110227"/>
              <a:ext cx="1981794" cy="760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lnSpc>
                  <a:spcPct val="110000"/>
                </a:lnSpc>
              </a:pP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Lorem ipsum dolor sit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amet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,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consectetur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adipiscing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elit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, sed do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eiusmod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tempor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incididunt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ut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labore et dolore magna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aliqua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.</a:t>
              </a:r>
              <a:endParaRPr lang="en-US" altLang="zh-CN" sz="1000" b="0" dirty="0">
                <a:solidFill>
                  <a:srgbClr val="000000"/>
                </a:solidFill>
                <a:ea typeface="宋体" charset="-122"/>
              </a:endParaRPr>
            </a:p>
          </p:txBody>
        </p: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4765BF4E-3992-AB25-C17B-BEA159C1B82B}"/>
              </a:ext>
            </a:extLst>
          </p:cNvPr>
          <p:cNvGrpSpPr/>
          <p:nvPr/>
        </p:nvGrpSpPr>
        <p:grpSpPr>
          <a:xfrm>
            <a:off x="6616226" y="1370758"/>
            <a:ext cx="2069598" cy="1196976"/>
            <a:chOff x="6616226" y="1370758"/>
            <a:chExt cx="2069598" cy="1196976"/>
          </a:xfrm>
        </p:grpSpPr>
        <p:sp>
          <p:nvSpPr>
            <p:cNvPr id="256" name="AutoShape 4">
              <a:extLst>
                <a:ext uri="{FF2B5EF4-FFF2-40B4-BE49-F238E27FC236}">
                  <a16:creationId xmlns:a16="http://schemas.microsoft.com/office/drawing/2014/main" id="{C757182B-9643-B5C2-3B52-6D4919D0987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616226" y="1689846"/>
              <a:ext cx="2069598" cy="8778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8" name="AutoShape 17">
              <a:extLst>
                <a:ext uri="{FF2B5EF4-FFF2-40B4-BE49-F238E27FC236}">
                  <a16:creationId xmlns:a16="http://schemas.microsoft.com/office/drawing/2014/main" id="{6C803D2A-AAD8-A170-B776-35D1DF2F6338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6886869" y="1427909"/>
              <a:ext cx="1524695" cy="361951"/>
            </a:xfrm>
            <a:prstGeom prst="roundRect">
              <a:avLst>
                <a:gd name="adj" fmla="val 17509"/>
              </a:avLst>
            </a:prstGeom>
            <a:solidFill>
              <a:srgbClr val="FFC00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9" name="Rectangle 21">
              <a:extLst>
                <a:ext uri="{FF2B5EF4-FFF2-40B4-BE49-F238E27FC236}">
                  <a16:creationId xmlns:a16="http://schemas.microsoft.com/office/drawing/2014/main" id="{B740D594-AA8F-058B-1091-47CF880643A2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924175" y="1370758"/>
              <a:ext cx="1438151" cy="461665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0000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buClr>
                  <a:srgbClr val="1F3F5F"/>
                </a:buClr>
              </a:pPr>
              <a:r>
                <a:rPr lang="en-US" altLang="zh-CN" sz="1200" dirty="0">
                  <a:solidFill>
                    <a:srgbClr val="FFFFFF"/>
                  </a:solidFill>
                  <a:ea typeface="宋体" charset="-122"/>
                </a:rPr>
                <a:t> States with at least </a:t>
              </a:r>
              <a:br>
                <a:rPr lang="en-US" altLang="zh-CN" sz="1200" dirty="0">
                  <a:solidFill>
                    <a:srgbClr val="FFFFFF"/>
                  </a:solidFill>
                  <a:ea typeface="宋体" charset="-122"/>
                </a:rPr>
              </a:br>
              <a:r>
                <a:rPr lang="en-US" altLang="zh-CN" sz="1200" dirty="0">
                  <a:solidFill>
                    <a:srgbClr val="FFFFFF"/>
                  </a:solidFill>
                  <a:ea typeface="宋体" charset="-122"/>
                </a:rPr>
                <a:t>6 Counties</a:t>
              </a:r>
            </a:p>
          </p:txBody>
        </p:sp>
        <p:sp>
          <p:nvSpPr>
            <p:cNvPr id="262" name="Rectangle 26">
              <a:extLst>
                <a:ext uri="{FF2B5EF4-FFF2-40B4-BE49-F238E27FC236}">
                  <a16:creationId xmlns:a16="http://schemas.microsoft.com/office/drawing/2014/main" id="{561759C0-AAF0-383F-B218-9012B5D47B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9095" y="1806390"/>
              <a:ext cx="1981794" cy="760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lnSpc>
                  <a:spcPct val="110000"/>
                </a:lnSpc>
              </a:pP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Lorem ipsum dolor sit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amet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,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consectetur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adipiscing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elit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, sed do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eiusmod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tempor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incididunt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ut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labore et dolore magna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aliqua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.</a:t>
              </a:r>
              <a:endParaRPr lang="en-US" altLang="zh-CN" sz="1000" b="0" dirty="0">
                <a:solidFill>
                  <a:srgbClr val="000000"/>
                </a:solidFill>
                <a:ea typeface="宋体" charset="-122"/>
              </a:endParaRPr>
            </a:p>
          </p:txBody>
        </p: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83B3D56F-1476-3EAE-C79C-3622CC28E09C}"/>
              </a:ext>
            </a:extLst>
          </p:cNvPr>
          <p:cNvGrpSpPr/>
          <p:nvPr/>
        </p:nvGrpSpPr>
        <p:grpSpPr>
          <a:xfrm>
            <a:off x="3264288" y="3776720"/>
            <a:ext cx="2069598" cy="1151072"/>
            <a:chOff x="6616226" y="2720133"/>
            <a:chExt cx="2069598" cy="1151072"/>
          </a:xfrm>
        </p:grpSpPr>
        <p:sp>
          <p:nvSpPr>
            <p:cNvPr id="267" name="AutoShape 3">
              <a:extLst>
                <a:ext uri="{FF2B5EF4-FFF2-40B4-BE49-F238E27FC236}">
                  <a16:creationId xmlns:a16="http://schemas.microsoft.com/office/drawing/2014/main" id="{D7A57D02-1C0F-9D5B-DF85-AA846B7BA24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616226" y="2991595"/>
              <a:ext cx="2069598" cy="8778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9525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8" name="AutoShape 7">
              <a:extLst>
                <a:ext uri="{FF2B5EF4-FFF2-40B4-BE49-F238E27FC236}">
                  <a16:creationId xmlns:a16="http://schemas.microsoft.com/office/drawing/2014/main" id="{34D0D4FD-FB3B-6D85-7BC0-BDD8F4E1012F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6885836" y="2720133"/>
              <a:ext cx="1524695" cy="361951"/>
            </a:xfrm>
            <a:prstGeom prst="roundRect">
              <a:avLst>
                <a:gd name="adj" fmla="val 17509"/>
              </a:avLst>
            </a:prstGeom>
            <a:solidFill>
              <a:srgbClr val="C3B996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9" name="Rectangle 22">
              <a:extLst>
                <a:ext uri="{FF2B5EF4-FFF2-40B4-BE49-F238E27FC236}">
                  <a16:creationId xmlns:a16="http://schemas.microsoft.com/office/drawing/2014/main" id="{D1A9810F-090A-61C6-8482-0B3715972206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898868" y="2767656"/>
              <a:ext cx="1504001" cy="276999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0000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  <a:buClr>
                  <a:srgbClr val="1F3F5F"/>
                </a:buClr>
              </a:pPr>
              <a:r>
                <a:rPr lang="en-US" altLang="zh-CN" sz="1200" dirty="0">
                  <a:solidFill>
                    <a:srgbClr val="FFFFFF"/>
                  </a:solidFill>
                  <a:ea typeface="宋体" charset="-122"/>
                </a:rPr>
                <a:t> States with 1 County</a:t>
              </a:r>
            </a:p>
          </p:txBody>
        </p:sp>
        <p:sp>
          <p:nvSpPr>
            <p:cNvPr id="270" name="Rectangle 25">
              <a:extLst>
                <a:ext uri="{FF2B5EF4-FFF2-40B4-BE49-F238E27FC236}">
                  <a16:creationId xmlns:a16="http://schemas.microsoft.com/office/drawing/2014/main" id="{4D32EBAF-CC11-0988-A5AE-C0627870B8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9095" y="3110227"/>
              <a:ext cx="1981794" cy="760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lnSpc>
                  <a:spcPct val="110000"/>
                </a:lnSpc>
              </a:pP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Lorem ipsum dolor sit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amet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,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consectetur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adipiscing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elit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, sed do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eiusmod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tempor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incididunt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ut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labore et dolore magna </a:t>
              </a:r>
              <a:r>
                <a:rPr lang="en-US" altLang="zh-CN" sz="1000" dirty="0" err="1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aliqua</a:t>
              </a:r>
              <a:r>
                <a:rPr lang="en-US" altLang="zh-CN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.</a:t>
              </a:r>
              <a:endParaRPr lang="en-US" altLang="zh-CN" sz="1000" b="0" dirty="0">
                <a:solidFill>
                  <a:srgbClr val="000000"/>
                </a:solidFill>
                <a:ea typeface="宋体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4726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5F045-7AF2-6806-D4F9-2B87718DF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California Dominance with 10 Counties</a:t>
            </a:r>
            <a:endParaRPr lang="zh-CN" altLang="en-US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05CC427-BB9B-314F-B16F-2668A4DFC063}"/>
              </a:ext>
            </a:extLst>
          </p:cNvPr>
          <p:cNvGrpSpPr/>
          <p:nvPr/>
        </p:nvGrpSpPr>
        <p:grpSpPr>
          <a:xfrm>
            <a:off x="323528" y="969963"/>
            <a:ext cx="5954411" cy="3956400"/>
            <a:chOff x="1909483" y="969963"/>
            <a:chExt cx="5954411" cy="3956400"/>
          </a:xfrm>
        </p:grpSpPr>
        <p:sp>
          <p:nvSpPr>
            <p:cNvPr id="3" name="Freeform 6">
              <a:extLst>
                <a:ext uri="{FF2B5EF4-FFF2-40B4-BE49-F238E27FC236}">
                  <a16:creationId xmlns:a16="http://schemas.microsoft.com/office/drawing/2014/main" id="{037093C9-E75C-D4D9-D292-F2D38070C5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59832" y="969963"/>
              <a:ext cx="3402000" cy="3956400"/>
            </a:xfrm>
            <a:custGeom>
              <a:avLst/>
              <a:gdLst>
                <a:gd name="T0" fmla="*/ 1155 w 1992"/>
                <a:gd name="T1" fmla="*/ 2247 h 2313"/>
                <a:gd name="T2" fmla="*/ 937 w 1992"/>
                <a:gd name="T3" fmla="*/ 2142 h 2313"/>
                <a:gd name="T4" fmla="*/ 1148 w 1992"/>
                <a:gd name="T5" fmla="*/ 2126 h 2313"/>
                <a:gd name="T6" fmla="*/ 1190 w 1992"/>
                <a:gd name="T7" fmla="*/ 2035 h 2313"/>
                <a:gd name="T8" fmla="*/ 825 w 1992"/>
                <a:gd name="T9" fmla="*/ 1995 h 2313"/>
                <a:gd name="T10" fmla="*/ 767 w 1992"/>
                <a:gd name="T11" fmla="*/ 1966 h 2313"/>
                <a:gd name="T12" fmla="*/ 934 w 1992"/>
                <a:gd name="T13" fmla="*/ 1976 h 2313"/>
                <a:gd name="T14" fmla="*/ 409 w 1992"/>
                <a:gd name="T15" fmla="*/ 1066 h 2313"/>
                <a:gd name="T16" fmla="*/ 512 w 1992"/>
                <a:gd name="T17" fmla="*/ 1007 h 2313"/>
                <a:gd name="T18" fmla="*/ 424 w 1992"/>
                <a:gd name="T19" fmla="*/ 0 h 2313"/>
                <a:gd name="T20" fmla="*/ 648 w 1992"/>
                <a:gd name="T21" fmla="*/ 4 h 2313"/>
                <a:gd name="T22" fmla="*/ 855 w 1992"/>
                <a:gd name="T23" fmla="*/ 526 h 2313"/>
                <a:gd name="T24" fmla="*/ 1895 w 1992"/>
                <a:gd name="T25" fmla="*/ 1757 h 2313"/>
                <a:gd name="T26" fmla="*/ 1953 w 1992"/>
                <a:gd name="T27" fmla="*/ 1869 h 2313"/>
                <a:gd name="T28" fmla="*/ 1934 w 1992"/>
                <a:gd name="T29" fmla="*/ 1951 h 2313"/>
                <a:gd name="T30" fmla="*/ 1917 w 1992"/>
                <a:gd name="T31" fmla="*/ 2052 h 2313"/>
                <a:gd name="T32" fmla="*/ 1887 w 1992"/>
                <a:gd name="T33" fmla="*/ 2147 h 2313"/>
                <a:gd name="T34" fmla="*/ 1926 w 1992"/>
                <a:gd name="T35" fmla="*/ 2243 h 2313"/>
                <a:gd name="T36" fmla="*/ 1410 w 1992"/>
                <a:gd name="T37" fmla="*/ 2303 h 2313"/>
                <a:gd name="T38" fmla="*/ 1408 w 1992"/>
                <a:gd name="T39" fmla="*/ 2278 h 2313"/>
                <a:gd name="T40" fmla="*/ 1387 w 1992"/>
                <a:gd name="T41" fmla="*/ 2257 h 2313"/>
                <a:gd name="T42" fmla="*/ 1351 w 1992"/>
                <a:gd name="T43" fmla="*/ 2146 h 2313"/>
                <a:gd name="T44" fmla="*/ 1266 w 1992"/>
                <a:gd name="T45" fmla="*/ 2055 h 2313"/>
                <a:gd name="T46" fmla="*/ 1214 w 1992"/>
                <a:gd name="T47" fmla="*/ 2030 h 2313"/>
                <a:gd name="T48" fmla="*/ 1172 w 1992"/>
                <a:gd name="T49" fmla="*/ 2035 h 2313"/>
                <a:gd name="T50" fmla="*/ 1085 w 1992"/>
                <a:gd name="T51" fmla="*/ 1973 h 2313"/>
                <a:gd name="T52" fmla="*/ 1005 w 1992"/>
                <a:gd name="T53" fmla="*/ 1936 h 2313"/>
                <a:gd name="T54" fmla="*/ 908 w 1992"/>
                <a:gd name="T55" fmla="*/ 1881 h 2313"/>
                <a:gd name="T56" fmla="*/ 770 w 1992"/>
                <a:gd name="T57" fmla="*/ 1868 h 2313"/>
                <a:gd name="T58" fmla="*/ 734 w 1992"/>
                <a:gd name="T59" fmla="*/ 1769 h 2313"/>
                <a:gd name="T60" fmla="*/ 681 w 1992"/>
                <a:gd name="T61" fmla="*/ 1680 h 2313"/>
                <a:gd name="T62" fmla="*/ 651 w 1992"/>
                <a:gd name="T63" fmla="*/ 1619 h 2313"/>
                <a:gd name="T64" fmla="*/ 573 w 1992"/>
                <a:gd name="T65" fmla="*/ 1529 h 2313"/>
                <a:gd name="T66" fmla="*/ 499 w 1992"/>
                <a:gd name="T67" fmla="*/ 1440 h 2313"/>
                <a:gd name="T68" fmla="*/ 479 w 1992"/>
                <a:gd name="T69" fmla="*/ 1347 h 2313"/>
                <a:gd name="T70" fmla="*/ 490 w 1992"/>
                <a:gd name="T71" fmla="*/ 1272 h 2313"/>
                <a:gd name="T72" fmla="*/ 388 w 1992"/>
                <a:gd name="T73" fmla="*/ 1205 h 2313"/>
                <a:gd name="T74" fmla="*/ 369 w 1992"/>
                <a:gd name="T75" fmla="*/ 1067 h 2313"/>
                <a:gd name="T76" fmla="*/ 402 w 1992"/>
                <a:gd name="T77" fmla="*/ 1114 h 2313"/>
                <a:gd name="T78" fmla="*/ 469 w 1992"/>
                <a:gd name="T79" fmla="*/ 1146 h 2313"/>
                <a:gd name="T80" fmla="*/ 402 w 1992"/>
                <a:gd name="T81" fmla="*/ 1062 h 2313"/>
                <a:gd name="T82" fmla="*/ 423 w 1992"/>
                <a:gd name="T83" fmla="*/ 1001 h 2313"/>
                <a:gd name="T84" fmla="*/ 547 w 1992"/>
                <a:gd name="T85" fmla="*/ 992 h 2313"/>
                <a:gd name="T86" fmla="*/ 528 w 1992"/>
                <a:gd name="T87" fmla="*/ 1000 h 2313"/>
                <a:gd name="T88" fmla="*/ 487 w 1992"/>
                <a:gd name="T89" fmla="*/ 1001 h 2313"/>
                <a:gd name="T90" fmla="*/ 449 w 1992"/>
                <a:gd name="T91" fmla="*/ 994 h 2313"/>
                <a:gd name="T92" fmla="*/ 415 w 1992"/>
                <a:gd name="T93" fmla="*/ 997 h 2313"/>
                <a:gd name="T94" fmla="*/ 381 w 1992"/>
                <a:gd name="T95" fmla="*/ 1042 h 2313"/>
                <a:gd name="T96" fmla="*/ 325 w 1992"/>
                <a:gd name="T97" fmla="*/ 1036 h 2313"/>
                <a:gd name="T98" fmla="*/ 276 w 1992"/>
                <a:gd name="T99" fmla="*/ 1015 h 2313"/>
                <a:gd name="T100" fmla="*/ 304 w 1992"/>
                <a:gd name="T101" fmla="*/ 993 h 2313"/>
                <a:gd name="T102" fmla="*/ 256 w 1992"/>
                <a:gd name="T103" fmla="*/ 917 h 2313"/>
                <a:gd name="T104" fmla="*/ 172 w 1992"/>
                <a:gd name="T105" fmla="*/ 830 h 2313"/>
                <a:gd name="T106" fmla="*/ 129 w 1992"/>
                <a:gd name="T107" fmla="*/ 727 h 2313"/>
                <a:gd name="T108" fmla="*/ 124 w 1992"/>
                <a:gd name="T109" fmla="*/ 624 h 2313"/>
                <a:gd name="T110" fmla="*/ 69 w 1992"/>
                <a:gd name="T111" fmla="*/ 511 h 2313"/>
                <a:gd name="T112" fmla="*/ 2 w 1992"/>
                <a:gd name="T113" fmla="*/ 409 h 2313"/>
                <a:gd name="T114" fmla="*/ 28 w 1992"/>
                <a:gd name="T115" fmla="*/ 337 h 2313"/>
                <a:gd name="T116" fmla="*/ 47 w 1992"/>
                <a:gd name="T117" fmla="*/ 301 h 2313"/>
                <a:gd name="T118" fmla="*/ 48 w 1992"/>
                <a:gd name="T119" fmla="*/ 226 h 2313"/>
                <a:gd name="T120" fmla="*/ 71 w 1992"/>
                <a:gd name="T121" fmla="*/ 123 h 2313"/>
                <a:gd name="T122" fmla="*/ 40 w 1992"/>
                <a:gd name="T123" fmla="*/ 19 h 2313"/>
                <a:gd name="T124" fmla="*/ 240 w 1992"/>
                <a:gd name="T125" fmla="*/ 0 h 2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92" h="2313">
                  <a:moveTo>
                    <a:pt x="1416" y="2294"/>
                  </a:moveTo>
                  <a:lnTo>
                    <a:pt x="1415" y="2296"/>
                  </a:lnTo>
                  <a:lnTo>
                    <a:pt x="1414" y="2294"/>
                  </a:lnTo>
                  <a:lnTo>
                    <a:pt x="1415" y="2294"/>
                  </a:lnTo>
                  <a:lnTo>
                    <a:pt x="1416" y="2294"/>
                  </a:lnTo>
                  <a:close/>
                  <a:moveTo>
                    <a:pt x="1391" y="2257"/>
                  </a:moveTo>
                  <a:lnTo>
                    <a:pt x="1390" y="2258"/>
                  </a:lnTo>
                  <a:lnTo>
                    <a:pt x="1390" y="2259"/>
                  </a:lnTo>
                  <a:lnTo>
                    <a:pt x="1390" y="2258"/>
                  </a:lnTo>
                  <a:lnTo>
                    <a:pt x="1390" y="2259"/>
                  </a:lnTo>
                  <a:lnTo>
                    <a:pt x="1389" y="2258"/>
                  </a:lnTo>
                  <a:lnTo>
                    <a:pt x="1389" y="2257"/>
                  </a:lnTo>
                  <a:lnTo>
                    <a:pt x="1390" y="2257"/>
                  </a:lnTo>
                  <a:lnTo>
                    <a:pt x="1390" y="2258"/>
                  </a:lnTo>
                  <a:lnTo>
                    <a:pt x="1390" y="2257"/>
                  </a:lnTo>
                  <a:lnTo>
                    <a:pt x="1391" y="2257"/>
                  </a:lnTo>
                  <a:close/>
                  <a:moveTo>
                    <a:pt x="1394" y="2257"/>
                  </a:moveTo>
                  <a:lnTo>
                    <a:pt x="1395" y="2257"/>
                  </a:lnTo>
                  <a:lnTo>
                    <a:pt x="1394" y="2257"/>
                  </a:lnTo>
                  <a:lnTo>
                    <a:pt x="1395" y="2258"/>
                  </a:lnTo>
                  <a:lnTo>
                    <a:pt x="1395" y="2259"/>
                  </a:lnTo>
                  <a:lnTo>
                    <a:pt x="1394" y="2259"/>
                  </a:lnTo>
                  <a:lnTo>
                    <a:pt x="1393" y="2258"/>
                  </a:lnTo>
                  <a:lnTo>
                    <a:pt x="1394" y="2259"/>
                  </a:lnTo>
                  <a:lnTo>
                    <a:pt x="1393" y="2259"/>
                  </a:lnTo>
                  <a:lnTo>
                    <a:pt x="1391" y="2259"/>
                  </a:lnTo>
                  <a:lnTo>
                    <a:pt x="1393" y="2258"/>
                  </a:lnTo>
                  <a:lnTo>
                    <a:pt x="1393" y="2257"/>
                  </a:lnTo>
                  <a:lnTo>
                    <a:pt x="1393" y="2256"/>
                  </a:lnTo>
                  <a:lnTo>
                    <a:pt x="1394" y="2254"/>
                  </a:lnTo>
                  <a:lnTo>
                    <a:pt x="1395" y="2254"/>
                  </a:lnTo>
                  <a:lnTo>
                    <a:pt x="1395" y="2256"/>
                  </a:lnTo>
                  <a:lnTo>
                    <a:pt x="1394" y="2256"/>
                  </a:lnTo>
                  <a:lnTo>
                    <a:pt x="1394" y="2257"/>
                  </a:lnTo>
                  <a:close/>
                  <a:moveTo>
                    <a:pt x="1127" y="2199"/>
                  </a:moveTo>
                  <a:lnTo>
                    <a:pt x="1128" y="2199"/>
                  </a:lnTo>
                  <a:lnTo>
                    <a:pt x="1130" y="2199"/>
                  </a:lnTo>
                  <a:lnTo>
                    <a:pt x="1131" y="2198"/>
                  </a:lnTo>
                  <a:lnTo>
                    <a:pt x="1132" y="2199"/>
                  </a:lnTo>
                  <a:lnTo>
                    <a:pt x="1133" y="2200"/>
                  </a:lnTo>
                  <a:lnTo>
                    <a:pt x="1133" y="2201"/>
                  </a:lnTo>
                  <a:lnTo>
                    <a:pt x="1133" y="2203"/>
                  </a:lnTo>
                  <a:lnTo>
                    <a:pt x="1133" y="2204"/>
                  </a:lnTo>
                  <a:lnTo>
                    <a:pt x="1134" y="2205"/>
                  </a:lnTo>
                  <a:lnTo>
                    <a:pt x="1135" y="2205"/>
                  </a:lnTo>
                  <a:lnTo>
                    <a:pt x="1135" y="2206"/>
                  </a:lnTo>
                  <a:lnTo>
                    <a:pt x="1137" y="2207"/>
                  </a:lnTo>
                  <a:lnTo>
                    <a:pt x="1137" y="2208"/>
                  </a:lnTo>
                  <a:lnTo>
                    <a:pt x="1138" y="2210"/>
                  </a:lnTo>
                  <a:lnTo>
                    <a:pt x="1138" y="2211"/>
                  </a:lnTo>
                  <a:lnTo>
                    <a:pt x="1139" y="2211"/>
                  </a:lnTo>
                  <a:lnTo>
                    <a:pt x="1139" y="2212"/>
                  </a:lnTo>
                  <a:lnTo>
                    <a:pt x="1140" y="2213"/>
                  </a:lnTo>
                  <a:lnTo>
                    <a:pt x="1141" y="2214"/>
                  </a:lnTo>
                  <a:lnTo>
                    <a:pt x="1142" y="2215"/>
                  </a:lnTo>
                  <a:lnTo>
                    <a:pt x="1142" y="2217"/>
                  </a:lnTo>
                  <a:lnTo>
                    <a:pt x="1144" y="2218"/>
                  </a:lnTo>
                  <a:lnTo>
                    <a:pt x="1144" y="2219"/>
                  </a:lnTo>
                  <a:lnTo>
                    <a:pt x="1145" y="2219"/>
                  </a:lnTo>
                  <a:lnTo>
                    <a:pt x="1145" y="2220"/>
                  </a:lnTo>
                  <a:lnTo>
                    <a:pt x="1146" y="2221"/>
                  </a:lnTo>
                  <a:lnTo>
                    <a:pt x="1147" y="2223"/>
                  </a:lnTo>
                  <a:lnTo>
                    <a:pt x="1148" y="2224"/>
                  </a:lnTo>
                  <a:lnTo>
                    <a:pt x="1150" y="2224"/>
                  </a:lnTo>
                  <a:lnTo>
                    <a:pt x="1150" y="2225"/>
                  </a:lnTo>
                  <a:lnTo>
                    <a:pt x="1151" y="2225"/>
                  </a:lnTo>
                  <a:lnTo>
                    <a:pt x="1152" y="2226"/>
                  </a:lnTo>
                  <a:lnTo>
                    <a:pt x="1153" y="2227"/>
                  </a:lnTo>
                  <a:lnTo>
                    <a:pt x="1154" y="2228"/>
                  </a:lnTo>
                  <a:lnTo>
                    <a:pt x="1154" y="2230"/>
                  </a:lnTo>
                  <a:lnTo>
                    <a:pt x="1155" y="2230"/>
                  </a:lnTo>
                  <a:lnTo>
                    <a:pt x="1157" y="2231"/>
                  </a:lnTo>
                  <a:lnTo>
                    <a:pt x="1158" y="2232"/>
                  </a:lnTo>
                  <a:lnTo>
                    <a:pt x="1159" y="2233"/>
                  </a:lnTo>
                  <a:lnTo>
                    <a:pt x="1160" y="2234"/>
                  </a:lnTo>
                  <a:lnTo>
                    <a:pt x="1161" y="2234"/>
                  </a:lnTo>
                  <a:lnTo>
                    <a:pt x="1161" y="2236"/>
                  </a:lnTo>
                  <a:lnTo>
                    <a:pt x="1163" y="2237"/>
                  </a:lnTo>
                  <a:lnTo>
                    <a:pt x="1164" y="2237"/>
                  </a:lnTo>
                  <a:lnTo>
                    <a:pt x="1164" y="2238"/>
                  </a:lnTo>
                  <a:lnTo>
                    <a:pt x="1165" y="2238"/>
                  </a:lnTo>
                  <a:lnTo>
                    <a:pt x="1165" y="2239"/>
                  </a:lnTo>
                  <a:lnTo>
                    <a:pt x="1166" y="2239"/>
                  </a:lnTo>
                  <a:lnTo>
                    <a:pt x="1167" y="2240"/>
                  </a:lnTo>
                  <a:lnTo>
                    <a:pt x="1168" y="2241"/>
                  </a:lnTo>
                  <a:lnTo>
                    <a:pt x="1170" y="2243"/>
                  </a:lnTo>
                  <a:lnTo>
                    <a:pt x="1171" y="2243"/>
                  </a:lnTo>
                  <a:lnTo>
                    <a:pt x="1171" y="2244"/>
                  </a:lnTo>
                  <a:lnTo>
                    <a:pt x="1172" y="2245"/>
                  </a:lnTo>
                  <a:lnTo>
                    <a:pt x="1172" y="2246"/>
                  </a:lnTo>
                  <a:lnTo>
                    <a:pt x="1173" y="2246"/>
                  </a:lnTo>
                  <a:lnTo>
                    <a:pt x="1173" y="2247"/>
                  </a:lnTo>
                  <a:lnTo>
                    <a:pt x="1174" y="2247"/>
                  </a:lnTo>
                  <a:lnTo>
                    <a:pt x="1173" y="2249"/>
                  </a:lnTo>
                  <a:lnTo>
                    <a:pt x="1173" y="2247"/>
                  </a:lnTo>
                  <a:lnTo>
                    <a:pt x="1172" y="2247"/>
                  </a:lnTo>
                  <a:lnTo>
                    <a:pt x="1171" y="2247"/>
                  </a:lnTo>
                  <a:lnTo>
                    <a:pt x="1170" y="2247"/>
                  </a:lnTo>
                  <a:lnTo>
                    <a:pt x="1168" y="2246"/>
                  </a:lnTo>
                  <a:lnTo>
                    <a:pt x="1167" y="2246"/>
                  </a:lnTo>
                  <a:lnTo>
                    <a:pt x="1166" y="2246"/>
                  </a:lnTo>
                  <a:lnTo>
                    <a:pt x="1165" y="2246"/>
                  </a:lnTo>
                  <a:lnTo>
                    <a:pt x="1165" y="2247"/>
                  </a:lnTo>
                  <a:lnTo>
                    <a:pt x="1164" y="2247"/>
                  </a:lnTo>
                  <a:lnTo>
                    <a:pt x="1164" y="2249"/>
                  </a:lnTo>
                  <a:lnTo>
                    <a:pt x="1164" y="2250"/>
                  </a:lnTo>
                  <a:lnTo>
                    <a:pt x="1163" y="2250"/>
                  </a:lnTo>
                  <a:lnTo>
                    <a:pt x="1161" y="2250"/>
                  </a:lnTo>
                  <a:lnTo>
                    <a:pt x="1160" y="2251"/>
                  </a:lnTo>
                  <a:lnTo>
                    <a:pt x="1159" y="2251"/>
                  </a:lnTo>
                  <a:lnTo>
                    <a:pt x="1159" y="2250"/>
                  </a:lnTo>
                  <a:lnTo>
                    <a:pt x="1159" y="2249"/>
                  </a:lnTo>
                  <a:lnTo>
                    <a:pt x="1158" y="2249"/>
                  </a:lnTo>
                  <a:lnTo>
                    <a:pt x="1157" y="2249"/>
                  </a:lnTo>
                  <a:lnTo>
                    <a:pt x="1157" y="2247"/>
                  </a:lnTo>
                  <a:lnTo>
                    <a:pt x="1155" y="2247"/>
                  </a:lnTo>
                  <a:lnTo>
                    <a:pt x="1154" y="2247"/>
                  </a:lnTo>
                  <a:lnTo>
                    <a:pt x="1154" y="2246"/>
                  </a:lnTo>
                  <a:lnTo>
                    <a:pt x="1153" y="2245"/>
                  </a:lnTo>
                  <a:lnTo>
                    <a:pt x="1152" y="2245"/>
                  </a:lnTo>
                  <a:lnTo>
                    <a:pt x="1152" y="2244"/>
                  </a:lnTo>
                  <a:lnTo>
                    <a:pt x="1151" y="2244"/>
                  </a:lnTo>
                  <a:lnTo>
                    <a:pt x="1151" y="2243"/>
                  </a:lnTo>
                  <a:lnTo>
                    <a:pt x="1150" y="2243"/>
                  </a:lnTo>
                  <a:lnTo>
                    <a:pt x="1148" y="2241"/>
                  </a:lnTo>
                  <a:lnTo>
                    <a:pt x="1147" y="2241"/>
                  </a:lnTo>
                  <a:lnTo>
                    <a:pt x="1147" y="2240"/>
                  </a:lnTo>
                  <a:lnTo>
                    <a:pt x="1146" y="2240"/>
                  </a:lnTo>
                  <a:lnTo>
                    <a:pt x="1145" y="2240"/>
                  </a:lnTo>
                  <a:lnTo>
                    <a:pt x="1145" y="2239"/>
                  </a:lnTo>
                  <a:lnTo>
                    <a:pt x="1145" y="2238"/>
                  </a:lnTo>
                  <a:lnTo>
                    <a:pt x="1144" y="2237"/>
                  </a:lnTo>
                  <a:lnTo>
                    <a:pt x="1144" y="2236"/>
                  </a:lnTo>
                  <a:lnTo>
                    <a:pt x="1144" y="2234"/>
                  </a:lnTo>
                  <a:lnTo>
                    <a:pt x="1144" y="2233"/>
                  </a:lnTo>
                  <a:lnTo>
                    <a:pt x="1142" y="2233"/>
                  </a:lnTo>
                  <a:lnTo>
                    <a:pt x="1141" y="2232"/>
                  </a:lnTo>
                  <a:lnTo>
                    <a:pt x="1141" y="2231"/>
                  </a:lnTo>
                  <a:lnTo>
                    <a:pt x="1140" y="2231"/>
                  </a:lnTo>
                  <a:lnTo>
                    <a:pt x="1140" y="2230"/>
                  </a:lnTo>
                  <a:lnTo>
                    <a:pt x="1139" y="2228"/>
                  </a:lnTo>
                  <a:lnTo>
                    <a:pt x="1139" y="2227"/>
                  </a:lnTo>
                  <a:lnTo>
                    <a:pt x="1138" y="2227"/>
                  </a:lnTo>
                  <a:lnTo>
                    <a:pt x="1138" y="2226"/>
                  </a:lnTo>
                  <a:lnTo>
                    <a:pt x="1137" y="2225"/>
                  </a:lnTo>
                  <a:lnTo>
                    <a:pt x="1137" y="2224"/>
                  </a:lnTo>
                  <a:lnTo>
                    <a:pt x="1137" y="2223"/>
                  </a:lnTo>
                  <a:lnTo>
                    <a:pt x="1135" y="2221"/>
                  </a:lnTo>
                  <a:lnTo>
                    <a:pt x="1135" y="2220"/>
                  </a:lnTo>
                  <a:lnTo>
                    <a:pt x="1135" y="2219"/>
                  </a:lnTo>
                  <a:lnTo>
                    <a:pt x="1135" y="2218"/>
                  </a:lnTo>
                  <a:lnTo>
                    <a:pt x="1134" y="2217"/>
                  </a:lnTo>
                  <a:lnTo>
                    <a:pt x="1133" y="2215"/>
                  </a:lnTo>
                  <a:lnTo>
                    <a:pt x="1132" y="2214"/>
                  </a:lnTo>
                  <a:lnTo>
                    <a:pt x="1131" y="2213"/>
                  </a:lnTo>
                  <a:lnTo>
                    <a:pt x="1131" y="2212"/>
                  </a:lnTo>
                  <a:lnTo>
                    <a:pt x="1131" y="2211"/>
                  </a:lnTo>
                  <a:lnTo>
                    <a:pt x="1131" y="2210"/>
                  </a:lnTo>
                  <a:lnTo>
                    <a:pt x="1130" y="2208"/>
                  </a:lnTo>
                  <a:lnTo>
                    <a:pt x="1130" y="2207"/>
                  </a:lnTo>
                  <a:lnTo>
                    <a:pt x="1130" y="2206"/>
                  </a:lnTo>
                  <a:lnTo>
                    <a:pt x="1128" y="2205"/>
                  </a:lnTo>
                  <a:lnTo>
                    <a:pt x="1128" y="2204"/>
                  </a:lnTo>
                  <a:lnTo>
                    <a:pt x="1127" y="2203"/>
                  </a:lnTo>
                  <a:lnTo>
                    <a:pt x="1126" y="2203"/>
                  </a:lnTo>
                  <a:lnTo>
                    <a:pt x="1125" y="2203"/>
                  </a:lnTo>
                  <a:lnTo>
                    <a:pt x="1125" y="2201"/>
                  </a:lnTo>
                  <a:lnTo>
                    <a:pt x="1125" y="2200"/>
                  </a:lnTo>
                  <a:lnTo>
                    <a:pt x="1125" y="2199"/>
                  </a:lnTo>
                  <a:lnTo>
                    <a:pt x="1125" y="2198"/>
                  </a:lnTo>
                  <a:lnTo>
                    <a:pt x="1126" y="2198"/>
                  </a:lnTo>
                  <a:lnTo>
                    <a:pt x="1127" y="2198"/>
                  </a:lnTo>
                  <a:lnTo>
                    <a:pt x="1127" y="2199"/>
                  </a:lnTo>
                  <a:close/>
                  <a:moveTo>
                    <a:pt x="944" y="2140"/>
                  </a:moveTo>
                  <a:lnTo>
                    <a:pt x="946" y="2140"/>
                  </a:lnTo>
                  <a:lnTo>
                    <a:pt x="947" y="2140"/>
                  </a:lnTo>
                  <a:lnTo>
                    <a:pt x="948" y="2141"/>
                  </a:lnTo>
                  <a:lnTo>
                    <a:pt x="949" y="2142"/>
                  </a:lnTo>
                  <a:lnTo>
                    <a:pt x="950" y="2142"/>
                  </a:lnTo>
                  <a:lnTo>
                    <a:pt x="950" y="2144"/>
                  </a:lnTo>
                  <a:lnTo>
                    <a:pt x="951" y="2144"/>
                  </a:lnTo>
                  <a:lnTo>
                    <a:pt x="953" y="2145"/>
                  </a:lnTo>
                  <a:lnTo>
                    <a:pt x="954" y="2144"/>
                  </a:lnTo>
                  <a:lnTo>
                    <a:pt x="955" y="2145"/>
                  </a:lnTo>
                  <a:lnTo>
                    <a:pt x="956" y="2145"/>
                  </a:lnTo>
                  <a:lnTo>
                    <a:pt x="956" y="2146"/>
                  </a:lnTo>
                  <a:lnTo>
                    <a:pt x="957" y="2146"/>
                  </a:lnTo>
                  <a:lnTo>
                    <a:pt x="959" y="2146"/>
                  </a:lnTo>
                  <a:lnTo>
                    <a:pt x="960" y="2147"/>
                  </a:lnTo>
                  <a:lnTo>
                    <a:pt x="960" y="2148"/>
                  </a:lnTo>
                  <a:lnTo>
                    <a:pt x="961" y="2148"/>
                  </a:lnTo>
                  <a:lnTo>
                    <a:pt x="962" y="2149"/>
                  </a:lnTo>
                  <a:lnTo>
                    <a:pt x="963" y="2151"/>
                  </a:lnTo>
                  <a:lnTo>
                    <a:pt x="963" y="2152"/>
                  </a:lnTo>
                  <a:lnTo>
                    <a:pt x="964" y="2152"/>
                  </a:lnTo>
                  <a:lnTo>
                    <a:pt x="966" y="2153"/>
                  </a:lnTo>
                  <a:lnTo>
                    <a:pt x="964" y="2153"/>
                  </a:lnTo>
                  <a:lnTo>
                    <a:pt x="963" y="2154"/>
                  </a:lnTo>
                  <a:lnTo>
                    <a:pt x="963" y="2155"/>
                  </a:lnTo>
                  <a:lnTo>
                    <a:pt x="962" y="2155"/>
                  </a:lnTo>
                  <a:lnTo>
                    <a:pt x="961" y="2155"/>
                  </a:lnTo>
                  <a:lnTo>
                    <a:pt x="960" y="2155"/>
                  </a:lnTo>
                  <a:lnTo>
                    <a:pt x="959" y="2155"/>
                  </a:lnTo>
                  <a:lnTo>
                    <a:pt x="957" y="2157"/>
                  </a:lnTo>
                  <a:lnTo>
                    <a:pt x="956" y="2157"/>
                  </a:lnTo>
                  <a:lnTo>
                    <a:pt x="956" y="2155"/>
                  </a:lnTo>
                  <a:lnTo>
                    <a:pt x="955" y="2155"/>
                  </a:lnTo>
                  <a:lnTo>
                    <a:pt x="954" y="2155"/>
                  </a:lnTo>
                  <a:lnTo>
                    <a:pt x="953" y="2155"/>
                  </a:lnTo>
                  <a:lnTo>
                    <a:pt x="951" y="2155"/>
                  </a:lnTo>
                  <a:lnTo>
                    <a:pt x="950" y="2154"/>
                  </a:lnTo>
                  <a:lnTo>
                    <a:pt x="949" y="2154"/>
                  </a:lnTo>
                  <a:lnTo>
                    <a:pt x="948" y="2153"/>
                  </a:lnTo>
                  <a:lnTo>
                    <a:pt x="947" y="2153"/>
                  </a:lnTo>
                  <a:lnTo>
                    <a:pt x="946" y="2152"/>
                  </a:lnTo>
                  <a:lnTo>
                    <a:pt x="944" y="2152"/>
                  </a:lnTo>
                  <a:lnTo>
                    <a:pt x="943" y="2152"/>
                  </a:lnTo>
                  <a:lnTo>
                    <a:pt x="942" y="2152"/>
                  </a:lnTo>
                  <a:lnTo>
                    <a:pt x="942" y="2151"/>
                  </a:lnTo>
                  <a:lnTo>
                    <a:pt x="941" y="2151"/>
                  </a:lnTo>
                  <a:lnTo>
                    <a:pt x="940" y="2149"/>
                  </a:lnTo>
                  <a:lnTo>
                    <a:pt x="940" y="2148"/>
                  </a:lnTo>
                  <a:lnTo>
                    <a:pt x="938" y="2148"/>
                  </a:lnTo>
                  <a:lnTo>
                    <a:pt x="938" y="2147"/>
                  </a:lnTo>
                  <a:lnTo>
                    <a:pt x="938" y="2146"/>
                  </a:lnTo>
                  <a:lnTo>
                    <a:pt x="937" y="2146"/>
                  </a:lnTo>
                  <a:lnTo>
                    <a:pt x="937" y="2145"/>
                  </a:lnTo>
                  <a:lnTo>
                    <a:pt x="937" y="2144"/>
                  </a:lnTo>
                  <a:lnTo>
                    <a:pt x="936" y="2144"/>
                  </a:lnTo>
                  <a:lnTo>
                    <a:pt x="936" y="2142"/>
                  </a:lnTo>
                  <a:lnTo>
                    <a:pt x="936" y="2141"/>
                  </a:lnTo>
                  <a:lnTo>
                    <a:pt x="937" y="2142"/>
                  </a:lnTo>
                  <a:lnTo>
                    <a:pt x="938" y="2142"/>
                  </a:lnTo>
                  <a:lnTo>
                    <a:pt x="940" y="2142"/>
                  </a:lnTo>
                  <a:lnTo>
                    <a:pt x="941" y="2142"/>
                  </a:lnTo>
                  <a:lnTo>
                    <a:pt x="941" y="2141"/>
                  </a:lnTo>
                  <a:lnTo>
                    <a:pt x="942" y="2141"/>
                  </a:lnTo>
                  <a:lnTo>
                    <a:pt x="943" y="2141"/>
                  </a:lnTo>
                  <a:lnTo>
                    <a:pt x="944" y="2140"/>
                  </a:lnTo>
                  <a:close/>
                  <a:moveTo>
                    <a:pt x="1125" y="2095"/>
                  </a:moveTo>
                  <a:lnTo>
                    <a:pt x="1126" y="2095"/>
                  </a:lnTo>
                  <a:lnTo>
                    <a:pt x="1127" y="2095"/>
                  </a:lnTo>
                  <a:lnTo>
                    <a:pt x="1128" y="2096"/>
                  </a:lnTo>
                  <a:lnTo>
                    <a:pt x="1130" y="2096"/>
                  </a:lnTo>
                  <a:lnTo>
                    <a:pt x="1130" y="2095"/>
                  </a:lnTo>
                  <a:lnTo>
                    <a:pt x="1131" y="2095"/>
                  </a:lnTo>
                  <a:lnTo>
                    <a:pt x="1132" y="2095"/>
                  </a:lnTo>
                  <a:lnTo>
                    <a:pt x="1133" y="2096"/>
                  </a:lnTo>
                  <a:lnTo>
                    <a:pt x="1134" y="2096"/>
                  </a:lnTo>
                  <a:lnTo>
                    <a:pt x="1135" y="2096"/>
                  </a:lnTo>
                  <a:lnTo>
                    <a:pt x="1137" y="2096"/>
                  </a:lnTo>
                  <a:lnTo>
                    <a:pt x="1137" y="2095"/>
                  </a:lnTo>
                  <a:lnTo>
                    <a:pt x="1138" y="2095"/>
                  </a:lnTo>
                  <a:lnTo>
                    <a:pt x="1139" y="2096"/>
                  </a:lnTo>
                  <a:lnTo>
                    <a:pt x="1140" y="2098"/>
                  </a:lnTo>
                  <a:lnTo>
                    <a:pt x="1140" y="2099"/>
                  </a:lnTo>
                  <a:lnTo>
                    <a:pt x="1141" y="2099"/>
                  </a:lnTo>
                  <a:lnTo>
                    <a:pt x="1142" y="2100"/>
                  </a:lnTo>
                  <a:lnTo>
                    <a:pt x="1144" y="2100"/>
                  </a:lnTo>
                  <a:lnTo>
                    <a:pt x="1144" y="2101"/>
                  </a:lnTo>
                  <a:lnTo>
                    <a:pt x="1145" y="2101"/>
                  </a:lnTo>
                  <a:lnTo>
                    <a:pt x="1145" y="2102"/>
                  </a:lnTo>
                  <a:lnTo>
                    <a:pt x="1145" y="2103"/>
                  </a:lnTo>
                  <a:lnTo>
                    <a:pt x="1146" y="2103"/>
                  </a:lnTo>
                  <a:lnTo>
                    <a:pt x="1147" y="2102"/>
                  </a:lnTo>
                  <a:lnTo>
                    <a:pt x="1148" y="2102"/>
                  </a:lnTo>
                  <a:lnTo>
                    <a:pt x="1150" y="2102"/>
                  </a:lnTo>
                  <a:lnTo>
                    <a:pt x="1151" y="2103"/>
                  </a:lnTo>
                  <a:lnTo>
                    <a:pt x="1152" y="2103"/>
                  </a:lnTo>
                  <a:lnTo>
                    <a:pt x="1153" y="2105"/>
                  </a:lnTo>
                  <a:lnTo>
                    <a:pt x="1154" y="2106"/>
                  </a:lnTo>
                  <a:lnTo>
                    <a:pt x="1155" y="2106"/>
                  </a:lnTo>
                  <a:lnTo>
                    <a:pt x="1157" y="2107"/>
                  </a:lnTo>
                  <a:lnTo>
                    <a:pt x="1157" y="2106"/>
                  </a:lnTo>
                  <a:lnTo>
                    <a:pt x="1158" y="2107"/>
                  </a:lnTo>
                  <a:lnTo>
                    <a:pt x="1159" y="2107"/>
                  </a:lnTo>
                  <a:lnTo>
                    <a:pt x="1160" y="2107"/>
                  </a:lnTo>
                  <a:lnTo>
                    <a:pt x="1161" y="2107"/>
                  </a:lnTo>
                  <a:lnTo>
                    <a:pt x="1161" y="2108"/>
                  </a:lnTo>
                  <a:lnTo>
                    <a:pt x="1163" y="2108"/>
                  </a:lnTo>
                  <a:lnTo>
                    <a:pt x="1164" y="2108"/>
                  </a:lnTo>
                  <a:lnTo>
                    <a:pt x="1165" y="2108"/>
                  </a:lnTo>
                  <a:lnTo>
                    <a:pt x="1165" y="2109"/>
                  </a:lnTo>
                  <a:lnTo>
                    <a:pt x="1166" y="2109"/>
                  </a:lnTo>
                  <a:lnTo>
                    <a:pt x="1167" y="2109"/>
                  </a:lnTo>
                  <a:lnTo>
                    <a:pt x="1167" y="2111"/>
                  </a:lnTo>
                  <a:lnTo>
                    <a:pt x="1168" y="2111"/>
                  </a:lnTo>
                  <a:lnTo>
                    <a:pt x="1170" y="2111"/>
                  </a:lnTo>
                  <a:lnTo>
                    <a:pt x="1171" y="2111"/>
                  </a:lnTo>
                  <a:lnTo>
                    <a:pt x="1171" y="2112"/>
                  </a:lnTo>
                  <a:lnTo>
                    <a:pt x="1171" y="2113"/>
                  </a:lnTo>
                  <a:lnTo>
                    <a:pt x="1171" y="2114"/>
                  </a:lnTo>
                  <a:lnTo>
                    <a:pt x="1171" y="2115"/>
                  </a:lnTo>
                  <a:lnTo>
                    <a:pt x="1172" y="2116"/>
                  </a:lnTo>
                  <a:lnTo>
                    <a:pt x="1172" y="2118"/>
                  </a:lnTo>
                  <a:lnTo>
                    <a:pt x="1173" y="2118"/>
                  </a:lnTo>
                  <a:lnTo>
                    <a:pt x="1173" y="2119"/>
                  </a:lnTo>
                  <a:lnTo>
                    <a:pt x="1174" y="2119"/>
                  </a:lnTo>
                  <a:lnTo>
                    <a:pt x="1174" y="2120"/>
                  </a:lnTo>
                  <a:lnTo>
                    <a:pt x="1176" y="2121"/>
                  </a:lnTo>
                  <a:lnTo>
                    <a:pt x="1177" y="2122"/>
                  </a:lnTo>
                  <a:lnTo>
                    <a:pt x="1178" y="2122"/>
                  </a:lnTo>
                  <a:lnTo>
                    <a:pt x="1178" y="2124"/>
                  </a:lnTo>
                  <a:lnTo>
                    <a:pt x="1178" y="2125"/>
                  </a:lnTo>
                  <a:lnTo>
                    <a:pt x="1179" y="2125"/>
                  </a:lnTo>
                  <a:lnTo>
                    <a:pt x="1179" y="2126"/>
                  </a:lnTo>
                  <a:lnTo>
                    <a:pt x="1180" y="2126"/>
                  </a:lnTo>
                  <a:lnTo>
                    <a:pt x="1181" y="2126"/>
                  </a:lnTo>
                  <a:lnTo>
                    <a:pt x="1181" y="2127"/>
                  </a:lnTo>
                  <a:lnTo>
                    <a:pt x="1181" y="2128"/>
                  </a:lnTo>
                  <a:lnTo>
                    <a:pt x="1183" y="2129"/>
                  </a:lnTo>
                  <a:lnTo>
                    <a:pt x="1183" y="2131"/>
                  </a:lnTo>
                  <a:lnTo>
                    <a:pt x="1184" y="2132"/>
                  </a:lnTo>
                  <a:lnTo>
                    <a:pt x="1184" y="2133"/>
                  </a:lnTo>
                  <a:lnTo>
                    <a:pt x="1183" y="2133"/>
                  </a:lnTo>
                  <a:lnTo>
                    <a:pt x="1183" y="2134"/>
                  </a:lnTo>
                  <a:lnTo>
                    <a:pt x="1181" y="2135"/>
                  </a:lnTo>
                  <a:lnTo>
                    <a:pt x="1180" y="2137"/>
                  </a:lnTo>
                  <a:lnTo>
                    <a:pt x="1179" y="2137"/>
                  </a:lnTo>
                  <a:lnTo>
                    <a:pt x="1178" y="2137"/>
                  </a:lnTo>
                  <a:lnTo>
                    <a:pt x="1177" y="2135"/>
                  </a:lnTo>
                  <a:lnTo>
                    <a:pt x="1176" y="2135"/>
                  </a:lnTo>
                  <a:lnTo>
                    <a:pt x="1174" y="2134"/>
                  </a:lnTo>
                  <a:lnTo>
                    <a:pt x="1173" y="2133"/>
                  </a:lnTo>
                  <a:lnTo>
                    <a:pt x="1172" y="2133"/>
                  </a:lnTo>
                  <a:lnTo>
                    <a:pt x="1171" y="2132"/>
                  </a:lnTo>
                  <a:lnTo>
                    <a:pt x="1170" y="2132"/>
                  </a:lnTo>
                  <a:lnTo>
                    <a:pt x="1168" y="2132"/>
                  </a:lnTo>
                  <a:lnTo>
                    <a:pt x="1167" y="2132"/>
                  </a:lnTo>
                  <a:lnTo>
                    <a:pt x="1166" y="2132"/>
                  </a:lnTo>
                  <a:lnTo>
                    <a:pt x="1165" y="2132"/>
                  </a:lnTo>
                  <a:lnTo>
                    <a:pt x="1164" y="2132"/>
                  </a:lnTo>
                  <a:lnTo>
                    <a:pt x="1163" y="2132"/>
                  </a:lnTo>
                  <a:lnTo>
                    <a:pt x="1161" y="2132"/>
                  </a:lnTo>
                  <a:lnTo>
                    <a:pt x="1160" y="2132"/>
                  </a:lnTo>
                  <a:lnTo>
                    <a:pt x="1159" y="2132"/>
                  </a:lnTo>
                  <a:lnTo>
                    <a:pt x="1158" y="2132"/>
                  </a:lnTo>
                  <a:lnTo>
                    <a:pt x="1157" y="2132"/>
                  </a:lnTo>
                  <a:lnTo>
                    <a:pt x="1155" y="2132"/>
                  </a:lnTo>
                  <a:lnTo>
                    <a:pt x="1154" y="2132"/>
                  </a:lnTo>
                  <a:lnTo>
                    <a:pt x="1153" y="2132"/>
                  </a:lnTo>
                  <a:lnTo>
                    <a:pt x="1153" y="2131"/>
                  </a:lnTo>
                  <a:lnTo>
                    <a:pt x="1152" y="2131"/>
                  </a:lnTo>
                  <a:lnTo>
                    <a:pt x="1152" y="2129"/>
                  </a:lnTo>
                  <a:lnTo>
                    <a:pt x="1151" y="2129"/>
                  </a:lnTo>
                  <a:lnTo>
                    <a:pt x="1151" y="2128"/>
                  </a:lnTo>
                  <a:lnTo>
                    <a:pt x="1150" y="2127"/>
                  </a:lnTo>
                  <a:lnTo>
                    <a:pt x="1148" y="2126"/>
                  </a:lnTo>
                  <a:lnTo>
                    <a:pt x="1148" y="2125"/>
                  </a:lnTo>
                  <a:lnTo>
                    <a:pt x="1147" y="2124"/>
                  </a:lnTo>
                  <a:lnTo>
                    <a:pt x="1147" y="2122"/>
                  </a:lnTo>
                  <a:lnTo>
                    <a:pt x="1148" y="2121"/>
                  </a:lnTo>
                  <a:lnTo>
                    <a:pt x="1148" y="2120"/>
                  </a:lnTo>
                  <a:lnTo>
                    <a:pt x="1148" y="2119"/>
                  </a:lnTo>
                  <a:lnTo>
                    <a:pt x="1150" y="2119"/>
                  </a:lnTo>
                  <a:lnTo>
                    <a:pt x="1150" y="2118"/>
                  </a:lnTo>
                  <a:lnTo>
                    <a:pt x="1151" y="2116"/>
                  </a:lnTo>
                  <a:lnTo>
                    <a:pt x="1150" y="2116"/>
                  </a:lnTo>
                  <a:lnTo>
                    <a:pt x="1148" y="2115"/>
                  </a:lnTo>
                  <a:lnTo>
                    <a:pt x="1148" y="2114"/>
                  </a:lnTo>
                  <a:lnTo>
                    <a:pt x="1148" y="2113"/>
                  </a:lnTo>
                  <a:lnTo>
                    <a:pt x="1148" y="2112"/>
                  </a:lnTo>
                  <a:lnTo>
                    <a:pt x="1148" y="2111"/>
                  </a:lnTo>
                  <a:lnTo>
                    <a:pt x="1148" y="2109"/>
                  </a:lnTo>
                  <a:lnTo>
                    <a:pt x="1147" y="2109"/>
                  </a:lnTo>
                  <a:lnTo>
                    <a:pt x="1147" y="2108"/>
                  </a:lnTo>
                  <a:lnTo>
                    <a:pt x="1146" y="2108"/>
                  </a:lnTo>
                  <a:lnTo>
                    <a:pt x="1145" y="2108"/>
                  </a:lnTo>
                  <a:lnTo>
                    <a:pt x="1144" y="2107"/>
                  </a:lnTo>
                  <a:lnTo>
                    <a:pt x="1145" y="2106"/>
                  </a:lnTo>
                  <a:lnTo>
                    <a:pt x="1145" y="2105"/>
                  </a:lnTo>
                  <a:lnTo>
                    <a:pt x="1144" y="2105"/>
                  </a:lnTo>
                  <a:lnTo>
                    <a:pt x="1144" y="2106"/>
                  </a:lnTo>
                  <a:lnTo>
                    <a:pt x="1142" y="2107"/>
                  </a:lnTo>
                  <a:lnTo>
                    <a:pt x="1142" y="2108"/>
                  </a:lnTo>
                  <a:lnTo>
                    <a:pt x="1141" y="2107"/>
                  </a:lnTo>
                  <a:lnTo>
                    <a:pt x="1140" y="2106"/>
                  </a:lnTo>
                  <a:lnTo>
                    <a:pt x="1139" y="2106"/>
                  </a:lnTo>
                  <a:lnTo>
                    <a:pt x="1138" y="2106"/>
                  </a:lnTo>
                  <a:lnTo>
                    <a:pt x="1137" y="2105"/>
                  </a:lnTo>
                  <a:lnTo>
                    <a:pt x="1135" y="2105"/>
                  </a:lnTo>
                  <a:lnTo>
                    <a:pt x="1134" y="2106"/>
                  </a:lnTo>
                  <a:lnTo>
                    <a:pt x="1133" y="2105"/>
                  </a:lnTo>
                  <a:lnTo>
                    <a:pt x="1132" y="2105"/>
                  </a:lnTo>
                  <a:lnTo>
                    <a:pt x="1131" y="2103"/>
                  </a:lnTo>
                  <a:lnTo>
                    <a:pt x="1131" y="2102"/>
                  </a:lnTo>
                  <a:lnTo>
                    <a:pt x="1130" y="2102"/>
                  </a:lnTo>
                  <a:lnTo>
                    <a:pt x="1130" y="2101"/>
                  </a:lnTo>
                  <a:lnTo>
                    <a:pt x="1128" y="2100"/>
                  </a:lnTo>
                  <a:lnTo>
                    <a:pt x="1127" y="2099"/>
                  </a:lnTo>
                  <a:lnTo>
                    <a:pt x="1127" y="2098"/>
                  </a:lnTo>
                  <a:lnTo>
                    <a:pt x="1126" y="2098"/>
                  </a:lnTo>
                  <a:lnTo>
                    <a:pt x="1126" y="2096"/>
                  </a:lnTo>
                  <a:lnTo>
                    <a:pt x="1125" y="2096"/>
                  </a:lnTo>
                  <a:lnTo>
                    <a:pt x="1125" y="2095"/>
                  </a:lnTo>
                  <a:close/>
                  <a:moveTo>
                    <a:pt x="1042" y="2098"/>
                  </a:moveTo>
                  <a:lnTo>
                    <a:pt x="1041" y="2098"/>
                  </a:lnTo>
                  <a:lnTo>
                    <a:pt x="1040" y="2096"/>
                  </a:lnTo>
                  <a:lnTo>
                    <a:pt x="1040" y="2095"/>
                  </a:lnTo>
                  <a:lnTo>
                    <a:pt x="1039" y="2094"/>
                  </a:lnTo>
                  <a:lnTo>
                    <a:pt x="1040" y="2094"/>
                  </a:lnTo>
                  <a:lnTo>
                    <a:pt x="1041" y="2094"/>
                  </a:lnTo>
                  <a:lnTo>
                    <a:pt x="1041" y="2093"/>
                  </a:lnTo>
                  <a:lnTo>
                    <a:pt x="1042" y="2093"/>
                  </a:lnTo>
                  <a:lnTo>
                    <a:pt x="1042" y="2094"/>
                  </a:lnTo>
                  <a:lnTo>
                    <a:pt x="1042" y="2095"/>
                  </a:lnTo>
                  <a:lnTo>
                    <a:pt x="1042" y="2096"/>
                  </a:lnTo>
                  <a:lnTo>
                    <a:pt x="1042" y="2098"/>
                  </a:lnTo>
                  <a:close/>
                  <a:moveTo>
                    <a:pt x="1264" y="2065"/>
                  </a:moveTo>
                  <a:lnTo>
                    <a:pt x="1264" y="2066"/>
                  </a:lnTo>
                  <a:lnTo>
                    <a:pt x="1262" y="2066"/>
                  </a:lnTo>
                  <a:lnTo>
                    <a:pt x="1262" y="2065"/>
                  </a:lnTo>
                  <a:lnTo>
                    <a:pt x="1263" y="2065"/>
                  </a:lnTo>
                  <a:lnTo>
                    <a:pt x="1264" y="2065"/>
                  </a:lnTo>
                  <a:close/>
                  <a:moveTo>
                    <a:pt x="1259" y="2065"/>
                  </a:moveTo>
                  <a:lnTo>
                    <a:pt x="1257" y="2063"/>
                  </a:lnTo>
                  <a:lnTo>
                    <a:pt x="1257" y="2062"/>
                  </a:lnTo>
                  <a:lnTo>
                    <a:pt x="1257" y="2063"/>
                  </a:lnTo>
                  <a:lnTo>
                    <a:pt x="1259" y="2065"/>
                  </a:lnTo>
                  <a:close/>
                  <a:moveTo>
                    <a:pt x="1220" y="2032"/>
                  </a:moveTo>
                  <a:lnTo>
                    <a:pt x="1219" y="2032"/>
                  </a:lnTo>
                  <a:lnTo>
                    <a:pt x="1218" y="2032"/>
                  </a:lnTo>
                  <a:lnTo>
                    <a:pt x="1217" y="2032"/>
                  </a:lnTo>
                  <a:lnTo>
                    <a:pt x="1217" y="2030"/>
                  </a:lnTo>
                  <a:lnTo>
                    <a:pt x="1218" y="2029"/>
                  </a:lnTo>
                  <a:lnTo>
                    <a:pt x="1219" y="2029"/>
                  </a:lnTo>
                  <a:lnTo>
                    <a:pt x="1219" y="2030"/>
                  </a:lnTo>
                  <a:lnTo>
                    <a:pt x="1220" y="2032"/>
                  </a:lnTo>
                  <a:close/>
                  <a:moveTo>
                    <a:pt x="1199" y="2029"/>
                  </a:moveTo>
                  <a:lnTo>
                    <a:pt x="1200" y="2030"/>
                  </a:lnTo>
                  <a:lnTo>
                    <a:pt x="1199" y="2032"/>
                  </a:lnTo>
                  <a:lnTo>
                    <a:pt x="1198" y="2030"/>
                  </a:lnTo>
                  <a:lnTo>
                    <a:pt x="1197" y="2030"/>
                  </a:lnTo>
                  <a:lnTo>
                    <a:pt x="1194" y="2032"/>
                  </a:lnTo>
                  <a:lnTo>
                    <a:pt x="1196" y="2033"/>
                  </a:lnTo>
                  <a:lnTo>
                    <a:pt x="1197" y="2034"/>
                  </a:lnTo>
                  <a:lnTo>
                    <a:pt x="1198" y="2034"/>
                  </a:lnTo>
                  <a:lnTo>
                    <a:pt x="1199" y="2033"/>
                  </a:lnTo>
                  <a:lnTo>
                    <a:pt x="1200" y="2033"/>
                  </a:lnTo>
                  <a:lnTo>
                    <a:pt x="1199" y="2033"/>
                  </a:lnTo>
                  <a:lnTo>
                    <a:pt x="1197" y="2034"/>
                  </a:lnTo>
                  <a:lnTo>
                    <a:pt x="1196" y="2034"/>
                  </a:lnTo>
                  <a:lnTo>
                    <a:pt x="1197" y="2037"/>
                  </a:lnTo>
                  <a:lnTo>
                    <a:pt x="1193" y="2037"/>
                  </a:lnTo>
                  <a:lnTo>
                    <a:pt x="1194" y="2040"/>
                  </a:lnTo>
                  <a:lnTo>
                    <a:pt x="1193" y="2040"/>
                  </a:lnTo>
                  <a:lnTo>
                    <a:pt x="1192" y="2040"/>
                  </a:lnTo>
                  <a:lnTo>
                    <a:pt x="1192" y="2037"/>
                  </a:lnTo>
                  <a:lnTo>
                    <a:pt x="1192" y="2036"/>
                  </a:lnTo>
                  <a:lnTo>
                    <a:pt x="1193" y="2036"/>
                  </a:lnTo>
                  <a:lnTo>
                    <a:pt x="1194" y="2035"/>
                  </a:lnTo>
                  <a:lnTo>
                    <a:pt x="1196" y="2035"/>
                  </a:lnTo>
                  <a:lnTo>
                    <a:pt x="1194" y="2033"/>
                  </a:lnTo>
                  <a:lnTo>
                    <a:pt x="1194" y="2032"/>
                  </a:lnTo>
                  <a:lnTo>
                    <a:pt x="1193" y="2032"/>
                  </a:lnTo>
                  <a:lnTo>
                    <a:pt x="1193" y="2033"/>
                  </a:lnTo>
                  <a:lnTo>
                    <a:pt x="1193" y="2034"/>
                  </a:lnTo>
                  <a:lnTo>
                    <a:pt x="1193" y="2035"/>
                  </a:lnTo>
                  <a:lnTo>
                    <a:pt x="1194" y="2035"/>
                  </a:lnTo>
                  <a:lnTo>
                    <a:pt x="1193" y="2036"/>
                  </a:lnTo>
                  <a:lnTo>
                    <a:pt x="1191" y="2036"/>
                  </a:lnTo>
                  <a:lnTo>
                    <a:pt x="1191" y="2035"/>
                  </a:lnTo>
                  <a:lnTo>
                    <a:pt x="1191" y="2034"/>
                  </a:lnTo>
                  <a:lnTo>
                    <a:pt x="1190" y="2035"/>
                  </a:lnTo>
                  <a:lnTo>
                    <a:pt x="1190" y="2036"/>
                  </a:lnTo>
                  <a:lnTo>
                    <a:pt x="1191" y="2039"/>
                  </a:lnTo>
                  <a:lnTo>
                    <a:pt x="1190" y="2039"/>
                  </a:lnTo>
                  <a:lnTo>
                    <a:pt x="1190" y="2036"/>
                  </a:lnTo>
                  <a:lnTo>
                    <a:pt x="1188" y="2035"/>
                  </a:lnTo>
                  <a:lnTo>
                    <a:pt x="1188" y="2034"/>
                  </a:lnTo>
                  <a:lnTo>
                    <a:pt x="1190" y="2033"/>
                  </a:lnTo>
                  <a:lnTo>
                    <a:pt x="1190" y="2032"/>
                  </a:lnTo>
                  <a:lnTo>
                    <a:pt x="1191" y="2030"/>
                  </a:lnTo>
                  <a:lnTo>
                    <a:pt x="1192" y="2030"/>
                  </a:lnTo>
                  <a:lnTo>
                    <a:pt x="1192" y="2029"/>
                  </a:lnTo>
                  <a:lnTo>
                    <a:pt x="1194" y="2029"/>
                  </a:lnTo>
                  <a:lnTo>
                    <a:pt x="1194" y="2028"/>
                  </a:lnTo>
                  <a:lnTo>
                    <a:pt x="1196" y="2028"/>
                  </a:lnTo>
                  <a:lnTo>
                    <a:pt x="1197" y="2028"/>
                  </a:lnTo>
                  <a:lnTo>
                    <a:pt x="1198" y="2028"/>
                  </a:lnTo>
                  <a:lnTo>
                    <a:pt x="1198" y="2027"/>
                  </a:lnTo>
                  <a:lnTo>
                    <a:pt x="1199" y="2028"/>
                  </a:lnTo>
                  <a:lnTo>
                    <a:pt x="1199" y="2029"/>
                  </a:lnTo>
                  <a:close/>
                  <a:moveTo>
                    <a:pt x="974" y="1971"/>
                  </a:moveTo>
                  <a:lnTo>
                    <a:pt x="973" y="1973"/>
                  </a:lnTo>
                  <a:lnTo>
                    <a:pt x="971" y="1973"/>
                  </a:lnTo>
                  <a:lnTo>
                    <a:pt x="970" y="1973"/>
                  </a:lnTo>
                  <a:lnTo>
                    <a:pt x="969" y="1973"/>
                  </a:lnTo>
                  <a:lnTo>
                    <a:pt x="969" y="1971"/>
                  </a:lnTo>
                  <a:lnTo>
                    <a:pt x="970" y="1971"/>
                  </a:lnTo>
                  <a:lnTo>
                    <a:pt x="971" y="1973"/>
                  </a:lnTo>
                  <a:lnTo>
                    <a:pt x="971" y="1971"/>
                  </a:lnTo>
                  <a:lnTo>
                    <a:pt x="973" y="1971"/>
                  </a:lnTo>
                  <a:lnTo>
                    <a:pt x="974" y="1971"/>
                  </a:lnTo>
                  <a:lnTo>
                    <a:pt x="974" y="1970"/>
                  </a:lnTo>
                  <a:lnTo>
                    <a:pt x="975" y="1971"/>
                  </a:lnTo>
                  <a:lnTo>
                    <a:pt x="974" y="1971"/>
                  </a:lnTo>
                  <a:close/>
                  <a:moveTo>
                    <a:pt x="964" y="1970"/>
                  </a:moveTo>
                  <a:lnTo>
                    <a:pt x="966" y="1970"/>
                  </a:lnTo>
                  <a:lnTo>
                    <a:pt x="967" y="1970"/>
                  </a:lnTo>
                  <a:lnTo>
                    <a:pt x="968" y="1970"/>
                  </a:lnTo>
                  <a:lnTo>
                    <a:pt x="968" y="1971"/>
                  </a:lnTo>
                  <a:lnTo>
                    <a:pt x="967" y="1971"/>
                  </a:lnTo>
                  <a:lnTo>
                    <a:pt x="967" y="1973"/>
                  </a:lnTo>
                  <a:lnTo>
                    <a:pt x="966" y="1971"/>
                  </a:lnTo>
                  <a:lnTo>
                    <a:pt x="964" y="1971"/>
                  </a:lnTo>
                  <a:lnTo>
                    <a:pt x="963" y="1971"/>
                  </a:lnTo>
                  <a:lnTo>
                    <a:pt x="962" y="1970"/>
                  </a:lnTo>
                  <a:lnTo>
                    <a:pt x="963" y="1970"/>
                  </a:lnTo>
                  <a:lnTo>
                    <a:pt x="964" y="1969"/>
                  </a:lnTo>
                  <a:lnTo>
                    <a:pt x="964" y="1970"/>
                  </a:lnTo>
                  <a:close/>
                  <a:moveTo>
                    <a:pt x="979" y="1969"/>
                  </a:moveTo>
                  <a:lnTo>
                    <a:pt x="979" y="1970"/>
                  </a:lnTo>
                  <a:lnTo>
                    <a:pt x="977" y="1970"/>
                  </a:lnTo>
                  <a:lnTo>
                    <a:pt x="975" y="1970"/>
                  </a:lnTo>
                  <a:lnTo>
                    <a:pt x="977" y="1969"/>
                  </a:lnTo>
                  <a:lnTo>
                    <a:pt x="979" y="1969"/>
                  </a:lnTo>
                  <a:close/>
                  <a:moveTo>
                    <a:pt x="844" y="1964"/>
                  </a:moveTo>
                  <a:lnTo>
                    <a:pt x="845" y="1964"/>
                  </a:lnTo>
                  <a:lnTo>
                    <a:pt x="845" y="1966"/>
                  </a:lnTo>
                  <a:lnTo>
                    <a:pt x="845" y="1967"/>
                  </a:lnTo>
                  <a:lnTo>
                    <a:pt x="845" y="1968"/>
                  </a:lnTo>
                  <a:lnTo>
                    <a:pt x="845" y="1969"/>
                  </a:lnTo>
                  <a:lnTo>
                    <a:pt x="844" y="1970"/>
                  </a:lnTo>
                  <a:lnTo>
                    <a:pt x="845" y="1971"/>
                  </a:lnTo>
                  <a:lnTo>
                    <a:pt x="845" y="1973"/>
                  </a:lnTo>
                  <a:lnTo>
                    <a:pt x="845" y="1974"/>
                  </a:lnTo>
                  <a:lnTo>
                    <a:pt x="846" y="1975"/>
                  </a:lnTo>
                  <a:lnTo>
                    <a:pt x="848" y="1976"/>
                  </a:lnTo>
                  <a:lnTo>
                    <a:pt x="849" y="1976"/>
                  </a:lnTo>
                  <a:lnTo>
                    <a:pt x="850" y="1977"/>
                  </a:lnTo>
                  <a:lnTo>
                    <a:pt x="851" y="1977"/>
                  </a:lnTo>
                  <a:lnTo>
                    <a:pt x="852" y="1979"/>
                  </a:lnTo>
                  <a:lnTo>
                    <a:pt x="854" y="1979"/>
                  </a:lnTo>
                  <a:lnTo>
                    <a:pt x="855" y="1979"/>
                  </a:lnTo>
                  <a:lnTo>
                    <a:pt x="855" y="1977"/>
                  </a:lnTo>
                  <a:lnTo>
                    <a:pt x="856" y="1977"/>
                  </a:lnTo>
                  <a:lnTo>
                    <a:pt x="857" y="1977"/>
                  </a:lnTo>
                  <a:lnTo>
                    <a:pt x="858" y="1977"/>
                  </a:lnTo>
                  <a:lnTo>
                    <a:pt x="858" y="1979"/>
                  </a:lnTo>
                  <a:lnTo>
                    <a:pt x="858" y="1980"/>
                  </a:lnTo>
                  <a:lnTo>
                    <a:pt x="858" y="1981"/>
                  </a:lnTo>
                  <a:lnTo>
                    <a:pt x="858" y="1982"/>
                  </a:lnTo>
                  <a:lnTo>
                    <a:pt x="858" y="1983"/>
                  </a:lnTo>
                  <a:lnTo>
                    <a:pt x="859" y="1984"/>
                  </a:lnTo>
                  <a:lnTo>
                    <a:pt x="861" y="1984"/>
                  </a:lnTo>
                  <a:lnTo>
                    <a:pt x="861" y="1987"/>
                  </a:lnTo>
                  <a:lnTo>
                    <a:pt x="859" y="1987"/>
                  </a:lnTo>
                  <a:lnTo>
                    <a:pt x="857" y="1987"/>
                  </a:lnTo>
                  <a:lnTo>
                    <a:pt x="856" y="1987"/>
                  </a:lnTo>
                  <a:lnTo>
                    <a:pt x="855" y="1987"/>
                  </a:lnTo>
                  <a:lnTo>
                    <a:pt x="854" y="1987"/>
                  </a:lnTo>
                  <a:lnTo>
                    <a:pt x="852" y="1988"/>
                  </a:lnTo>
                  <a:lnTo>
                    <a:pt x="851" y="1988"/>
                  </a:lnTo>
                  <a:lnTo>
                    <a:pt x="850" y="1989"/>
                  </a:lnTo>
                  <a:lnTo>
                    <a:pt x="849" y="1990"/>
                  </a:lnTo>
                  <a:lnTo>
                    <a:pt x="848" y="1990"/>
                  </a:lnTo>
                  <a:lnTo>
                    <a:pt x="846" y="1991"/>
                  </a:lnTo>
                  <a:lnTo>
                    <a:pt x="845" y="1991"/>
                  </a:lnTo>
                  <a:lnTo>
                    <a:pt x="845" y="1993"/>
                  </a:lnTo>
                  <a:lnTo>
                    <a:pt x="844" y="1994"/>
                  </a:lnTo>
                  <a:lnTo>
                    <a:pt x="843" y="1994"/>
                  </a:lnTo>
                  <a:lnTo>
                    <a:pt x="842" y="1994"/>
                  </a:lnTo>
                  <a:lnTo>
                    <a:pt x="841" y="1994"/>
                  </a:lnTo>
                  <a:lnTo>
                    <a:pt x="839" y="1994"/>
                  </a:lnTo>
                  <a:lnTo>
                    <a:pt x="839" y="1995"/>
                  </a:lnTo>
                  <a:lnTo>
                    <a:pt x="838" y="1995"/>
                  </a:lnTo>
                  <a:lnTo>
                    <a:pt x="837" y="1995"/>
                  </a:lnTo>
                  <a:lnTo>
                    <a:pt x="836" y="1995"/>
                  </a:lnTo>
                  <a:lnTo>
                    <a:pt x="835" y="1995"/>
                  </a:lnTo>
                  <a:lnTo>
                    <a:pt x="834" y="1996"/>
                  </a:lnTo>
                  <a:lnTo>
                    <a:pt x="834" y="1997"/>
                  </a:lnTo>
                  <a:lnTo>
                    <a:pt x="832" y="1997"/>
                  </a:lnTo>
                  <a:lnTo>
                    <a:pt x="832" y="1999"/>
                  </a:lnTo>
                  <a:lnTo>
                    <a:pt x="831" y="1997"/>
                  </a:lnTo>
                  <a:lnTo>
                    <a:pt x="830" y="1997"/>
                  </a:lnTo>
                  <a:lnTo>
                    <a:pt x="829" y="1996"/>
                  </a:lnTo>
                  <a:lnTo>
                    <a:pt x="828" y="1996"/>
                  </a:lnTo>
                  <a:lnTo>
                    <a:pt x="826" y="1995"/>
                  </a:lnTo>
                  <a:lnTo>
                    <a:pt x="825" y="1995"/>
                  </a:lnTo>
                  <a:lnTo>
                    <a:pt x="825" y="1994"/>
                  </a:lnTo>
                  <a:lnTo>
                    <a:pt x="824" y="1994"/>
                  </a:lnTo>
                  <a:lnTo>
                    <a:pt x="823" y="1993"/>
                  </a:lnTo>
                  <a:lnTo>
                    <a:pt x="822" y="1993"/>
                  </a:lnTo>
                  <a:lnTo>
                    <a:pt x="822" y="1991"/>
                  </a:lnTo>
                  <a:lnTo>
                    <a:pt x="821" y="1991"/>
                  </a:lnTo>
                  <a:lnTo>
                    <a:pt x="819" y="1990"/>
                  </a:lnTo>
                  <a:lnTo>
                    <a:pt x="819" y="1989"/>
                  </a:lnTo>
                  <a:lnTo>
                    <a:pt x="818" y="1988"/>
                  </a:lnTo>
                  <a:lnTo>
                    <a:pt x="818" y="1987"/>
                  </a:lnTo>
                  <a:lnTo>
                    <a:pt x="818" y="1986"/>
                  </a:lnTo>
                  <a:lnTo>
                    <a:pt x="817" y="1986"/>
                  </a:lnTo>
                  <a:lnTo>
                    <a:pt x="817" y="1984"/>
                  </a:lnTo>
                  <a:lnTo>
                    <a:pt x="816" y="1984"/>
                  </a:lnTo>
                  <a:lnTo>
                    <a:pt x="816" y="1983"/>
                  </a:lnTo>
                  <a:lnTo>
                    <a:pt x="815" y="1983"/>
                  </a:lnTo>
                  <a:lnTo>
                    <a:pt x="815" y="1982"/>
                  </a:lnTo>
                  <a:lnTo>
                    <a:pt x="815" y="1981"/>
                  </a:lnTo>
                  <a:lnTo>
                    <a:pt x="813" y="1980"/>
                  </a:lnTo>
                  <a:lnTo>
                    <a:pt x="812" y="1979"/>
                  </a:lnTo>
                  <a:lnTo>
                    <a:pt x="811" y="1977"/>
                  </a:lnTo>
                  <a:lnTo>
                    <a:pt x="811" y="1976"/>
                  </a:lnTo>
                  <a:lnTo>
                    <a:pt x="810" y="1976"/>
                  </a:lnTo>
                  <a:lnTo>
                    <a:pt x="810" y="1975"/>
                  </a:lnTo>
                  <a:lnTo>
                    <a:pt x="809" y="1975"/>
                  </a:lnTo>
                  <a:lnTo>
                    <a:pt x="808" y="1974"/>
                  </a:lnTo>
                  <a:lnTo>
                    <a:pt x="806" y="1974"/>
                  </a:lnTo>
                  <a:lnTo>
                    <a:pt x="806" y="1973"/>
                  </a:lnTo>
                  <a:lnTo>
                    <a:pt x="808" y="1973"/>
                  </a:lnTo>
                  <a:lnTo>
                    <a:pt x="808" y="1971"/>
                  </a:lnTo>
                  <a:lnTo>
                    <a:pt x="809" y="1971"/>
                  </a:lnTo>
                  <a:lnTo>
                    <a:pt x="810" y="1971"/>
                  </a:lnTo>
                  <a:lnTo>
                    <a:pt x="811" y="1971"/>
                  </a:lnTo>
                  <a:lnTo>
                    <a:pt x="812" y="1971"/>
                  </a:lnTo>
                  <a:lnTo>
                    <a:pt x="813" y="1971"/>
                  </a:lnTo>
                  <a:lnTo>
                    <a:pt x="815" y="1973"/>
                  </a:lnTo>
                  <a:lnTo>
                    <a:pt x="815" y="1971"/>
                  </a:lnTo>
                  <a:lnTo>
                    <a:pt x="816" y="1973"/>
                  </a:lnTo>
                  <a:lnTo>
                    <a:pt x="817" y="1973"/>
                  </a:lnTo>
                  <a:lnTo>
                    <a:pt x="818" y="1971"/>
                  </a:lnTo>
                  <a:lnTo>
                    <a:pt x="819" y="1971"/>
                  </a:lnTo>
                  <a:lnTo>
                    <a:pt x="821" y="1971"/>
                  </a:lnTo>
                  <a:lnTo>
                    <a:pt x="822" y="1971"/>
                  </a:lnTo>
                  <a:lnTo>
                    <a:pt x="823" y="1971"/>
                  </a:lnTo>
                  <a:lnTo>
                    <a:pt x="823" y="1970"/>
                  </a:lnTo>
                  <a:lnTo>
                    <a:pt x="824" y="1970"/>
                  </a:lnTo>
                  <a:lnTo>
                    <a:pt x="824" y="1969"/>
                  </a:lnTo>
                  <a:lnTo>
                    <a:pt x="825" y="1969"/>
                  </a:lnTo>
                  <a:lnTo>
                    <a:pt x="825" y="1968"/>
                  </a:lnTo>
                  <a:lnTo>
                    <a:pt x="826" y="1968"/>
                  </a:lnTo>
                  <a:lnTo>
                    <a:pt x="828" y="1967"/>
                  </a:lnTo>
                  <a:lnTo>
                    <a:pt x="829" y="1968"/>
                  </a:lnTo>
                  <a:lnTo>
                    <a:pt x="830" y="1968"/>
                  </a:lnTo>
                  <a:lnTo>
                    <a:pt x="831" y="1968"/>
                  </a:lnTo>
                  <a:lnTo>
                    <a:pt x="832" y="1969"/>
                  </a:lnTo>
                  <a:lnTo>
                    <a:pt x="834" y="1969"/>
                  </a:lnTo>
                  <a:lnTo>
                    <a:pt x="835" y="1969"/>
                  </a:lnTo>
                  <a:lnTo>
                    <a:pt x="836" y="1969"/>
                  </a:lnTo>
                  <a:lnTo>
                    <a:pt x="837" y="1969"/>
                  </a:lnTo>
                  <a:lnTo>
                    <a:pt x="838" y="1968"/>
                  </a:lnTo>
                  <a:lnTo>
                    <a:pt x="839" y="1968"/>
                  </a:lnTo>
                  <a:lnTo>
                    <a:pt x="841" y="1968"/>
                  </a:lnTo>
                  <a:lnTo>
                    <a:pt x="841" y="1967"/>
                  </a:lnTo>
                  <a:lnTo>
                    <a:pt x="842" y="1967"/>
                  </a:lnTo>
                  <a:lnTo>
                    <a:pt x="842" y="1966"/>
                  </a:lnTo>
                  <a:lnTo>
                    <a:pt x="843" y="1966"/>
                  </a:lnTo>
                  <a:lnTo>
                    <a:pt x="843" y="1964"/>
                  </a:lnTo>
                  <a:lnTo>
                    <a:pt x="844" y="1964"/>
                  </a:lnTo>
                  <a:close/>
                  <a:moveTo>
                    <a:pt x="770" y="1960"/>
                  </a:moveTo>
                  <a:lnTo>
                    <a:pt x="770" y="1961"/>
                  </a:lnTo>
                  <a:lnTo>
                    <a:pt x="769" y="1961"/>
                  </a:lnTo>
                  <a:lnTo>
                    <a:pt x="767" y="1961"/>
                  </a:lnTo>
                  <a:lnTo>
                    <a:pt x="766" y="1961"/>
                  </a:lnTo>
                  <a:lnTo>
                    <a:pt x="766" y="1960"/>
                  </a:lnTo>
                  <a:lnTo>
                    <a:pt x="767" y="1960"/>
                  </a:lnTo>
                  <a:lnTo>
                    <a:pt x="770" y="1960"/>
                  </a:lnTo>
                  <a:close/>
                  <a:moveTo>
                    <a:pt x="790" y="1960"/>
                  </a:moveTo>
                  <a:lnTo>
                    <a:pt x="790" y="1961"/>
                  </a:lnTo>
                  <a:lnTo>
                    <a:pt x="789" y="1960"/>
                  </a:lnTo>
                  <a:lnTo>
                    <a:pt x="790" y="1958"/>
                  </a:lnTo>
                  <a:lnTo>
                    <a:pt x="790" y="1960"/>
                  </a:lnTo>
                  <a:close/>
                  <a:moveTo>
                    <a:pt x="785" y="1961"/>
                  </a:moveTo>
                  <a:lnTo>
                    <a:pt x="785" y="1962"/>
                  </a:lnTo>
                  <a:lnTo>
                    <a:pt x="786" y="1962"/>
                  </a:lnTo>
                  <a:lnTo>
                    <a:pt x="788" y="1962"/>
                  </a:lnTo>
                  <a:lnTo>
                    <a:pt x="789" y="1962"/>
                  </a:lnTo>
                  <a:lnTo>
                    <a:pt x="790" y="1962"/>
                  </a:lnTo>
                  <a:lnTo>
                    <a:pt x="791" y="1962"/>
                  </a:lnTo>
                  <a:lnTo>
                    <a:pt x="793" y="1964"/>
                  </a:lnTo>
                  <a:lnTo>
                    <a:pt x="795" y="1967"/>
                  </a:lnTo>
                  <a:lnTo>
                    <a:pt x="795" y="1968"/>
                  </a:lnTo>
                  <a:lnTo>
                    <a:pt x="795" y="1969"/>
                  </a:lnTo>
                  <a:lnTo>
                    <a:pt x="793" y="1969"/>
                  </a:lnTo>
                  <a:lnTo>
                    <a:pt x="792" y="1969"/>
                  </a:lnTo>
                  <a:lnTo>
                    <a:pt x="791" y="1969"/>
                  </a:lnTo>
                  <a:lnTo>
                    <a:pt x="790" y="1969"/>
                  </a:lnTo>
                  <a:lnTo>
                    <a:pt x="789" y="1969"/>
                  </a:lnTo>
                  <a:lnTo>
                    <a:pt x="788" y="1969"/>
                  </a:lnTo>
                  <a:lnTo>
                    <a:pt x="786" y="1969"/>
                  </a:lnTo>
                  <a:lnTo>
                    <a:pt x="784" y="1970"/>
                  </a:lnTo>
                  <a:lnTo>
                    <a:pt x="783" y="1969"/>
                  </a:lnTo>
                  <a:lnTo>
                    <a:pt x="782" y="1969"/>
                  </a:lnTo>
                  <a:lnTo>
                    <a:pt x="780" y="1968"/>
                  </a:lnTo>
                  <a:lnTo>
                    <a:pt x="779" y="1968"/>
                  </a:lnTo>
                  <a:lnTo>
                    <a:pt x="778" y="1967"/>
                  </a:lnTo>
                  <a:lnTo>
                    <a:pt x="777" y="1967"/>
                  </a:lnTo>
                  <a:lnTo>
                    <a:pt x="776" y="1967"/>
                  </a:lnTo>
                  <a:lnTo>
                    <a:pt x="775" y="1966"/>
                  </a:lnTo>
                  <a:lnTo>
                    <a:pt x="773" y="1967"/>
                  </a:lnTo>
                  <a:lnTo>
                    <a:pt x="772" y="1968"/>
                  </a:lnTo>
                  <a:lnTo>
                    <a:pt x="771" y="1968"/>
                  </a:lnTo>
                  <a:lnTo>
                    <a:pt x="770" y="1967"/>
                  </a:lnTo>
                  <a:lnTo>
                    <a:pt x="767" y="1967"/>
                  </a:lnTo>
                  <a:lnTo>
                    <a:pt x="766" y="1967"/>
                  </a:lnTo>
                  <a:lnTo>
                    <a:pt x="766" y="1966"/>
                  </a:lnTo>
                  <a:lnTo>
                    <a:pt x="767" y="1966"/>
                  </a:lnTo>
                  <a:lnTo>
                    <a:pt x="766" y="1966"/>
                  </a:lnTo>
                  <a:lnTo>
                    <a:pt x="766" y="1964"/>
                  </a:lnTo>
                  <a:lnTo>
                    <a:pt x="767" y="1964"/>
                  </a:lnTo>
                  <a:lnTo>
                    <a:pt x="769" y="1964"/>
                  </a:lnTo>
                  <a:lnTo>
                    <a:pt x="770" y="1963"/>
                  </a:lnTo>
                  <a:lnTo>
                    <a:pt x="771" y="1963"/>
                  </a:lnTo>
                  <a:lnTo>
                    <a:pt x="771" y="1962"/>
                  </a:lnTo>
                  <a:lnTo>
                    <a:pt x="772" y="1962"/>
                  </a:lnTo>
                  <a:lnTo>
                    <a:pt x="773" y="1960"/>
                  </a:lnTo>
                  <a:lnTo>
                    <a:pt x="776" y="1962"/>
                  </a:lnTo>
                  <a:lnTo>
                    <a:pt x="778" y="1961"/>
                  </a:lnTo>
                  <a:lnTo>
                    <a:pt x="779" y="1960"/>
                  </a:lnTo>
                  <a:lnTo>
                    <a:pt x="783" y="1957"/>
                  </a:lnTo>
                  <a:lnTo>
                    <a:pt x="783" y="1956"/>
                  </a:lnTo>
                  <a:lnTo>
                    <a:pt x="783" y="1955"/>
                  </a:lnTo>
                  <a:lnTo>
                    <a:pt x="784" y="1956"/>
                  </a:lnTo>
                  <a:lnTo>
                    <a:pt x="784" y="1957"/>
                  </a:lnTo>
                  <a:lnTo>
                    <a:pt x="785" y="1957"/>
                  </a:lnTo>
                  <a:lnTo>
                    <a:pt x="785" y="1958"/>
                  </a:lnTo>
                  <a:lnTo>
                    <a:pt x="785" y="1960"/>
                  </a:lnTo>
                  <a:lnTo>
                    <a:pt x="784" y="1961"/>
                  </a:lnTo>
                  <a:lnTo>
                    <a:pt x="785" y="1961"/>
                  </a:lnTo>
                  <a:close/>
                  <a:moveTo>
                    <a:pt x="872" y="1956"/>
                  </a:moveTo>
                  <a:lnTo>
                    <a:pt x="874" y="1956"/>
                  </a:lnTo>
                  <a:lnTo>
                    <a:pt x="876" y="1956"/>
                  </a:lnTo>
                  <a:lnTo>
                    <a:pt x="882" y="1957"/>
                  </a:lnTo>
                  <a:lnTo>
                    <a:pt x="883" y="1957"/>
                  </a:lnTo>
                  <a:lnTo>
                    <a:pt x="885" y="1958"/>
                  </a:lnTo>
                  <a:lnTo>
                    <a:pt x="887" y="1958"/>
                  </a:lnTo>
                  <a:lnTo>
                    <a:pt x="888" y="1960"/>
                  </a:lnTo>
                  <a:lnTo>
                    <a:pt x="889" y="1960"/>
                  </a:lnTo>
                  <a:lnTo>
                    <a:pt x="889" y="1961"/>
                  </a:lnTo>
                  <a:lnTo>
                    <a:pt x="890" y="1961"/>
                  </a:lnTo>
                  <a:lnTo>
                    <a:pt x="892" y="1961"/>
                  </a:lnTo>
                  <a:lnTo>
                    <a:pt x="894" y="1961"/>
                  </a:lnTo>
                  <a:lnTo>
                    <a:pt x="894" y="1960"/>
                  </a:lnTo>
                  <a:lnTo>
                    <a:pt x="895" y="1960"/>
                  </a:lnTo>
                  <a:lnTo>
                    <a:pt x="896" y="1960"/>
                  </a:lnTo>
                  <a:lnTo>
                    <a:pt x="897" y="1960"/>
                  </a:lnTo>
                  <a:lnTo>
                    <a:pt x="898" y="1961"/>
                  </a:lnTo>
                  <a:lnTo>
                    <a:pt x="900" y="1961"/>
                  </a:lnTo>
                  <a:lnTo>
                    <a:pt x="900" y="1960"/>
                  </a:lnTo>
                  <a:lnTo>
                    <a:pt x="901" y="1960"/>
                  </a:lnTo>
                  <a:lnTo>
                    <a:pt x="902" y="1960"/>
                  </a:lnTo>
                  <a:lnTo>
                    <a:pt x="902" y="1961"/>
                  </a:lnTo>
                  <a:lnTo>
                    <a:pt x="903" y="1961"/>
                  </a:lnTo>
                  <a:lnTo>
                    <a:pt x="904" y="1962"/>
                  </a:lnTo>
                  <a:lnTo>
                    <a:pt x="905" y="1962"/>
                  </a:lnTo>
                  <a:lnTo>
                    <a:pt x="905" y="1963"/>
                  </a:lnTo>
                  <a:lnTo>
                    <a:pt x="907" y="1962"/>
                  </a:lnTo>
                  <a:lnTo>
                    <a:pt x="908" y="1962"/>
                  </a:lnTo>
                  <a:lnTo>
                    <a:pt x="908" y="1963"/>
                  </a:lnTo>
                  <a:lnTo>
                    <a:pt x="909" y="1963"/>
                  </a:lnTo>
                  <a:lnTo>
                    <a:pt x="910" y="1963"/>
                  </a:lnTo>
                  <a:lnTo>
                    <a:pt x="911" y="1964"/>
                  </a:lnTo>
                  <a:lnTo>
                    <a:pt x="911" y="1966"/>
                  </a:lnTo>
                  <a:lnTo>
                    <a:pt x="913" y="1966"/>
                  </a:lnTo>
                  <a:lnTo>
                    <a:pt x="913" y="1967"/>
                  </a:lnTo>
                  <a:lnTo>
                    <a:pt x="914" y="1967"/>
                  </a:lnTo>
                  <a:lnTo>
                    <a:pt x="915" y="1967"/>
                  </a:lnTo>
                  <a:lnTo>
                    <a:pt x="915" y="1968"/>
                  </a:lnTo>
                  <a:lnTo>
                    <a:pt x="915" y="1969"/>
                  </a:lnTo>
                  <a:lnTo>
                    <a:pt x="916" y="1969"/>
                  </a:lnTo>
                  <a:lnTo>
                    <a:pt x="917" y="1969"/>
                  </a:lnTo>
                  <a:lnTo>
                    <a:pt x="918" y="1969"/>
                  </a:lnTo>
                  <a:lnTo>
                    <a:pt x="920" y="1969"/>
                  </a:lnTo>
                  <a:lnTo>
                    <a:pt x="921" y="1969"/>
                  </a:lnTo>
                  <a:lnTo>
                    <a:pt x="922" y="1969"/>
                  </a:lnTo>
                  <a:lnTo>
                    <a:pt x="922" y="1970"/>
                  </a:lnTo>
                  <a:lnTo>
                    <a:pt x="923" y="1969"/>
                  </a:lnTo>
                  <a:lnTo>
                    <a:pt x="924" y="1970"/>
                  </a:lnTo>
                  <a:lnTo>
                    <a:pt x="926" y="1970"/>
                  </a:lnTo>
                  <a:lnTo>
                    <a:pt x="927" y="1970"/>
                  </a:lnTo>
                  <a:lnTo>
                    <a:pt x="928" y="1969"/>
                  </a:lnTo>
                  <a:lnTo>
                    <a:pt x="929" y="1969"/>
                  </a:lnTo>
                  <a:lnTo>
                    <a:pt x="929" y="1968"/>
                  </a:lnTo>
                  <a:lnTo>
                    <a:pt x="930" y="1968"/>
                  </a:lnTo>
                  <a:lnTo>
                    <a:pt x="930" y="1967"/>
                  </a:lnTo>
                  <a:lnTo>
                    <a:pt x="930" y="1966"/>
                  </a:lnTo>
                  <a:lnTo>
                    <a:pt x="930" y="1964"/>
                  </a:lnTo>
                  <a:lnTo>
                    <a:pt x="931" y="1963"/>
                  </a:lnTo>
                  <a:lnTo>
                    <a:pt x="933" y="1963"/>
                  </a:lnTo>
                  <a:lnTo>
                    <a:pt x="933" y="1962"/>
                  </a:lnTo>
                  <a:lnTo>
                    <a:pt x="934" y="1962"/>
                  </a:lnTo>
                  <a:lnTo>
                    <a:pt x="935" y="1961"/>
                  </a:lnTo>
                  <a:lnTo>
                    <a:pt x="936" y="1962"/>
                  </a:lnTo>
                  <a:lnTo>
                    <a:pt x="937" y="1962"/>
                  </a:lnTo>
                  <a:lnTo>
                    <a:pt x="937" y="1961"/>
                  </a:lnTo>
                  <a:lnTo>
                    <a:pt x="938" y="1961"/>
                  </a:lnTo>
                  <a:lnTo>
                    <a:pt x="940" y="1961"/>
                  </a:lnTo>
                  <a:lnTo>
                    <a:pt x="941" y="1961"/>
                  </a:lnTo>
                  <a:lnTo>
                    <a:pt x="941" y="1962"/>
                  </a:lnTo>
                  <a:lnTo>
                    <a:pt x="942" y="1962"/>
                  </a:lnTo>
                  <a:lnTo>
                    <a:pt x="943" y="1963"/>
                  </a:lnTo>
                  <a:lnTo>
                    <a:pt x="944" y="1963"/>
                  </a:lnTo>
                  <a:lnTo>
                    <a:pt x="946" y="1963"/>
                  </a:lnTo>
                  <a:lnTo>
                    <a:pt x="946" y="1964"/>
                  </a:lnTo>
                  <a:lnTo>
                    <a:pt x="947" y="1964"/>
                  </a:lnTo>
                  <a:lnTo>
                    <a:pt x="948" y="1966"/>
                  </a:lnTo>
                  <a:lnTo>
                    <a:pt x="947" y="1966"/>
                  </a:lnTo>
                  <a:lnTo>
                    <a:pt x="947" y="1967"/>
                  </a:lnTo>
                  <a:lnTo>
                    <a:pt x="946" y="1967"/>
                  </a:lnTo>
                  <a:lnTo>
                    <a:pt x="946" y="1968"/>
                  </a:lnTo>
                  <a:lnTo>
                    <a:pt x="944" y="1968"/>
                  </a:lnTo>
                  <a:lnTo>
                    <a:pt x="943" y="1968"/>
                  </a:lnTo>
                  <a:lnTo>
                    <a:pt x="943" y="1969"/>
                  </a:lnTo>
                  <a:lnTo>
                    <a:pt x="942" y="1970"/>
                  </a:lnTo>
                  <a:lnTo>
                    <a:pt x="942" y="1971"/>
                  </a:lnTo>
                  <a:lnTo>
                    <a:pt x="942" y="1973"/>
                  </a:lnTo>
                  <a:lnTo>
                    <a:pt x="941" y="1974"/>
                  </a:lnTo>
                  <a:lnTo>
                    <a:pt x="940" y="1974"/>
                  </a:lnTo>
                  <a:lnTo>
                    <a:pt x="938" y="1975"/>
                  </a:lnTo>
                  <a:lnTo>
                    <a:pt x="938" y="1974"/>
                  </a:lnTo>
                  <a:lnTo>
                    <a:pt x="937" y="1974"/>
                  </a:lnTo>
                  <a:lnTo>
                    <a:pt x="935" y="1975"/>
                  </a:lnTo>
                  <a:lnTo>
                    <a:pt x="934" y="1976"/>
                  </a:lnTo>
                  <a:lnTo>
                    <a:pt x="931" y="1976"/>
                  </a:lnTo>
                  <a:lnTo>
                    <a:pt x="930" y="1976"/>
                  </a:lnTo>
                  <a:lnTo>
                    <a:pt x="929" y="1976"/>
                  </a:lnTo>
                  <a:lnTo>
                    <a:pt x="928" y="1976"/>
                  </a:lnTo>
                  <a:lnTo>
                    <a:pt x="927" y="1976"/>
                  </a:lnTo>
                  <a:lnTo>
                    <a:pt x="926" y="1976"/>
                  </a:lnTo>
                  <a:lnTo>
                    <a:pt x="924" y="1976"/>
                  </a:lnTo>
                  <a:lnTo>
                    <a:pt x="923" y="1976"/>
                  </a:lnTo>
                  <a:lnTo>
                    <a:pt x="922" y="1976"/>
                  </a:lnTo>
                  <a:lnTo>
                    <a:pt x="921" y="1976"/>
                  </a:lnTo>
                  <a:lnTo>
                    <a:pt x="917" y="1979"/>
                  </a:lnTo>
                  <a:lnTo>
                    <a:pt x="916" y="1979"/>
                  </a:lnTo>
                  <a:lnTo>
                    <a:pt x="915" y="1980"/>
                  </a:lnTo>
                  <a:lnTo>
                    <a:pt x="914" y="1980"/>
                  </a:lnTo>
                  <a:lnTo>
                    <a:pt x="913" y="1980"/>
                  </a:lnTo>
                  <a:lnTo>
                    <a:pt x="913" y="1981"/>
                  </a:lnTo>
                  <a:lnTo>
                    <a:pt x="911" y="1981"/>
                  </a:lnTo>
                  <a:lnTo>
                    <a:pt x="910" y="1982"/>
                  </a:lnTo>
                  <a:lnTo>
                    <a:pt x="909" y="1982"/>
                  </a:lnTo>
                  <a:lnTo>
                    <a:pt x="909" y="1983"/>
                  </a:lnTo>
                  <a:lnTo>
                    <a:pt x="908" y="1982"/>
                  </a:lnTo>
                  <a:lnTo>
                    <a:pt x="905" y="1982"/>
                  </a:lnTo>
                  <a:lnTo>
                    <a:pt x="904" y="1982"/>
                  </a:lnTo>
                  <a:lnTo>
                    <a:pt x="903" y="1982"/>
                  </a:lnTo>
                  <a:lnTo>
                    <a:pt x="902" y="1982"/>
                  </a:lnTo>
                  <a:lnTo>
                    <a:pt x="902" y="1983"/>
                  </a:lnTo>
                  <a:lnTo>
                    <a:pt x="900" y="1983"/>
                  </a:lnTo>
                  <a:lnTo>
                    <a:pt x="898" y="1982"/>
                  </a:lnTo>
                  <a:lnTo>
                    <a:pt x="897" y="1982"/>
                  </a:lnTo>
                  <a:lnTo>
                    <a:pt x="896" y="1982"/>
                  </a:lnTo>
                  <a:lnTo>
                    <a:pt x="895" y="1983"/>
                  </a:lnTo>
                  <a:lnTo>
                    <a:pt x="895" y="1982"/>
                  </a:lnTo>
                  <a:lnTo>
                    <a:pt x="894" y="1982"/>
                  </a:lnTo>
                  <a:lnTo>
                    <a:pt x="892" y="1982"/>
                  </a:lnTo>
                  <a:lnTo>
                    <a:pt x="891" y="1982"/>
                  </a:lnTo>
                  <a:lnTo>
                    <a:pt x="890" y="1983"/>
                  </a:lnTo>
                  <a:lnTo>
                    <a:pt x="889" y="1983"/>
                  </a:lnTo>
                  <a:lnTo>
                    <a:pt x="889" y="1982"/>
                  </a:lnTo>
                  <a:lnTo>
                    <a:pt x="889" y="1981"/>
                  </a:lnTo>
                  <a:lnTo>
                    <a:pt x="888" y="1981"/>
                  </a:lnTo>
                  <a:lnTo>
                    <a:pt x="887" y="1981"/>
                  </a:lnTo>
                  <a:lnTo>
                    <a:pt x="885" y="1980"/>
                  </a:lnTo>
                  <a:lnTo>
                    <a:pt x="884" y="1981"/>
                  </a:lnTo>
                  <a:lnTo>
                    <a:pt x="883" y="1981"/>
                  </a:lnTo>
                  <a:lnTo>
                    <a:pt x="883" y="1980"/>
                  </a:lnTo>
                  <a:lnTo>
                    <a:pt x="882" y="1980"/>
                  </a:lnTo>
                  <a:lnTo>
                    <a:pt x="882" y="1979"/>
                  </a:lnTo>
                  <a:lnTo>
                    <a:pt x="881" y="1979"/>
                  </a:lnTo>
                  <a:lnTo>
                    <a:pt x="880" y="1979"/>
                  </a:lnTo>
                  <a:lnTo>
                    <a:pt x="878" y="1977"/>
                  </a:lnTo>
                  <a:lnTo>
                    <a:pt x="878" y="1976"/>
                  </a:lnTo>
                  <a:lnTo>
                    <a:pt x="877" y="1975"/>
                  </a:lnTo>
                  <a:lnTo>
                    <a:pt x="877" y="1974"/>
                  </a:lnTo>
                  <a:lnTo>
                    <a:pt x="877" y="1973"/>
                  </a:lnTo>
                  <a:lnTo>
                    <a:pt x="876" y="1973"/>
                  </a:lnTo>
                  <a:lnTo>
                    <a:pt x="876" y="1971"/>
                  </a:lnTo>
                  <a:lnTo>
                    <a:pt x="877" y="1970"/>
                  </a:lnTo>
                  <a:lnTo>
                    <a:pt x="878" y="1968"/>
                  </a:lnTo>
                  <a:lnTo>
                    <a:pt x="878" y="1966"/>
                  </a:lnTo>
                  <a:lnTo>
                    <a:pt x="877" y="1966"/>
                  </a:lnTo>
                  <a:lnTo>
                    <a:pt x="877" y="1964"/>
                  </a:lnTo>
                  <a:lnTo>
                    <a:pt x="876" y="1964"/>
                  </a:lnTo>
                  <a:lnTo>
                    <a:pt x="876" y="1963"/>
                  </a:lnTo>
                  <a:lnTo>
                    <a:pt x="875" y="1963"/>
                  </a:lnTo>
                  <a:lnTo>
                    <a:pt x="874" y="1962"/>
                  </a:lnTo>
                  <a:lnTo>
                    <a:pt x="874" y="1961"/>
                  </a:lnTo>
                  <a:lnTo>
                    <a:pt x="872" y="1961"/>
                  </a:lnTo>
                  <a:lnTo>
                    <a:pt x="871" y="1960"/>
                  </a:lnTo>
                  <a:lnTo>
                    <a:pt x="869" y="1961"/>
                  </a:lnTo>
                  <a:lnTo>
                    <a:pt x="868" y="1960"/>
                  </a:lnTo>
                  <a:lnTo>
                    <a:pt x="869" y="1958"/>
                  </a:lnTo>
                  <a:lnTo>
                    <a:pt x="869" y="1957"/>
                  </a:lnTo>
                  <a:lnTo>
                    <a:pt x="870" y="1955"/>
                  </a:lnTo>
                  <a:lnTo>
                    <a:pt x="871" y="1955"/>
                  </a:lnTo>
                  <a:lnTo>
                    <a:pt x="872" y="1956"/>
                  </a:lnTo>
                  <a:close/>
                  <a:moveTo>
                    <a:pt x="1005" y="1935"/>
                  </a:moveTo>
                  <a:lnTo>
                    <a:pt x="1005" y="1934"/>
                  </a:lnTo>
                  <a:lnTo>
                    <a:pt x="1005" y="1931"/>
                  </a:lnTo>
                  <a:lnTo>
                    <a:pt x="1005" y="1935"/>
                  </a:lnTo>
                  <a:close/>
                  <a:moveTo>
                    <a:pt x="271" y="1087"/>
                  </a:moveTo>
                  <a:lnTo>
                    <a:pt x="272" y="1088"/>
                  </a:lnTo>
                  <a:lnTo>
                    <a:pt x="271" y="1088"/>
                  </a:lnTo>
                  <a:lnTo>
                    <a:pt x="271" y="1087"/>
                  </a:lnTo>
                  <a:close/>
                  <a:moveTo>
                    <a:pt x="275" y="1088"/>
                  </a:moveTo>
                  <a:lnTo>
                    <a:pt x="273" y="1089"/>
                  </a:lnTo>
                  <a:lnTo>
                    <a:pt x="273" y="1088"/>
                  </a:lnTo>
                  <a:lnTo>
                    <a:pt x="273" y="1087"/>
                  </a:lnTo>
                  <a:lnTo>
                    <a:pt x="275" y="1088"/>
                  </a:lnTo>
                  <a:close/>
                  <a:moveTo>
                    <a:pt x="266" y="1081"/>
                  </a:moveTo>
                  <a:lnTo>
                    <a:pt x="267" y="1081"/>
                  </a:lnTo>
                  <a:lnTo>
                    <a:pt x="266" y="1081"/>
                  </a:lnTo>
                  <a:close/>
                  <a:moveTo>
                    <a:pt x="254" y="1073"/>
                  </a:moveTo>
                  <a:lnTo>
                    <a:pt x="253" y="1073"/>
                  </a:lnTo>
                  <a:lnTo>
                    <a:pt x="254" y="1073"/>
                  </a:lnTo>
                  <a:close/>
                  <a:moveTo>
                    <a:pt x="253" y="1069"/>
                  </a:moveTo>
                  <a:lnTo>
                    <a:pt x="253" y="1071"/>
                  </a:lnTo>
                  <a:lnTo>
                    <a:pt x="252" y="1072"/>
                  </a:lnTo>
                  <a:lnTo>
                    <a:pt x="251" y="1071"/>
                  </a:lnTo>
                  <a:lnTo>
                    <a:pt x="252" y="1069"/>
                  </a:lnTo>
                  <a:lnTo>
                    <a:pt x="253" y="1069"/>
                  </a:lnTo>
                  <a:close/>
                  <a:moveTo>
                    <a:pt x="418" y="1068"/>
                  </a:moveTo>
                  <a:lnTo>
                    <a:pt x="420" y="1069"/>
                  </a:lnTo>
                  <a:lnTo>
                    <a:pt x="418" y="1068"/>
                  </a:lnTo>
                  <a:lnTo>
                    <a:pt x="417" y="1068"/>
                  </a:lnTo>
                  <a:lnTo>
                    <a:pt x="418" y="1067"/>
                  </a:lnTo>
                  <a:lnTo>
                    <a:pt x="418" y="1068"/>
                  </a:lnTo>
                  <a:close/>
                  <a:moveTo>
                    <a:pt x="240" y="1068"/>
                  </a:moveTo>
                  <a:lnTo>
                    <a:pt x="239" y="1069"/>
                  </a:lnTo>
                  <a:lnTo>
                    <a:pt x="239" y="1068"/>
                  </a:lnTo>
                  <a:lnTo>
                    <a:pt x="238" y="1068"/>
                  </a:lnTo>
                  <a:lnTo>
                    <a:pt x="238" y="1067"/>
                  </a:lnTo>
                  <a:lnTo>
                    <a:pt x="239" y="1067"/>
                  </a:lnTo>
                  <a:lnTo>
                    <a:pt x="240" y="1068"/>
                  </a:lnTo>
                  <a:close/>
                  <a:moveTo>
                    <a:pt x="407" y="1066"/>
                  </a:moveTo>
                  <a:lnTo>
                    <a:pt x="408" y="1066"/>
                  </a:lnTo>
                  <a:lnTo>
                    <a:pt x="409" y="1066"/>
                  </a:lnTo>
                  <a:lnTo>
                    <a:pt x="410" y="1066"/>
                  </a:lnTo>
                  <a:lnTo>
                    <a:pt x="411" y="1066"/>
                  </a:lnTo>
                  <a:lnTo>
                    <a:pt x="413" y="1066"/>
                  </a:lnTo>
                  <a:lnTo>
                    <a:pt x="414" y="1066"/>
                  </a:lnTo>
                  <a:lnTo>
                    <a:pt x="414" y="1067"/>
                  </a:lnTo>
                  <a:lnTo>
                    <a:pt x="416" y="1068"/>
                  </a:lnTo>
                  <a:lnTo>
                    <a:pt x="417" y="1068"/>
                  </a:lnTo>
                  <a:lnTo>
                    <a:pt x="418" y="1069"/>
                  </a:lnTo>
                  <a:lnTo>
                    <a:pt x="420" y="1071"/>
                  </a:lnTo>
                  <a:lnTo>
                    <a:pt x="421" y="1071"/>
                  </a:lnTo>
                  <a:lnTo>
                    <a:pt x="422" y="1072"/>
                  </a:lnTo>
                  <a:lnTo>
                    <a:pt x="423" y="1073"/>
                  </a:lnTo>
                  <a:lnTo>
                    <a:pt x="423" y="1074"/>
                  </a:lnTo>
                  <a:lnTo>
                    <a:pt x="422" y="1076"/>
                  </a:lnTo>
                  <a:lnTo>
                    <a:pt x="421" y="1076"/>
                  </a:lnTo>
                  <a:lnTo>
                    <a:pt x="420" y="1075"/>
                  </a:lnTo>
                  <a:lnTo>
                    <a:pt x="418" y="1075"/>
                  </a:lnTo>
                  <a:lnTo>
                    <a:pt x="417" y="1074"/>
                  </a:lnTo>
                  <a:lnTo>
                    <a:pt x="415" y="1074"/>
                  </a:lnTo>
                  <a:lnTo>
                    <a:pt x="414" y="1073"/>
                  </a:lnTo>
                  <a:lnTo>
                    <a:pt x="413" y="1072"/>
                  </a:lnTo>
                  <a:lnTo>
                    <a:pt x="411" y="1072"/>
                  </a:lnTo>
                  <a:lnTo>
                    <a:pt x="410" y="1073"/>
                  </a:lnTo>
                  <a:lnTo>
                    <a:pt x="411" y="1072"/>
                  </a:lnTo>
                  <a:lnTo>
                    <a:pt x="410" y="1072"/>
                  </a:lnTo>
                  <a:lnTo>
                    <a:pt x="409" y="1071"/>
                  </a:lnTo>
                  <a:lnTo>
                    <a:pt x="408" y="1071"/>
                  </a:lnTo>
                  <a:lnTo>
                    <a:pt x="409" y="1071"/>
                  </a:lnTo>
                  <a:lnTo>
                    <a:pt x="409" y="1069"/>
                  </a:lnTo>
                  <a:lnTo>
                    <a:pt x="409" y="1068"/>
                  </a:lnTo>
                  <a:lnTo>
                    <a:pt x="407" y="1068"/>
                  </a:lnTo>
                  <a:lnTo>
                    <a:pt x="407" y="1069"/>
                  </a:lnTo>
                  <a:lnTo>
                    <a:pt x="405" y="1069"/>
                  </a:lnTo>
                  <a:lnTo>
                    <a:pt x="404" y="1068"/>
                  </a:lnTo>
                  <a:lnTo>
                    <a:pt x="403" y="1068"/>
                  </a:lnTo>
                  <a:lnTo>
                    <a:pt x="402" y="1067"/>
                  </a:lnTo>
                  <a:lnTo>
                    <a:pt x="403" y="1065"/>
                  </a:lnTo>
                  <a:lnTo>
                    <a:pt x="407" y="1066"/>
                  </a:lnTo>
                  <a:close/>
                  <a:moveTo>
                    <a:pt x="395" y="1060"/>
                  </a:moveTo>
                  <a:lnTo>
                    <a:pt x="396" y="1061"/>
                  </a:lnTo>
                  <a:lnTo>
                    <a:pt x="397" y="1060"/>
                  </a:lnTo>
                  <a:lnTo>
                    <a:pt x="397" y="1061"/>
                  </a:lnTo>
                  <a:lnTo>
                    <a:pt x="396" y="1062"/>
                  </a:lnTo>
                  <a:lnTo>
                    <a:pt x="395" y="1061"/>
                  </a:lnTo>
                  <a:lnTo>
                    <a:pt x="395" y="1060"/>
                  </a:lnTo>
                  <a:close/>
                  <a:moveTo>
                    <a:pt x="395" y="1060"/>
                  </a:moveTo>
                  <a:lnTo>
                    <a:pt x="394" y="1058"/>
                  </a:lnTo>
                  <a:lnTo>
                    <a:pt x="394" y="1056"/>
                  </a:lnTo>
                  <a:lnTo>
                    <a:pt x="395" y="1056"/>
                  </a:lnTo>
                  <a:lnTo>
                    <a:pt x="396" y="1056"/>
                  </a:lnTo>
                  <a:lnTo>
                    <a:pt x="396" y="1058"/>
                  </a:lnTo>
                  <a:lnTo>
                    <a:pt x="396" y="1059"/>
                  </a:lnTo>
                  <a:lnTo>
                    <a:pt x="395" y="1060"/>
                  </a:lnTo>
                  <a:close/>
                  <a:moveTo>
                    <a:pt x="385" y="1049"/>
                  </a:moveTo>
                  <a:lnTo>
                    <a:pt x="385" y="1051"/>
                  </a:lnTo>
                  <a:lnTo>
                    <a:pt x="384" y="1051"/>
                  </a:lnTo>
                  <a:lnTo>
                    <a:pt x="383" y="1051"/>
                  </a:lnTo>
                  <a:lnTo>
                    <a:pt x="382" y="1051"/>
                  </a:lnTo>
                  <a:lnTo>
                    <a:pt x="381" y="1049"/>
                  </a:lnTo>
                  <a:lnTo>
                    <a:pt x="381" y="1048"/>
                  </a:lnTo>
                  <a:lnTo>
                    <a:pt x="382" y="1048"/>
                  </a:lnTo>
                  <a:lnTo>
                    <a:pt x="382" y="1047"/>
                  </a:lnTo>
                  <a:lnTo>
                    <a:pt x="383" y="1047"/>
                  </a:lnTo>
                  <a:lnTo>
                    <a:pt x="383" y="1046"/>
                  </a:lnTo>
                  <a:lnTo>
                    <a:pt x="384" y="1047"/>
                  </a:lnTo>
                  <a:lnTo>
                    <a:pt x="385" y="1048"/>
                  </a:lnTo>
                  <a:lnTo>
                    <a:pt x="385" y="1049"/>
                  </a:lnTo>
                  <a:close/>
                  <a:moveTo>
                    <a:pt x="512" y="1008"/>
                  </a:moveTo>
                  <a:lnTo>
                    <a:pt x="510" y="1009"/>
                  </a:lnTo>
                  <a:lnTo>
                    <a:pt x="509" y="1009"/>
                  </a:lnTo>
                  <a:lnTo>
                    <a:pt x="508" y="1009"/>
                  </a:lnTo>
                  <a:lnTo>
                    <a:pt x="507" y="1009"/>
                  </a:lnTo>
                  <a:lnTo>
                    <a:pt x="508" y="1009"/>
                  </a:lnTo>
                  <a:lnTo>
                    <a:pt x="510" y="1008"/>
                  </a:lnTo>
                  <a:lnTo>
                    <a:pt x="512" y="1008"/>
                  </a:lnTo>
                  <a:lnTo>
                    <a:pt x="513" y="1008"/>
                  </a:lnTo>
                  <a:lnTo>
                    <a:pt x="512" y="1008"/>
                  </a:lnTo>
                  <a:close/>
                  <a:moveTo>
                    <a:pt x="495" y="1007"/>
                  </a:moveTo>
                  <a:lnTo>
                    <a:pt x="494" y="1007"/>
                  </a:lnTo>
                  <a:lnTo>
                    <a:pt x="493" y="1007"/>
                  </a:lnTo>
                  <a:lnTo>
                    <a:pt x="492" y="1006"/>
                  </a:lnTo>
                  <a:lnTo>
                    <a:pt x="490" y="1006"/>
                  </a:lnTo>
                  <a:lnTo>
                    <a:pt x="490" y="1005"/>
                  </a:lnTo>
                  <a:lnTo>
                    <a:pt x="492" y="1005"/>
                  </a:lnTo>
                  <a:lnTo>
                    <a:pt x="492" y="1003"/>
                  </a:lnTo>
                  <a:lnTo>
                    <a:pt x="493" y="1003"/>
                  </a:lnTo>
                  <a:lnTo>
                    <a:pt x="494" y="1003"/>
                  </a:lnTo>
                  <a:lnTo>
                    <a:pt x="495" y="1005"/>
                  </a:lnTo>
                  <a:lnTo>
                    <a:pt x="495" y="1006"/>
                  </a:lnTo>
                  <a:lnTo>
                    <a:pt x="496" y="1006"/>
                  </a:lnTo>
                  <a:lnTo>
                    <a:pt x="495" y="1007"/>
                  </a:lnTo>
                  <a:close/>
                  <a:moveTo>
                    <a:pt x="497" y="1008"/>
                  </a:moveTo>
                  <a:lnTo>
                    <a:pt x="496" y="1008"/>
                  </a:lnTo>
                  <a:lnTo>
                    <a:pt x="496" y="1007"/>
                  </a:lnTo>
                  <a:lnTo>
                    <a:pt x="496" y="1006"/>
                  </a:lnTo>
                  <a:lnTo>
                    <a:pt x="495" y="1005"/>
                  </a:lnTo>
                  <a:lnTo>
                    <a:pt x="495" y="1003"/>
                  </a:lnTo>
                  <a:lnTo>
                    <a:pt x="494" y="1003"/>
                  </a:lnTo>
                  <a:lnTo>
                    <a:pt x="494" y="1002"/>
                  </a:lnTo>
                  <a:lnTo>
                    <a:pt x="494" y="1001"/>
                  </a:lnTo>
                  <a:lnTo>
                    <a:pt x="495" y="1001"/>
                  </a:lnTo>
                  <a:lnTo>
                    <a:pt x="495" y="1000"/>
                  </a:lnTo>
                  <a:lnTo>
                    <a:pt x="495" y="1001"/>
                  </a:lnTo>
                  <a:lnTo>
                    <a:pt x="496" y="1003"/>
                  </a:lnTo>
                  <a:lnTo>
                    <a:pt x="496" y="1005"/>
                  </a:lnTo>
                  <a:lnTo>
                    <a:pt x="497" y="1005"/>
                  </a:lnTo>
                  <a:lnTo>
                    <a:pt x="497" y="1006"/>
                  </a:lnTo>
                  <a:lnTo>
                    <a:pt x="497" y="1007"/>
                  </a:lnTo>
                  <a:lnTo>
                    <a:pt x="499" y="1007"/>
                  </a:lnTo>
                  <a:lnTo>
                    <a:pt x="497" y="1008"/>
                  </a:lnTo>
                  <a:close/>
                  <a:moveTo>
                    <a:pt x="508" y="1007"/>
                  </a:moveTo>
                  <a:lnTo>
                    <a:pt x="508" y="1006"/>
                  </a:lnTo>
                  <a:lnTo>
                    <a:pt x="509" y="1006"/>
                  </a:lnTo>
                  <a:lnTo>
                    <a:pt x="510" y="1007"/>
                  </a:lnTo>
                  <a:lnTo>
                    <a:pt x="513" y="1007"/>
                  </a:lnTo>
                  <a:lnTo>
                    <a:pt x="512" y="1007"/>
                  </a:lnTo>
                  <a:lnTo>
                    <a:pt x="512" y="1008"/>
                  </a:lnTo>
                  <a:lnTo>
                    <a:pt x="510" y="1008"/>
                  </a:lnTo>
                  <a:lnTo>
                    <a:pt x="509" y="1008"/>
                  </a:lnTo>
                  <a:lnTo>
                    <a:pt x="508" y="1008"/>
                  </a:lnTo>
                  <a:lnTo>
                    <a:pt x="507" y="1008"/>
                  </a:lnTo>
                  <a:lnTo>
                    <a:pt x="506" y="1008"/>
                  </a:lnTo>
                  <a:lnTo>
                    <a:pt x="505" y="1009"/>
                  </a:lnTo>
                  <a:lnTo>
                    <a:pt x="503" y="1009"/>
                  </a:lnTo>
                  <a:lnTo>
                    <a:pt x="502" y="1009"/>
                  </a:lnTo>
                  <a:lnTo>
                    <a:pt x="501" y="1008"/>
                  </a:lnTo>
                  <a:lnTo>
                    <a:pt x="501" y="1007"/>
                  </a:lnTo>
                  <a:lnTo>
                    <a:pt x="500" y="1007"/>
                  </a:lnTo>
                  <a:lnTo>
                    <a:pt x="499" y="1005"/>
                  </a:lnTo>
                  <a:lnTo>
                    <a:pt x="499" y="1002"/>
                  </a:lnTo>
                  <a:lnTo>
                    <a:pt x="499" y="1001"/>
                  </a:lnTo>
                  <a:lnTo>
                    <a:pt x="499" y="1000"/>
                  </a:lnTo>
                  <a:lnTo>
                    <a:pt x="500" y="1000"/>
                  </a:lnTo>
                  <a:lnTo>
                    <a:pt x="501" y="1000"/>
                  </a:lnTo>
                  <a:lnTo>
                    <a:pt x="502" y="1000"/>
                  </a:lnTo>
                  <a:lnTo>
                    <a:pt x="502" y="1001"/>
                  </a:lnTo>
                  <a:lnTo>
                    <a:pt x="503" y="1001"/>
                  </a:lnTo>
                  <a:lnTo>
                    <a:pt x="505" y="1001"/>
                  </a:lnTo>
                  <a:lnTo>
                    <a:pt x="506" y="1001"/>
                  </a:lnTo>
                  <a:lnTo>
                    <a:pt x="506" y="1002"/>
                  </a:lnTo>
                  <a:lnTo>
                    <a:pt x="505" y="1002"/>
                  </a:lnTo>
                  <a:lnTo>
                    <a:pt x="505" y="1003"/>
                  </a:lnTo>
                  <a:lnTo>
                    <a:pt x="505" y="1005"/>
                  </a:lnTo>
                  <a:lnTo>
                    <a:pt x="505" y="1006"/>
                  </a:lnTo>
                  <a:lnTo>
                    <a:pt x="506" y="1006"/>
                  </a:lnTo>
                  <a:lnTo>
                    <a:pt x="508" y="1007"/>
                  </a:lnTo>
                  <a:close/>
                  <a:moveTo>
                    <a:pt x="462" y="997"/>
                  </a:moveTo>
                  <a:lnTo>
                    <a:pt x="461" y="997"/>
                  </a:lnTo>
                  <a:lnTo>
                    <a:pt x="460" y="997"/>
                  </a:lnTo>
                  <a:lnTo>
                    <a:pt x="459" y="997"/>
                  </a:lnTo>
                  <a:lnTo>
                    <a:pt x="459" y="996"/>
                  </a:lnTo>
                  <a:lnTo>
                    <a:pt x="460" y="996"/>
                  </a:lnTo>
                  <a:lnTo>
                    <a:pt x="461" y="996"/>
                  </a:lnTo>
                  <a:lnTo>
                    <a:pt x="462" y="996"/>
                  </a:lnTo>
                  <a:lnTo>
                    <a:pt x="462" y="997"/>
                  </a:lnTo>
                  <a:close/>
                  <a:moveTo>
                    <a:pt x="499" y="996"/>
                  </a:moveTo>
                  <a:lnTo>
                    <a:pt x="499" y="997"/>
                  </a:lnTo>
                  <a:lnTo>
                    <a:pt x="497" y="996"/>
                  </a:lnTo>
                  <a:lnTo>
                    <a:pt x="496" y="996"/>
                  </a:lnTo>
                  <a:lnTo>
                    <a:pt x="497" y="996"/>
                  </a:lnTo>
                  <a:lnTo>
                    <a:pt x="499" y="996"/>
                  </a:lnTo>
                  <a:close/>
                  <a:moveTo>
                    <a:pt x="471" y="997"/>
                  </a:moveTo>
                  <a:lnTo>
                    <a:pt x="470" y="996"/>
                  </a:lnTo>
                  <a:lnTo>
                    <a:pt x="471" y="996"/>
                  </a:lnTo>
                  <a:lnTo>
                    <a:pt x="471" y="997"/>
                  </a:lnTo>
                  <a:close/>
                  <a:moveTo>
                    <a:pt x="470" y="995"/>
                  </a:moveTo>
                  <a:lnTo>
                    <a:pt x="470" y="996"/>
                  </a:lnTo>
                  <a:lnTo>
                    <a:pt x="469" y="995"/>
                  </a:lnTo>
                  <a:lnTo>
                    <a:pt x="469" y="996"/>
                  </a:lnTo>
                  <a:lnTo>
                    <a:pt x="468" y="995"/>
                  </a:lnTo>
                  <a:lnTo>
                    <a:pt x="469" y="994"/>
                  </a:lnTo>
                  <a:lnTo>
                    <a:pt x="470" y="995"/>
                  </a:lnTo>
                  <a:close/>
                  <a:moveTo>
                    <a:pt x="464" y="993"/>
                  </a:moveTo>
                  <a:lnTo>
                    <a:pt x="466" y="994"/>
                  </a:lnTo>
                  <a:lnTo>
                    <a:pt x="467" y="994"/>
                  </a:lnTo>
                  <a:lnTo>
                    <a:pt x="467" y="995"/>
                  </a:lnTo>
                  <a:lnTo>
                    <a:pt x="467" y="996"/>
                  </a:lnTo>
                  <a:lnTo>
                    <a:pt x="466" y="996"/>
                  </a:lnTo>
                  <a:lnTo>
                    <a:pt x="464" y="996"/>
                  </a:lnTo>
                  <a:lnTo>
                    <a:pt x="463" y="996"/>
                  </a:lnTo>
                  <a:lnTo>
                    <a:pt x="462" y="996"/>
                  </a:lnTo>
                  <a:lnTo>
                    <a:pt x="462" y="995"/>
                  </a:lnTo>
                  <a:lnTo>
                    <a:pt x="462" y="994"/>
                  </a:lnTo>
                  <a:lnTo>
                    <a:pt x="461" y="993"/>
                  </a:lnTo>
                  <a:lnTo>
                    <a:pt x="461" y="994"/>
                  </a:lnTo>
                  <a:lnTo>
                    <a:pt x="460" y="994"/>
                  </a:lnTo>
                  <a:lnTo>
                    <a:pt x="460" y="993"/>
                  </a:lnTo>
                  <a:lnTo>
                    <a:pt x="459" y="992"/>
                  </a:lnTo>
                  <a:lnTo>
                    <a:pt x="460" y="992"/>
                  </a:lnTo>
                  <a:lnTo>
                    <a:pt x="461" y="993"/>
                  </a:lnTo>
                  <a:lnTo>
                    <a:pt x="462" y="993"/>
                  </a:lnTo>
                  <a:lnTo>
                    <a:pt x="463" y="993"/>
                  </a:lnTo>
                  <a:lnTo>
                    <a:pt x="464" y="993"/>
                  </a:lnTo>
                  <a:close/>
                  <a:moveTo>
                    <a:pt x="520" y="994"/>
                  </a:moveTo>
                  <a:lnTo>
                    <a:pt x="519" y="994"/>
                  </a:lnTo>
                  <a:lnTo>
                    <a:pt x="517" y="994"/>
                  </a:lnTo>
                  <a:lnTo>
                    <a:pt x="519" y="993"/>
                  </a:lnTo>
                  <a:lnTo>
                    <a:pt x="520" y="992"/>
                  </a:lnTo>
                  <a:lnTo>
                    <a:pt x="521" y="992"/>
                  </a:lnTo>
                  <a:lnTo>
                    <a:pt x="521" y="990"/>
                  </a:lnTo>
                  <a:lnTo>
                    <a:pt x="522" y="990"/>
                  </a:lnTo>
                  <a:lnTo>
                    <a:pt x="523" y="989"/>
                  </a:lnTo>
                  <a:lnTo>
                    <a:pt x="523" y="990"/>
                  </a:lnTo>
                  <a:lnTo>
                    <a:pt x="523" y="992"/>
                  </a:lnTo>
                  <a:lnTo>
                    <a:pt x="522" y="993"/>
                  </a:lnTo>
                  <a:lnTo>
                    <a:pt x="522" y="994"/>
                  </a:lnTo>
                  <a:lnTo>
                    <a:pt x="521" y="994"/>
                  </a:lnTo>
                  <a:lnTo>
                    <a:pt x="520" y="994"/>
                  </a:lnTo>
                  <a:close/>
                  <a:moveTo>
                    <a:pt x="47" y="310"/>
                  </a:moveTo>
                  <a:lnTo>
                    <a:pt x="48" y="309"/>
                  </a:lnTo>
                  <a:lnTo>
                    <a:pt x="49" y="309"/>
                  </a:lnTo>
                  <a:lnTo>
                    <a:pt x="49" y="310"/>
                  </a:lnTo>
                  <a:lnTo>
                    <a:pt x="48" y="310"/>
                  </a:lnTo>
                  <a:lnTo>
                    <a:pt x="47" y="310"/>
                  </a:lnTo>
                  <a:close/>
                  <a:moveTo>
                    <a:pt x="48" y="308"/>
                  </a:moveTo>
                  <a:lnTo>
                    <a:pt x="48" y="309"/>
                  </a:lnTo>
                  <a:lnTo>
                    <a:pt x="47" y="309"/>
                  </a:lnTo>
                  <a:lnTo>
                    <a:pt x="47" y="310"/>
                  </a:lnTo>
                  <a:lnTo>
                    <a:pt x="46" y="310"/>
                  </a:lnTo>
                  <a:lnTo>
                    <a:pt x="45" y="310"/>
                  </a:lnTo>
                  <a:lnTo>
                    <a:pt x="46" y="308"/>
                  </a:lnTo>
                  <a:lnTo>
                    <a:pt x="47" y="308"/>
                  </a:lnTo>
                  <a:lnTo>
                    <a:pt x="48" y="308"/>
                  </a:lnTo>
                  <a:close/>
                  <a:moveTo>
                    <a:pt x="404" y="0"/>
                  </a:moveTo>
                  <a:lnTo>
                    <a:pt x="408" y="0"/>
                  </a:lnTo>
                  <a:lnTo>
                    <a:pt x="410" y="0"/>
                  </a:lnTo>
                  <a:lnTo>
                    <a:pt x="411" y="0"/>
                  </a:lnTo>
                  <a:lnTo>
                    <a:pt x="415" y="0"/>
                  </a:lnTo>
                  <a:lnTo>
                    <a:pt x="416" y="0"/>
                  </a:lnTo>
                  <a:lnTo>
                    <a:pt x="418" y="0"/>
                  </a:lnTo>
                  <a:lnTo>
                    <a:pt x="421" y="0"/>
                  </a:lnTo>
                  <a:lnTo>
                    <a:pt x="424" y="0"/>
                  </a:lnTo>
                  <a:lnTo>
                    <a:pt x="425" y="0"/>
                  </a:lnTo>
                  <a:lnTo>
                    <a:pt x="430" y="0"/>
                  </a:lnTo>
                  <a:lnTo>
                    <a:pt x="431" y="0"/>
                  </a:lnTo>
                  <a:lnTo>
                    <a:pt x="433" y="0"/>
                  </a:lnTo>
                  <a:lnTo>
                    <a:pt x="435" y="0"/>
                  </a:lnTo>
                  <a:lnTo>
                    <a:pt x="436" y="0"/>
                  </a:lnTo>
                  <a:lnTo>
                    <a:pt x="441" y="0"/>
                  </a:lnTo>
                  <a:lnTo>
                    <a:pt x="442" y="1"/>
                  </a:lnTo>
                  <a:lnTo>
                    <a:pt x="446" y="1"/>
                  </a:lnTo>
                  <a:lnTo>
                    <a:pt x="447" y="1"/>
                  </a:lnTo>
                  <a:lnTo>
                    <a:pt x="449" y="1"/>
                  </a:lnTo>
                  <a:lnTo>
                    <a:pt x="450" y="1"/>
                  </a:lnTo>
                  <a:lnTo>
                    <a:pt x="454" y="1"/>
                  </a:lnTo>
                  <a:lnTo>
                    <a:pt x="456" y="1"/>
                  </a:lnTo>
                  <a:lnTo>
                    <a:pt x="460" y="1"/>
                  </a:lnTo>
                  <a:lnTo>
                    <a:pt x="462" y="1"/>
                  </a:lnTo>
                  <a:lnTo>
                    <a:pt x="463" y="1"/>
                  </a:lnTo>
                  <a:lnTo>
                    <a:pt x="464" y="1"/>
                  </a:lnTo>
                  <a:lnTo>
                    <a:pt x="467" y="1"/>
                  </a:lnTo>
                  <a:lnTo>
                    <a:pt x="471" y="1"/>
                  </a:lnTo>
                  <a:lnTo>
                    <a:pt x="474" y="1"/>
                  </a:lnTo>
                  <a:lnTo>
                    <a:pt x="475" y="1"/>
                  </a:lnTo>
                  <a:lnTo>
                    <a:pt x="476" y="1"/>
                  </a:lnTo>
                  <a:lnTo>
                    <a:pt x="482" y="1"/>
                  </a:lnTo>
                  <a:lnTo>
                    <a:pt x="484" y="1"/>
                  </a:lnTo>
                  <a:lnTo>
                    <a:pt x="486" y="1"/>
                  </a:lnTo>
                  <a:lnTo>
                    <a:pt x="487" y="1"/>
                  </a:lnTo>
                  <a:lnTo>
                    <a:pt x="488" y="1"/>
                  </a:lnTo>
                  <a:lnTo>
                    <a:pt x="490" y="1"/>
                  </a:lnTo>
                  <a:lnTo>
                    <a:pt x="492" y="1"/>
                  </a:lnTo>
                  <a:lnTo>
                    <a:pt x="496" y="1"/>
                  </a:lnTo>
                  <a:lnTo>
                    <a:pt x="501" y="1"/>
                  </a:lnTo>
                  <a:lnTo>
                    <a:pt x="502" y="1"/>
                  </a:lnTo>
                  <a:lnTo>
                    <a:pt x="507" y="1"/>
                  </a:lnTo>
                  <a:lnTo>
                    <a:pt x="509" y="1"/>
                  </a:lnTo>
                  <a:lnTo>
                    <a:pt x="514" y="2"/>
                  </a:lnTo>
                  <a:lnTo>
                    <a:pt x="515" y="2"/>
                  </a:lnTo>
                  <a:lnTo>
                    <a:pt x="517" y="2"/>
                  </a:lnTo>
                  <a:lnTo>
                    <a:pt x="521" y="2"/>
                  </a:lnTo>
                  <a:lnTo>
                    <a:pt x="523" y="2"/>
                  </a:lnTo>
                  <a:lnTo>
                    <a:pt x="525" y="2"/>
                  </a:lnTo>
                  <a:lnTo>
                    <a:pt x="527" y="2"/>
                  </a:lnTo>
                  <a:lnTo>
                    <a:pt x="528" y="2"/>
                  </a:lnTo>
                  <a:lnTo>
                    <a:pt x="529" y="2"/>
                  </a:lnTo>
                  <a:lnTo>
                    <a:pt x="530" y="2"/>
                  </a:lnTo>
                  <a:lnTo>
                    <a:pt x="535" y="2"/>
                  </a:lnTo>
                  <a:lnTo>
                    <a:pt x="536" y="2"/>
                  </a:lnTo>
                  <a:lnTo>
                    <a:pt x="539" y="2"/>
                  </a:lnTo>
                  <a:lnTo>
                    <a:pt x="540" y="2"/>
                  </a:lnTo>
                  <a:lnTo>
                    <a:pt x="541" y="2"/>
                  </a:lnTo>
                  <a:lnTo>
                    <a:pt x="542" y="2"/>
                  </a:lnTo>
                  <a:lnTo>
                    <a:pt x="543" y="2"/>
                  </a:lnTo>
                  <a:lnTo>
                    <a:pt x="545" y="2"/>
                  </a:lnTo>
                  <a:lnTo>
                    <a:pt x="546" y="2"/>
                  </a:lnTo>
                  <a:lnTo>
                    <a:pt x="547" y="2"/>
                  </a:lnTo>
                  <a:lnTo>
                    <a:pt x="548" y="2"/>
                  </a:lnTo>
                  <a:lnTo>
                    <a:pt x="549" y="2"/>
                  </a:lnTo>
                  <a:lnTo>
                    <a:pt x="552" y="2"/>
                  </a:lnTo>
                  <a:lnTo>
                    <a:pt x="554" y="2"/>
                  </a:lnTo>
                  <a:lnTo>
                    <a:pt x="556" y="2"/>
                  </a:lnTo>
                  <a:lnTo>
                    <a:pt x="558" y="2"/>
                  </a:lnTo>
                  <a:lnTo>
                    <a:pt x="559" y="2"/>
                  </a:lnTo>
                  <a:lnTo>
                    <a:pt x="560" y="2"/>
                  </a:lnTo>
                  <a:lnTo>
                    <a:pt x="561" y="2"/>
                  </a:lnTo>
                  <a:lnTo>
                    <a:pt x="562" y="2"/>
                  </a:lnTo>
                  <a:lnTo>
                    <a:pt x="563" y="2"/>
                  </a:lnTo>
                  <a:lnTo>
                    <a:pt x="565" y="2"/>
                  </a:lnTo>
                  <a:lnTo>
                    <a:pt x="566" y="2"/>
                  </a:lnTo>
                  <a:lnTo>
                    <a:pt x="567" y="2"/>
                  </a:lnTo>
                  <a:lnTo>
                    <a:pt x="569" y="2"/>
                  </a:lnTo>
                  <a:lnTo>
                    <a:pt x="571" y="4"/>
                  </a:lnTo>
                  <a:lnTo>
                    <a:pt x="573" y="4"/>
                  </a:lnTo>
                  <a:lnTo>
                    <a:pt x="574" y="2"/>
                  </a:lnTo>
                  <a:lnTo>
                    <a:pt x="575" y="4"/>
                  </a:lnTo>
                  <a:lnTo>
                    <a:pt x="576" y="4"/>
                  </a:lnTo>
                  <a:lnTo>
                    <a:pt x="578" y="4"/>
                  </a:lnTo>
                  <a:lnTo>
                    <a:pt x="579" y="4"/>
                  </a:lnTo>
                  <a:lnTo>
                    <a:pt x="580" y="4"/>
                  </a:lnTo>
                  <a:lnTo>
                    <a:pt x="581" y="4"/>
                  </a:lnTo>
                  <a:lnTo>
                    <a:pt x="582" y="4"/>
                  </a:lnTo>
                  <a:lnTo>
                    <a:pt x="584" y="4"/>
                  </a:lnTo>
                  <a:lnTo>
                    <a:pt x="585" y="4"/>
                  </a:lnTo>
                  <a:lnTo>
                    <a:pt x="587" y="4"/>
                  </a:lnTo>
                  <a:lnTo>
                    <a:pt x="588" y="4"/>
                  </a:lnTo>
                  <a:lnTo>
                    <a:pt x="589" y="4"/>
                  </a:lnTo>
                  <a:lnTo>
                    <a:pt x="591" y="4"/>
                  </a:lnTo>
                  <a:lnTo>
                    <a:pt x="592" y="4"/>
                  </a:lnTo>
                  <a:lnTo>
                    <a:pt x="593" y="4"/>
                  </a:lnTo>
                  <a:lnTo>
                    <a:pt x="594" y="4"/>
                  </a:lnTo>
                  <a:lnTo>
                    <a:pt x="595" y="4"/>
                  </a:lnTo>
                  <a:lnTo>
                    <a:pt x="596" y="4"/>
                  </a:lnTo>
                  <a:lnTo>
                    <a:pt x="599" y="4"/>
                  </a:lnTo>
                  <a:lnTo>
                    <a:pt x="600" y="2"/>
                  </a:lnTo>
                  <a:lnTo>
                    <a:pt x="602" y="2"/>
                  </a:lnTo>
                  <a:lnTo>
                    <a:pt x="604" y="2"/>
                  </a:lnTo>
                  <a:lnTo>
                    <a:pt x="605" y="2"/>
                  </a:lnTo>
                  <a:lnTo>
                    <a:pt x="606" y="2"/>
                  </a:lnTo>
                  <a:lnTo>
                    <a:pt x="607" y="2"/>
                  </a:lnTo>
                  <a:lnTo>
                    <a:pt x="608" y="2"/>
                  </a:lnTo>
                  <a:lnTo>
                    <a:pt x="609" y="2"/>
                  </a:lnTo>
                  <a:lnTo>
                    <a:pt x="612" y="2"/>
                  </a:lnTo>
                  <a:lnTo>
                    <a:pt x="613" y="4"/>
                  </a:lnTo>
                  <a:lnTo>
                    <a:pt x="614" y="4"/>
                  </a:lnTo>
                  <a:lnTo>
                    <a:pt x="615" y="4"/>
                  </a:lnTo>
                  <a:lnTo>
                    <a:pt x="620" y="4"/>
                  </a:lnTo>
                  <a:lnTo>
                    <a:pt x="621" y="4"/>
                  </a:lnTo>
                  <a:lnTo>
                    <a:pt x="626" y="4"/>
                  </a:lnTo>
                  <a:lnTo>
                    <a:pt x="628" y="4"/>
                  </a:lnTo>
                  <a:lnTo>
                    <a:pt x="631" y="4"/>
                  </a:lnTo>
                  <a:lnTo>
                    <a:pt x="637" y="4"/>
                  </a:lnTo>
                  <a:lnTo>
                    <a:pt x="639" y="4"/>
                  </a:lnTo>
                  <a:lnTo>
                    <a:pt x="640" y="4"/>
                  </a:lnTo>
                  <a:lnTo>
                    <a:pt x="641" y="4"/>
                  </a:lnTo>
                  <a:lnTo>
                    <a:pt x="642" y="4"/>
                  </a:lnTo>
                  <a:lnTo>
                    <a:pt x="646" y="4"/>
                  </a:lnTo>
                  <a:lnTo>
                    <a:pt x="648" y="4"/>
                  </a:lnTo>
                  <a:lnTo>
                    <a:pt x="650" y="4"/>
                  </a:lnTo>
                  <a:lnTo>
                    <a:pt x="653" y="4"/>
                  </a:lnTo>
                  <a:lnTo>
                    <a:pt x="654" y="4"/>
                  </a:lnTo>
                  <a:lnTo>
                    <a:pt x="657" y="4"/>
                  </a:lnTo>
                  <a:lnTo>
                    <a:pt x="660" y="4"/>
                  </a:lnTo>
                  <a:lnTo>
                    <a:pt x="661" y="4"/>
                  </a:lnTo>
                  <a:lnTo>
                    <a:pt x="663" y="4"/>
                  </a:lnTo>
                  <a:lnTo>
                    <a:pt x="664" y="4"/>
                  </a:lnTo>
                  <a:lnTo>
                    <a:pt x="665" y="4"/>
                  </a:lnTo>
                  <a:lnTo>
                    <a:pt x="666" y="4"/>
                  </a:lnTo>
                  <a:lnTo>
                    <a:pt x="667" y="4"/>
                  </a:lnTo>
                  <a:lnTo>
                    <a:pt x="668" y="4"/>
                  </a:lnTo>
                  <a:lnTo>
                    <a:pt x="671" y="4"/>
                  </a:lnTo>
                  <a:lnTo>
                    <a:pt x="673" y="4"/>
                  </a:lnTo>
                  <a:lnTo>
                    <a:pt x="674" y="4"/>
                  </a:lnTo>
                  <a:lnTo>
                    <a:pt x="675" y="4"/>
                  </a:lnTo>
                  <a:lnTo>
                    <a:pt x="679" y="4"/>
                  </a:lnTo>
                  <a:lnTo>
                    <a:pt x="680" y="4"/>
                  </a:lnTo>
                  <a:lnTo>
                    <a:pt x="681" y="4"/>
                  </a:lnTo>
                  <a:lnTo>
                    <a:pt x="684" y="4"/>
                  </a:lnTo>
                  <a:lnTo>
                    <a:pt x="685" y="4"/>
                  </a:lnTo>
                  <a:lnTo>
                    <a:pt x="688" y="4"/>
                  </a:lnTo>
                  <a:lnTo>
                    <a:pt x="691" y="4"/>
                  </a:lnTo>
                  <a:lnTo>
                    <a:pt x="693" y="4"/>
                  </a:lnTo>
                  <a:lnTo>
                    <a:pt x="694" y="4"/>
                  </a:lnTo>
                  <a:lnTo>
                    <a:pt x="696" y="4"/>
                  </a:lnTo>
                  <a:lnTo>
                    <a:pt x="697" y="4"/>
                  </a:lnTo>
                  <a:lnTo>
                    <a:pt x="698" y="4"/>
                  </a:lnTo>
                  <a:lnTo>
                    <a:pt x="703" y="4"/>
                  </a:lnTo>
                  <a:lnTo>
                    <a:pt x="704" y="4"/>
                  </a:lnTo>
                  <a:lnTo>
                    <a:pt x="706" y="4"/>
                  </a:lnTo>
                  <a:lnTo>
                    <a:pt x="709" y="4"/>
                  </a:lnTo>
                  <a:lnTo>
                    <a:pt x="710" y="4"/>
                  </a:lnTo>
                  <a:lnTo>
                    <a:pt x="719" y="4"/>
                  </a:lnTo>
                  <a:lnTo>
                    <a:pt x="720" y="4"/>
                  </a:lnTo>
                  <a:lnTo>
                    <a:pt x="727" y="4"/>
                  </a:lnTo>
                  <a:lnTo>
                    <a:pt x="729" y="4"/>
                  </a:lnTo>
                  <a:lnTo>
                    <a:pt x="730" y="4"/>
                  </a:lnTo>
                  <a:lnTo>
                    <a:pt x="731" y="4"/>
                  </a:lnTo>
                  <a:lnTo>
                    <a:pt x="733" y="4"/>
                  </a:lnTo>
                  <a:lnTo>
                    <a:pt x="734" y="4"/>
                  </a:lnTo>
                  <a:lnTo>
                    <a:pt x="737" y="4"/>
                  </a:lnTo>
                  <a:lnTo>
                    <a:pt x="738" y="4"/>
                  </a:lnTo>
                  <a:lnTo>
                    <a:pt x="739" y="4"/>
                  </a:lnTo>
                  <a:lnTo>
                    <a:pt x="742" y="4"/>
                  </a:lnTo>
                  <a:lnTo>
                    <a:pt x="743" y="4"/>
                  </a:lnTo>
                  <a:lnTo>
                    <a:pt x="744" y="4"/>
                  </a:lnTo>
                  <a:lnTo>
                    <a:pt x="749" y="4"/>
                  </a:lnTo>
                  <a:lnTo>
                    <a:pt x="751" y="4"/>
                  </a:lnTo>
                  <a:lnTo>
                    <a:pt x="753" y="4"/>
                  </a:lnTo>
                  <a:lnTo>
                    <a:pt x="756" y="4"/>
                  </a:lnTo>
                  <a:lnTo>
                    <a:pt x="757" y="4"/>
                  </a:lnTo>
                  <a:lnTo>
                    <a:pt x="759" y="4"/>
                  </a:lnTo>
                  <a:lnTo>
                    <a:pt x="765" y="4"/>
                  </a:lnTo>
                  <a:lnTo>
                    <a:pt x="775" y="4"/>
                  </a:lnTo>
                  <a:lnTo>
                    <a:pt x="776" y="4"/>
                  </a:lnTo>
                  <a:lnTo>
                    <a:pt x="778" y="4"/>
                  </a:lnTo>
                  <a:lnTo>
                    <a:pt x="782" y="4"/>
                  </a:lnTo>
                  <a:lnTo>
                    <a:pt x="789" y="4"/>
                  </a:lnTo>
                  <a:lnTo>
                    <a:pt x="790" y="4"/>
                  </a:lnTo>
                  <a:lnTo>
                    <a:pt x="791" y="4"/>
                  </a:lnTo>
                  <a:lnTo>
                    <a:pt x="792" y="4"/>
                  </a:lnTo>
                  <a:lnTo>
                    <a:pt x="793" y="4"/>
                  </a:lnTo>
                  <a:lnTo>
                    <a:pt x="795" y="4"/>
                  </a:lnTo>
                  <a:lnTo>
                    <a:pt x="796" y="4"/>
                  </a:lnTo>
                  <a:lnTo>
                    <a:pt x="797" y="4"/>
                  </a:lnTo>
                  <a:lnTo>
                    <a:pt x="798" y="4"/>
                  </a:lnTo>
                  <a:lnTo>
                    <a:pt x="799" y="4"/>
                  </a:lnTo>
                  <a:lnTo>
                    <a:pt x="802" y="4"/>
                  </a:lnTo>
                  <a:lnTo>
                    <a:pt x="804" y="4"/>
                  </a:lnTo>
                  <a:lnTo>
                    <a:pt x="805" y="4"/>
                  </a:lnTo>
                  <a:lnTo>
                    <a:pt x="806" y="4"/>
                  </a:lnTo>
                  <a:lnTo>
                    <a:pt x="808" y="4"/>
                  </a:lnTo>
                  <a:lnTo>
                    <a:pt x="810" y="4"/>
                  </a:lnTo>
                  <a:lnTo>
                    <a:pt x="811" y="4"/>
                  </a:lnTo>
                  <a:lnTo>
                    <a:pt x="812" y="4"/>
                  </a:lnTo>
                  <a:lnTo>
                    <a:pt x="815" y="4"/>
                  </a:lnTo>
                  <a:lnTo>
                    <a:pt x="816" y="4"/>
                  </a:lnTo>
                  <a:lnTo>
                    <a:pt x="819" y="4"/>
                  </a:lnTo>
                  <a:lnTo>
                    <a:pt x="822" y="4"/>
                  </a:lnTo>
                  <a:lnTo>
                    <a:pt x="823" y="4"/>
                  </a:lnTo>
                  <a:lnTo>
                    <a:pt x="824" y="4"/>
                  </a:lnTo>
                  <a:lnTo>
                    <a:pt x="825" y="4"/>
                  </a:lnTo>
                  <a:lnTo>
                    <a:pt x="829" y="4"/>
                  </a:lnTo>
                  <a:lnTo>
                    <a:pt x="830" y="4"/>
                  </a:lnTo>
                  <a:lnTo>
                    <a:pt x="831" y="4"/>
                  </a:lnTo>
                  <a:lnTo>
                    <a:pt x="832" y="4"/>
                  </a:lnTo>
                  <a:lnTo>
                    <a:pt x="837" y="4"/>
                  </a:lnTo>
                  <a:lnTo>
                    <a:pt x="838" y="4"/>
                  </a:lnTo>
                  <a:lnTo>
                    <a:pt x="841" y="4"/>
                  </a:lnTo>
                  <a:lnTo>
                    <a:pt x="842" y="4"/>
                  </a:lnTo>
                  <a:lnTo>
                    <a:pt x="843" y="4"/>
                  </a:lnTo>
                  <a:lnTo>
                    <a:pt x="844" y="4"/>
                  </a:lnTo>
                  <a:lnTo>
                    <a:pt x="845" y="4"/>
                  </a:lnTo>
                  <a:lnTo>
                    <a:pt x="846" y="4"/>
                  </a:lnTo>
                  <a:lnTo>
                    <a:pt x="848" y="4"/>
                  </a:lnTo>
                  <a:lnTo>
                    <a:pt x="849" y="4"/>
                  </a:lnTo>
                  <a:lnTo>
                    <a:pt x="850" y="4"/>
                  </a:lnTo>
                  <a:lnTo>
                    <a:pt x="851" y="4"/>
                  </a:lnTo>
                  <a:lnTo>
                    <a:pt x="855" y="4"/>
                  </a:lnTo>
                  <a:lnTo>
                    <a:pt x="855" y="27"/>
                  </a:lnTo>
                  <a:lnTo>
                    <a:pt x="855" y="28"/>
                  </a:lnTo>
                  <a:lnTo>
                    <a:pt x="855" y="90"/>
                  </a:lnTo>
                  <a:lnTo>
                    <a:pt x="855" y="117"/>
                  </a:lnTo>
                  <a:lnTo>
                    <a:pt x="855" y="120"/>
                  </a:lnTo>
                  <a:lnTo>
                    <a:pt x="855" y="200"/>
                  </a:lnTo>
                  <a:lnTo>
                    <a:pt x="855" y="207"/>
                  </a:lnTo>
                  <a:lnTo>
                    <a:pt x="855" y="213"/>
                  </a:lnTo>
                  <a:lnTo>
                    <a:pt x="855" y="219"/>
                  </a:lnTo>
                  <a:lnTo>
                    <a:pt x="855" y="361"/>
                  </a:lnTo>
                  <a:lnTo>
                    <a:pt x="855" y="375"/>
                  </a:lnTo>
                  <a:lnTo>
                    <a:pt x="855" y="460"/>
                  </a:lnTo>
                  <a:lnTo>
                    <a:pt x="855" y="476"/>
                  </a:lnTo>
                  <a:lnTo>
                    <a:pt x="855" y="490"/>
                  </a:lnTo>
                  <a:lnTo>
                    <a:pt x="855" y="516"/>
                  </a:lnTo>
                  <a:lnTo>
                    <a:pt x="855" y="526"/>
                  </a:lnTo>
                  <a:lnTo>
                    <a:pt x="855" y="540"/>
                  </a:lnTo>
                  <a:lnTo>
                    <a:pt x="855" y="559"/>
                  </a:lnTo>
                  <a:lnTo>
                    <a:pt x="855" y="586"/>
                  </a:lnTo>
                  <a:lnTo>
                    <a:pt x="854" y="598"/>
                  </a:lnTo>
                  <a:lnTo>
                    <a:pt x="854" y="599"/>
                  </a:lnTo>
                  <a:lnTo>
                    <a:pt x="854" y="610"/>
                  </a:lnTo>
                  <a:lnTo>
                    <a:pt x="854" y="611"/>
                  </a:lnTo>
                  <a:lnTo>
                    <a:pt x="854" y="650"/>
                  </a:lnTo>
                  <a:lnTo>
                    <a:pt x="854" y="652"/>
                  </a:lnTo>
                  <a:lnTo>
                    <a:pt x="854" y="656"/>
                  </a:lnTo>
                  <a:lnTo>
                    <a:pt x="854" y="665"/>
                  </a:lnTo>
                  <a:lnTo>
                    <a:pt x="854" y="666"/>
                  </a:lnTo>
                  <a:lnTo>
                    <a:pt x="854" y="672"/>
                  </a:lnTo>
                  <a:lnTo>
                    <a:pt x="854" y="679"/>
                  </a:lnTo>
                  <a:lnTo>
                    <a:pt x="854" y="680"/>
                  </a:lnTo>
                  <a:lnTo>
                    <a:pt x="852" y="689"/>
                  </a:lnTo>
                  <a:lnTo>
                    <a:pt x="854" y="697"/>
                  </a:lnTo>
                  <a:lnTo>
                    <a:pt x="854" y="711"/>
                  </a:lnTo>
                  <a:lnTo>
                    <a:pt x="854" y="726"/>
                  </a:lnTo>
                  <a:lnTo>
                    <a:pt x="854" y="739"/>
                  </a:lnTo>
                  <a:lnTo>
                    <a:pt x="854" y="750"/>
                  </a:lnTo>
                  <a:lnTo>
                    <a:pt x="854" y="751"/>
                  </a:lnTo>
                  <a:lnTo>
                    <a:pt x="855" y="768"/>
                  </a:lnTo>
                  <a:lnTo>
                    <a:pt x="864" y="776"/>
                  </a:lnTo>
                  <a:lnTo>
                    <a:pt x="865" y="777"/>
                  </a:lnTo>
                  <a:lnTo>
                    <a:pt x="867" y="778"/>
                  </a:lnTo>
                  <a:lnTo>
                    <a:pt x="869" y="781"/>
                  </a:lnTo>
                  <a:lnTo>
                    <a:pt x="872" y="784"/>
                  </a:lnTo>
                  <a:lnTo>
                    <a:pt x="876" y="786"/>
                  </a:lnTo>
                  <a:lnTo>
                    <a:pt x="897" y="805"/>
                  </a:lnTo>
                  <a:lnTo>
                    <a:pt x="900" y="808"/>
                  </a:lnTo>
                  <a:lnTo>
                    <a:pt x="914" y="819"/>
                  </a:lnTo>
                  <a:lnTo>
                    <a:pt x="918" y="824"/>
                  </a:lnTo>
                  <a:lnTo>
                    <a:pt x="935" y="838"/>
                  </a:lnTo>
                  <a:lnTo>
                    <a:pt x="936" y="839"/>
                  </a:lnTo>
                  <a:lnTo>
                    <a:pt x="942" y="845"/>
                  </a:lnTo>
                  <a:lnTo>
                    <a:pt x="946" y="848"/>
                  </a:lnTo>
                  <a:lnTo>
                    <a:pt x="953" y="854"/>
                  </a:lnTo>
                  <a:lnTo>
                    <a:pt x="984" y="882"/>
                  </a:lnTo>
                  <a:lnTo>
                    <a:pt x="984" y="883"/>
                  </a:lnTo>
                  <a:lnTo>
                    <a:pt x="1016" y="911"/>
                  </a:lnTo>
                  <a:lnTo>
                    <a:pt x="1017" y="911"/>
                  </a:lnTo>
                  <a:lnTo>
                    <a:pt x="1017" y="913"/>
                  </a:lnTo>
                  <a:lnTo>
                    <a:pt x="1040" y="933"/>
                  </a:lnTo>
                  <a:lnTo>
                    <a:pt x="1047" y="939"/>
                  </a:lnTo>
                  <a:lnTo>
                    <a:pt x="1058" y="948"/>
                  </a:lnTo>
                  <a:lnTo>
                    <a:pt x="1059" y="949"/>
                  </a:lnTo>
                  <a:lnTo>
                    <a:pt x="1087" y="975"/>
                  </a:lnTo>
                  <a:lnTo>
                    <a:pt x="1107" y="993"/>
                  </a:lnTo>
                  <a:lnTo>
                    <a:pt x="1137" y="1020"/>
                  </a:lnTo>
                  <a:lnTo>
                    <a:pt x="1154" y="1036"/>
                  </a:lnTo>
                  <a:lnTo>
                    <a:pt x="1158" y="1039"/>
                  </a:lnTo>
                  <a:lnTo>
                    <a:pt x="1159" y="1040"/>
                  </a:lnTo>
                  <a:lnTo>
                    <a:pt x="1164" y="1045"/>
                  </a:lnTo>
                  <a:lnTo>
                    <a:pt x="1184" y="1062"/>
                  </a:lnTo>
                  <a:lnTo>
                    <a:pt x="1185" y="1065"/>
                  </a:lnTo>
                  <a:lnTo>
                    <a:pt x="1205" y="1082"/>
                  </a:lnTo>
                  <a:lnTo>
                    <a:pt x="1220" y="1097"/>
                  </a:lnTo>
                  <a:lnTo>
                    <a:pt x="1223" y="1098"/>
                  </a:lnTo>
                  <a:lnTo>
                    <a:pt x="1229" y="1104"/>
                  </a:lnTo>
                  <a:lnTo>
                    <a:pt x="1246" y="1120"/>
                  </a:lnTo>
                  <a:lnTo>
                    <a:pt x="1255" y="1127"/>
                  </a:lnTo>
                  <a:lnTo>
                    <a:pt x="1259" y="1132"/>
                  </a:lnTo>
                  <a:lnTo>
                    <a:pt x="1260" y="1133"/>
                  </a:lnTo>
                  <a:lnTo>
                    <a:pt x="1273" y="1145"/>
                  </a:lnTo>
                  <a:lnTo>
                    <a:pt x="1275" y="1146"/>
                  </a:lnTo>
                  <a:lnTo>
                    <a:pt x="1336" y="1204"/>
                  </a:lnTo>
                  <a:lnTo>
                    <a:pt x="1364" y="1229"/>
                  </a:lnTo>
                  <a:lnTo>
                    <a:pt x="1369" y="1234"/>
                  </a:lnTo>
                  <a:lnTo>
                    <a:pt x="1381" y="1244"/>
                  </a:lnTo>
                  <a:lnTo>
                    <a:pt x="1403" y="1266"/>
                  </a:lnTo>
                  <a:lnTo>
                    <a:pt x="1449" y="1310"/>
                  </a:lnTo>
                  <a:lnTo>
                    <a:pt x="1502" y="1358"/>
                  </a:lnTo>
                  <a:lnTo>
                    <a:pt x="1514" y="1370"/>
                  </a:lnTo>
                  <a:lnTo>
                    <a:pt x="1521" y="1376"/>
                  </a:lnTo>
                  <a:lnTo>
                    <a:pt x="1548" y="1402"/>
                  </a:lnTo>
                  <a:lnTo>
                    <a:pt x="1549" y="1403"/>
                  </a:lnTo>
                  <a:lnTo>
                    <a:pt x="1561" y="1415"/>
                  </a:lnTo>
                  <a:lnTo>
                    <a:pt x="1594" y="1447"/>
                  </a:lnTo>
                  <a:lnTo>
                    <a:pt x="1597" y="1449"/>
                  </a:lnTo>
                  <a:lnTo>
                    <a:pt x="1599" y="1451"/>
                  </a:lnTo>
                  <a:lnTo>
                    <a:pt x="1608" y="1460"/>
                  </a:lnTo>
                  <a:lnTo>
                    <a:pt x="1612" y="1463"/>
                  </a:lnTo>
                  <a:lnTo>
                    <a:pt x="1615" y="1467"/>
                  </a:lnTo>
                  <a:lnTo>
                    <a:pt x="1651" y="1500"/>
                  </a:lnTo>
                  <a:lnTo>
                    <a:pt x="1659" y="1509"/>
                  </a:lnTo>
                  <a:lnTo>
                    <a:pt x="1664" y="1513"/>
                  </a:lnTo>
                  <a:lnTo>
                    <a:pt x="1697" y="1546"/>
                  </a:lnTo>
                  <a:lnTo>
                    <a:pt x="1700" y="1548"/>
                  </a:lnTo>
                  <a:lnTo>
                    <a:pt x="1746" y="1593"/>
                  </a:lnTo>
                  <a:lnTo>
                    <a:pt x="1747" y="1594"/>
                  </a:lnTo>
                  <a:lnTo>
                    <a:pt x="1752" y="1599"/>
                  </a:lnTo>
                  <a:lnTo>
                    <a:pt x="1779" y="1625"/>
                  </a:lnTo>
                  <a:lnTo>
                    <a:pt x="1806" y="1652"/>
                  </a:lnTo>
                  <a:lnTo>
                    <a:pt x="1810" y="1655"/>
                  </a:lnTo>
                  <a:lnTo>
                    <a:pt x="1838" y="1683"/>
                  </a:lnTo>
                  <a:lnTo>
                    <a:pt x="1842" y="1686"/>
                  </a:lnTo>
                  <a:lnTo>
                    <a:pt x="1852" y="1697"/>
                  </a:lnTo>
                  <a:lnTo>
                    <a:pt x="1862" y="1705"/>
                  </a:lnTo>
                  <a:lnTo>
                    <a:pt x="1895" y="1738"/>
                  </a:lnTo>
                  <a:lnTo>
                    <a:pt x="1895" y="1739"/>
                  </a:lnTo>
                  <a:lnTo>
                    <a:pt x="1895" y="1740"/>
                  </a:lnTo>
                  <a:lnTo>
                    <a:pt x="1895" y="1742"/>
                  </a:lnTo>
                  <a:lnTo>
                    <a:pt x="1895" y="1743"/>
                  </a:lnTo>
                  <a:lnTo>
                    <a:pt x="1895" y="1744"/>
                  </a:lnTo>
                  <a:lnTo>
                    <a:pt x="1895" y="1745"/>
                  </a:lnTo>
                  <a:lnTo>
                    <a:pt x="1895" y="1746"/>
                  </a:lnTo>
                  <a:lnTo>
                    <a:pt x="1894" y="1746"/>
                  </a:lnTo>
                  <a:lnTo>
                    <a:pt x="1895" y="1747"/>
                  </a:lnTo>
                  <a:lnTo>
                    <a:pt x="1895" y="1749"/>
                  </a:lnTo>
                  <a:lnTo>
                    <a:pt x="1895" y="1750"/>
                  </a:lnTo>
                  <a:lnTo>
                    <a:pt x="1895" y="1751"/>
                  </a:lnTo>
                  <a:lnTo>
                    <a:pt x="1895" y="1752"/>
                  </a:lnTo>
                  <a:lnTo>
                    <a:pt x="1895" y="1754"/>
                  </a:lnTo>
                  <a:lnTo>
                    <a:pt x="1895" y="1756"/>
                  </a:lnTo>
                  <a:lnTo>
                    <a:pt x="1895" y="1757"/>
                  </a:lnTo>
                  <a:lnTo>
                    <a:pt x="1895" y="1759"/>
                  </a:lnTo>
                  <a:lnTo>
                    <a:pt x="1895" y="1760"/>
                  </a:lnTo>
                  <a:lnTo>
                    <a:pt x="1895" y="1762"/>
                  </a:lnTo>
                  <a:lnTo>
                    <a:pt x="1895" y="1763"/>
                  </a:lnTo>
                  <a:lnTo>
                    <a:pt x="1894" y="1763"/>
                  </a:lnTo>
                  <a:lnTo>
                    <a:pt x="1894" y="1764"/>
                  </a:lnTo>
                  <a:lnTo>
                    <a:pt x="1894" y="1765"/>
                  </a:lnTo>
                  <a:lnTo>
                    <a:pt x="1894" y="1766"/>
                  </a:lnTo>
                  <a:lnTo>
                    <a:pt x="1894" y="1767"/>
                  </a:lnTo>
                  <a:lnTo>
                    <a:pt x="1895" y="1769"/>
                  </a:lnTo>
                  <a:lnTo>
                    <a:pt x="1895" y="1770"/>
                  </a:lnTo>
                  <a:lnTo>
                    <a:pt x="1896" y="1771"/>
                  </a:lnTo>
                  <a:lnTo>
                    <a:pt x="1897" y="1772"/>
                  </a:lnTo>
                  <a:lnTo>
                    <a:pt x="1898" y="1772"/>
                  </a:lnTo>
                  <a:lnTo>
                    <a:pt x="1898" y="1773"/>
                  </a:lnTo>
                  <a:lnTo>
                    <a:pt x="1900" y="1773"/>
                  </a:lnTo>
                  <a:lnTo>
                    <a:pt x="1901" y="1773"/>
                  </a:lnTo>
                  <a:lnTo>
                    <a:pt x="1901" y="1775"/>
                  </a:lnTo>
                  <a:lnTo>
                    <a:pt x="1902" y="1776"/>
                  </a:lnTo>
                  <a:lnTo>
                    <a:pt x="1903" y="1777"/>
                  </a:lnTo>
                  <a:lnTo>
                    <a:pt x="1904" y="1778"/>
                  </a:lnTo>
                  <a:lnTo>
                    <a:pt x="1904" y="1779"/>
                  </a:lnTo>
                  <a:lnTo>
                    <a:pt x="1905" y="1779"/>
                  </a:lnTo>
                  <a:lnTo>
                    <a:pt x="1905" y="1780"/>
                  </a:lnTo>
                  <a:lnTo>
                    <a:pt x="1905" y="1782"/>
                  </a:lnTo>
                  <a:lnTo>
                    <a:pt x="1905" y="1783"/>
                  </a:lnTo>
                  <a:lnTo>
                    <a:pt x="1905" y="1784"/>
                  </a:lnTo>
                  <a:lnTo>
                    <a:pt x="1907" y="1785"/>
                  </a:lnTo>
                  <a:lnTo>
                    <a:pt x="1907" y="1786"/>
                  </a:lnTo>
                  <a:lnTo>
                    <a:pt x="1907" y="1787"/>
                  </a:lnTo>
                  <a:lnTo>
                    <a:pt x="1908" y="1789"/>
                  </a:lnTo>
                  <a:lnTo>
                    <a:pt x="1908" y="1790"/>
                  </a:lnTo>
                  <a:lnTo>
                    <a:pt x="1909" y="1791"/>
                  </a:lnTo>
                  <a:lnTo>
                    <a:pt x="1910" y="1793"/>
                  </a:lnTo>
                  <a:lnTo>
                    <a:pt x="1911" y="1795"/>
                  </a:lnTo>
                  <a:lnTo>
                    <a:pt x="1913" y="1796"/>
                  </a:lnTo>
                  <a:lnTo>
                    <a:pt x="1914" y="1797"/>
                  </a:lnTo>
                  <a:lnTo>
                    <a:pt x="1915" y="1797"/>
                  </a:lnTo>
                  <a:lnTo>
                    <a:pt x="1915" y="1798"/>
                  </a:lnTo>
                  <a:lnTo>
                    <a:pt x="1916" y="1799"/>
                  </a:lnTo>
                  <a:lnTo>
                    <a:pt x="1917" y="1800"/>
                  </a:lnTo>
                  <a:lnTo>
                    <a:pt x="1918" y="1802"/>
                  </a:lnTo>
                  <a:lnTo>
                    <a:pt x="1920" y="1802"/>
                  </a:lnTo>
                  <a:lnTo>
                    <a:pt x="1921" y="1802"/>
                  </a:lnTo>
                  <a:lnTo>
                    <a:pt x="1921" y="1803"/>
                  </a:lnTo>
                  <a:lnTo>
                    <a:pt x="1922" y="1803"/>
                  </a:lnTo>
                  <a:lnTo>
                    <a:pt x="1922" y="1804"/>
                  </a:lnTo>
                  <a:lnTo>
                    <a:pt x="1923" y="1805"/>
                  </a:lnTo>
                  <a:lnTo>
                    <a:pt x="1924" y="1805"/>
                  </a:lnTo>
                  <a:lnTo>
                    <a:pt x="1926" y="1805"/>
                  </a:lnTo>
                  <a:lnTo>
                    <a:pt x="1926" y="1806"/>
                  </a:lnTo>
                  <a:lnTo>
                    <a:pt x="1927" y="1806"/>
                  </a:lnTo>
                  <a:lnTo>
                    <a:pt x="1927" y="1808"/>
                  </a:lnTo>
                  <a:lnTo>
                    <a:pt x="1927" y="1809"/>
                  </a:lnTo>
                  <a:lnTo>
                    <a:pt x="1927" y="1810"/>
                  </a:lnTo>
                  <a:lnTo>
                    <a:pt x="1927" y="1811"/>
                  </a:lnTo>
                  <a:lnTo>
                    <a:pt x="1928" y="1812"/>
                  </a:lnTo>
                  <a:lnTo>
                    <a:pt x="1928" y="1813"/>
                  </a:lnTo>
                  <a:lnTo>
                    <a:pt x="1929" y="1813"/>
                  </a:lnTo>
                  <a:lnTo>
                    <a:pt x="1929" y="1815"/>
                  </a:lnTo>
                  <a:lnTo>
                    <a:pt x="1929" y="1816"/>
                  </a:lnTo>
                  <a:lnTo>
                    <a:pt x="1930" y="1817"/>
                  </a:lnTo>
                  <a:lnTo>
                    <a:pt x="1929" y="1818"/>
                  </a:lnTo>
                  <a:lnTo>
                    <a:pt x="1929" y="1819"/>
                  </a:lnTo>
                  <a:lnTo>
                    <a:pt x="1930" y="1821"/>
                  </a:lnTo>
                  <a:lnTo>
                    <a:pt x="1931" y="1822"/>
                  </a:lnTo>
                  <a:lnTo>
                    <a:pt x="1931" y="1823"/>
                  </a:lnTo>
                  <a:lnTo>
                    <a:pt x="1931" y="1824"/>
                  </a:lnTo>
                  <a:lnTo>
                    <a:pt x="1931" y="1825"/>
                  </a:lnTo>
                  <a:lnTo>
                    <a:pt x="1931" y="1826"/>
                  </a:lnTo>
                  <a:lnTo>
                    <a:pt x="1933" y="1826"/>
                  </a:lnTo>
                  <a:lnTo>
                    <a:pt x="1933" y="1828"/>
                  </a:lnTo>
                  <a:lnTo>
                    <a:pt x="1933" y="1829"/>
                  </a:lnTo>
                  <a:lnTo>
                    <a:pt x="1934" y="1829"/>
                  </a:lnTo>
                  <a:lnTo>
                    <a:pt x="1935" y="1829"/>
                  </a:lnTo>
                  <a:lnTo>
                    <a:pt x="1935" y="1830"/>
                  </a:lnTo>
                  <a:lnTo>
                    <a:pt x="1935" y="1832"/>
                  </a:lnTo>
                  <a:lnTo>
                    <a:pt x="1934" y="1833"/>
                  </a:lnTo>
                  <a:lnTo>
                    <a:pt x="1933" y="1833"/>
                  </a:lnTo>
                  <a:lnTo>
                    <a:pt x="1933" y="1835"/>
                  </a:lnTo>
                  <a:lnTo>
                    <a:pt x="1935" y="1837"/>
                  </a:lnTo>
                  <a:lnTo>
                    <a:pt x="1936" y="1837"/>
                  </a:lnTo>
                  <a:lnTo>
                    <a:pt x="1936" y="1838"/>
                  </a:lnTo>
                  <a:lnTo>
                    <a:pt x="1939" y="1839"/>
                  </a:lnTo>
                  <a:lnTo>
                    <a:pt x="1940" y="1842"/>
                  </a:lnTo>
                  <a:lnTo>
                    <a:pt x="1940" y="1843"/>
                  </a:lnTo>
                  <a:lnTo>
                    <a:pt x="1941" y="1845"/>
                  </a:lnTo>
                  <a:lnTo>
                    <a:pt x="1942" y="1845"/>
                  </a:lnTo>
                  <a:lnTo>
                    <a:pt x="1942" y="1846"/>
                  </a:lnTo>
                  <a:lnTo>
                    <a:pt x="1942" y="1848"/>
                  </a:lnTo>
                  <a:lnTo>
                    <a:pt x="1943" y="1849"/>
                  </a:lnTo>
                  <a:lnTo>
                    <a:pt x="1944" y="1851"/>
                  </a:lnTo>
                  <a:lnTo>
                    <a:pt x="1944" y="1852"/>
                  </a:lnTo>
                  <a:lnTo>
                    <a:pt x="1944" y="1854"/>
                  </a:lnTo>
                  <a:lnTo>
                    <a:pt x="1944" y="1855"/>
                  </a:lnTo>
                  <a:lnTo>
                    <a:pt x="1943" y="1856"/>
                  </a:lnTo>
                  <a:lnTo>
                    <a:pt x="1943" y="1857"/>
                  </a:lnTo>
                  <a:lnTo>
                    <a:pt x="1943" y="1858"/>
                  </a:lnTo>
                  <a:lnTo>
                    <a:pt x="1943" y="1859"/>
                  </a:lnTo>
                  <a:lnTo>
                    <a:pt x="1943" y="1861"/>
                  </a:lnTo>
                  <a:lnTo>
                    <a:pt x="1943" y="1862"/>
                  </a:lnTo>
                  <a:lnTo>
                    <a:pt x="1943" y="1863"/>
                  </a:lnTo>
                  <a:lnTo>
                    <a:pt x="1943" y="1864"/>
                  </a:lnTo>
                  <a:lnTo>
                    <a:pt x="1942" y="1865"/>
                  </a:lnTo>
                  <a:lnTo>
                    <a:pt x="1942" y="1866"/>
                  </a:lnTo>
                  <a:lnTo>
                    <a:pt x="1943" y="1866"/>
                  </a:lnTo>
                  <a:lnTo>
                    <a:pt x="1943" y="1868"/>
                  </a:lnTo>
                  <a:lnTo>
                    <a:pt x="1944" y="1869"/>
                  </a:lnTo>
                  <a:lnTo>
                    <a:pt x="1946" y="1869"/>
                  </a:lnTo>
                  <a:lnTo>
                    <a:pt x="1947" y="1869"/>
                  </a:lnTo>
                  <a:lnTo>
                    <a:pt x="1948" y="1868"/>
                  </a:lnTo>
                  <a:lnTo>
                    <a:pt x="1949" y="1868"/>
                  </a:lnTo>
                  <a:lnTo>
                    <a:pt x="1950" y="1868"/>
                  </a:lnTo>
                  <a:lnTo>
                    <a:pt x="1951" y="1868"/>
                  </a:lnTo>
                  <a:lnTo>
                    <a:pt x="1953" y="1868"/>
                  </a:lnTo>
                  <a:lnTo>
                    <a:pt x="1953" y="1869"/>
                  </a:lnTo>
                  <a:lnTo>
                    <a:pt x="1954" y="1869"/>
                  </a:lnTo>
                  <a:lnTo>
                    <a:pt x="1954" y="1870"/>
                  </a:lnTo>
                  <a:lnTo>
                    <a:pt x="1954" y="1871"/>
                  </a:lnTo>
                  <a:lnTo>
                    <a:pt x="1955" y="1871"/>
                  </a:lnTo>
                  <a:lnTo>
                    <a:pt x="1956" y="1871"/>
                  </a:lnTo>
                  <a:lnTo>
                    <a:pt x="1957" y="1872"/>
                  </a:lnTo>
                  <a:lnTo>
                    <a:pt x="1959" y="1874"/>
                  </a:lnTo>
                  <a:lnTo>
                    <a:pt x="1960" y="1875"/>
                  </a:lnTo>
                  <a:lnTo>
                    <a:pt x="1961" y="1876"/>
                  </a:lnTo>
                  <a:lnTo>
                    <a:pt x="1961" y="1877"/>
                  </a:lnTo>
                  <a:lnTo>
                    <a:pt x="1961" y="1878"/>
                  </a:lnTo>
                  <a:lnTo>
                    <a:pt x="1962" y="1878"/>
                  </a:lnTo>
                  <a:lnTo>
                    <a:pt x="1963" y="1878"/>
                  </a:lnTo>
                  <a:lnTo>
                    <a:pt x="1964" y="1879"/>
                  </a:lnTo>
                  <a:lnTo>
                    <a:pt x="1966" y="1879"/>
                  </a:lnTo>
                  <a:lnTo>
                    <a:pt x="1967" y="1879"/>
                  </a:lnTo>
                  <a:lnTo>
                    <a:pt x="1967" y="1881"/>
                  </a:lnTo>
                  <a:lnTo>
                    <a:pt x="1968" y="1882"/>
                  </a:lnTo>
                  <a:lnTo>
                    <a:pt x="1969" y="1882"/>
                  </a:lnTo>
                  <a:lnTo>
                    <a:pt x="1969" y="1883"/>
                  </a:lnTo>
                  <a:lnTo>
                    <a:pt x="1970" y="1883"/>
                  </a:lnTo>
                  <a:lnTo>
                    <a:pt x="1972" y="1884"/>
                  </a:lnTo>
                  <a:lnTo>
                    <a:pt x="1972" y="1885"/>
                  </a:lnTo>
                  <a:lnTo>
                    <a:pt x="1973" y="1887"/>
                  </a:lnTo>
                  <a:lnTo>
                    <a:pt x="1974" y="1888"/>
                  </a:lnTo>
                  <a:lnTo>
                    <a:pt x="1975" y="1888"/>
                  </a:lnTo>
                  <a:lnTo>
                    <a:pt x="1976" y="1889"/>
                  </a:lnTo>
                  <a:lnTo>
                    <a:pt x="1977" y="1889"/>
                  </a:lnTo>
                  <a:lnTo>
                    <a:pt x="1979" y="1889"/>
                  </a:lnTo>
                  <a:lnTo>
                    <a:pt x="1980" y="1889"/>
                  </a:lnTo>
                  <a:lnTo>
                    <a:pt x="1980" y="1890"/>
                  </a:lnTo>
                  <a:lnTo>
                    <a:pt x="1981" y="1890"/>
                  </a:lnTo>
                  <a:lnTo>
                    <a:pt x="1982" y="1891"/>
                  </a:lnTo>
                  <a:lnTo>
                    <a:pt x="1983" y="1891"/>
                  </a:lnTo>
                  <a:lnTo>
                    <a:pt x="1985" y="1892"/>
                  </a:lnTo>
                  <a:lnTo>
                    <a:pt x="1985" y="1894"/>
                  </a:lnTo>
                  <a:lnTo>
                    <a:pt x="1985" y="1895"/>
                  </a:lnTo>
                  <a:lnTo>
                    <a:pt x="1986" y="1896"/>
                  </a:lnTo>
                  <a:lnTo>
                    <a:pt x="1986" y="1897"/>
                  </a:lnTo>
                  <a:lnTo>
                    <a:pt x="1987" y="1898"/>
                  </a:lnTo>
                  <a:lnTo>
                    <a:pt x="1988" y="1900"/>
                  </a:lnTo>
                  <a:lnTo>
                    <a:pt x="1988" y="1901"/>
                  </a:lnTo>
                  <a:lnTo>
                    <a:pt x="1989" y="1901"/>
                  </a:lnTo>
                  <a:lnTo>
                    <a:pt x="1990" y="1902"/>
                  </a:lnTo>
                  <a:lnTo>
                    <a:pt x="1990" y="1903"/>
                  </a:lnTo>
                  <a:lnTo>
                    <a:pt x="1990" y="1904"/>
                  </a:lnTo>
                  <a:lnTo>
                    <a:pt x="1990" y="1905"/>
                  </a:lnTo>
                  <a:lnTo>
                    <a:pt x="1990" y="1907"/>
                  </a:lnTo>
                  <a:lnTo>
                    <a:pt x="1992" y="1908"/>
                  </a:lnTo>
                  <a:lnTo>
                    <a:pt x="1990" y="1909"/>
                  </a:lnTo>
                  <a:lnTo>
                    <a:pt x="1992" y="1910"/>
                  </a:lnTo>
                  <a:lnTo>
                    <a:pt x="1992" y="1911"/>
                  </a:lnTo>
                  <a:lnTo>
                    <a:pt x="1992" y="1912"/>
                  </a:lnTo>
                  <a:lnTo>
                    <a:pt x="1990" y="1912"/>
                  </a:lnTo>
                  <a:lnTo>
                    <a:pt x="1989" y="1912"/>
                  </a:lnTo>
                  <a:lnTo>
                    <a:pt x="1988" y="1912"/>
                  </a:lnTo>
                  <a:lnTo>
                    <a:pt x="1987" y="1912"/>
                  </a:lnTo>
                  <a:lnTo>
                    <a:pt x="1986" y="1912"/>
                  </a:lnTo>
                  <a:lnTo>
                    <a:pt x="1986" y="1914"/>
                  </a:lnTo>
                  <a:lnTo>
                    <a:pt x="1986" y="1915"/>
                  </a:lnTo>
                  <a:lnTo>
                    <a:pt x="1985" y="1915"/>
                  </a:lnTo>
                  <a:lnTo>
                    <a:pt x="1983" y="1916"/>
                  </a:lnTo>
                  <a:lnTo>
                    <a:pt x="1983" y="1917"/>
                  </a:lnTo>
                  <a:lnTo>
                    <a:pt x="1982" y="1917"/>
                  </a:lnTo>
                  <a:lnTo>
                    <a:pt x="1982" y="1918"/>
                  </a:lnTo>
                  <a:lnTo>
                    <a:pt x="1981" y="1918"/>
                  </a:lnTo>
                  <a:lnTo>
                    <a:pt x="1981" y="1920"/>
                  </a:lnTo>
                  <a:lnTo>
                    <a:pt x="1980" y="1920"/>
                  </a:lnTo>
                  <a:lnTo>
                    <a:pt x="1979" y="1921"/>
                  </a:lnTo>
                  <a:lnTo>
                    <a:pt x="1977" y="1922"/>
                  </a:lnTo>
                  <a:lnTo>
                    <a:pt x="1977" y="1923"/>
                  </a:lnTo>
                  <a:lnTo>
                    <a:pt x="1976" y="1923"/>
                  </a:lnTo>
                  <a:lnTo>
                    <a:pt x="1976" y="1924"/>
                  </a:lnTo>
                  <a:lnTo>
                    <a:pt x="1975" y="1924"/>
                  </a:lnTo>
                  <a:lnTo>
                    <a:pt x="1974" y="1925"/>
                  </a:lnTo>
                  <a:lnTo>
                    <a:pt x="1974" y="1927"/>
                  </a:lnTo>
                  <a:lnTo>
                    <a:pt x="1974" y="1928"/>
                  </a:lnTo>
                  <a:lnTo>
                    <a:pt x="1974" y="1929"/>
                  </a:lnTo>
                  <a:lnTo>
                    <a:pt x="1973" y="1930"/>
                  </a:lnTo>
                  <a:lnTo>
                    <a:pt x="1972" y="1930"/>
                  </a:lnTo>
                  <a:lnTo>
                    <a:pt x="1970" y="1931"/>
                  </a:lnTo>
                  <a:lnTo>
                    <a:pt x="1968" y="1933"/>
                  </a:lnTo>
                  <a:lnTo>
                    <a:pt x="1966" y="1934"/>
                  </a:lnTo>
                  <a:lnTo>
                    <a:pt x="1964" y="1933"/>
                  </a:lnTo>
                  <a:lnTo>
                    <a:pt x="1962" y="1934"/>
                  </a:lnTo>
                  <a:lnTo>
                    <a:pt x="1961" y="1934"/>
                  </a:lnTo>
                  <a:lnTo>
                    <a:pt x="1960" y="1935"/>
                  </a:lnTo>
                  <a:lnTo>
                    <a:pt x="1960" y="1936"/>
                  </a:lnTo>
                  <a:lnTo>
                    <a:pt x="1959" y="1936"/>
                  </a:lnTo>
                  <a:lnTo>
                    <a:pt x="1959" y="1937"/>
                  </a:lnTo>
                  <a:lnTo>
                    <a:pt x="1957" y="1938"/>
                  </a:lnTo>
                  <a:lnTo>
                    <a:pt x="1957" y="1940"/>
                  </a:lnTo>
                  <a:lnTo>
                    <a:pt x="1956" y="1940"/>
                  </a:lnTo>
                  <a:lnTo>
                    <a:pt x="1956" y="1941"/>
                  </a:lnTo>
                  <a:lnTo>
                    <a:pt x="1955" y="1941"/>
                  </a:lnTo>
                  <a:lnTo>
                    <a:pt x="1954" y="1942"/>
                  </a:lnTo>
                  <a:lnTo>
                    <a:pt x="1953" y="1942"/>
                  </a:lnTo>
                  <a:lnTo>
                    <a:pt x="1951" y="1942"/>
                  </a:lnTo>
                  <a:lnTo>
                    <a:pt x="1950" y="1942"/>
                  </a:lnTo>
                  <a:lnTo>
                    <a:pt x="1949" y="1942"/>
                  </a:lnTo>
                  <a:lnTo>
                    <a:pt x="1948" y="1943"/>
                  </a:lnTo>
                  <a:lnTo>
                    <a:pt x="1948" y="1944"/>
                  </a:lnTo>
                  <a:lnTo>
                    <a:pt x="1947" y="1945"/>
                  </a:lnTo>
                  <a:lnTo>
                    <a:pt x="1946" y="1945"/>
                  </a:lnTo>
                  <a:lnTo>
                    <a:pt x="1944" y="1945"/>
                  </a:lnTo>
                  <a:lnTo>
                    <a:pt x="1944" y="1947"/>
                  </a:lnTo>
                  <a:lnTo>
                    <a:pt x="1943" y="1947"/>
                  </a:lnTo>
                  <a:lnTo>
                    <a:pt x="1942" y="1948"/>
                  </a:lnTo>
                  <a:lnTo>
                    <a:pt x="1940" y="1948"/>
                  </a:lnTo>
                  <a:lnTo>
                    <a:pt x="1940" y="1947"/>
                  </a:lnTo>
                  <a:lnTo>
                    <a:pt x="1939" y="1947"/>
                  </a:lnTo>
                  <a:lnTo>
                    <a:pt x="1939" y="1948"/>
                  </a:lnTo>
                  <a:lnTo>
                    <a:pt x="1937" y="1948"/>
                  </a:lnTo>
                  <a:lnTo>
                    <a:pt x="1936" y="1949"/>
                  </a:lnTo>
                  <a:lnTo>
                    <a:pt x="1935" y="1950"/>
                  </a:lnTo>
                  <a:lnTo>
                    <a:pt x="1934" y="1951"/>
                  </a:lnTo>
                  <a:lnTo>
                    <a:pt x="1934" y="1953"/>
                  </a:lnTo>
                  <a:lnTo>
                    <a:pt x="1934" y="1954"/>
                  </a:lnTo>
                  <a:lnTo>
                    <a:pt x="1933" y="1955"/>
                  </a:lnTo>
                  <a:lnTo>
                    <a:pt x="1933" y="1956"/>
                  </a:lnTo>
                  <a:lnTo>
                    <a:pt x="1933" y="1958"/>
                  </a:lnTo>
                  <a:lnTo>
                    <a:pt x="1933" y="1960"/>
                  </a:lnTo>
                  <a:lnTo>
                    <a:pt x="1933" y="1961"/>
                  </a:lnTo>
                  <a:lnTo>
                    <a:pt x="1933" y="1962"/>
                  </a:lnTo>
                  <a:lnTo>
                    <a:pt x="1933" y="1963"/>
                  </a:lnTo>
                  <a:lnTo>
                    <a:pt x="1933" y="1964"/>
                  </a:lnTo>
                  <a:lnTo>
                    <a:pt x="1933" y="1966"/>
                  </a:lnTo>
                  <a:lnTo>
                    <a:pt x="1933" y="1967"/>
                  </a:lnTo>
                  <a:lnTo>
                    <a:pt x="1933" y="1968"/>
                  </a:lnTo>
                  <a:lnTo>
                    <a:pt x="1931" y="1969"/>
                  </a:lnTo>
                  <a:lnTo>
                    <a:pt x="1930" y="1970"/>
                  </a:lnTo>
                  <a:lnTo>
                    <a:pt x="1929" y="1970"/>
                  </a:lnTo>
                  <a:lnTo>
                    <a:pt x="1928" y="1970"/>
                  </a:lnTo>
                  <a:lnTo>
                    <a:pt x="1927" y="1970"/>
                  </a:lnTo>
                  <a:lnTo>
                    <a:pt x="1927" y="1971"/>
                  </a:lnTo>
                  <a:lnTo>
                    <a:pt x="1927" y="1973"/>
                  </a:lnTo>
                  <a:lnTo>
                    <a:pt x="1928" y="1973"/>
                  </a:lnTo>
                  <a:lnTo>
                    <a:pt x="1928" y="1974"/>
                  </a:lnTo>
                  <a:lnTo>
                    <a:pt x="1929" y="1974"/>
                  </a:lnTo>
                  <a:lnTo>
                    <a:pt x="1928" y="1975"/>
                  </a:lnTo>
                  <a:lnTo>
                    <a:pt x="1927" y="1975"/>
                  </a:lnTo>
                  <a:lnTo>
                    <a:pt x="1926" y="1976"/>
                  </a:lnTo>
                  <a:lnTo>
                    <a:pt x="1926" y="1977"/>
                  </a:lnTo>
                  <a:lnTo>
                    <a:pt x="1924" y="1977"/>
                  </a:lnTo>
                  <a:lnTo>
                    <a:pt x="1923" y="1979"/>
                  </a:lnTo>
                  <a:lnTo>
                    <a:pt x="1923" y="1980"/>
                  </a:lnTo>
                  <a:lnTo>
                    <a:pt x="1922" y="1980"/>
                  </a:lnTo>
                  <a:lnTo>
                    <a:pt x="1922" y="1981"/>
                  </a:lnTo>
                  <a:lnTo>
                    <a:pt x="1921" y="1981"/>
                  </a:lnTo>
                  <a:lnTo>
                    <a:pt x="1921" y="1982"/>
                  </a:lnTo>
                  <a:lnTo>
                    <a:pt x="1920" y="1982"/>
                  </a:lnTo>
                  <a:lnTo>
                    <a:pt x="1918" y="1983"/>
                  </a:lnTo>
                  <a:lnTo>
                    <a:pt x="1917" y="1983"/>
                  </a:lnTo>
                  <a:lnTo>
                    <a:pt x="1916" y="1983"/>
                  </a:lnTo>
                  <a:lnTo>
                    <a:pt x="1916" y="1984"/>
                  </a:lnTo>
                  <a:lnTo>
                    <a:pt x="1915" y="1986"/>
                  </a:lnTo>
                  <a:lnTo>
                    <a:pt x="1915" y="1987"/>
                  </a:lnTo>
                  <a:lnTo>
                    <a:pt x="1914" y="1988"/>
                  </a:lnTo>
                  <a:lnTo>
                    <a:pt x="1914" y="1989"/>
                  </a:lnTo>
                  <a:lnTo>
                    <a:pt x="1914" y="1990"/>
                  </a:lnTo>
                  <a:lnTo>
                    <a:pt x="1915" y="1991"/>
                  </a:lnTo>
                  <a:lnTo>
                    <a:pt x="1916" y="1991"/>
                  </a:lnTo>
                  <a:lnTo>
                    <a:pt x="1916" y="1993"/>
                  </a:lnTo>
                  <a:lnTo>
                    <a:pt x="1917" y="1994"/>
                  </a:lnTo>
                  <a:lnTo>
                    <a:pt x="1918" y="1994"/>
                  </a:lnTo>
                  <a:lnTo>
                    <a:pt x="1918" y="1995"/>
                  </a:lnTo>
                  <a:lnTo>
                    <a:pt x="1918" y="1996"/>
                  </a:lnTo>
                  <a:lnTo>
                    <a:pt x="1918" y="1997"/>
                  </a:lnTo>
                  <a:lnTo>
                    <a:pt x="1917" y="1997"/>
                  </a:lnTo>
                  <a:lnTo>
                    <a:pt x="1916" y="1996"/>
                  </a:lnTo>
                  <a:lnTo>
                    <a:pt x="1915" y="1996"/>
                  </a:lnTo>
                  <a:lnTo>
                    <a:pt x="1915" y="1997"/>
                  </a:lnTo>
                  <a:lnTo>
                    <a:pt x="1916" y="1997"/>
                  </a:lnTo>
                  <a:lnTo>
                    <a:pt x="1916" y="1999"/>
                  </a:lnTo>
                  <a:lnTo>
                    <a:pt x="1917" y="2000"/>
                  </a:lnTo>
                  <a:lnTo>
                    <a:pt x="1918" y="2001"/>
                  </a:lnTo>
                  <a:lnTo>
                    <a:pt x="1920" y="2002"/>
                  </a:lnTo>
                  <a:lnTo>
                    <a:pt x="1920" y="2003"/>
                  </a:lnTo>
                  <a:lnTo>
                    <a:pt x="1920" y="2004"/>
                  </a:lnTo>
                  <a:lnTo>
                    <a:pt x="1920" y="2006"/>
                  </a:lnTo>
                  <a:lnTo>
                    <a:pt x="1918" y="2006"/>
                  </a:lnTo>
                  <a:lnTo>
                    <a:pt x="1917" y="2006"/>
                  </a:lnTo>
                  <a:lnTo>
                    <a:pt x="1917" y="2007"/>
                  </a:lnTo>
                  <a:lnTo>
                    <a:pt x="1916" y="2006"/>
                  </a:lnTo>
                  <a:lnTo>
                    <a:pt x="1915" y="2006"/>
                  </a:lnTo>
                  <a:lnTo>
                    <a:pt x="1915" y="2007"/>
                  </a:lnTo>
                  <a:lnTo>
                    <a:pt x="1915" y="2008"/>
                  </a:lnTo>
                  <a:lnTo>
                    <a:pt x="1915" y="2009"/>
                  </a:lnTo>
                  <a:lnTo>
                    <a:pt x="1915" y="2010"/>
                  </a:lnTo>
                  <a:lnTo>
                    <a:pt x="1916" y="2012"/>
                  </a:lnTo>
                  <a:lnTo>
                    <a:pt x="1916" y="2013"/>
                  </a:lnTo>
                  <a:lnTo>
                    <a:pt x="1916" y="2014"/>
                  </a:lnTo>
                  <a:lnTo>
                    <a:pt x="1916" y="2015"/>
                  </a:lnTo>
                  <a:lnTo>
                    <a:pt x="1915" y="2016"/>
                  </a:lnTo>
                  <a:lnTo>
                    <a:pt x="1915" y="2017"/>
                  </a:lnTo>
                  <a:lnTo>
                    <a:pt x="1916" y="2017"/>
                  </a:lnTo>
                  <a:lnTo>
                    <a:pt x="1916" y="2020"/>
                  </a:lnTo>
                  <a:lnTo>
                    <a:pt x="1917" y="2021"/>
                  </a:lnTo>
                  <a:lnTo>
                    <a:pt x="1917" y="2022"/>
                  </a:lnTo>
                  <a:lnTo>
                    <a:pt x="1917" y="2023"/>
                  </a:lnTo>
                  <a:lnTo>
                    <a:pt x="1917" y="2024"/>
                  </a:lnTo>
                  <a:lnTo>
                    <a:pt x="1918" y="2024"/>
                  </a:lnTo>
                  <a:lnTo>
                    <a:pt x="1918" y="2026"/>
                  </a:lnTo>
                  <a:lnTo>
                    <a:pt x="1918" y="2027"/>
                  </a:lnTo>
                  <a:lnTo>
                    <a:pt x="1920" y="2028"/>
                  </a:lnTo>
                  <a:lnTo>
                    <a:pt x="1920" y="2029"/>
                  </a:lnTo>
                  <a:lnTo>
                    <a:pt x="1920" y="2030"/>
                  </a:lnTo>
                  <a:lnTo>
                    <a:pt x="1920" y="2032"/>
                  </a:lnTo>
                  <a:lnTo>
                    <a:pt x="1920" y="2033"/>
                  </a:lnTo>
                  <a:lnTo>
                    <a:pt x="1918" y="2034"/>
                  </a:lnTo>
                  <a:lnTo>
                    <a:pt x="1918" y="2035"/>
                  </a:lnTo>
                  <a:lnTo>
                    <a:pt x="1918" y="2036"/>
                  </a:lnTo>
                  <a:lnTo>
                    <a:pt x="1920" y="2036"/>
                  </a:lnTo>
                  <a:lnTo>
                    <a:pt x="1920" y="2037"/>
                  </a:lnTo>
                  <a:lnTo>
                    <a:pt x="1921" y="2039"/>
                  </a:lnTo>
                  <a:lnTo>
                    <a:pt x="1921" y="2040"/>
                  </a:lnTo>
                  <a:lnTo>
                    <a:pt x="1922" y="2040"/>
                  </a:lnTo>
                  <a:lnTo>
                    <a:pt x="1922" y="2041"/>
                  </a:lnTo>
                  <a:lnTo>
                    <a:pt x="1922" y="2042"/>
                  </a:lnTo>
                  <a:lnTo>
                    <a:pt x="1921" y="2043"/>
                  </a:lnTo>
                  <a:lnTo>
                    <a:pt x="1921" y="2045"/>
                  </a:lnTo>
                  <a:lnTo>
                    <a:pt x="1920" y="2045"/>
                  </a:lnTo>
                  <a:lnTo>
                    <a:pt x="1918" y="2046"/>
                  </a:lnTo>
                  <a:lnTo>
                    <a:pt x="1917" y="2046"/>
                  </a:lnTo>
                  <a:lnTo>
                    <a:pt x="1916" y="2047"/>
                  </a:lnTo>
                  <a:lnTo>
                    <a:pt x="1915" y="2047"/>
                  </a:lnTo>
                  <a:lnTo>
                    <a:pt x="1915" y="2048"/>
                  </a:lnTo>
                  <a:lnTo>
                    <a:pt x="1915" y="2049"/>
                  </a:lnTo>
                  <a:lnTo>
                    <a:pt x="1914" y="2050"/>
                  </a:lnTo>
                  <a:lnTo>
                    <a:pt x="1915" y="2052"/>
                  </a:lnTo>
                  <a:lnTo>
                    <a:pt x="1916" y="2052"/>
                  </a:lnTo>
                  <a:lnTo>
                    <a:pt x="1917" y="2052"/>
                  </a:lnTo>
                  <a:lnTo>
                    <a:pt x="1917" y="2053"/>
                  </a:lnTo>
                  <a:lnTo>
                    <a:pt x="1917" y="2054"/>
                  </a:lnTo>
                  <a:lnTo>
                    <a:pt x="1916" y="2054"/>
                  </a:lnTo>
                  <a:lnTo>
                    <a:pt x="1915" y="2054"/>
                  </a:lnTo>
                  <a:lnTo>
                    <a:pt x="1914" y="2054"/>
                  </a:lnTo>
                  <a:lnTo>
                    <a:pt x="1914" y="2055"/>
                  </a:lnTo>
                  <a:lnTo>
                    <a:pt x="1915" y="2056"/>
                  </a:lnTo>
                  <a:lnTo>
                    <a:pt x="1916" y="2058"/>
                  </a:lnTo>
                  <a:lnTo>
                    <a:pt x="1916" y="2059"/>
                  </a:lnTo>
                  <a:lnTo>
                    <a:pt x="1915" y="2060"/>
                  </a:lnTo>
                  <a:lnTo>
                    <a:pt x="1915" y="2061"/>
                  </a:lnTo>
                  <a:lnTo>
                    <a:pt x="1915" y="2062"/>
                  </a:lnTo>
                  <a:lnTo>
                    <a:pt x="1916" y="2063"/>
                  </a:lnTo>
                  <a:lnTo>
                    <a:pt x="1916" y="2065"/>
                  </a:lnTo>
                  <a:lnTo>
                    <a:pt x="1915" y="2065"/>
                  </a:lnTo>
                  <a:lnTo>
                    <a:pt x="1915" y="2066"/>
                  </a:lnTo>
                  <a:lnTo>
                    <a:pt x="1914" y="2066"/>
                  </a:lnTo>
                  <a:lnTo>
                    <a:pt x="1914" y="2067"/>
                  </a:lnTo>
                  <a:lnTo>
                    <a:pt x="1913" y="2068"/>
                  </a:lnTo>
                  <a:lnTo>
                    <a:pt x="1913" y="2069"/>
                  </a:lnTo>
                  <a:lnTo>
                    <a:pt x="1913" y="2070"/>
                  </a:lnTo>
                  <a:lnTo>
                    <a:pt x="1913" y="2072"/>
                  </a:lnTo>
                  <a:lnTo>
                    <a:pt x="1914" y="2073"/>
                  </a:lnTo>
                  <a:lnTo>
                    <a:pt x="1914" y="2074"/>
                  </a:lnTo>
                  <a:lnTo>
                    <a:pt x="1914" y="2075"/>
                  </a:lnTo>
                  <a:lnTo>
                    <a:pt x="1915" y="2076"/>
                  </a:lnTo>
                  <a:lnTo>
                    <a:pt x="1916" y="2078"/>
                  </a:lnTo>
                  <a:lnTo>
                    <a:pt x="1915" y="2078"/>
                  </a:lnTo>
                  <a:lnTo>
                    <a:pt x="1915" y="2079"/>
                  </a:lnTo>
                  <a:lnTo>
                    <a:pt x="1914" y="2079"/>
                  </a:lnTo>
                  <a:lnTo>
                    <a:pt x="1913" y="2080"/>
                  </a:lnTo>
                  <a:lnTo>
                    <a:pt x="1911" y="2081"/>
                  </a:lnTo>
                  <a:lnTo>
                    <a:pt x="1910" y="2081"/>
                  </a:lnTo>
                  <a:lnTo>
                    <a:pt x="1910" y="2082"/>
                  </a:lnTo>
                  <a:lnTo>
                    <a:pt x="1909" y="2082"/>
                  </a:lnTo>
                  <a:lnTo>
                    <a:pt x="1909" y="2083"/>
                  </a:lnTo>
                  <a:lnTo>
                    <a:pt x="1909" y="2085"/>
                  </a:lnTo>
                  <a:lnTo>
                    <a:pt x="1909" y="2086"/>
                  </a:lnTo>
                  <a:lnTo>
                    <a:pt x="1908" y="2087"/>
                  </a:lnTo>
                  <a:lnTo>
                    <a:pt x="1907" y="2088"/>
                  </a:lnTo>
                  <a:lnTo>
                    <a:pt x="1905" y="2088"/>
                  </a:lnTo>
                  <a:lnTo>
                    <a:pt x="1904" y="2088"/>
                  </a:lnTo>
                  <a:lnTo>
                    <a:pt x="1904" y="2089"/>
                  </a:lnTo>
                  <a:lnTo>
                    <a:pt x="1903" y="2089"/>
                  </a:lnTo>
                  <a:lnTo>
                    <a:pt x="1902" y="2091"/>
                  </a:lnTo>
                  <a:lnTo>
                    <a:pt x="1902" y="2092"/>
                  </a:lnTo>
                  <a:lnTo>
                    <a:pt x="1901" y="2093"/>
                  </a:lnTo>
                  <a:lnTo>
                    <a:pt x="1901" y="2094"/>
                  </a:lnTo>
                  <a:lnTo>
                    <a:pt x="1900" y="2095"/>
                  </a:lnTo>
                  <a:lnTo>
                    <a:pt x="1900" y="2096"/>
                  </a:lnTo>
                  <a:lnTo>
                    <a:pt x="1898" y="2096"/>
                  </a:lnTo>
                  <a:lnTo>
                    <a:pt x="1898" y="2098"/>
                  </a:lnTo>
                  <a:lnTo>
                    <a:pt x="1897" y="2099"/>
                  </a:lnTo>
                  <a:lnTo>
                    <a:pt x="1896" y="2100"/>
                  </a:lnTo>
                  <a:lnTo>
                    <a:pt x="1897" y="2101"/>
                  </a:lnTo>
                  <a:lnTo>
                    <a:pt x="1897" y="2102"/>
                  </a:lnTo>
                  <a:lnTo>
                    <a:pt x="1896" y="2102"/>
                  </a:lnTo>
                  <a:lnTo>
                    <a:pt x="1896" y="2103"/>
                  </a:lnTo>
                  <a:lnTo>
                    <a:pt x="1896" y="2105"/>
                  </a:lnTo>
                  <a:lnTo>
                    <a:pt x="1896" y="2106"/>
                  </a:lnTo>
                  <a:lnTo>
                    <a:pt x="1895" y="2107"/>
                  </a:lnTo>
                  <a:lnTo>
                    <a:pt x="1894" y="2108"/>
                  </a:lnTo>
                  <a:lnTo>
                    <a:pt x="1893" y="2109"/>
                  </a:lnTo>
                  <a:lnTo>
                    <a:pt x="1891" y="2109"/>
                  </a:lnTo>
                  <a:lnTo>
                    <a:pt x="1891" y="2111"/>
                  </a:lnTo>
                  <a:lnTo>
                    <a:pt x="1890" y="2111"/>
                  </a:lnTo>
                  <a:lnTo>
                    <a:pt x="1889" y="2109"/>
                  </a:lnTo>
                  <a:lnTo>
                    <a:pt x="1888" y="2109"/>
                  </a:lnTo>
                  <a:lnTo>
                    <a:pt x="1887" y="2109"/>
                  </a:lnTo>
                  <a:lnTo>
                    <a:pt x="1885" y="2109"/>
                  </a:lnTo>
                  <a:lnTo>
                    <a:pt x="1884" y="2109"/>
                  </a:lnTo>
                  <a:lnTo>
                    <a:pt x="1883" y="2109"/>
                  </a:lnTo>
                  <a:lnTo>
                    <a:pt x="1882" y="2109"/>
                  </a:lnTo>
                  <a:lnTo>
                    <a:pt x="1882" y="2111"/>
                  </a:lnTo>
                  <a:lnTo>
                    <a:pt x="1882" y="2112"/>
                  </a:lnTo>
                  <a:lnTo>
                    <a:pt x="1881" y="2112"/>
                  </a:lnTo>
                  <a:lnTo>
                    <a:pt x="1880" y="2112"/>
                  </a:lnTo>
                  <a:lnTo>
                    <a:pt x="1878" y="2112"/>
                  </a:lnTo>
                  <a:lnTo>
                    <a:pt x="1877" y="2112"/>
                  </a:lnTo>
                  <a:lnTo>
                    <a:pt x="1877" y="2113"/>
                  </a:lnTo>
                  <a:lnTo>
                    <a:pt x="1877" y="2114"/>
                  </a:lnTo>
                  <a:lnTo>
                    <a:pt x="1878" y="2115"/>
                  </a:lnTo>
                  <a:lnTo>
                    <a:pt x="1880" y="2115"/>
                  </a:lnTo>
                  <a:lnTo>
                    <a:pt x="1880" y="2116"/>
                  </a:lnTo>
                  <a:lnTo>
                    <a:pt x="1881" y="2118"/>
                  </a:lnTo>
                  <a:lnTo>
                    <a:pt x="1881" y="2119"/>
                  </a:lnTo>
                  <a:lnTo>
                    <a:pt x="1882" y="2122"/>
                  </a:lnTo>
                  <a:lnTo>
                    <a:pt x="1882" y="2124"/>
                  </a:lnTo>
                  <a:lnTo>
                    <a:pt x="1882" y="2125"/>
                  </a:lnTo>
                  <a:lnTo>
                    <a:pt x="1882" y="2126"/>
                  </a:lnTo>
                  <a:lnTo>
                    <a:pt x="1882" y="2127"/>
                  </a:lnTo>
                  <a:lnTo>
                    <a:pt x="1882" y="2128"/>
                  </a:lnTo>
                  <a:lnTo>
                    <a:pt x="1881" y="2128"/>
                  </a:lnTo>
                  <a:lnTo>
                    <a:pt x="1881" y="2129"/>
                  </a:lnTo>
                  <a:lnTo>
                    <a:pt x="1881" y="2131"/>
                  </a:lnTo>
                  <a:lnTo>
                    <a:pt x="1880" y="2132"/>
                  </a:lnTo>
                  <a:lnTo>
                    <a:pt x="1878" y="2132"/>
                  </a:lnTo>
                  <a:lnTo>
                    <a:pt x="1878" y="2133"/>
                  </a:lnTo>
                  <a:lnTo>
                    <a:pt x="1877" y="2133"/>
                  </a:lnTo>
                  <a:lnTo>
                    <a:pt x="1876" y="2134"/>
                  </a:lnTo>
                  <a:lnTo>
                    <a:pt x="1876" y="2135"/>
                  </a:lnTo>
                  <a:lnTo>
                    <a:pt x="1876" y="2137"/>
                  </a:lnTo>
                  <a:lnTo>
                    <a:pt x="1876" y="2138"/>
                  </a:lnTo>
                  <a:lnTo>
                    <a:pt x="1877" y="2139"/>
                  </a:lnTo>
                  <a:lnTo>
                    <a:pt x="1878" y="2140"/>
                  </a:lnTo>
                  <a:lnTo>
                    <a:pt x="1880" y="2140"/>
                  </a:lnTo>
                  <a:lnTo>
                    <a:pt x="1881" y="2140"/>
                  </a:lnTo>
                  <a:lnTo>
                    <a:pt x="1882" y="2141"/>
                  </a:lnTo>
                  <a:lnTo>
                    <a:pt x="1883" y="2141"/>
                  </a:lnTo>
                  <a:lnTo>
                    <a:pt x="1884" y="2141"/>
                  </a:lnTo>
                  <a:lnTo>
                    <a:pt x="1884" y="2142"/>
                  </a:lnTo>
                  <a:lnTo>
                    <a:pt x="1885" y="2142"/>
                  </a:lnTo>
                  <a:lnTo>
                    <a:pt x="1887" y="2144"/>
                  </a:lnTo>
                  <a:lnTo>
                    <a:pt x="1887" y="2145"/>
                  </a:lnTo>
                  <a:lnTo>
                    <a:pt x="1887" y="2146"/>
                  </a:lnTo>
                  <a:lnTo>
                    <a:pt x="1887" y="2147"/>
                  </a:lnTo>
                  <a:lnTo>
                    <a:pt x="1885" y="2147"/>
                  </a:lnTo>
                  <a:lnTo>
                    <a:pt x="1885" y="2148"/>
                  </a:lnTo>
                  <a:lnTo>
                    <a:pt x="1884" y="2148"/>
                  </a:lnTo>
                  <a:lnTo>
                    <a:pt x="1884" y="2149"/>
                  </a:lnTo>
                  <a:lnTo>
                    <a:pt x="1884" y="2151"/>
                  </a:lnTo>
                  <a:lnTo>
                    <a:pt x="1885" y="2152"/>
                  </a:lnTo>
                  <a:lnTo>
                    <a:pt x="1885" y="2153"/>
                  </a:lnTo>
                  <a:lnTo>
                    <a:pt x="1887" y="2153"/>
                  </a:lnTo>
                  <a:lnTo>
                    <a:pt x="1887" y="2154"/>
                  </a:lnTo>
                  <a:lnTo>
                    <a:pt x="1887" y="2155"/>
                  </a:lnTo>
                  <a:lnTo>
                    <a:pt x="1887" y="2157"/>
                  </a:lnTo>
                  <a:lnTo>
                    <a:pt x="1885" y="2158"/>
                  </a:lnTo>
                  <a:lnTo>
                    <a:pt x="1885" y="2159"/>
                  </a:lnTo>
                  <a:lnTo>
                    <a:pt x="1885" y="2160"/>
                  </a:lnTo>
                  <a:lnTo>
                    <a:pt x="1887" y="2160"/>
                  </a:lnTo>
                  <a:lnTo>
                    <a:pt x="1887" y="2161"/>
                  </a:lnTo>
                  <a:lnTo>
                    <a:pt x="1887" y="2162"/>
                  </a:lnTo>
                  <a:lnTo>
                    <a:pt x="1887" y="2164"/>
                  </a:lnTo>
                  <a:lnTo>
                    <a:pt x="1885" y="2165"/>
                  </a:lnTo>
                  <a:lnTo>
                    <a:pt x="1885" y="2166"/>
                  </a:lnTo>
                  <a:lnTo>
                    <a:pt x="1885" y="2167"/>
                  </a:lnTo>
                  <a:lnTo>
                    <a:pt x="1885" y="2168"/>
                  </a:lnTo>
                  <a:lnTo>
                    <a:pt x="1885" y="2170"/>
                  </a:lnTo>
                  <a:lnTo>
                    <a:pt x="1885" y="2171"/>
                  </a:lnTo>
                  <a:lnTo>
                    <a:pt x="1884" y="2172"/>
                  </a:lnTo>
                  <a:lnTo>
                    <a:pt x="1884" y="2173"/>
                  </a:lnTo>
                  <a:lnTo>
                    <a:pt x="1883" y="2174"/>
                  </a:lnTo>
                  <a:lnTo>
                    <a:pt x="1883" y="2175"/>
                  </a:lnTo>
                  <a:lnTo>
                    <a:pt x="1882" y="2175"/>
                  </a:lnTo>
                  <a:lnTo>
                    <a:pt x="1881" y="2179"/>
                  </a:lnTo>
                  <a:lnTo>
                    <a:pt x="1881" y="2181"/>
                  </a:lnTo>
                  <a:lnTo>
                    <a:pt x="1881" y="2182"/>
                  </a:lnTo>
                  <a:lnTo>
                    <a:pt x="1880" y="2184"/>
                  </a:lnTo>
                  <a:lnTo>
                    <a:pt x="1881" y="2185"/>
                  </a:lnTo>
                  <a:lnTo>
                    <a:pt x="1881" y="2186"/>
                  </a:lnTo>
                  <a:lnTo>
                    <a:pt x="1882" y="2186"/>
                  </a:lnTo>
                  <a:lnTo>
                    <a:pt x="1883" y="2186"/>
                  </a:lnTo>
                  <a:lnTo>
                    <a:pt x="1884" y="2186"/>
                  </a:lnTo>
                  <a:lnTo>
                    <a:pt x="1884" y="2187"/>
                  </a:lnTo>
                  <a:lnTo>
                    <a:pt x="1884" y="2188"/>
                  </a:lnTo>
                  <a:lnTo>
                    <a:pt x="1884" y="2190"/>
                  </a:lnTo>
                  <a:lnTo>
                    <a:pt x="1885" y="2192"/>
                  </a:lnTo>
                  <a:lnTo>
                    <a:pt x="1887" y="2192"/>
                  </a:lnTo>
                  <a:lnTo>
                    <a:pt x="1887" y="2193"/>
                  </a:lnTo>
                  <a:lnTo>
                    <a:pt x="1887" y="2194"/>
                  </a:lnTo>
                  <a:lnTo>
                    <a:pt x="1887" y="2195"/>
                  </a:lnTo>
                  <a:lnTo>
                    <a:pt x="1887" y="2197"/>
                  </a:lnTo>
                  <a:lnTo>
                    <a:pt x="1888" y="2197"/>
                  </a:lnTo>
                  <a:lnTo>
                    <a:pt x="1888" y="2198"/>
                  </a:lnTo>
                  <a:lnTo>
                    <a:pt x="1889" y="2198"/>
                  </a:lnTo>
                  <a:lnTo>
                    <a:pt x="1890" y="2198"/>
                  </a:lnTo>
                  <a:lnTo>
                    <a:pt x="1890" y="2197"/>
                  </a:lnTo>
                  <a:lnTo>
                    <a:pt x="1891" y="2195"/>
                  </a:lnTo>
                  <a:lnTo>
                    <a:pt x="1893" y="2194"/>
                  </a:lnTo>
                  <a:lnTo>
                    <a:pt x="1893" y="2195"/>
                  </a:lnTo>
                  <a:lnTo>
                    <a:pt x="1894" y="2195"/>
                  </a:lnTo>
                  <a:lnTo>
                    <a:pt x="1895" y="2197"/>
                  </a:lnTo>
                  <a:lnTo>
                    <a:pt x="1896" y="2199"/>
                  </a:lnTo>
                  <a:lnTo>
                    <a:pt x="1897" y="2199"/>
                  </a:lnTo>
                  <a:lnTo>
                    <a:pt x="1900" y="2200"/>
                  </a:lnTo>
                  <a:lnTo>
                    <a:pt x="1901" y="2200"/>
                  </a:lnTo>
                  <a:lnTo>
                    <a:pt x="1902" y="2200"/>
                  </a:lnTo>
                  <a:lnTo>
                    <a:pt x="1903" y="2200"/>
                  </a:lnTo>
                  <a:lnTo>
                    <a:pt x="1903" y="2199"/>
                  </a:lnTo>
                  <a:lnTo>
                    <a:pt x="1904" y="2199"/>
                  </a:lnTo>
                  <a:lnTo>
                    <a:pt x="1905" y="2198"/>
                  </a:lnTo>
                  <a:lnTo>
                    <a:pt x="1907" y="2198"/>
                  </a:lnTo>
                  <a:lnTo>
                    <a:pt x="1908" y="2198"/>
                  </a:lnTo>
                  <a:lnTo>
                    <a:pt x="1909" y="2198"/>
                  </a:lnTo>
                  <a:lnTo>
                    <a:pt x="1910" y="2198"/>
                  </a:lnTo>
                  <a:lnTo>
                    <a:pt x="1911" y="2198"/>
                  </a:lnTo>
                  <a:lnTo>
                    <a:pt x="1913" y="2198"/>
                  </a:lnTo>
                  <a:lnTo>
                    <a:pt x="1914" y="2198"/>
                  </a:lnTo>
                  <a:lnTo>
                    <a:pt x="1915" y="2198"/>
                  </a:lnTo>
                  <a:lnTo>
                    <a:pt x="1916" y="2199"/>
                  </a:lnTo>
                  <a:lnTo>
                    <a:pt x="1917" y="2199"/>
                  </a:lnTo>
                  <a:lnTo>
                    <a:pt x="1917" y="2200"/>
                  </a:lnTo>
                  <a:lnTo>
                    <a:pt x="1918" y="2200"/>
                  </a:lnTo>
                  <a:lnTo>
                    <a:pt x="1920" y="2201"/>
                  </a:lnTo>
                  <a:lnTo>
                    <a:pt x="1920" y="2203"/>
                  </a:lnTo>
                  <a:lnTo>
                    <a:pt x="1921" y="2205"/>
                  </a:lnTo>
                  <a:lnTo>
                    <a:pt x="1921" y="2206"/>
                  </a:lnTo>
                  <a:lnTo>
                    <a:pt x="1921" y="2207"/>
                  </a:lnTo>
                  <a:lnTo>
                    <a:pt x="1921" y="2208"/>
                  </a:lnTo>
                  <a:lnTo>
                    <a:pt x="1921" y="2210"/>
                  </a:lnTo>
                  <a:lnTo>
                    <a:pt x="1922" y="2212"/>
                  </a:lnTo>
                  <a:lnTo>
                    <a:pt x="1922" y="2213"/>
                  </a:lnTo>
                  <a:lnTo>
                    <a:pt x="1923" y="2213"/>
                  </a:lnTo>
                  <a:lnTo>
                    <a:pt x="1923" y="2212"/>
                  </a:lnTo>
                  <a:lnTo>
                    <a:pt x="1924" y="2212"/>
                  </a:lnTo>
                  <a:lnTo>
                    <a:pt x="1926" y="2212"/>
                  </a:lnTo>
                  <a:lnTo>
                    <a:pt x="1927" y="2212"/>
                  </a:lnTo>
                  <a:lnTo>
                    <a:pt x="1927" y="2213"/>
                  </a:lnTo>
                  <a:lnTo>
                    <a:pt x="1927" y="2214"/>
                  </a:lnTo>
                  <a:lnTo>
                    <a:pt x="1927" y="2215"/>
                  </a:lnTo>
                  <a:lnTo>
                    <a:pt x="1927" y="2217"/>
                  </a:lnTo>
                  <a:lnTo>
                    <a:pt x="1926" y="2218"/>
                  </a:lnTo>
                  <a:lnTo>
                    <a:pt x="1926" y="2219"/>
                  </a:lnTo>
                  <a:lnTo>
                    <a:pt x="1924" y="2219"/>
                  </a:lnTo>
                  <a:lnTo>
                    <a:pt x="1924" y="2220"/>
                  </a:lnTo>
                  <a:lnTo>
                    <a:pt x="1924" y="2221"/>
                  </a:lnTo>
                  <a:lnTo>
                    <a:pt x="1924" y="2223"/>
                  </a:lnTo>
                  <a:lnTo>
                    <a:pt x="1924" y="2224"/>
                  </a:lnTo>
                  <a:lnTo>
                    <a:pt x="1926" y="2224"/>
                  </a:lnTo>
                  <a:lnTo>
                    <a:pt x="1926" y="2225"/>
                  </a:lnTo>
                  <a:lnTo>
                    <a:pt x="1927" y="2225"/>
                  </a:lnTo>
                  <a:lnTo>
                    <a:pt x="1927" y="2226"/>
                  </a:lnTo>
                  <a:lnTo>
                    <a:pt x="1928" y="2226"/>
                  </a:lnTo>
                  <a:lnTo>
                    <a:pt x="1928" y="2227"/>
                  </a:lnTo>
                  <a:lnTo>
                    <a:pt x="1928" y="2228"/>
                  </a:lnTo>
                  <a:lnTo>
                    <a:pt x="1928" y="2230"/>
                  </a:lnTo>
                  <a:lnTo>
                    <a:pt x="1927" y="2233"/>
                  </a:lnTo>
                  <a:lnTo>
                    <a:pt x="1927" y="2234"/>
                  </a:lnTo>
                  <a:lnTo>
                    <a:pt x="1927" y="2237"/>
                  </a:lnTo>
                  <a:lnTo>
                    <a:pt x="1927" y="2241"/>
                  </a:lnTo>
                  <a:lnTo>
                    <a:pt x="1926" y="2243"/>
                  </a:lnTo>
                  <a:lnTo>
                    <a:pt x="1922" y="2246"/>
                  </a:lnTo>
                  <a:lnTo>
                    <a:pt x="1920" y="2247"/>
                  </a:lnTo>
                  <a:lnTo>
                    <a:pt x="1918" y="2249"/>
                  </a:lnTo>
                  <a:lnTo>
                    <a:pt x="1917" y="2249"/>
                  </a:lnTo>
                  <a:lnTo>
                    <a:pt x="1917" y="2250"/>
                  </a:lnTo>
                  <a:lnTo>
                    <a:pt x="1917" y="2251"/>
                  </a:lnTo>
                  <a:lnTo>
                    <a:pt x="1916" y="2251"/>
                  </a:lnTo>
                  <a:lnTo>
                    <a:pt x="1916" y="2252"/>
                  </a:lnTo>
                  <a:lnTo>
                    <a:pt x="1915" y="2252"/>
                  </a:lnTo>
                  <a:lnTo>
                    <a:pt x="1915" y="2253"/>
                  </a:lnTo>
                  <a:lnTo>
                    <a:pt x="1914" y="2254"/>
                  </a:lnTo>
                  <a:lnTo>
                    <a:pt x="1914" y="2256"/>
                  </a:lnTo>
                  <a:lnTo>
                    <a:pt x="1914" y="2257"/>
                  </a:lnTo>
                  <a:lnTo>
                    <a:pt x="1914" y="2258"/>
                  </a:lnTo>
                  <a:lnTo>
                    <a:pt x="1915" y="2259"/>
                  </a:lnTo>
                  <a:lnTo>
                    <a:pt x="1915" y="2260"/>
                  </a:lnTo>
                  <a:lnTo>
                    <a:pt x="1915" y="2261"/>
                  </a:lnTo>
                  <a:lnTo>
                    <a:pt x="1913" y="2261"/>
                  </a:lnTo>
                  <a:lnTo>
                    <a:pt x="1913" y="2264"/>
                  </a:lnTo>
                  <a:lnTo>
                    <a:pt x="1908" y="2264"/>
                  </a:lnTo>
                  <a:lnTo>
                    <a:pt x="1908" y="2265"/>
                  </a:lnTo>
                  <a:lnTo>
                    <a:pt x="1904" y="2265"/>
                  </a:lnTo>
                  <a:lnTo>
                    <a:pt x="1904" y="2267"/>
                  </a:lnTo>
                  <a:lnTo>
                    <a:pt x="1898" y="2267"/>
                  </a:lnTo>
                  <a:lnTo>
                    <a:pt x="1898" y="2269"/>
                  </a:lnTo>
                  <a:lnTo>
                    <a:pt x="1897" y="2269"/>
                  </a:lnTo>
                  <a:lnTo>
                    <a:pt x="1896" y="2269"/>
                  </a:lnTo>
                  <a:lnTo>
                    <a:pt x="1895" y="2267"/>
                  </a:lnTo>
                  <a:lnTo>
                    <a:pt x="1894" y="2267"/>
                  </a:lnTo>
                  <a:lnTo>
                    <a:pt x="1893" y="2267"/>
                  </a:lnTo>
                  <a:lnTo>
                    <a:pt x="1891" y="2267"/>
                  </a:lnTo>
                  <a:lnTo>
                    <a:pt x="1890" y="2267"/>
                  </a:lnTo>
                  <a:lnTo>
                    <a:pt x="1889" y="2267"/>
                  </a:lnTo>
                  <a:lnTo>
                    <a:pt x="1888" y="2267"/>
                  </a:lnTo>
                  <a:lnTo>
                    <a:pt x="1887" y="2266"/>
                  </a:lnTo>
                  <a:lnTo>
                    <a:pt x="1885" y="2266"/>
                  </a:lnTo>
                  <a:lnTo>
                    <a:pt x="1884" y="2266"/>
                  </a:lnTo>
                  <a:lnTo>
                    <a:pt x="1883" y="2265"/>
                  </a:lnTo>
                  <a:lnTo>
                    <a:pt x="1882" y="2265"/>
                  </a:lnTo>
                  <a:lnTo>
                    <a:pt x="1881" y="2265"/>
                  </a:lnTo>
                  <a:lnTo>
                    <a:pt x="1881" y="2266"/>
                  </a:lnTo>
                  <a:lnTo>
                    <a:pt x="1880" y="2266"/>
                  </a:lnTo>
                  <a:lnTo>
                    <a:pt x="1880" y="2267"/>
                  </a:lnTo>
                  <a:lnTo>
                    <a:pt x="1878" y="2269"/>
                  </a:lnTo>
                  <a:lnTo>
                    <a:pt x="1878" y="2270"/>
                  </a:lnTo>
                  <a:lnTo>
                    <a:pt x="1878" y="2271"/>
                  </a:lnTo>
                  <a:lnTo>
                    <a:pt x="1877" y="2271"/>
                  </a:lnTo>
                  <a:lnTo>
                    <a:pt x="1876" y="2271"/>
                  </a:lnTo>
                  <a:lnTo>
                    <a:pt x="1869" y="2271"/>
                  </a:lnTo>
                  <a:lnTo>
                    <a:pt x="1856" y="2272"/>
                  </a:lnTo>
                  <a:lnTo>
                    <a:pt x="1841" y="2273"/>
                  </a:lnTo>
                  <a:lnTo>
                    <a:pt x="1832" y="2274"/>
                  </a:lnTo>
                  <a:lnTo>
                    <a:pt x="1823" y="2276"/>
                  </a:lnTo>
                  <a:lnTo>
                    <a:pt x="1814" y="2276"/>
                  </a:lnTo>
                  <a:lnTo>
                    <a:pt x="1801" y="2277"/>
                  </a:lnTo>
                  <a:lnTo>
                    <a:pt x="1790" y="2278"/>
                  </a:lnTo>
                  <a:lnTo>
                    <a:pt x="1776" y="2279"/>
                  </a:lnTo>
                  <a:lnTo>
                    <a:pt x="1763" y="2280"/>
                  </a:lnTo>
                  <a:lnTo>
                    <a:pt x="1752" y="2282"/>
                  </a:lnTo>
                  <a:lnTo>
                    <a:pt x="1749" y="2282"/>
                  </a:lnTo>
                  <a:lnTo>
                    <a:pt x="1743" y="2282"/>
                  </a:lnTo>
                  <a:lnTo>
                    <a:pt x="1731" y="2283"/>
                  </a:lnTo>
                  <a:lnTo>
                    <a:pt x="1727" y="2283"/>
                  </a:lnTo>
                  <a:lnTo>
                    <a:pt x="1725" y="2283"/>
                  </a:lnTo>
                  <a:lnTo>
                    <a:pt x="1711" y="2285"/>
                  </a:lnTo>
                  <a:lnTo>
                    <a:pt x="1700" y="2285"/>
                  </a:lnTo>
                  <a:lnTo>
                    <a:pt x="1687" y="2286"/>
                  </a:lnTo>
                  <a:lnTo>
                    <a:pt x="1683" y="2287"/>
                  </a:lnTo>
                  <a:lnTo>
                    <a:pt x="1674" y="2287"/>
                  </a:lnTo>
                  <a:lnTo>
                    <a:pt x="1665" y="2289"/>
                  </a:lnTo>
                  <a:lnTo>
                    <a:pt x="1653" y="2290"/>
                  </a:lnTo>
                  <a:lnTo>
                    <a:pt x="1643" y="2291"/>
                  </a:lnTo>
                  <a:lnTo>
                    <a:pt x="1627" y="2292"/>
                  </a:lnTo>
                  <a:lnTo>
                    <a:pt x="1612" y="2293"/>
                  </a:lnTo>
                  <a:lnTo>
                    <a:pt x="1609" y="2293"/>
                  </a:lnTo>
                  <a:lnTo>
                    <a:pt x="1602" y="2294"/>
                  </a:lnTo>
                  <a:lnTo>
                    <a:pt x="1593" y="2296"/>
                  </a:lnTo>
                  <a:lnTo>
                    <a:pt x="1584" y="2296"/>
                  </a:lnTo>
                  <a:lnTo>
                    <a:pt x="1574" y="2297"/>
                  </a:lnTo>
                  <a:lnTo>
                    <a:pt x="1566" y="2298"/>
                  </a:lnTo>
                  <a:lnTo>
                    <a:pt x="1558" y="2299"/>
                  </a:lnTo>
                  <a:lnTo>
                    <a:pt x="1552" y="2299"/>
                  </a:lnTo>
                  <a:lnTo>
                    <a:pt x="1538" y="2300"/>
                  </a:lnTo>
                  <a:lnTo>
                    <a:pt x="1533" y="2300"/>
                  </a:lnTo>
                  <a:lnTo>
                    <a:pt x="1526" y="2302"/>
                  </a:lnTo>
                  <a:lnTo>
                    <a:pt x="1523" y="2302"/>
                  </a:lnTo>
                  <a:lnTo>
                    <a:pt x="1513" y="2303"/>
                  </a:lnTo>
                  <a:lnTo>
                    <a:pt x="1509" y="2303"/>
                  </a:lnTo>
                  <a:lnTo>
                    <a:pt x="1506" y="2304"/>
                  </a:lnTo>
                  <a:lnTo>
                    <a:pt x="1502" y="2304"/>
                  </a:lnTo>
                  <a:lnTo>
                    <a:pt x="1496" y="2305"/>
                  </a:lnTo>
                  <a:lnTo>
                    <a:pt x="1494" y="2305"/>
                  </a:lnTo>
                  <a:lnTo>
                    <a:pt x="1487" y="2305"/>
                  </a:lnTo>
                  <a:lnTo>
                    <a:pt x="1480" y="2306"/>
                  </a:lnTo>
                  <a:lnTo>
                    <a:pt x="1475" y="2306"/>
                  </a:lnTo>
                  <a:lnTo>
                    <a:pt x="1472" y="2307"/>
                  </a:lnTo>
                  <a:lnTo>
                    <a:pt x="1470" y="2307"/>
                  </a:lnTo>
                  <a:lnTo>
                    <a:pt x="1462" y="2307"/>
                  </a:lnTo>
                  <a:lnTo>
                    <a:pt x="1454" y="2309"/>
                  </a:lnTo>
                  <a:lnTo>
                    <a:pt x="1443" y="2310"/>
                  </a:lnTo>
                  <a:lnTo>
                    <a:pt x="1437" y="2311"/>
                  </a:lnTo>
                  <a:lnTo>
                    <a:pt x="1436" y="2311"/>
                  </a:lnTo>
                  <a:lnTo>
                    <a:pt x="1435" y="2311"/>
                  </a:lnTo>
                  <a:lnTo>
                    <a:pt x="1430" y="2311"/>
                  </a:lnTo>
                  <a:lnTo>
                    <a:pt x="1421" y="2312"/>
                  </a:lnTo>
                  <a:lnTo>
                    <a:pt x="1416" y="2312"/>
                  </a:lnTo>
                  <a:lnTo>
                    <a:pt x="1413" y="2313"/>
                  </a:lnTo>
                  <a:lnTo>
                    <a:pt x="1411" y="2313"/>
                  </a:lnTo>
                  <a:lnTo>
                    <a:pt x="1411" y="2312"/>
                  </a:lnTo>
                  <a:lnTo>
                    <a:pt x="1411" y="2311"/>
                  </a:lnTo>
                  <a:lnTo>
                    <a:pt x="1411" y="2309"/>
                  </a:lnTo>
                  <a:lnTo>
                    <a:pt x="1410" y="2307"/>
                  </a:lnTo>
                  <a:lnTo>
                    <a:pt x="1410" y="2306"/>
                  </a:lnTo>
                  <a:lnTo>
                    <a:pt x="1410" y="2305"/>
                  </a:lnTo>
                  <a:lnTo>
                    <a:pt x="1410" y="2304"/>
                  </a:lnTo>
                  <a:lnTo>
                    <a:pt x="1410" y="2303"/>
                  </a:lnTo>
                  <a:lnTo>
                    <a:pt x="1410" y="2302"/>
                  </a:lnTo>
                  <a:lnTo>
                    <a:pt x="1410" y="2299"/>
                  </a:lnTo>
                  <a:lnTo>
                    <a:pt x="1410" y="2298"/>
                  </a:lnTo>
                  <a:lnTo>
                    <a:pt x="1410" y="2297"/>
                  </a:lnTo>
                  <a:lnTo>
                    <a:pt x="1410" y="2296"/>
                  </a:lnTo>
                  <a:lnTo>
                    <a:pt x="1409" y="2293"/>
                  </a:lnTo>
                  <a:lnTo>
                    <a:pt x="1409" y="2292"/>
                  </a:lnTo>
                  <a:lnTo>
                    <a:pt x="1409" y="2291"/>
                  </a:lnTo>
                  <a:lnTo>
                    <a:pt x="1408" y="2291"/>
                  </a:lnTo>
                  <a:lnTo>
                    <a:pt x="1408" y="2290"/>
                  </a:lnTo>
                  <a:lnTo>
                    <a:pt x="1407" y="2287"/>
                  </a:lnTo>
                  <a:lnTo>
                    <a:pt x="1405" y="2286"/>
                  </a:lnTo>
                  <a:lnTo>
                    <a:pt x="1404" y="2284"/>
                  </a:lnTo>
                  <a:lnTo>
                    <a:pt x="1404" y="2283"/>
                  </a:lnTo>
                  <a:lnTo>
                    <a:pt x="1403" y="2282"/>
                  </a:lnTo>
                  <a:lnTo>
                    <a:pt x="1402" y="2280"/>
                  </a:lnTo>
                  <a:lnTo>
                    <a:pt x="1401" y="2279"/>
                  </a:lnTo>
                  <a:lnTo>
                    <a:pt x="1400" y="2278"/>
                  </a:lnTo>
                  <a:lnTo>
                    <a:pt x="1398" y="2278"/>
                  </a:lnTo>
                  <a:lnTo>
                    <a:pt x="1397" y="2278"/>
                  </a:lnTo>
                  <a:lnTo>
                    <a:pt x="1396" y="2278"/>
                  </a:lnTo>
                  <a:lnTo>
                    <a:pt x="1395" y="2278"/>
                  </a:lnTo>
                  <a:lnTo>
                    <a:pt x="1394" y="2278"/>
                  </a:lnTo>
                  <a:lnTo>
                    <a:pt x="1393" y="2279"/>
                  </a:lnTo>
                  <a:lnTo>
                    <a:pt x="1393" y="2278"/>
                  </a:lnTo>
                  <a:lnTo>
                    <a:pt x="1391" y="2276"/>
                  </a:lnTo>
                  <a:lnTo>
                    <a:pt x="1393" y="2276"/>
                  </a:lnTo>
                  <a:lnTo>
                    <a:pt x="1393" y="2274"/>
                  </a:lnTo>
                  <a:lnTo>
                    <a:pt x="1394" y="2273"/>
                  </a:lnTo>
                  <a:lnTo>
                    <a:pt x="1394" y="2272"/>
                  </a:lnTo>
                  <a:lnTo>
                    <a:pt x="1395" y="2272"/>
                  </a:lnTo>
                  <a:lnTo>
                    <a:pt x="1396" y="2272"/>
                  </a:lnTo>
                  <a:lnTo>
                    <a:pt x="1397" y="2271"/>
                  </a:lnTo>
                  <a:lnTo>
                    <a:pt x="1398" y="2272"/>
                  </a:lnTo>
                  <a:lnTo>
                    <a:pt x="1400" y="2272"/>
                  </a:lnTo>
                  <a:lnTo>
                    <a:pt x="1400" y="2273"/>
                  </a:lnTo>
                  <a:lnTo>
                    <a:pt x="1398" y="2273"/>
                  </a:lnTo>
                  <a:lnTo>
                    <a:pt x="1400" y="2273"/>
                  </a:lnTo>
                  <a:lnTo>
                    <a:pt x="1401" y="2274"/>
                  </a:lnTo>
                  <a:lnTo>
                    <a:pt x="1402" y="2274"/>
                  </a:lnTo>
                  <a:lnTo>
                    <a:pt x="1403" y="2276"/>
                  </a:lnTo>
                  <a:lnTo>
                    <a:pt x="1404" y="2277"/>
                  </a:lnTo>
                  <a:lnTo>
                    <a:pt x="1404" y="2278"/>
                  </a:lnTo>
                  <a:lnTo>
                    <a:pt x="1404" y="2279"/>
                  </a:lnTo>
                  <a:lnTo>
                    <a:pt x="1403" y="2280"/>
                  </a:lnTo>
                  <a:lnTo>
                    <a:pt x="1403" y="2279"/>
                  </a:lnTo>
                  <a:lnTo>
                    <a:pt x="1402" y="2279"/>
                  </a:lnTo>
                  <a:lnTo>
                    <a:pt x="1403" y="2280"/>
                  </a:lnTo>
                  <a:lnTo>
                    <a:pt x="1404" y="2280"/>
                  </a:lnTo>
                  <a:lnTo>
                    <a:pt x="1405" y="2279"/>
                  </a:lnTo>
                  <a:lnTo>
                    <a:pt x="1405" y="2280"/>
                  </a:lnTo>
                  <a:lnTo>
                    <a:pt x="1407" y="2280"/>
                  </a:lnTo>
                  <a:lnTo>
                    <a:pt x="1405" y="2280"/>
                  </a:lnTo>
                  <a:lnTo>
                    <a:pt x="1404" y="2282"/>
                  </a:lnTo>
                  <a:lnTo>
                    <a:pt x="1404" y="2283"/>
                  </a:lnTo>
                  <a:lnTo>
                    <a:pt x="1405" y="2283"/>
                  </a:lnTo>
                  <a:lnTo>
                    <a:pt x="1405" y="2284"/>
                  </a:lnTo>
                  <a:lnTo>
                    <a:pt x="1407" y="2285"/>
                  </a:lnTo>
                  <a:lnTo>
                    <a:pt x="1408" y="2285"/>
                  </a:lnTo>
                  <a:lnTo>
                    <a:pt x="1407" y="2285"/>
                  </a:lnTo>
                  <a:lnTo>
                    <a:pt x="1407" y="2286"/>
                  </a:lnTo>
                  <a:lnTo>
                    <a:pt x="1408" y="2286"/>
                  </a:lnTo>
                  <a:lnTo>
                    <a:pt x="1409" y="2289"/>
                  </a:lnTo>
                  <a:lnTo>
                    <a:pt x="1409" y="2290"/>
                  </a:lnTo>
                  <a:lnTo>
                    <a:pt x="1409" y="2291"/>
                  </a:lnTo>
                  <a:lnTo>
                    <a:pt x="1410" y="2290"/>
                  </a:lnTo>
                  <a:lnTo>
                    <a:pt x="1410" y="2291"/>
                  </a:lnTo>
                  <a:lnTo>
                    <a:pt x="1410" y="2292"/>
                  </a:lnTo>
                  <a:lnTo>
                    <a:pt x="1411" y="2293"/>
                  </a:lnTo>
                  <a:lnTo>
                    <a:pt x="1410" y="2293"/>
                  </a:lnTo>
                  <a:lnTo>
                    <a:pt x="1410" y="2292"/>
                  </a:lnTo>
                  <a:lnTo>
                    <a:pt x="1410" y="2293"/>
                  </a:lnTo>
                  <a:lnTo>
                    <a:pt x="1411" y="2293"/>
                  </a:lnTo>
                  <a:lnTo>
                    <a:pt x="1410" y="2294"/>
                  </a:lnTo>
                  <a:lnTo>
                    <a:pt x="1410" y="2296"/>
                  </a:lnTo>
                  <a:lnTo>
                    <a:pt x="1411" y="2297"/>
                  </a:lnTo>
                  <a:lnTo>
                    <a:pt x="1413" y="2297"/>
                  </a:lnTo>
                  <a:lnTo>
                    <a:pt x="1413" y="2298"/>
                  </a:lnTo>
                  <a:lnTo>
                    <a:pt x="1413" y="2299"/>
                  </a:lnTo>
                  <a:lnTo>
                    <a:pt x="1413" y="2300"/>
                  </a:lnTo>
                  <a:lnTo>
                    <a:pt x="1414" y="2300"/>
                  </a:lnTo>
                  <a:lnTo>
                    <a:pt x="1415" y="2300"/>
                  </a:lnTo>
                  <a:lnTo>
                    <a:pt x="1416" y="2300"/>
                  </a:lnTo>
                  <a:lnTo>
                    <a:pt x="1417" y="2299"/>
                  </a:lnTo>
                  <a:lnTo>
                    <a:pt x="1417" y="2298"/>
                  </a:lnTo>
                  <a:lnTo>
                    <a:pt x="1417" y="2297"/>
                  </a:lnTo>
                  <a:lnTo>
                    <a:pt x="1417" y="2296"/>
                  </a:lnTo>
                  <a:lnTo>
                    <a:pt x="1417" y="2294"/>
                  </a:lnTo>
                  <a:lnTo>
                    <a:pt x="1417" y="2293"/>
                  </a:lnTo>
                  <a:lnTo>
                    <a:pt x="1416" y="2293"/>
                  </a:lnTo>
                  <a:lnTo>
                    <a:pt x="1416" y="2292"/>
                  </a:lnTo>
                  <a:lnTo>
                    <a:pt x="1415" y="2292"/>
                  </a:lnTo>
                  <a:lnTo>
                    <a:pt x="1415" y="2291"/>
                  </a:lnTo>
                  <a:lnTo>
                    <a:pt x="1415" y="2290"/>
                  </a:lnTo>
                  <a:lnTo>
                    <a:pt x="1414" y="2289"/>
                  </a:lnTo>
                  <a:lnTo>
                    <a:pt x="1414" y="2287"/>
                  </a:lnTo>
                  <a:lnTo>
                    <a:pt x="1415" y="2286"/>
                  </a:lnTo>
                  <a:lnTo>
                    <a:pt x="1414" y="2286"/>
                  </a:lnTo>
                  <a:lnTo>
                    <a:pt x="1413" y="2287"/>
                  </a:lnTo>
                  <a:lnTo>
                    <a:pt x="1413" y="2286"/>
                  </a:lnTo>
                  <a:lnTo>
                    <a:pt x="1413" y="2285"/>
                  </a:lnTo>
                  <a:lnTo>
                    <a:pt x="1413" y="2284"/>
                  </a:lnTo>
                  <a:lnTo>
                    <a:pt x="1413" y="2283"/>
                  </a:lnTo>
                  <a:lnTo>
                    <a:pt x="1411" y="2282"/>
                  </a:lnTo>
                  <a:lnTo>
                    <a:pt x="1413" y="2282"/>
                  </a:lnTo>
                  <a:lnTo>
                    <a:pt x="1414" y="2282"/>
                  </a:lnTo>
                  <a:lnTo>
                    <a:pt x="1414" y="2280"/>
                  </a:lnTo>
                  <a:lnTo>
                    <a:pt x="1413" y="2282"/>
                  </a:lnTo>
                  <a:lnTo>
                    <a:pt x="1411" y="2280"/>
                  </a:lnTo>
                  <a:lnTo>
                    <a:pt x="1411" y="2279"/>
                  </a:lnTo>
                  <a:lnTo>
                    <a:pt x="1410" y="2279"/>
                  </a:lnTo>
                  <a:lnTo>
                    <a:pt x="1410" y="2278"/>
                  </a:lnTo>
                  <a:lnTo>
                    <a:pt x="1409" y="2278"/>
                  </a:lnTo>
                  <a:lnTo>
                    <a:pt x="1409" y="2277"/>
                  </a:lnTo>
                  <a:lnTo>
                    <a:pt x="1408" y="2277"/>
                  </a:lnTo>
                  <a:lnTo>
                    <a:pt x="1408" y="2278"/>
                  </a:lnTo>
                  <a:lnTo>
                    <a:pt x="1408" y="2277"/>
                  </a:lnTo>
                  <a:lnTo>
                    <a:pt x="1407" y="2277"/>
                  </a:lnTo>
                  <a:lnTo>
                    <a:pt x="1407" y="2276"/>
                  </a:lnTo>
                  <a:lnTo>
                    <a:pt x="1405" y="2276"/>
                  </a:lnTo>
                  <a:lnTo>
                    <a:pt x="1404" y="2274"/>
                  </a:lnTo>
                  <a:lnTo>
                    <a:pt x="1405" y="2274"/>
                  </a:lnTo>
                  <a:lnTo>
                    <a:pt x="1404" y="2274"/>
                  </a:lnTo>
                  <a:lnTo>
                    <a:pt x="1404" y="2273"/>
                  </a:lnTo>
                  <a:lnTo>
                    <a:pt x="1404" y="2274"/>
                  </a:lnTo>
                  <a:lnTo>
                    <a:pt x="1403" y="2273"/>
                  </a:lnTo>
                  <a:lnTo>
                    <a:pt x="1402" y="2272"/>
                  </a:lnTo>
                  <a:lnTo>
                    <a:pt x="1402" y="2271"/>
                  </a:lnTo>
                  <a:lnTo>
                    <a:pt x="1402" y="2270"/>
                  </a:lnTo>
                  <a:lnTo>
                    <a:pt x="1402" y="2269"/>
                  </a:lnTo>
                  <a:lnTo>
                    <a:pt x="1401" y="2269"/>
                  </a:lnTo>
                  <a:lnTo>
                    <a:pt x="1400" y="2269"/>
                  </a:lnTo>
                  <a:lnTo>
                    <a:pt x="1398" y="2269"/>
                  </a:lnTo>
                  <a:lnTo>
                    <a:pt x="1400" y="2270"/>
                  </a:lnTo>
                  <a:lnTo>
                    <a:pt x="1398" y="2270"/>
                  </a:lnTo>
                  <a:lnTo>
                    <a:pt x="1397" y="2270"/>
                  </a:lnTo>
                  <a:lnTo>
                    <a:pt x="1395" y="2270"/>
                  </a:lnTo>
                  <a:lnTo>
                    <a:pt x="1396" y="2269"/>
                  </a:lnTo>
                  <a:lnTo>
                    <a:pt x="1397" y="2269"/>
                  </a:lnTo>
                  <a:lnTo>
                    <a:pt x="1395" y="2269"/>
                  </a:lnTo>
                  <a:lnTo>
                    <a:pt x="1395" y="2267"/>
                  </a:lnTo>
                  <a:lnTo>
                    <a:pt x="1396" y="2266"/>
                  </a:lnTo>
                  <a:lnTo>
                    <a:pt x="1396" y="2265"/>
                  </a:lnTo>
                  <a:lnTo>
                    <a:pt x="1395" y="2265"/>
                  </a:lnTo>
                  <a:lnTo>
                    <a:pt x="1395" y="2266"/>
                  </a:lnTo>
                  <a:lnTo>
                    <a:pt x="1395" y="2267"/>
                  </a:lnTo>
                  <a:lnTo>
                    <a:pt x="1394" y="2269"/>
                  </a:lnTo>
                  <a:lnTo>
                    <a:pt x="1394" y="2270"/>
                  </a:lnTo>
                  <a:lnTo>
                    <a:pt x="1393" y="2270"/>
                  </a:lnTo>
                  <a:lnTo>
                    <a:pt x="1391" y="2270"/>
                  </a:lnTo>
                  <a:lnTo>
                    <a:pt x="1393" y="2271"/>
                  </a:lnTo>
                  <a:lnTo>
                    <a:pt x="1394" y="2271"/>
                  </a:lnTo>
                  <a:lnTo>
                    <a:pt x="1393" y="2271"/>
                  </a:lnTo>
                  <a:lnTo>
                    <a:pt x="1393" y="2272"/>
                  </a:lnTo>
                  <a:lnTo>
                    <a:pt x="1391" y="2273"/>
                  </a:lnTo>
                  <a:lnTo>
                    <a:pt x="1390" y="2273"/>
                  </a:lnTo>
                  <a:lnTo>
                    <a:pt x="1391" y="2273"/>
                  </a:lnTo>
                  <a:lnTo>
                    <a:pt x="1393" y="2271"/>
                  </a:lnTo>
                  <a:lnTo>
                    <a:pt x="1391" y="2271"/>
                  </a:lnTo>
                  <a:lnTo>
                    <a:pt x="1390" y="2271"/>
                  </a:lnTo>
                  <a:lnTo>
                    <a:pt x="1390" y="2272"/>
                  </a:lnTo>
                  <a:lnTo>
                    <a:pt x="1390" y="2273"/>
                  </a:lnTo>
                  <a:lnTo>
                    <a:pt x="1390" y="2274"/>
                  </a:lnTo>
                  <a:lnTo>
                    <a:pt x="1390" y="2276"/>
                  </a:lnTo>
                  <a:lnTo>
                    <a:pt x="1389" y="2277"/>
                  </a:lnTo>
                  <a:lnTo>
                    <a:pt x="1390" y="2278"/>
                  </a:lnTo>
                  <a:lnTo>
                    <a:pt x="1390" y="2279"/>
                  </a:lnTo>
                  <a:lnTo>
                    <a:pt x="1390" y="2280"/>
                  </a:lnTo>
                  <a:lnTo>
                    <a:pt x="1390" y="2282"/>
                  </a:lnTo>
                  <a:lnTo>
                    <a:pt x="1390" y="2283"/>
                  </a:lnTo>
                  <a:lnTo>
                    <a:pt x="1389" y="2283"/>
                  </a:lnTo>
                  <a:lnTo>
                    <a:pt x="1388" y="2282"/>
                  </a:lnTo>
                  <a:lnTo>
                    <a:pt x="1388" y="2280"/>
                  </a:lnTo>
                  <a:lnTo>
                    <a:pt x="1388" y="2279"/>
                  </a:lnTo>
                  <a:lnTo>
                    <a:pt x="1388" y="2278"/>
                  </a:lnTo>
                  <a:lnTo>
                    <a:pt x="1387" y="2277"/>
                  </a:lnTo>
                  <a:lnTo>
                    <a:pt x="1387" y="2276"/>
                  </a:lnTo>
                  <a:lnTo>
                    <a:pt x="1387" y="2274"/>
                  </a:lnTo>
                  <a:lnTo>
                    <a:pt x="1387" y="2273"/>
                  </a:lnTo>
                  <a:lnTo>
                    <a:pt x="1387" y="2272"/>
                  </a:lnTo>
                  <a:lnTo>
                    <a:pt x="1387" y="2271"/>
                  </a:lnTo>
                  <a:lnTo>
                    <a:pt x="1385" y="2270"/>
                  </a:lnTo>
                  <a:lnTo>
                    <a:pt x="1387" y="2270"/>
                  </a:lnTo>
                  <a:lnTo>
                    <a:pt x="1385" y="2270"/>
                  </a:lnTo>
                  <a:lnTo>
                    <a:pt x="1385" y="2269"/>
                  </a:lnTo>
                  <a:lnTo>
                    <a:pt x="1387" y="2269"/>
                  </a:lnTo>
                  <a:lnTo>
                    <a:pt x="1387" y="2267"/>
                  </a:lnTo>
                  <a:lnTo>
                    <a:pt x="1387" y="2266"/>
                  </a:lnTo>
                  <a:lnTo>
                    <a:pt x="1387" y="2265"/>
                  </a:lnTo>
                  <a:lnTo>
                    <a:pt x="1387" y="2264"/>
                  </a:lnTo>
                  <a:lnTo>
                    <a:pt x="1387" y="2263"/>
                  </a:lnTo>
                  <a:lnTo>
                    <a:pt x="1389" y="2263"/>
                  </a:lnTo>
                  <a:lnTo>
                    <a:pt x="1389" y="2261"/>
                  </a:lnTo>
                  <a:lnTo>
                    <a:pt x="1389" y="2260"/>
                  </a:lnTo>
                  <a:lnTo>
                    <a:pt x="1389" y="2261"/>
                  </a:lnTo>
                  <a:lnTo>
                    <a:pt x="1390" y="2260"/>
                  </a:lnTo>
                  <a:lnTo>
                    <a:pt x="1389" y="2260"/>
                  </a:lnTo>
                  <a:lnTo>
                    <a:pt x="1389" y="2259"/>
                  </a:lnTo>
                  <a:lnTo>
                    <a:pt x="1390" y="2259"/>
                  </a:lnTo>
                  <a:lnTo>
                    <a:pt x="1391" y="2259"/>
                  </a:lnTo>
                  <a:lnTo>
                    <a:pt x="1393" y="2259"/>
                  </a:lnTo>
                  <a:lnTo>
                    <a:pt x="1394" y="2260"/>
                  </a:lnTo>
                  <a:lnTo>
                    <a:pt x="1395" y="2260"/>
                  </a:lnTo>
                  <a:lnTo>
                    <a:pt x="1395" y="2259"/>
                  </a:lnTo>
                  <a:lnTo>
                    <a:pt x="1396" y="2259"/>
                  </a:lnTo>
                  <a:lnTo>
                    <a:pt x="1395" y="2259"/>
                  </a:lnTo>
                  <a:lnTo>
                    <a:pt x="1395" y="2258"/>
                  </a:lnTo>
                  <a:lnTo>
                    <a:pt x="1395" y="2257"/>
                  </a:lnTo>
                  <a:lnTo>
                    <a:pt x="1395" y="2256"/>
                  </a:lnTo>
                  <a:lnTo>
                    <a:pt x="1395" y="2254"/>
                  </a:lnTo>
                  <a:lnTo>
                    <a:pt x="1396" y="2254"/>
                  </a:lnTo>
                  <a:lnTo>
                    <a:pt x="1395" y="2254"/>
                  </a:lnTo>
                  <a:lnTo>
                    <a:pt x="1395" y="2253"/>
                  </a:lnTo>
                  <a:lnTo>
                    <a:pt x="1395" y="2252"/>
                  </a:lnTo>
                  <a:lnTo>
                    <a:pt x="1394" y="2252"/>
                  </a:lnTo>
                  <a:lnTo>
                    <a:pt x="1394" y="2253"/>
                  </a:lnTo>
                  <a:lnTo>
                    <a:pt x="1395" y="2253"/>
                  </a:lnTo>
                  <a:lnTo>
                    <a:pt x="1394" y="2253"/>
                  </a:lnTo>
                  <a:lnTo>
                    <a:pt x="1393" y="2253"/>
                  </a:lnTo>
                  <a:lnTo>
                    <a:pt x="1391" y="2253"/>
                  </a:lnTo>
                  <a:lnTo>
                    <a:pt x="1391" y="2254"/>
                  </a:lnTo>
                  <a:lnTo>
                    <a:pt x="1391" y="2256"/>
                  </a:lnTo>
                  <a:lnTo>
                    <a:pt x="1390" y="2256"/>
                  </a:lnTo>
                  <a:lnTo>
                    <a:pt x="1390" y="2257"/>
                  </a:lnTo>
                  <a:lnTo>
                    <a:pt x="1389" y="2256"/>
                  </a:lnTo>
                  <a:lnTo>
                    <a:pt x="1389" y="2254"/>
                  </a:lnTo>
                  <a:lnTo>
                    <a:pt x="1388" y="2254"/>
                  </a:lnTo>
                  <a:lnTo>
                    <a:pt x="1387" y="2254"/>
                  </a:lnTo>
                  <a:lnTo>
                    <a:pt x="1388" y="2256"/>
                  </a:lnTo>
                  <a:lnTo>
                    <a:pt x="1388" y="2257"/>
                  </a:lnTo>
                  <a:lnTo>
                    <a:pt x="1388" y="2256"/>
                  </a:lnTo>
                  <a:lnTo>
                    <a:pt x="1387" y="2257"/>
                  </a:lnTo>
                  <a:lnTo>
                    <a:pt x="1388" y="2257"/>
                  </a:lnTo>
                  <a:lnTo>
                    <a:pt x="1387" y="2257"/>
                  </a:lnTo>
                  <a:lnTo>
                    <a:pt x="1388" y="2258"/>
                  </a:lnTo>
                  <a:lnTo>
                    <a:pt x="1389" y="2258"/>
                  </a:lnTo>
                  <a:lnTo>
                    <a:pt x="1388" y="2258"/>
                  </a:lnTo>
                  <a:lnTo>
                    <a:pt x="1389" y="2259"/>
                  </a:lnTo>
                  <a:lnTo>
                    <a:pt x="1388" y="2260"/>
                  </a:lnTo>
                  <a:lnTo>
                    <a:pt x="1388" y="2259"/>
                  </a:lnTo>
                  <a:lnTo>
                    <a:pt x="1388" y="2260"/>
                  </a:lnTo>
                  <a:lnTo>
                    <a:pt x="1388" y="2261"/>
                  </a:lnTo>
                  <a:lnTo>
                    <a:pt x="1388" y="2260"/>
                  </a:lnTo>
                  <a:lnTo>
                    <a:pt x="1388" y="2261"/>
                  </a:lnTo>
                  <a:lnTo>
                    <a:pt x="1387" y="2261"/>
                  </a:lnTo>
                  <a:lnTo>
                    <a:pt x="1387" y="2260"/>
                  </a:lnTo>
                  <a:lnTo>
                    <a:pt x="1387" y="2259"/>
                  </a:lnTo>
                  <a:lnTo>
                    <a:pt x="1387" y="2258"/>
                  </a:lnTo>
                  <a:lnTo>
                    <a:pt x="1387" y="2257"/>
                  </a:lnTo>
                  <a:lnTo>
                    <a:pt x="1387" y="2256"/>
                  </a:lnTo>
                  <a:lnTo>
                    <a:pt x="1387" y="2254"/>
                  </a:lnTo>
                  <a:lnTo>
                    <a:pt x="1387" y="2253"/>
                  </a:lnTo>
                  <a:lnTo>
                    <a:pt x="1385" y="2253"/>
                  </a:lnTo>
                  <a:lnTo>
                    <a:pt x="1385" y="2252"/>
                  </a:lnTo>
                  <a:lnTo>
                    <a:pt x="1385" y="2251"/>
                  </a:lnTo>
                  <a:lnTo>
                    <a:pt x="1384" y="2251"/>
                  </a:lnTo>
                  <a:lnTo>
                    <a:pt x="1384" y="2250"/>
                  </a:lnTo>
                  <a:lnTo>
                    <a:pt x="1383" y="2250"/>
                  </a:lnTo>
                  <a:lnTo>
                    <a:pt x="1383" y="2249"/>
                  </a:lnTo>
                  <a:lnTo>
                    <a:pt x="1383" y="2247"/>
                  </a:lnTo>
                  <a:lnTo>
                    <a:pt x="1382" y="2247"/>
                  </a:lnTo>
                  <a:lnTo>
                    <a:pt x="1382" y="2246"/>
                  </a:lnTo>
                  <a:lnTo>
                    <a:pt x="1382" y="2245"/>
                  </a:lnTo>
                  <a:lnTo>
                    <a:pt x="1381" y="2245"/>
                  </a:lnTo>
                  <a:lnTo>
                    <a:pt x="1382" y="2244"/>
                  </a:lnTo>
                  <a:lnTo>
                    <a:pt x="1381" y="2244"/>
                  </a:lnTo>
                  <a:lnTo>
                    <a:pt x="1381" y="2243"/>
                  </a:lnTo>
                  <a:lnTo>
                    <a:pt x="1382" y="2241"/>
                  </a:lnTo>
                  <a:lnTo>
                    <a:pt x="1382" y="2240"/>
                  </a:lnTo>
                  <a:lnTo>
                    <a:pt x="1383" y="2240"/>
                  </a:lnTo>
                  <a:lnTo>
                    <a:pt x="1384" y="2240"/>
                  </a:lnTo>
                  <a:lnTo>
                    <a:pt x="1385" y="2240"/>
                  </a:lnTo>
                  <a:lnTo>
                    <a:pt x="1385" y="2239"/>
                  </a:lnTo>
                  <a:lnTo>
                    <a:pt x="1387" y="2238"/>
                  </a:lnTo>
                  <a:lnTo>
                    <a:pt x="1387" y="2237"/>
                  </a:lnTo>
                  <a:lnTo>
                    <a:pt x="1387" y="2236"/>
                  </a:lnTo>
                  <a:lnTo>
                    <a:pt x="1387" y="2234"/>
                  </a:lnTo>
                  <a:lnTo>
                    <a:pt x="1387" y="2233"/>
                  </a:lnTo>
                  <a:lnTo>
                    <a:pt x="1387" y="2232"/>
                  </a:lnTo>
                  <a:lnTo>
                    <a:pt x="1387" y="2231"/>
                  </a:lnTo>
                  <a:lnTo>
                    <a:pt x="1387" y="2230"/>
                  </a:lnTo>
                  <a:lnTo>
                    <a:pt x="1387" y="2228"/>
                  </a:lnTo>
                  <a:lnTo>
                    <a:pt x="1387" y="2227"/>
                  </a:lnTo>
                  <a:lnTo>
                    <a:pt x="1387" y="2226"/>
                  </a:lnTo>
                  <a:lnTo>
                    <a:pt x="1385" y="2225"/>
                  </a:lnTo>
                  <a:lnTo>
                    <a:pt x="1385" y="2223"/>
                  </a:lnTo>
                  <a:lnTo>
                    <a:pt x="1385" y="2221"/>
                  </a:lnTo>
                  <a:lnTo>
                    <a:pt x="1385" y="2220"/>
                  </a:lnTo>
                  <a:lnTo>
                    <a:pt x="1385" y="2219"/>
                  </a:lnTo>
                  <a:lnTo>
                    <a:pt x="1384" y="2218"/>
                  </a:lnTo>
                  <a:lnTo>
                    <a:pt x="1384" y="2217"/>
                  </a:lnTo>
                  <a:lnTo>
                    <a:pt x="1384" y="2215"/>
                  </a:lnTo>
                  <a:lnTo>
                    <a:pt x="1384" y="2214"/>
                  </a:lnTo>
                  <a:lnTo>
                    <a:pt x="1383" y="2212"/>
                  </a:lnTo>
                  <a:lnTo>
                    <a:pt x="1383" y="2211"/>
                  </a:lnTo>
                  <a:lnTo>
                    <a:pt x="1383" y="2210"/>
                  </a:lnTo>
                  <a:lnTo>
                    <a:pt x="1383" y="2208"/>
                  </a:lnTo>
                  <a:lnTo>
                    <a:pt x="1383" y="2207"/>
                  </a:lnTo>
                  <a:lnTo>
                    <a:pt x="1382" y="2206"/>
                  </a:lnTo>
                  <a:lnTo>
                    <a:pt x="1382" y="2205"/>
                  </a:lnTo>
                  <a:lnTo>
                    <a:pt x="1382" y="2204"/>
                  </a:lnTo>
                  <a:lnTo>
                    <a:pt x="1382" y="2203"/>
                  </a:lnTo>
                  <a:lnTo>
                    <a:pt x="1381" y="2203"/>
                  </a:lnTo>
                  <a:lnTo>
                    <a:pt x="1381" y="2201"/>
                  </a:lnTo>
                  <a:lnTo>
                    <a:pt x="1381" y="2200"/>
                  </a:lnTo>
                  <a:lnTo>
                    <a:pt x="1380" y="2198"/>
                  </a:lnTo>
                  <a:lnTo>
                    <a:pt x="1378" y="2198"/>
                  </a:lnTo>
                  <a:lnTo>
                    <a:pt x="1378" y="2197"/>
                  </a:lnTo>
                  <a:lnTo>
                    <a:pt x="1378" y="2195"/>
                  </a:lnTo>
                  <a:lnTo>
                    <a:pt x="1378" y="2194"/>
                  </a:lnTo>
                  <a:lnTo>
                    <a:pt x="1377" y="2194"/>
                  </a:lnTo>
                  <a:lnTo>
                    <a:pt x="1377" y="2193"/>
                  </a:lnTo>
                  <a:lnTo>
                    <a:pt x="1377" y="2191"/>
                  </a:lnTo>
                  <a:lnTo>
                    <a:pt x="1376" y="2191"/>
                  </a:lnTo>
                  <a:lnTo>
                    <a:pt x="1376" y="2188"/>
                  </a:lnTo>
                  <a:lnTo>
                    <a:pt x="1376" y="2187"/>
                  </a:lnTo>
                  <a:lnTo>
                    <a:pt x="1375" y="2185"/>
                  </a:lnTo>
                  <a:lnTo>
                    <a:pt x="1375" y="2184"/>
                  </a:lnTo>
                  <a:lnTo>
                    <a:pt x="1372" y="2180"/>
                  </a:lnTo>
                  <a:lnTo>
                    <a:pt x="1372" y="2179"/>
                  </a:lnTo>
                  <a:lnTo>
                    <a:pt x="1371" y="2177"/>
                  </a:lnTo>
                  <a:lnTo>
                    <a:pt x="1371" y="2175"/>
                  </a:lnTo>
                  <a:lnTo>
                    <a:pt x="1370" y="2175"/>
                  </a:lnTo>
                  <a:lnTo>
                    <a:pt x="1370" y="2174"/>
                  </a:lnTo>
                  <a:lnTo>
                    <a:pt x="1370" y="2173"/>
                  </a:lnTo>
                  <a:lnTo>
                    <a:pt x="1369" y="2172"/>
                  </a:lnTo>
                  <a:lnTo>
                    <a:pt x="1368" y="2171"/>
                  </a:lnTo>
                  <a:lnTo>
                    <a:pt x="1367" y="2168"/>
                  </a:lnTo>
                  <a:lnTo>
                    <a:pt x="1365" y="2167"/>
                  </a:lnTo>
                  <a:lnTo>
                    <a:pt x="1363" y="2164"/>
                  </a:lnTo>
                  <a:lnTo>
                    <a:pt x="1362" y="2161"/>
                  </a:lnTo>
                  <a:lnTo>
                    <a:pt x="1361" y="2159"/>
                  </a:lnTo>
                  <a:lnTo>
                    <a:pt x="1359" y="2159"/>
                  </a:lnTo>
                  <a:lnTo>
                    <a:pt x="1359" y="2158"/>
                  </a:lnTo>
                  <a:lnTo>
                    <a:pt x="1358" y="2158"/>
                  </a:lnTo>
                  <a:lnTo>
                    <a:pt x="1358" y="2157"/>
                  </a:lnTo>
                  <a:lnTo>
                    <a:pt x="1357" y="2157"/>
                  </a:lnTo>
                  <a:lnTo>
                    <a:pt x="1358" y="2157"/>
                  </a:lnTo>
                  <a:lnTo>
                    <a:pt x="1358" y="2155"/>
                  </a:lnTo>
                  <a:lnTo>
                    <a:pt x="1357" y="2157"/>
                  </a:lnTo>
                  <a:lnTo>
                    <a:pt x="1357" y="2155"/>
                  </a:lnTo>
                  <a:lnTo>
                    <a:pt x="1356" y="2154"/>
                  </a:lnTo>
                  <a:lnTo>
                    <a:pt x="1356" y="2153"/>
                  </a:lnTo>
                  <a:lnTo>
                    <a:pt x="1355" y="2151"/>
                  </a:lnTo>
                  <a:lnTo>
                    <a:pt x="1354" y="2149"/>
                  </a:lnTo>
                  <a:lnTo>
                    <a:pt x="1352" y="2148"/>
                  </a:lnTo>
                  <a:lnTo>
                    <a:pt x="1352" y="2147"/>
                  </a:lnTo>
                  <a:lnTo>
                    <a:pt x="1351" y="2146"/>
                  </a:lnTo>
                  <a:lnTo>
                    <a:pt x="1350" y="2145"/>
                  </a:lnTo>
                  <a:lnTo>
                    <a:pt x="1350" y="2144"/>
                  </a:lnTo>
                  <a:lnTo>
                    <a:pt x="1349" y="2142"/>
                  </a:lnTo>
                  <a:lnTo>
                    <a:pt x="1348" y="2141"/>
                  </a:lnTo>
                  <a:lnTo>
                    <a:pt x="1347" y="2139"/>
                  </a:lnTo>
                  <a:lnTo>
                    <a:pt x="1345" y="2139"/>
                  </a:lnTo>
                  <a:lnTo>
                    <a:pt x="1345" y="2138"/>
                  </a:lnTo>
                  <a:lnTo>
                    <a:pt x="1343" y="2135"/>
                  </a:lnTo>
                  <a:lnTo>
                    <a:pt x="1342" y="2134"/>
                  </a:lnTo>
                  <a:lnTo>
                    <a:pt x="1342" y="2133"/>
                  </a:lnTo>
                  <a:lnTo>
                    <a:pt x="1339" y="2131"/>
                  </a:lnTo>
                  <a:lnTo>
                    <a:pt x="1337" y="2128"/>
                  </a:lnTo>
                  <a:lnTo>
                    <a:pt x="1337" y="2127"/>
                  </a:lnTo>
                  <a:lnTo>
                    <a:pt x="1336" y="2127"/>
                  </a:lnTo>
                  <a:lnTo>
                    <a:pt x="1334" y="2125"/>
                  </a:lnTo>
                  <a:lnTo>
                    <a:pt x="1332" y="2124"/>
                  </a:lnTo>
                  <a:lnTo>
                    <a:pt x="1331" y="2122"/>
                  </a:lnTo>
                  <a:lnTo>
                    <a:pt x="1330" y="2121"/>
                  </a:lnTo>
                  <a:lnTo>
                    <a:pt x="1329" y="2121"/>
                  </a:lnTo>
                  <a:lnTo>
                    <a:pt x="1328" y="2120"/>
                  </a:lnTo>
                  <a:lnTo>
                    <a:pt x="1325" y="2119"/>
                  </a:lnTo>
                  <a:lnTo>
                    <a:pt x="1325" y="2118"/>
                  </a:lnTo>
                  <a:lnTo>
                    <a:pt x="1324" y="2118"/>
                  </a:lnTo>
                  <a:lnTo>
                    <a:pt x="1323" y="2118"/>
                  </a:lnTo>
                  <a:lnTo>
                    <a:pt x="1322" y="2118"/>
                  </a:lnTo>
                  <a:lnTo>
                    <a:pt x="1322" y="2116"/>
                  </a:lnTo>
                  <a:lnTo>
                    <a:pt x="1321" y="2116"/>
                  </a:lnTo>
                  <a:lnTo>
                    <a:pt x="1318" y="2113"/>
                  </a:lnTo>
                  <a:lnTo>
                    <a:pt x="1318" y="2112"/>
                  </a:lnTo>
                  <a:lnTo>
                    <a:pt x="1318" y="2111"/>
                  </a:lnTo>
                  <a:lnTo>
                    <a:pt x="1317" y="2111"/>
                  </a:lnTo>
                  <a:lnTo>
                    <a:pt x="1316" y="2109"/>
                  </a:lnTo>
                  <a:lnTo>
                    <a:pt x="1315" y="2108"/>
                  </a:lnTo>
                  <a:lnTo>
                    <a:pt x="1313" y="2107"/>
                  </a:lnTo>
                  <a:lnTo>
                    <a:pt x="1312" y="2106"/>
                  </a:lnTo>
                  <a:lnTo>
                    <a:pt x="1311" y="2103"/>
                  </a:lnTo>
                  <a:lnTo>
                    <a:pt x="1310" y="2103"/>
                  </a:lnTo>
                  <a:lnTo>
                    <a:pt x="1310" y="2102"/>
                  </a:lnTo>
                  <a:lnTo>
                    <a:pt x="1309" y="2102"/>
                  </a:lnTo>
                  <a:lnTo>
                    <a:pt x="1308" y="2101"/>
                  </a:lnTo>
                  <a:lnTo>
                    <a:pt x="1306" y="2100"/>
                  </a:lnTo>
                  <a:lnTo>
                    <a:pt x="1305" y="2100"/>
                  </a:lnTo>
                  <a:lnTo>
                    <a:pt x="1304" y="2099"/>
                  </a:lnTo>
                  <a:lnTo>
                    <a:pt x="1303" y="2099"/>
                  </a:lnTo>
                  <a:lnTo>
                    <a:pt x="1302" y="2099"/>
                  </a:lnTo>
                  <a:lnTo>
                    <a:pt x="1302" y="2100"/>
                  </a:lnTo>
                  <a:lnTo>
                    <a:pt x="1299" y="2100"/>
                  </a:lnTo>
                  <a:lnTo>
                    <a:pt x="1299" y="2099"/>
                  </a:lnTo>
                  <a:lnTo>
                    <a:pt x="1298" y="2099"/>
                  </a:lnTo>
                  <a:lnTo>
                    <a:pt x="1297" y="2099"/>
                  </a:lnTo>
                  <a:lnTo>
                    <a:pt x="1297" y="2096"/>
                  </a:lnTo>
                  <a:lnTo>
                    <a:pt x="1296" y="2096"/>
                  </a:lnTo>
                  <a:lnTo>
                    <a:pt x="1296" y="2094"/>
                  </a:lnTo>
                  <a:lnTo>
                    <a:pt x="1295" y="2094"/>
                  </a:lnTo>
                  <a:lnTo>
                    <a:pt x="1293" y="2093"/>
                  </a:lnTo>
                  <a:lnTo>
                    <a:pt x="1293" y="2094"/>
                  </a:lnTo>
                  <a:lnTo>
                    <a:pt x="1293" y="2093"/>
                  </a:lnTo>
                  <a:lnTo>
                    <a:pt x="1292" y="2093"/>
                  </a:lnTo>
                  <a:lnTo>
                    <a:pt x="1292" y="2092"/>
                  </a:lnTo>
                  <a:lnTo>
                    <a:pt x="1292" y="2091"/>
                  </a:lnTo>
                  <a:lnTo>
                    <a:pt x="1291" y="2089"/>
                  </a:lnTo>
                  <a:lnTo>
                    <a:pt x="1291" y="2088"/>
                  </a:lnTo>
                  <a:lnTo>
                    <a:pt x="1290" y="2087"/>
                  </a:lnTo>
                  <a:lnTo>
                    <a:pt x="1289" y="2087"/>
                  </a:lnTo>
                  <a:lnTo>
                    <a:pt x="1289" y="2086"/>
                  </a:lnTo>
                  <a:lnTo>
                    <a:pt x="1288" y="2086"/>
                  </a:lnTo>
                  <a:lnTo>
                    <a:pt x="1288" y="2085"/>
                  </a:lnTo>
                  <a:lnTo>
                    <a:pt x="1286" y="2083"/>
                  </a:lnTo>
                  <a:lnTo>
                    <a:pt x="1285" y="2082"/>
                  </a:lnTo>
                  <a:lnTo>
                    <a:pt x="1285" y="2081"/>
                  </a:lnTo>
                  <a:lnTo>
                    <a:pt x="1284" y="2081"/>
                  </a:lnTo>
                  <a:lnTo>
                    <a:pt x="1284" y="2080"/>
                  </a:lnTo>
                  <a:lnTo>
                    <a:pt x="1283" y="2080"/>
                  </a:lnTo>
                  <a:lnTo>
                    <a:pt x="1282" y="2080"/>
                  </a:lnTo>
                  <a:lnTo>
                    <a:pt x="1280" y="2080"/>
                  </a:lnTo>
                  <a:lnTo>
                    <a:pt x="1280" y="2079"/>
                  </a:lnTo>
                  <a:lnTo>
                    <a:pt x="1279" y="2079"/>
                  </a:lnTo>
                  <a:lnTo>
                    <a:pt x="1279" y="2078"/>
                  </a:lnTo>
                  <a:lnTo>
                    <a:pt x="1278" y="2078"/>
                  </a:lnTo>
                  <a:lnTo>
                    <a:pt x="1278" y="2079"/>
                  </a:lnTo>
                  <a:lnTo>
                    <a:pt x="1278" y="2078"/>
                  </a:lnTo>
                  <a:lnTo>
                    <a:pt x="1277" y="2078"/>
                  </a:lnTo>
                  <a:lnTo>
                    <a:pt x="1277" y="2076"/>
                  </a:lnTo>
                  <a:lnTo>
                    <a:pt x="1276" y="2075"/>
                  </a:lnTo>
                  <a:lnTo>
                    <a:pt x="1275" y="2075"/>
                  </a:lnTo>
                  <a:lnTo>
                    <a:pt x="1275" y="2074"/>
                  </a:lnTo>
                  <a:lnTo>
                    <a:pt x="1273" y="2074"/>
                  </a:lnTo>
                  <a:lnTo>
                    <a:pt x="1273" y="2073"/>
                  </a:lnTo>
                  <a:lnTo>
                    <a:pt x="1270" y="2070"/>
                  </a:lnTo>
                  <a:lnTo>
                    <a:pt x="1269" y="2070"/>
                  </a:lnTo>
                  <a:lnTo>
                    <a:pt x="1269" y="2069"/>
                  </a:lnTo>
                  <a:lnTo>
                    <a:pt x="1267" y="2069"/>
                  </a:lnTo>
                  <a:lnTo>
                    <a:pt x="1266" y="2068"/>
                  </a:lnTo>
                  <a:lnTo>
                    <a:pt x="1265" y="2068"/>
                  </a:lnTo>
                  <a:lnTo>
                    <a:pt x="1265" y="2067"/>
                  </a:lnTo>
                  <a:lnTo>
                    <a:pt x="1265" y="2066"/>
                  </a:lnTo>
                  <a:lnTo>
                    <a:pt x="1264" y="2066"/>
                  </a:lnTo>
                  <a:lnTo>
                    <a:pt x="1264" y="2065"/>
                  </a:lnTo>
                  <a:lnTo>
                    <a:pt x="1262" y="2065"/>
                  </a:lnTo>
                  <a:lnTo>
                    <a:pt x="1260" y="2065"/>
                  </a:lnTo>
                  <a:lnTo>
                    <a:pt x="1260" y="2063"/>
                  </a:lnTo>
                  <a:lnTo>
                    <a:pt x="1260" y="2062"/>
                  </a:lnTo>
                  <a:lnTo>
                    <a:pt x="1262" y="2062"/>
                  </a:lnTo>
                  <a:lnTo>
                    <a:pt x="1263" y="2062"/>
                  </a:lnTo>
                  <a:lnTo>
                    <a:pt x="1263" y="2063"/>
                  </a:lnTo>
                  <a:lnTo>
                    <a:pt x="1263" y="2062"/>
                  </a:lnTo>
                  <a:lnTo>
                    <a:pt x="1263" y="2061"/>
                  </a:lnTo>
                  <a:lnTo>
                    <a:pt x="1264" y="2061"/>
                  </a:lnTo>
                  <a:lnTo>
                    <a:pt x="1264" y="2060"/>
                  </a:lnTo>
                  <a:lnTo>
                    <a:pt x="1264" y="2059"/>
                  </a:lnTo>
                  <a:lnTo>
                    <a:pt x="1264" y="2058"/>
                  </a:lnTo>
                  <a:lnTo>
                    <a:pt x="1264" y="2056"/>
                  </a:lnTo>
                  <a:lnTo>
                    <a:pt x="1265" y="2055"/>
                  </a:lnTo>
                  <a:lnTo>
                    <a:pt x="1266" y="2055"/>
                  </a:lnTo>
                  <a:lnTo>
                    <a:pt x="1267" y="2055"/>
                  </a:lnTo>
                  <a:lnTo>
                    <a:pt x="1266" y="2055"/>
                  </a:lnTo>
                  <a:lnTo>
                    <a:pt x="1265" y="2055"/>
                  </a:lnTo>
                  <a:lnTo>
                    <a:pt x="1264" y="2055"/>
                  </a:lnTo>
                  <a:lnTo>
                    <a:pt x="1264" y="2056"/>
                  </a:lnTo>
                  <a:lnTo>
                    <a:pt x="1264" y="2058"/>
                  </a:lnTo>
                  <a:lnTo>
                    <a:pt x="1263" y="2059"/>
                  </a:lnTo>
                  <a:lnTo>
                    <a:pt x="1264" y="2059"/>
                  </a:lnTo>
                  <a:lnTo>
                    <a:pt x="1264" y="2060"/>
                  </a:lnTo>
                  <a:lnTo>
                    <a:pt x="1263" y="2061"/>
                  </a:lnTo>
                  <a:lnTo>
                    <a:pt x="1260" y="2062"/>
                  </a:lnTo>
                  <a:lnTo>
                    <a:pt x="1260" y="2063"/>
                  </a:lnTo>
                  <a:lnTo>
                    <a:pt x="1258" y="2062"/>
                  </a:lnTo>
                  <a:lnTo>
                    <a:pt x="1256" y="2062"/>
                  </a:lnTo>
                  <a:lnTo>
                    <a:pt x="1257" y="2063"/>
                  </a:lnTo>
                  <a:lnTo>
                    <a:pt x="1257" y="2065"/>
                  </a:lnTo>
                  <a:lnTo>
                    <a:pt x="1256" y="2063"/>
                  </a:lnTo>
                  <a:lnTo>
                    <a:pt x="1256" y="2065"/>
                  </a:lnTo>
                  <a:lnTo>
                    <a:pt x="1257" y="2065"/>
                  </a:lnTo>
                  <a:lnTo>
                    <a:pt x="1258" y="2065"/>
                  </a:lnTo>
                  <a:lnTo>
                    <a:pt x="1259" y="2065"/>
                  </a:lnTo>
                  <a:lnTo>
                    <a:pt x="1260" y="2066"/>
                  </a:lnTo>
                  <a:lnTo>
                    <a:pt x="1260" y="2065"/>
                  </a:lnTo>
                  <a:lnTo>
                    <a:pt x="1260" y="2066"/>
                  </a:lnTo>
                  <a:lnTo>
                    <a:pt x="1262" y="2066"/>
                  </a:lnTo>
                  <a:lnTo>
                    <a:pt x="1263" y="2067"/>
                  </a:lnTo>
                  <a:lnTo>
                    <a:pt x="1264" y="2067"/>
                  </a:lnTo>
                  <a:lnTo>
                    <a:pt x="1265" y="2067"/>
                  </a:lnTo>
                  <a:lnTo>
                    <a:pt x="1265" y="2068"/>
                  </a:lnTo>
                  <a:lnTo>
                    <a:pt x="1264" y="2068"/>
                  </a:lnTo>
                  <a:lnTo>
                    <a:pt x="1263" y="2067"/>
                  </a:lnTo>
                  <a:lnTo>
                    <a:pt x="1262" y="2067"/>
                  </a:lnTo>
                  <a:lnTo>
                    <a:pt x="1260" y="2067"/>
                  </a:lnTo>
                  <a:lnTo>
                    <a:pt x="1258" y="2066"/>
                  </a:lnTo>
                  <a:lnTo>
                    <a:pt x="1257" y="2066"/>
                  </a:lnTo>
                  <a:lnTo>
                    <a:pt x="1256" y="2066"/>
                  </a:lnTo>
                  <a:lnTo>
                    <a:pt x="1256" y="2065"/>
                  </a:lnTo>
                  <a:lnTo>
                    <a:pt x="1255" y="2063"/>
                  </a:lnTo>
                  <a:lnTo>
                    <a:pt x="1253" y="2062"/>
                  </a:lnTo>
                  <a:lnTo>
                    <a:pt x="1252" y="2061"/>
                  </a:lnTo>
                  <a:lnTo>
                    <a:pt x="1251" y="2061"/>
                  </a:lnTo>
                  <a:lnTo>
                    <a:pt x="1251" y="2060"/>
                  </a:lnTo>
                  <a:lnTo>
                    <a:pt x="1250" y="2060"/>
                  </a:lnTo>
                  <a:lnTo>
                    <a:pt x="1249" y="2059"/>
                  </a:lnTo>
                  <a:lnTo>
                    <a:pt x="1247" y="2059"/>
                  </a:lnTo>
                  <a:lnTo>
                    <a:pt x="1247" y="2058"/>
                  </a:lnTo>
                  <a:lnTo>
                    <a:pt x="1244" y="2056"/>
                  </a:lnTo>
                  <a:lnTo>
                    <a:pt x="1242" y="2054"/>
                  </a:lnTo>
                  <a:lnTo>
                    <a:pt x="1242" y="2053"/>
                  </a:lnTo>
                  <a:lnTo>
                    <a:pt x="1240" y="2053"/>
                  </a:lnTo>
                  <a:lnTo>
                    <a:pt x="1240" y="2052"/>
                  </a:lnTo>
                  <a:lnTo>
                    <a:pt x="1239" y="2052"/>
                  </a:lnTo>
                  <a:lnTo>
                    <a:pt x="1238" y="2050"/>
                  </a:lnTo>
                  <a:lnTo>
                    <a:pt x="1236" y="2048"/>
                  </a:lnTo>
                  <a:lnTo>
                    <a:pt x="1236" y="2047"/>
                  </a:lnTo>
                  <a:lnTo>
                    <a:pt x="1232" y="2045"/>
                  </a:lnTo>
                  <a:lnTo>
                    <a:pt x="1230" y="2041"/>
                  </a:lnTo>
                  <a:lnTo>
                    <a:pt x="1227" y="2039"/>
                  </a:lnTo>
                  <a:lnTo>
                    <a:pt x="1226" y="2037"/>
                  </a:lnTo>
                  <a:lnTo>
                    <a:pt x="1225" y="2036"/>
                  </a:lnTo>
                  <a:lnTo>
                    <a:pt x="1224" y="2035"/>
                  </a:lnTo>
                  <a:lnTo>
                    <a:pt x="1225" y="2036"/>
                  </a:lnTo>
                  <a:lnTo>
                    <a:pt x="1226" y="2036"/>
                  </a:lnTo>
                  <a:lnTo>
                    <a:pt x="1226" y="2037"/>
                  </a:lnTo>
                  <a:lnTo>
                    <a:pt x="1227" y="2037"/>
                  </a:lnTo>
                  <a:lnTo>
                    <a:pt x="1229" y="2037"/>
                  </a:lnTo>
                  <a:lnTo>
                    <a:pt x="1229" y="2039"/>
                  </a:lnTo>
                  <a:lnTo>
                    <a:pt x="1230" y="2039"/>
                  </a:lnTo>
                  <a:lnTo>
                    <a:pt x="1230" y="2040"/>
                  </a:lnTo>
                  <a:lnTo>
                    <a:pt x="1230" y="2041"/>
                  </a:lnTo>
                  <a:lnTo>
                    <a:pt x="1231" y="2041"/>
                  </a:lnTo>
                  <a:lnTo>
                    <a:pt x="1231" y="2040"/>
                  </a:lnTo>
                  <a:lnTo>
                    <a:pt x="1232" y="2040"/>
                  </a:lnTo>
                  <a:lnTo>
                    <a:pt x="1231" y="2040"/>
                  </a:lnTo>
                  <a:lnTo>
                    <a:pt x="1230" y="2040"/>
                  </a:lnTo>
                  <a:lnTo>
                    <a:pt x="1230" y="2039"/>
                  </a:lnTo>
                  <a:lnTo>
                    <a:pt x="1229" y="2037"/>
                  </a:lnTo>
                  <a:lnTo>
                    <a:pt x="1227" y="2037"/>
                  </a:lnTo>
                  <a:lnTo>
                    <a:pt x="1229" y="2036"/>
                  </a:lnTo>
                  <a:lnTo>
                    <a:pt x="1227" y="2037"/>
                  </a:lnTo>
                  <a:lnTo>
                    <a:pt x="1226" y="2036"/>
                  </a:lnTo>
                  <a:lnTo>
                    <a:pt x="1227" y="2036"/>
                  </a:lnTo>
                  <a:lnTo>
                    <a:pt x="1227" y="2035"/>
                  </a:lnTo>
                  <a:lnTo>
                    <a:pt x="1226" y="2035"/>
                  </a:lnTo>
                  <a:lnTo>
                    <a:pt x="1226" y="2036"/>
                  </a:lnTo>
                  <a:lnTo>
                    <a:pt x="1226" y="2035"/>
                  </a:lnTo>
                  <a:lnTo>
                    <a:pt x="1227" y="2035"/>
                  </a:lnTo>
                  <a:lnTo>
                    <a:pt x="1227" y="2034"/>
                  </a:lnTo>
                  <a:lnTo>
                    <a:pt x="1226" y="2034"/>
                  </a:lnTo>
                  <a:lnTo>
                    <a:pt x="1226" y="2035"/>
                  </a:lnTo>
                  <a:lnTo>
                    <a:pt x="1226" y="2036"/>
                  </a:lnTo>
                  <a:lnTo>
                    <a:pt x="1226" y="2035"/>
                  </a:lnTo>
                  <a:lnTo>
                    <a:pt x="1225" y="2035"/>
                  </a:lnTo>
                  <a:lnTo>
                    <a:pt x="1225" y="2036"/>
                  </a:lnTo>
                  <a:lnTo>
                    <a:pt x="1225" y="2035"/>
                  </a:lnTo>
                  <a:lnTo>
                    <a:pt x="1224" y="2035"/>
                  </a:lnTo>
                  <a:lnTo>
                    <a:pt x="1224" y="2034"/>
                  </a:lnTo>
                  <a:lnTo>
                    <a:pt x="1223" y="2035"/>
                  </a:lnTo>
                  <a:lnTo>
                    <a:pt x="1224" y="2035"/>
                  </a:lnTo>
                  <a:lnTo>
                    <a:pt x="1223" y="2035"/>
                  </a:lnTo>
                  <a:lnTo>
                    <a:pt x="1222" y="2035"/>
                  </a:lnTo>
                  <a:lnTo>
                    <a:pt x="1219" y="2034"/>
                  </a:lnTo>
                  <a:lnTo>
                    <a:pt x="1220" y="2033"/>
                  </a:lnTo>
                  <a:lnTo>
                    <a:pt x="1219" y="2032"/>
                  </a:lnTo>
                  <a:lnTo>
                    <a:pt x="1220" y="2032"/>
                  </a:lnTo>
                  <a:lnTo>
                    <a:pt x="1219" y="2029"/>
                  </a:lnTo>
                  <a:lnTo>
                    <a:pt x="1219" y="2028"/>
                  </a:lnTo>
                  <a:lnTo>
                    <a:pt x="1219" y="2029"/>
                  </a:lnTo>
                  <a:lnTo>
                    <a:pt x="1217" y="2028"/>
                  </a:lnTo>
                  <a:lnTo>
                    <a:pt x="1218" y="2029"/>
                  </a:lnTo>
                  <a:lnTo>
                    <a:pt x="1217" y="2029"/>
                  </a:lnTo>
                  <a:lnTo>
                    <a:pt x="1217" y="2030"/>
                  </a:lnTo>
                  <a:lnTo>
                    <a:pt x="1217" y="2032"/>
                  </a:lnTo>
                  <a:lnTo>
                    <a:pt x="1218" y="2032"/>
                  </a:lnTo>
                  <a:lnTo>
                    <a:pt x="1219" y="2033"/>
                  </a:lnTo>
                  <a:lnTo>
                    <a:pt x="1218" y="2033"/>
                  </a:lnTo>
                  <a:lnTo>
                    <a:pt x="1217" y="2032"/>
                  </a:lnTo>
                  <a:lnTo>
                    <a:pt x="1214" y="2030"/>
                  </a:lnTo>
                  <a:lnTo>
                    <a:pt x="1213" y="2030"/>
                  </a:lnTo>
                  <a:lnTo>
                    <a:pt x="1212" y="2029"/>
                  </a:lnTo>
                  <a:lnTo>
                    <a:pt x="1210" y="2029"/>
                  </a:lnTo>
                  <a:lnTo>
                    <a:pt x="1209" y="2028"/>
                  </a:lnTo>
                  <a:lnTo>
                    <a:pt x="1207" y="2029"/>
                  </a:lnTo>
                  <a:lnTo>
                    <a:pt x="1206" y="2030"/>
                  </a:lnTo>
                  <a:lnTo>
                    <a:pt x="1205" y="2030"/>
                  </a:lnTo>
                  <a:lnTo>
                    <a:pt x="1205" y="2029"/>
                  </a:lnTo>
                  <a:lnTo>
                    <a:pt x="1204" y="2029"/>
                  </a:lnTo>
                  <a:lnTo>
                    <a:pt x="1203" y="2029"/>
                  </a:lnTo>
                  <a:lnTo>
                    <a:pt x="1203" y="2028"/>
                  </a:lnTo>
                  <a:lnTo>
                    <a:pt x="1203" y="2029"/>
                  </a:lnTo>
                  <a:lnTo>
                    <a:pt x="1204" y="2030"/>
                  </a:lnTo>
                  <a:lnTo>
                    <a:pt x="1205" y="2030"/>
                  </a:lnTo>
                  <a:lnTo>
                    <a:pt x="1206" y="2032"/>
                  </a:lnTo>
                  <a:lnTo>
                    <a:pt x="1205" y="2032"/>
                  </a:lnTo>
                  <a:lnTo>
                    <a:pt x="1206" y="2034"/>
                  </a:lnTo>
                  <a:lnTo>
                    <a:pt x="1204" y="2034"/>
                  </a:lnTo>
                  <a:lnTo>
                    <a:pt x="1204" y="2035"/>
                  </a:lnTo>
                  <a:lnTo>
                    <a:pt x="1205" y="2035"/>
                  </a:lnTo>
                  <a:lnTo>
                    <a:pt x="1206" y="2035"/>
                  </a:lnTo>
                  <a:lnTo>
                    <a:pt x="1204" y="2035"/>
                  </a:lnTo>
                  <a:lnTo>
                    <a:pt x="1203" y="2035"/>
                  </a:lnTo>
                  <a:lnTo>
                    <a:pt x="1203" y="2034"/>
                  </a:lnTo>
                  <a:lnTo>
                    <a:pt x="1204" y="2034"/>
                  </a:lnTo>
                  <a:lnTo>
                    <a:pt x="1205" y="2033"/>
                  </a:lnTo>
                  <a:lnTo>
                    <a:pt x="1204" y="2033"/>
                  </a:lnTo>
                  <a:lnTo>
                    <a:pt x="1204" y="2032"/>
                  </a:lnTo>
                  <a:lnTo>
                    <a:pt x="1204" y="2033"/>
                  </a:lnTo>
                  <a:lnTo>
                    <a:pt x="1203" y="2033"/>
                  </a:lnTo>
                  <a:lnTo>
                    <a:pt x="1201" y="2032"/>
                  </a:lnTo>
                  <a:lnTo>
                    <a:pt x="1201" y="2033"/>
                  </a:lnTo>
                  <a:lnTo>
                    <a:pt x="1201" y="2034"/>
                  </a:lnTo>
                  <a:lnTo>
                    <a:pt x="1203" y="2034"/>
                  </a:lnTo>
                  <a:lnTo>
                    <a:pt x="1201" y="2034"/>
                  </a:lnTo>
                  <a:lnTo>
                    <a:pt x="1200" y="2033"/>
                  </a:lnTo>
                  <a:lnTo>
                    <a:pt x="1200" y="2032"/>
                  </a:lnTo>
                  <a:lnTo>
                    <a:pt x="1200" y="2030"/>
                  </a:lnTo>
                  <a:lnTo>
                    <a:pt x="1201" y="2030"/>
                  </a:lnTo>
                  <a:lnTo>
                    <a:pt x="1201" y="2029"/>
                  </a:lnTo>
                  <a:lnTo>
                    <a:pt x="1201" y="2030"/>
                  </a:lnTo>
                  <a:lnTo>
                    <a:pt x="1200" y="2030"/>
                  </a:lnTo>
                  <a:lnTo>
                    <a:pt x="1200" y="2029"/>
                  </a:lnTo>
                  <a:lnTo>
                    <a:pt x="1200" y="2030"/>
                  </a:lnTo>
                  <a:lnTo>
                    <a:pt x="1199" y="2028"/>
                  </a:lnTo>
                  <a:lnTo>
                    <a:pt x="1201" y="2027"/>
                  </a:lnTo>
                  <a:lnTo>
                    <a:pt x="1200" y="2027"/>
                  </a:lnTo>
                  <a:lnTo>
                    <a:pt x="1199" y="2027"/>
                  </a:lnTo>
                  <a:lnTo>
                    <a:pt x="1200" y="2026"/>
                  </a:lnTo>
                  <a:lnTo>
                    <a:pt x="1201" y="2026"/>
                  </a:lnTo>
                  <a:lnTo>
                    <a:pt x="1200" y="2026"/>
                  </a:lnTo>
                  <a:lnTo>
                    <a:pt x="1199" y="2027"/>
                  </a:lnTo>
                  <a:lnTo>
                    <a:pt x="1198" y="2027"/>
                  </a:lnTo>
                  <a:lnTo>
                    <a:pt x="1196" y="2028"/>
                  </a:lnTo>
                  <a:lnTo>
                    <a:pt x="1193" y="2028"/>
                  </a:lnTo>
                  <a:lnTo>
                    <a:pt x="1193" y="2027"/>
                  </a:lnTo>
                  <a:lnTo>
                    <a:pt x="1194" y="2027"/>
                  </a:lnTo>
                  <a:lnTo>
                    <a:pt x="1194" y="2026"/>
                  </a:lnTo>
                  <a:lnTo>
                    <a:pt x="1193" y="2027"/>
                  </a:lnTo>
                  <a:lnTo>
                    <a:pt x="1192" y="2029"/>
                  </a:lnTo>
                  <a:lnTo>
                    <a:pt x="1192" y="2028"/>
                  </a:lnTo>
                  <a:lnTo>
                    <a:pt x="1191" y="2028"/>
                  </a:lnTo>
                  <a:lnTo>
                    <a:pt x="1192" y="2029"/>
                  </a:lnTo>
                  <a:lnTo>
                    <a:pt x="1191" y="2030"/>
                  </a:lnTo>
                  <a:lnTo>
                    <a:pt x="1190" y="2032"/>
                  </a:lnTo>
                  <a:lnTo>
                    <a:pt x="1190" y="2030"/>
                  </a:lnTo>
                  <a:lnTo>
                    <a:pt x="1190" y="2029"/>
                  </a:lnTo>
                  <a:lnTo>
                    <a:pt x="1191" y="2029"/>
                  </a:lnTo>
                  <a:lnTo>
                    <a:pt x="1190" y="2029"/>
                  </a:lnTo>
                  <a:lnTo>
                    <a:pt x="1190" y="2030"/>
                  </a:lnTo>
                  <a:lnTo>
                    <a:pt x="1188" y="2030"/>
                  </a:lnTo>
                  <a:lnTo>
                    <a:pt x="1188" y="2029"/>
                  </a:lnTo>
                  <a:lnTo>
                    <a:pt x="1190" y="2028"/>
                  </a:lnTo>
                  <a:lnTo>
                    <a:pt x="1188" y="2028"/>
                  </a:lnTo>
                  <a:lnTo>
                    <a:pt x="1188" y="2027"/>
                  </a:lnTo>
                  <a:lnTo>
                    <a:pt x="1187" y="2027"/>
                  </a:lnTo>
                  <a:lnTo>
                    <a:pt x="1188" y="2028"/>
                  </a:lnTo>
                  <a:lnTo>
                    <a:pt x="1188" y="2029"/>
                  </a:lnTo>
                  <a:lnTo>
                    <a:pt x="1188" y="2030"/>
                  </a:lnTo>
                  <a:lnTo>
                    <a:pt x="1187" y="2030"/>
                  </a:lnTo>
                  <a:lnTo>
                    <a:pt x="1186" y="2030"/>
                  </a:lnTo>
                  <a:lnTo>
                    <a:pt x="1187" y="2030"/>
                  </a:lnTo>
                  <a:lnTo>
                    <a:pt x="1188" y="2030"/>
                  </a:lnTo>
                  <a:lnTo>
                    <a:pt x="1188" y="2032"/>
                  </a:lnTo>
                  <a:lnTo>
                    <a:pt x="1188" y="2033"/>
                  </a:lnTo>
                  <a:lnTo>
                    <a:pt x="1188" y="2034"/>
                  </a:lnTo>
                  <a:lnTo>
                    <a:pt x="1188" y="2035"/>
                  </a:lnTo>
                  <a:lnTo>
                    <a:pt x="1188" y="2036"/>
                  </a:lnTo>
                  <a:lnTo>
                    <a:pt x="1190" y="2039"/>
                  </a:lnTo>
                  <a:lnTo>
                    <a:pt x="1188" y="2037"/>
                  </a:lnTo>
                  <a:lnTo>
                    <a:pt x="1188" y="2039"/>
                  </a:lnTo>
                  <a:lnTo>
                    <a:pt x="1188" y="2040"/>
                  </a:lnTo>
                  <a:lnTo>
                    <a:pt x="1190" y="2040"/>
                  </a:lnTo>
                  <a:lnTo>
                    <a:pt x="1188" y="2040"/>
                  </a:lnTo>
                  <a:lnTo>
                    <a:pt x="1188" y="2039"/>
                  </a:lnTo>
                  <a:lnTo>
                    <a:pt x="1187" y="2037"/>
                  </a:lnTo>
                  <a:lnTo>
                    <a:pt x="1187" y="2039"/>
                  </a:lnTo>
                  <a:lnTo>
                    <a:pt x="1188" y="2040"/>
                  </a:lnTo>
                  <a:lnTo>
                    <a:pt x="1187" y="2040"/>
                  </a:lnTo>
                  <a:lnTo>
                    <a:pt x="1187" y="2041"/>
                  </a:lnTo>
                  <a:lnTo>
                    <a:pt x="1188" y="2041"/>
                  </a:lnTo>
                  <a:lnTo>
                    <a:pt x="1187" y="2041"/>
                  </a:lnTo>
                  <a:lnTo>
                    <a:pt x="1186" y="2042"/>
                  </a:lnTo>
                  <a:lnTo>
                    <a:pt x="1185" y="2042"/>
                  </a:lnTo>
                  <a:lnTo>
                    <a:pt x="1185" y="2041"/>
                  </a:lnTo>
                  <a:lnTo>
                    <a:pt x="1184" y="2041"/>
                  </a:lnTo>
                  <a:lnTo>
                    <a:pt x="1183" y="2041"/>
                  </a:lnTo>
                  <a:lnTo>
                    <a:pt x="1181" y="2040"/>
                  </a:lnTo>
                  <a:lnTo>
                    <a:pt x="1180" y="2040"/>
                  </a:lnTo>
                  <a:lnTo>
                    <a:pt x="1179" y="2039"/>
                  </a:lnTo>
                  <a:lnTo>
                    <a:pt x="1178" y="2039"/>
                  </a:lnTo>
                  <a:lnTo>
                    <a:pt x="1177" y="2037"/>
                  </a:lnTo>
                  <a:lnTo>
                    <a:pt x="1176" y="2037"/>
                  </a:lnTo>
                  <a:lnTo>
                    <a:pt x="1174" y="2037"/>
                  </a:lnTo>
                  <a:lnTo>
                    <a:pt x="1173" y="2036"/>
                  </a:lnTo>
                  <a:lnTo>
                    <a:pt x="1172" y="2035"/>
                  </a:lnTo>
                  <a:lnTo>
                    <a:pt x="1171" y="2034"/>
                  </a:lnTo>
                  <a:lnTo>
                    <a:pt x="1171" y="2035"/>
                  </a:lnTo>
                  <a:lnTo>
                    <a:pt x="1170" y="2035"/>
                  </a:lnTo>
                  <a:lnTo>
                    <a:pt x="1168" y="2034"/>
                  </a:lnTo>
                  <a:lnTo>
                    <a:pt x="1167" y="2034"/>
                  </a:lnTo>
                  <a:lnTo>
                    <a:pt x="1166" y="2034"/>
                  </a:lnTo>
                  <a:lnTo>
                    <a:pt x="1165" y="2035"/>
                  </a:lnTo>
                  <a:lnTo>
                    <a:pt x="1164" y="2035"/>
                  </a:lnTo>
                  <a:lnTo>
                    <a:pt x="1164" y="2034"/>
                  </a:lnTo>
                  <a:lnTo>
                    <a:pt x="1163" y="2034"/>
                  </a:lnTo>
                  <a:lnTo>
                    <a:pt x="1161" y="2033"/>
                  </a:lnTo>
                  <a:lnTo>
                    <a:pt x="1161" y="2032"/>
                  </a:lnTo>
                  <a:lnTo>
                    <a:pt x="1161" y="2030"/>
                  </a:lnTo>
                  <a:lnTo>
                    <a:pt x="1161" y="2029"/>
                  </a:lnTo>
                  <a:lnTo>
                    <a:pt x="1160" y="2028"/>
                  </a:lnTo>
                  <a:lnTo>
                    <a:pt x="1160" y="2027"/>
                  </a:lnTo>
                  <a:lnTo>
                    <a:pt x="1159" y="2027"/>
                  </a:lnTo>
                  <a:lnTo>
                    <a:pt x="1159" y="2026"/>
                  </a:lnTo>
                  <a:lnTo>
                    <a:pt x="1160" y="2024"/>
                  </a:lnTo>
                  <a:lnTo>
                    <a:pt x="1160" y="2023"/>
                  </a:lnTo>
                  <a:lnTo>
                    <a:pt x="1161" y="2022"/>
                  </a:lnTo>
                  <a:lnTo>
                    <a:pt x="1163" y="2022"/>
                  </a:lnTo>
                  <a:lnTo>
                    <a:pt x="1163" y="2021"/>
                  </a:lnTo>
                  <a:lnTo>
                    <a:pt x="1164" y="2020"/>
                  </a:lnTo>
                  <a:lnTo>
                    <a:pt x="1166" y="2019"/>
                  </a:lnTo>
                  <a:lnTo>
                    <a:pt x="1166" y="2016"/>
                  </a:lnTo>
                  <a:lnTo>
                    <a:pt x="1166" y="2014"/>
                  </a:lnTo>
                  <a:lnTo>
                    <a:pt x="1166" y="2012"/>
                  </a:lnTo>
                  <a:lnTo>
                    <a:pt x="1166" y="2010"/>
                  </a:lnTo>
                  <a:lnTo>
                    <a:pt x="1165" y="2010"/>
                  </a:lnTo>
                  <a:lnTo>
                    <a:pt x="1165" y="2009"/>
                  </a:lnTo>
                  <a:lnTo>
                    <a:pt x="1164" y="2009"/>
                  </a:lnTo>
                  <a:lnTo>
                    <a:pt x="1164" y="2008"/>
                  </a:lnTo>
                  <a:lnTo>
                    <a:pt x="1165" y="2008"/>
                  </a:lnTo>
                  <a:lnTo>
                    <a:pt x="1164" y="2006"/>
                  </a:lnTo>
                  <a:lnTo>
                    <a:pt x="1163" y="2002"/>
                  </a:lnTo>
                  <a:lnTo>
                    <a:pt x="1163" y="2001"/>
                  </a:lnTo>
                  <a:lnTo>
                    <a:pt x="1161" y="2000"/>
                  </a:lnTo>
                  <a:lnTo>
                    <a:pt x="1161" y="1999"/>
                  </a:lnTo>
                  <a:lnTo>
                    <a:pt x="1160" y="1997"/>
                  </a:lnTo>
                  <a:lnTo>
                    <a:pt x="1160" y="1996"/>
                  </a:lnTo>
                  <a:lnTo>
                    <a:pt x="1160" y="1995"/>
                  </a:lnTo>
                  <a:lnTo>
                    <a:pt x="1159" y="1994"/>
                  </a:lnTo>
                  <a:lnTo>
                    <a:pt x="1159" y="1993"/>
                  </a:lnTo>
                  <a:lnTo>
                    <a:pt x="1157" y="1987"/>
                  </a:lnTo>
                  <a:lnTo>
                    <a:pt x="1155" y="1986"/>
                  </a:lnTo>
                  <a:lnTo>
                    <a:pt x="1155" y="1984"/>
                  </a:lnTo>
                  <a:lnTo>
                    <a:pt x="1153" y="1982"/>
                  </a:lnTo>
                  <a:lnTo>
                    <a:pt x="1155" y="1981"/>
                  </a:lnTo>
                  <a:lnTo>
                    <a:pt x="1155" y="1977"/>
                  </a:lnTo>
                  <a:lnTo>
                    <a:pt x="1155" y="1981"/>
                  </a:lnTo>
                  <a:lnTo>
                    <a:pt x="1154" y="1981"/>
                  </a:lnTo>
                  <a:lnTo>
                    <a:pt x="1153" y="1982"/>
                  </a:lnTo>
                  <a:lnTo>
                    <a:pt x="1153" y="1981"/>
                  </a:lnTo>
                  <a:lnTo>
                    <a:pt x="1151" y="1979"/>
                  </a:lnTo>
                  <a:lnTo>
                    <a:pt x="1151" y="1977"/>
                  </a:lnTo>
                  <a:lnTo>
                    <a:pt x="1150" y="1976"/>
                  </a:lnTo>
                  <a:lnTo>
                    <a:pt x="1148" y="1975"/>
                  </a:lnTo>
                  <a:lnTo>
                    <a:pt x="1148" y="1974"/>
                  </a:lnTo>
                  <a:lnTo>
                    <a:pt x="1147" y="1974"/>
                  </a:lnTo>
                  <a:lnTo>
                    <a:pt x="1146" y="1971"/>
                  </a:lnTo>
                  <a:lnTo>
                    <a:pt x="1145" y="1970"/>
                  </a:lnTo>
                  <a:lnTo>
                    <a:pt x="1144" y="1968"/>
                  </a:lnTo>
                  <a:lnTo>
                    <a:pt x="1142" y="1968"/>
                  </a:lnTo>
                  <a:lnTo>
                    <a:pt x="1141" y="1967"/>
                  </a:lnTo>
                  <a:lnTo>
                    <a:pt x="1139" y="1966"/>
                  </a:lnTo>
                  <a:lnTo>
                    <a:pt x="1138" y="1966"/>
                  </a:lnTo>
                  <a:lnTo>
                    <a:pt x="1137" y="1964"/>
                  </a:lnTo>
                  <a:lnTo>
                    <a:pt x="1134" y="1964"/>
                  </a:lnTo>
                  <a:lnTo>
                    <a:pt x="1132" y="1963"/>
                  </a:lnTo>
                  <a:lnTo>
                    <a:pt x="1131" y="1963"/>
                  </a:lnTo>
                  <a:lnTo>
                    <a:pt x="1131" y="1964"/>
                  </a:lnTo>
                  <a:lnTo>
                    <a:pt x="1130" y="1964"/>
                  </a:lnTo>
                  <a:lnTo>
                    <a:pt x="1128" y="1964"/>
                  </a:lnTo>
                  <a:lnTo>
                    <a:pt x="1127" y="1964"/>
                  </a:lnTo>
                  <a:lnTo>
                    <a:pt x="1126" y="1964"/>
                  </a:lnTo>
                  <a:lnTo>
                    <a:pt x="1125" y="1964"/>
                  </a:lnTo>
                  <a:lnTo>
                    <a:pt x="1124" y="1964"/>
                  </a:lnTo>
                  <a:lnTo>
                    <a:pt x="1122" y="1964"/>
                  </a:lnTo>
                  <a:lnTo>
                    <a:pt x="1121" y="1964"/>
                  </a:lnTo>
                  <a:lnTo>
                    <a:pt x="1120" y="1964"/>
                  </a:lnTo>
                  <a:lnTo>
                    <a:pt x="1119" y="1964"/>
                  </a:lnTo>
                  <a:lnTo>
                    <a:pt x="1118" y="1964"/>
                  </a:lnTo>
                  <a:lnTo>
                    <a:pt x="1117" y="1964"/>
                  </a:lnTo>
                  <a:lnTo>
                    <a:pt x="1115" y="1964"/>
                  </a:lnTo>
                  <a:lnTo>
                    <a:pt x="1114" y="1964"/>
                  </a:lnTo>
                  <a:lnTo>
                    <a:pt x="1113" y="1964"/>
                  </a:lnTo>
                  <a:lnTo>
                    <a:pt x="1112" y="1964"/>
                  </a:lnTo>
                  <a:lnTo>
                    <a:pt x="1111" y="1964"/>
                  </a:lnTo>
                  <a:lnTo>
                    <a:pt x="1111" y="1966"/>
                  </a:lnTo>
                  <a:lnTo>
                    <a:pt x="1109" y="1966"/>
                  </a:lnTo>
                  <a:lnTo>
                    <a:pt x="1108" y="1966"/>
                  </a:lnTo>
                  <a:lnTo>
                    <a:pt x="1107" y="1966"/>
                  </a:lnTo>
                  <a:lnTo>
                    <a:pt x="1106" y="1966"/>
                  </a:lnTo>
                  <a:lnTo>
                    <a:pt x="1106" y="1967"/>
                  </a:lnTo>
                  <a:lnTo>
                    <a:pt x="1105" y="1967"/>
                  </a:lnTo>
                  <a:lnTo>
                    <a:pt x="1104" y="1966"/>
                  </a:lnTo>
                  <a:lnTo>
                    <a:pt x="1102" y="1966"/>
                  </a:lnTo>
                  <a:lnTo>
                    <a:pt x="1101" y="1966"/>
                  </a:lnTo>
                  <a:lnTo>
                    <a:pt x="1100" y="1966"/>
                  </a:lnTo>
                  <a:lnTo>
                    <a:pt x="1099" y="1966"/>
                  </a:lnTo>
                  <a:lnTo>
                    <a:pt x="1098" y="1966"/>
                  </a:lnTo>
                  <a:lnTo>
                    <a:pt x="1097" y="1967"/>
                  </a:lnTo>
                  <a:lnTo>
                    <a:pt x="1095" y="1967"/>
                  </a:lnTo>
                  <a:lnTo>
                    <a:pt x="1095" y="1968"/>
                  </a:lnTo>
                  <a:lnTo>
                    <a:pt x="1094" y="1968"/>
                  </a:lnTo>
                  <a:lnTo>
                    <a:pt x="1093" y="1968"/>
                  </a:lnTo>
                  <a:lnTo>
                    <a:pt x="1092" y="1968"/>
                  </a:lnTo>
                  <a:lnTo>
                    <a:pt x="1091" y="1968"/>
                  </a:lnTo>
                  <a:lnTo>
                    <a:pt x="1089" y="1969"/>
                  </a:lnTo>
                  <a:lnTo>
                    <a:pt x="1088" y="1970"/>
                  </a:lnTo>
                  <a:lnTo>
                    <a:pt x="1088" y="1971"/>
                  </a:lnTo>
                  <a:lnTo>
                    <a:pt x="1087" y="1971"/>
                  </a:lnTo>
                  <a:lnTo>
                    <a:pt x="1086" y="1973"/>
                  </a:lnTo>
                  <a:lnTo>
                    <a:pt x="1086" y="1974"/>
                  </a:lnTo>
                  <a:lnTo>
                    <a:pt x="1085" y="1973"/>
                  </a:lnTo>
                  <a:lnTo>
                    <a:pt x="1085" y="1971"/>
                  </a:lnTo>
                  <a:lnTo>
                    <a:pt x="1084" y="1970"/>
                  </a:lnTo>
                  <a:lnTo>
                    <a:pt x="1082" y="1970"/>
                  </a:lnTo>
                  <a:lnTo>
                    <a:pt x="1082" y="1969"/>
                  </a:lnTo>
                  <a:lnTo>
                    <a:pt x="1081" y="1969"/>
                  </a:lnTo>
                  <a:lnTo>
                    <a:pt x="1081" y="1968"/>
                  </a:lnTo>
                  <a:lnTo>
                    <a:pt x="1080" y="1968"/>
                  </a:lnTo>
                  <a:lnTo>
                    <a:pt x="1080" y="1967"/>
                  </a:lnTo>
                  <a:lnTo>
                    <a:pt x="1079" y="1967"/>
                  </a:lnTo>
                  <a:lnTo>
                    <a:pt x="1078" y="1966"/>
                  </a:lnTo>
                  <a:lnTo>
                    <a:pt x="1076" y="1966"/>
                  </a:lnTo>
                  <a:lnTo>
                    <a:pt x="1075" y="1966"/>
                  </a:lnTo>
                  <a:lnTo>
                    <a:pt x="1074" y="1966"/>
                  </a:lnTo>
                  <a:lnTo>
                    <a:pt x="1073" y="1964"/>
                  </a:lnTo>
                  <a:lnTo>
                    <a:pt x="1072" y="1964"/>
                  </a:lnTo>
                  <a:lnTo>
                    <a:pt x="1071" y="1964"/>
                  </a:lnTo>
                  <a:lnTo>
                    <a:pt x="1069" y="1964"/>
                  </a:lnTo>
                  <a:lnTo>
                    <a:pt x="1068" y="1964"/>
                  </a:lnTo>
                  <a:lnTo>
                    <a:pt x="1067" y="1964"/>
                  </a:lnTo>
                  <a:lnTo>
                    <a:pt x="1067" y="1963"/>
                  </a:lnTo>
                  <a:lnTo>
                    <a:pt x="1066" y="1963"/>
                  </a:lnTo>
                  <a:lnTo>
                    <a:pt x="1065" y="1963"/>
                  </a:lnTo>
                  <a:lnTo>
                    <a:pt x="1063" y="1963"/>
                  </a:lnTo>
                  <a:lnTo>
                    <a:pt x="1062" y="1963"/>
                  </a:lnTo>
                  <a:lnTo>
                    <a:pt x="1061" y="1963"/>
                  </a:lnTo>
                  <a:lnTo>
                    <a:pt x="1060" y="1963"/>
                  </a:lnTo>
                  <a:lnTo>
                    <a:pt x="1059" y="1963"/>
                  </a:lnTo>
                  <a:lnTo>
                    <a:pt x="1058" y="1962"/>
                  </a:lnTo>
                  <a:lnTo>
                    <a:pt x="1056" y="1962"/>
                  </a:lnTo>
                  <a:lnTo>
                    <a:pt x="1055" y="1961"/>
                  </a:lnTo>
                  <a:lnTo>
                    <a:pt x="1054" y="1961"/>
                  </a:lnTo>
                  <a:lnTo>
                    <a:pt x="1054" y="1960"/>
                  </a:lnTo>
                  <a:lnTo>
                    <a:pt x="1053" y="1960"/>
                  </a:lnTo>
                  <a:lnTo>
                    <a:pt x="1052" y="1960"/>
                  </a:lnTo>
                  <a:lnTo>
                    <a:pt x="1051" y="1958"/>
                  </a:lnTo>
                  <a:lnTo>
                    <a:pt x="1049" y="1958"/>
                  </a:lnTo>
                  <a:lnTo>
                    <a:pt x="1048" y="1957"/>
                  </a:lnTo>
                  <a:lnTo>
                    <a:pt x="1047" y="1957"/>
                  </a:lnTo>
                  <a:lnTo>
                    <a:pt x="1046" y="1957"/>
                  </a:lnTo>
                  <a:lnTo>
                    <a:pt x="1045" y="1957"/>
                  </a:lnTo>
                  <a:lnTo>
                    <a:pt x="1045" y="1956"/>
                  </a:lnTo>
                  <a:lnTo>
                    <a:pt x="1043" y="1956"/>
                  </a:lnTo>
                  <a:lnTo>
                    <a:pt x="1043" y="1955"/>
                  </a:lnTo>
                  <a:lnTo>
                    <a:pt x="1042" y="1955"/>
                  </a:lnTo>
                  <a:lnTo>
                    <a:pt x="1041" y="1954"/>
                  </a:lnTo>
                  <a:lnTo>
                    <a:pt x="1040" y="1954"/>
                  </a:lnTo>
                  <a:lnTo>
                    <a:pt x="1039" y="1954"/>
                  </a:lnTo>
                  <a:lnTo>
                    <a:pt x="1038" y="1954"/>
                  </a:lnTo>
                  <a:lnTo>
                    <a:pt x="1036" y="1954"/>
                  </a:lnTo>
                  <a:lnTo>
                    <a:pt x="1036" y="1953"/>
                  </a:lnTo>
                  <a:lnTo>
                    <a:pt x="1035" y="1953"/>
                  </a:lnTo>
                  <a:lnTo>
                    <a:pt x="1034" y="1953"/>
                  </a:lnTo>
                  <a:lnTo>
                    <a:pt x="1034" y="1951"/>
                  </a:lnTo>
                  <a:lnTo>
                    <a:pt x="1032" y="1950"/>
                  </a:lnTo>
                  <a:lnTo>
                    <a:pt x="1030" y="1950"/>
                  </a:lnTo>
                  <a:lnTo>
                    <a:pt x="1030" y="1949"/>
                  </a:lnTo>
                  <a:lnTo>
                    <a:pt x="1030" y="1950"/>
                  </a:lnTo>
                  <a:lnTo>
                    <a:pt x="1032" y="1950"/>
                  </a:lnTo>
                  <a:lnTo>
                    <a:pt x="1033" y="1950"/>
                  </a:lnTo>
                  <a:lnTo>
                    <a:pt x="1033" y="1951"/>
                  </a:lnTo>
                  <a:lnTo>
                    <a:pt x="1034" y="1951"/>
                  </a:lnTo>
                  <a:lnTo>
                    <a:pt x="1033" y="1951"/>
                  </a:lnTo>
                  <a:lnTo>
                    <a:pt x="1033" y="1950"/>
                  </a:lnTo>
                  <a:lnTo>
                    <a:pt x="1032" y="1950"/>
                  </a:lnTo>
                  <a:lnTo>
                    <a:pt x="1030" y="1950"/>
                  </a:lnTo>
                  <a:lnTo>
                    <a:pt x="1030" y="1949"/>
                  </a:lnTo>
                  <a:lnTo>
                    <a:pt x="1030" y="1948"/>
                  </a:lnTo>
                  <a:lnTo>
                    <a:pt x="1030" y="1947"/>
                  </a:lnTo>
                  <a:lnTo>
                    <a:pt x="1030" y="1948"/>
                  </a:lnTo>
                  <a:lnTo>
                    <a:pt x="1030" y="1949"/>
                  </a:lnTo>
                  <a:lnTo>
                    <a:pt x="1029" y="1949"/>
                  </a:lnTo>
                  <a:lnTo>
                    <a:pt x="1028" y="1949"/>
                  </a:lnTo>
                  <a:lnTo>
                    <a:pt x="1027" y="1949"/>
                  </a:lnTo>
                  <a:lnTo>
                    <a:pt x="1026" y="1949"/>
                  </a:lnTo>
                  <a:lnTo>
                    <a:pt x="1026" y="1948"/>
                  </a:lnTo>
                  <a:lnTo>
                    <a:pt x="1025" y="1949"/>
                  </a:lnTo>
                  <a:lnTo>
                    <a:pt x="1026" y="1949"/>
                  </a:lnTo>
                  <a:lnTo>
                    <a:pt x="1027" y="1949"/>
                  </a:lnTo>
                  <a:lnTo>
                    <a:pt x="1027" y="1950"/>
                  </a:lnTo>
                  <a:lnTo>
                    <a:pt x="1028" y="1950"/>
                  </a:lnTo>
                  <a:lnTo>
                    <a:pt x="1029" y="1950"/>
                  </a:lnTo>
                  <a:lnTo>
                    <a:pt x="1030" y="1950"/>
                  </a:lnTo>
                  <a:lnTo>
                    <a:pt x="1029" y="1950"/>
                  </a:lnTo>
                  <a:lnTo>
                    <a:pt x="1028" y="1950"/>
                  </a:lnTo>
                  <a:lnTo>
                    <a:pt x="1028" y="1951"/>
                  </a:lnTo>
                  <a:lnTo>
                    <a:pt x="1027" y="1951"/>
                  </a:lnTo>
                  <a:lnTo>
                    <a:pt x="1026" y="1951"/>
                  </a:lnTo>
                  <a:lnTo>
                    <a:pt x="1025" y="1950"/>
                  </a:lnTo>
                  <a:lnTo>
                    <a:pt x="1023" y="1950"/>
                  </a:lnTo>
                  <a:lnTo>
                    <a:pt x="1022" y="1950"/>
                  </a:lnTo>
                  <a:lnTo>
                    <a:pt x="1022" y="1949"/>
                  </a:lnTo>
                  <a:lnTo>
                    <a:pt x="1021" y="1949"/>
                  </a:lnTo>
                  <a:lnTo>
                    <a:pt x="1021" y="1948"/>
                  </a:lnTo>
                  <a:lnTo>
                    <a:pt x="1020" y="1948"/>
                  </a:lnTo>
                  <a:lnTo>
                    <a:pt x="1020" y="1947"/>
                  </a:lnTo>
                  <a:lnTo>
                    <a:pt x="1019" y="1947"/>
                  </a:lnTo>
                  <a:lnTo>
                    <a:pt x="1017" y="1947"/>
                  </a:lnTo>
                  <a:lnTo>
                    <a:pt x="1017" y="1945"/>
                  </a:lnTo>
                  <a:lnTo>
                    <a:pt x="1016" y="1944"/>
                  </a:lnTo>
                  <a:lnTo>
                    <a:pt x="1014" y="1943"/>
                  </a:lnTo>
                  <a:lnTo>
                    <a:pt x="1012" y="1941"/>
                  </a:lnTo>
                  <a:lnTo>
                    <a:pt x="1009" y="1940"/>
                  </a:lnTo>
                  <a:lnTo>
                    <a:pt x="1008" y="1940"/>
                  </a:lnTo>
                  <a:lnTo>
                    <a:pt x="1007" y="1940"/>
                  </a:lnTo>
                  <a:lnTo>
                    <a:pt x="1008" y="1938"/>
                  </a:lnTo>
                  <a:lnTo>
                    <a:pt x="1009" y="1938"/>
                  </a:lnTo>
                  <a:lnTo>
                    <a:pt x="1008" y="1938"/>
                  </a:lnTo>
                  <a:lnTo>
                    <a:pt x="1008" y="1937"/>
                  </a:lnTo>
                  <a:lnTo>
                    <a:pt x="1008" y="1938"/>
                  </a:lnTo>
                  <a:lnTo>
                    <a:pt x="1007" y="1938"/>
                  </a:lnTo>
                  <a:lnTo>
                    <a:pt x="1007" y="1940"/>
                  </a:lnTo>
                  <a:lnTo>
                    <a:pt x="1006" y="1940"/>
                  </a:lnTo>
                  <a:lnTo>
                    <a:pt x="1006" y="1938"/>
                  </a:lnTo>
                  <a:lnTo>
                    <a:pt x="1005" y="1936"/>
                  </a:lnTo>
                  <a:lnTo>
                    <a:pt x="1006" y="1936"/>
                  </a:lnTo>
                  <a:lnTo>
                    <a:pt x="1005" y="1936"/>
                  </a:lnTo>
                  <a:lnTo>
                    <a:pt x="1005" y="1935"/>
                  </a:lnTo>
                  <a:lnTo>
                    <a:pt x="1005" y="1934"/>
                  </a:lnTo>
                  <a:lnTo>
                    <a:pt x="1005" y="1931"/>
                  </a:lnTo>
                  <a:lnTo>
                    <a:pt x="1003" y="1930"/>
                  </a:lnTo>
                  <a:lnTo>
                    <a:pt x="1005" y="1931"/>
                  </a:lnTo>
                  <a:lnTo>
                    <a:pt x="1005" y="1934"/>
                  </a:lnTo>
                  <a:lnTo>
                    <a:pt x="1005" y="1935"/>
                  </a:lnTo>
                  <a:lnTo>
                    <a:pt x="1005" y="1936"/>
                  </a:lnTo>
                  <a:lnTo>
                    <a:pt x="1003" y="1935"/>
                  </a:lnTo>
                  <a:lnTo>
                    <a:pt x="1002" y="1933"/>
                  </a:lnTo>
                  <a:lnTo>
                    <a:pt x="1001" y="1929"/>
                  </a:lnTo>
                  <a:lnTo>
                    <a:pt x="1000" y="1927"/>
                  </a:lnTo>
                  <a:lnTo>
                    <a:pt x="1000" y="1925"/>
                  </a:lnTo>
                  <a:lnTo>
                    <a:pt x="999" y="1924"/>
                  </a:lnTo>
                  <a:lnTo>
                    <a:pt x="997" y="1922"/>
                  </a:lnTo>
                  <a:lnTo>
                    <a:pt x="997" y="1921"/>
                  </a:lnTo>
                  <a:lnTo>
                    <a:pt x="996" y="1920"/>
                  </a:lnTo>
                  <a:lnTo>
                    <a:pt x="996" y="1918"/>
                  </a:lnTo>
                  <a:lnTo>
                    <a:pt x="996" y="1917"/>
                  </a:lnTo>
                  <a:lnTo>
                    <a:pt x="996" y="1916"/>
                  </a:lnTo>
                  <a:lnTo>
                    <a:pt x="996" y="1915"/>
                  </a:lnTo>
                  <a:lnTo>
                    <a:pt x="997" y="1916"/>
                  </a:lnTo>
                  <a:lnTo>
                    <a:pt x="997" y="1917"/>
                  </a:lnTo>
                  <a:lnTo>
                    <a:pt x="997" y="1916"/>
                  </a:lnTo>
                  <a:lnTo>
                    <a:pt x="997" y="1915"/>
                  </a:lnTo>
                  <a:lnTo>
                    <a:pt x="996" y="1915"/>
                  </a:lnTo>
                  <a:lnTo>
                    <a:pt x="996" y="1914"/>
                  </a:lnTo>
                  <a:lnTo>
                    <a:pt x="996" y="1915"/>
                  </a:lnTo>
                  <a:lnTo>
                    <a:pt x="996" y="1914"/>
                  </a:lnTo>
                  <a:lnTo>
                    <a:pt x="995" y="1914"/>
                  </a:lnTo>
                  <a:lnTo>
                    <a:pt x="995" y="1912"/>
                  </a:lnTo>
                  <a:lnTo>
                    <a:pt x="995" y="1911"/>
                  </a:lnTo>
                  <a:lnTo>
                    <a:pt x="994" y="1911"/>
                  </a:lnTo>
                  <a:lnTo>
                    <a:pt x="994" y="1910"/>
                  </a:lnTo>
                  <a:lnTo>
                    <a:pt x="993" y="1909"/>
                  </a:lnTo>
                  <a:lnTo>
                    <a:pt x="992" y="1909"/>
                  </a:lnTo>
                  <a:lnTo>
                    <a:pt x="990" y="1909"/>
                  </a:lnTo>
                  <a:lnTo>
                    <a:pt x="989" y="1909"/>
                  </a:lnTo>
                  <a:lnTo>
                    <a:pt x="988" y="1909"/>
                  </a:lnTo>
                  <a:lnTo>
                    <a:pt x="987" y="1908"/>
                  </a:lnTo>
                  <a:lnTo>
                    <a:pt x="986" y="1907"/>
                  </a:lnTo>
                  <a:lnTo>
                    <a:pt x="984" y="1907"/>
                  </a:lnTo>
                  <a:lnTo>
                    <a:pt x="983" y="1905"/>
                  </a:lnTo>
                  <a:lnTo>
                    <a:pt x="982" y="1904"/>
                  </a:lnTo>
                  <a:lnTo>
                    <a:pt x="981" y="1903"/>
                  </a:lnTo>
                  <a:lnTo>
                    <a:pt x="981" y="1902"/>
                  </a:lnTo>
                  <a:lnTo>
                    <a:pt x="980" y="1902"/>
                  </a:lnTo>
                  <a:lnTo>
                    <a:pt x="980" y="1901"/>
                  </a:lnTo>
                  <a:lnTo>
                    <a:pt x="979" y="1901"/>
                  </a:lnTo>
                  <a:lnTo>
                    <a:pt x="977" y="1900"/>
                  </a:lnTo>
                  <a:lnTo>
                    <a:pt x="977" y="1898"/>
                  </a:lnTo>
                  <a:lnTo>
                    <a:pt x="976" y="1898"/>
                  </a:lnTo>
                  <a:lnTo>
                    <a:pt x="975" y="1898"/>
                  </a:lnTo>
                  <a:lnTo>
                    <a:pt x="974" y="1898"/>
                  </a:lnTo>
                  <a:lnTo>
                    <a:pt x="973" y="1900"/>
                  </a:lnTo>
                  <a:lnTo>
                    <a:pt x="973" y="1898"/>
                  </a:lnTo>
                  <a:lnTo>
                    <a:pt x="971" y="1897"/>
                  </a:lnTo>
                  <a:lnTo>
                    <a:pt x="971" y="1896"/>
                  </a:lnTo>
                  <a:lnTo>
                    <a:pt x="970" y="1896"/>
                  </a:lnTo>
                  <a:lnTo>
                    <a:pt x="969" y="1895"/>
                  </a:lnTo>
                  <a:lnTo>
                    <a:pt x="968" y="1895"/>
                  </a:lnTo>
                  <a:lnTo>
                    <a:pt x="968" y="1894"/>
                  </a:lnTo>
                  <a:lnTo>
                    <a:pt x="967" y="1892"/>
                  </a:lnTo>
                  <a:lnTo>
                    <a:pt x="967" y="1891"/>
                  </a:lnTo>
                  <a:lnTo>
                    <a:pt x="966" y="1891"/>
                  </a:lnTo>
                  <a:lnTo>
                    <a:pt x="966" y="1890"/>
                  </a:lnTo>
                  <a:lnTo>
                    <a:pt x="964" y="1890"/>
                  </a:lnTo>
                  <a:lnTo>
                    <a:pt x="963" y="1890"/>
                  </a:lnTo>
                  <a:lnTo>
                    <a:pt x="962" y="1890"/>
                  </a:lnTo>
                  <a:lnTo>
                    <a:pt x="962" y="1889"/>
                  </a:lnTo>
                  <a:lnTo>
                    <a:pt x="961" y="1889"/>
                  </a:lnTo>
                  <a:lnTo>
                    <a:pt x="961" y="1888"/>
                  </a:lnTo>
                  <a:lnTo>
                    <a:pt x="960" y="1887"/>
                  </a:lnTo>
                  <a:lnTo>
                    <a:pt x="959" y="1885"/>
                  </a:lnTo>
                  <a:lnTo>
                    <a:pt x="957" y="1885"/>
                  </a:lnTo>
                  <a:lnTo>
                    <a:pt x="956" y="1885"/>
                  </a:lnTo>
                  <a:lnTo>
                    <a:pt x="955" y="1885"/>
                  </a:lnTo>
                  <a:lnTo>
                    <a:pt x="955" y="1884"/>
                  </a:lnTo>
                  <a:lnTo>
                    <a:pt x="954" y="1884"/>
                  </a:lnTo>
                  <a:lnTo>
                    <a:pt x="953" y="1884"/>
                  </a:lnTo>
                  <a:lnTo>
                    <a:pt x="951" y="1883"/>
                  </a:lnTo>
                  <a:lnTo>
                    <a:pt x="950" y="1883"/>
                  </a:lnTo>
                  <a:lnTo>
                    <a:pt x="949" y="1883"/>
                  </a:lnTo>
                  <a:lnTo>
                    <a:pt x="948" y="1882"/>
                  </a:lnTo>
                  <a:lnTo>
                    <a:pt x="947" y="1881"/>
                  </a:lnTo>
                  <a:lnTo>
                    <a:pt x="946" y="1881"/>
                  </a:lnTo>
                  <a:lnTo>
                    <a:pt x="944" y="1881"/>
                  </a:lnTo>
                  <a:lnTo>
                    <a:pt x="942" y="1879"/>
                  </a:lnTo>
                  <a:lnTo>
                    <a:pt x="941" y="1877"/>
                  </a:lnTo>
                  <a:lnTo>
                    <a:pt x="940" y="1876"/>
                  </a:lnTo>
                  <a:lnTo>
                    <a:pt x="938" y="1876"/>
                  </a:lnTo>
                  <a:lnTo>
                    <a:pt x="937" y="1876"/>
                  </a:lnTo>
                  <a:lnTo>
                    <a:pt x="936" y="1877"/>
                  </a:lnTo>
                  <a:lnTo>
                    <a:pt x="936" y="1876"/>
                  </a:lnTo>
                  <a:lnTo>
                    <a:pt x="934" y="1875"/>
                  </a:lnTo>
                  <a:lnTo>
                    <a:pt x="933" y="1875"/>
                  </a:lnTo>
                  <a:lnTo>
                    <a:pt x="931" y="1875"/>
                  </a:lnTo>
                  <a:lnTo>
                    <a:pt x="930" y="1875"/>
                  </a:lnTo>
                  <a:lnTo>
                    <a:pt x="928" y="1875"/>
                  </a:lnTo>
                  <a:lnTo>
                    <a:pt x="927" y="1875"/>
                  </a:lnTo>
                  <a:lnTo>
                    <a:pt x="926" y="1876"/>
                  </a:lnTo>
                  <a:lnTo>
                    <a:pt x="924" y="1876"/>
                  </a:lnTo>
                  <a:lnTo>
                    <a:pt x="922" y="1876"/>
                  </a:lnTo>
                  <a:lnTo>
                    <a:pt x="921" y="1876"/>
                  </a:lnTo>
                  <a:lnTo>
                    <a:pt x="918" y="1876"/>
                  </a:lnTo>
                  <a:lnTo>
                    <a:pt x="915" y="1876"/>
                  </a:lnTo>
                  <a:lnTo>
                    <a:pt x="915" y="1877"/>
                  </a:lnTo>
                  <a:lnTo>
                    <a:pt x="914" y="1877"/>
                  </a:lnTo>
                  <a:lnTo>
                    <a:pt x="914" y="1878"/>
                  </a:lnTo>
                  <a:lnTo>
                    <a:pt x="914" y="1879"/>
                  </a:lnTo>
                  <a:lnTo>
                    <a:pt x="913" y="1879"/>
                  </a:lnTo>
                  <a:lnTo>
                    <a:pt x="913" y="1881"/>
                  </a:lnTo>
                  <a:lnTo>
                    <a:pt x="911" y="1881"/>
                  </a:lnTo>
                  <a:lnTo>
                    <a:pt x="910" y="1881"/>
                  </a:lnTo>
                  <a:lnTo>
                    <a:pt x="909" y="1881"/>
                  </a:lnTo>
                  <a:lnTo>
                    <a:pt x="908" y="1881"/>
                  </a:lnTo>
                  <a:lnTo>
                    <a:pt x="907" y="1881"/>
                  </a:lnTo>
                  <a:lnTo>
                    <a:pt x="905" y="1881"/>
                  </a:lnTo>
                  <a:lnTo>
                    <a:pt x="904" y="1879"/>
                  </a:lnTo>
                  <a:lnTo>
                    <a:pt x="902" y="1878"/>
                  </a:lnTo>
                  <a:lnTo>
                    <a:pt x="898" y="1877"/>
                  </a:lnTo>
                  <a:lnTo>
                    <a:pt x="897" y="1877"/>
                  </a:lnTo>
                  <a:lnTo>
                    <a:pt x="896" y="1876"/>
                  </a:lnTo>
                  <a:lnTo>
                    <a:pt x="894" y="1876"/>
                  </a:lnTo>
                  <a:lnTo>
                    <a:pt x="892" y="1876"/>
                  </a:lnTo>
                  <a:lnTo>
                    <a:pt x="891" y="1876"/>
                  </a:lnTo>
                  <a:lnTo>
                    <a:pt x="889" y="1876"/>
                  </a:lnTo>
                  <a:lnTo>
                    <a:pt x="888" y="1876"/>
                  </a:lnTo>
                  <a:lnTo>
                    <a:pt x="887" y="1876"/>
                  </a:lnTo>
                  <a:lnTo>
                    <a:pt x="885" y="1876"/>
                  </a:lnTo>
                  <a:lnTo>
                    <a:pt x="885" y="1877"/>
                  </a:lnTo>
                  <a:lnTo>
                    <a:pt x="884" y="1878"/>
                  </a:lnTo>
                  <a:lnTo>
                    <a:pt x="883" y="1878"/>
                  </a:lnTo>
                  <a:lnTo>
                    <a:pt x="882" y="1877"/>
                  </a:lnTo>
                  <a:lnTo>
                    <a:pt x="881" y="1877"/>
                  </a:lnTo>
                  <a:lnTo>
                    <a:pt x="880" y="1877"/>
                  </a:lnTo>
                  <a:lnTo>
                    <a:pt x="878" y="1877"/>
                  </a:lnTo>
                  <a:lnTo>
                    <a:pt x="878" y="1878"/>
                  </a:lnTo>
                  <a:lnTo>
                    <a:pt x="876" y="1876"/>
                  </a:lnTo>
                  <a:lnTo>
                    <a:pt x="875" y="1875"/>
                  </a:lnTo>
                  <a:lnTo>
                    <a:pt x="874" y="1875"/>
                  </a:lnTo>
                  <a:lnTo>
                    <a:pt x="872" y="1875"/>
                  </a:lnTo>
                  <a:lnTo>
                    <a:pt x="871" y="1872"/>
                  </a:lnTo>
                  <a:lnTo>
                    <a:pt x="870" y="1872"/>
                  </a:lnTo>
                  <a:lnTo>
                    <a:pt x="869" y="1872"/>
                  </a:lnTo>
                  <a:lnTo>
                    <a:pt x="869" y="1871"/>
                  </a:lnTo>
                  <a:lnTo>
                    <a:pt x="868" y="1871"/>
                  </a:lnTo>
                  <a:lnTo>
                    <a:pt x="867" y="1871"/>
                  </a:lnTo>
                  <a:lnTo>
                    <a:pt x="865" y="1871"/>
                  </a:lnTo>
                  <a:lnTo>
                    <a:pt x="864" y="1871"/>
                  </a:lnTo>
                  <a:lnTo>
                    <a:pt x="863" y="1871"/>
                  </a:lnTo>
                  <a:lnTo>
                    <a:pt x="862" y="1871"/>
                  </a:lnTo>
                  <a:lnTo>
                    <a:pt x="862" y="1870"/>
                  </a:lnTo>
                  <a:lnTo>
                    <a:pt x="861" y="1870"/>
                  </a:lnTo>
                  <a:lnTo>
                    <a:pt x="859" y="1869"/>
                  </a:lnTo>
                  <a:lnTo>
                    <a:pt x="858" y="1869"/>
                  </a:lnTo>
                  <a:lnTo>
                    <a:pt x="857" y="1868"/>
                  </a:lnTo>
                  <a:lnTo>
                    <a:pt x="856" y="1868"/>
                  </a:lnTo>
                  <a:lnTo>
                    <a:pt x="855" y="1866"/>
                  </a:lnTo>
                  <a:lnTo>
                    <a:pt x="854" y="1866"/>
                  </a:lnTo>
                  <a:lnTo>
                    <a:pt x="854" y="1865"/>
                  </a:lnTo>
                  <a:lnTo>
                    <a:pt x="852" y="1865"/>
                  </a:lnTo>
                  <a:lnTo>
                    <a:pt x="851" y="1865"/>
                  </a:lnTo>
                  <a:lnTo>
                    <a:pt x="850" y="1865"/>
                  </a:lnTo>
                  <a:lnTo>
                    <a:pt x="850" y="1866"/>
                  </a:lnTo>
                  <a:lnTo>
                    <a:pt x="849" y="1865"/>
                  </a:lnTo>
                  <a:lnTo>
                    <a:pt x="848" y="1865"/>
                  </a:lnTo>
                  <a:lnTo>
                    <a:pt x="845" y="1865"/>
                  </a:lnTo>
                  <a:lnTo>
                    <a:pt x="844" y="1865"/>
                  </a:lnTo>
                  <a:lnTo>
                    <a:pt x="843" y="1865"/>
                  </a:lnTo>
                  <a:lnTo>
                    <a:pt x="842" y="1865"/>
                  </a:lnTo>
                  <a:lnTo>
                    <a:pt x="841" y="1865"/>
                  </a:lnTo>
                  <a:lnTo>
                    <a:pt x="839" y="1865"/>
                  </a:lnTo>
                  <a:lnTo>
                    <a:pt x="838" y="1865"/>
                  </a:lnTo>
                  <a:lnTo>
                    <a:pt x="837" y="1865"/>
                  </a:lnTo>
                  <a:lnTo>
                    <a:pt x="836" y="1865"/>
                  </a:lnTo>
                  <a:lnTo>
                    <a:pt x="835" y="1864"/>
                  </a:lnTo>
                  <a:lnTo>
                    <a:pt x="834" y="1864"/>
                  </a:lnTo>
                  <a:lnTo>
                    <a:pt x="832" y="1864"/>
                  </a:lnTo>
                  <a:lnTo>
                    <a:pt x="832" y="1863"/>
                  </a:lnTo>
                  <a:lnTo>
                    <a:pt x="831" y="1863"/>
                  </a:lnTo>
                  <a:lnTo>
                    <a:pt x="830" y="1863"/>
                  </a:lnTo>
                  <a:lnTo>
                    <a:pt x="829" y="1863"/>
                  </a:lnTo>
                  <a:lnTo>
                    <a:pt x="828" y="1863"/>
                  </a:lnTo>
                  <a:lnTo>
                    <a:pt x="826" y="1863"/>
                  </a:lnTo>
                  <a:lnTo>
                    <a:pt x="825" y="1863"/>
                  </a:lnTo>
                  <a:lnTo>
                    <a:pt x="824" y="1863"/>
                  </a:lnTo>
                  <a:lnTo>
                    <a:pt x="823" y="1863"/>
                  </a:lnTo>
                  <a:lnTo>
                    <a:pt x="822" y="1863"/>
                  </a:lnTo>
                  <a:lnTo>
                    <a:pt x="821" y="1863"/>
                  </a:lnTo>
                  <a:lnTo>
                    <a:pt x="819" y="1863"/>
                  </a:lnTo>
                  <a:lnTo>
                    <a:pt x="818" y="1863"/>
                  </a:lnTo>
                  <a:lnTo>
                    <a:pt x="816" y="1863"/>
                  </a:lnTo>
                  <a:lnTo>
                    <a:pt x="815" y="1863"/>
                  </a:lnTo>
                  <a:lnTo>
                    <a:pt x="813" y="1863"/>
                  </a:lnTo>
                  <a:lnTo>
                    <a:pt x="812" y="1863"/>
                  </a:lnTo>
                  <a:lnTo>
                    <a:pt x="811" y="1863"/>
                  </a:lnTo>
                  <a:lnTo>
                    <a:pt x="810" y="1863"/>
                  </a:lnTo>
                  <a:lnTo>
                    <a:pt x="809" y="1863"/>
                  </a:lnTo>
                  <a:lnTo>
                    <a:pt x="808" y="1864"/>
                  </a:lnTo>
                  <a:lnTo>
                    <a:pt x="806" y="1864"/>
                  </a:lnTo>
                  <a:lnTo>
                    <a:pt x="805" y="1864"/>
                  </a:lnTo>
                  <a:lnTo>
                    <a:pt x="804" y="1864"/>
                  </a:lnTo>
                  <a:lnTo>
                    <a:pt x="803" y="1864"/>
                  </a:lnTo>
                  <a:lnTo>
                    <a:pt x="802" y="1863"/>
                  </a:lnTo>
                  <a:lnTo>
                    <a:pt x="801" y="1864"/>
                  </a:lnTo>
                  <a:lnTo>
                    <a:pt x="799" y="1864"/>
                  </a:lnTo>
                  <a:lnTo>
                    <a:pt x="798" y="1863"/>
                  </a:lnTo>
                  <a:lnTo>
                    <a:pt x="797" y="1863"/>
                  </a:lnTo>
                  <a:lnTo>
                    <a:pt x="796" y="1864"/>
                  </a:lnTo>
                  <a:lnTo>
                    <a:pt x="795" y="1864"/>
                  </a:lnTo>
                  <a:lnTo>
                    <a:pt x="793" y="1864"/>
                  </a:lnTo>
                  <a:lnTo>
                    <a:pt x="792" y="1864"/>
                  </a:lnTo>
                  <a:lnTo>
                    <a:pt x="791" y="1865"/>
                  </a:lnTo>
                  <a:lnTo>
                    <a:pt x="790" y="1865"/>
                  </a:lnTo>
                  <a:lnTo>
                    <a:pt x="789" y="1865"/>
                  </a:lnTo>
                  <a:lnTo>
                    <a:pt x="788" y="1865"/>
                  </a:lnTo>
                  <a:lnTo>
                    <a:pt x="786" y="1865"/>
                  </a:lnTo>
                  <a:lnTo>
                    <a:pt x="785" y="1866"/>
                  </a:lnTo>
                  <a:lnTo>
                    <a:pt x="784" y="1866"/>
                  </a:lnTo>
                  <a:lnTo>
                    <a:pt x="783" y="1866"/>
                  </a:lnTo>
                  <a:lnTo>
                    <a:pt x="782" y="1866"/>
                  </a:lnTo>
                  <a:lnTo>
                    <a:pt x="780" y="1866"/>
                  </a:lnTo>
                  <a:lnTo>
                    <a:pt x="779" y="1866"/>
                  </a:lnTo>
                  <a:lnTo>
                    <a:pt x="778" y="1866"/>
                  </a:lnTo>
                  <a:lnTo>
                    <a:pt x="777" y="1866"/>
                  </a:lnTo>
                  <a:lnTo>
                    <a:pt x="776" y="1866"/>
                  </a:lnTo>
                  <a:lnTo>
                    <a:pt x="775" y="1866"/>
                  </a:lnTo>
                  <a:lnTo>
                    <a:pt x="773" y="1868"/>
                  </a:lnTo>
                  <a:lnTo>
                    <a:pt x="772" y="1868"/>
                  </a:lnTo>
                  <a:lnTo>
                    <a:pt x="771" y="1868"/>
                  </a:lnTo>
                  <a:lnTo>
                    <a:pt x="770" y="1868"/>
                  </a:lnTo>
                  <a:lnTo>
                    <a:pt x="769" y="1868"/>
                  </a:lnTo>
                  <a:lnTo>
                    <a:pt x="767" y="1868"/>
                  </a:lnTo>
                  <a:lnTo>
                    <a:pt x="766" y="1869"/>
                  </a:lnTo>
                  <a:lnTo>
                    <a:pt x="766" y="1870"/>
                  </a:lnTo>
                  <a:lnTo>
                    <a:pt x="765" y="1869"/>
                  </a:lnTo>
                  <a:lnTo>
                    <a:pt x="764" y="1868"/>
                  </a:lnTo>
                  <a:lnTo>
                    <a:pt x="763" y="1868"/>
                  </a:lnTo>
                  <a:lnTo>
                    <a:pt x="763" y="1866"/>
                  </a:lnTo>
                  <a:lnTo>
                    <a:pt x="763" y="1865"/>
                  </a:lnTo>
                  <a:lnTo>
                    <a:pt x="763" y="1864"/>
                  </a:lnTo>
                  <a:lnTo>
                    <a:pt x="763" y="1863"/>
                  </a:lnTo>
                  <a:lnTo>
                    <a:pt x="762" y="1862"/>
                  </a:lnTo>
                  <a:lnTo>
                    <a:pt x="762" y="1861"/>
                  </a:lnTo>
                  <a:lnTo>
                    <a:pt x="760" y="1859"/>
                  </a:lnTo>
                  <a:lnTo>
                    <a:pt x="759" y="1859"/>
                  </a:lnTo>
                  <a:lnTo>
                    <a:pt x="759" y="1858"/>
                  </a:lnTo>
                  <a:lnTo>
                    <a:pt x="759" y="1857"/>
                  </a:lnTo>
                  <a:lnTo>
                    <a:pt x="758" y="1857"/>
                  </a:lnTo>
                  <a:lnTo>
                    <a:pt x="758" y="1856"/>
                  </a:lnTo>
                  <a:lnTo>
                    <a:pt x="757" y="1855"/>
                  </a:lnTo>
                  <a:lnTo>
                    <a:pt x="757" y="1854"/>
                  </a:lnTo>
                  <a:lnTo>
                    <a:pt x="757" y="1852"/>
                  </a:lnTo>
                  <a:lnTo>
                    <a:pt x="756" y="1851"/>
                  </a:lnTo>
                  <a:lnTo>
                    <a:pt x="755" y="1850"/>
                  </a:lnTo>
                  <a:lnTo>
                    <a:pt x="753" y="1850"/>
                  </a:lnTo>
                  <a:lnTo>
                    <a:pt x="753" y="1849"/>
                  </a:lnTo>
                  <a:lnTo>
                    <a:pt x="752" y="1849"/>
                  </a:lnTo>
                  <a:lnTo>
                    <a:pt x="751" y="1848"/>
                  </a:lnTo>
                  <a:lnTo>
                    <a:pt x="750" y="1848"/>
                  </a:lnTo>
                  <a:lnTo>
                    <a:pt x="750" y="1846"/>
                  </a:lnTo>
                  <a:lnTo>
                    <a:pt x="749" y="1846"/>
                  </a:lnTo>
                  <a:lnTo>
                    <a:pt x="747" y="1846"/>
                  </a:lnTo>
                  <a:lnTo>
                    <a:pt x="746" y="1846"/>
                  </a:lnTo>
                  <a:lnTo>
                    <a:pt x="746" y="1845"/>
                  </a:lnTo>
                  <a:lnTo>
                    <a:pt x="745" y="1845"/>
                  </a:lnTo>
                  <a:lnTo>
                    <a:pt x="744" y="1844"/>
                  </a:lnTo>
                  <a:lnTo>
                    <a:pt x="743" y="1843"/>
                  </a:lnTo>
                  <a:lnTo>
                    <a:pt x="742" y="1843"/>
                  </a:lnTo>
                  <a:lnTo>
                    <a:pt x="740" y="1843"/>
                  </a:lnTo>
                  <a:lnTo>
                    <a:pt x="739" y="1843"/>
                  </a:lnTo>
                  <a:lnTo>
                    <a:pt x="738" y="1843"/>
                  </a:lnTo>
                  <a:lnTo>
                    <a:pt x="737" y="1843"/>
                  </a:lnTo>
                  <a:lnTo>
                    <a:pt x="736" y="1843"/>
                  </a:lnTo>
                  <a:lnTo>
                    <a:pt x="734" y="1844"/>
                  </a:lnTo>
                  <a:lnTo>
                    <a:pt x="734" y="1843"/>
                  </a:lnTo>
                  <a:lnTo>
                    <a:pt x="733" y="1843"/>
                  </a:lnTo>
                  <a:lnTo>
                    <a:pt x="732" y="1843"/>
                  </a:lnTo>
                  <a:lnTo>
                    <a:pt x="732" y="1842"/>
                  </a:lnTo>
                  <a:lnTo>
                    <a:pt x="731" y="1842"/>
                  </a:lnTo>
                  <a:lnTo>
                    <a:pt x="731" y="1841"/>
                  </a:lnTo>
                  <a:lnTo>
                    <a:pt x="731" y="1839"/>
                  </a:lnTo>
                  <a:lnTo>
                    <a:pt x="730" y="1839"/>
                  </a:lnTo>
                  <a:lnTo>
                    <a:pt x="730" y="1838"/>
                  </a:lnTo>
                  <a:lnTo>
                    <a:pt x="729" y="1838"/>
                  </a:lnTo>
                  <a:lnTo>
                    <a:pt x="730" y="1837"/>
                  </a:lnTo>
                  <a:lnTo>
                    <a:pt x="730" y="1836"/>
                  </a:lnTo>
                  <a:lnTo>
                    <a:pt x="730" y="1835"/>
                  </a:lnTo>
                  <a:lnTo>
                    <a:pt x="730" y="1833"/>
                  </a:lnTo>
                  <a:lnTo>
                    <a:pt x="730" y="1832"/>
                  </a:lnTo>
                  <a:lnTo>
                    <a:pt x="731" y="1831"/>
                  </a:lnTo>
                  <a:lnTo>
                    <a:pt x="731" y="1830"/>
                  </a:lnTo>
                  <a:lnTo>
                    <a:pt x="731" y="1829"/>
                  </a:lnTo>
                  <a:lnTo>
                    <a:pt x="732" y="1828"/>
                  </a:lnTo>
                  <a:lnTo>
                    <a:pt x="732" y="1826"/>
                  </a:lnTo>
                  <a:lnTo>
                    <a:pt x="733" y="1825"/>
                  </a:lnTo>
                  <a:lnTo>
                    <a:pt x="733" y="1824"/>
                  </a:lnTo>
                  <a:lnTo>
                    <a:pt x="733" y="1823"/>
                  </a:lnTo>
                  <a:lnTo>
                    <a:pt x="734" y="1822"/>
                  </a:lnTo>
                  <a:lnTo>
                    <a:pt x="734" y="1821"/>
                  </a:lnTo>
                  <a:lnTo>
                    <a:pt x="734" y="1819"/>
                  </a:lnTo>
                  <a:lnTo>
                    <a:pt x="736" y="1818"/>
                  </a:lnTo>
                  <a:lnTo>
                    <a:pt x="736" y="1817"/>
                  </a:lnTo>
                  <a:lnTo>
                    <a:pt x="736" y="1816"/>
                  </a:lnTo>
                  <a:lnTo>
                    <a:pt x="737" y="1815"/>
                  </a:lnTo>
                  <a:lnTo>
                    <a:pt x="737" y="1813"/>
                  </a:lnTo>
                  <a:lnTo>
                    <a:pt x="737" y="1812"/>
                  </a:lnTo>
                  <a:lnTo>
                    <a:pt x="738" y="1811"/>
                  </a:lnTo>
                  <a:lnTo>
                    <a:pt x="738" y="1810"/>
                  </a:lnTo>
                  <a:lnTo>
                    <a:pt x="738" y="1809"/>
                  </a:lnTo>
                  <a:lnTo>
                    <a:pt x="738" y="1808"/>
                  </a:lnTo>
                  <a:lnTo>
                    <a:pt x="737" y="1806"/>
                  </a:lnTo>
                  <a:lnTo>
                    <a:pt x="737" y="1805"/>
                  </a:lnTo>
                  <a:lnTo>
                    <a:pt x="737" y="1804"/>
                  </a:lnTo>
                  <a:lnTo>
                    <a:pt x="736" y="1804"/>
                  </a:lnTo>
                  <a:lnTo>
                    <a:pt x="736" y="1803"/>
                  </a:lnTo>
                  <a:lnTo>
                    <a:pt x="736" y="1802"/>
                  </a:lnTo>
                  <a:lnTo>
                    <a:pt x="734" y="1800"/>
                  </a:lnTo>
                  <a:lnTo>
                    <a:pt x="733" y="1800"/>
                  </a:lnTo>
                  <a:lnTo>
                    <a:pt x="733" y="1799"/>
                  </a:lnTo>
                  <a:lnTo>
                    <a:pt x="732" y="1799"/>
                  </a:lnTo>
                  <a:lnTo>
                    <a:pt x="732" y="1798"/>
                  </a:lnTo>
                  <a:lnTo>
                    <a:pt x="732" y="1797"/>
                  </a:lnTo>
                  <a:lnTo>
                    <a:pt x="731" y="1796"/>
                  </a:lnTo>
                  <a:lnTo>
                    <a:pt x="731" y="1795"/>
                  </a:lnTo>
                  <a:lnTo>
                    <a:pt x="731" y="1793"/>
                  </a:lnTo>
                  <a:lnTo>
                    <a:pt x="732" y="1792"/>
                  </a:lnTo>
                  <a:lnTo>
                    <a:pt x="732" y="1791"/>
                  </a:lnTo>
                  <a:lnTo>
                    <a:pt x="733" y="1790"/>
                  </a:lnTo>
                  <a:lnTo>
                    <a:pt x="733" y="1789"/>
                  </a:lnTo>
                  <a:lnTo>
                    <a:pt x="733" y="1787"/>
                  </a:lnTo>
                  <a:lnTo>
                    <a:pt x="733" y="1786"/>
                  </a:lnTo>
                  <a:lnTo>
                    <a:pt x="734" y="1785"/>
                  </a:lnTo>
                  <a:lnTo>
                    <a:pt x="734" y="1784"/>
                  </a:lnTo>
                  <a:lnTo>
                    <a:pt x="734" y="1783"/>
                  </a:lnTo>
                  <a:lnTo>
                    <a:pt x="734" y="1782"/>
                  </a:lnTo>
                  <a:lnTo>
                    <a:pt x="736" y="1780"/>
                  </a:lnTo>
                  <a:lnTo>
                    <a:pt x="736" y="1779"/>
                  </a:lnTo>
                  <a:lnTo>
                    <a:pt x="736" y="1777"/>
                  </a:lnTo>
                  <a:lnTo>
                    <a:pt x="736" y="1776"/>
                  </a:lnTo>
                  <a:lnTo>
                    <a:pt x="736" y="1775"/>
                  </a:lnTo>
                  <a:lnTo>
                    <a:pt x="736" y="1773"/>
                  </a:lnTo>
                  <a:lnTo>
                    <a:pt x="736" y="1772"/>
                  </a:lnTo>
                  <a:lnTo>
                    <a:pt x="736" y="1771"/>
                  </a:lnTo>
                  <a:lnTo>
                    <a:pt x="736" y="1770"/>
                  </a:lnTo>
                  <a:lnTo>
                    <a:pt x="734" y="1770"/>
                  </a:lnTo>
                  <a:lnTo>
                    <a:pt x="734" y="1769"/>
                  </a:lnTo>
                  <a:lnTo>
                    <a:pt x="733" y="1769"/>
                  </a:lnTo>
                  <a:lnTo>
                    <a:pt x="732" y="1767"/>
                  </a:lnTo>
                  <a:lnTo>
                    <a:pt x="731" y="1767"/>
                  </a:lnTo>
                  <a:lnTo>
                    <a:pt x="731" y="1766"/>
                  </a:lnTo>
                  <a:lnTo>
                    <a:pt x="731" y="1765"/>
                  </a:lnTo>
                  <a:lnTo>
                    <a:pt x="731" y="1764"/>
                  </a:lnTo>
                  <a:lnTo>
                    <a:pt x="730" y="1764"/>
                  </a:lnTo>
                  <a:lnTo>
                    <a:pt x="730" y="1763"/>
                  </a:lnTo>
                  <a:lnTo>
                    <a:pt x="730" y="1762"/>
                  </a:lnTo>
                  <a:lnTo>
                    <a:pt x="729" y="1762"/>
                  </a:lnTo>
                  <a:lnTo>
                    <a:pt x="727" y="1762"/>
                  </a:lnTo>
                  <a:lnTo>
                    <a:pt x="726" y="1762"/>
                  </a:lnTo>
                  <a:lnTo>
                    <a:pt x="725" y="1762"/>
                  </a:lnTo>
                  <a:lnTo>
                    <a:pt x="724" y="1762"/>
                  </a:lnTo>
                  <a:lnTo>
                    <a:pt x="725" y="1760"/>
                  </a:lnTo>
                  <a:lnTo>
                    <a:pt x="725" y="1759"/>
                  </a:lnTo>
                  <a:lnTo>
                    <a:pt x="725" y="1757"/>
                  </a:lnTo>
                  <a:lnTo>
                    <a:pt x="726" y="1756"/>
                  </a:lnTo>
                  <a:lnTo>
                    <a:pt x="725" y="1754"/>
                  </a:lnTo>
                  <a:lnTo>
                    <a:pt x="726" y="1754"/>
                  </a:lnTo>
                  <a:lnTo>
                    <a:pt x="726" y="1753"/>
                  </a:lnTo>
                  <a:lnTo>
                    <a:pt x="726" y="1752"/>
                  </a:lnTo>
                  <a:lnTo>
                    <a:pt x="726" y="1751"/>
                  </a:lnTo>
                  <a:lnTo>
                    <a:pt x="727" y="1751"/>
                  </a:lnTo>
                  <a:lnTo>
                    <a:pt x="726" y="1750"/>
                  </a:lnTo>
                  <a:lnTo>
                    <a:pt x="727" y="1750"/>
                  </a:lnTo>
                  <a:lnTo>
                    <a:pt x="727" y="1749"/>
                  </a:lnTo>
                  <a:lnTo>
                    <a:pt x="727" y="1747"/>
                  </a:lnTo>
                  <a:lnTo>
                    <a:pt x="727" y="1746"/>
                  </a:lnTo>
                  <a:lnTo>
                    <a:pt x="729" y="1746"/>
                  </a:lnTo>
                  <a:lnTo>
                    <a:pt x="729" y="1745"/>
                  </a:lnTo>
                  <a:lnTo>
                    <a:pt x="729" y="1744"/>
                  </a:lnTo>
                  <a:lnTo>
                    <a:pt x="729" y="1743"/>
                  </a:lnTo>
                  <a:lnTo>
                    <a:pt x="730" y="1742"/>
                  </a:lnTo>
                  <a:lnTo>
                    <a:pt x="730" y="1740"/>
                  </a:lnTo>
                  <a:lnTo>
                    <a:pt x="730" y="1739"/>
                  </a:lnTo>
                  <a:lnTo>
                    <a:pt x="730" y="1738"/>
                  </a:lnTo>
                  <a:lnTo>
                    <a:pt x="731" y="1737"/>
                  </a:lnTo>
                  <a:lnTo>
                    <a:pt x="731" y="1734"/>
                  </a:lnTo>
                  <a:lnTo>
                    <a:pt x="731" y="1733"/>
                  </a:lnTo>
                  <a:lnTo>
                    <a:pt x="731" y="1732"/>
                  </a:lnTo>
                  <a:lnTo>
                    <a:pt x="731" y="1731"/>
                  </a:lnTo>
                  <a:lnTo>
                    <a:pt x="732" y="1730"/>
                  </a:lnTo>
                  <a:lnTo>
                    <a:pt x="732" y="1729"/>
                  </a:lnTo>
                  <a:lnTo>
                    <a:pt x="732" y="1727"/>
                  </a:lnTo>
                  <a:lnTo>
                    <a:pt x="732" y="1726"/>
                  </a:lnTo>
                  <a:lnTo>
                    <a:pt x="732" y="1725"/>
                  </a:lnTo>
                  <a:lnTo>
                    <a:pt x="732" y="1724"/>
                  </a:lnTo>
                  <a:lnTo>
                    <a:pt x="732" y="1721"/>
                  </a:lnTo>
                  <a:lnTo>
                    <a:pt x="732" y="1720"/>
                  </a:lnTo>
                  <a:lnTo>
                    <a:pt x="732" y="1719"/>
                  </a:lnTo>
                  <a:lnTo>
                    <a:pt x="732" y="1717"/>
                  </a:lnTo>
                  <a:lnTo>
                    <a:pt x="732" y="1716"/>
                  </a:lnTo>
                  <a:lnTo>
                    <a:pt x="732" y="1714"/>
                  </a:lnTo>
                  <a:lnTo>
                    <a:pt x="732" y="1713"/>
                  </a:lnTo>
                  <a:lnTo>
                    <a:pt x="732" y="1712"/>
                  </a:lnTo>
                  <a:lnTo>
                    <a:pt x="731" y="1711"/>
                  </a:lnTo>
                  <a:lnTo>
                    <a:pt x="731" y="1710"/>
                  </a:lnTo>
                  <a:lnTo>
                    <a:pt x="731" y="1708"/>
                  </a:lnTo>
                  <a:lnTo>
                    <a:pt x="731" y="1707"/>
                  </a:lnTo>
                  <a:lnTo>
                    <a:pt x="730" y="1706"/>
                  </a:lnTo>
                  <a:lnTo>
                    <a:pt x="730" y="1705"/>
                  </a:lnTo>
                  <a:lnTo>
                    <a:pt x="729" y="1704"/>
                  </a:lnTo>
                  <a:lnTo>
                    <a:pt x="729" y="1703"/>
                  </a:lnTo>
                  <a:lnTo>
                    <a:pt x="727" y="1703"/>
                  </a:lnTo>
                  <a:lnTo>
                    <a:pt x="726" y="1703"/>
                  </a:lnTo>
                  <a:lnTo>
                    <a:pt x="726" y="1701"/>
                  </a:lnTo>
                  <a:lnTo>
                    <a:pt x="725" y="1701"/>
                  </a:lnTo>
                  <a:lnTo>
                    <a:pt x="725" y="1703"/>
                  </a:lnTo>
                  <a:lnTo>
                    <a:pt x="724" y="1701"/>
                  </a:lnTo>
                  <a:lnTo>
                    <a:pt x="723" y="1701"/>
                  </a:lnTo>
                  <a:lnTo>
                    <a:pt x="721" y="1700"/>
                  </a:lnTo>
                  <a:lnTo>
                    <a:pt x="720" y="1699"/>
                  </a:lnTo>
                  <a:lnTo>
                    <a:pt x="719" y="1698"/>
                  </a:lnTo>
                  <a:lnTo>
                    <a:pt x="718" y="1698"/>
                  </a:lnTo>
                  <a:lnTo>
                    <a:pt x="718" y="1697"/>
                  </a:lnTo>
                  <a:lnTo>
                    <a:pt x="717" y="1697"/>
                  </a:lnTo>
                  <a:lnTo>
                    <a:pt x="716" y="1697"/>
                  </a:lnTo>
                  <a:lnTo>
                    <a:pt x="714" y="1697"/>
                  </a:lnTo>
                  <a:lnTo>
                    <a:pt x="713" y="1697"/>
                  </a:lnTo>
                  <a:lnTo>
                    <a:pt x="712" y="1696"/>
                  </a:lnTo>
                  <a:lnTo>
                    <a:pt x="711" y="1696"/>
                  </a:lnTo>
                  <a:lnTo>
                    <a:pt x="710" y="1696"/>
                  </a:lnTo>
                  <a:lnTo>
                    <a:pt x="709" y="1697"/>
                  </a:lnTo>
                  <a:lnTo>
                    <a:pt x="707" y="1697"/>
                  </a:lnTo>
                  <a:lnTo>
                    <a:pt x="707" y="1698"/>
                  </a:lnTo>
                  <a:lnTo>
                    <a:pt x="707" y="1699"/>
                  </a:lnTo>
                  <a:lnTo>
                    <a:pt x="707" y="1700"/>
                  </a:lnTo>
                  <a:lnTo>
                    <a:pt x="706" y="1700"/>
                  </a:lnTo>
                  <a:lnTo>
                    <a:pt x="705" y="1700"/>
                  </a:lnTo>
                  <a:lnTo>
                    <a:pt x="705" y="1699"/>
                  </a:lnTo>
                  <a:lnTo>
                    <a:pt x="704" y="1698"/>
                  </a:lnTo>
                  <a:lnTo>
                    <a:pt x="703" y="1698"/>
                  </a:lnTo>
                  <a:lnTo>
                    <a:pt x="703" y="1697"/>
                  </a:lnTo>
                  <a:lnTo>
                    <a:pt x="701" y="1696"/>
                  </a:lnTo>
                  <a:lnTo>
                    <a:pt x="700" y="1696"/>
                  </a:lnTo>
                  <a:lnTo>
                    <a:pt x="699" y="1696"/>
                  </a:lnTo>
                  <a:lnTo>
                    <a:pt x="699" y="1694"/>
                  </a:lnTo>
                  <a:lnTo>
                    <a:pt x="698" y="1694"/>
                  </a:lnTo>
                  <a:lnTo>
                    <a:pt x="697" y="1693"/>
                  </a:lnTo>
                  <a:lnTo>
                    <a:pt x="696" y="1693"/>
                  </a:lnTo>
                  <a:lnTo>
                    <a:pt x="694" y="1692"/>
                  </a:lnTo>
                  <a:lnTo>
                    <a:pt x="693" y="1692"/>
                  </a:lnTo>
                  <a:lnTo>
                    <a:pt x="692" y="1691"/>
                  </a:lnTo>
                  <a:lnTo>
                    <a:pt x="691" y="1691"/>
                  </a:lnTo>
                  <a:lnTo>
                    <a:pt x="690" y="1690"/>
                  </a:lnTo>
                  <a:lnTo>
                    <a:pt x="688" y="1690"/>
                  </a:lnTo>
                  <a:lnTo>
                    <a:pt x="688" y="1688"/>
                  </a:lnTo>
                  <a:lnTo>
                    <a:pt x="687" y="1687"/>
                  </a:lnTo>
                  <a:lnTo>
                    <a:pt x="686" y="1686"/>
                  </a:lnTo>
                  <a:lnTo>
                    <a:pt x="685" y="1685"/>
                  </a:lnTo>
                  <a:lnTo>
                    <a:pt x="685" y="1684"/>
                  </a:lnTo>
                  <a:lnTo>
                    <a:pt x="684" y="1684"/>
                  </a:lnTo>
                  <a:lnTo>
                    <a:pt x="683" y="1683"/>
                  </a:lnTo>
                  <a:lnTo>
                    <a:pt x="681" y="1681"/>
                  </a:lnTo>
                  <a:lnTo>
                    <a:pt x="681" y="1680"/>
                  </a:lnTo>
                  <a:lnTo>
                    <a:pt x="680" y="1680"/>
                  </a:lnTo>
                  <a:lnTo>
                    <a:pt x="681" y="1679"/>
                  </a:lnTo>
                  <a:lnTo>
                    <a:pt x="680" y="1678"/>
                  </a:lnTo>
                  <a:lnTo>
                    <a:pt x="680" y="1677"/>
                  </a:lnTo>
                  <a:lnTo>
                    <a:pt x="681" y="1677"/>
                  </a:lnTo>
                  <a:lnTo>
                    <a:pt x="681" y="1675"/>
                  </a:lnTo>
                  <a:lnTo>
                    <a:pt x="681" y="1674"/>
                  </a:lnTo>
                  <a:lnTo>
                    <a:pt x="680" y="1674"/>
                  </a:lnTo>
                  <a:lnTo>
                    <a:pt x="681" y="1673"/>
                  </a:lnTo>
                  <a:lnTo>
                    <a:pt x="683" y="1673"/>
                  </a:lnTo>
                  <a:lnTo>
                    <a:pt x="681" y="1672"/>
                  </a:lnTo>
                  <a:lnTo>
                    <a:pt x="683" y="1672"/>
                  </a:lnTo>
                  <a:lnTo>
                    <a:pt x="683" y="1671"/>
                  </a:lnTo>
                  <a:lnTo>
                    <a:pt x="684" y="1670"/>
                  </a:lnTo>
                  <a:lnTo>
                    <a:pt x="684" y="1668"/>
                  </a:lnTo>
                  <a:lnTo>
                    <a:pt x="684" y="1667"/>
                  </a:lnTo>
                  <a:lnTo>
                    <a:pt x="685" y="1666"/>
                  </a:lnTo>
                  <a:lnTo>
                    <a:pt x="685" y="1665"/>
                  </a:lnTo>
                  <a:lnTo>
                    <a:pt x="685" y="1664"/>
                  </a:lnTo>
                  <a:lnTo>
                    <a:pt x="686" y="1663"/>
                  </a:lnTo>
                  <a:lnTo>
                    <a:pt x="686" y="1660"/>
                  </a:lnTo>
                  <a:lnTo>
                    <a:pt x="686" y="1659"/>
                  </a:lnTo>
                  <a:lnTo>
                    <a:pt x="687" y="1659"/>
                  </a:lnTo>
                  <a:lnTo>
                    <a:pt x="687" y="1658"/>
                  </a:lnTo>
                  <a:lnTo>
                    <a:pt x="687" y="1657"/>
                  </a:lnTo>
                  <a:lnTo>
                    <a:pt x="687" y="1655"/>
                  </a:lnTo>
                  <a:lnTo>
                    <a:pt x="687" y="1654"/>
                  </a:lnTo>
                  <a:lnTo>
                    <a:pt x="687" y="1653"/>
                  </a:lnTo>
                  <a:lnTo>
                    <a:pt x="687" y="1651"/>
                  </a:lnTo>
                  <a:lnTo>
                    <a:pt x="688" y="1652"/>
                  </a:lnTo>
                  <a:lnTo>
                    <a:pt x="688" y="1653"/>
                  </a:lnTo>
                  <a:lnTo>
                    <a:pt x="688" y="1654"/>
                  </a:lnTo>
                  <a:lnTo>
                    <a:pt x="688" y="1655"/>
                  </a:lnTo>
                  <a:lnTo>
                    <a:pt x="688" y="1657"/>
                  </a:lnTo>
                  <a:lnTo>
                    <a:pt x="688" y="1658"/>
                  </a:lnTo>
                  <a:lnTo>
                    <a:pt x="688" y="1659"/>
                  </a:lnTo>
                  <a:lnTo>
                    <a:pt x="687" y="1660"/>
                  </a:lnTo>
                  <a:lnTo>
                    <a:pt x="687" y="1661"/>
                  </a:lnTo>
                  <a:lnTo>
                    <a:pt x="687" y="1663"/>
                  </a:lnTo>
                  <a:lnTo>
                    <a:pt x="686" y="1664"/>
                  </a:lnTo>
                  <a:lnTo>
                    <a:pt x="687" y="1664"/>
                  </a:lnTo>
                  <a:lnTo>
                    <a:pt x="687" y="1663"/>
                  </a:lnTo>
                  <a:lnTo>
                    <a:pt x="688" y="1663"/>
                  </a:lnTo>
                  <a:lnTo>
                    <a:pt x="690" y="1663"/>
                  </a:lnTo>
                  <a:lnTo>
                    <a:pt x="691" y="1661"/>
                  </a:lnTo>
                  <a:lnTo>
                    <a:pt x="692" y="1661"/>
                  </a:lnTo>
                  <a:lnTo>
                    <a:pt x="691" y="1660"/>
                  </a:lnTo>
                  <a:lnTo>
                    <a:pt x="691" y="1659"/>
                  </a:lnTo>
                  <a:lnTo>
                    <a:pt x="692" y="1659"/>
                  </a:lnTo>
                  <a:lnTo>
                    <a:pt x="692" y="1660"/>
                  </a:lnTo>
                  <a:lnTo>
                    <a:pt x="693" y="1660"/>
                  </a:lnTo>
                  <a:lnTo>
                    <a:pt x="693" y="1659"/>
                  </a:lnTo>
                  <a:lnTo>
                    <a:pt x="694" y="1658"/>
                  </a:lnTo>
                  <a:lnTo>
                    <a:pt x="693" y="1658"/>
                  </a:lnTo>
                  <a:lnTo>
                    <a:pt x="692" y="1658"/>
                  </a:lnTo>
                  <a:lnTo>
                    <a:pt x="691" y="1657"/>
                  </a:lnTo>
                  <a:lnTo>
                    <a:pt x="691" y="1655"/>
                  </a:lnTo>
                  <a:lnTo>
                    <a:pt x="691" y="1654"/>
                  </a:lnTo>
                  <a:lnTo>
                    <a:pt x="690" y="1654"/>
                  </a:lnTo>
                  <a:lnTo>
                    <a:pt x="690" y="1653"/>
                  </a:lnTo>
                  <a:lnTo>
                    <a:pt x="690" y="1652"/>
                  </a:lnTo>
                  <a:lnTo>
                    <a:pt x="688" y="1651"/>
                  </a:lnTo>
                  <a:lnTo>
                    <a:pt x="687" y="1650"/>
                  </a:lnTo>
                  <a:lnTo>
                    <a:pt x="687" y="1651"/>
                  </a:lnTo>
                  <a:lnTo>
                    <a:pt x="686" y="1651"/>
                  </a:lnTo>
                  <a:lnTo>
                    <a:pt x="686" y="1650"/>
                  </a:lnTo>
                  <a:lnTo>
                    <a:pt x="686" y="1651"/>
                  </a:lnTo>
                  <a:lnTo>
                    <a:pt x="687" y="1650"/>
                  </a:lnTo>
                  <a:lnTo>
                    <a:pt x="687" y="1648"/>
                  </a:lnTo>
                  <a:lnTo>
                    <a:pt x="687" y="1647"/>
                  </a:lnTo>
                  <a:lnTo>
                    <a:pt x="686" y="1646"/>
                  </a:lnTo>
                  <a:lnTo>
                    <a:pt x="686" y="1645"/>
                  </a:lnTo>
                  <a:lnTo>
                    <a:pt x="686" y="1644"/>
                  </a:lnTo>
                  <a:lnTo>
                    <a:pt x="686" y="1642"/>
                  </a:lnTo>
                  <a:lnTo>
                    <a:pt x="685" y="1641"/>
                  </a:lnTo>
                  <a:lnTo>
                    <a:pt x="685" y="1640"/>
                  </a:lnTo>
                  <a:lnTo>
                    <a:pt x="685" y="1639"/>
                  </a:lnTo>
                  <a:lnTo>
                    <a:pt x="684" y="1639"/>
                  </a:lnTo>
                  <a:lnTo>
                    <a:pt x="684" y="1638"/>
                  </a:lnTo>
                  <a:lnTo>
                    <a:pt x="683" y="1637"/>
                  </a:lnTo>
                  <a:lnTo>
                    <a:pt x="683" y="1635"/>
                  </a:lnTo>
                  <a:lnTo>
                    <a:pt x="681" y="1634"/>
                  </a:lnTo>
                  <a:lnTo>
                    <a:pt x="681" y="1633"/>
                  </a:lnTo>
                  <a:lnTo>
                    <a:pt x="680" y="1633"/>
                  </a:lnTo>
                  <a:lnTo>
                    <a:pt x="679" y="1632"/>
                  </a:lnTo>
                  <a:lnTo>
                    <a:pt x="678" y="1632"/>
                  </a:lnTo>
                  <a:lnTo>
                    <a:pt x="677" y="1632"/>
                  </a:lnTo>
                  <a:lnTo>
                    <a:pt x="675" y="1632"/>
                  </a:lnTo>
                  <a:lnTo>
                    <a:pt x="674" y="1632"/>
                  </a:lnTo>
                  <a:lnTo>
                    <a:pt x="673" y="1632"/>
                  </a:lnTo>
                  <a:lnTo>
                    <a:pt x="672" y="1632"/>
                  </a:lnTo>
                  <a:lnTo>
                    <a:pt x="671" y="1632"/>
                  </a:lnTo>
                  <a:lnTo>
                    <a:pt x="670" y="1632"/>
                  </a:lnTo>
                  <a:lnTo>
                    <a:pt x="670" y="1631"/>
                  </a:lnTo>
                  <a:lnTo>
                    <a:pt x="668" y="1631"/>
                  </a:lnTo>
                  <a:lnTo>
                    <a:pt x="668" y="1629"/>
                  </a:lnTo>
                  <a:lnTo>
                    <a:pt x="667" y="1629"/>
                  </a:lnTo>
                  <a:lnTo>
                    <a:pt x="666" y="1629"/>
                  </a:lnTo>
                  <a:lnTo>
                    <a:pt x="665" y="1629"/>
                  </a:lnTo>
                  <a:lnTo>
                    <a:pt x="664" y="1629"/>
                  </a:lnTo>
                  <a:lnTo>
                    <a:pt x="663" y="1628"/>
                  </a:lnTo>
                  <a:lnTo>
                    <a:pt x="661" y="1628"/>
                  </a:lnTo>
                  <a:lnTo>
                    <a:pt x="660" y="1628"/>
                  </a:lnTo>
                  <a:lnTo>
                    <a:pt x="659" y="1628"/>
                  </a:lnTo>
                  <a:lnTo>
                    <a:pt x="659" y="1627"/>
                  </a:lnTo>
                  <a:lnTo>
                    <a:pt x="658" y="1627"/>
                  </a:lnTo>
                  <a:lnTo>
                    <a:pt x="658" y="1626"/>
                  </a:lnTo>
                  <a:lnTo>
                    <a:pt x="657" y="1625"/>
                  </a:lnTo>
                  <a:lnTo>
                    <a:pt x="657" y="1624"/>
                  </a:lnTo>
                  <a:lnTo>
                    <a:pt x="655" y="1624"/>
                  </a:lnTo>
                  <a:lnTo>
                    <a:pt x="655" y="1622"/>
                  </a:lnTo>
                  <a:lnTo>
                    <a:pt x="654" y="1622"/>
                  </a:lnTo>
                  <a:lnTo>
                    <a:pt x="653" y="1621"/>
                  </a:lnTo>
                  <a:lnTo>
                    <a:pt x="652" y="1620"/>
                  </a:lnTo>
                  <a:lnTo>
                    <a:pt x="652" y="1619"/>
                  </a:lnTo>
                  <a:lnTo>
                    <a:pt x="651" y="1619"/>
                  </a:lnTo>
                  <a:lnTo>
                    <a:pt x="651" y="1618"/>
                  </a:lnTo>
                  <a:lnTo>
                    <a:pt x="650" y="1618"/>
                  </a:lnTo>
                  <a:lnTo>
                    <a:pt x="648" y="1618"/>
                  </a:lnTo>
                  <a:lnTo>
                    <a:pt x="648" y="1617"/>
                  </a:lnTo>
                  <a:lnTo>
                    <a:pt x="648" y="1615"/>
                  </a:lnTo>
                  <a:lnTo>
                    <a:pt x="647" y="1615"/>
                  </a:lnTo>
                  <a:lnTo>
                    <a:pt x="647" y="1614"/>
                  </a:lnTo>
                  <a:lnTo>
                    <a:pt x="646" y="1614"/>
                  </a:lnTo>
                  <a:lnTo>
                    <a:pt x="646" y="1613"/>
                  </a:lnTo>
                  <a:lnTo>
                    <a:pt x="645" y="1612"/>
                  </a:lnTo>
                  <a:lnTo>
                    <a:pt x="644" y="1612"/>
                  </a:lnTo>
                  <a:lnTo>
                    <a:pt x="644" y="1611"/>
                  </a:lnTo>
                  <a:lnTo>
                    <a:pt x="642" y="1609"/>
                  </a:lnTo>
                  <a:lnTo>
                    <a:pt x="641" y="1609"/>
                  </a:lnTo>
                  <a:lnTo>
                    <a:pt x="641" y="1608"/>
                  </a:lnTo>
                  <a:lnTo>
                    <a:pt x="640" y="1607"/>
                  </a:lnTo>
                  <a:lnTo>
                    <a:pt x="640" y="1606"/>
                  </a:lnTo>
                  <a:lnTo>
                    <a:pt x="640" y="1605"/>
                  </a:lnTo>
                  <a:lnTo>
                    <a:pt x="639" y="1604"/>
                  </a:lnTo>
                  <a:lnTo>
                    <a:pt x="639" y="1602"/>
                  </a:lnTo>
                  <a:lnTo>
                    <a:pt x="638" y="1601"/>
                  </a:lnTo>
                  <a:lnTo>
                    <a:pt x="638" y="1600"/>
                  </a:lnTo>
                  <a:lnTo>
                    <a:pt x="637" y="1599"/>
                  </a:lnTo>
                  <a:lnTo>
                    <a:pt x="635" y="1598"/>
                  </a:lnTo>
                  <a:lnTo>
                    <a:pt x="635" y="1596"/>
                  </a:lnTo>
                  <a:lnTo>
                    <a:pt x="634" y="1595"/>
                  </a:lnTo>
                  <a:lnTo>
                    <a:pt x="633" y="1595"/>
                  </a:lnTo>
                  <a:lnTo>
                    <a:pt x="633" y="1594"/>
                  </a:lnTo>
                  <a:lnTo>
                    <a:pt x="632" y="1594"/>
                  </a:lnTo>
                  <a:lnTo>
                    <a:pt x="632" y="1593"/>
                  </a:lnTo>
                  <a:lnTo>
                    <a:pt x="632" y="1592"/>
                  </a:lnTo>
                  <a:lnTo>
                    <a:pt x="631" y="1592"/>
                  </a:lnTo>
                  <a:lnTo>
                    <a:pt x="631" y="1591"/>
                  </a:lnTo>
                  <a:lnTo>
                    <a:pt x="630" y="1589"/>
                  </a:lnTo>
                  <a:lnTo>
                    <a:pt x="630" y="1588"/>
                  </a:lnTo>
                  <a:lnTo>
                    <a:pt x="628" y="1588"/>
                  </a:lnTo>
                  <a:lnTo>
                    <a:pt x="628" y="1587"/>
                  </a:lnTo>
                  <a:lnTo>
                    <a:pt x="627" y="1587"/>
                  </a:lnTo>
                  <a:lnTo>
                    <a:pt x="627" y="1586"/>
                  </a:lnTo>
                  <a:lnTo>
                    <a:pt x="626" y="1586"/>
                  </a:lnTo>
                  <a:lnTo>
                    <a:pt x="625" y="1586"/>
                  </a:lnTo>
                  <a:lnTo>
                    <a:pt x="624" y="1586"/>
                  </a:lnTo>
                  <a:lnTo>
                    <a:pt x="622" y="1587"/>
                  </a:lnTo>
                  <a:lnTo>
                    <a:pt x="621" y="1586"/>
                  </a:lnTo>
                  <a:lnTo>
                    <a:pt x="620" y="1586"/>
                  </a:lnTo>
                  <a:lnTo>
                    <a:pt x="619" y="1585"/>
                  </a:lnTo>
                  <a:lnTo>
                    <a:pt x="619" y="1584"/>
                  </a:lnTo>
                  <a:lnTo>
                    <a:pt x="618" y="1584"/>
                  </a:lnTo>
                  <a:lnTo>
                    <a:pt x="617" y="1584"/>
                  </a:lnTo>
                  <a:lnTo>
                    <a:pt x="615" y="1584"/>
                  </a:lnTo>
                  <a:lnTo>
                    <a:pt x="614" y="1584"/>
                  </a:lnTo>
                  <a:lnTo>
                    <a:pt x="613" y="1582"/>
                  </a:lnTo>
                  <a:lnTo>
                    <a:pt x="612" y="1582"/>
                  </a:lnTo>
                  <a:lnTo>
                    <a:pt x="612" y="1581"/>
                  </a:lnTo>
                  <a:lnTo>
                    <a:pt x="611" y="1581"/>
                  </a:lnTo>
                  <a:lnTo>
                    <a:pt x="609" y="1580"/>
                  </a:lnTo>
                  <a:lnTo>
                    <a:pt x="609" y="1581"/>
                  </a:lnTo>
                  <a:lnTo>
                    <a:pt x="608" y="1580"/>
                  </a:lnTo>
                  <a:lnTo>
                    <a:pt x="607" y="1580"/>
                  </a:lnTo>
                  <a:lnTo>
                    <a:pt x="606" y="1580"/>
                  </a:lnTo>
                  <a:lnTo>
                    <a:pt x="605" y="1580"/>
                  </a:lnTo>
                  <a:lnTo>
                    <a:pt x="605" y="1579"/>
                  </a:lnTo>
                  <a:lnTo>
                    <a:pt x="605" y="1578"/>
                  </a:lnTo>
                  <a:lnTo>
                    <a:pt x="605" y="1576"/>
                  </a:lnTo>
                  <a:lnTo>
                    <a:pt x="605" y="1575"/>
                  </a:lnTo>
                  <a:lnTo>
                    <a:pt x="604" y="1574"/>
                  </a:lnTo>
                  <a:lnTo>
                    <a:pt x="604" y="1573"/>
                  </a:lnTo>
                  <a:lnTo>
                    <a:pt x="602" y="1572"/>
                  </a:lnTo>
                  <a:lnTo>
                    <a:pt x="601" y="1572"/>
                  </a:lnTo>
                  <a:lnTo>
                    <a:pt x="601" y="1571"/>
                  </a:lnTo>
                  <a:lnTo>
                    <a:pt x="600" y="1569"/>
                  </a:lnTo>
                  <a:lnTo>
                    <a:pt x="599" y="1568"/>
                  </a:lnTo>
                  <a:lnTo>
                    <a:pt x="600" y="1567"/>
                  </a:lnTo>
                  <a:lnTo>
                    <a:pt x="599" y="1566"/>
                  </a:lnTo>
                  <a:lnTo>
                    <a:pt x="599" y="1565"/>
                  </a:lnTo>
                  <a:lnTo>
                    <a:pt x="599" y="1563"/>
                  </a:lnTo>
                  <a:lnTo>
                    <a:pt x="599" y="1562"/>
                  </a:lnTo>
                  <a:lnTo>
                    <a:pt x="599" y="1561"/>
                  </a:lnTo>
                  <a:lnTo>
                    <a:pt x="599" y="1560"/>
                  </a:lnTo>
                  <a:lnTo>
                    <a:pt x="599" y="1559"/>
                  </a:lnTo>
                  <a:lnTo>
                    <a:pt x="598" y="1558"/>
                  </a:lnTo>
                  <a:lnTo>
                    <a:pt x="598" y="1556"/>
                  </a:lnTo>
                  <a:lnTo>
                    <a:pt x="598" y="1555"/>
                  </a:lnTo>
                  <a:lnTo>
                    <a:pt x="598" y="1554"/>
                  </a:lnTo>
                  <a:lnTo>
                    <a:pt x="596" y="1554"/>
                  </a:lnTo>
                  <a:lnTo>
                    <a:pt x="596" y="1553"/>
                  </a:lnTo>
                  <a:lnTo>
                    <a:pt x="596" y="1552"/>
                  </a:lnTo>
                  <a:lnTo>
                    <a:pt x="595" y="1552"/>
                  </a:lnTo>
                  <a:lnTo>
                    <a:pt x="595" y="1550"/>
                  </a:lnTo>
                  <a:lnTo>
                    <a:pt x="594" y="1550"/>
                  </a:lnTo>
                  <a:lnTo>
                    <a:pt x="594" y="1549"/>
                  </a:lnTo>
                  <a:lnTo>
                    <a:pt x="593" y="1549"/>
                  </a:lnTo>
                  <a:lnTo>
                    <a:pt x="593" y="1548"/>
                  </a:lnTo>
                  <a:lnTo>
                    <a:pt x="592" y="1547"/>
                  </a:lnTo>
                  <a:lnTo>
                    <a:pt x="591" y="1547"/>
                  </a:lnTo>
                  <a:lnTo>
                    <a:pt x="591" y="1546"/>
                  </a:lnTo>
                  <a:lnTo>
                    <a:pt x="589" y="1546"/>
                  </a:lnTo>
                  <a:lnTo>
                    <a:pt x="588" y="1545"/>
                  </a:lnTo>
                  <a:lnTo>
                    <a:pt x="587" y="1543"/>
                  </a:lnTo>
                  <a:lnTo>
                    <a:pt x="586" y="1542"/>
                  </a:lnTo>
                  <a:lnTo>
                    <a:pt x="585" y="1541"/>
                  </a:lnTo>
                  <a:lnTo>
                    <a:pt x="584" y="1540"/>
                  </a:lnTo>
                  <a:lnTo>
                    <a:pt x="584" y="1539"/>
                  </a:lnTo>
                  <a:lnTo>
                    <a:pt x="582" y="1539"/>
                  </a:lnTo>
                  <a:lnTo>
                    <a:pt x="582" y="1538"/>
                  </a:lnTo>
                  <a:lnTo>
                    <a:pt x="581" y="1536"/>
                  </a:lnTo>
                  <a:lnTo>
                    <a:pt x="581" y="1535"/>
                  </a:lnTo>
                  <a:lnTo>
                    <a:pt x="580" y="1535"/>
                  </a:lnTo>
                  <a:lnTo>
                    <a:pt x="580" y="1534"/>
                  </a:lnTo>
                  <a:lnTo>
                    <a:pt x="579" y="1534"/>
                  </a:lnTo>
                  <a:lnTo>
                    <a:pt x="578" y="1534"/>
                  </a:lnTo>
                  <a:lnTo>
                    <a:pt x="578" y="1533"/>
                  </a:lnTo>
                  <a:lnTo>
                    <a:pt x="576" y="1533"/>
                  </a:lnTo>
                  <a:lnTo>
                    <a:pt x="575" y="1532"/>
                  </a:lnTo>
                  <a:lnTo>
                    <a:pt x="574" y="1530"/>
                  </a:lnTo>
                  <a:lnTo>
                    <a:pt x="573" y="1529"/>
                  </a:lnTo>
                  <a:lnTo>
                    <a:pt x="572" y="1528"/>
                  </a:lnTo>
                  <a:lnTo>
                    <a:pt x="571" y="1527"/>
                  </a:lnTo>
                  <a:lnTo>
                    <a:pt x="572" y="1526"/>
                  </a:lnTo>
                  <a:lnTo>
                    <a:pt x="571" y="1525"/>
                  </a:lnTo>
                  <a:lnTo>
                    <a:pt x="571" y="1523"/>
                  </a:lnTo>
                  <a:lnTo>
                    <a:pt x="571" y="1522"/>
                  </a:lnTo>
                  <a:lnTo>
                    <a:pt x="569" y="1521"/>
                  </a:lnTo>
                  <a:lnTo>
                    <a:pt x="569" y="1520"/>
                  </a:lnTo>
                  <a:lnTo>
                    <a:pt x="569" y="1519"/>
                  </a:lnTo>
                  <a:lnTo>
                    <a:pt x="569" y="1517"/>
                  </a:lnTo>
                  <a:lnTo>
                    <a:pt x="568" y="1517"/>
                  </a:lnTo>
                  <a:lnTo>
                    <a:pt x="568" y="1516"/>
                  </a:lnTo>
                  <a:lnTo>
                    <a:pt x="568" y="1515"/>
                  </a:lnTo>
                  <a:lnTo>
                    <a:pt x="568" y="1514"/>
                  </a:lnTo>
                  <a:lnTo>
                    <a:pt x="567" y="1513"/>
                  </a:lnTo>
                  <a:lnTo>
                    <a:pt x="567" y="1512"/>
                  </a:lnTo>
                  <a:lnTo>
                    <a:pt x="567" y="1510"/>
                  </a:lnTo>
                  <a:lnTo>
                    <a:pt x="567" y="1509"/>
                  </a:lnTo>
                  <a:lnTo>
                    <a:pt x="566" y="1508"/>
                  </a:lnTo>
                  <a:lnTo>
                    <a:pt x="566" y="1507"/>
                  </a:lnTo>
                  <a:lnTo>
                    <a:pt x="566" y="1506"/>
                  </a:lnTo>
                  <a:lnTo>
                    <a:pt x="566" y="1505"/>
                  </a:lnTo>
                  <a:lnTo>
                    <a:pt x="565" y="1503"/>
                  </a:lnTo>
                  <a:lnTo>
                    <a:pt x="565" y="1502"/>
                  </a:lnTo>
                  <a:lnTo>
                    <a:pt x="563" y="1502"/>
                  </a:lnTo>
                  <a:lnTo>
                    <a:pt x="563" y="1501"/>
                  </a:lnTo>
                  <a:lnTo>
                    <a:pt x="563" y="1500"/>
                  </a:lnTo>
                  <a:lnTo>
                    <a:pt x="562" y="1500"/>
                  </a:lnTo>
                  <a:lnTo>
                    <a:pt x="562" y="1499"/>
                  </a:lnTo>
                  <a:lnTo>
                    <a:pt x="561" y="1499"/>
                  </a:lnTo>
                  <a:lnTo>
                    <a:pt x="560" y="1499"/>
                  </a:lnTo>
                  <a:lnTo>
                    <a:pt x="559" y="1497"/>
                  </a:lnTo>
                  <a:lnTo>
                    <a:pt x="558" y="1496"/>
                  </a:lnTo>
                  <a:lnTo>
                    <a:pt x="556" y="1496"/>
                  </a:lnTo>
                  <a:lnTo>
                    <a:pt x="555" y="1496"/>
                  </a:lnTo>
                  <a:lnTo>
                    <a:pt x="554" y="1495"/>
                  </a:lnTo>
                  <a:lnTo>
                    <a:pt x="553" y="1495"/>
                  </a:lnTo>
                  <a:lnTo>
                    <a:pt x="552" y="1495"/>
                  </a:lnTo>
                  <a:lnTo>
                    <a:pt x="550" y="1495"/>
                  </a:lnTo>
                  <a:lnTo>
                    <a:pt x="549" y="1494"/>
                  </a:lnTo>
                  <a:lnTo>
                    <a:pt x="548" y="1493"/>
                  </a:lnTo>
                  <a:lnTo>
                    <a:pt x="548" y="1492"/>
                  </a:lnTo>
                  <a:lnTo>
                    <a:pt x="548" y="1490"/>
                  </a:lnTo>
                  <a:lnTo>
                    <a:pt x="547" y="1490"/>
                  </a:lnTo>
                  <a:lnTo>
                    <a:pt x="547" y="1489"/>
                  </a:lnTo>
                  <a:lnTo>
                    <a:pt x="546" y="1489"/>
                  </a:lnTo>
                  <a:lnTo>
                    <a:pt x="546" y="1488"/>
                  </a:lnTo>
                  <a:lnTo>
                    <a:pt x="546" y="1487"/>
                  </a:lnTo>
                  <a:lnTo>
                    <a:pt x="546" y="1486"/>
                  </a:lnTo>
                  <a:lnTo>
                    <a:pt x="546" y="1484"/>
                  </a:lnTo>
                  <a:lnTo>
                    <a:pt x="545" y="1483"/>
                  </a:lnTo>
                  <a:lnTo>
                    <a:pt x="543" y="1483"/>
                  </a:lnTo>
                  <a:lnTo>
                    <a:pt x="542" y="1482"/>
                  </a:lnTo>
                  <a:lnTo>
                    <a:pt x="542" y="1481"/>
                  </a:lnTo>
                  <a:lnTo>
                    <a:pt x="541" y="1481"/>
                  </a:lnTo>
                  <a:lnTo>
                    <a:pt x="541" y="1480"/>
                  </a:lnTo>
                  <a:lnTo>
                    <a:pt x="541" y="1479"/>
                  </a:lnTo>
                  <a:lnTo>
                    <a:pt x="540" y="1477"/>
                  </a:lnTo>
                  <a:lnTo>
                    <a:pt x="540" y="1476"/>
                  </a:lnTo>
                  <a:lnTo>
                    <a:pt x="540" y="1475"/>
                  </a:lnTo>
                  <a:lnTo>
                    <a:pt x="539" y="1475"/>
                  </a:lnTo>
                  <a:lnTo>
                    <a:pt x="539" y="1474"/>
                  </a:lnTo>
                  <a:lnTo>
                    <a:pt x="539" y="1473"/>
                  </a:lnTo>
                  <a:lnTo>
                    <a:pt x="538" y="1473"/>
                  </a:lnTo>
                  <a:lnTo>
                    <a:pt x="538" y="1471"/>
                  </a:lnTo>
                  <a:lnTo>
                    <a:pt x="538" y="1470"/>
                  </a:lnTo>
                  <a:lnTo>
                    <a:pt x="536" y="1470"/>
                  </a:lnTo>
                  <a:lnTo>
                    <a:pt x="535" y="1469"/>
                  </a:lnTo>
                  <a:lnTo>
                    <a:pt x="535" y="1468"/>
                  </a:lnTo>
                  <a:lnTo>
                    <a:pt x="534" y="1467"/>
                  </a:lnTo>
                  <a:lnTo>
                    <a:pt x="533" y="1466"/>
                  </a:lnTo>
                  <a:lnTo>
                    <a:pt x="532" y="1464"/>
                  </a:lnTo>
                  <a:lnTo>
                    <a:pt x="532" y="1463"/>
                  </a:lnTo>
                  <a:lnTo>
                    <a:pt x="530" y="1463"/>
                  </a:lnTo>
                  <a:lnTo>
                    <a:pt x="530" y="1462"/>
                  </a:lnTo>
                  <a:lnTo>
                    <a:pt x="529" y="1462"/>
                  </a:lnTo>
                  <a:lnTo>
                    <a:pt x="529" y="1461"/>
                  </a:lnTo>
                  <a:lnTo>
                    <a:pt x="528" y="1461"/>
                  </a:lnTo>
                  <a:lnTo>
                    <a:pt x="528" y="1460"/>
                  </a:lnTo>
                  <a:lnTo>
                    <a:pt x="527" y="1460"/>
                  </a:lnTo>
                  <a:lnTo>
                    <a:pt x="526" y="1459"/>
                  </a:lnTo>
                  <a:lnTo>
                    <a:pt x="525" y="1459"/>
                  </a:lnTo>
                  <a:lnTo>
                    <a:pt x="525" y="1457"/>
                  </a:lnTo>
                  <a:lnTo>
                    <a:pt x="525" y="1456"/>
                  </a:lnTo>
                  <a:lnTo>
                    <a:pt x="523" y="1456"/>
                  </a:lnTo>
                  <a:lnTo>
                    <a:pt x="523" y="1455"/>
                  </a:lnTo>
                  <a:lnTo>
                    <a:pt x="522" y="1455"/>
                  </a:lnTo>
                  <a:lnTo>
                    <a:pt x="522" y="1454"/>
                  </a:lnTo>
                  <a:lnTo>
                    <a:pt x="521" y="1453"/>
                  </a:lnTo>
                  <a:lnTo>
                    <a:pt x="520" y="1453"/>
                  </a:lnTo>
                  <a:lnTo>
                    <a:pt x="519" y="1451"/>
                  </a:lnTo>
                  <a:lnTo>
                    <a:pt x="517" y="1451"/>
                  </a:lnTo>
                  <a:lnTo>
                    <a:pt x="519" y="1450"/>
                  </a:lnTo>
                  <a:lnTo>
                    <a:pt x="517" y="1450"/>
                  </a:lnTo>
                  <a:lnTo>
                    <a:pt x="516" y="1450"/>
                  </a:lnTo>
                  <a:lnTo>
                    <a:pt x="515" y="1449"/>
                  </a:lnTo>
                  <a:lnTo>
                    <a:pt x="514" y="1449"/>
                  </a:lnTo>
                  <a:lnTo>
                    <a:pt x="513" y="1448"/>
                  </a:lnTo>
                  <a:lnTo>
                    <a:pt x="512" y="1448"/>
                  </a:lnTo>
                  <a:lnTo>
                    <a:pt x="512" y="1447"/>
                  </a:lnTo>
                  <a:lnTo>
                    <a:pt x="510" y="1447"/>
                  </a:lnTo>
                  <a:lnTo>
                    <a:pt x="510" y="1446"/>
                  </a:lnTo>
                  <a:lnTo>
                    <a:pt x="509" y="1446"/>
                  </a:lnTo>
                  <a:lnTo>
                    <a:pt x="508" y="1446"/>
                  </a:lnTo>
                  <a:lnTo>
                    <a:pt x="508" y="1444"/>
                  </a:lnTo>
                  <a:lnTo>
                    <a:pt x="507" y="1444"/>
                  </a:lnTo>
                  <a:lnTo>
                    <a:pt x="506" y="1444"/>
                  </a:lnTo>
                  <a:lnTo>
                    <a:pt x="505" y="1444"/>
                  </a:lnTo>
                  <a:lnTo>
                    <a:pt x="503" y="1444"/>
                  </a:lnTo>
                  <a:lnTo>
                    <a:pt x="502" y="1443"/>
                  </a:lnTo>
                  <a:lnTo>
                    <a:pt x="502" y="1442"/>
                  </a:lnTo>
                  <a:lnTo>
                    <a:pt x="501" y="1442"/>
                  </a:lnTo>
                  <a:lnTo>
                    <a:pt x="500" y="1442"/>
                  </a:lnTo>
                  <a:lnTo>
                    <a:pt x="500" y="1441"/>
                  </a:lnTo>
                  <a:lnTo>
                    <a:pt x="499" y="1441"/>
                  </a:lnTo>
                  <a:lnTo>
                    <a:pt x="499" y="1440"/>
                  </a:lnTo>
                  <a:lnTo>
                    <a:pt x="499" y="1438"/>
                  </a:lnTo>
                  <a:lnTo>
                    <a:pt x="497" y="1437"/>
                  </a:lnTo>
                  <a:lnTo>
                    <a:pt x="497" y="1436"/>
                  </a:lnTo>
                  <a:lnTo>
                    <a:pt x="496" y="1435"/>
                  </a:lnTo>
                  <a:lnTo>
                    <a:pt x="496" y="1434"/>
                  </a:lnTo>
                  <a:lnTo>
                    <a:pt x="495" y="1434"/>
                  </a:lnTo>
                  <a:lnTo>
                    <a:pt x="495" y="1433"/>
                  </a:lnTo>
                  <a:lnTo>
                    <a:pt x="494" y="1433"/>
                  </a:lnTo>
                  <a:lnTo>
                    <a:pt x="493" y="1433"/>
                  </a:lnTo>
                  <a:lnTo>
                    <a:pt x="493" y="1431"/>
                  </a:lnTo>
                  <a:lnTo>
                    <a:pt x="492" y="1431"/>
                  </a:lnTo>
                  <a:lnTo>
                    <a:pt x="492" y="1430"/>
                  </a:lnTo>
                  <a:lnTo>
                    <a:pt x="490" y="1430"/>
                  </a:lnTo>
                  <a:lnTo>
                    <a:pt x="489" y="1429"/>
                  </a:lnTo>
                  <a:lnTo>
                    <a:pt x="489" y="1428"/>
                  </a:lnTo>
                  <a:lnTo>
                    <a:pt x="488" y="1428"/>
                  </a:lnTo>
                  <a:lnTo>
                    <a:pt x="488" y="1427"/>
                  </a:lnTo>
                  <a:lnTo>
                    <a:pt x="487" y="1427"/>
                  </a:lnTo>
                  <a:lnTo>
                    <a:pt x="486" y="1428"/>
                  </a:lnTo>
                  <a:lnTo>
                    <a:pt x="486" y="1427"/>
                  </a:lnTo>
                  <a:lnTo>
                    <a:pt x="487" y="1427"/>
                  </a:lnTo>
                  <a:lnTo>
                    <a:pt x="487" y="1426"/>
                  </a:lnTo>
                  <a:lnTo>
                    <a:pt x="487" y="1424"/>
                  </a:lnTo>
                  <a:lnTo>
                    <a:pt x="487" y="1423"/>
                  </a:lnTo>
                  <a:lnTo>
                    <a:pt x="487" y="1422"/>
                  </a:lnTo>
                  <a:lnTo>
                    <a:pt x="487" y="1421"/>
                  </a:lnTo>
                  <a:lnTo>
                    <a:pt x="488" y="1421"/>
                  </a:lnTo>
                  <a:lnTo>
                    <a:pt x="488" y="1420"/>
                  </a:lnTo>
                  <a:lnTo>
                    <a:pt x="488" y="1418"/>
                  </a:lnTo>
                  <a:lnTo>
                    <a:pt x="487" y="1417"/>
                  </a:lnTo>
                  <a:lnTo>
                    <a:pt x="487" y="1416"/>
                  </a:lnTo>
                  <a:lnTo>
                    <a:pt x="486" y="1416"/>
                  </a:lnTo>
                  <a:lnTo>
                    <a:pt x="486" y="1415"/>
                  </a:lnTo>
                  <a:lnTo>
                    <a:pt x="484" y="1415"/>
                  </a:lnTo>
                  <a:lnTo>
                    <a:pt x="486" y="1414"/>
                  </a:lnTo>
                  <a:lnTo>
                    <a:pt x="486" y="1413"/>
                  </a:lnTo>
                  <a:lnTo>
                    <a:pt x="486" y="1411"/>
                  </a:lnTo>
                  <a:lnTo>
                    <a:pt x="484" y="1411"/>
                  </a:lnTo>
                  <a:lnTo>
                    <a:pt x="486" y="1410"/>
                  </a:lnTo>
                  <a:lnTo>
                    <a:pt x="486" y="1409"/>
                  </a:lnTo>
                  <a:lnTo>
                    <a:pt x="486" y="1408"/>
                  </a:lnTo>
                  <a:lnTo>
                    <a:pt x="486" y="1407"/>
                  </a:lnTo>
                  <a:lnTo>
                    <a:pt x="486" y="1405"/>
                  </a:lnTo>
                  <a:lnTo>
                    <a:pt x="484" y="1405"/>
                  </a:lnTo>
                  <a:lnTo>
                    <a:pt x="484" y="1404"/>
                  </a:lnTo>
                  <a:lnTo>
                    <a:pt x="483" y="1403"/>
                  </a:lnTo>
                  <a:lnTo>
                    <a:pt x="483" y="1402"/>
                  </a:lnTo>
                  <a:lnTo>
                    <a:pt x="483" y="1401"/>
                  </a:lnTo>
                  <a:lnTo>
                    <a:pt x="483" y="1400"/>
                  </a:lnTo>
                  <a:lnTo>
                    <a:pt x="483" y="1398"/>
                  </a:lnTo>
                  <a:lnTo>
                    <a:pt x="483" y="1397"/>
                  </a:lnTo>
                  <a:lnTo>
                    <a:pt x="482" y="1397"/>
                  </a:lnTo>
                  <a:lnTo>
                    <a:pt x="482" y="1396"/>
                  </a:lnTo>
                  <a:lnTo>
                    <a:pt x="482" y="1395"/>
                  </a:lnTo>
                  <a:lnTo>
                    <a:pt x="481" y="1394"/>
                  </a:lnTo>
                  <a:lnTo>
                    <a:pt x="481" y="1392"/>
                  </a:lnTo>
                  <a:lnTo>
                    <a:pt x="481" y="1391"/>
                  </a:lnTo>
                  <a:lnTo>
                    <a:pt x="481" y="1390"/>
                  </a:lnTo>
                  <a:lnTo>
                    <a:pt x="481" y="1389"/>
                  </a:lnTo>
                  <a:lnTo>
                    <a:pt x="481" y="1388"/>
                  </a:lnTo>
                  <a:lnTo>
                    <a:pt x="480" y="1388"/>
                  </a:lnTo>
                  <a:lnTo>
                    <a:pt x="479" y="1387"/>
                  </a:lnTo>
                  <a:lnTo>
                    <a:pt x="479" y="1385"/>
                  </a:lnTo>
                  <a:lnTo>
                    <a:pt x="479" y="1384"/>
                  </a:lnTo>
                  <a:lnTo>
                    <a:pt x="479" y="1383"/>
                  </a:lnTo>
                  <a:lnTo>
                    <a:pt x="477" y="1383"/>
                  </a:lnTo>
                  <a:lnTo>
                    <a:pt x="477" y="1382"/>
                  </a:lnTo>
                  <a:lnTo>
                    <a:pt x="479" y="1381"/>
                  </a:lnTo>
                  <a:lnTo>
                    <a:pt x="479" y="1380"/>
                  </a:lnTo>
                  <a:lnTo>
                    <a:pt x="479" y="1378"/>
                  </a:lnTo>
                  <a:lnTo>
                    <a:pt x="477" y="1377"/>
                  </a:lnTo>
                  <a:lnTo>
                    <a:pt x="476" y="1376"/>
                  </a:lnTo>
                  <a:lnTo>
                    <a:pt x="476" y="1375"/>
                  </a:lnTo>
                  <a:lnTo>
                    <a:pt x="477" y="1375"/>
                  </a:lnTo>
                  <a:lnTo>
                    <a:pt x="479" y="1375"/>
                  </a:lnTo>
                  <a:lnTo>
                    <a:pt x="479" y="1376"/>
                  </a:lnTo>
                  <a:lnTo>
                    <a:pt x="479" y="1375"/>
                  </a:lnTo>
                  <a:lnTo>
                    <a:pt x="480" y="1375"/>
                  </a:lnTo>
                  <a:lnTo>
                    <a:pt x="481" y="1375"/>
                  </a:lnTo>
                  <a:lnTo>
                    <a:pt x="481" y="1374"/>
                  </a:lnTo>
                  <a:lnTo>
                    <a:pt x="481" y="1372"/>
                  </a:lnTo>
                  <a:lnTo>
                    <a:pt x="481" y="1371"/>
                  </a:lnTo>
                  <a:lnTo>
                    <a:pt x="480" y="1370"/>
                  </a:lnTo>
                  <a:lnTo>
                    <a:pt x="480" y="1369"/>
                  </a:lnTo>
                  <a:lnTo>
                    <a:pt x="481" y="1369"/>
                  </a:lnTo>
                  <a:lnTo>
                    <a:pt x="480" y="1367"/>
                  </a:lnTo>
                  <a:lnTo>
                    <a:pt x="480" y="1365"/>
                  </a:lnTo>
                  <a:lnTo>
                    <a:pt x="479" y="1365"/>
                  </a:lnTo>
                  <a:lnTo>
                    <a:pt x="479" y="1364"/>
                  </a:lnTo>
                  <a:lnTo>
                    <a:pt x="477" y="1364"/>
                  </a:lnTo>
                  <a:lnTo>
                    <a:pt x="476" y="1364"/>
                  </a:lnTo>
                  <a:lnTo>
                    <a:pt x="476" y="1365"/>
                  </a:lnTo>
                  <a:lnTo>
                    <a:pt x="475" y="1365"/>
                  </a:lnTo>
                  <a:lnTo>
                    <a:pt x="475" y="1364"/>
                  </a:lnTo>
                  <a:lnTo>
                    <a:pt x="474" y="1364"/>
                  </a:lnTo>
                  <a:lnTo>
                    <a:pt x="473" y="1363"/>
                  </a:lnTo>
                  <a:lnTo>
                    <a:pt x="471" y="1362"/>
                  </a:lnTo>
                  <a:lnTo>
                    <a:pt x="471" y="1361"/>
                  </a:lnTo>
                  <a:lnTo>
                    <a:pt x="471" y="1359"/>
                  </a:lnTo>
                  <a:lnTo>
                    <a:pt x="473" y="1359"/>
                  </a:lnTo>
                  <a:lnTo>
                    <a:pt x="473" y="1361"/>
                  </a:lnTo>
                  <a:lnTo>
                    <a:pt x="474" y="1359"/>
                  </a:lnTo>
                  <a:lnTo>
                    <a:pt x="474" y="1358"/>
                  </a:lnTo>
                  <a:lnTo>
                    <a:pt x="474" y="1357"/>
                  </a:lnTo>
                  <a:lnTo>
                    <a:pt x="474" y="1356"/>
                  </a:lnTo>
                  <a:lnTo>
                    <a:pt x="474" y="1355"/>
                  </a:lnTo>
                  <a:lnTo>
                    <a:pt x="475" y="1354"/>
                  </a:lnTo>
                  <a:lnTo>
                    <a:pt x="476" y="1354"/>
                  </a:lnTo>
                  <a:lnTo>
                    <a:pt x="477" y="1354"/>
                  </a:lnTo>
                  <a:lnTo>
                    <a:pt x="477" y="1352"/>
                  </a:lnTo>
                  <a:lnTo>
                    <a:pt x="477" y="1351"/>
                  </a:lnTo>
                  <a:lnTo>
                    <a:pt x="479" y="1351"/>
                  </a:lnTo>
                  <a:lnTo>
                    <a:pt x="479" y="1350"/>
                  </a:lnTo>
                  <a:lnTo>
                    <a:pt x="479" y="1349"/>
                  </a:lnTo>
                  <a:lnTo>
                    <a:pt x="479" y="1348"/>
                  </a:lnTo>
                  <a:lnTo>
                    <a:pt x="479" y="1347"/>
                  </a:lnTo>
                  <a:lnTo>
                    <a:pt x="480" y="1347"/>
                  </a:lnTo>
                  <a:lnTo>
                    <a:pt x="481" y="1348"/>
                  </a:lnTo>
                  <a:lnTo>
                    <a:pt x="482" y="1348"/>
                  </a:lnTo>
                  <a:lnTo>
                    <a:pt x="482" y="1349"/>
                  </a:lnTo>
                  <a:lnTo>
                    <a:pt x="483" y="1349"/>
                  </a:lnTo>
                  <a:lnTo>
                    <a:pt x="483" y="1350"/>
                  </a:lnTo>
                  <a:lnTo>
                    <a:pt x="484" y="1351"/>
                  </a:lnTo>
                  <a:lnTo>
                    <a:pt x="486" y="1351"/>
                  </a:lnTo>
                  <a:lnTo>
                    <a:pt x="487" y="1352"/>
                  </a:lnTo>
                  <a:lnTo>
                    <a:pt x="487" y="1354"/>
                  </a:lnTo>
                  <a:lnTo>
                    <a:pt x="487" y="1355"/>
                  </a:lnTo>
                  <a:lnTo>
                    <a:pt x="488" y="1355"/>
                  </a:lnTo>
                  <a:lnTo>
                    <a:pt x="489" y="1356"/>
                  </a:lnTo>
                  <a:lnTo>
                    <a:pt x="492" y="1355"/>
                  </a:lnTo>
                  <a:lnTo>
                    <a:pt x="493" y="1354"/>
                  </a:lnTo>
                  <a:lnTo>
                    <a:pt x="494" y="1352"/>
                  </a:lnTo>
                  <a:lnTo>
                    <a:pt x="495" y="1351"/>
                  </a:lnTo>
                  <a:lnTo>
                    <a:pt x="496" y="1350"/>
                  </a:lnTo>
                  <a:lnTo>
                    <a:pt x="499" y="1347"/>
                  </a:lnTo>
                  <a:lnTo>
                    <a:pt x="499" y="1345"/>
                  </a:lnTo>
                  <a:lnTo>
                    <a:pt x="500" y="1345"/>
                  </a:lnTo>
                  <a:lnTo>
                    <a:pt x="500" y="1344"/>
                  </a:lnTo>
                  <a:lnTo>
                    <a:pt x="500" y="1343"/>
                  </a:lnTo>
                  <a:lnTo>
                    <a:pt x="501" y="1343"/>
                  </a:lnTo>
                  <a:lnTo>
                    <a:pt x="501" y="1342"/>
                  </a:lnTo>
                  <a:lnTo>
                    <a:pt x="501" y="1339"/>
                  </a:lnTo>
                  <a:lnTo>
                    <a:pt x="502" y="1338"/>
                  </a:lnTo>
                  <a:lnTo>
                    <a:pt x="502" y="1337"/>
                  </a:lnTo>
                  <a:lnTo>
                    <a:pt x="502" y="1336"/>
                  </a:lnTo>
                  <a:lnTo>
                    <a:pt x="503" y="1332"/>
                  </a:lnTo>
                  <a:lnTo>
                    <a:pt x="503" y="1330"/>
                  </a:lnTo>
                  <a:lnTo>
                    <a:pt x="505" y="1329"/>
                  </a:lnTo>
                  <a:lnTo>
                    <a:pt x="505" y="1328"/>
                  </a:lnTo>
                  <a:lnTo>
                    <a:pt x="505" y="1325"/>
                  </a:lnTo>
                  <a:lnTo>
                    <a:pt x="505" y="1324"/>
                  </a:lnTo>
                  <a:lnTo>
                    <a:pt x="505" y="1323"/>
                  </a:lnTo>
                  <a:lnTo>
                    <a:pt x="505" y="1322"/>
                  </a:lnTo>
                  <a:lnTo>
                    <a:pt x="505" y="1321"/>
                  </a:lnTo>
                  <a:lnTo>
                    <a:pt x="505" y="1319"/>
                  </a:lnTo>
                  <a:lnTo>
                    <a:pt x="505" y="1318"/>
                  </a:lnTo>
                  <a:lnTo>
                    <a:pt x="506" y="1317"/>
                  </a:lnTo>
                  <a:lnTo>
                    <a:pt x="506" y="1316"/>
                  </a:lnTo>
                  <a:lnTo>
                    <a:pt x="506" y="1315"/>
                  </a:lnTo>
                  <a:lnTo>
                    <a:pt x="506" y="1313"/>
                  </a:lnTo>
                  <a:lnTo>
                    <a:pt x="506" y="1312"/>
                  </a:lnTo>
                  <a:lnTo>
                    <a:pt x="507" y="1311"/>
                  </a:lnTo>
                  <a:lnTo>
                    <a:pt x="507" y="1310"/>
                  </a:lnTo>
                  <a:lnTo>
                    <a:pt x="507" y="1308"/>
                  </a:lnTo>
                  <a:lnTo>
                    <a:pt x="508" y="1308"/>
                  </a:lnTo>
                  <a:lnTo>
                    <a:pt x="508" y="1306"/>
                  </a:lnTo>
                  <a:lnTo>
                    <a:pt x="508" y="1305"/>
                  </a:lnTo>
                  <a:lnTo>
                    <a:pt x="508" y="1308"/>
                  </a:lnTo>
                  <a:lnTo>
                    <a:pt x="508" y="1306"/>
                  </a:lnTo>
                  <a:lnTo>
                    <a:pt x="509" y="1305"/>
                  </a:lnTo>
                  <a:lnTo>
                    <a:pt x="510" y="1305"/>
                  </a:lnTo>
                  <a:lnTo>
                    <a:pt x="512" y="1305"/>
                  </a:lnTo>
                  <a:lnTo>
                    <a:pt x="512" y="1304"/>
                  </a:lnTo>
                  <a:lnTo>
                    <a:pt x="513" y="1304"/>
                  </a:lnTo>
                  <a:lnTo>
                    <a:pt x="514" y="1304"/>
                  </a:lnTo>
                  <a:lnTo>
                    <a:pt x="515" y="1304"/>
                  </a:lnTo>
                  <a:lnTo>
                    <a:pt x="516" y="1304"/>
                  </a:lnTo>
                  <a:lnTo>
                    <a:pt x="516" y="1303"/>
                  </a:lnTo>
                  <a:lnTo>
                    <a:pt x="516" y="1302"/>
                  </a:lnTo>
                  <a:lnTo>
                    <a:pt x="516" y="1301"/>
                  </a:lnTo>
                  <a:lnTo>
                    <a:pt x="517" y="1301"/>
                  </a:lnTo>
                  <a:lnTo>
                    <a:pt x="517" y="1299"/>
                  </a:lnTo>
                  <a:lnTo>
                    <a:pt x="516" y="1298"/>
                  </a:lnTo>
                  <a:lnTo>
                    <a:pt x="516" y="1297"/>
                  </a:lnTo>
                  <a:lnTo>
                    <a:pt x="515" y="1297"/>
                  </a:lnTo>
                  <a:lnTo>
                    <a:pt x="514" y="1297"/>
                  </a:lnTo>
                  <a:lnTo>
                    <a:pt x="514" y="1296"/>
                  </a:lnTo>
                  <a:lnTo>
                    <a:pt x="514" y="1295"/>
                  </a:lnTo>
                  <a:lnTo>
                    <a:pt x="514" y="1293"/>
                  </a:lnTo>
                  <a:lnTo>
                    <a:pt x="513" y="1293"/>
                  </a:lnTo>
                  <a:lnTo>
                    <a:pt x="513" y="1296"/>
                  </a:lnTo>
                  <a:lnTo>
                    <a:pt x="514" y="1296"/>
                  </a:lnTo>
                  <a:lnTo>
                    <a:pt x="514" y="1297"/>
                  </a:lnTo>
                  <a:lnTo>
                    <a:pt x="515" y="1298"/>
                  </a:lnTo>
                  <a:lnTo>
                    <a:pt x="516" y="1298"/>
                  </a:lnTo>
                  <a:lnTo>
                    <a:pt x="516" y="1299"/>
                  </a:lnTo>
                  <a:lnTo>
                    <a:pt x="516" y="1301"/>
                  </a:lnTo>
                  <a:lnTo>
                    <a:pt x="516" y="1302"/>
                  </a:lnTo>
                  <a:lnTo>
                    <a:pt x="516" y="1303"/>
                  </a:lnTo>
                  <a:lnTo>
                    <a:pt x="515" y="1304"/>
                  </a:lnTo>
                  <a:lnTo>
                    <a:pt x="514" y="1304"/>
                  </a:lnTo>
                  <a:lnTo>
                    <a:pt x="513" y="1304"/>
                  </a:lnTo>
                  <a:lnTo>
                    <a:pt x="512" y="1303"/>
                  </a:lnTo>
                  <a:lnTo>
                    <a:pt x="512" y="1304"/>
                  </a:lnTo>
                  <a:lnTo>
                    <a:pt x="509" y="1304"/>
                  </a:lnTo>
                  <a:lnTo>
                    <a:pt x="508" y="1305"/>
                  </a:lnTo>
                  <a:lnTo>
                    <a:pt x="508" y="1304"/>
                  </a:lnTo>
                  <a:lnTo>
                    <a:pt x="508" y="1305"/>
                  </a:lnTo>
                  <a:lnTo>
                    <a:pt x="507" y="1304"/>
                  </a:lnTo>
                  <a:lnTo>
                    <a:pt x="507" y="1303"/>
                  </a:lnTo>
                  <a:lnTo>
                    <a:pt x="506" y="1302"/>
                  </a:lnTo>
                  <a:lnTo>
                    <a:pt x="506" y="1301"/>
                  </a:lnTo>
                  <a:lnTo>
                    <a:pt x="505" y="1298"/>
                  </a:lnTo>
                  <a:lnTo>
                    <a:pt x="505" y="1297"/>
                  </a:lnTo>
                  <a:lnTo>
                    <a:pt x="503" y="1296"/>
                  </a:lnTo>
                  <a:lnTo>
                    <a:pt x="505" y="1296"/>
                  </a:lnTo>
                  <a:lnTo>
                    <a:pt x="505" y="1295"/>
                  </a:lnTo>
                  <a:lnTo>
                    <a:pt x="505" y="1293"/>
                  </a:lnTo>
                  <a:lnTo>
                    <a:pt x="505" y="1295"/>
                  </a:lnTo>
                  <a:lnTo>
                    <a:pt x="503" y="1295"/>
                  </a:lnTo>
                  <a:lnTo>
                    <a:pt x="503" y="1293"/>
                  </a:lnTo>
                  <a:lnTo>
                    <a:pt x="502" y="1292"/>
                  </a:lnTo>
                  <a:lnTo>
                    <a:pt x="501" y="1290"/>
                  </a:lnTo>
                  <a:lnTo>
                    <a:pt x="500" y="1289"/>
                  </a:lnTo>
                  <a:lnTo>
                    <a:pt x="497" y="1284"/>
                  </a:lnTo>
                  <a:lnTo>
                    <a:pt x="496" y="1282"/>
                  </a:lnTo>
                  <a:lnTo>
                    <a:pt x="496" y="1280"/>
                  </a:lnTo>
                  <a:lnTo>
                    <a:pt x="495" y="1278"/>
                  </a:lnTo>
                  <a:lnTo>
                    <a:pt x="494" y="1276"/>
                  </a:lnTo>
                  <a:lnTo>
                    <a:pt x="493" y="1275"/>
                  </a:lnTo>
                  <a:lnTo>
                    <a:pt x="492" y="1272"/>
                  </a:lnTo>
                  <a:lnTo>
                    <a:pt x="490" y="1272"/>
                  </a:lnTo>
                  <a:lnTo>
                    <a:pt x="490" y="1271"/>
                  </a:lnTo>
                  <a:lnTo>
                    <a:pt x="487" y="1269"/>
                  </a:lnTo>
                  <a:lnTo>
                    <a:pt x="484" y="1266"/>
                  </a:lnTo>
                  <a:lnTo>
                    <a:pt x="483" y="1266"/>
                  </a:lnTo>
                  <a:lnTo>
                    <a:pt x="482" y="1265"/>
                  </a:lnTo>
                  <a:lnTo>
                    <a:pt x="481" y="1264"/>
                  </a:lnTo>
                  <a:lnTo>
                    <a:pt x="480" y="1264"/>
                  </a:lnTo>
                  <a:lnTo>
                    <a:pt x="479" y="1264"/>
                  </a:lnTo>
                  <a:lnTo>
                    <a:pt x="477" y="1265"/>
                  </a:lnTo>
                  <a:lnTo>
                    <a:pt x="476" y="1266"/>
                  </a:lnTo>
                  <a:lnTo>
                    <a:pt x="475" y="1266"/>
                  </a:lnTo>
                  <a:lnTo>
                    <a:pt x="474" y="1268"/>
                  </a:lnTo>
                  <a:lnTo>
                    <a:pt x="474" y="1269"/>
                  </a:lnTo>
                  <a:lnTo>
                    <a:pt x="473" y="1269"/>
                  </a:lnTo>
                  <a:lnTo>
                    <a:pt x="473" y="1270"/>
                  </a:lnTo>
                  <a:lnTo>
                    <a:pt x="471" y="1270"/>
                  </a:lnTo>
                  <a:lnTo>
                    <a:pt x="470" y="1270"/>
                  </a:lnTo>
                  <a:lnTo>
                    <a:pt x="469" y="1269"/>
                  </a:lnTo>
                  <a:lnTo>
                    <a:pt x="468" y="1269"/>
                  </a:lnTo>
                  <a:lnTo>
                    <a:pt x="467" y="1269"/>
                  </a:lnTo>
                  <a:lnTo>
                    <a:pt x="466" y="1269"/>
                  </a:lnTo>
                  <a:lnTo>
                    <a:pt x="464" y="1268"/>
                  </a:lnTo>
                  <a:lnTo>
                    <a:pt x="463" y="1268"/>
                  </a:lnTo>
                  <a:lnTo>
                    <a:pt x="462" y="1269"/>
                  </a:lnTo>
                  <a:lnTo>
                    <a:pt x="462" y="1270"/>
                  </a:lnTo>
                  <a:lnTo>
                    <a:pt x="462" y="1271"/>
                  </a:lnTo>
                  <a:lnTo>
                    <a:pt x="461" y="1271"/>
                  </a:lnTo>
                  <a:lnTo>
                    <a:pt x="460" y="1271"/>
                  </a:lnTo>
                  <a:lnTo>
                    <a:pt x="459" y="1271"/>
                  </a:lnTo>
                  <a:lnTo>
                    <a:pt x="457" y="1271"/>
                  </a:lnTo>
                  <a:lnTo>
                    <a:pt x="456" y="1271"/>
                  </a:lnTo>
                  <a:lnTo>
                    <a:pt x="455" y="1271"/>
                  </a:lnTo>
                  <a:lnTo>
                    <a:pt x="454" y="1271"/>
                  </a:lnTo>
                  <a:lnTo>
                    <a:pt x="453" y="1271"/>
                  </a:lnTo>
                  <a:lnTo>
                    <a:pt x="451" y="1271"/>
                  </a:lnTo>
                  <a:lnTo>
                    <a:pt x="450" y="1271"/>
                  </a:lnTo>
                  <a:lnTo>
                    <a:pt x="450" y="1270"/>
                  </a:lnTo>
                  <a:lnTo>
                    <a:pt x="449" y="1270"/>
                  </a:lnTo>
                  <a:lnTo>
                    <a:pt x="448" y="1270"/>
                  </a:lnTo>
                  <a:lnTo>
                    <a:pt x="447" y="1270"/>
                  </a:lnTo>
                  <a:lnTo>
                    <a:pt x="446" y="1270"/>
                  </a:lnTo>
                  <a:lnTo>
                    <a:pt x="444" y="1269"/>
                  </a:lnTo>
                  <a:lnTo>
                    <a:pt x="443" y="1268"/>
                  </a:lnTo>
                  <a:lnTo>
                    <a:pt x="442" y="1268"/>
                  </a:lnTo>
                  <a:lnTo>
                    <a:pt x="441" y="1268"/>
                  </a:lnTo>
                  <a:lnTo>
                    <a:pt x="441" y="1266"/>
                  </a:lnTo>
                  <a:lnTo>
                    <a:pt x="440" y="1265"/>
                  </a:lnTo>
                  <a:lnTo>
                    <a:pt x="438" y="1265"/>
                  </a:lnTo>
                  <a:lnTo>
                    <a:pt x="438" y="1264"/>
                  </a:lnTo>
                  <a:lnTo>
                    <a:pt x="437" y="1265"/>
                  </a:lnTo>
                  <a:lnTo>
                    <a:pt x="437" y="1264"/>
                  </a:lnTo>
                  <a:lnTo>
                    <a:pt x="436" y="1263"/>
                  </a:lnTo>
                  <a:lnTo>
                    <a:pt x="435" y="1263"/>
                  </a:lnTo>
                  <a:lnTo>
                    <a:pt x="435" y="1262"/>
                  </a:lnTo>
                  <a:lnTo>
                    <a:pt x="434" y="1262"/>
                  </a:lnTo>
                  <a:lnTo>
                    <a:pt x="434" y="1260"/>
                  </a:lnTo>
                  <a:lnTo>
                    <a:pt x="433" y="1260"/>
                  </a:lnTo>
                  <a:lnTo>
                    <a:pt x="431" y="1259"/>
                  </a:lnTo>
                  <a:lnTo>
                    <a:pt x="430" y="1258"/>
                  </a:lnTo>
                  <a:lnTo>
                    <a:pt x="429" y="1257"/>
                  </a:lnTo>
                  <a:lnTo>
                    <a:pt x="428" y="1256"/>
                  </a:lnTo>
                  <a:lnTo>
                    <a:pt x="427" y="1256"/>
                  </a:lnTo>
                  <a:lnTo>
                    <a:pt x="425" y="1255"/>
                  </a:lnTo>
                  <a:lnTo>
                    <a:pt x="425" y="1253"/>
                  </a:lnTo>
                  <a:lnTo>
                    <a:pt x="424" y="1253"/>
                  </a:lnTo>
                  <a:lnTo>
                    <a:pt x="423" y="1253"/>
                  </a:lnTo>
                  <a:lnTo>
                    <a:pt x="423" y="1251"/>
                  </a:lnTo>
                  <a:lnTo>
                    <a:pt x="422" y="1250"/>
                  </a:lnTo>
                  <a:lnTo>
                    <a:pt x="418" y="1246"/>
                  </a:lnTo>
                  <a:lnTo>
                    <a:pt x="418" y="1245"/>
                  </a:lnTo>
                  <a:lnTo>
                    <a:pt x="417" y="1244"/>
                  </a:lnTo>
                  <a:lnTo>
                    <a:pt x="417" y="1243"/>
                  </a:lnTo>
                  <a:lnTo>
                    <a:pt x="416" y="1242"/>
                  </a:lnTo>
                  <a:lnTo>
                    <a:pt x="416" y="1240"/>
                  </a:lnTo>
                  <a:lnTo>
                    <a:pt x="415" y="1240"/>
                  </a:lnTo>
                  <a:lnTo>
                    <a:pt x="415" y="1239"/>
                  </a:lnTo>
                  <a:lnTo>
                    <a:pt x="414" y="1238"/>
                  </a:lnTo>
                  <a:lnTo>
                    <a:pt x="414" y="1237"/>
                  </a:lnTo>
                  <a:lnTo>
                    <a:pt x="413" y="1236"/>
                  </a:lnTo>
                  <a:lnTo>
                    <a:pt x="411" y="1234"/>
                  </a:lnTo>
                  <a:lnTo>
                    <a:pt x="410" y="1233"/>
                  </a:lnTo>
                  <a:lnTo>
                    <a:pt x="410" y="1232"/>
                  </a:lnTo>
                  <a:lnTo>
                    <a:pt x="409" y="1232"/>
                  </a:lnTo>
                  <a:lnTo>
                    <a:pt x="408" y="1231"/>
                  </a:lnTo>
                  <a:lnTo>
                    <a:pt x="407" y="1231"/>
                  </a:lnTo>
                  <a:lnTo>
                    <a:pt x="405" y="1231"/>
                  </a:lnTo>
                  <a:lnTo>
                    <a:pt x="404" y="1231"/>
                  </a:lnTo>
                  <a:lnTo>
                    <a:pt x="403" y="1232"/>
                  </a:lnTo>
                  <a:lnTo>
                    <a:pt x="403" y="1231"/>
                  </a:lnTo>
                  <a:lnTo>
                    <a:pt x="402" y="1231"/>
                  </a:lnTo>
                  <a:lnTo>
                    <a:pt x="401" y="1230"/>
                  </a:lnTo>
                  <a:lnTo>
                    <a:pt x="401" y="1229"/>
                  </a:lnTo>
                  <a:lnTo>
                    <a:pt x="402" y="1227"/>
                  </a:lnTo>
                  <a:lnTo>
                    <a:pt x="401" y="1226"/>
                  </a:lnTo>
                  <a:lnTo>
                    <a:pt x="401" y="1225"/>
                  </a:lnTo>
                  <a:lnTo>
                    <a:pt x="400" y="1224"/>
                  </a:lnTo>
                  <a:lnTo>
                    <a:pt x="398" y="1224"/>
                  </a:lnTo>
                  <a:lnTo>
                    <a:pt x="398" y="1223"/>
                  </a:lnTo>
                  <a:lnTo>
                    <a:pt x="397" y="1223"/>
                  </a:lnTo>
                  <a:lnTo>
                    <a:pt x="397" y="1222"/>
                  </a:lnTo>
                  <a:lnTo>
                    <a:pt x="397" y="1220"/>
                  </a:lnTo>
                  <a:lnTo>
                    <a:pt x="396" y="1219"/>
                  </a:lnTo>
                  <a:lnTo>
                    <a:pt x="396" y="1218"/>
                  </a:lnTo>
                  <a:lnTo>
                    <a:pt x="395" y="1217"/>
                  </a:lnTo>
                  <a:lnTo>
                    <a:pt x="395" y="1216"/>
                  </a:lnTo>
                  <a:lnTo>
                    <a:pt x="394" y="1216"/>
                  </a:lnTo>
                  <a:lnTo>
                    <a:pt x="392" y="1214"/>
                  </a:lnTo>
                  <a:lnTo>
                    <a:pt x="391" y="1214"/>
                  </a:lnTo>
                  <a:lnTo>
                    <a:pt x="390" y="1214"/>
                  </a:lnTo>
                  <a:lnTo>
                    <a:pt x="390" y="1213"/>
                  </a:lnTo>
                  <a:lnTo>
                    <a:pt x="389" y="1212"/>
                  </a:lnTo>
                  <a:lnTo>
                    <a:pt x="388" y="1211"/>
                  </a:lnTo>
                  <a:lnTo>
                    <a:pt x="388" y="1210"/>
                  </a:lnTo>
                  <a:lnTo>
                    <a:pt x="388" y="1209"/>
                  </a:lnTo>
                  <a:lnTo>
                    <a:pt x="388" y="1207"/>
                  </a:lnTo>
                  <a:lnTo>
                    <a:pt x="388" y="1205"/>
                  </a:lnTo>
                  <a:lnTo>
                    <a:pt x="387" y="1204"/>
                  </a:lnTo>
                  <a:lnTo>
                    <a:pt x="387" y="1203"/>
                  </a:lnTo>
                  <a:lnTo>
                    <a:pt x="387" y="1201"/>
                  </a:lnTo>
                  <a:lnTo>
                    <a:pt x="385" y="1200"/>
                  </a:lnTo>
                  <a:lnTo>
                    <a:pt x="385" y="1199"/>
                  </a:lnTo>
                  <a:lnTo>
                    <a:pt x="385" y="1198"/>
                  </a:lnTo>
                  <a:lnTo>
                    <a:pt x="387" y="1197"/>
                  </a:lnTo>
                  <a:lnTo>
                    <a:pt x="387" y="1196"/>
                  </a:lnTo>
                  <a:lnTo>
                    <a:pt x="387" y="1194"/>
                  </a:lnTo>
                  <a:lnTo>
                    <a:pt x="387" y="1193"/>
                  </a:lnTo>
                  <a:lnTo>
                    <a:pt x="388" y="1192"/>
                  </a:lnTo>
                  <a:lnTo>
                    <a:pt x="388" y="1191"/>
                  </a:lnTo>
                  <a:lnTo>
                    <a:pt x="388" y="1190"/>
                  </a:lnTo>
                  <a:lnTo>
                    <a:pt x="388" y="1189"/>
                  </a:lnTo>
                  <a:lnTo>
                    <a:pt x="388" y="1187"/>
                  </a:lnTo>
                  <a:lnTo>
                    <a:pt x="388" y="1186"/>
                  </a:lnTo>
                  <a:lnTo>
                    <a:pt x="388" y="1185"/>
                  </a:lnTo>
                  <a:lnTo>
                    <a:pt x="388" y="1184"/>
                  </a:lnTo>
                  <a:lnTo>
                    <a:pt x="388" y="1183"/>
                  </a:lnTo>
                  <a:lnTo>
                    <a:pt x="389" y="1181"/>
                  </a:lnTo>
                  <a:lnTo>
                    <a:pt x="389" y="1180"/>
                  </a:lnTo>
                  <a:lnTo>
                    <a:pt x="389" y="1179"/>
                  </a:lnTo>
                  <a:lnTo>
                    <a:pt x="389" y="1178"/>
                  </a:lnTo>
                  <a:lnTo>
                    <a:pt x="389" y="1177"/>
                  </a:lnTo>
                  <a:lnTo>
                    <a:pt x="389" y="1176"/>
                  </a:lnTo>
                  <a:lnTo>
                    <a:pt x="389" y="1174"/>
                  </a:lnTo>
                  <a:lnTo>
                    <a:pt x="389" y="1173"/>
                  </a:lnTo>
                  <a:lnTo>
                    <a:pt x="389" y="1172"/>
                  </a:lnTo>
                  <a:lnTo>
                    <a:pt x="389" y="1171"/>
                  </a:lnTo>
                  <a:lnTo>
                    <a:pt x="388" y="1171"/>
                  </a:lnTo>
                  <a:lnTo>
                    <a:pt x="388" y="1170"/>
                  </a:lnTo>
                  <a:lnTo>
                    <a:pt x="388" y="1168"/>
                  </a:lnTo>
                  <a:lnTo>
                    <a:pt x="388" y="1167"/>
                  </a:lnTo>
                  <a:lnTo>
                    <a:pt x="387" y="1167"/>
                  </a:lnTo>
                  <a:lnTo>
                    <a:pt x="387" y="1166"/>
                  </a:lnTo>
                  <a:lnTo>
                    <a:pt x="385" y="1165"/>
                  </a:lnTo>
                  <a:lnTo>
                    <a:pt x="384" y="1164"/>
                  </a:lnTo>
                  <a:lnTo>
                    <a:pt x="384" y="1163"/>
                  </a:lnTo>
                  <a:lnTo>
                    <a:pt x="384" y="1161"/>
                  </a:lnTo>
                  <a:lnTo>
                    <a:pt x="384" y="1160"/>
                  </a:lnTo>
                  <a:lnTo>
                    <a:pt x="384" y="1159"/>
                  </a:lnTo>
                  <a:lnTo>
                    <a:pt x="383" y="1159"/>
                  </a:lnTo>
                  <a:lnTo>
                    <a:pt x="382" y="1157"/>
                  </a:lnTo>
                  <a:lnTo>
                    <a:pt x="382" y="1155"/>
                  </a:lnTo>
                  <a:lnTo>
                    <a:pt x="382" y="1154"/>
                  </a:lnTo>
                  <a:lnTo>
                    <a:pt x="381" y="1153"/>
                  </a:lnTo>
                  <a:lnTo>
                    <a:pt x="381" y="1152"/>
                  </a:lnTo>
                  <a:lnTo>
                    <a:pt x="381" y="1151"/>
                  </a:lnTo>
                  <a:lnTo>
                    <a:pt x="381" y="1150"/>
                  </a:lnTo>
                  <a:lnTo>
                    <a:pt x="381" y="1148"/>
                  </a:lnTo>
                  <a:lnTo>
                    <a:pt x="381" y="1147"/>
                  </a:lnTo>
                  <a:lnTo>
                    <a:pt x="379" y="1146"/>
                  </a:lnTo>
                  <a:lnTo>
                    <a:pt x="379" y="1143"/>
                  </a:lnTo>
                  <a:lnTo>
                    <a:pt x="377" y="1139"/>
                  </a:lnTo>
                  <a:lnTo>
                    <a:pt x="376" y="1138"/>
                  </a:lnTo>
                  <a:lnTo>
                    <a:pt x="375" y="1137"/>
                  </a:lnTo>
                  <a:lnTo>
                    <a:pt x="374" y="1137"/>
                  </a:lnTo>
                  <a:lnTo>
                    <a:pt x="372" y="1137"/>
                  </a:lnTo>
                  <a:lnTo>
                    <a:pt x="371" y="1137"/>
                  </a:lnTo>
                  <a:lnTo>
                    <a:pt x="370" y="1138"/>
                  </a:lnTo>
                  <a:lnTo>
                    <a:pt x="371" y="1138"/>
                  </a:lnTo>
                  <a:lnTo>
                    <a:pt x="370" y="1139"/>
                  </a:lnTo>
                  <a:lnTo>
                    <a:pt x="370" y="1138"/>
                  </a:lnTo>
                  <a:lnTo>
                    <a:pt x="370" y="1137"/>
                  </a:lnTo>
                  <a:lnTo>
                    <a:pt x="369" y="1135"/>
                  </a:lnTo>
                  <a:lnTo>
                    <a:pt x="368" y="1134"/>
                  </a:lnTo>
                  <a:lnTo>
                    <a:pt x="367" y="1133"/>
                  </a:lnTo>
                  <a:lnTo>
                    <a:pt x="367" y="1132"/>
                  </a:lnTo>
                  <a:lnTo>
                    <a:pt x="367" y="1131"/>
                  </a:lnTo>
                  <a:lnTo>
                    <a:pt x="367" y="1130"/>
                  </a:lnTo>
                  <a:lnTo>
                    <a:pt x="367" y="1128"/>
                  </a:lnTo>
                  <a:lnTo>
                    <a:pt x="367" y="1127"/>
                  </a:lnTo>
                  <a:lnTo>
                    <a:pt x="367" y="1126"/>
                  </a:lnTo>
                  <a:lnTo>
                    <a:pt x="368" y="1125"/>
                  </a:lnTo>
                  <a:lnTo>
                    <a:pt x="367" y="1125"/>
                  </a:lnTo>
                  <a:lnTo>
                    <a:pt x="367" y="1122"/>
                  </a:lnTo>
                  <a:lnTo>
                    <a:pt x="367" y="1121"/>
                  </a:lnTo>
                  <a:lnTo>
                    <a:pt x="367" y="1119"/>
                  </a:lnTo>
                  <a:lnTo>
                    <a:pt x="367" y="1118"/>
                  </a:lnTo>
                  <a:lnTo>
                    <a:pt x="367" y="1117"/>
                  </a:lnTo>
                  <a:lnTo>
                    <a:pt x="367" y="1115"/>
                  </a:lnTo>
                  <a:lnTo>
                    <a:pt x="365" y="1114"/>
                  </a:lnTo>
                  <a:lnTo>
                    <a:pt x="367" y="1113"/>
                  </a:lnTo>
                  <a:lnTo>
                    <a:pt x="368" y="1113"/>
                  </a:lnTo>
                  <a:lnTo>
                    <a:pt x="369" y="1114"/>
                  </a:lnTo>
                  <a:lnTo>
                    <a:pt x="369" y="1113"/>
                  </a:lnTo>
                  <a:lnTo>
                    <a:pt x="370" y="1113"/>
                  </a:lnTo>
                  <a:lnTo>
                    <a:pt x="370" y="1112"/>
                  </a:lnTo>
                  <a:lnTo>
                    <a:pt x="370" y="1111"/>
                  </a:lnTo>
                  <a:lnTo>
                    <a:pt x="370" y="1110"/>
                  </a:lnTo>
                  <a:lnTo>
                    <a:pt x="370" y="1108"/>
                  </a:lnTo>
                  <a:lnTo>
                    <a:pt x="370" y="1106"/>
                  </a:lnTo>
                  <a:lnTo>
                    <a:pt x="371" y="1102"/>
                  </a:lnTo>
                  <a:lnTo>
                    <a:pt x="371" y="1099"/>
                  </a:lnTo>
                  <a:lnTo>
                    <a:pt x="371" y="1098"/>
                  </a:lnTo>
                  <a:lnTo>
                    <a:pt x="371" y="1094"/>
                  </a:lnTo>
                  <a:lnTo>
                    <a:pt x="370" y="1092"/>
                  </a:lnTo>
                  <a:lnTo>
                    <a:pt x="370" y="1088"/>
                  </a:lnTo>
                  <a:lnTo>
                    <a:pt x="369" y="1086"/>
                  </a:lnTo>
                  <a:lnTo>
                    <a:pt x="369" y="1085"/>
                  </a:lnTo>
                  <a:lnTo>
                    <a:pt x="369" y="1084"/>
                  </a:lnTo>
                  <a:lnTo>
                    <a:pt x="368" y="1081"/>
                  </a:lnTo>
                  <a:lnTo>
                    <a:pt x="368" y="1080"/>
                  </a:lnTo>
                  <a:lnTo>
                    <a:pt x="368" y="1079"/>
                  </a:lnTo>
                  <a:lnTo>
                    <a:pt x="368" y="1078"/>
                  </a:lnTo>
                  <a:lnTo>
                    <a:pt x="368" y="1076"/>
                  </a:lnTo>
                  <a:lnTo>
                    <a:pt x="368" y="1075"/>
                  </a:lnTo>
                  <a:lnTo>
                    <a:pt x="368" y="1074"/>
                  </a:lnTo>
                  <a:lnTo>
                    <a:pt x="368" y="1073"/>
                  </a:lnTo>
                  <a:lnTo>
                    <a:pt x="368" y="1072"/>
                  </a:lnTo>
                  <a:lnTo>
                    <a:pt x="368" y="1071"/>
                  </a:lnTo>
                  <a:lnTo>
                    <a:pt x="368" y="1069"/>
                  </a:lnTo>
                  <a:lnTo>
                    <a:pt x="367" y="1068"/>
                  </a:lnTo>
                  <a:lnTo>
                    <a:pt x="368" y="1068"/>
                  </a:lnTo>
                  <a:lnTo>
                    <a:pt x="368" y="1067"/>
                  </a:lnTo>
                  <a:lnTo>
                    <a:pt x="369" y="1067"/>
                  </a:lnTo>
                  <a:lnTo>
                    <a:pt x="370" y="1067"/>
                  </a:lnTo>
                  <a:lnTo>
                    <a:pt x="371" y="1067"/>
                  </a:lnTo>
                  <a:lnTo>
                    <a:pt x="372" y="1066"/>
                  </a:lnTo>
                  <a:lnTo>
                    <a:pt x="374" y="1065"/>
                  </a:lnTo>
                  <a:lnTo>
                    <a:pt x="374" y="1064"/>
                  </a:lnTo>
                  <a:lnTo>
                    <a:pt x="374" y="1062"/>
                  </a:lnTo>
                  <a:lnTo>
                    <a:pt x="374" y="1061"/>
                  </a:lnTo>
                  <a:lnTo>
                    <a:pt x="375" y="1061"/>
                  </a:lnTo>
                  <a:lnTo>
                    <a:pt x="376" y="1062"/>
                  </a:lnTo>
                  <a:lnTo>
                    <a:pt x="377" y="1062"/>
                  </a:lnTo>
                  <a:lnTo>
                    <a:pt x="378" y="1062"/>
                  </a:lnTo>
                  <a:lnTo>
                    <a:pt x="379" y="1062"/>
                  </a:lnTo>
                  <a:lnTo>
                    <a:pt x="381" y="1062"/>
                  </a:lnTo>
                  <a:lnTo>
                    <a:pt x="382" y="1062"/>
                  </a:lnTo>
                  <a:lnTo>
                    <a:pt x="383" y="1062"/>
                  </a:lnTo>
                  <a:lnTo>
                    <a:pt x="384" y="1062"/>
                  </a:lnTo>
                  <a:lnTo>
                    <a:pt x="385" y="1061"/>
                  </a:lnTo>
                  <a:lnTo>
                    <a:pt x="387" y="1061"/>
                  </a:lnTo>
                  <a:lnTo>
                    <a:pt x="388" y="1061"/>
                  </a:lnTo>
                  <a:lnTo>
                    <a:pt x="389" y="1062"/>
                  </a:lnTo>
                  <a:lnTo>
                    <a:pt x="389" y="1064"/>
                  </a:lnTo>
                  <a:lnTo>
                    <a:pt x="390" y="1064"/>
                  </a:lnTo>
                  <a:lnTo>
                    <a:pt x="390" y="1065"/>
                  </a:lnTo>
                  <a:lnTo>
                    <a:pt x="391" y="1065"/>
                  </a:lnTo>
                  <a:lnTo>
                    <a:pt x="391" y="1066"/>
                  </a:lnTo>
                  <a:lnTo>
                    <a:pt x="392" y="1066"/>
                  </a:lnTo>
                  <a:lnTo>
                    <a:pt x="392" y="1067"/>
                  </a:lnTo>
                  <a:lnTo>
                    <a:pt x="391" y="1067"/>
                  </a:lnTo>
                  <a:lnTo>
                    <a:pt x="391" y="1068"/>
                  </a:lnTo>
                  <a:lnTo>
                    <a:pt x="391" y="1069"/>
                  </a:lnTo>
                  <a:lnTo>
                    <a:pt x="392" y="1071"/>
                  </a:lnTo>
                  <a:lnTo>
                    <a:pt x="391" y="1071"/>
                  </a:lnTo>
                  <a:lnTo>
                    <a:pt x="392" y="1072"/>
                  </a:lnTo>
                  <a:lnTo>
                    <a:pt x="391" y="1073"/>
                  </a:lnTo>
                  <a:lnTo>
                    <a:pt x="392" y="1073"/>
                  </a:lnTo>
                  <a:lnTo>
                    <a:pt x="392" y="1074"/>
                  </a:lnTo>
                  <a:lnTo>
                    <a:pt x="392" y="1075"/>
                  </a:lnTo>
                  <a:lnTo>
                    <a:pt x="394" y="1075"/>
                  </a:lnTo>
                  <a:lnTo>
                    <a:pt x="394" y="1076"/>
                  </a:lnTo>
                  <a:lnTo>
                    <a:pt x="391" y="1076"/>
                  </a:lnTo>
                  <a:lnTo>
                    <a:pt x="390" y="1076"/>
                  </a:lnTo>
                  <a:lnTo>
                    <a:pt x="391" y="1076"/>
                  </a:lnTo>
                  <a:lnTo>
                    <a:pt x="392" y="1076"/>
                  </a:lnTo>
                  <a:lnTo>
                    <a:pt x="394" y="1076"/>
                  </a:lnTo>
                  <a:lnTo>
                    <a:pt x="395" y="1078"/>
                  </a:lnTo>
                  <a:lnTo>
                    <a:pt x="395" y="1079"/>
                  </a:lnTo>
                  <a:lnTo>
                    <a:pt x="396" y="1079"/>
                  </a:lnTo>
                  <a:lnTo>
                    <a:pt x="395" y="1079"/>
                  </a:lnTo>
                  <a:lnTo>
                    <a:pt x="394" y="1079"/>
                  </a:lnTo>
                  <a:lnTo>
                    <a:pt x="394" y="1080"/>
                  </a:lnTo>
                  <a:lnTo>
                    <a:pt x="395" y="1080"/>
                  </a:lnTo>
                  <a:lnTo>
                    <a:pt x="396" y="1080"/>
                  </a:lnTo>
                  <a:lnTo>
                    <a:pt x="397" y="1081"/>
                  </a:lnTo>
                  <a:lnTo>
                    <a:pt x="397" y="1082"/>
                  </a:lnTo>
                  <a:lnTo>
                    <a:pt x="396" y="1082"/>
                  </a:lnTo>
                  <a:lnTo>
                    <a:pt x="397" y="1084"/>
                  </a:lnTo>
                  <a:lnTo>
                    <a:pt x="396" y="1082"/>
                  </a:lnTo>
                  <a:lnTo>
                    <a:pt x="397" y="1084"/>
                  </a:lnTo>
                  <a:lnTo>
                    <a:pt x="396" y="1084"/>
                  </a:lnTo>
                  <a:lnTo>
                    <a:pt x="396" y="1085"/>
                  </a:lnTo>
                  <a:lnTo>
                    <a:pt x="396" y="1084"/>
                  </a:lnTo>
                  <a:lnTo>
                    <a:pt x="395" y="1084"/>
                  </a:lnTo>
                  <a:lnTo>
                    <a:pt x="394" y="1084"/>
                  </a:lnTo>
                  <a:lnTo>
                    <a:pt x="394" y="1082"/>
                  </a:lnTo>
                  <a:lnTo>
                    <a:pt x="392" y="1082"/>
                  </a:lnTo>
                  <a:lnTo>
                    <a:pt x="392" y="1084"/>
                  </a:lnTo>
                  <a:lnTo>
                    <a:pt x="394" y="1085"/>
                  </a:lnTo>
                  <a:lnTo>
                    <a:pt x="394" y="1086"/>
                  </a:lnTo>
                  <a:lnTo>
                    <a:pt x="392" y="1086"/>
                  </a:lnTo>
                  <a:lnTo>
                    <a:pt x="391" y="1086"/>
                  </a:lnTo>
                  <a:lnTo>
                    <a:pt x="390" y="1086"/>
                  </a:lnTo>
                  <a:lnTo>
                    <a:pt x="391" y="1092"/>
                  </a:lnTo>
                  <a:lnTo>
                    <a:pt x="391" y="1093"/>
                  </a:lnTo>
                  <a:lnTo>
                    <a:pt x="391" y="1094"/>
                  </a:lnTo>
                  <a:lnTo>
                    <a:pt x="392" y="1094"/>
                  </a:lnTo>
                  <a:lnTo>
                    <a:pt x="392" y="1095"/>
                  </a:lnTo>
                  <a:lnTo>
                    <a:pt x="391" y="1095"/>
                  </a:lnTo>
                  <a:lnTo>
                    <a:pt x="391" y="1097"/>
                  </a:lnTo>
                  <a:lnTo>
                    <a:pt x="390" y="1097"/>
                  </a:lnTo>
                  <a:lnTo>
                    <a:pt x="391" y="1097"/>
                  </a:lnTo>
                  <a:lnTo>
                    <a:pt x="392" y="1097"/>
                  </a:lnTo>
                  <a:lnTo>
                    <a:pt x="394" y="1098"/>
                  </a:lnTo>
                  <a:lnTo>
                    <a:pt x="392" y="1098"/>
                  </a:lnTo>
                  <a:lnTo>
                    <a:pt x="394" y="1099"/>
                  </a:lnTo>
                  <a:lnTo>
                    <a:pt x="394" y="1100"/>
                  </a:lnTo>
                  <a:lnTo>
                    <a:pt x="394" y="1101"/>
                  </a:lnTo>
                  <a:lnTo>
                    <a:pt x="391" y="1101"/>
                  </a:lnTo>
                  <a:lnTo>
                    <a:pt x="390" y="1101"/>
                  </a:lnTo>
                  <a:lnTo>
                    <a:pt x="390" y="1102"/>
                  </a:lnTo>
                  <a:lnTo>
                    <a:pt x="390" y="1104"/>
                  </a:lnTo>
                  <a:lnTo>
                    <a:pt x="391" y="1104"/>
                  </a:lnTo>
                  <a:lnTo>
                    <a:pt x="392" y="1102"/>
                  </a:lnTo>
                  <a:lnTo>
                    <a:pt x="392" y="1104"/>
                  </a:lnTo>
                  <a:lnTo>
                    <a:pt x="394" y="1104"/>
                  </a:lnTo>
                  <a:lnTo>
                    <a:pt x="391" y="1105"/>
                  </a:lnTo>
                  <a:lnTo>
                    <a:pt x="391" y="1106"/>
                  </a:lnTo>
                  <a:lnTo>
                    <a:pt x="392" y="1106"/>
                  </a:lnTo>
                  <a:lnTo>
                    <a:pt x="394" y="1105"/>
                  </a:lnTo>
                  <a:lnTo>
                    <a:pt x="394" y="1106"/>
                  </a:lnTo>
                  <a:lnTo>
                    <a:pt x="395" y="1106"/>
                  </a:lnTo>
                  <a:lnTo>
                    <a:pt x="396" y="1106"/>
                  </a:lnTo>
                  <a:lnTo>
                    <a:pt x="396" y="1107"/>
                  </a:lnTo>
                  <a:lnTo>
                    <a:pt x="396" y="1108"/>
                  </a:lnTo>
                  <a:lnTo>
                    <a:pt x="398" y="1110"/>
                  </a:lnTo>
                  <a:lnTo>
                    <a:pt x="397" y="1111"/>
                  </a:lnTo>
                  <a:lnTo>
                    <a:pt x="395" y="1110"/>
                  </a:lnTo>
                  <a:lnTo>
                    <a:pt x="394" y="1112"/>
                  </a:lnTo>
                  <a:lnTo>
                    <a:pt x="395" y="1112"/>
                  </a:lnTo>
                  <a:lnTo>
                    <a:pt x="395" y="1113"/>
                  </a:lnTo>
                  <a:lnTo>
                    <a:pt x="396" y="1113"/>
                  </a:lnTo>
                  <a:lnTo>
                    <a:pt x="397" y="1114"/>
                  </a:lnTo>
                  <a:lnTo>
                    <a:pt x="398" y="1114"/>
                  </a:lnTo>
                  <a:lnTo>
                    <a:pt x="400" y="1115"/>
                  </a:lnTo>
                  <a:lnTo>
                    <a:pt x="401" y="1115"/>
                  </a:lnTo>
                  <a:lnTo>
                    <a:pt x="401" y="1114"/>
                  </a:lnTo>
                  <a:lnTo>
                    <a:pt x="402" y="1114"/>
                  </a:lnTo>
                  <a:lnTo>
                    <a:pt x="402" y="1115"/>
                  </a:lnTo>
                  <a:lnTo>
                    <a:pt x="404" y="1115"/>
                  </a:lnTo>
                  <a:lnTo>
                    <a:pt x="405" y="1115"/>
                  </a:lnTo>
                  <a:lnTo>
                    <a:pt x="405" y="1117"/>
                  </a:lnTo>
                  <a:lnTo>
                    <a:pt x="405" y="1118"/>
                  </a:lnTo>
                  <a:lnTo>
                    <a:pt x="407" y="1118"/>
                  </a:lnTo>
                  <a:lnTo>
                    <a:pt x="408" y="1119"/>
                  </a:lnTo>
                  <a:lnTo>
                    <a:pt x="409" y="1119"/>
                  </a:lnTo>
                  <a:lnTo>
                    <a:pt x="409" y="1120"/>
                  </a:lnTo>
                  <a:lnTo>
                    <a:pt x="410" y="1120"/>
                  </a:lnTo>
                  <a:lnTo>
                    <a:pt x="410" y="1121"/>
                  </a:lnTo>
                  <a:lnTo>
                    <a:pt x="411" y="1121"/>
                  </a:lnTo>
                  <a:lnTo>
                    <a:pt x="410" y="1120"/>
                  </a:lnTo>
                  <a:lnTo>
                    <a:pt x="410" y="1119"/>
                  </a:lnTo>
                  <a:lnTo>
                    <a:pt x="411" y="1119"/>
                  </a:lnTo>
                  <a:lnTo>
                    <a:pt x="413" y="1119"/>
                  </a:lnTo>
                  <a:lnTo>
                    <a:pt x="413" y="1120"/>
                  </a:lnTo>
                  <a:lnTo>
                    <a:pt x="414" y="1120"/>
                  </a:lnTo>
                  <a:lnTo>
                    <a:pt x="415" y="1119"/>
                  </a:lnTo>
                  <a:lnTo>
                    <a:pt x="416" y="1120"/>
                  </a:lnTo>
                  <a:lnTo>
                    <a:pt x="417" y="1120"/>
                  </a:lnTo>
                  <a:lnTo>
                    <a:pt x="418" y="1121"/>
                  </a:lnTo>
                  <a:lnTo>
                    <a:pt x="418" y="1122"/>
                  </a:lnTo>
                  <a:lnTo>
                    <a:pt x="420" y="1124"/>
                  </a:lnTo>
                  <a:lnTo>
                    <a:pt x="418" y="1125"/>
                  </a:lnTo>
                  <a:lnTo>
                    <a:pt x="420" y="1125"/>
                  </a:lnTo>
                  <a:lnTo>
                    <a:pt x="421" y="1125"/>
                  </a:lnTo>
                  <a:lnTo>
                    <a:pt x="422" y="1125"/>
                  </a:lnTo>
                  <a:lnTo>
                    <a:pt x="423" y="1125"/>
                  </a:lnTo>
                  <a:lnTo>
                    <a:pt x="423" y="1126"/>
                  </a:lnTo>
                  <a:lnTo>
                    <a:pt x="422" y="1127"/>
                  </a:lnTo>
                  <a:lnTo>
                    <a:pt x="422" y="1128"/>
                  </a:lnTo>
                  <a:lnTo>
                    <a:pt x="421" y="1130"/>
                  </a:lnTo>
                  <a:lnTo>
                    <a:pt x="420" y="1130"/>
                  </a:lnTo>
                  <a:lnTo>
                    <a:pt x="420" y="1131"/>
                  </a:lnTo>
                  <a:lnTo>
                    <a:pt x="418" y="1132"/>
                  </a:lnTo>
                  <a:lnTo>
                    <a:pt x="418" y="1133"/>
                  </a:lnTo>
                  <a:lnTo>
                    <a:pt x="418" y="1134"/>
                  </a:lnTo>
                  <a:lnTo>
                    <a:pt x="420" y="1135"/>
                  </a:lnTo>
                  <a:lnTo>
                    <a:pt x="420" y="1134"/>
                  </a:lnTo>
                  <a:lnTo>
                    <a:pt x="418" y="1134"/>
                  </a:lnTo>
                  <a:lnTo>
                    <a:pt x="418" y="1133"/>
                  </a:lnTo>
                  <a:lnTo>
                    <a:pt x="420" y="1132"/>
                  </a:lnTo>
                  <a:lnTo>
                    <a:pt x="420" y="1131"/>
                  </a:lnTo>
                  <a:lnTo>
                    <a:pt x="421" y="1130"/>
                  </a:lnTo>
                  <a:lnTo>
                    <a:pt x="422" y="1130"/>
                  </a:lnTo>
                  <a:lnTo>
                    <a:pt x="422" y="1128"/>
                  </a:lnTo>
                  <a:lnTo>
                    <a:pt x="423" y="1127"/>
                  </a:lnTo>
                  <a:lnTo>
                    <a:pt x="424" y="1127"/>
                  </a:lnTo>
                  <a:lnTo>
                    <a:pt x="424" y="1128"/>
                  </a:lnTo>
                  <a:lnTo>
                    <a:pt x="425" y="1127"/>
                  </a:lnTo>
                  <a:lnTo>
                    <a:pt x="427" y="1127"/>
                  </a:lnTo>
                  <a:lnTo>
                    <a:pt x="428" y="1127"/>
                  </a:lnTo>
                  <a:lnTo>
                    <a:pt x="428" y="1128"/>
                  </a:lnTo>
                  <a:lnTo>
                    <a:pt x="429" y="1128"/>
                  </a:lnTo>
                  <a:lnTo>
                    <a:pt x="429" y="1130"/>
                  </a:lnTo>
                  <a:lnTo>
                    <a:pt x="427" y="1132"/>
                  </a:lnTo>
                  <a:lnTo>
                    <a:pt x="427" y="1133"/>
                  </a:lnTo>
                  <a:lnTo>
                    <a:pt x="425" y="1134"/>
                  </a:lnTo>
                  <a:lnTo>
                    <a:pt x="424" y="1135"/>
                  </a:lnTo>
                  <a:lnTo>
                    <a:pt x="423" y="1137"/>
                  </a:lnTo>
                  <a:lnTo>
                    <a:pt x="424" y="1137"/>
                  </a:lnTo>
                  <a:lnTo>
                    <a:pt x="424" y="1135"/>
                  </a:lnTo>
                  <a:lnTo>
                    <a:pt x="425" y="1137"/>
                  </a:lnTo>
                  <a:lnTo>
                    <a:pt x="425" y="1135"/>
                  </a:lnTo>
                  <a:lnTo>
                    <a:pt x="427" y="1134"/>
                  </a:lnTo>
                  <a:lnTo>
                    <a:pt x="427" y="1133"/>
                  </a:lnTo>
                  <a:lnTo>
                    <a:pt x="428" y="1133"/>
                  </a:lnTo>
                  <a:lnTo>
                    <a:pt x="428" y="1132"/>
                  </a:lnTo>
                  <a:lnTo>
                    <a:pt x="429" y="1132"/>
                  </a:lnTo>
                  <a:lnTo>
                    <a:pt x="430" y="1132"/>
                  </a:lnTo>
                  <a:lnTo>
                    <a:pt x="430" y="1133"/>
                  </a:lnTo>
                  <a:lnTo>
                    <a:pt x="431" y="1133"/>
                  </a:lnTo>
                  <a:lnTo>
                    <a:pt x="431" y="1132"/>
                  </a:lnTo>
                  <a:lnTo>
                    <a:pt x="431" y="1133"/>
                  </a:lnTo>
                  <a:lnTo>
                    <a:pt x="431" y="1134"/>
                  </a:lnTo>
                  <a:lnTo>
                    <a:pt x="433" y="1135"/>
                  </a:lnTo>
                  <a:lnTo>
                    <a:pt x="434" y="1135"/>
                  </a:lnTo>
                  <a:lnTo>
                    <a:pt x="434" y="1137"/>
                  </a:lnTo>
                  <a:lnTo>
                    <a:pt x="435" y="1138"/>
                  </a:lnTo>
                  <a:lnTo>
                    <a:pt x="436" y="1138"/>
                  </a:lnTo>
                  <a:lnTo>
                    <a:pt x="438" y="1137"/>
                  </a:lnTo>
                  <a:lnTo>
                    <a:pt x="440" y="1135"/>
                  </a:lnTo>
                  <a:lnTo>
                    <a:pt x="441" y="1135"/>
                  </a:lnTo>
                  <a:lnTo>
                    <a:pt x="442" y="1138"/>
                  </a:lnTo>
                  <a:lnTo>
                    <a:pt x="442" y="1139"/>
                  </a:lnTo>
                  <a:lnTo>
                    <a:pt x="443" y="1140"/>
                  </a:lnTo>
                  <a:lnTo>
                    <a:pt x="443" y="1143"/>
                  </a:lnTo>
                  <a:lnTo>
                    <a:pt x="443" y="1144"/>
                  </a:lnTo>
                  <a:lnTo>
                    <a:pt x="443" y="1145"/>
                  </a:lnTo>
                  <a:lnTo>
                    <a:pt x="444" y="1145"/>
                  </a:lnTo>
                  <a:lnTo>
                    <a:pt x="444" y="1146"/>
                  </a:lnTo>
                  <a:lnTo>
                    <a:pt x="446" y="1146"/>
                  </a:lnTo>
                  <a:lnTo>
                    <a:pt x="447" y="1147"/>
                  </a:lnTo>
                  <a:lnTo>
                    <a:pt x="447" y="1146"/>
                  </a:lnTo>
                  <a:lnTo>
                    <a:pt x="447" y="1147"/>
                  </a:lnTo>
                  <a:lnTo>
                    <a:pt x="448" y="1147"/>
                  </a:lnTo>
                  <a:lnTo>
                    <a:pt x="449" y="1148"/>
                  </a:lnTo>
                  <a:lnTo>
                    <a:pt x="450" y="1150"/>
                  </a:lnTo>
                  <a:lnTo>
                    <a:pt x="451" y="1150"/>
                  </a:lnTo>
                  <a:lnTo>
                    <a:pt x="453" y="1150"/>
                  </a:lnTo>
                  <a:lnTo>
                    <a:pt x="454" y="1150"/>
                  </a:lnTo>
                  <a:lnTo>
                    <a:pt x="454" y="1151"/>
                  </a:lnTo>
                  <a:lnTo>
                    <a:pt x="455" y="1151"/>
                  </a:lnTo>
                  <a:lnTo>
                    <a:pt x="457" y="1150"/>
                  </a:lnTo>
                  <a:lnTo>
                    <a:pt x="460" y="1150"/>
                  </a:lnTo>
                  <a:lnTo>
                    <a:pt x="461" y="1150"/>
                  </a:lnTo>
                  <a:lnTo>
                    <a:pt x="461" y="1148"/>
                  </a:lnTo>
                  <a:lnTo>
                    <a:pt x="460" y="1148"/>
                  </a:lnTo>
                  <a:lnTo>
                    <a:pt x="460" y="1147"/>
                  </a:lnTo>
                  <a:lnTo>
                    <a:pt x="461" y="1147"/>
                  </a:lnTo>
                  <a:lnTo>
                    <a:pt x="462" y="1147"/>
                  </a:lnTo>
                  <a:lnTo>
                    <a:pt x="463" y="1148"/>
                  </a:lnTo>
                  <a:lnTo>
                    <a:pt x="463" y="1147"/>
                  </a:lnTo>
                  <a:lnTo>
                    <a:pt x="468" y="1146"/>
                  </a:lnTo>
                  <a:lnTo>
                    <a:pt x="469" y="1146"/>
                  </a:lnTo>
                  <a:lnTo>
                    <a:pt x="468" y="1145"/>
                  </a:lnTo>
                  <a:lnTo>
                    <a:pt x="464" y="1145"/>
                  </a:lnTo>
                  <a:lnTo>
                    <a:pt x="462" y="1145"/>
                  </a:lnTo>
                  <a:lnTo>
                    <a:pt x="461" y="1145"/>
                  </a:lnTo>
                  <a:lnTo>
                    <a:pt x="460" y="1145"/>
                  </a:lnTo>
                  <a:lnTo>
                    <a:pt x="459" y="1145"/>
                  </a:lnTo>
                  <a:lnTo>
                    <a:pt x="457" y="1145"/>
                  </a:lnTo>
                  <a:lnTo>
                    <a:pt x="456" y="1145"/>
                  </a:lnTo>
                  <a:lnTo>
                    <a:pt x="456" y="1144"/>
                  </a:lnTo>
                  <a:lnTo>
                    <a:pt x="456" y="1143"/>
                  </a:lnTo>
                  <a:lnTo>
                    <a:pt x="456" y="1139"/>
                  </a:lnTo>
                  <a:lnTo>
                    <a:pt x="457" y="1139"/>
                  </a:lnTo>
                  <a:lnTo>
                    <a:pt x="459" y="1139"/>
                  </a:lnTo>
                  <a:lnTo>
                    <a:pt x="456" y="1139"/>
                  </a:lnTo>
                  <a:lnTo>
                    <a:pt x="455" y="1138"/>
                  </a:lnTo>
                  <a:lnTo>
                    <a:pt x="454" y="1138"/>
                  </a:lnTo>
                  <a:lnTo>
                    <a:pt x="453" y="1137"/>
                  </a:lnTo>
                  <a:lnTo>
                    <a:pt x="451" y="1137"/>
                  </a:lnTo>
                  <a:lnTo>
                    <a:pt x="450" y="1137"/>
                  </a:lnTo>
                  <a:lnTo>
                    <a:pt x="450" y="1135"/>
                  </a:lnTo>
                  <a:lnTo>
                    <a:pt x="450" y="1137"/>
                  </a:lnTo>
                  <a:lnTo>
                    <a:pt x="449" y="1137"/>
                  </a:lnTo>
                  <a:lnTo>
                    <a:pt x="447" y="1138"/>
                  </a:lnTo>
                  <a:lnTo>
                    <a:pt x="447" y="1137"/>
                  </a:lnTo>
                  <a:lnTo>
                    <a:pt x="446" y="1137"/>
                  </a:lnTo>
                  <a:lnTo>
                    <a:pt x="446" y="1134"/>
                  </a:lnTo>
                  <a:lnTo>
                    <a:pt x="446" y="1133"/>
                  </a:lnTo>
                  <a:lnTo>
                    <a:pt x="446" y="1131"/>
                  </a:lnTo>
                  <a:lnTo>
                    <a:pt x="446" y="1130"/>
                  </a:lnTo>
                  <a:lnTo>
                    <a:pt x="443" y="1126"/>
                  </a:lnTo>
                  <a:lnTo>
                    <a:pt x="442" y="1121"/>
                  </a:lnTo>
                  <a:lnTo>
                    <a:pt x="441" y="1121"/>
                  </a:lnTo>
                  <a:lnTo>
                    <a:pt x="440" y="1120"/>
                  </a:lnTo>
                  <a:lnTo>
                    <a:pt x="440" y="1119"/>
                  </a:lnTo>
                  <a:lnTo>
                    <a:pt x="438" y="1117"/>
                  </a:lnTo>
                  <a:lnTo>
                    <a:pt x="438" y="1115"/>
                  </a:lnTo>
                  <a:lnTo>
                    <a:pt x="438" y="1114"/>
                  </a:lnTo>
                  <a:lnTo>
                    <a:pt x="438" y="1112"/>
                  </a:lnTo>
                  <a:lnTo>
                    <a:pt x="438" y="1111"/>
                  </a:lnTo>
                  <a:lnTo>
                    <a:pt x="438" y="1110"/>
                  </a:lnTo>
                  <a:lnTo>
                    <a:pt x="437" y="1110"/>
                  </a:lnTo>
                  <a:lnTo>
                    <a:pt x="437" y="1108"/>
                  </a:lnTo>
                  <a:lnTo>
                    <a:pt x="437" y="1107"/>
                  </a:lnTo>
                  <a:lnTo>
                    <a:pt x="437" y="1105"/>
                  </a:lnTo>
                  <a:lnTo>
                    <a:pt x="437" y="1104"/>
                  </a:lnTo>
                  <a:lnTo>
                    <a:pt x="437" y="1102"/>
                  </a:lnTo>
                  <a:lnTo>
                    <a:pt x="437" y="1101"/>
                  </a:lnTo>
                  <a:lnTo>
                    <a:pt x="436" y="1099"/>
                  </a:lnTo>
                  <a:lnTo>
                    <a:pt x="435" y="1097"/>
                  </a:lnTo>
                  <a:lnTo>
                    <a:pt x="435" y="1095"/>
                  </a:lnTo>
                  <a:lnTo>
                    <a:pt x="434" y="1094"/>
                  </a:lnTo>
                  <a:lnTo>
                    <a:pt x="433" y="1093"/>
                  </a:lnTo>
                  <a:lnTo>
                    <a:pt x="431" y="1091"/>
                  </a:lnTo>
                  <a:lnTo>
                    <a:pt x="430" y="1091"/>
                  </a:lnTo>
                  <a:lnTo>
                    <a:pt x="430" y="1089"/>
                  </a:lnTo>
                  <a:lnTo>
                    <a:pt x="429" y="1089"/>
                  </a:lnTo>
                  <a:lnTo>
                    <a:pt x="429" y="1088"/>
                  </a:lnTo>
                  <a:lnTo>
                    <a:pt x="430" y="1088"/>
                  </a:lnTo>
                  <a:lnTo>
                    <a:pt x="430" y="1087"/>
                  </a:lnTo>
                  <a:lnTo>
                    <a:pt x="428" y="1087"/>
                  </a:lnTo>
                  <a:lnTo>
                    <a:pt x="428" y="1086"/>
                  </a:lnTo>
                  <a:lnTo>
                    <a:pt x="429" y="1085"/>
                  </a:lnTo>
                  <a:lnTo>
                    <a:pt x="428" y="1085"/>
                  </a:lnTo>
                  <a:lnTo>
                    <a:pt x="425" y="1086"/>
                  </a:lnTo>
                  <a:lnTo>
                    <a:pt x="425" y="1088"/>
                  </a:lnTo>
                  <a:lnTo>
                    <a:pt x="420" y="1084"/>
                  </a:lnTo>
                  <a:lnTo>
                    <a:pt x="418" y="1082"/>
                  </a:lnTo>
                  <a:lnTo>
                    <a:pt x="420" y="1082"/>
                  </a:lnTo>
                  <a:lnTo>
                    <a:pt x="418" y="1081"/>
                  </a:lnTo>
                  <a:lnTo>
                    <a:pt x="418" y="1080"/>
                  </a:lnTo>
                  <a:lnTo>
                    <a:pt x="417" y="1080"/>
                  </a:lnTo>
                  <a:lnTo>
                    <a:pt x="417" y="1079"/>
                  </a:lnTo>
                  <a:lnTo>
                    <a:pt x="416" y="1079"/>
                  </a:lnTo>
                  <a:lnTo>
                    <a:pt x="416" y="1078"/>
                  </a:lnTo>
                  <a:lnTo>
                    <a:pt x="417" y="1078"/>
                  </a:lnTo>
                  <a:lnTo>
                    <a:pt x="417" y="1076"/>
                  </a:lnTo>
                  <a:lnTo>
                    <a:pt x="420" y="1076"/>
                  </a:lnTo>
                  <a:lnTo>
                    <a:pt x="421" y="1076"/>
                  </a:lnTo>
                  <a:lnTo>
                    <a:pt x="422" y="1076"/>
                  </a:lnTo>
                  <a:lnTo>
                    <a:pt x="423" y="1076"/>
                  </a:lnTo>
                  <a:lnTo>
                    <a:pt x="424" y="1078"/>
                  </a:lnTo>
                  <a:lnTo>
                    <a:pt x="425" y="1080"/>
                  </a:lnTo>
                  <a:lnTo>
                    <a:pt x="427" y="1081"/>
                  </a:lnTo>
                  <a:lnTo>
                    <a:pt x="427" y="1080"/>
                  </a:lnTo>
                  <a:lnTo>
                    <a:pt x="425" y="1079"/>
                  </a:lnTo>
                  <a:lnTo>
                    <a:pt x="425" y="1078"/>
                  </a:lnTo>
                  <a:lnTo>
                    <a:pt x="424" y="1078"/>
                  </a:lnTo>
                  <a:lnTo>
                    <a:pt x="425" y="1078"/>
                  </a:lnTo>
                  <a:lnTo>
                    <a:pt x="427" y="1078"/>
                  </a:lnTo>
                  <a:lnTo>
                    <a:pt x="425" y="1076"/>
                  </a:lnTo>
                  <a:lnTo>
                    <a:pt x="425" y="1075"/>
                  </a:lnTo>
                  <a:lnTo>
                    <a:pt x="424" y="1075"/>
                  </a:lnTo>
                  <a:lnTo>
                    <a:pt x="424" y="1074"/>
                  </a:lnTo>
                  <a:lnTo>
                    <a:pt x="423" y="1074"/>
                  </a:lnTo>
                  <a:lnTo>
                    <a:pt x="423" y="1073"/>
                  </a:lnTo>
                  <a:lnTo>
                    <a:pt x="423" y="1072"/>
                  </a:lnTo>
                  <a:lnTo>
                    <a:pt x="422" y="1072"/>
                  </a:lnTo>
                  <a:lnTo>
                    <a:pt x="421" y="1071"/>
                  </a:lnTo>
                  <a:lnTo>
                    <a:pt x="420" y="1069"/>
                  </a:lnTo>
                  <a:lnTo>
                    <a:pt x="420" y="1068"/>
                  </a:lnTo>
                  <a:lnTo>
                    <a:pt x="418" y="1067"/>
                  </a:lnTo>
                  <a:lnTo>
                    <a:pt x="417" y="1067"/>
                  </a:lnTo>
                  <a:lnTo>
                    <a:pt x="416" y="1067"/>
                  </a:lnTo>
                  <a:lnTo>
                    <a:pt x="415" y="1067"/>
                  </a:lnTo>
                  <a:lnTo>
                    <a:pt x="415" y="1066"/>
                  </a:lnTo>
                  <a:lnTo>
                    <a:pt x="414" y="1066"/>
                  </a:lnTo>
                  <a:lnTo>
                    <a:pt x="413" y="1066"/>
                  </a:lnTo>
                  <a:lnTo>
                    <a:pt x="413" y="1065"/>
                  </a:lnTo>
                  <a:lnTo>
                    <a:pt x="411" y="1065"/>
                  </a:lnTo>
                  <a:lnTo>
                    <a:pt x="410" y="1066"/>
                  </a:lnTo>
                  <a:lnTo>
                    <a:pt x="408" y="1066"/>
                  </a:lnTo>
                  <a:lnTo>
                    <a:pt x="407" y="1065"/>
                  </a:lnTo>
                  <a:lnTo>
                    <a:pt x="403" y="1064"/>
                  </a:lnTo>
                  <a:lnTo>
                    <a:pt x="404" y="1064"/>
                  </a:lnTo>
                  <a:lnTo>
                    <a:pt x="403" y="1062"/>
                  </a:lnTo>
                  <a:lnTo>
                    <a:pt x="402" y="1062"/>
                  </a:lnTo>
                  <a:lnTo>
                    <a:pt x="401" y="1062"/>
                  </a:lnTo>
                  <a:lnTo>
                    <a:pt x="402" y="1061"/>
                  </a:lnTo>
                  <a:lnTo>
                    <a:pt x="404" y="1061"/>
                  </a:lnTo>
                  <a:lnTo>
                    <a:pt x="404" y="1060"/>
                  </a:lnTo>
                  <a:lnTo>
                    <a:pt x="407" y="1059"/>
                  </a:lnTo>
                  <a:lnTo>
                    <a:pt x="405" y="1059"/>
                  </a:lnTo>
                  <a:lnTo>
                    <a:pt x="404" y="1059"/>
                  </a:lnTo>
                  <a:lnTo>
                    <a:pt x="403" y="1059"/>
                  </a:lnTo>
                  <a:lnTo>
                    <a:pt x="404" y="1058"/>
                  </a:lnTo>
                  <a:lnTo>
                    <a:pt x="405" y="1056"/>
                  </a:lnTo>
                  <a:lnTo>
                    <a:pt x="407" y="1058"/>
                  </a:lnTo>
                  <a:lnTo>
                    <a:pt x="409" y="1056"/>
                  </a:lnTo>
                  <a:lnTo>
                    <a:pt x="409" y="1055"/>
                  </a:lnTo>
                  <a:lnTo>
                    <a:pt x="407" y="1055"/>
                  </a:lnTo>
                  <a:lnTo>
                    <a:pt x="408" y="1054"/>
                  </a:lnTo>
                  <a:lnTo>
                    <a:pt x="409" y="1054"/>
                  </a:lnTo>
                  <a:lnTo>
                    <a:pt x="408" y="1053"/>
                  </a:lnTo>
                  <a:lnTo>
                    <a:pt x="409" y="1052"/>
                  </a:lnTo>
                  <a:lnTo>
                    <a:pt x="408" y="1048"/>
                  </a:lnTo>
                  <a:lnTo>
                    <a:pt x="408" y="1049"/>
                  </a:lnTo>
                  <a:lnTo>
                    <a:pt x="408" y="1048"/>
                  </a:lnTo>
                  <a:lnTo>
                    <a:pt x="407" y="1048"/>
                  </a:lnTo>
                  <a:lnTo>
                    <a:pt x="405" y="1048"/>
                  </a:lnTo>
                  <a:lnTo>
                    <a:pt x="405" y="1047"/>
                  </a:lnTo>
                  <a:lnTo>
                    <a:pt x="404" y="1046"/>
                  </a:lnTo>
                  <a:lnTo>
                    <a:pt x="405" y="1046"/>
                  </a:lnTo>
                  <a:lnTo>
                    <a:pt x="405" y="1047"/>
                  </a:lnTo>
                  <a:lnTo>
                    <a:pt x="407" y="1047"/>
                  </a:lnTo>
                  <a:lnTo>
                    <a:pt x="407" y="1045"/>
                  </a:lnTo>
                  <a:lnTo>
                    <a:pt x="407" y="1043"/>
                  </a:lnTo>
                  <a:lnTo>
                    <a:pt x="405" y="1043"/>
                  </a:lnTo>
                  <a:lnTo>
                    <a:pt x="405" y="1042"/>
                  </a:lnTo>
                  <a:lnTo>
                    <a:pt x="407" y="1041"/>
                  </a:lnTo>
                  <a:lnTo>
                    <a:pt x="407" y="1040"/>
                  </a:lnTo>
                  <a:lnTo>
                    <a:pt x="405" y="1040"/>
                  </a:lnTo>
                  <a:lnTo>
                    <a:pt x="404" y="1040"/>
                  </a:lnTo>
                  <a:lnTo>
                    <a:pt x="403" y="1039"/>
                  </a:lnTo>
                  <a:lnTo>
                    <a:pt x="404" y="1038"/>
                  </a:lnTo>
                  <a:lnTo>
                    <a:pt x="403" y="1038"/>
                  </a:lnTo>
                  <a:lnTo>
                    <a:pt x="402" y="1036"/>
                  </a:lnTo>
                  <a:lnTo>
                    <a:pt x="401" y="1038"/>
                  </a:lnTo>
                  <a:lnTo>
                    <a:pt x="400" y="1038"/>
                  </a:lnTo>
                  <a:lnTo>
                    <a:pt x="400" y="1036"/>
                  </a:lnTo>
                  <a:lnTo>
                    <a:pt x="398" y="1035"/>
                  </a:lnTo>
                  <a:lnTo>
                    <a:pt x="398" y="1036"/>
                  </a:lnTo>
                  <a:lnTo>
                    <a:pt x="397" y="1036"/>
                  </a:lnTo>
                  <a:lnTo>
                    <a:pt x="396" y="1034"/>
                  </a:lnTo>
                  <a:lnTo>
                    <a:pt x="396" y="1035"/>
                  </a:lnTo>
                  <a:lnTo>
                    <a:pt x="396" y="1038"/>
                  </a:lnTo>
                  <a:lnTo>
                    <a:pt x="395" y="1038"/>
                  </a:lnTo>
                  <a:lnTo>
                    <a:pt x="394" y="1038"/>
                  </a:lnTo>
                  <a:lnTo>
                    <a:pt x="394" y="1036"/>
                  </a:lnTo>
                  <a:lnTo>
                    <a:pt x="392" y="1036"/>
                  </a:lnTo>
                  <a:lnTo>
                    <a:pt x="392" y="1038"/>
                  </a:lnTo>
                  <a:lnTo>
                    <a:pt x="391" y="1038"/>
                  </a:lnTo>
                  <a:lnTo>
                    <a:pt x="391" y="1036"/>
                  </a:lnTo>
                  <a:lnTo>
                    <a:pt x="391" y="1034"/>
                  </a:lnTo>
                  <a:lnTo>
                    <a:pt x="390" y="1033"/>
                  </a:lnTo>
                  <a:lnTo>
                    <a:pt x="389" y="1032"/>
                  </a:lnTo>
                  <a:lnTo>
                    <a:pt x="388" y="1032"/>
                  </a:lnTo>
                  <a:lnTo>
                    <a:pt x="387" y="1031"/>
                  </a:lnTo>
                  <a:lnTo>
                    <a:pt x="387" y="1029"/>
                  </a:lnTo>
                  <a:lnTo>
                    <a:pt x="387" y="1028"/>
                  </a:lnTo>
                  <a:lnTo>
                    <a:pt x="385" y="1028"/>
                  </a:lnTo>
                  <a:lnTo>
                    <a:pt x="385" y="1027"/>
                  </a:lnTo>
                  <a:lnTo>
                    <a:pt x="385" y="1026"/>
                  </a:lnTo>
                  <a:lnTo>
                    <a:pt x="384" y="1026"/>
                  </a:lnTo>
                  <a:lnTo>
                    <a:pt x="383" y="1025"/>
                  </a:lnTo>
                  <a:lnTo>
                    <a:pt x="383" y="1023"/>
                  </a:lnTo>
                  <a:lnTo>
                    <a:pt x="384" y="1023"/>
                  </a:lnTo>
                  <a:lnTo>
                    <a:pt x="385" y="1023"/>
                  </a:lnTo>
                  <a:lnTo>
                    <a:pt x="387" y="1023"/>
                  </a:lnTo>
                  <a:lnTo>
                    <a:pt x="387" y="1025"/>
                  </a:lnTo>
                  <a:lnTo>
                    <a:pt x="387" y="1026"/>
                  </a:lnTo>
                  <a:lnTo>
                    <a:pt x="388" y="1026"/>
                  </a:lnTo>
                  <a:lnTo>
                    <a:pt x="389" y="1026"/>
                  </a:lnTo>
                  <a:lnTo>
                    <a:pt x="390" y="1026"/>
                  </a:lnTo>
                  <a:lnTo>
                    <a:pt x="389" y="1025"/>
                  </a:lnTo>
                  <a:lnTo>
                    <a:pt x="390" y="1025"/>
                  </a:lnTo>
                  <a:lnTo>
                    <a:pt x="391" y="1023"/>
                  </a:lnTo>
                  <a:lnTo>
                    <a:pt x="392" y="1022"/>
                  </a:lnTo>
                  <a:lnTo>
                    <a:pt x="392" y="1021"/>
                  </a:lnTo>
                  <a:lnTo>
                    <a:pt x="395" y="1021"/>
                  </a:lnTo>
                  <a:lnTo>
                    <a:pt x="395" y="1020"/>
                  </a:lnTo>
                  <a:lnTo>
                    <a:pt x="396" y="1019"/>
                  </a:lnTo>
                  <a:lnTo>
                    <a:pt x="397" y="1016"/>
                  </a:lnTo>
                  <a:lnTo>
                    <a:pt x="396" y="1015"/>
                  </a:lnTo>
                  <a:lnTo>
                    <a:pt x="395" y="1013"/>
                  </a:lnTo>
                  <a:lnTo>
                    <a:pt x="396" y="1012"/>
                  </a:lnTo>
                  <a:lnTo>
                    <a:pt x="396" y="1013"/>
                  </a:lnTo>
                  <a:lnTo>
                    <a:pt x="397" y="1013"/>
                  </a:lnTo>
                  <a:lnTo>
                    <a:pt x="398" y="1013"/>
                  </a:lnTo>
                  <a:lnTo>
                    <a:pt x="400" y="1013"/>
                  </a:lnTo>
                  <a:lnTo>
                    <a:pt x="401" y="1014"/>
                  </a:lnTo>
                  <a:lnTo>
                    <a:pt x="402" y="1014"/>
                  </a:lnTo>
                  <a:lnTo>
                    <a:pt x="403" y="1014"/>
                  </a:lnTo>
                  <a:lnTo>
                    <a:pt x="404" y="1012"/>
                  </a:lnTo>
                  <a:lnTo>
                    <a:pt x="405" y="1012"/>
                  </a:lnTo>
                  <a:lnTo>
                    <a:pt x="407" y="1012"/>
                  </a:lnTo>
                  <a:lnTo>
                    <a:pt x="408" y="1012"/>
                  </a:lnTo>
                  <a:lnTo>
                    <a:pt x="409" y="1012"/>
                  </a:lnTo>
                  <a:lnTo>
                    <a:pt x="409" y="1010"/>
                  </a:lnTo>
                  <a:lnTo>
                    <a:pt x="410" y="1010"/>
                  </a:lnTo>
                  <a:lnTo>
                    <a:pt x="410" y="1009"/>
                  </a:lnTo>
                  <a:lnTo>
                    <a:pt x="411" y="1009"/>
                  </a:lnTo>
                  <a:lnTo>
                    <a:pt x="413" y="1008"/>
                  </a:lnTo>
                  <a:lnTo>
                    <a:pt x="413" y="1007"/>
                  </a:lnTo>
                  <a:lnTo>
                    <a:pt x="414" y="1006"/>
                  </a:lnTo>
                  <a:lnTo>
                    <a:pt x="414" y="1005"/>
                  </a:lnTo>
                  <a:lnTo>
                    <a:pt x="415" y="1005"/>
                  </a:lnTo>
                  <a:lnTo>
                    <a:pt x="416" y="1002"/>
                  </a:lnTo>
                  <a:lnTo>
                    <a:pt x="417" y="1002"/>
                  </a:lnTo>
                  <a:lnTo>
                    <a:pt x="418" y="1001"/>
                  </a:lnTo>
                  <a:lnTo>
                    <a:pt x="420" y="1000"/>
                  </a:lnTo>
                  <a:lnTo>
                    <a:pt x="421" y="1001"/>
                  </a:lnTo>
                  <a:lnTo>
                    <a:pt x="423" y="1001"/>
                  </a:lnTo>
                  <a:lnTo>
                    <a:pt x="424" y="1001"/>
                  </a:lnTo>
                  <a:lnTo>
                    <a:pt x="425" y="1001"/>
                  </a:lnTo>
                  <a:lnTo>
                    <a:pt x="427" y="1001"/>
                  </a:lnTo>
                  <a:lnTo>
                    <a:pt x="428" y="1001"/>
                  </a:lnTo>
                  <a:lnTo>
                    <a:pt x="429" y="1002"/>
                  </a:lnTo>
                  <a:lnTo>
                    <a:pt x="430" y="1002"/>
                  </a:lnTo>
                  <a:lnTo>
                    <a:pt x="431" y="1003"/>
                  </a:lnTo>
                  <a:lnTo>
                    <a:pt x="433" y="1003"/>
                  </a:lnTo>
                  <a:lnTo>
                    <a:pt x="433" y="1006"/>
                  </a:lnTo>
                  <a:lnTo>
                    <a:pt x="434" y="1007"/>
                  </a:lnTo>
                  <a:lnTo>
                    <a:pt x="435" y="1008"/>
                  </a:lnTo>
                  <a:lnTo>
                    <a:pt x="436" y="1009"/>
                  </a:lnTo>
                  <a:lnTo>
                    <a:pt x="437" y="1009"/>
                  </a:lnTo>
                  <a:lnTo>
                    <a:pt x="438" y="1009"/>
                  </a:lnTo>
                  <a:lnTo>
                    <a:pt x="440" y="1009"/>
                  </a:lnTo>
                  <a:lnTo>
                    <a:pt x="440" y="1008"/>
                  </a:lnTo>
                  <a:lnTo>
                    <a:pt x="441" y="1008"/>
                  </a:lnTo>
                  <a:lnTo>
                    <a:pt x="442" y="1008"/>
                  </a:lnTo>
                  <a:lnTo>
                    <a:pt x="442" y="1007"/>
                  </a:lnTo>
                  <a:lnTo>
                    <a:pt x="443" y="1007"/>
                  </a:lnTo>
                  <a:lnTo>
                    <a:pt x="444" y="1006"/>
                  </a:lnTo>
                  <a:lnTo>
                    <a:pt x="446" y="1005"/>
                  </a:lnTo>
                  <a:lnTo>
                    <a:pt x="447" y="1005"/>
                  </a:lnTo>
                  <a:lnTo>
                    <a:pt x="448" y="1005"/>
                  </a:lnTo>
                  <a:lnTo>
                    <a:pt x="449" y="1003"/>
                  </a:lnTo>
                  <a:lnTo>
                    <a:pt x="451" y="1003"/>
                  </a:lnTo>
                  <a:lnTo>
                    <a:pt x="453" y="1002"/>
                  </a:lnTo>
                  <a:lnTo>
                    <a:pt x="454" y="1002"/>
                  </a:lnTo>
                  <a:lnTo>
                    <a:pt x="456" y="1002"/>
                  </a:lnTo>
                  <a:lnTo>
                    <a:pt x="457" y="1002"/>
                  </a:lnTo>
                  <a:lnTo>
                    <a:pt x="459" y="1001"/>
                  </a:lnTo>
                  <a:lnTo>
                    <a:pt x="460" y="1001"/>
                  </a:lnTo>
                  <a:lnTo>
                    <a:pt x="461" y="1001"/>
                  </a:lnTo>
                  <a:lnTo>
                    <a:pt x="462" y="1000"/>
                  </a:lnTo>
                  <a:lnTo>
                    <a:pt x="463" y="1000"/>
                  </a:lnTo>
                  <a:lnTo>
                    <a:pt x="464" y="1000"/>
                  </a:lnTo>
                  <a:lnTo>
                    <a:pt x="464" y="1001"/>
                  </a:lnTo>
                  <a:lnTo>
                    <a:pt x="466" y="1001"/>
                  </a:lnTo>
                  <a:lnTo>
                    <a:pt x="467" y="1001"/>
                  </a:lnTo>
                  <a:lnTo>
                    <a:pt x="468" y="1001"/>
                  </a:lnTo>
                  <a:lnTo>
                    <a:pt x="469" y="1002"/>
                  </a:lnTo>
                  <a:lnTo>
                    <a:pt x="470" y="1002"/>
                  </a:lnTo>
                  <a:lnTo>
                    <a:pt x="471" y="1003"/>
                  </a:lnTo>
                  <a:lnTo>
                    <a:pt x="473" y="1002"/>
                  </a:lnTo>
                  <a:lnTo>
                    <a:pt x="474" y="1003"/>
                  </a:lnTo>
                  <a:lnTo>
                    <a:pt x="475" y="1002"/>
                  </a:lnTo>
                  <a:lnTo>
                    <a:pt x="476" y="1003"/>
                  </a:lnTo>
                  <a:lnTo>
                    <a:pt x="476" y="1002"/>
                  </a:lnTo>
                  <a:lnTo>
                    <a:pt x="479" y="1003"/>
                  </a:lnTo>
                  <a:lnTo>
                    <a:pt x="480" y="1003"/>
                  </a:lnTo>
                  <a:lnTo>
                    <a:pt x="481" y="1003"/>
                  </a:lnTo>
                  <a:lnTo>
                    <a:pt x="481" y="1005"/>
                  </a:lnTo>
                  <a:lnTo>
                    <a:pt x="484" y="1005"/>
                  </a:lnTo>
                  <a:lnTo>
                    <a:pt x="486" y="1005"/>
                  </a:lnTo>
                  <a:lnTo>
                    <a:pt x="487" y="1005"/>
                  </a:lnTo>
                  <a:lnTo>
                    <a:pt x="488" y="1005"/>
                  </a:lnTo>
                  <a:lnTo>
                    <a:pt x="489" y="1005"/>
                  </a:lnTo>
                  <a:lnTo>
                    <a:pt x="489" y="1006"/>
                  </a:lnTo>
                  <a:lnTo>
                    <a:pt x="490" y="1006"/>
                  </a:lnTo>
                  <a:lnTo>
                    <a:pt x="493" y="1007"/>
                  </a:lnTo>
                  <a:lnTo>
                    <a:pt x="494" y="1007"/>
                  </a:lnTo>
                  <a:lnTo>
                    <a:pt x="495" y="1007"/>
                  </a:lnTo>
                  <a:lnTo>
                    <a:pt x="496" y="1008"/>
                  </a:lnTo>
                  <a:lnTo>
                    <a:pt x="497" y="1008"/>
                  </a:lnTo>
                  <a:lnTo>
                    <a:pt x="499" y="1008"/>
                  </a:lnTo>
                  <a:lnTo>
                    <a:pt x="500" y="1009"/>
                  </a:lnTo>
                  <a:lnTo>
                    <a:pt x="501" y="1009"/>
                  </a:lnTo>
                  <a:lnTo>
                    <a:pt x="502" y="1010"/>
                  </a:lnTo>
                  <a:lnTo>
                    <a:pt x="505" y="1010"/>
                  </a:lnTo>
                  <a:lnTo>
                    <a:pt x="506" y="1010"/>
                  </a:lnTo>
                  <a:lnTo>
                    <a:pt x="509" y="1010"/>
                  </a:lnTo>
                  <a:lnTo>
                    <a:pt x="510" y="1010"/>
                  </a:lnTo>
                  <a:lnTo>
                    <a:pt x="512" y="1010"/>
                  </a:lnTo>
                  <a:lnTo>
                    <a:pt x="513" y="1009"/>
                  </a:lnTo>
                  <a:lnTo>
                    <a:pt x="515" y="1010"/>
                  </a:lnTo>
                  <a:lnTo>
                    <a:pt x="516" y="1010"/>
                  </a:lnTo>
                  <a:lnTo>
                    <a:pt x="519" y="1009"/>
                  </a:lnTo>
                  <a:lnTo>
                    <a:pt x="519" y="1010"/>
                  </a:lnTo>
                  <a:lnTo>
                    <a:pt x="523" y="1013"/>
                  </a:lnTo>
                  <a:lnTo>
                    <a:pt x="522" y="1013"/>
                  </a:lnTo>
                  <a:lnTo>
                    <a:pt x="523" y="1012"/>
                  </a:lnTo>
                  <a:lnTo>
                    <a:pt x="523" y="1010"/>
                  </a:lnTo>
                  <a:lnTo>
                    <a:pt x="525" y="1012"/>
                  </a:lnTo>
                  <a:lnTo>
                    <a:pt x="527" y="1012"/>
                  </a:lnTo>
                  <a:lnTo>
                    <a:pt x="528" y="1012"/>
                  </a:lnTo>
                  <a:lnTo>
                    <a:pt x="528" y="1010"/>
                  </a:lnTo>
                  <a:lnTo>
                    <a:pt x="527" y="1009"/>
                  </a:lnTo>
                  <a:lnTo>
                    <a:pt x="526" y="1009"/>
                  </a:lnTo>
                  <a:lnTo>
                    <a:pt x="525" y="1009"/>
                  </a:lnTo>
                  <a:lnTo>
                    <a:pt x="523" y="1009"/>
                  </a:lnTo>
                  <a:lnTo>
                    <a:pt x="521" y="1009"/>
                  </a:lnTo>
                  <a:lnTo>
                    <a:pt x="520" y="1008"/>
                  </a:lnTo>
                  <a:lnTo>
                    <a:pt x="521" y="1007"/>
                  </a:lnTo>
                  <a:lnTo>
                    <a:pt x="522" y="1007"/>
                  </a:lnTo>
                  <a:lnTo>
                    <a:pt x="525" y="1006"/>
                  </a:lnTo>
                  <a:lnTo>
                    <a:pt x="526" y="1005"/>
                  </a:lnTo>
                  <a:lnTo>
                    <a:pt x="527" y="1003"/>
                  </a:lnTo>
                  <a:lnTo>
                    <a:pt x="527" y="1002"/>
                  </a:lnTo>
                  <a:lnTo>
                    <a:pt x="528" y="1001"/>
                  </a:lnTo>
                  <a:lnTo>
                    <a:pt x="529" y="1001"/>
                  </a:lnTo>
                  <a:lnTo>
                    <a:pt x="530" y="1000"/>
                  </a:lnTo>
                  <a:lnTo>
                    <a:pt x="529" y="1000"/>
                  </a:lnTo>
                  <a:lnTo>
                    <a:pt x="529" y="997"/>
                  </a:lnTo>
                  <a:lnTo>
                    <a:pt x="529" y="995"/>
                  </a:lnTo>
                  <a:lnTo>
                    <a:pt x="529" y="994"/>
                  </a:lnTo>
                  <a:lnTo>
                    <a:pt x="530" y="993"/>
                  </a:lnTo>
                  <a:lnTo>
                    <a:pt x="533" y="992"/>
                  </a:lnTo>
                  <a:lnTo>
                    <a:pt x="534" y="993"/>
                  </a:lnTo>
                  <a:lnTo>
                    <a:pt x="534" y="994"/>
                  </a:lnTo>
                  <a:lnTo>
                    <a:pt x="536" y="994"/>
                  </a:lnTo>
                  <a:lnTo>
                    <a:pt x="539" y="993"/>
                  </a:lnTo>
                  <a:lnTo>
                    <a:pt x="540" y="992"/>
                  </a:lnTo>
                  <a:lnTo>
                    <a:pt x="540" y="990"/>
                  </a:lnTo>
                  <a:lnTo>
                    <a:pt x="543" y="990"/>
                  </a:lnTo>
                  <a:lnTo>
                    <a:pt x="546" y="992"/>
                  </a:lnTo>
                  <a:lnTo>
                    <a:pt x="547" y="992"/>
                  </a:lnTo>
                  <a:lnTo>
                    <a:pt x="548" y="992"/>
                  </a:lnTo>
                  <a:lnTo>
                    <a:pt x="548" y="995"/>
                  </a:lnTo>
                  <a:lnTo>
                    <a:pt x="549" y="996"/>
                  </a:lnTo>
                  <a:lnTo>
                    <a:pt x="548" y="997"/>
                  </a:lnTo>
                  <a:lnTo>
                    <a:pt x="547" y="999"/>
                  </a:lnTo>
                  <a:lnTo>
                    <a:pt x="545" y="999"/>
                  </a:lnTo>
                  <a:lnTo>
                    <a:pt x="542" y="1000"/>
                  </a:lnTo>
                  <a:lnTo>
                    <a:pt x="542" y="1001"/>
                  </a:lnTo>
                  <a:lnTo>
                    <a:pt x="541" y="1001"/>
                  </a:lnTo>
                  <a:lnTo>
                    <a:pt x="540" y="1001"/>
                  </a:lnTo>
                  <a:lnTo>
                    <a:pt x="540" y="1002"/>
                  </a:lnTo>
                  <a:lnTo>
                    <a:pt x="540" y="1003"/>
                  </a:lnTo>
                  <a:lnTo>
                    <a:pt x="539" y="1003"/>
                  </a:lnTo>
                  <a:lnTo>
                    <a:pt x="538" y="1003"/>
                  </a:lnTo>
                  <a:lnTo>
                    <a:pt x="540" y="1006"/>
                  </a:lnTo>
                  <a:lnTo>
                    <a:pt x="542" y="1008"/>
                  </a:lnTo>
                  <a:lnTo>
                    <a:pt x="543" y="1010"/>
                  </a:lnTo>
                  <a:lnTo>
                    <a:pt x="543" y="1009"/>
                  </a:lnTo>
                  <a:lnTo>
                    <a:pt x="545" y="1009"/>
                  </a:lnTo>
                  <a:lnTo>
                    <a:pt x="545" y="1008"/>
                  </a:lnTo>
                  <a:lnTo>
                    <a:pt x="546" y="1008"/>
                  </a:lnTo>
                  <a:lnTo>
                    <a:pt x="547" y="1008"/>
                  </a:lnTo>
                  <a:lnTo>
                    <a:pt x="548" y="1007"/>
                  </a:lnTo>
                  <a:lnTo>
                    <a:pt x="548" y="1006"/>
                  </a:lnTo>
                  <a:lnTo>
                    <a:pt x="548" y="1005"/>
                  </a:lnTo>
                  <a:lnTo>
                    <a:pt x="548" y="1003"/>
                  </a:lnTo>
                  <a:lnTo>
                    <a:pt x="548" y="1002"/>
                  </a:lnTo>
                  <a:lnTo>
                    <a:pt x="548" y="1001"/>
                  </a:lnTo>
                  <a:lnTo>
                    <a:pt x="548" y="1000"/>
                  </a:lnTo>
                  <a:lnTo>
                    <a:pt x="548" y="999"/>
                  </a:lnTo>
                  <a:lnTo>
                    <a:pt x="548" y="997"/>
                  </a:lnTo>
                  <a:lnTo>
                    <a:pt x="549" y="997"/>
                  </a:lnTo>
                  <a:lnTo>
                    <a:pt x="550" y="997"/>
                  </a:lnTo>
                  <a:lnTo>
                    <a:pt x="552" y="997"/>
                  </a:lnTo>
                  <a:lnTo>
                    <a:pt x="552" y="999"/>
                  </a:lnTo>
                  <a:lnTo>
                    <a:pt x="552" y="1000"/>
                  </a:lnTo>
                  <a:lnTo>
                    <a:pt x="553" y="1001"/>
                  </a:lnTo>
                  <a:lnTo>
                    <a:pt x="554" y="1001"/>
                  </a:lnTo>
                  <a:lnTo>
                    <a:pt x="555" y="1001"/>
                  </a:lnTo>
                  <a:lnTo>
                    <a:pt x="556" y="999"/>
                  </a:lnTo>
                  <a:lnTo>
                    <a:pt x="558" y="999"/>
                  </a:lnTo>
                  <a:lnTo>
                    <a:pt x="556" y="1000"/>
                  </a:lnTo>
                  <a:lnTo>
                    <a:pt x="556" y="1001"/>
                  </a:lnTo>
                  <a:lnTo>
                    <a:pt x="556" y="1003"/>
                  </a:lnTo>
                  <a:lnTo>
                    <a:pt x="558" y="1005"/>
                  </a:lnTo>
                  <a:lnTo>
                    <a:pt x="559" y="1007"/>
                  </a:lnTo>
                  <a:lnTo>
                    <a:pt x="559" y="1008"/>
                  </a:lnTo>
                  <a:lnTo>
                    <a:pt x="559" y="1009"/>
                  </a:lnTo>
                  <a:lnTo>
                    <a:pt x="560" y="1009"/>
                  </a:lnTo>
                  <a:lnTo>
                    <a:pt x="560" y="1010"/>
                  </a:lnTo>
                  <a:lnTo>
                    <a:pt x="560" y="1012"/>
                  </a:lnTo>
                  <a:lnTo>
                    <a:pt x="561" y="1009"/>
                  </a:lnTo>
                  <a:lnTo>
                    <a:pt x="560" y="1009"/>
                  </a:lnTo>
                  <a:lnTo>
                    <a:pt x="559" y="1008"/>
                  </a:lnTo>
                  <a:lnTo>
                    <a:pt x="560" y="1007"/>
                  </a:lnTo>
                  <a:lnTo>
                    <a:pt x="559" y="1005"/>
                  </a:lnTo>
                  <a:lnTo>
                    <a:pt x="560" y="1002"/>
                  </a:lnTo>
                  <a:lnTo>
                    <a:pt x="561" y="1002"/>
                  </a:lnTo>
                  <a:lnTo>
                    <a:pt x="562" y="1002"/>
                  </a:lnTo>
                  <a:lnTo>
                    <a:pt x="562" y="1003"/>
                  </a:lnTo>
                  <a:lnTo>
                    <a:pt x="562" y="1005"/>
                  </a:lnTo>
                  <a:lnTo>
                    <a:pt x="562" y="1006"/>
                  </a:lnTo>
                  <a:lnTo>
                    <a:pt x="563" y="1005"/>
                  </a:lnTo>
                  <a:lnTo>
                    <a:pt x="563" y="1003"/>
                  </a:lnTo>
                  <a:lnTo>
                    <a:pt x="563" y="1005"/>
                  </a:lnTo>
                  <a:lnTo>
                    <a:pt x="563" y="1003"/>
                  </a:lnTo>
                  <a:lnTo>
                    <a:pt x="563" y="1002"/>
                  </a:lnTo>
                  <a:lnTo>
                    <a:pt x="562" y="1001"/>
                  </a:lnTo>
                  <a:lnTo>
                    <a:pt x="561" y="1001"/>
                  </a:lnTo>
                  <a:lnTo>
                    <a:pt x="560" y="1001"/>
                  </a:lnTo>
                  <a:lnTo>
                    <a:pt x="559" y="1001"/>
                  </a:lnTo>
                  <a:lnTo>
                    <a:pt x="558" y="1001"/>
                  </a:lnTo>
                  <a:lnTo>
                    <a:pt x="558" y="1000"/>
                  </a:lnTo>
                  <a:lnTo>
                    <a:pt x="558" y="997"/>
                  </a:lnTo>
                  <a:lnTo>
                    <a:pt x="556" y="997"/>
                  </a:lnTo>
                  <a:lnTo>
                    <a:pt x="553" y="1000"/>
                  </a:lnTo>
                  <a:lnTo>
                    <a:pt x="554" y="997"/>
                  </a:lnTo>
                  <a:lnTo>
                    <a:pt x="553" y="996"/>
                  </a:lnTo>
                  <a:lnTo>
                    <a:pt x="550" y="995"/>
                  </a:lnTo>
                  <a:lnTo>
                    <a:pt x="550" y="994"/>
                  </a:lnTo>
                  <a:lnTo>
                    <a:pt x="549" y="992"/>
                  </a:lnTo>
                  <a:lnTo>
                    <a:pt x="550" y="992"/>
                  </a:lnTo>
                  <a:lnTo>
                    <a:pt x="552" y="990"/>
                  </a:lnTo>
                  <a:lnTo>
                    <a:pt x="552" y="989"/>
                  </a:lnTo>
                  <a:lnTo>
                    <a:pt x="549" y="988"/>
                  </a:lnTo>
                  <a:lnTo>
                    <a:pt x="550" y="989"/>
                  </a:lnTo>
                  <a:lnTo>
                    <a:pt x="550" y="990"/>
                  </a:lnTo>
                  <a:lnTo>
                    <a:pt x="549" y="990"/>
                  </a:lnTo>
                  <a:lnTo>
                    <a:pt x="548" y="990"/>
                  </a:lnTo>
                  <a:lnTo>
                    <a:pt x="547" y="989"/>
                  </a:lnTo>
                  <a:lnTo>
                    <a:pt x="546" y="989"/>
                  </a:lnTo>
                  <a:lnTo>
                    <a:pt x="545" y="989"/>
                  </a:lnTo>
                  <a:lnTo>
                    <a:pt x="543" y="988"/>
                  </a:lnTo>
                  <a:lnTo>
                    <a:pt x="542" y="989"/>
                  </a:lnTo>
                  <a:lnTo>
                    <a:pt x="542" y="988"/>
                  </a:lnTo>
                  <a:lnTo>
                    <a:pt x="541" y="989"/>
                  </a:lnTo>
                  <a:lnTo>
                    <a:pt x="540" y="989"/>
                  </a:lnTo>
                  <a:lnTo>
                    <a:pt x="539" y="990"/>
                  </a:lnTo>
                  <a:lnTo>
                    <a:pt x="538" y="990"/>
                  </a:lnTo>
                  <a:lnTo>
                    <a:pt x="538" y="992"/>
                  </a:lnTo>
                  <a:lnTo>
                    <a:pt x="538" y="993"/>
                  </a:lnTo>
                  <a:lnTo>
                    <a:pt x="536" y="993"/>
                  </a:lnTo>
                  <a:lnTo>
                    <a:pt x="535" y="992"/>
                  </a:lnTo>
                  <a:lnTo>
                    <a:pt x="534" y="992"/>
                  </a:lnTo>
                  <a:lnTo>
                    <a:pt x="533" y="990"/>
                  </a:lnTo>
                  <a:lnTo>
                    <a:pt x="532" y="990"/>
                  </a:lnTo>
                  <a:lnTo>
                    <a:pt x="530" y="990"/>
                  </a:lnTo>
                  <a:lnTo>
                    <a:pt x="530" y="992"/>
                  </a:lnTo>
                  <a:lnTo>
                    <a:pt x="529" y="992"/>
                  </a:lnTo>
                  <a:lnTo>
                    <a:pt x="528" y="993"/>
                  </a:lnTo>
                  <a:lnTo>
                    <a:pt x="528" y="994"/>
                  </a:lnTo>
                  <a:lnTo>
                    <a:pt x="528" y="995"/>
                  </a:lnTo>
                  <a:lnTo>
                    <a:pt x="528" y="996"/>
                  </a:lnTo>
                  <a:lnTo>
                    <a:pt x="528" y="997"/>
                  </a:lnTo>
                  <a:lnTo>
                    <a:pt x="528" y="999"/>
                  </a:lnTo>
                  <a:lnTo>
                    <a:pt x="528" y="1000"/>
                  </a:lnTo>
                  <a:lnTo>
                    <a:pt x="527" y="1001"/>
                  </a:lnTo>
                  <a:lnTo>
                    <a:pt x="526" y="1002"/>
                  </a:lnTo>
                  <a:lnTo>
                    <a:pt x="525" y="1002"/>
                  </a:lnTo>
                  <a:lnTo>
                    <a:pt x="523" y="1003"/>
                  </a:lnTo>
                  <a:lnTo>
                    <a:pt x="522" y="1003"/>
                  </a:lnTo>
                  <a:lnTo>
                    <a:pt x="522" y="1005"/>
                  </a:lnTo>
                  <a:lnTo>
                    <a:pt x="521" y="1005"/>
                  </a:lnTo>
                  <a:lnTo>
                    <a:pt x="520" y="1006"/>
                  </a:lnTo>
                  <a:lnTo>
                    <a:pt x="519" y="1007"/>
                  </a:lnTo>
                  <a:lnTo>
                    <a:pt x="517" y="1007"/>
                  </a:lnTo>
                  <a:lnTo>
                    <a:pt x="516" y="1007"/>
                  </a:lnTo>
                  <a:lnTo>
                    <a:pt x="516" y="1008"/>
                  </a:lnTo>
                  <a:lnTo>
                    <a:pt x="515" y="1008"/>
                  </a:lnTo>
                  <a:lnTo>
                    <a:pt x="514" y="1007"/>
                  </a:lnTo>
                  <a:lnTo>
                    <a:pt x="513" y="1007"/>
                  </a:lnTo>
                  <a:lnTo>
                    <a:pt x="512" y="1007"/>
                  </a:lnTo>
                  <a:lnTo>
                    <a:pt x="510" y="1007"/>
                  </a:lnTo>
                  <a:lnTo>
                    <a:pt x="509" y="1006"/>
                  </a:lnTo>
                  <a:lnTo>
                    <a:pt x="508" y="1005"/>
                  </a:lnTo>
                  <a:lnTo>
                    <a:pt x="508" y="1003"/>
                  </a:lnTo>
                  <a:lnTo>
                    <a:pt x="508" y="1002"/>
                  </a:lnTo>
                  <a:lnTo>
                    <a:pt x="508" y="1001"/>
                  </a:lnTo>
                  <a:lnTo>
                    <a:pt x="507" y="1001"/>
                  </a:lnTo>
                  <a:lnTo>
                    <a:pt x="508" y="1000"/>
                  </a:lnTo>
                  <a:lnTo>
                    <a:pt x="509" y="1000"/>
                  </a:lnTo>
                  <a:lnTo>
                    <a:pt x="510" y="999"/>
                  </a:lnTo>
                  <a:lnTo>
                    <a:pt x="512" y="997"/>
                  </a:lnTo>
                  <a:lnTo>
                    <a:pt x="513" y="997"/>
                  </a:lnTo>
                  <a:lnTo>
                    <a:pt x="513" y="996"/>
                  </a:lnTo>
                  <a:lnTo>
                    <a:pt x="514" y="996"/>
                  </a:lnTo>
                  <a:lnTo>
                    <a:pt x="515" y="996"/>
                  </a:lnTo>
                  <a:lnTo>
                    <a:pt x="515" y="995"/>
                  </a:lnTo>
                  <a:lnTo>
                    <a:pt x="516" y="995"/>
                  </a:lnTo>
                  <a:lnTo>
                    <a:pt x="517" y="994"/>
                  </a:lnTo>
                  <a:lnTo>
                    <a:pt x="519" y="995"/>
                  </a:lnTo>
                  <a:lnTo>
                    <a:pt x="520" y="995"/>
                  </a:lnTo>
                  <a:lnTo>
                    <a:pt x="521" y="995"/>
                  </a:lnTo>
                  <a:lnTo>
                    <a:pt x="522" y="994"/>
                  </a:lnTo>
                  <a:lnTo>
                    <a:pt x="523" y="994"/>
                  </a:lnTo>
                  <a:lnTo>
                    <a:pt x="523" y="993"/>
                  </a:lnTo>
                  <a:lnTo>
                    <a:pt x="523" y="992"/>
                  </a:lnTo>
                  <a:lnTo>
                    <a:pt x="523" y="990"/>
                  </a:lnTo>
                  <a:lnTo>
                    <a:pt x="523" y="989"/>
                  </a:lnTo>
                  <a:lnTo>
                    <a:pt x="525" y="988"/>
                  </a:lnTo>
                  <a:lnTo>
                    <a:pt x="526" y="987"/>
                  </a:lnTo>
                  <a:lnTo>
                    <a:pt x="526" y="986"/>
                  </a:lnTo>
                  <a:lnTo>
                    <a:pt x="527" y="986"/>
                  </a:lnTo>
                  <a:lnTo>
                    <a:pt x="527" y="985"/>
                  </a:lnTo>
                  <a:lnTo>
                    <a:pt x="527" y="983"/>
                  </a:lnTo>
                  <a:lnTo>
                    <a:pt x="528" y="982"/>
                  </a:lnTo>
                  <a:lnTo>
                    <a:pt x="528" y="981"/>
                  </a:lnTo>
                  <a:lnTo>
                    <a:pt x="528" y="980"/>
                  </a:lnTo>
                  <a:lnTo>
                    <a:pt x="528" y="979"/>
                  </a:lnTo>
                  <a:lnTo>
                    <a:pt x="528" y="977"/>
                  </a:lnTo>
                  <a:lnTo>
                    <a:pt x="529" y="976"/>
                  </a:lnTo>
                  <a:lnTo>
                    <a:pt x="529" y="975"/>
                  </a:lnTo>
                  <a:lnTo>
                    <a:pt x="530" y="975"/>
                  </a:lnTo>
                  <a:lnTo>
                    <a:pt x="530" y="974"/>
                  </a:lnTo>
                  <a:lnTo>
                    <a:pt x="532" y="973"/>
                  </a:lnTo>
                  <a:lnTo>
                    <a:pt x="533" y="972"/>
                  </a:lnTo>
                  <a:lnTo>
                    <a:pt x="533" y="970"/>
                  </a:lnTo>
                  <a:lnTo>
                    <a:pt x="533" y="969"/>
                  </a:lnTo>
                  <a:lnTo>
                    <a:pt x="533" y="968"/>
                  </a:lnTo>
                  <a:lnTo>
                    <a:pt x="532" y="969"/>
                  </a:lnTo>
                  <a:lnTo>
                    <a:pt x="532" y="970"/>
                  </a:lnTo>
                  <a:lnTo>
                    <a:pt x="530" y="970"/>
                  </a:lnTo>
                  <a:lnTo>
                    <a:pt x="530" y="972"/>
                  </a:lnTo>
                  <a:lnTo>
                    <a:pt x="529" y="973"/>
                  </a:lnTo>
                  <a:lnTo>
                    <a:pt x="528" y="974"/>
                  </a:lnTo>
                  <a:lnTo>
                    <a:pt x="527" y="975"/>
                  </a:lnTo>
                  <a:lnTo>
                    <a:pt x="527" y="976"/>
                  </a:lnTo>
                  <a:lnTo>
                    <a:pt x="527" y="977"/>
                  </a:lnTo>
                  <a:lnTo>
                    <a:pt x="526" y="979"/>
                  </a:lnTo>
                  <a:lnTo>
                    <a:pt x="526" y="980"/>
                  </a:lnTo>
                  <a:lnTo>
                    <a:pt x="526" y="981"/>
                  </a:lnTo>
                  <a:lnTo>
                    <a:pt x="526" y="982"/>
                  </a:lnTo>
                  <a:lnTo>
                    <a:pt x="525" y="983"/>
                  </a:lnTo>
                  <a:lnTo>
                    <a:pt x="525" y="985"/>
                  </a:lnTo>
                  <a:lnTo>
                    <a:pt x="523" y="986"/>
                  </a:lnTo>
                  <a:lnTo>
                    <a:pt x="522" y="987"/>
                  </a:lnTo>
                  <a:lnTo>
                    <a:pt x="521" y="988"/>
                  </a:lnTo>
                  <a:lnTo>
                    <a:pt x="520" y="989"/>
                  </a:lnTo>
                  <a:lnTo>
                    <a:pt x="519" y="990"/>
                  </a:lnTo>
                  <a:lnTo>
                    <a:pt x="517" y="992"/>
                  </a:lnTo>
                  <a:lnTo>
                    <a:pt x="516" y="993"/>
                  </a:lnTo>
                  <a:lnTo>
                    <a:pt x="515" y="993"/>
                  </a:lnTo>
                  <a:lnTo>
                    <a:pt x="514" y="994"/>
                  </a:lnTo>
                  <a:lnTo>
                    <a:pt x="513" y="994"/>
                  </a:lnTo>
                  <a:lnTo>
                    <a:pt x="513" y="995"/>
                  </a:lnTo>
                  <a:lnTo>
                    <a:pt x="512" y="995"/>
                  </a:lnTo>
                  <a:lnTo>
                    <a:pt x="510" y="996"/>
                  </a:lnTo>
                  <a:lnTo>
                    <a:pt x="509" y="996"/>
                  </a:lnTo>
                  <a:lnTo>
                    <a:pt x="509" y="997"/>
                  </a:lnTo>
                  <a:lnTo>
                    <a:pt x="508" y="997"/>
                  </a:lnTo>
                  <a:lnTo>
                    <a:pt x="507" y="999"/>
                  </a:lnTo>
                  <a:lnTo>
                    <a:pt x="506" y="999"/>
                  </a:lnTo>
                  <a:lnTo>
                    <a:pt x="505" y="1000"/>
                  </a:lnTo>
                  <a:lnTo>
                    <a:pt x="505" y="999"/>
                  </a:lnTo>
                  <a:lnTo>
                    <a:pt x="503" y="999"/>
                  </a:lnTo>
                  <a:lnTo>
                    <a:pt x="502" y="999"/>
                  </a:lnTo>
                  <a:lnTo>
                    <a:pt x="501" y="997"/>
                  </a:lnTo>
                  <a:lnTo>
                    <a:pt x="500" y="997"/>
                  </a:lnTo>
                  <a:lnTo>
                    <a:pt x="499" y="996"/>
                  </a:lnTo>
                  <a:lnTo>
                    <a:pt x="497" y="996"/>
                  </a:lnTo>
                  <a:lnTo>
                    <a:pt x="496" y="996"/>
                  </a:lnTo>
                  <a:lnTo>
                    <a:pt x="495" y="996"/>
                  </a:lnTo>
                  <a:lnTo>
                    <a:pt x="494" y="996"/>
                  </a:lnTo>
                  <a:lnTo>
                    <a:pt x="494" y="997"/>
                  </a:lnTo>
                  <a:lnTo>
                    <a:pt x="493" y="997"/>
                  </a:lnTo>
                  <a:lnTo>
                    <a:pt x="493" y="999"/>
                  </a:lnTo>
                  <a:lnTo>
                    <a:pt x="492" y="1000"/>
                  </a:lnTo>
                  <a:lnTo>
                    <a:pt x="490" y="1000"/>
                  </a:lnTo>
                  <a:lnTo>
                    <a:pt x="490" y="1001"/>
                  </a:lnTo>
                  <a:lnTo>
                    <a:pt x="489" y="1001"/>
                  </a:lnTo>
                  <a:lnTo>
                    <a:pt x="488" y="1001"/>
                  </a:lnTo>
                  <a:lnTo>
                    <a:pt x="487" y="1001"/>
                  </a:lnTo>
                  <a:lnTo>
                    <a:pt x="487" y="1002"/>
                  </a:lnTo>
                  <a:lnTo>
                    <a:pt x="486" y="1002"/>
                  </a:lnTo>
                  <a:lnTo>
                    <a:pt x="484" y="1002"/>
                  </a:lnTo>
                  <a:lnTo>
                    <a:pt x="483" y="1002"/>
                  </a:lnTo>
                  <a:lnTo>
                    <a:pt x="482" y="1002"/>
                  </a:lnTo>
                  <a:lnTo>
                    <a:pt x="481" y="1002"/>
                  </a:lnTo>
                  <a:lnTo>
                    <a:pt x="480" y="1002"/>
                  </a:lnTo>
                  <a:lnTo>
                    <a:pt x="480" y="1001"/>
                  </a:lnTo>
                  <a:lnTo>
                    <a:pt x="481" y="1001"/>
                  </a:lnTo>
                  <a:lnTo>
                    <a:pt x="482" y="1001"/>
                  </a:lnTo>
                  <a:lnTo>
                    <a:pt x="482" y="1000"/>
                  </a:lnTo>
                  <a:lnTo>
                    <a:pt x="482" y="999"/>
                  </a:lnTo>
                  <a:lnTo>
                    <a:pt x="482" y="997"/>
                  </a:lnTo>
                  <a:lnTo>
                    <a:pt x="483" y="997"/>
                  </a:lnTo>
                  <a:lnTo>
                    <a:pt x="484" y="996"/>
                  </a:lnTo>
                  <a:lnTo>
                    <a:pt x="484" y="995"/>
                  </a:lnTo>
                  <a:lnTo>
                    <a:pt x="484" y="994"/>
                  </a:lnTo>
                  <a:lnTo>
                    <a:pt x="483" y="994"/>
                  </a:lnTo>
                  <a:lnTo>
                    <a:pt x="482" y="994"/>
                  </a:lnTo>
                  <a:lnTo>
                    <a:pt x="482" y="995"/>
                  </a:lnTo>
                  <a:lnTo>
                    <a:pt x="481" y="995"/>
                  </a:lnTo>
                  <a:lnTo>
                    <a:pt x="480" y="995"/>
                  </a:lnTo>
                  <a:lnTo>
                    <a:pt x="476" y="996"/>
                  </a:lnTo>
                  <a:lnTo>
                    <a:pt x="475" y="995"/>
                  </a:lnTo>
                  <a:lnTo>
                    <a:pt x="474" y="995"/>
                  </a:lnTo>
                  <a:lnTo>
                    <a:pt x="474" y="996"/>
                  </a:lnTo>
                  <a:lnTo>
                    <a:pt x="473" y="996"/>
                  </a:lnTo>
                  <a:lnTo>
                    <a:pt x="471" y="996"/>
                  </a:lnTo>
                  <a:lnTo>
                    <a:pt x="471" y="995"/>
                  </a:lnTo>
                  <a:lnTo>
                    <a:pt x="470" y="995"/>
                  </a:lnTo>
                  <a:lnTo>
                    <a:pt x="470" y="994"/>
                  </a:lnTo>
                  <a:lnTo>
                    <a:pt x="469" y="994"/>
                  </a:lnTo>
                  <a:lnTo>
                    <a:pt x="468" y="994"/>
                  </a:lnTo>
                  <a:lnTo>
                    <a:pt x="467" y="993"/>
                  </a:lnTo>
                  <a:lnTo>
                    <a:pt x="466" y="993"/>
                  </a:lnTo>
                  <a:lnTo>
                    <a:pt x="464" y="992"/>
                  </a:lnTo>
                  <a:lnTo>
                    <a:pt x="463" y="992"/>
                  </a:lnTo>
                  <a:lnTo>
                    <a:pt x="463" y="990"/>
                  </a:lnTo>
                  <a:lnTo>
                    <a:pt x="466" y="990"/>
                  </a:lnTo>
                  <a:lnTo>
                    <a:pt x="467" y="989"/>
                  </a:lnTo>
                  <a:lnTo>
                    <a:pt x="468" y="989"/>
                  </a:lnTo>
                  <a:lnTo>
                    <a:pt x="468" y="988"/>
                  </a:lnTo>
                  <a:lnTo>
                    <a:pt x="469" y="987"/>
                  </a:lnTo>
                  <a:lnTo>
                    <a:pt x="470" y="987"/>
                  </a:lnTo>
                  <a:lnTo>
                    <a:pt x="469" y="986"/>
                  </a:lnTo>
                  <a:lnTo>
                    <a:pt x="469" y="985"/>
                  </a:lnTo>
                  <a:lnTo>
                    <a:pt x="468" y="983"/>
                  </a:lnTo>
                  <a:lnTo>
                    <a:pt x="468" y="982"/>
                  </a:lnTo>
                  <a:lnTo>
                    <a:pt x="467" y="981"/>
                  </a:lnTo>
                  <a:lnTo>
                    <a:pt x="466" y="980"/>
                  </a:lnTo>
                  <a:lnTo>
                    <a:pt x="464" y="980"/>
                  </a:lnTo>
                  <a:lnTo>
                    <a:pt x="463" y="981"/>
                  </a:lnTo>
                  <a:lnTo>
                    <a:pt x="462" y="981"/>
                  </a:lnTo>
                  <a:lnTo>
                    <a:pt x="461" y="981"/>
                  </a:lnTo>
                  <a:lnTo>
                    <a:pt x="460" y="981"/>
                  </a:lnTo>
                  <a:lnTo>
                    <a:pt x="459" y="981"/>
                  </a:lnTo>
                  <a:lnTo>
                    <a:pt x="457" y="981"/>
                  </a:lnTo>
                  <a:lnTo>
                    <a:pt x="457" y="982"/>
                  </a:lnTo>
                  <a:lnTo>
                    <a:pt x="456" y="982"/>
                  </a:lnTo>
                  <a:lnTo>
                    <a:pt x="455" y="981"/>
                  </a:lnTo>
                  <a:lnTo>
                    <a:pt x="455" y="980"/>
                  </a:lnTo>
                  <a:lnTo>
                    <a:pt x="456" y="979"/>
                  </a:lnTo>
                  <a:lnTo>
                    <a:pt x="456" y="977"/>
                  </a:lnTo>
                  <a:lnTo>
                    <a:pt x="457" y="977"/>
                  </a:lnTo>
                  <a:lnTo>
                    <a:pt x="457" y="976"/>
                  </a:lnTo>
                  <a:lnTo>
                    <a:pt x="459" y="975"/>
                  </a:lnTo>
                  <a:lnTo>
                    <a:pt x="459" y="974"/>
                  </a:lnTo>
                  <a:lnTo>
                    <a:pt x="460" y="973"/>
                  </a:lnTo>
                  <a:lnTo>
                    <a:pt x="461" y="973"/>
                  </a:lnTo>
                  <a:lnTo>
                    <a:pt x="462" y="974"/>
                  </a:lnTo>
                  <a:lnTo>
                    <a:pt x="463" y="973"/>
                  </a:lnTo>
                  <a:lnTo>
                    <a:pt x="464" y="972"/>
                  </a:lnTo>
                  <a:lnTo>
                    <a:pt x="467" y="970"/>
                  </a:lnTo>
                  <a:lnTo>
                    <a:pt x="468" y="970"/>
                  </a:lnTo>
                  <a:lnTo>
                    <a:pt x="468" y="969"/>
                  </a:lnTo>
                  <a:lnTo>
                    <a:pt x="469" y="969"/>
                  </a:lnTo>
                  <a:lnTo>
                    <a:pt x="468" y="969"/>
                  </a:lnTo>
                  <a:lnTo>
                    <a:pt x="468" y="970"/>
                  </a:lnTo>
                  <a:lnTo>
                    <a:pt x="467" y="970"/>
                  </a:lnTo>
                  <a:lnTo>
                    <a:pt x="463" y="972"/>
                  </a:lnTo>
                  <a:lnTo>
                    <a:pt x="462" y="973"/>
                  </a:lnTo>
                  <a:lnTo>
                    <a:pt x="461" y="973"/>
                  </a:lnTo>
                  <a:lnTo>
                    <a:pt x="461" y="972"/>
                  </a:lnTo>
                  <a:lnTo>
                    <a:pt x="460" y="973"/>
                  </a:lnTo>
                  <a:lnTo>
                    <a:pt x="459" y="973"/>
                  </a:lnTo>
                  <a:lnTo>
                    <a:pt x="459" y="974"/>
                  </a:lnTo>
                  <a:lnTo>
                    <a:pt x="457" y="974"/>
                  </a:lnTo>
                  <a:lnTo>
                    <a:pt x="457" y="975"/>
                  </a:lnTo>
                  <a:lnTo>
                    <a:pt x="457" y="976"/>
                  </a:lnTo>
                  <a:lnTo>
                    <a:pt x="456" y="976"/>
                  </a:lnTo>
                  <a:lnTo>
                    <a:pt x="456" y="977"/>
                  </a:lnTo>
                  <a:lnTo>
                    <a:pt x="455" y="979"/>
                  </a:lnTo>
                  <a:lnTo>
                    <a:pt x="455" y="980"/>
                  </a:lnTo>
                  <a:lnTo>
                    <a:pt x="455" y="981"/>
                  </a:lnTo>
                  <a:lnTo>
                    <a:pt x="455" y="982"/>
                  </a:lnTo>
                  <a:lnTo>
                    <a:pt x="455" y="983"/>
                  </a:lnTo>
                  <a:lnTo>
                    <a:pt x="455" y="985"/>
                  </a:lnTo>
                  <a:lnTo>
                    <a:pt x="454" y="985"/>
                  </a:lnTo>
                  <a:lnTo>
                    <a:pt x="453" y="985"/>
                  </a:lnTo>
                  <a:lnTo>
                    <a:pt x="451" y="985"/>
                  </a:lnTo>
                  <a:lnTo>
                    <a:pt x="451" y="983"/>
                  </a:lnTo>
                  <a:lnTo>
                    <a:pt x="451" y="982"/>
                  </a:lnTo>
                  <a:lnTo>
                    <a:pt x="450" y="982"/>
                  </a:lnTo>
                  <a:lnTo>
                    <a:pt x="450" y="983"/>
                  </a:lnTo>
                  <a:lnTo>
                    <a:pt x="451" y="985"/>
                  </a:lnTo>
                  <a:lnTo>
                    <a:pt x="453" y="986"/>
                  </a:lnTo>
                  <a:lnTo>
                    <a:pt x="454" y="986"/>
                  </a:lnTo>
                  <a:lnTo>
                    <a:pt x="454" y="987"/>
                  </a:lnTo>
                  <a:lnTo>
                    <a:pt x="454" y="988"/>
                  </a:lnTo>
                  <a:lnTo>
                    <a:pt x="453" y="989"/>
                  </a:lnTo>
                  <a:lnTo>
                    <a:pt x="453" y="990"/>
                  </a:lnTo>
                  <a:lnTo>
                    <a:pt x="451" y="990"/>
                  </a:lnTo>
                  <a:lnTo>
                    <a:pt x="451" y="992"/>
                  </a:lnTo>
                  <a:lnTo>
                    <a:pt x="450" y="992"/>
                  </a:lnTo>
                  <a:lnTo>
                    <a:pt x="449" y="993"/>
                  </a:lnTo>
                  <a:lnTo>
                    <a:pt x="449" y="994"/>
                  </a:lnTo>
                  <a:lnTo>
                    <a:pt x="448" y="994"/>
                  </a:lnTo>
                  <a:lnTo>
                    <a:pt x="447" y="994"/>
                  </a:lnTo>
                  <a:lnTo>
                    <a:pt x="447" y="995"/>
                  </a:lnTo>
                  <a:lnTo>
                    <a:pt x="447" y="996"/>
                  </a:lnTo>
                  <a:lnTo>
                    <a:pt x="446" y="996"/>
                  </a:lnTo>
                  <a:lnTo>
                    <a:pt x="446" y="997"/>
                  </a:lnTo>
                  <a:lnTo>
                    <a:pt x="444" y="997"/>
                  </a:lnTo>
                  <a:lnTo>
                    <a:pt x="444" y="999"/>
                  </a:lnTo>
                  <a:lnTo>
                    <a:pt x="443" y="1000"/>
                  </a:lnTo>
                  <a:lnTo>
                    <a:pt x="443" y="1001"/>
                  </a:lnTo>
                  <a:lnTo>
                    <a:pt x="442" y="1001"/>
                  </a:lnTo>
                  <a:lnTo>
                    <a:pt x="442" y="1002"/>
                  </a:lnTo>
                  <a:lnTo>
                    <a:pt x="442" y="1003"/>
                  </a:lnTo>
                  <a:lnTo>
                    <a:pt x="441" y="1005"/>
                  </a:lnTo>
                  <a:lnTo>
                    <a:pt x="440" y="1005"/>
                  </a:lnTo>
                  <a:lnTo>
                    <a:pt x="438" y="1005"/>
                  </a:lnTo>
                  <a:lnTo>
                    <a:pt x="437" y="1005"/>
                  </a:lnTo>
                  <a:lnTo>
                    <a:pt x="436" y="1003"/>
                  </a:lnTo>
                  <a:lnTo>
                    <a:pt x="436" y="1005"/>
                  </a:lnTo>
                  <a:lnTo>
                    <a:pt x="435" y="1003"/>
                  </a:lnTo>
                  <a:lnTo>
                    <a:pt x="435" y="1002"/>
                  </a:lnTo>
                  <a:lnTo>
                    <a:pt x="435" y="1001"/>
                  </a:lnTo>
                  <a:lnTo>
                    <a:pt x="434" y="1001"/>
                  </a:lnTo>
                  <a:lnTo>
                    <a:pt x="433" y="1001"/>
                  </a:lnTo>
                  <a:lnTo>
                    <a:pt x="433" y="1000"/>
                  </a:lnTo>
                  <a:lnTo>
                    <a:pt x="431" y="999"/>
                  </a:lnTo>
                  <a:lnTo>
                    <a:pt x="431" y="997"/>
                  </a:lnTo>
                  <a:lnTo>
                    <a:pt x="430" y="997"/>
                  </a:lnTo>
                  <a:lnTo>
                    <a:pt x="429" y="997"/>
                  </a:lnTo>
                  <a:lnTo>
                    <a:pt x="429" y="999"/>
                  </a:lnTo>
                  <a:lnTo>
                    <a:pt x="429" y="1000"/>
                  </a:lnTo>
                  <a:lnTo>
                    <a:pt x="428" y="1000"/>
                  </a:lnTo>
                  <a:lnTo>
                    <a:pt x="428" y="999"/>
                  </a:lnTo>
                  <a:lnTo>
                    <a:pt x="427" y="999"/>
                  </a:lnTo>
                  <a:lnTo>
                    <a:pt x="425" y="999"/>
                  </a:lnTo>
                  <a:lnTo>
                    <a:pt x="424" y="999"/>
                  </a:lnTo>
                  <a:lnTo>
                    <a:pt x="423" y="999"/>
                  </a:lnTo>
                  <a:lnTo>
                    <a:pt x="422" y="999"/>
                  </a:lnTo>
                  <a:lnTo>
                    <a:pt x="422" y="997"/>
                  </a:lnTo>
                  <a:lnTo>
                    <a:pt x="421" y="997"/>
                  </a:lnTo>
                  <a:lnTo>
                    <a:pt x="421" y="996"/>
                  </a:lnTo>
                  <a:lnTo>
                    <a:pt x="420" y="996"/>
                  </a:lnTo>
                  <a:lnTo>
                    <a:pt x="420" y="995"/>
                  </a:lnTo>
                  <a:lnTo>
                    <a:pt x="418" y="994"/>
                  </a:lnTo>
                  <a:lnTo>
                    <a:pt x="418" y="993"/>
                  </a:lnTo>
                  <a:lnTo>
                    <a:pt x="417" y="993"/>
                  </a:lnTo>
                  <a:lnTo>
                    <a:pt x="417" y="992"/>
                  </a:lnTo>
                  <a:lnTo>
                    <a:pt x="416" y="990"/>
                  </a:lnTo>
                  <a:lnTo>
                    <a:pt x="415" y="989"/>
                  </a:lnTo>
                  <a:lnTo>
                    <a:pt x="415" y="988"/>
                  </a:lnTo>
                  <a:lnTo>
                    <a:pt x="414" y="987"/>
                  </a:lnTo>
                  <a:lnTo>
                    <a:pt x="414" y="986"/>
                  </a:lnTo>
                  <a:lnTo>
                    <a:pt x="414" y="985"/>
                  </a:lnTo>
                  <a:lnTo>
                    <a:pt x="414" y="983"/>
                  </a:lnTo>
                  <a:lnTo>
                    <a:pt x="414" y="982"/>
                  </a:lnTo>
                  <a:lnTo>
                    <a:pt x="415" y="982"/>
                  </a:lnTo>
                  <a:lnTo>
                    <a:pt x="415" y="981"/>
                  </a:lnTo>
                  <a:lnTo>
                    <a:pt x="415" y="980"/>
                  </a:lnTo>
                  <a:lnTo>
                    <a:pt x="415" y="979"/>
                  </a:lnTo>
                  <a:lnTo>
                    <a:pt x="414" y="979"/>
                  </a:lnTo>
                  <a:lnTo>
                    <a:pt x="414" y="977"/>
                  </a:lnTo>
                  <a:lnTo>
                    <a:pt x="413" y="977"/>
                  </a:lnTo>
                  <a:lnTo>
                    <a:pt x="413" y="979"/>
                  </a:lnTo>
                  <a:lnTo>
                    <a:pt x="411" y="977"/>
                  </a:lnTo>
                  <a:lnTo>
                    <a:pt x="410" y="976"/>
                  </a:lnTo>
                  <a:lnTo>
                    <a:pt x="410" y="975"/>
                  </a:lnTo>
                  <a:lnTo>
                    <a:pt x="411" y="974"/>
                  </a:lnTo>
                  <a:lnTo>
                    <a:pt x="411" y="972"/>
                  </a:lnTo>
                  <a:lnTo>
                    <a:pt x="411" y="970"/>
                  </a:lnTo>
                  <a:lnTo>
                    <a:pt x="410" y="970"/>
                  </a:lnTo>
                  <a:lnTo>
                    <a:pt x="410" y="969"/>
                  </a:lnTo>
                  <a:lnTo>
                    <a:pt x="409" y="969"/>
                  </a:lnTo>
                  <a:lnTo>
                    <a:pt x="408" y="969"/>
                  </a:lnTo>
                  <a:lnTo>
                    <a:pt x="407" y="969"/>
                  </a:lnTo>
                  <a:lnTo>
                    <a:pt x="405" y="967"/>
                  </a:lnTo>
                  <a:lnTo>
                    <a:pt x="407" y="966"/>
                  </a:lnTo>
                  <a:lnTo>
                    <a:pt x="407" y="964"/>
                  </a:lnTo>
                  <a:lnTo>
                    <a:pt x="408" y="963"/>
                  </a:lnTo>
                  <a:lnTo>
                    <a:pt x="408" y="962"/>
                  </a:lnTo>
                  <a:lnTo>
                    <a:pt x="407" y="962"/>
                  </a:lnTo>
                  <a:lnTo>
                    <a:pt x="407" y="963"/>
                  </a:lnTo>
                  <a:lnTo>
                    <a:pt x="407" y="964"/>
                  </a:lnTo>
                  <a:lnTo>
                    <a:pt x="405" y="966"/>
                  </a:lnTo>
                  <a:lnTo>
                    <a:pt x="405" y="967"/>
                  </a:lnTo>
                  <a:lnTo>
                    <a:pt x="405" y="968"/>
                  </a:lnTo>
                  <a:lnTo>
                    <a:pt x="405" y="969"/>
                  </a:lnTo>
                  <a:lnTo>
                    <a:pt x="404" y="969"/>
                  </a:lnTo>
                  <a:lnTo>
                    <a:pt x="405" y="970"/>
                  </a:lnTo>
                  <a:lnTo>
                    <a:pt x="407" y="972"/>
                  </a:lnTo>
                  <a:lnTo>
                    <a:pt x="409" y="973"/>
                  </a:lnTo>
                  <a:lnTo>
                    <a:pt x="408" y="976"/>
                  </a:lnTo>
                  <a:lnTo>
                    <a:pt x="409" y="976"/>
                  </a:lnTo>
                  <a:lnTo>
                    <a:pt x="409" y="977"/>
                  </a:lnTo>
                  <a:lnTo>
                    <a:pt x="410" y="979"/>
                  </a:lnTo>
                  <a:lnTo>
                    <a:pt x="411" y="980"/>
                  </a:lnTo>
                  <a:lnTo>
                    <a:pt x="411" y="981"/>
                  </a:lnTo>
                  <a:lnTo>
                    <a:pt x="411" y="982"/>
                  </a:lnTo>
                  <a:lnTo>
                    <a:pt x="411" y="983"/>
                  </a:lnTo>
                  <a:lnTo>
                    <a:pt x="411" y="985"/>
                  </a:lnTo>
                  <a:lnTo>
                    <a:pt x="411" y="986"/>
                  </a:lnTo>
                  <a:lnTo>
                    <a:pt x="413" y="986"/>
                  </a:lnTo>
                  <a:lnTo>
                    <a:pt x="413" y="987"/>
                  </a:lnTo>
                  <a:lnTo>
                    <a:pt x="413" y="988"/>
                  </a:lnTo>
                  <a:lnTo>
                    <a:pt x="414" y="988"/>
                  </a:lnTo>
                  <a:lnTo>
                    <a:pt x="414" y="989"/>
                  </a:lnTo>
                  <a:lnTo>
                    <a:pt x="415" y="990"/>
                  </a:lnTo>
                  <a:lnTo>
                    <a:pt x="416" y="992"/>
                  </a:lnTo>
                  <a:lnTo>
                    <a:pt x="416" y="993"/>
                  </a:lnTo>
                  <a:lnTo>
                    <a:pt x="417" y="993"/>
                  </a:lnTo>
                  <a:lnTo>
                    <a:pt x="417" y="994"/>
                  </a:lnTo>
                  <a:lnTo>
                    <a:pt x="418" y="995"/>
                  </a:lnTo>
                  <a:lnTo>
                    <a:pt x="418" y="996"/>
                  </a:lnTo>
                  <a:lnTo>
                    <a:pt x="418" y="997"/>
                  </a:lnTo>
                  <a:lnTo>
                    <a:pt x="417" y="997"/>
                  </a:lnTo>
                  <a:lnTo>
                    <a:pt x="416" y="997"/>
                  </a:lnTo>
                  <a:lnTo>
                    <a:pt x="415" y="997"/>
                  </a:lnTo>
                  <a:lnTo>
                    <a:pt x="415" y="999"/>
                  </a:lnTo>
                  <a:lnTo>
                    <a:pt x="414" y="999"/>
                  </a:lnTo>
                  <a:lnTo>
                    <a:pt x="411" y="993"/>
                  </a:lnTo>
                  <a:lnTo>
                    <a:pt x="410" y="992"/>
                  </a:lnTo>
                  <a:lnTo>
                    <a:pt x="405" y="987"/>
                  </a:lnTo>
                  <a:lnTo>
                    <a:pt x="397" y="982"/>
                  </a:lnTo>
                  <a:lnTo>
                    <a:pt x="395" y="981"/>
                  </a:lnTo>
                  <a:lnTo>
                    <a:pt x="392" y="980"/>
                  </a:lnTo>
                  <a:lnTo>
                    <a:pt x="390" y="980"/>
                  </a:lnTo>
                  <a:lnTo>
                    <a:pt x="389" y="977"/>
                  </a:lnTo>
                  <a:lnTo>
                    <a:pt x="389" y="976"/>
                  </a:lnTo>
                  <a:lnTo>
                    <a:pt x="388" y="976"/>
                  </a:lnTo>
                  <a:lnTo>
                    <a:pt x="388" y="977"/>
                  </a:lnTo>
                  <a:lnTo>
                    <a:pt x="389" y="980"/>
                  </a:lnTo>
                  <a:lnTo>
                    <a:pt x="389" y="981"/>
                  </a:lnTo>
                  <a:lnTo>
                    <a:pt x="385" y="983"/>
                  </a:lnTo>
                  <a:lnTo>
                    <a:pt x="384" y="983"/>
                  </a:lnTo>
                  <a:lnTo>
                    <a:pt x="383" y="985"/>
                  </a:lnTo>
                  <a:lnTo>
                    <a:pt x="382" y="985"/>
                  </a:lnTo>
                  <a:lnTo>
                    <a:pt x="382" y="986"/>
                  </a:lnTo>
                  <a:lnTo>
                    <a:pt x="381" y="986"/>
                  </a:lnTo>
                  <a:lnTo>
                    <a:pt x="379" y="986"/>
                  </a:lnTo>
                  <a:lnTo>
                    <a:pt x="378" y="986"/>
                  </a:lnTo>
                  <a:lnTo>
                    <a:pt x="377" y="986"/>
                  </a:lnTo>
                  <a:lnTo>
                    <a:pt x="376" y="986"/>
                  </a:lnTo>
                  <a:lnTo>
                    <a:pt x="375" y="986"/>
                  </a:lnTo>
                  <a:lnTo>
                    <a:pt x="374" y="987"/>
                  </a:lnTo>
                  <a:lnTo>
                    <a:pt x="372" y="987"/>
                  </a:lnTo>
                  <a:lnTo>
                    <a:pt x="371" y="987"/>
                  </a:lnTo>
                  <a:lnTo>
                    <a:pt x="370" y="987"/>
                  </a:lnTo>
                  <a:lnTo>
                    <a:pt x="369" y="986"/>
                  </a:lnTo>
                  <a:lnTo>
                    <a:pt x="368" y="985"/>
                  </a:lnTo>
                  <a:lnTo>
                    <a:pt x="368" y="982"/>
                  </a:lnTo>
                  <a:lnTo>
                    <a:pt x="367" y="981"/>
                  </a:lnTo>
                  <a:lnTo>
                    <a:pt x="367" y="980"/>
                  </a:lnTo>
                  <a:lnTo>
                    <a:pt x="365" y="980"/>
                  </a:lnTo>
                  <a:lnTo>
                    <a:pt x="364" y="979"/>
                  </a:lnTo>
                  <a:lnTo>
                    <a:pt x="363" y="977"/>
                  </a:lnTo>
                  <a:lnTo>
                    <a:pt x="362" y="976"/>
                  </a:lnTo>
                  <a:lnTo>
                    <a:pt x="362" y="975"/>
                  </a:lnTo>
                  <a:lnTo>
                    <a:pt x="361" y="975"/>
                  </a:lnTo>
                  <a:lnTo>
                    <a:pt x="361" y="976"/>
                  </a:lnTo>
                  <a:lnTo>
                    <a:pt x="363" y="979"/>
                  </a:lnTo>
                  <a:lnTo>
                    <a:pt x="367" y="981"/>
                  </a:lnTo>
                  <a:lnTo>
                    <a:pt x="367" y="983"/>
                  </a:lnTo>
                  <a:lnTo>
                    <a:pt x="368" y="985"/>
                  </a:lnTo>
                  <a:lnTo>
                    <a:pt x="368" y="986"/>
                  </a:lnTo>
                  <a:lnTo>
                    <a:pt x="369" y="987"/>
                  </a:lnTo>
                  <a:lnTo>
                    <a:pt x="370" y="988"/>
                  </a:lnTo>
                  <a:lnTo>
                    <a:pt x="371" y="988"/>
                  </a:lnTo>
                  <a:lnTo>
                    <a:pt x="372" y="988"/>
                  </a:lnTo>
                  <a:lnTo>
                    <a:pt x="372" y="990"/>
                  </a:lnTo>
                  <a:lnTo>
                    <a:pt x="372" y="994"/>
                  </a:lnTo>
                  <a:lnTo>
                    <a:pt x="372" y="997"/>
                  </a:lnTo>
                  <a:lnTo>
                    <a:pt x="372" y="999"/>
                  </a:lnTo>
                  <a:lnTo>
                    <a:pt x="371" y="1000"/>
                  </a:lnTo>
                  <a:lnTo>
                    <a:pt x="371" y="1001"/>
                  </a:lnTo>
                  <a:lnTo>
                    <a:pt x="371" y="1002"/>
                  </a:lnTo>
                  <a:lnTo>
                    <a:pt x="371" y="1003"/>
                  </a:lnTo>
                  <a:lnTo>
                    <a:pt x="370" y="1005"/>
                  </a:lnTo>
                  <a:lnTo>
                    <a:pt x="370" y="1007"/>
                  </a:lnTo>
                  <a:lnTo>
                    <a:pt x="370" y="1008"/>
                  </a:lnTo>
                  <a:lnTo>
                    <a:pt x="370" y="1009"/>
                  </a:lnTo>
                  <a:lnTo>
                    <a:pt x="370" y="1010"/>
                  </a:lnTo>
                  <a:lnTo>
                    <a:pt x="371" y="1010"/>
                  </a:lnTo>
                  <a:lnTo>
                    <a:pt x="372" y="1012"/>
                  </a:lnTo>
                  <a:lnTo>
                    <a:pt x="374" y="1013"/>
                  </a:lnTo>
                  <a:lnTo>
                    <a:pt x="375" y="1013"/>
                  </a:lnTo>
                  <a:lnTo>
                    <a:pt x="375" y="1014"/>
                  </a:lnTo>
                  <a:lnTo>
                    <a:pt x="376" y="1014"/>
                  </a:lnTo>
                  <a:lnTo>
                    <a:pt x="377" y="1014"/>
                  </a:lnTo>
                  <a:lnTo>
                    <a:pt x="377" y="1015"/>
                  </a:lnTo>
                  <a:lnTo>
                    <a:pt x="378" y="1015"/>
                  </a:lnTo>
                  <a:lnTo>
                    <a:pt x="379" y="1016"/>
                  </a:lnTo>
                  <a:lnTo>
                    <a:pt x="379" y="1018"/>
                  </a:lnTo>
                  <a:lnTo>
                    <a:pt x="379" y="1019"/>
                  </a:lnTo>
                  <a:lnTo>
                    <a:pt x="378" y="1020"/>
                  </a:lnTo>
                  <a:lnTo>
                    <a:pt x="376" y="1019"/>
                  </a:lnTo>
                  <a:lnTo>
                    <a:pt x="375" y="1019"/>
                  </a:lnTo>
                  <a:lnTo>
                    <a:pt x="375" y="1020"/>
                  </a:lnTo>
                  <a:lnTo>
                    <a:pt x="375" y="1021"/>
                  </a:lnTo>
                  <a:lnTo>
                    <a:pt x="374" y="1021"/>
                  </a:lnTo>
                  <a:lnTo>
                    <a:pt x="374" y="1022"/>
                  </a:lnTo>
                  <a:lnTo>
                    <a:pt x="372" y="1022"/>
                  </a:lnTo>
                  <a:lnTo>
                    <a:pt x="371" y="1022"/>
                  </a:lnTo>
                  <a:lnTo>
                    <a:pt x="370" y="1022"/>
                  </a:lnTo>
                  <a:lnTo>
                    <a:pt x="371" y="1022"/>
                  </a:lnTo>
                  <a:lnTo>
                    <a:pt x="371" y="1023"/>
                  </a:lnTo>
                  <a:lnTo>
                    <a:pt x="371" y="1025"/>
                  </a:lnTo>
                  <a:lnTo>
                    <a:pt x="372" y="1026"/>
                  </a:lnTo>
                  <a:lnTo>
                    <a:pt x="372" y="1027"/>
                  </a:lnTo>
                  <a:lnTo>
                    <a:pt x="372" y="1028"/>
                  </a:lnTo>
                  <a:lnTo>
                    <a:pt x="374" y="1028"/>
                  </a:lnTo>
                  <a:lnTo>
                    <a:pt x="374" y="1029"/>
                  </a:lnTo>
                  <a:lnTo>
                    <a:pt x="372" y="1029"/>
                  </a:lnTo>
                  <a:lnTo>
                    <a:pt x="372" y="1031"/>
                  </a:lnTo>
                  <a:lnTo>
                    <a:pt x="371" y="1029"/>
                  </a:lnTo>
                  <a:lnTo>
                    <a:pt x="370" y="1029"/>
                  </a:lnTo>
                  <a:lnTo>
                    <a:pt x="369" y="1029"/>
                  </a:lnTo>
                  <a:lnTo>
                    <a:pt x="369" y="1031"/>
                  </a:lnTo>
                  <a:lnTo>
                    <a:pt x="369" y="1032"/>
                  </a:lnTo>
                  <a:lnTo>
                    <a:pt x="370" y="1033"/>
                  </a:lnTo>
                  <a:lnTo>
                    <a:pt x="370" y="1034"/>
                  </a:lnTo>
                  <a:lnTo>
                    <a:pt x="371" y="1034"/>
                  </a:lnTo>
                  <a:lnTo>
                    <a:pt x="372" y="1034"/>
                  </a:lnTo>
                  <a:lnTo>
                    <a:pt x="374" y="1035"/>
                  </a:lnTo>
                  <a:lnTo>
                    <a:pt x="375" y="1035"/>
                  </a:lnTo>
                  <a:lnTo>
                    <a:pt x="375" y="1038"/>
                  </a:lnTo>
                  <a:lnTo>
                    <a:pt x="375" y="1039"/>
                  </a:lnTo>
                  <a:lnTo>
                    <a:pt x="376" y="1039"/>
                  </a:lnTo>
                  <a:lnTo>
                    <a:pt x="376" y="1040"/>
                  </a:lnTo>
                  <a:lnTo>
                    <a:pt x="377" y="1040"/>
                  </a:lnTo>
                  <a:lnTo>
                    <a:pt x="378" y="1041"/>
                  </a:lnTo>
                  <a:lnTo>
                    <a:pt x="379" y="1041"/>
                  </a:lnTo>
                  <a:lnTo>
                    <a:pt x="381" y="1041"/>
                  </a:lnTo>
                  <a:lnTo>
                    <a:pt x="381" y="1042"/>
                  </a:lnTo>
                  <a:lnTo>
                    <a:pt x="381" y="1043"/>
                  </a:lnTo>
                  <a:lnTo>
                    <a:pt x="382" y="1043"/>
                  </a:lnTo>
                  <a:lnTo>
                    <a:pt x="381" y="1045"/>
                  </a:lnTo>
                  <a:lnTo>
                    <a:pt x="381" y="1046"/>
                  </a:lnTo>
                  <a:lnTo>
                    <a:pt x="379" y="1046"/>
                  </a:lnTo>
                  <a:lnTo>
                    <a:pt x="378" y="1046"/>
                  </a:lnTo>
                  <a:lnTo>
                    <a:pt x="377" y="1046"/>
                  </a:lnTo>
                  <a:lnTo>
                    <a:pt x="377" y="1047"/>
                  </a:lnTo>
                  <a:lnTo>
                    <a:pt x="378" y="1048"/>
                  </a:lnTo>
                  <a:lnTo>
                    <a:pt x="377" y="1048"/>
                  </a:lnTo>
                  <a:lnTo>
                    <a:pt x="376" y="1047"/>
                  </a:lnTo>
                  <a:lnTo>
                    <a:pt x="375" y="1046"/>
                  </a:lnTo>
                  <a:lnTo>
                    <a:pt x="375" y="1045"/>
                  </a:lnTo>
                  <a:lnTo>
                    <a:pt x="376" y="1045"/>
                  </a:lnTo>
                  <a:lnTo>
                    <a:pt x="375" y="1043"/>
                  </a:lnTo>
                  <a:lnTo>
                    <a:pt x="374" y="1042"/>
                  </a:lnTo>
                  <a:lnTo>
                    <a:pt x="372" y="1041"/>
                  </a:lnTo>
                  <a:lnTo>
                    <a:pt x="371" y="1041"/>
                  </a:lnTo>
                  <a:lnTo>
                    <a:pt x="370" y="1041"/>
                  </a:lnTo>
                  <a:lnTo>
                    <a:pt x="370" y="1040"/>
                  </a:lnTo>
                  <a:lnTo>
                    <a:pt x="369" y="1041"/>
                  </a:lnTo>
                  <a:lnTo>
                    <a:pt x="370" y="1042"/>
                  </a:lnTo>
                  <a:lnTo>
                    <a:pt x="370" y="1043"/>
                  </a:lnTo>
                  <a:lnTo>
                    <a:pt x="370" y="1045"/>
                  </a:lnTo>
                  <a:lnTo>
                    <a:pt x="369" y="1045"/>
                  </a:lnTo>
                  <a:lnTo>
                    <a:pt x="369" y="1043"/>
                  </a:lnTo>
                  <a:lnTo>
                    <a:pt x="368" y="1043"/>
                  </a:lnTo>
                  <a:lnTo>
                    <a:pt x="367" y="1042"/>
                  </a:lnTo>
                  <a:lnTo>
                    <a:pt x="365" y="1041"/>
                  </a:lnTo>
                  <a:lnTo>
                    <a:pt x="365" y="1042"/>
                  </a:lnTo>
                  <a:lnTo>
                    <a:pt x="365" y="1043"/>
                  </a:lnTo>
                  <a:lnTo>
                    <a:pt x="367" y="1043"/>
                  </a:lnTo>
                  <a:lnTo>
                    <a:pt x="368" y="1045"/>
                  </a:lnTo>
                  <a:lnTo>
                    <a:pt x="369" y="1046"/>
                  </a:lnTo>
                  <a:lnTo>
                    <a:pt x="370" y="1046"/>
                  </a:lnTo>
                  <a:lnTo>
                    <a:pt x="370" y="1047"/>
                  </a:lnTo>
                  <a:lnTo>
                    <a:pt x="371" y="1048"/>
                  </a:lnTo>
                  <a:lnTo>
                    <a:pt x="372" y="1048"/>
                  </a:lnTo>
                  <a:lnTo>
                    <a:pt x="374" y="1049"/>
                  </a:lnTo>
                  <a:lnTo>
                    <a:pt x="375" y="1049"/>
                  </a:lnTo>
                  <a:lnTo>
                    <a:pt x="374" y="1052"/>
                  </a:lnTo>
                  <a:lnTo>
                    <a:pt x="375" y="1053"/>
                  </a:lnTo>
                  <a:lnTo>
                    <a:pt x="375" y="1055"/>
                  </a:lnTo>
                  <a:lnTo>
                    <a:pt x="374" y="1055"/>
                  </a:lnTo>
                  <a:lnTo>
                    <a:pt x="374" y="1056"/>
                  </a:lnTo>
                  <a:lnTo>
                    <a:pt x="374" y="1058"/>
                  </a:lnTo>
                  <a:lnTo>
                    <a:pt x="372" y="1058"/>
                  </a:lnTo>
                  <a:lnTo>
                    <a:pt x="371" y="1058"/>
                  </a:lnTo>
                  <a:lnTo>
                    <a:pt x="371" y="1059"/>
                  </a:lnTo>
                  <a:lnTo>
                    <a:pt x="370" y="1059"/>
                  </a:lnTo>
                  <a:lnTo>
                    <a:pt x="369" y="1059"/>
                  </a:lnTo>
                  <a:lnTo>
                    <a:pt x="368" y="1058"/>
                  </a:lnTo>
                  <a:lnTo>
                    <a:pt x="367" y="1058"/>
                  </a:lnTo>
                  <a:lnTo>
                    <a:pt x="365" y="1058"/>
                  </a:lnTo>
                  <a:lnTo>
                    <a:pt x="365" y="1059"/>
                  </a:lnTo>
                  <a:lnTo>
                    <a:pt x="364" y="1059"/>
                  </a:lnTo>
                  <a:lnTo>
                    <a:pt x="363" y="1058"/>
                  </a:lnTo>
                  <a:lnTo>
                    <a:pt x="363" y="1056"/>
                  </a:lnTo>
                  <a:lnTo>
                    <a:pt x="362" y="1056"/>
                  </a:lnTo>
                  <a:lnTo>
                    <a:pt x="361" y="1055"/>
                  </a:lnTo>
                  <a:lnTo>
                    <a:pt x="359" y="1054"/>
                  </a:lnTo>
                  <a:lnTo>
                    <a:pt x="359" y="1053"/>
                  </a:lnTo>
                  <a:lnTo>
                    <a:pt x="358" y="1053"/>
                  </a:lnTo>
                  <a:lnTo>
                    <a:pt x="358" y="1052"/>
                  </a:lnTo>
                  <a:lnTo>
                    <a:pt x="357" y="1051"/>
                  </a:lnTo>
                  <a:lnTo>
                    <a:pt x="356" y="1051"/>
                  </a:lnTo>
                  <a:lnTo>
                    <a:pt x="355" y="1049"/>
                  </a:lnTo>
                  <a:lnTo>
                    <a:pt x="354" y="1049"/>
                  </a:lnTo>
                  <a:lnTo>
                    <a:pt x="352" y="1048"/>
                  </a:lnTo>
                  <a:lnTo>
                    <a:pt x="351" y="1047"/>
                  </a:lnTo>
                  <a:lnTo>
                    <a:pt x="351" y="1046"/>
                  </a:lnTo>
                  <a:lnTo>
                    <a:pt x="350" y="1046"/>
                  </a:lnTo>
                  <a:lnTo>
                    <a:pt x="349" y="1046"/>
                  </a:lnTo>
                  <a:lnTo>
                    <a:pt x="349" y="1045"/>
                  </a:lnTo>
                  <a:lnTo>
                    <a:pt x="348" y="1045"/>
                  </a:lnTo>
                  <a:lnTo>
                    <a:pt x="346" y="1045"/>
                  </a:lnTo>
                  <a:lnTo>
                    <a:pt x="345" y="1045"/>
                  </a:lnTo>
                  <a:lnTo>
                    <a:pt x="345" y="1043"/>
                  </a:lnTo>
                  <a:lnTo>
                    <a:pt x="344" y="1042"/>
                  </a:lnTo>
                  <a:lnTo>
                    <a:pt x="343" y="1041"/>
                  </a:lnTo>
                  <a:lnTo>
                    <a:pt x="342" y="1040"/>
                  </a:lnTo>
                  <a:lnTo>
                    <a:pt x="341" y="1039"/>
                  </a:lnTo>
                  <a:lnTo>
                    <a:pt x="339" y="1039"/>
                  </a:lnTo>
                  <a:lnTo>
                    <a:pt x="338" y="1038"/>
                  </a:lnTo>
                  <a:lnTo>
                    <a:pt x="337" y="1038"/>
                  </a:lnTo>
                  <a:lnTo>
                    <a:pt x="336" y="1038"/>
                  </a:lnTo>
                  <a:lnTo>
                    <a:pt x="335" y="1038"/>
                  </a:lnTo>
                  <a:lnTo>
                    <a:pt x="336" y="1038"/>
                  </a:lnTo>
                  <a:lnTo>
                    <a:pt x="338" y="1038"/>
                  </a:lnTo>
                  <a:lnTo>
                    <a:pt x="338" y="1036"/>
                  </a:lnTo>
                  <a:lnTo>
                    <a:pt x="337" y="1035"/>
                  </a:lnTo>
                  <a:lnTo>
                    <a:pt x="336" y="1034"/>
                  </a:lnTo>
                  <a:lnTo>
                    <a:pt x="336" y="1033"/>
                  </a:lnTo>
                  <a:lnTo>
                    <a:pt x="335" y="1033"/>
                  </a:lnTo>
                  <a:lnTo>
                    <a:pt x="334" y="1032"/>
                  </a:lnTo>
                  <a:lnTo>
                    <a:pt x="332" y="1031"/>
                  </a:lnTo>
                  <a:lnTo>
                    <a:pt x="331" y="1031"/>
                  </a:lnTo>
                  <a:lnTo>
                    <a:pt x="331" y="1032"/>
                  </a:lnTo>
                  <a:lnTo>
                    <a:pt x="332" y="1034"/>
                  </a:lnTo>
                  <a:lnTo>
                    <a:pt x="334" y="1034"/>
                  </a:lnTo>
                  <a:lnTo>
                    <a:pt x="334" y="1035"/>
                  </a:lnTo>
                  <a:lnTo>
                    <a:pt x="335" y="1035"/>
                  </a:lnTo>
                  <a:lnTo>
                    <a:pt x="336" y="1036"/>
                  </a:lnTo>
                  <a:lnTo>
                    <a:pt x="335" y="1036"/>
                  </a:lnTo>
                  <a:lnTo>
                    <a:pt x="335" y="1038"/>
                  </a:lnTo>
                  <a:lnTo>
                    <a:pt x="332" y="1039"/>
                  </a:lnTo>
                  <a:lnTo>
                    <a:pt x="331" y="1040"/>
                  </a:lnTo>
                  <a:lnTo>
                    <a:pt x="331" y="1041"/>
                  </a:lnTo>
                  <a:lnTo>
                    <a:pt x="330" y="1041"/>
                  </a:lnTo>
                  <a:lnTo>
                    <a:pt x="329" y="1040"/>
                  </a:lnTo>
                  <a:lnTo>
                    <a:pt x="329" y="1039"/>
                  </a:lnTo>
                  <a:lnTo>
                    <a:pt x="328" y="1039"/>
                  </a:lnTo>
                  <a:lnTo>
                    <a:pt x="326" y="1039"/>
                  </a:lnTo>
                  <a:lnTo>
                    <a:pt x="325" y="1039"/>
                  </a:lnTo>
                  <a:lnTo>
                    <a:pt x="325" y="1038"/>
                  </a:lnTo>
                  <a:lnTo>
                    <a:pt x="325" y="1036"/>
                  </a:lnTo>
                  <a:lnTo>
                    <a:pt x="325" y="1035"/>
                  </a:lnTo>
                  <a:lnTo>
                    <a:pt x="324" y="1034"/>
                  </a:lnTo>
                  <a:lnTo>
                    <a:pt x="324" y="1033"/>
                  </a:lnTo>
                  <a:lnTo>
                    <a:pt x="323" y="1033"/>
                  </a:lnTo>
                  <a:lnTo>
                    <a:pt x="322" y="1032"/>
                  </a:lnTo>
                  <a:lnTo>
                    <a:pt x="321" y="1031"/>
                  </a:lnTo>
                  <a:lnTo>
                    <a:pt x="319" y="1031"/>
                  </a:lnTo>
                  <a:lnTo>
                    <a:pt x="318" y="1029"/>
                  </a:lnTo>
                  <a:lnTo>
                    <a:pt x="317" y="1028"/>
                  </a:lnTo>
                  <a:lnTo>
                    <a:pt x="316" y="1028"/>
                  </a:lnTo>
                  <a:lnTo>
                    <a:pt x="316" y="1027"/>
                  </a:lnTo>
                  <a:lnTo>
                    <a:pt x="315" y="1027"/>
                  </a:lnTo>
                  <a:lnTo>
                    <a:pt x="315" y="1026"/>
                  </a:lnTo>
                  <a:lnTo>
                    <a:pt x="315" y="1025"/>
                  </a:lnTo>
                  <a:lnTo>
                    <a:pt x="313" y="1025"/>
                  </a:lnTo>
                  <a:lnTo>
                    <a:pt x="313" y="1023"/>
                  </a:lnTo>
                  <a:lnTo>
                    <a:pt x="313" y="1022"/>
                  </a:lnTo>
                  <a:lnTo>
                    <a:pt x="312" y="1021"/>
                  </a:lnTo>
                  <a:lnTo>
                    <a:pt x="312" y="1020"/>
                  </a:lnTo>
                  <a:lnTo>
                    <a:pt x="311" y="1020"/>
                  </a:lnTo>
                  <a:lnTo>
                    <a:pt x="310" y="1019"/>
                  </a:lnTo>
                  <a:lnTo>
                    <a:pt x="309" y="1019"/>
                  </a:lnTo>
                  <a:lnTo>
                    <a:pt x="309" y="1018"/>
                  </a:lnTo>
                  <a:lnTo>
                    <a:pt x="308" y="1016"/>
                  </a:lnTo>
                  <a:lnTo>
                    <a:pt x="308" y="1015"/>
                  </a:lnTo>
                  <a:lnTo>
                    <a:pt x="306" y="1015"/>
                  </a:lnTo>
                  <a:lnTo>
                    <a:pt x="305" y="1014"/>
                  </a:lnTo>
                  <a:lnTo>
                    <a:pt x="304" y="1013"/>
                  </a:lnTo>
                  <a:lnTo>
                    <a:pt x="303" y="1013"/>
                  </a:lnTo>
                  <a:lnTo>
                    <a:pt x="303" y="1012"/>
                  </a:lnTo>
                  <a:lnTo>
                    <a:pt x="302" y="1012"/>
                  </a:lnTo>
                  <a:lnTo>
                    <a:pt x="300" y="1010"/>
                  </a:lnTo>
                  <a:lnTo>
                    <a:pt x="299" y="1010"/>
                  </a:lnTo>
                  <a:lnTo>
                    <a:pt x="298" y="1009"/>
                  </a:lnTo>
                  <a:lnTo>
                    <a:pt x="297" y="1009"/>
                  </a:lnTo>
                  <a:lnTo>
                    <a:pt x="292" y="1008"/>
                  </a:lnTo>
                  <a:lnTo>
                    <a:pt x="290" y="1008"/>
                  </a:lnTo>
                  <a:lnTo>
                    <a:pt x="288" y="1008"/>
                  </a:lnTo>
                  <a:lnTo>
                    <a:pt x="288" y="1007"/>
                  </a:lnTo>
                  <a:lnTo>
                    <a:pt x="289" y="1007"/>
                  </a:lnTo>
                  <a:lnTo>
                    <a:pt x="290" y="1007"/>
                  </a:lnTo>
                  <a:lnTo>
                    <a:pt x="291" y="1007"/>
                  </a:lnTo>
                  <a:lnTo>
                    <a:pt x="293" y="1008"/>
                  </a:lnTo>
                  <a:lnTo>
                    <a:pt x="295" y="1007"/>
                  </a:lnTo>
                  <a:lnTo>
                    <a:pt x="293" y="1007"/>
                  </a:lnTo>
                  <a:lnTo>
                    <a:pt x="292" y="1007"/>
                  </a:lnTo>
                  <a:lnTo>
                    <a:pt x="291" y="1007"/>
                  </a:lnTo>
                  <a:lnTo>
                    <a:pt x="291" y="1006"/>
                  </a:lnTo>
                  <a:lnTo>
                    <a:pt x="291" y="1005"/>
                  </a:lnTo>
                  <a:lnTo>
                    <a:pt x="291" y="1003"/>
                  </a:lnTo>
                  <a:lnTo>
                    <a:pt x="291" y="1002"/>
                  </a:lnTo>
                  <a:lnTo>
                    <a:pt x="290" y="1003"/>
                  </a:lnTo>
                  <a:lnTo>
                    <a:pt x="290" y="1005"/>
                  </a:lnTo>
                  <a:lnTo>
                    <a:pt x="290" y="1006"/>
                  </a:lnTo>
                  <a:lnTo>
                    <a:pt x="290" y="1007"/>
                  </a:lnTo>
                  <a:lnTo>
                    <a:pt x="289" y="1007"/>
                  </a:lnTo>
                  <a:lnTo>
                    <a:pt x="288" y="1007"/>
                  </a:lnTo>
                  <a:lnTo>
                    <a:pt x="288" y="1006"/>
                  </a:lnTo>
                  <a:lnTo>
                    <a:pt x="286" y="1006"/>
                  </a:lnTo>
                  <a:lnTo>
                    <a:pt x="285" y="1006"/>
                  </a:lnTo>
                  <a:lnTo>
                    <a:pt x="284" y="1005"/>
                  </a:lnTo>
                  <a:lnTo>
                    <a:pt x="285" y="1003"/>
                  </a:lnTo>
                  <a:lnTo>
                    <a:pt x="285" y="1002"/>
                  </a:lnTo>
                  <a:lnTo>
                    <a:pt x="286" y="1001"/>
                  </a:lnTo>
                  <a:lnTo>
                    <a:pt x="288" y="1001"/>
                  </a:lnTo>
                  <a:lnTo>
                    <a:pt x="289" y="999"/>
                  </a:lnTo>
                  <a:lnTo>
                    <a:pt x="288" y="999"/>
                  </a:lnTo>
                  <a:lnTo>
                    <a:pt x="289" y="997"/>
                  </a:lnTo>
                  <a:lnTo>
                    <a:pt x="288" y="997"/>
                  </a:lnTo>
                  <a:lnTo>
                    <a:pt x="288" y="999"/>
                  </a:lnTo>
                  <a:lnTo>
                    <a:pt x="286" y="1000"/>
                  </a:lnTo>
                  <a:lnTo>
                    <a:pt x="286" y="999"/>
                  </a:lnTo>
                  <a:lnTo>
                    <a:pt x="285" y="997"/>
                  </a:lnTo>
                  <a:lnTo>
                    <a:pt x="286" y="997"/>
                  </a:lnTo>
                  <a:lnTo>
                    <a:pt x="285" y="996"/>
                  </a:lnTo>
                  <a:lnTo>
                    <a:pt x="285" y="995"/>
                  </a:lnTo>
                  <a:lnTo>
                    <a:pt x="286" y="995"/>
                  </a:lnTo>
                  <a:lnTo>
                    <a:pt x="286" y="994"/>
                  </a:lnTo>
                  <a:lnTo>
                    <a:pt x="285" y="995"/>
                  </a:lnTo>
                  <a:lnTo>
                    <a:pt x="285" y="996"/>
                  </a:lnTo>
                  <a:lnTo>
                    <a:pt x="285" y="997"/>
                  </a:lnTo>
                  <a:lnTo>
                    <a:pt x="284" y="997"/>
                  </a:lnTo>
                  <a:lnTo>
                    <a:pt x="284" y="999"/>
                  </a:lnTo>
                  <a:lnTo>
                    <a:pt x="284" y="1000"/>
                  </a:lnTo>
                  <a:lnTo>
                    <a:pt x="283" y="1000"/>
                  </a:lnTo>
                  <a:lnTo>
                    <a:pt x="282" y="1000"/>
                  </a:lnTo>
                  <a:lnTo>
                    <a:pt x="282" y="999"/>
                  </a:lnTo>
                  <a:lnTo>
                    <a:pt x="282" y="997"/>
                  </a:lnTo>
                  <a:lnTo>
                    <a:pt x="282" y="996"/>
                  </a:lnTo>
                  <a:lnTo>
                    <a:pt x="282" y="997"/>
                  </a:lnTo>
                  <a:lnTo>
                    <a:pt x="282" y="999"/>
                  </a:lnTo>
                  <a:lnTo>
                    <a:pt x="280" y="1000"/>
                  </a:lnTo>
                  <a:lnTo>
                    <a:pt x="282" y="1000"/>
                  </a:lnTo>
                  <a:lnTo>
                    <a:pt x="283" y="1000"/>
                  </a:lnTo>
                  <a:lnTo>
                    <a:pt x="283" y="1001"/>
                  </a:lnTo>
                  <a:lnTo>
                    <a:pt x="283" y="1002"/>
                  </a:lnTo>
                  <a:lnTo>
                    <a:pt x="282" y="1002"/>
                  </a:lnTo>
                  <a:lnTo>
                    <a:pt x="282" y="1001"/>
                  </a:lnTo>
                  <a:lnTo>
                    <a:pt x="280" y="1001"/>
                  </a:lnTo>
                  <a:lnTo>
                    <a:pt x="282" y="1002"/>
                  </a:lnTo>
                  <a:lnTo>
                    <a:pt x="282" y="1003"/>
                  </a:lnTo>
                  <a:lnTo>
                    <a:pt x="283" y="1003"/>
                  </a:lnTo>
                  <a:lnTo>
                    <a:pt x="284" y="1006"/>
                  </a:lnTo>
                  <a:lnTo>
                    <a:pt x="285" y="1007"/>
                  </a:lnTo>
                  <a:lnTo>
                    <a:pt x="284" y="1007"/>
                  </a:lnTo>
                  <a:lnTo>
                    <a:pt x="283" y="1007"/>
                  </a:lnTo>
                  <a:lnTo>
                    <a:pt x="282" y="1008"/>
                  </a:lnTo>
                  <a:lnTo>
                    <a:pt x="280" y="1008"/>
                  </a:lnTo>
                  <a:lnTo>
                    <a:pt x="279" y="1009"/>
                  </a:lnTo>
                  <a:lnTo>
                    <a:pt x="278" y="1009"/>
                  </a:lnTo>
                  <a:lnTo>
                    <a:pt x="278" y="1010"/>
                  </a:lnTo>
                  <a:lnTo>
                    <a:pt x="277" y="1012"/>
                  </a:lnTo>
                  <a:lnTo>
                    <a:pt x="277" y="1013"/>
                  </a:lnTo>
                  <a:lnTo>
                    <a:pt x="276" y="1013"/>
                  </a:lnTo>
                  <a:lnTo>
                    <a:pt x="276" y="1014"/>
                  </a:lnTo>
                  <a:lnTo>
                    <a:pt x="276" y="1015"/>
                  </a:lnTo>
                  <a:lnTo>
                    <a:pt x="277" y="1015"/>
                  </a:lnTo>
                  <a:lnTo>
                    <a:pt x="278" y="1016"/>
                  </a:lnTo>
                  <a:lnTo>
                    <a:pt x="279" y="1016"/>
                  </a:lnTo>
                  <a:lnTo>
                    <a:pt x="279" y="1018"/>
                  </a:lnTo>
                  <a:lnTo>
                    <a:pt x="278" y="1018"/>
                  </a:lnTo>
                  <a:lnTo>
                    <a:pt x="278" y="1016"/>
                  </a:lnTo>
                  <a:lnTo>
                    <a:pt x="277" y="1016"/>
                  </a:lnTo>
                  <a:lnTo>
                    <a:pt x="276" y="1016"/>
                  </a:lnTo>
                  <a:lnTo>
                    <a:pt x="275" y="1016"/>
                  </a:lnTo>
                  <a:lnTo>
                    <a:pt x="273" y="1016"/>
                  </a:lnTo>
                  <a:lnTo>
                    <a:pt x="272" y="1016"/>
                  </a:lnTo>
                  <a:lnTo>
                    <a:pt x="271" y="1016"/>
                  </a:lnTo>
                  <a:lnTo>
                    <a:pt x="270" y="1016"/>
                  </a:lnTo>
                  <a:lnTo>
                    <a:pt x="269" y="1016"/>
                  </a:lnTo>
                  <a:lnTo>
                    <a:pt x="269" y="1015"/>
                  </a:lnTo>
                  <a:lnTo>
                    <a:pt x="270" y="1015"/>
                  </a:lnTo>
                  <a:lnTo>
                    <a:pt x="270" y="1014"/>
                  </a:lnTo>
                  <a:lnTo>
                    <a:pt x="271" y="1014"/>
                  </a:lnTo>
                  <a:lnTo>
                    <a:pt x="271" y="1013"/>
                  </a:lnTo>
                  <a:lnTo>
                    <a:pt x="271" y="1012"/>
                  </a:lnTo>
                  <a:lnTo>
                    <a:pt x="272" y="1010"/>
                  </a:lnTo>
                  <a:lnTo>
                    <a:pt x="272" y="1009"/>
                  </a:lnTo>
                  <a:lnTo>
                    <a:pt x="272" y="1008"/>
                  </a:lnTo>
                  <a:lnTo>
                    <a:pt x="273" y="1007"/>
                  </a:lnTo>
                  <a:lnTo>
                    <a:pt x="273" y="1006"/>
                  </a:lnTo>
                  <a:lnTo>
                    <a:pt x="275" y="1005"/>
                  </a:lnTo>
                  <a:lnTo>
                    <a:pt x="275" y="1002"/>
                  </a:lnTo>
                  <a:lnTo>
                    <a:pt x="276" y="1001"/>
                  </a:lnTo>
                  <a:lnTo>
                    <a:pt x="276" y="1000"/>
                  </a:lnTo>
                  <a:lnTo>
                    <a:pt x="277" y="999"/>
                  </a:lnTo>
                  <a:lnTo>
                    <a:pt x="277" y="997"/>
                  </a:lnTo>
                  <a:lnTo>
                    <a:pt x="277" y="996"/>
                  </a:lnTo>
                  <a:lnTo>
                    <a:pt x="278" y="995"/>
                  </a:lnTo>
                  <a:lnTo>
                    <a:pt x="278" y="994"/>
                  </a:lnTo>
                  <a:lnTo>
                    <a:pt x="278" y="993"/>
                  </a:lnTo>
                  <a:lnTo>
                    <a:pt x="279" y="992"/>
                  </a:lnTo>
                  <a:lnTo>
                    <a:pt x="279" y="990"/>
                  </a:lnTo>
                  <a:lnTo>
                    <a:pt x="279" y="989"/>
                  </a:lnTo>
                  <a:lnTo>
                    <a:pt x="280" y="989"/>
                  </a:lnTo>
                  <a:lnTo>
                    <a:pt x="280" y="988"/>
                  </a:lnTo>
                  <a:lnTo>
                    <a:pt x="280" y="987"/>
                  </a:lnTo>
                  <a:lnTo>
                    <a:pt x="280" y="986"/>
                  </a:lnTo>
                  <a:lnTo>
                    <a:pt x="282" y="986"/>
                  </a:lnTo>
                  <a:lnTo>
                    <a:pt x="282" y="985"/>
                  </a:lnTo>
                  <a:lnTo>
                    <a:pt x="282" y="983"/>
                  </a:lnTo>
                  <a:lnTo>
                    <a:pt x="282" y="982"/>
                  </a:lnTo>
                  <a:lnTo>
                    <a:pt x="282" y="981"/>
                  </a:lnTo>
                  <a:lnTo>
                    <a:pt x="283" y="980"/>
                  </a:lnTo>
                  <a:lnTo>
                    <a:pt x="283" y="977"/>
                  </a:lnTo>
                  <a:lnTo>
                    <a:pt x="283" y="975"/>
                  </a:lnTo>
                  <a:lnTo>
                    <a:pt x="283" y="974"/>
                  </a:lnTo>
                  <a:lnTo>
                    <a:pt x="282" y="973"/>
                  </a:lnTo>
                  <a:lnTo>
                    <a:pt x="282" y="972"/>
                  </a:lnTo>
                  <a:lnTo>
                    <a:pt x="280" y="970"/>
                  </a:lnTo>
                  <a:lnTo>
                    <a:pt x="279" y="970"/>
                  </a:lnTo>
                  <a:lnTo>
                    <a:pt x="279" y="969"/>
                  </a:lnTo>
                  <a:lnTo>
                    <a:pt x="279" y="968"/>
                  </a:lnTo>
                  <a:lnTo>
                    <a:pt x="279" y="967"/>
                  </a:lnTo>
                  <a:lnTo>
                    <a:pt x="279" y="966"/>
                  </a:lnTo>
                  <a:lnTo>
                    <a:pt x="279" y="964"/>
                  </a:lnTo>
                  <a:lnTo>
                    <a:pt x="278" y="964"/>
                  </a:lnTo>
                  <a:lnTo>
                    <a:pt x="278" y="963"/>
                  </a:lnTo>
                  <a:lnTo>
                    <a:pt x="277" y="962"/>
                  </a:lnTo>
                  <a:lnTo>
                    <a:pt x="277" y="961"/>
                  </a:lnTo>
                  <a:lnTo>
                    <a:pt x="277" y="960"/>
                  </a:lnTo>
                  <a:lnTo>
                    <a:pt x="276" y="960"/>
                  </a:lnTo>
                  <a:lnTo>
                    <a:pt x="276" y="959"/>
                  </a:lnTo>
                  <a:lnTo>
                    <a:pt x="275" y="959"/>
                  </a:lnTo>
                  <a:lnTo>
                    <a:pt x="275" y="957"/>
                  </a:lnTo>
                  <a:lnTo>
                    <a:pt x="275" y="956"/>
                  </a:lnTo>
                  <a:lnTo>
                    <a:pt x="273" y="955"/>
                  </a:lnTo>
                  <a:lnTo>
                    <a:pt x="275" y="956"/>
                  </a:lnTo>
                  <a:lnTo>
                    <a:pt x="276" y="956"/>
                  </a:lnTo>
                  <a:lnTo>
                    <a:pt x="276" y="957"/>
                  </a:lnTo>
                  <a:lnTo>
                    <a:pt x="277" y="957"/>
                  </a:lnTo>
                  <a:lnTo>
                    <a:pt x="277" y="959"/>
                  </a:lnTo>
                  <a:lnTo>
                    <a:pt x="278" y="959"/>
                  </a:lnTo>
                  <a:lnTo>
                    <a:pt x="278" y="960"/>
                  </a:lnTo>
                  <a:lnTo>
                    <a:pt x="279" y="961"/>
                  </a:lnTo>
                  <a:lnTo>
                    <a:pt x="280" y="962"/>
                  </a:lnTo>
                  <a:lnTo>
                    <a:pt x="280" y="963"/>
                  </a:lnTo>
                  <a:lnTo>
                    <a:pt x="282" y="963"/>
                  </a:lnTo>
                  <a:lnTo>
                    <a:pt x="283" y="964"/>
                  </a:lnTo>
                  <a:lnTo>
                    <a:pt x="283" y="966"/>
                  </a:lnTo>
                  <a:lnTo>
                    <a:pt x="283" y="967"/>
                  </a:lnTo>
                  <a:lnTo>
                    <a:pt x="284" y="967"/>
                  </a:lnTo>
                  <a:lnTo>
                    <a:pt x="285" y="968"/>
                  </a:lnTo>
                  <a:lnTo>
                    <a:pt x="286" y="969"/>
                  </a:lnTo>
                  <a:lnTo>
                    <a:pt x="286" y="970"/>
                  </a:lnTo>
                  <a:lnTo>
                    <a:pt x="288" y="972"/>
                  </a:lnTo>
                  <a:lnTo>
                    <a:pt x="288" y="973"/>
                  </a:lnTo>
                  <a:lnTo>
                    <a:pt x="289" y="973"/>
                  </a:lnTo>
                  <a:lnTo>
                    <a:pt x="289" y="974"/>
                  </a:lnTo>
                  <a:lnTo>
                    <a:pt x="290" y="975"/>
                  </a:lnTo>
                  <a:lnTo>
                    <a:pt x="291" y="976"/>
                  </a:lnTo>
                  <a:lnTo>
                    <a:pt x="291" y="977"/>
                  </a:lnTo>
                  <a:lnTo>
                    <a:pt x="291" y="979"/>
                  </a:lnTo>
                  <a:lnTo>
                    <a:pt x="292" y="980"/>
                  </a:lnTo>
                  <a:lnTo>
                    <a:pt x="293" y="981"/>
                  </a:lnTo>
                  <a:lnTo>
                    <a:pt x="293" y="982"/>
                  </a:lnTo>
                  <a:lnTo>
                    <a:pt x="295" y="982"/>
                  </a:lnTo>
                  <a:lnTo>
                    <a:pt x="295" y="983"/>
                  </a:lnTo>
                  <a:lnTo>
                    <a:pt x="296" y="983"/>
                  </a:lnTo>
                  <a:lnTo>
                    <a:pt x="296" y="985"/>
                  </a:lnTo>
                  <a:lnTo>
                    <a:pt x="297" y="986"/>
                  </a:lnTo>
                  <a:lnTo>
                    <a:pt x="298" y="986"/>
                  </a:lnTo>
                  <a:lnTo>
                    <a:pt x="298" y="987"/>
                  </a:lnTo>
                  <a:lnTo>
                    <a:pt x="299" y="988"/>
                  </a:lnTo>
                  <a:lnTo>
                    <a:pt x="300" y="989"/>
                  </a:lnTo>
                  <a:lnTo>
                    <a:pt x="302" y="990"/>
                  </a:lnTo>
                  <a:lnTo>
                    <a:pt x="302" y="992"/>
                  </a:lnTo>
                  <a:lnTo>
                    <a:pt x="303" y="993"/>
                  </a:lnTo>
                  <a:lnTo>
                    <a:pt x="304" y="993"/>
                  </a:lnTo>
                  <a:lnTo>
                    <a:pt x="304" y="994"/>
                  </a:lnTo>
                  <a:lnTo>
                    <a:pt x="305" y="994"/>
                  </a:lnTo>
                  <a:lnTo>
                    <a:pt x="304" y="993"/>
                  </a:lnTo>
                  <a:lnTo>
                    <a:pt x="305" y="993"/>
                  </a:lnTo>
                  <a:lnTo>
                    <a:pt x="306" y="993"/>
                  </a:lnTo>
                  <a:lnTo>
                    <a:pt x="306" y="992"/>
                  </a:lnTo>
                  <a:lnTo>
                    <a:pt x="305" y="990"/>
                  </a:lnTo>
                  <a:lnTo>
                    <a:pt x="304" y="990"/>
                  </a:lnTo>
                  <a:lnTo>
                    <a:pt x="304" y="989"/>
                  </a:lnTo>
                  <a:lnTo>
                    <a:pt x="303" y="988"/>
                  </a:lnTo>
                  <a:lnTo>
                    <a:pt x="302" y="988"/>
                  </a:lnTo>
                  <a:lnTo>
                    <a:pt x="302" y="987"/>
                  </a:lnTo>
                  <a:lnTo>
                    <a:pt x="302" y="986"/>
                  </a:lnTo>
                  <a:lnTo>
                    <a:pt x="300" y="986"/>
                  </a:lnTo>
                  <a:lnTo>
                    <a:pt x="299" y="986"/>
                  </a:lnTo>
                  <a:lnTo>
                    <a:pt x="299" y="985"/>
                  </a:lnTo>
                  <a:lnTo>
                    <a:pt x="299" y="983"/>
                  </a:lnTo>
                  <a:lnTo>
                    <a:pt x="298" y="982"/>
                  </a:lnTo>
                  <a:lnTo>
                    <a:pt x="298" y="981"/>
                  </a:lnTo>
                  <a:lnTo>
                    <a:pt x="298" y="980"/>
                  </a:lnTo>
                  <a:lnTo>
                    <a:pt x="297" y="980"/>
                  </a:lnTo>
                  <a:lnTo>
                    <a:pt x="296" y="980"/>
                  </a:lnTo>
                  <a:lnTo>
                    <a:pt x="296" y="979"/>
                  </a:lnTo>
                  <a:lnTo>
                    <a:pt x="295" y="979"/>
                  </a:lnTo>
                  <a:lnTo>
                    <a:pt x="293" y="977"/>
                  </a:lnTo>
                  <a:lnTo>
                    <a:pt x="293" y="976"/>
                  </a:lnTo>
                  <a:lnTo>
                    <a:pt x="293" y="975"/>
                  </a:lnTo>
                  <a:lnTo>
                    <a:pt x="292" y="974"/>
                  </a:lnTo>
                  <a:lnTo>
                    <a:pt x="291" y="973"/>
                  </a:lnTo>
                  <a:lnTo>
                    <a:pt x="291" y="972"/>
                  </a:lnTo>
                  <a:lnTo>
                    <a:pt x="291" y="970"/>
                  </a:lnTo>
                  <a:lnTo>
                    <a:pt x="290" y="969"/>
                  </a:lnTo>
                  <a:lnTo>
                    <a:pt x="290" y="968"/>
                  </a:lnTo>
                  <a:lnTo>
                    <a:pt x="289" y="967"/>
                  </a:lnTo>
                  <a:lnTo>
                    <a:pt x="288" y="966"/>
                  </a:lnTo>
                  <a:lnTo>
                    <a:pt x="288" y="964"/>
                  </a:lnTo>
                  <a:lnTo>
                    <a:pt x="288" y="963"/>
                  </a:lnTo>
                  <a:lnTo>
                    <a:pt x="288" y="962"/>
                  </a:lnTo>
                  <a:lnTo>
                    <a:pt x="288" y="961"/>
                  </a:lnTo>
                  <a:lnTo>
                    <a:pt x="286" y="961"/>
                  </a:lnTo>
                  <a:lnTo>
                    <a:pt x="286" y="962"/>
                  </a:lnTo>
                  <a:lnTo>
                    <a:pt x="285" y="962"/>
                  </a:lnTo>
                  <a:lnTo>
                    <a:pt x="285" y="961"/>
                  </a:lnTo>
                  <a:lnTo>
                    <a:pt x="284" y="961"/>
                  </a:lnTo>
                  <a:lnTo>
                    <a:pt x="283" y="961"/>
                  </a:lnTo>
                  <a:lnTo>
                    <a:pt x="282" y="962"/>
                  </a:lnTo>
                  <a:lnTo>
                    <a:pt x="282" y="961"/>
                  </a:lnTo>
                  <a:lnTo>
                    <a:pt x="282" y="960"/>
                  </a:lnTo>
                  <a:lnTo>
                    <a:pt x="282" y="959"/>
                  </a:lnTo>
                  <a:lnTo>
                    <a:pt x="282" y="957"/>
                  </a:lnTo>
                  <a:lnTo>
                    <a:pt x="280" y="957"/>
                  </a:lnTo>
                  <a:lnTo>
                    <a:pt x="279" y="957"/>
                  </a:lnTo>
                  <a:lnTo>
                    <a:pt x="278" y="957"/>
                  </a:lnTo>
                  <a:lnTo>
                    <a:pt x="278" y="956"/>
                  </a:lnTo>
                  <a:lnTo>
                    <a:pt x="279" y="956"/>
                  </a:lnTo>
                  <a:lnTo>
                    <a:pt x="279" y="955"/>
                  </a:lnTo>
                  <a:lnTo>
                    <a:pt x="279" y="954"/>
                  </a:lnTo>
                  <a:lnTo>
                    <a:pt x="279" y="953"/>
                  </a:lnTo>
                  <a:lnTo>
                    <a:pt x="278" y="952"/>
                  </a:lnTo>
                  <a:lnTo>
                    <a:pt x="278" y="950"/>
                  </a:lnTo>
                  <a:lnTo>
                    <a:pt x="277" y="949"/>
                  </a:lnTo>
                  <a:lnTo>
                    <a:pt x="277" y="948"/>
                  </a:lnTo>
                  <a:lnTo>
                    <a:pt x="276" y="947"/>
                  </a:lnTo>
                  <a:lnTo>
                    <a:pt x="275" y="946"/>
                  </a:lnTo>
                  <a:lnTo>
                    <a:pt x="273" y="944"/>
                  </a:lnTo>
                  <a:lnTo>
                    <a:pt x="273" y="943"/>
                  </a:lnTo>
                  <a:lnTo>
                    <a:pt x="272" y="942"/>
                  </a:lnTo>
                  <a:lnTo>
                    <a:pt x="272" y="941"/>
                  </a:lnTo>
                  <a:lnTo>
                    <a:pt x="271" y="941"/>
                  </a:lnTo>
                  <a:lnTo>
                    <a:pt x="270" y="940"/>
                  </a:lnTo>
                  <a:lnTo>
                    <a:pt x="269" y="939"/>
                  </a:lnTo>
                  <a:lnTo>
                    <a:pt x="267" y="939"/>
                  </a:lnTo>
                  <a:lnTo>
                    <a:pt x="267" y="937"/>
                  </a:lnTo>
                  <a:lnTo>
                    <a:pt x="266" y="937"/>
                  </a:lnTo>
                  <a:lnTo>
                    <a:pt x="264" y="937"/>
                  </a:lnTo>
                  <a:lnTo>
                    <a:pt x="263" y="939"/>
                  </a:lnTo>
                  <a:lnTo>
                    <a:pt x="263" y="940"/>
                  </a:lnTo>
                  <a:lnTo>
                    <a:pt x="262" y="939"/>
                  </a:lnTo>
                  <a:lnTo>
                    <a:pt x="263" y="937"/>
                  </a:lnTo>
                  <a:lnTo>
                    <a:pt x="265" y="937"/>
                  </a:lnTo>
                  <a:lnTo>
                    <a:pt x="265" y="936"/>
                  </a:lnTo>
                  <a:lnTo>
                    <a:pt x="265" y="935"/>
                  </a:lnTo>
                  <a:lnTo>
                    <a:pt x="265" y="934"/>
                  </a:lnTo>
                  <a:lnTo>
                    <a:pt x="263" y="933"/>
                  </a:lnTo>
                  <a:lnTo>
                    <a:pt x="262" y="931"/>
                  </a:lnTo>
                  <a:lnTo>
                    <a:pt x="262" y="933"/>
                  </a:lnTo>
                  <a:lnTo>
                    <a:pt x="262" y="934"/>
                  </a:lnTo>
                  <a:lnTo>
                    <a:pt x="262" y="936"/>
                  </a:lnTo>
                  <a:lnTo>
                    <a:pt x="262" y="937"/>
                  </a:lnTo>
                  <a:lnTo>
                    <a:pt x="262" y="939"/>
                  </a:lnTo>
                  <a:lnTo>
                    <a:pt x="262" y="940"/>
                  </a:lnTo>
                  <a:lnTo>
                    <a:pt x="263" y="940"/>
                  </a:lnTo>
                  <a:lnTo>
                    <a:pt x="263" y="941"/>
                  </a:lnTo>
                  <a:lnTo>
                    <a:pt x="262" y="941"/>
                  </a:lnTo>
                  <a:lnTo>
                    <a:pt x="260" y="940"/>
                  </a:lnTo>
                  <a:lnTo>
                    <a:pt x="260" y="939"/>
                  </a:lnTo>
                  <a:lnTo>
                    <a:pt x="259" y="939"/>
                  </a:lnTo>
                  <a:lnTo>
                    <a:pt x="259" y="937"/>
                  </a:lnTo>
                  <a:lnTo>
                    <a:pt x="259" y="936"/>
                  </a:lnTo>
                  <a:lnTo>
                    <a:pt x="258" y="936"/>
                  </a:lnTo>
                  <a:lnTo>
                    <a:pt x="258" y="935"/>
                  </a:lnTo>
                  <a:lnTo>
                    <a:pt x="259" y="935"/>
                  </a:lnTo>
                  <a:lnTo>
                    <a:pt x="259" y="934"/>
                  </a:lnTo>
                  <a:lnTo>
                    <a:pt x="259" y="933"/>
                  </a:lnTo>
                  <a:lnTo>
                    <a:pt x="259" y="931"/>
                  </a:lnTo>
                  <a:lnTo>
                    <a:pt x="259" y="930"/>
                  </a:lnTo>
                  <a:lnTo>
                    <a:pt x="259" y="929"/>
                  </a:lnTo>
                  <a:lnTo>
                    <a:pt x="259" y="928"/>
                  </a:lnTo>
                  <a:lnTo>
                    <a:pt x="259" y="927"/>
                  </a:lnTo>
                  <a:lnTo>
                    <a:pt x="259" y="926"/>
                  </a:lnTo>
                  <a:lnTo>
                    <a:pt x="259" y="924"/>
                  </a:lnTo>
                  <a:lnTo>
                    <a:pt x="258" y="923"/>
                  </a:lnTo>
                  <a:lnTo>
                    <a:pt x="258" y="922"/>
                  </a:lnTo>
                  <a:lnTo>
                    <a:pt x="257" y="922"/>
                  </a:lnTo>
                  <a:lnTo>
                    <a:pt x="257" y="921"/>
                  </a:lnTo>
                  <a:lnTo>
                    <a:pt x="257" y="920"/>
                  </a:lnTo>
                  <a:lnTo>
                    <a:pt x="257" y="918"/>
                  </a:lnTo>
                  <a:lnTo>
                    <a:pt x="256" y="918"/>
                  </a:lnTo>
                  <a:lnTo>
                    <a:pt x="256" y="917"/>
                  </a:lnTo>
                  <a:lnTo>
                    <a:pt x="254" y="917"/>
                  </a:lnTo>
                  <a:lnTo>
                    <a:pt x="254" y="916"/>
                  </a:lnTo>
                  <a:lnTo>
                    <a:pt x="254" y="915"/>
                  </a:lnTo>
                  <a:lnTo>
                    <a:pt x="253" y="914"/>
                  </a:lnTo>
                  <a:lnTo>
                    <a:pt x="253" y="913"/>
                  </a:lnTo>
                  <a:lnTo>
                    <a:pt x="252" y="913"/>
                  </a:lnTo>
                  <a:lnTo>
                    <a:pt x="252" y="911"/>
                  </a:lnTo>
                  <a:lnTo>
                    <a:pt x="251" y="911"/>
                  </a:lnTo>
                  <a:lnTo>
                    <a:pt x="251" y="910"/>
                  </a:lnTo>
                  <a:lnTo>
                    <a:pt x="250" y="909"/>
                  </a:lnTo>
                  <a:lnTo>
                    <a:pt x="250" y="908"/>
                  </a:lnTo>
                  <a:lnTo>
                    <a:pt x="249" y="907"/>
                  </a:lnTo>
                  <a:lnTo>
                    <a:pt x="249" y="906"/>
                  </a:lnTo>
                  <a:lnTo>
                    <a:pt x="247" y="903"/>
                  </a:lnTo>
                  <a:lnTo>
                    <a:pt x="246" y="903"/>
                  </a:lnTo>
                  <a:lnTo>
                    <a:pt x="246" y="902"/>
                  </a:lnTo>
                  <a:lnTo>
                    <a:pt x="245" y="902"/>
                  </a:lnTo>
                  <a:lnTo>
                    <a:pt x="244" y="901"/>
                  </a:lnTo>
                  <a:lnTo>
                    <a:pt x="243" y="900"/>
                  </a:lnTo>
                  <a:lnTo>
                    <a:pt x="242" y="900"/>
                  </a:lnTo>
                  <a:lnTo>
                    <a:pt x="242" y="898"/>
                  </a:lnTo>
                  <a:lnTo>
                    <a:pt x="240" y="897"/>
                  </a:lnTo>
                  <a:lnTo>
                    <a:pt x="239" y="897"/>
                  </a:lnTo>
                  <a:lnTo>
                    <a:pt x="238" y="896"/>
                  </a:lnTo>
                  <a:lnTo>
                    <a:pt x="238" y="895"/>
                  </a:lnTo>
                  <a:lnTo>
                    <a:pt x="237" y="895"/>
                  </a:lnTo>
                  <a:lnTo>
                    <a:pt x="236" y="894"/>
                  </a:lnTo>
                  <a:lnTo>
                    <a:pt x="234" y="894"/>
                  </a:lnTo>
                  <a:lnTo>
                    <a:pt x="233" y="893"/>
                  </a:lnTo>
                  <a:lnTo>
                    <a:pt x="232" y="893"/>
                  </a:lnTo>
                  <a:lnTo>
                    <a:pt x="231" y="891"/>
                  </a:lnTo>
                  <a:lnTo>
                    <a:pt x="230" y="891"/>
                  </a:lnTo>
                  <a:lnTo>
                    <a:pt x="229" y="891"/>
                  </a:lnTo>
                  <a:lnTo>
                    <a:pt x="229" y="890"/>
                  </a:lnTo>
                  <a:lnTo>
                    <a:pt x="227" y="890"/>
                  </a:lnTo>
                  <a:lnTo>
                    <a:pt x="227" y="889"/>
                  </a:lnTo>
                  <a:lnTo>
                    <a:pt x="226" y="889"/>
                  </a:lnTo>
                  <a:lnTo>
                    <a:pt x="225" y="888"/>
                  </a:lnTo>
                  <a:lnTo>
                    <a:pt x="225" y="889"/>
                  </a:lnTo>
                  <a:lnTo>
                    <a:pt x="224" y="889"/>
                  </a:lnTo>
                  <a:lnTo>
                    <a:pt x="224" y="888"/>
                  </a:lnTo>
                  <a:lnTo>
                    <a:pt x="223" y="888"/>
                  </a:lnTo>
                  <a:lnTo>
                    <a:pt x="221" y="887"/>
                  </a:lnTo>
                  <a:lnTo>
                    <a:pt x="221" y="885"/>
                  </a:lnTo>
                  <a:lnTo>
                    <a:pt x="220" y="885"/>
                  </a:lnTo>
                  <a:lnTo>
                    <a:pt x="221" y="884"/>
                  </a:lnTo>
                  <a:lnTo>
                    <a:pt x="220" y="884"/>
                  </a:lnTo>
                  <a:lnTo>
                    <a:pt x="219" y="883"/>
                  </a:lnTo>
                  <a:lnTo>
                    <a:pt x="219" y="882"/>
                  </a:lnTo>
                  <a:lnTo>
                    <a:pt x="218" y="882"/>
                  </a:lnTo>
                  <a:lnTo>
                    <a:pt x="217" y="881"/>
                  </a:lnTo>
                  <a:lnTo>
                    <a:pt x="216" y="881"/>
                  </a:lnTo>
                  <a:lnTo>
                    <a:pt x="216" y="880"/>
                  </a:lnTo>
                  <a:lnTo>
                    <a:pt x="214" y="880"/>
                  </a:lnTo>
                  <a:lnTo>
                    <a:pt x="213" y="878"/>
                  </a:lnTo>
                  <a:lnTo>
                    <a:pt x="214" y="878"/>
                  </a:lnTo>
                  <a:lnTo>
                    <a:pt x="213" y="877"/>
                  </a:lnTo>
                  <a:lnTo>
                    <a:pt x="212" y="877"/>
                  </a:lnTo>
                  <a:lnTo>
                    <a:pt x="211" y="877"/>
                  </a:lnTo>
                  <a:lnTo>
                    <a:pt x="211" y="876"/>
                  </a:lnTo>
                  <a:lnTo>
                    <a:pt x="210" y="876"/>
                  </a:lnTo>
                  <a:lnTo>
                    <a:pt x="210" y="875"/>
                  </a:lnTo>
                  <a:lnTo>
                    <a:pt x="209" y="875"/>
                  </a:lnTo>
                  <a:lnTo>
                    <a:pt x="207" y="874"/>
                  </a:lnTo>
                  <a:lnTo>
                    <a:pt x="207" y="873"/>
                  </a:lnTo>
                  <a:lnTo>
                    <a:pt x="207" y="871"/>
                  </a:lnTo>
                  <a:lnTo>
                    <a:pt x="207" y="870"/>
                  </a:lnTo>
                  <a:lnTo>
                    <a:pt x="206" y="870"/>
                  </a:lnTo>
                  <a:lnTo>
                    <a:pt x="206" y="869"/>
                  </a:lnTo>
                  <a:lnTo>
                    <a:pt x="205" y="868"/>
                  </a:lnTo>
                  <a:lnTo>
                    <a:pt x="204" y="867"/>
                  </a:lnTo>
                  <a:lnTo>
                    <a:pt x="204" y="868"/>
                  </a:lnTo>
                  <a:lnTo>
                    <a:pt x="203" y="867"/>
                  </a:lnTo>
                  <a:lnTo>
                    <a:pt x="201" y="865"/>
                  </a:lnTo>
                  <a:lnTo>
                    <a:pt x="201" y="864"/>
                  </a:lnTo>
                  <a:lnTo>
                    <a:pt x="201" y="863"/>
                  </a:lnTo>
                  <a:lnTo>
                    <a:pt x="200" y="863"/>
                  </a:lnTo>
                  <a:lnTo>
                    <a:pt x="200" y="862"/>
                  </a:lnTo>
                  <a:lnTo>
                    <a:pt x="199" y="861"/>
                  </a:lnTo>
                  <a:lnTo>
                    <a:pt x="198" y="860"/>
                  </a:lnTo>
                  <a:lnTo>
                    <a:pt x="197" y="858"/>
                  </a:lnTo>
                  <a:lnTo>
                    <a:pt x="198" y="860"/>
                  </a:lnTo>
                  <a:lnTo>
                    <a:pt x="197" y="857"/>
                  </a:lnTo>
                  <a:lnTo>
                    <a:pt x="197" y="856"/>
                  </a:lnTo>
                  <a:lnTo>
                    <a:pt x="196" y="856"/>
                  </a:lnTo>
                  <a:lnTo>
                    <a:pt x="196" y="855"/>
                  </a:lnTo>
                  <a:lnTo>
                    <a:pt x="194" y="854"/>
                  </a:lnTo>
                  <a:lnTo>
                    <a:pt x="194" y="852"/>
                  </a:lnTo>
                  <a:lnTo>
                    <a:pt x="193" y="852"/>
                  </a:lnTo>
                  <a:lnTo>
                    <a:pt x="193" y="851"/>
                  </a:lnTo>
                  <a:lnTo>
                    <a:pt x="193" y="850"/>
                  </a:lnTo>
                  <a:lnTo>
                    <a:pt x="192" y="850"/>
                  </a:lnTo>
                  <a:lnTo>
                    <a:pt x="192" y="849"/>
                  </a:lnTo>
                  <a:lnTo>
                    <a:pt x="191" y="848"/>
                  </a:lnTo>
                  <a:lnTo>
                    <a:pt x="190" y="848"/>
                  </a:lnTo>
                  <a:lnTo>
                    <a:pt x="190" y="847"/>
                  </a:lnTo>
                  <a:lnTo>
                    <a:pt x="188" y="847"/>
                  </a:lnTo>
                  <a:lnTo>
                    <a:pt x="188" y="845"/>
                  </a:lnTo>
                  <a:lnTo>
                    <a:pt x="188" y="844"/>
                  </a:lnTo>
                  <a:lnTo>
                    <a:pt x="187" y="843"/>
                  </a:lnTo>
                  <a:lnTo>
                    <a:pt x="187" y="842"/>
                  </a:lnTo>
                  <a:lnTo>
                    <a:pt x="186" y="841"/>
                  </a:lnTo>
                  <a:lnTo>
                    <a:pt x="185" y="839"/>
                  </a:lnTo>
                  <a:lnTo>
                    <a:pt x="185" y="838"/>
                  </a:lnTo>
                  <a:lnTo>
                    <a:pt x="184" y="838"/>
                  </a:lnTo>
                  <a:lnTo>
                    <a:pt x="184" y="837"/>
                  </a:lnTo>
                  <a:lnTo>
                    <a:pt x="183" y="837"/>
                  </a:lnTo>
                  <a:lnTo>
                    <a:pt x="181" y="836"/>
                  </a:lnTo>
                  <a:lnTo>
                    <a:pt x="180" y="836"/>
                  </a:lnTo>
                  <a:lnTo>
                    <a:pt x="179" y="835"/>
                  </a:lnTo>
                  <a:lnTo>
                    <a:pt x="178" y="834"/>
                  </a:lnTo>
                  <a:lnTo>
                    <a:pt x="177" y="832"/>
                  </a:lnTo>
                  <a:lnTo>
                    <a:pt x="175" y="832"/>
                  </a:lnTo>
                  <a:lnTo>
                    <a:pt x="174" y="831"/>
                  </a:lnTo>
                  <a:lnTo>
                    <a:pt x="173" y="831"/>
                  </a:lnTo>
                  <a:lnTo>
                    <a:pt x="172" y="830"/>
                  </a:lnTo>
                  <a:lnTo>
                    <a:pt x="171" y="829"/>
                  </a:lnTo>
                  <a:lnTo>
                    <a:pt x="171" y="828"/>
                  </a:lnTo>
                  <a:lnTo>
                    <a:pt x="170" y="828"/>
                  </a:lnTo>
                  <a:lnTo>
                    <a:pt x="170" y="827"/>
                  </a:lnTo>
                  <a:lnTo>
                    <a:pt x="170" y="825"/>
                  </a:lnTo>
                  <a:lnTo>
                    <a:pt x="170" y="824"/>
                  </a:lnTo>
                  <a:lnTo>
                    <a:pt x="168" y="824"/>
                  </a:lnTo>
                  <a:lnTo>
                    <a:pt x="168" y="823"/>
                  </a:lnTo>
                  <a:lnTo>
                    <a:pt x="167" y="823"/>
                  </a:lnTo>
                  <a:lnTo>
                    <a:pt x="167" y="822"/>
                  </a:lnTo>
                  <a:lnTo>
                    <a:pt x="166" y="822"/>
                  </a:lnTo>
                  <a:lnTo>
                    <a:pt x="166" y="821"/>
                  </a:lnTo>
                  <a:lnTo>
                    <a:pt x="165" y="821"/>
                  </a:lnTo>
                  <a:lnTo>
                    <a:pt x="164" y="821"/>
                  </a:lnTo>
                  <a:lnTo>
                    <a:pt x="164" y="819"/>
                  </a:lnTo>
                  <a:lnTo>
                    <a:pt x="164" y="818"/>
                  </a:lnTo>
                  <a:lnTo>
                    <a:pt x="163" y="818"/>
                  </a:lnTo>
                  <a:lnTo>
                    <a:pt x="163" y="817"/>
                  </a:lnTo>
                  <a:lnTo>
                    <a:pt x="161" y="817"/>
                  </a:lnTo>
                  <a:lnTo>
                    <a:pt x="160" y="816"/>
                  </a:lnTo>
                  <a:lnTo>
                    <a:pt x="159" y="816"/>
                  </a:lnTo>
                  <a:lnTo>
                    <a:pt x="158" y="816"/>
                  </a:lnTo>
                  <a:lnTo>
                    <a:pt x="158" y="815"/>
                  </a:lnTo>
                  <a:lnTo>
                    <a:pt x="157" y="814"/>
                  </a:lnTo>
                  <a:lnTo>
                    <a:pt x="157" y="812"/>
                  </a:lnTo>
                  <a:lnTo>
                    <a:pt x="155" y="811"/>
                  </a:lnTo>
                  <a:lnTo>
                    <a:pt x="154" y="810"/>
                  </a:lnTo>
                  <a:lnTo>
                    <a:pt x="153" y="810"/>
                  </a:lnTo>
                  <a:lnTo>
                    <a:pt x="152" y="809"/>
                  </a:lnTo>
                  <a:lnTo>
                    <a:pt x="151" y="809"/>
                  </a:lnTo>
                  <a:lnTo>
                    <a:pt x="151" y="808"/>
                  </a:lnTo>
                  <a:lnTo>
                    <a:pt x="150" y="806"/>
                  </a:lnTo>
                  <a:lnTo>
                    <a:pt x="148" y="805"/>
                  </a:lnTo>
                  <a:lnTo>
                    <a:pt x="147" y="804"/>
                  </a:lnTo>
                  <a:lnTo>
                    <a:pt x="146" y="803"/>
                  </a:lnTo>
                  <a:lnTo>
                    <a:pt x="146" y="802"/>
                  </a:lnTo>
                  <a:lnTo>
                    <a:pt x="146" y="801"/>
                  </a:lnTo>
                  <a:lnTo>
                    <a:pt x="145" y="799"/>
                  </a:lnTo>
                  <a:lnTo>
                    <a:pt x="145" y="798"/>
                  </a:lnTo>
                  <a:lnTo>
                    <a:pt x="144" y="798"/>
                  </a:lnTo>
                  <a:lnTo>
                    <a:pt x="142" y="797"/>
                  </a:lnTo>
                  <a:lnTo>
                    <a:pt x="141" y="797"/>
                  </a:lnTo>
                  <a:lnTo>
                    <a:pt x="141" y="796"/>
                  </a:lnTo>
                  <a:lnTo>
                    <a:pt x="140" y="795"/>
                  </a:lnTo>
                  <a:lnTo>
                    <a:pt x="139" y="794"/>
                  </a:lnTo>
                  <a:lnTo>
                    <a:pt x="138" y="792"/>
                  </a:lnTo>
                  <a:lnTo>
                    <a:pt x="137" y="791"/>
                  </a:lnTo>
                  <a:lnTo>
                    <a:pt x="137" y="790"/>
                  </a:lnTo>
                  <a:lnTo>
                    <a:pt x="135" y="790"/>
                  </a:lnTo>
                  <a:lnTo>
                    <a:pt x="135" y="789"/>
                  </a:lnTo>
                  <a:lnTo>
                    <a:pt x="135" y="788"/>
                  </a:lnTo>
                  <a:lnTo>
                    <a:pt x="134" y="788"/>
                  </a:lnTo>
                  <a:lnTo>
                    <a:pt x="133" y="788"/>
                  </a:lnTo>
                  <a:lnTo>
                    <a:pt x="132" y="788"/>
                  </a:lnTo>
                  <a:lnTo>
                    <a:pt x="132" y="786"/>
                  </a:lnTo>
                  <a:lnTo>
                    <a:pt x="132" y="785"/>
                  </a:lnTo>
                  <a:lnTo>
                    <a:pt x="132" y="784"/>
                  </a:lnTo>
                  <a:lnTo>
                    <a:pt x="132" y="783"/>
                  </a:lnTo>
                  <a:lnTo>
                    <a:pt x="132" y="782"/>
                  </a:lnTo>
                  <a:lnTo>
                    <a:pt x="131" y="782"/>
                  </a:lnTo>
                  <a:lnTo>
                    <a:pt x="131" y="781"/>
                  </a:lnTo>
                  <a:lnTo>
                    <a:pt x="129" y="779"/>
                  </a:lnTo>
                  <a:lnTo>
                    <a:pt x="129" y="778"/>
                  </a:lnTo>
                  <a:lnTo>
                    <a:pt x="131" y="778"/>
                  </a:lnTo>
                  <a:lnTo>
                    <a:pt x="132" y="778"/>
                  </a:lnTo>
                  <a:lnTo>
                    <a:pt x="132" y="777"/>
                  </a:lnTo>
                  <a:lnTo>
                    <a:pt x="133" y="776"/>
                  </a:lnTo>
                  <a:lnTo>
                    <a:pt x="134" y="775"/>
                  </a:lnTo>
                  <a:lnTo>
                    <a:pt x="134" y="773"/>
                  </a:lnTo>
                  <a:lnTo>
                    <a:pt x="135" y="773"/>
                  </a:lnTo>
                  <a:lnTo>
                    <a:pt x="135" y="772"/>
                  </a:lnTo>
                  <a:lnTo>
                    <a:pt x="135" y="771"/>
                  </a:lnTo>
                  <a:lnTo>
                    <a:pt x="137" y="770"/>
                  </a:lnTo>
                  <a:lnTo>
                    <a:pt x="137" y="769"/>
                  </a:lnTo>
                  <a:lnTo>
                    <a:pt x="137" y="768"/>
                  </a:lnTo>
                  <a:lnTo>
                    <a:pt x="138" y="766"/>
                  </a:lnTo>
                  <a:lnTo>
                    <a:pt x="138" y="765"/>
                  </a:lnTo>
                  <a:lnTo>
                    <a:pt x="139" y="763"/>
                  </a:lnTo>
                  <a:lnTo>
                    <a:pt x="139" y="762"/>
                  </a:lnTo>
                  <a:lnTo>
                    <a:pt x="139" y="760"/>
                  </a:lnTo>
                  <a:lnTo>
                    <a:pt x="139" y="759"/>
                  </a:lnTo>
                  <a:lnTo>
                    <a:pt x="139" y="758"/>
                  </a:lnTo>
                  <a:lnTo>
                    <a:pt x="139" y="757"/>
                  </a:lnTo>
                  <a:lnTo>
                    <a:pt x="139" y="756"/>
                  </a:lnTo>
                  <a:lnTo>
                    <a:pt x="139" y="755"/>
                  </a:lnTo>
                  <a:lnTo>
                    <a:pt x="139" y="753"/>
                  </a:lnTo>
                  <a:lnTo>
                    <a:pt x="139" y="752"/>
                  </a:lnTo>
                  <a:lnTo>
                    <a:pt x="138" y="751"/>
                  </a:lnTo>
                  <a:lnTo>
                    <a:pt x="138" y="750"/>
                  </a:lnTo>
                  <a:lnTo>
                    <a:pt x="137" y="750"/>
                  </a:lnTo>
                  <a:lnTo>
                    <a:pt x="137" y="749"/>
                  </a:lnTo>
                  <a:lnTo>
                    <a:pt x="137" y="748"/>
                  </a:lnTo>
                  <a:lnTo>
                    <a:pt x="137" y="746"/>
                  </a:lnTo>
                  <a:lnTo>
                    <a:pt x="137" y="745"/>
                  </a:lnTo>
                  <a:lnTo>
                    <a:pt x="135" y="744"/>
                  </a:lnTo>
                  <a:lnTo>
                    <a:pt x="135" y="743"/>
                  </a:lnTo>
                  <a:lnTo>
                    <a:pt x="135" y="742"/>
                  </a:lnTo>
                  <a:lnTo>
                    <a:pt x="135" y="740"/>
                  </a:lnTo>
                  <a:lnTo>
                    <a:pt x="134" y="740"/>
                  </a:lnTo>
                  <a:lnTo>
                    <a:pt x="134" y="739"/>
                  </a:lnTo>
                  <a:lnTo>
                    <a:pt x="134" y="738"/>
                  </a:lnTo>
                  <a:lnTo>
                    <a:pt x="134" y="737"/>
                  </a:lnTo>
                  <a:lnTo>
                    <a:pt x="133" y="737"/>
                  </a:lnTo>
                  <a:lnTo>
                    <a:pt x="133" y="736"/>
                  </a:lnTo>
                  <a:lnTo>
                    <a:pt x="134" y="736"/>
                  </a:lnTo>
                  <a:lnTo>
                    <a:pt x="133" y="735"/>
                  </a:lnTo>
                  <a:lnTo>
                    <a:pt x="133" y="733"/>
                  </a:lnTo>
                  <a:lnTo>
                    <a:pt x="132" y="732"/>
                  </a:lnTo>
                  <a:lnTo>
                    <a:pt x="131" y="732"/>
                  </a:lnTo>
                  <a:lnTo>
                    <a:pt x="129" y="731"/>
                  </a:lnTo>
                  <a:lnTo>
                    <a:pt x="131" y="731"/>
                  </a:lnTo>
                  <a:lnTo>
                    <a:pt x="131" y="730"/>
                  </a:lnTo>
                  <a:lnTo>
                    <a:pt x="129" y="729"/>
                  </a:lnTo>
                  <a:lnTo>
                    <a:pt x="131" y="729"/>
                  </a:lnTo>
                  <a:lnTo>
                    <a:pt x="131" y="727"/>
                  </a:lnTo>
                  <a:lnTo>
                    <a:pt x="129" y="727"/>
                  </a:lnTo>
                  <a:lnTo>
                    <a:pt x="129" y="726"/>
                  </a:lnTo>
                  <a:lnTo>
                    <a:pt x="128" y="725"/>
                  </a:lnTo>
                  <a:lnTo>
                    <a:pt x="128" y="724"/>
                  </a:lnTo>
                  <a:lnTo>
                    <a:pt x="127" y="724"/>
                  </a:lnTo>
                  <a:lnTo>
                    <a:pt x="127" y="722"/>
                  </a:lnTo>
                  <a:lnTo>
                    <a:pt x="126" y="722"/>
                  </a:lnTo>
                  <a:lnTo>
                    <a:pt x="126" y="720"/>
                  </a:lnTo>
                  <a:lnTo>
                    <a:pt x="126" y="719"/>
                  </a:lnTo>
                  <a:lnTo>
                    <a:pt x="125" y="719"/>
                  </a:lnTo>
                  <a:lnTo>
                    <a:pt x="124" y="718"/>
                  </a:lnTo>
                  <a:lnTo>
                    <a:pt x="124" y="717"/>
                  </a:lnTo>
                  <a:lnTo>
                    <a:pt x="124" y="716"/>
                  </a:lnTo>
                  <a:lnTo>
                    <a:pt x="124" y="715"/>
                  </a:lnTo>
                  <a:lnTo>
                    <a:pt x="122" y="715"/>
                  </a:lnTo>
                  <a:lnTo>
                    <a:pt x="124" y="713"/>
                  </a:lnTo>
                  <a:lnTo>
                    <a:pt x="124" y="712"/>
                  </a:lnTo>
                  <a:lnTo>
                    <a:pt x="122" y="712"/>
                  </a:lnTo>
                  <a:lnTo>
                    <a:pt x="122" y="711"/>
                  </a:lnTo>
                  <a:lnTo>
                    <a:pt x="124" y="711"/>
                  </a:lnTo>
                  <a:lnTo>
                    <a:pt x="124" y="710"/>
                  </a:lnTo>
                  <a:lnTo>
                    <a:pt x="122" y="710"/>
                  </a:lnTo>
                  <a:lnTo>
                    <a:pt x="121" y="710"/>
                  </a:lnTo>
                  <a:lnTo>
                    <a:pt x="122" y="709"/>
                  </a:lnTo>
                  <a:lnTo>
                    <a:pt x="122" y="707"/>
                  </a:lnTo>
                  <a:lnTo>
                    <a:pt x="122" y="706"/>
                  </a:lnTo>
                  <a:lnTo>
                    <a:pt x="121" y="706"/>
                  </a:lnTo>
                  <a:lnTo>
                    <a:pt x="121" y="705"/>
                  </a:lnTo>
                  <a:lnTo>
                    <a:pt x="121" y="704"/>
                  </a:lnTo>
                  <a:lnTo>
                    <a:pt x="120" y="704"/>
                  </a:lnTo>
                  <a:lnTo>
                    <a:pt x="121" y="703"/>
                  </a:lnTo>
                  <a:lnTo>
                    <a:pt x="120" y="702"/>
                  </a:lnTo>
                  <a:lnTo>
                    <a:pt x="120" y="699"/>
                  </a:lnTo>
                  <a:lnTo>
                    <a:pt x="119" y="699"/>
                  </a:lnTo>
                  <a:lnTo>
                    <a:pt x="118" y="699"/>
                  </a:lnTo>
                  <a:lnTo>
                    <a:pt x="118" y="698"/>
                  </a:lnTo>
                  <a:lnTo>
                    <a:pt x="118" y="697"/>
                  </a:lnTo>
                  <a:lnTo>
                    <a:pt x="118" y="696"/>
                  </a:lnTo>
                  <a:lnTo>
                    <a:pt x="117" y="694"/>
                  </a:lnTo>
                  <a:lnTo>
                    <a:pt x="118" y="694"/>
                  </a:lnTo>
                  <a:lnTo>
                    <a:pt x="119" y="694"/>
                  </a:lnTo>
                  <a:lnTo>
                    <a:pt x="119" y="693"/>
                  </a:lnTo>
                  <a:lnTo>
                    <a:pt x="119" y="692"/>
                  </a:lnTo>
                  <a:lnTo>
                    <a:pt x="119" y="691"/>
                  </a:lnTo>
                  <a:lnTo>
                    <a:pt x="118" y="691"/>
                  </a:lnTo>
                  <a:lnTo>
                    <a:pt x="117" y="692"/>
                  </a:lnTo>
                  <a:lnTo>
                    <a:pt x="117" y="691"/>
                  </a:lnTo>
                  <a:lnTo>
                    <a:pt x="115" y="691"/>
                  </a:lnTo>
                  <a:lnTo>
                    <a:pt x="115" y="690"/>
                  </a:lnTo>
                  <a:lnTo>
                    <a:pt x="117" y="690"/>
                  </a:lnTo>
                  <a:lnTo>
                    <a:pt x="117" y="689"/>
                  </a:lnTo>
                  <a:lnTo>
                    <a:pt x="118" y="689"/>
                  </a:lnTo>
                  <a:lnTo>
                    <a:pt x="117" y="686"/>
                  </a:lnTo>
                  <a:lnTo>
                    <a:pt x="117" y="685"/>
                  </a:lnTo>
                  <a:lnTo>
                    <a:pt x="115" y="684"/>
                  </a:lnTo>
                  <a:lnTo>
                    <a:pt x="114" y="683"/>
                  </a:lnTo>
                  <a:lnTo>
                    <a:pt x="114" y="681"/>
                  </a:lnTo>
                  <a:lnTo>
                    <a:pt x="113" y="681"/>
                  </a:lnTo>
                  <a:lnTo>
                    <a:pt x="113" y="680"/>
                  </a:lnTo>
                  <a:lnTo>
                    <a:pt x="113" y="679"/>
                  </a:lnTo>
                  <a:lnTo>
                    <a:pt x="113" y="678"/>
                  </a:lnTo>
                  <a:lnTo>
                    <a:pt x="113" y="677"/>
                  </a:lnTo>
                  <a:lnTo>
                    <a:pt x="114" y="677"/>
                  </a:lnTo>
                  <a:lnTo>
                    <a:pt x="114" y="676"/>
                  </a:lnTo>
                  <a:lnTo>
                    <a:pt x="113" y="676"/>
                  </a:lnTo>
                  <a:lnTo>
                    <a:pt x="113" y="674"/>
                  </a:lnTo>
                  <a:lnTo>
                    <a:pt x="114" y="674"/>
                  </a:lnTo>
                  <a:lnTo>
                    <a:pt x="114" y="673"/>
                  </a:lnTo>
                  <a:lnTo>
                    <a:pt x="114" y="672"/>
                  </a:lnTo>
                  <a:lnTo>
                    <a:pt x="114" y="671"/>
                  </a:lnTo>
                  <a:lnTo>
                    <a:pt x="114" y="670"/>
                  </a:lnTo>
                  <a:lnTo>
                    <a:pt x="114" y="669"/>
                  </a:lnTo>
                  <a:lnTo>
                    <a:pt x="114" y="667"/>
                  </a:lnTo>
                  <a:lnTo>
                    <a:pt x="114" y="666"/>
                  </a:lnTo>
                  <a:lnTo>
                    <a:pt x="114" y="665"/>
                  </a:lnTo>
                  <a:lnTo>
                    <a:pt x="115" y="664"/>
                  </a:lnTo>
                  <a:lnTo>
                    <a:pt x="115" y="663"/>
                  </a:lnTo>
                  <a:lnTo>
                    <a:pt x="115" y="661"/>
                  </a:lnTo>
                  <a:lnTo>
                    <a:pt x="114" y="661"/>
                  </a:lnTo>
                  <a:lnTo>
                    <a:pt x="114" y="660"/>
                  </a:lnTo>
                  <a:lnTo>
                    <a:pt x="115" y="660"/>
                  </a:lnTo>
                  <a:lnTo>
                    <a:pt x="115" y="659"/>
                  </a:lnTo>
                  <a:lnTo>
                    <a:pt x="114" y="659"/>
                  </a:lnTo>
                  <a:lnTo>
                    <a:pt x="114" y="658"/>
                  </a:lnTo>
                  <a:lnTo>
                    <a:pt x="114" y="657"/>
                  </a:lnTo>
                  <a:lnTo>
                    <a:pt x="114" y="658"/>
                  </a:lnTo>
                  <a:lnTo>
                    <a:pt x="115" y="657"/>
                  </a:lnTo>
                  <a:lnTo>
                    <a:pt x="115" y="656"/>
                  </a:lnTo>
                  <a:lnTo>
                    <a:pt x="115" y="654"/>
                  </a:lnTo>
                  <a:lnTo>
                    <a:pt x="115" y="653"/>
                  </a:lnTo>
                  <a:lnTo>
                    <a:pt x="117" y="652"/>
                  </a:lnTo>
                  <a:lnTo>
                    <a:pt x="117" y="651"/>
                  </a:lnTo>
                  <a:lnTo>
                    <a:pt x="117" y="650"/>
                  </a:lnTo>
                  <a:lnTo>
                    <a:pt x="117" y="648"/>
                  </a:lnTo>
                  <a:lnTo>
                    <a:pt x="118" y="647"/>
                  </a:lnTo>
                  <a:lnTo>
                    <a:pt x="118" y="646"/>
                  </a:lnTo>
                  <a:lnTo>
                    <a:pt x="118" y="645"/>
                  </a:lnTo>
                  <a:lnTo>
                    <a:pt x="117" y="645"/>
                  </a:lnTo>
                  <a:lnTo>
                    <a:pt x="118" y="645"/>
                  </a:lnTo>
                  <a:lnTo>
                    <a:pt x="119" y="644"/>
                  </a:lnTo>
                  <a:lnTo>
                    <a:pt x="119" y="643"/>
                  </a:lnTo>
                  <a:lnTo>
                    <a:pt x="120" y="643"/>
                  </a:lnTo>
                  <a:lnTo>
                    <a:pt x="120" y="641"/>
                  </a:lnTo>
                  <a:lnTo>
                    <a:pt x="121" y="640"/>
                  </a:lnTo>
                  <a:lnTo>
                    <a:pt x="121" y="638"/>
                  </a:lnTo>
                  <a:lnTo>
                    <a:pt x="121" y="637"/>
                  </a:lnTo>
                  <a:lnTo>
                    <a:pt x="122" y="636"/>
                  </a:lnTo>
                  <a:lnTo>
                    <a:pt x="122" y="634"/>
                  </a:lnTo>
                  <a:lnTo>
                    <a:pt x="124" y="633"/>
                  </a:lnTo>
                  <a:lnTo>
                    <a:pt x="124" y="632"/>
                  </a:lnTo>
                  <a:lnTo>
                    <a:pt x="124" y="631"/>
                  </a:lnTo>
                  <a:lnTo>
                    <a:pt x="124" y="630"/>
                  </a:lnTo>
                  <a:lnTo>
                    <a:pt x="124" y="628"/>
                  </a:lnTo>
                  <a:lnTo>
                    <a:pt x="125" y="627"/>
                  </a:lnTo>
                  <a:lnTo>
                    <a:pt x="124" y="626"/>
                  </a:lnTo>
                  <a:lnTo>
                    <a:pt x="124" y="625"/>
                  </a:lnTo>
                  <a:lnTo>
                    <a:pt x="124" y="624"/>
                  </a:lnTo>
                  <a:lnTo>
                    <a:pt x="122" y="624"/>
                  </a:lnTo>
                  <a:lnTo>
                    <a:pt x="122" y="623"/>
                  </a:lnTo>
                  <a:lnTo>
                    <a:pt x="122" y="621"/>
                  </a:lnTo>
                  <a:lnTo>
                    <a:pt x="122" y="620"/>
                  </a:lnTo>
                  <a:lnTo>
                    <a:pt x="121" y="620"/>
                  </a:lnTo>
                  <a:lnTo>
                    <a:pt x="121" y="619"/>
                  </a:lnTo>
                  <a:lnTo>
                    <a:pt x="120" y="619"/>
                  </a:lnTo>
                  <a:lnTo>
                    <a:pt x="120" y="618"/>
                  </a:lnTo>
                  <a:lnTo>
                    <a:pt x="120" y="617"/>
                  </a:lnTo>
                  <a:lnTo>
                    <a:pt x="120" y="615"/>
                  </a:lnTo>
                  <a:lnTo>
                    <a:pt x="121" y="614"/>
                  </a:lnTo>
                  <a:lnTo>
                    <a:pt x="121" y="613"/>
                  </a:lnTo>
                  <a:lnTo>
                    <a:pt x="121" y="612"/>
                  </a:lnTo>
                  <a:lnTo>
                    <a:pt x="121" y="611"/>
                  </a:lnTo>
                  <a:lnTo>
                    <a:pt x="120" y="611"/>
                  </a:lnTo>
                  <a:lnTo>
                    <a:pt x="121" y="610"/>
                  </a:lnTo>
                  <a:lnTo>
                    <a:pt x="120" y="608"/>
                  </a:lnTo>
                  <a:lnTo>
                    <a:pt x="120" y="607"/>
                  </a:lnTo>
                  <a:lnTo>
                    <a:pt x="120" y="606"/>
                  </a:lnTo>
                  <a:lnTo>
                    <a:pt x="120" y="605"/>
                  </a:lnTo>
                  <a:lnTo>
                    <a:pt x="121" y="604"/>
                  </a:lnTo>
                  <a:lnTo>
                    <a:pt x="120" y="604"/>
                  </a:lnTo>
                  <a:lnTo>
                    <a:pt x="120" y="602"/>
                  </a:lnTo>
                  <a:lnTo>
                    <a:pt x="120" y="601"/>
                  </a:lnTo>
                  <a:lnTo>
                    <a:pt x="120" y="600"/>
                  </a:lnTo>
                  <a:lnTo>
                    <a:pt x="119" y="599"/>
                  </a:lnTo>
                  <a:lnTo>
                    <a:pt x="119" y="597"/>
                  </a:lnTo>
                  <a:lnTo>
                    <a:pt x="119" y="595"/>
                  </a:lnTo>
                  <a:lnTo>
                    <a:pt x="119" y="594"/>
                  </a:lnTo>
                  <a:lnTo>
                    <a:pt x="118" y="593"/>
                  </a:lnTo>
                  <a:lnTo>
                    <a:pt x="118" y="592"/>
                  </a:lnTo>
                  <a:lnTo>
                    <a:pt x="117" y="591"/>
                  </a:lnTo>
                  <a:lnTo>
                    <a:pt x="117" y="590"/>
                  </a:lnTo>
                  <a:lnTo>
                    <a:pt x="115" y="588"/>
                  </a:lnTo>
                  <a:lnTo>
                    <a:pt x="114" y="588"/>
                  </a:lnTo>
                  <a:lnTo>
                    <a:pt x="114" y="587"/>
                  </a:lnTo>
                  <a:lnTo>
                    <a:pt x="113" y="586"/>
                  </a:lnTo>
                  <a:lnTo>
                    <a:pt x="112" y="586"/>
                  </a:lnTo>
                  <a:lnTo>
                    <a:pt x="112" y="585"/>
                  </a:lnTo>
                  <a:lnTo>
                    <a:pt x="112" y="584"/>
                  </a:lnTo>
                  <a:lnTo>
                    <a:pt x="112" y="582"/>
                  </a:lnTo>
                  <a:lnTo>
                    <a:pt x="112" y="581"/>
                  </a:lnTo>
                  <a:lnTo>
                    <a:pt x="112" y="580"/>
                  </a:lnTo>
                  <a:lnTo>
                    <a:pt x="111" y="580"/>
                  </a:lnTo>
                  <a:lnTo>
                    <a:pt x="111" y="579"/>
                  </a:lnTo>
                  <a:lnTo>
                    <a:pt x="111" y="578"/>
                  </a:lnTo>
                  <a:lnTo>
                    <a:pt x="111" y="577"/>
                  </a:lnTo>
                  <a:lnTo>
                    <a:pt x="111" y="575"/>
                  </a:lnTo>
                  <a:lnTo>
                    <a:pt x="111" y="574"/>
                  </a:lnTo>
                  <a:lnTo>
                    <a:pt x="111" y="573"/>
                  </a:lnTo>
                  <a:lnTo>
                    <a:pt x="111" y="572"/>
                  </a:lnTo>
                  <a:lnTo>
                    <a:pt x="111" y="571"/>
                  </a:lnTo>
                  <a:lnTo>
                    <a:pt x="111" y="569"/>
                  </a:lnTo>
                  <a:lnTo>
                    <a:pt x="111" y="568"/>
                  </a:lnTo>
                  <a:lnTo>
                    <a:pt x="111" y="567"/>
                  </a:lnTo>
                  <a:lnTo>
                    <a:pt x="109" y="566"/>
                  </a:lnTo>
                  <a:lnTo>
                    <a:pt x="109" y="565"/>
                  </a:lnTo>
                  <a:lnTo>
                    <a:pt x="109" y="562"/>
                  </a:lnTo>
                  <a:lnTo>
                    <a:pt x="108" y="562"/>
                  </a:lnTo>
                  <a:lnTo>
                    <a:pt x="108" y="561"/>
                  </a:lnTo>
                  <a:lnTo>
                    <a:pt x="108" y="560"/>
                  </a:lnTo>
                  <a:lnTo>
                    <a:pt x="108" y="559"/>
                  </a:lnTo>
                  <a:lnTo>
                    <a:pt x="107" y="558"/>
                  </a:lnTo>
                  <a:lnTo>
                    <a:pt x="106" y="558"/>
                  </a:lnTo>
                  <a:lnTo>
                    <a:pt x="106" y="557"/>
                  </a:lnTo>
                  <a:lnTo>
                    <a:pt x="105" y="557"/>
                  </a:lnTo>
                  <a:lnTo>
                    <a:pt x="104" y="555"/>
                  </a:lnTo>
                  <a:lnTo>
                    <a:pt x="102" y="555"/>
                  </a:lnTo>
                  <a:lnTo>
                    <a:pt x="101" y="554"/>
                  </a:lnTo>
                  <a:lnTo>
                    <a:pt x="100" y="553"/>
                  </a:lnTo>
                  <a:lnTo>
                    <a:pt x="99" y="552"/>
                  </a:lnTo>
                  <a:lnTo>
                    <a:pt x="98" y="551"/>
                  </a:lnTo>
                  <a:lnTo>
                    <a:pt x="96" y="551"/>
                  </a:lnTo>
                  <a:lnTo>
                    <a:pt x="96" y="549"/>
                  </a:lnTo>
                  <a:lnTo>
                    <a:pt x="96" y="548"/>
                  </a:lnTo>
                  <a:lnTo>
                    <a:pt x="95" y="547"/>
                  </a:lnTo>
                  <a:lnTo>
                    <a:pt x="95" y="546"/>
                  </a:lnTo>
                  <a:lnTo>
                    <a:pt x="95" y="545"/>
                  </a:lnTo>
                  <a:lnTo>
                    <a:pt x="94" y="544"/>
                  </a:lnTo>
                  <a:lnTo>
                    <a:pt x="94" y="542"/>
                  </a:lnTo>
                  <a:lnTo>
                    <a:pt x="94" y="541"/>
                  </a:lnTo>
                  <a:lnTo>
                    <a:pt x="93" y="541"/>
                  </a:lnTo>
                  <a:lnTo>
                    <a:pt x="93" y="540"/>
                  </a:lnTo>
                  <a:lnTo>
                    <a:pt x="93" y="539"/>
                  </a:lnTo>
                  <a:lnTo>
                    <a:pt x="92" y="539"/>
                  </a:lnTo>
                  <a:lnTo>
                    <a:pt x="92" y="538"/>
                  </a:lnTo>
                  <a:lnTo>
                    <a:pt x="91" y="538"/>
                  </a:lnTo>
                  <a:lnTo>
                    <a:pt x="89" y="536"/>
                  </a:lnTo>
                  <a:lnTo>
                    <a:pt x="88" y="535"/>
                  </a:lnTo>
                  <a:lnTo>
                    <a:pt x="87" y="534"/>
                  </a:lnTo>
                  <a:lnTo>
                    <a:pt x="87" y="533"/>
                  </a:lnTo>
                  <a:lnTo>
                    <a:pt x="86" y="532"/>
                  </a:lnTo>
                  <a:lnTo>
                    <a:pt x="86" y="531"/>
                  </a:lnTo>
                  <a:lnTo>
                    <a:pt x="85" y="529"/>
                  </a:lnTo>
                  <a:lnTo>
                    <a:pt x="85" y="528"/>
                  </a:lnTo>
                  <a:lnTo>
                    <a:pt x="83" y="528"/>
                  </a:lnTo>
                  <a:lnTo>
                    <a:pt x="83" y="527"/>
                  </a:lnTo>
                  <a:lnTo>
                    <a:pt x="83" y="526"/>
                  </a:lnTo>
                  <a:lnTo>
                    <a:pt x="82" y="525"/>
                  </a:lnTo>
                  <a:lnTo>
                    <a:pt x="81" y="523"/>
                  </a:lnTo>
                  <a:lnTo>
                    <a:pt x="80" y="523"/>
                  </a:lnTo>
                  <a:lnTo>
                    <a:pt x="80" y="522"/>
                  </a:lnTo>
                  <a:lnTo>
                    <a:pt x="79" y="521"/>
                  </a:lnTo>
                  <a:lnTo>
                    <a:pt x="79" y="520"/>
                  </a:lnTo>
                  <a:lnTo>
                    <a:pt x="78" y="520"/>
                  </a:lnTo>
                  <a:lnTo>
                    <a:pt x="78" y="519"/>
                  </a:lnTo>
                  <a:lnTo>
                    <a:pt x="76" y="519"/>
                  </a:lnTo>
                  <a:lnTo>
                    <a:pt x="75" y="518"/>
                  </a:lnTo>
                  <a:lnTo>
                    <a:pt x="75" y="516"/>
                  </a:lnTo>
                  <a:lnTo>
                    <a:pt x="74" y="515"/>
                  </a:lnTo>
                  <a:lnTo>
                    <a:pt x="73" y="514"/>
                  </a:lnTo>
                  <a:lnTo>
                    <a:pt x="73" y="513"/>
                  </a:lnTo>
                  <a:lnTo>
                    <a:pt x="72" y="513"/>
                  </a:lnTo>
                  <a:lnTo>
                    <a:pt x="72" y="512"/>
                  </a:lnTo>
                  <a:lnTo>
                    <a:pt x="71" y="512"/>
                  </a:lnTo>
                  <a:lnTo>
                    <a:pt x="69" y="511"/>
                  </a:lnTo>
                  <a:lnTo>
                    <a:pt x="68" y="511"/>
                  </a:lnTo>
                  <a:lnTo>
                    <a:pt x="67" y="509"/>
                  </a:lnTo>
                  <a:lnTo>
                    <a:pt x="66" y="511"/>
                  </a:lnTo>
                  <a:lnTo>
                    <a:pt x="65" y="511"/>
                  </a:lnTo>
                  <a:lnTo>
                    <a:pt x="65" y="509"/>
                  </a:lnTo>
                  <a:lnTo>
                    <a:pt x="63" y="508"/>
                  </a:lnTo>
                  <a:lnTo>
                    <a:pt x="63" y="507"/>
                  </a:lnTo>
                  <a:lnTo>
                    <a:pt x="63" y="506"/>
                  </a:lnTo>
                  <a:lnTo>
                    <a:pt x="63" y="503"/>
                  </a:lnTo>
                  <a:lnTo>
                    <a:pt x="63" y="502"/>
                  </a:lnTo>
                  <a:lnTo>
                    <a:pt x="63" y="501"/>
                  </a:lnTo>
                  <a:lnTo>
                    <a:pt x="63" y="500"/>
                  </a:lnTo>
                  <a:lnTo>
                    <a:pt x="63" y="499"/>
                  </a:lnTo>
                  <a:lnTo>
                    <a:pt x="62" y="498"/>
                  </a:lnTo>
                  <a:lnTo>
                    <a:pt x="62" y="496"/>
                  </a:lnTo>
                  <a:lnTo>
                    <a:pt x="61" y="495"/>
                  </a:lnTo>
                  <a:lnTo>
                    <a:pt x="60" y="494"/>
                  </a:lnTo>
                  <a:lnTo>
                    <a:pt x="60" y="493"/>
                  </a:lnTo>
                  <a:lnTo>
                    <a:pt x="59" y="492"/>
                  </a:lnTo>
                  <a:lnTo>
                    <a:pt x="59" y="490"/>
                  </a:lnTo>
                  <a:lnTo>
                    <a:pt x="58" y="489"/>
                  </a:lnTo>
                  <a:lnTo>
                    <a:pt x="56" y="489"/>
                  </a:lnTo>
                  <a:lnTo>
                    <a:pt x="55" y="488"/>
                  </a:lnTo>
                  <a:lnTo>
                    <a:pt x="54" y="488"/>
                  </a:lnTo>
                  <a:lnTo>
                    <a:pt x="54" y="487"/>
                  </a:lnTo>
                  <a:lnTo>
                    <a:pt x="53" y="487"/>
                  </a:lnTo>
                  <a:lnTo>
                    <a:pt x="52" y="487"/>
                  </a:lnTo>
                  <a:lnTo>
                    <a:pt x="52" y="486"/>
                  </a:lnTo>
                  <a:lnTo>
                    <a:pt x="50" y="486"/>
                  </a:lnTo>
                  <a:lnTo>
                    <a:pt x="49" y="486"/>
                  </a:lnTo>
                  <a:lnTo>
                    <a:pt x="48" y="486"/>
                  </a:lnTo>
                  <a:lnTo>
                    <a:pt x="48" y="485"/>
                  </a:lnTo>
                  <a:lnTo>
                    <a:pt x="47" y="485"/>
                  </a:lnTo>
                  <a:lnTo>
                    <a:pt x="46" y="485"/>
                  </a:lnTo>
                  <a:lnTo>
                    <a:pt x="45" y="483"/>
                  </a:lnTo>
                  <a:lnTo>
                    <a:pt x="43" y="483"/>
                  </a:lnTo>
                  <a:lnTo>
                    <a:pt x="42" y="482"/>
                  </a:lnTo>
                  <a:lnTo>
                    <a:pt x="42" y="481"/>
                  </a:lnTo>
                  <a:lnTo>
                    <a:pt x="41" y="480"/>
                  </a:lnTo>
                  <a:lnTo>
                    <a:pt x="40" y="479"/>
                  </a:lnTo>
                  <a:lnTo>
                    <a:pt x="39" y="478"/>
                  </a:lnTo>
                  <a:lnTo>
                    <a:pt x="39" y="476"/>
                  </a:lnTo>
                  <a:lnTo>
                    <a:pt x="38" y="475"/>
                  </a:lnTo>
                  <a:lnTo>
                    <a:pt x="36" y="475"/>
                  </a:lnTo>
                  <a:lnTo>
                    <a:pt x="36" y="474"/>
                  </a:lnTo>
                  <a:lnTo>
                    <a:pt x="35" y="473"/>
                  </a:lnTo>
                  <a:lnTo>
                    <a:pt x="34" y="473"/>
                  </a:lnTo>
                  <a:lnTo>
                    <a:pt x="34" y="472"/>
                  </a:lnTo>
                  <a:lnTo>
                    <a:pt x="33" y="472"/>
                  </a:lnTo>
                  <a:lnTo>
                    <a:pt x="33" y="470"/>
                  </a:lnTo>
                  <a:lnTo>
                    <a:pt x="32" y="470"/>
                  </a:lnTo>
                  <a:lnTo>
                    <a:pt x="30" y="470"/>
                  </a:lnTo>
                  <a:lnTo>
                    <a:pt x="29" y="469"/>
                  </a:lnTo>
                  <a:lnTo>
                    <a:pt x="28" y="469"/>
                  </a:lnTo>
                  <a:lnTo>
                    <a:pt x="28" y="468"/>
                  </a:lnTo>
                  <a:lnTo>
                    <a:pt x="27" y="467"/>
                  </a:lnTo>
                  <a:lnTo>
                    <a:pt x="26" y="466"/>
                  </a:lnTo>
                  <a:lnTo>
                    <a:pt x="25" y="466"/>
                  </a:lnTo>
                  <a:lnTo>
                    <a:pt x="23" y="465"/>
                  </a:lnTo>
                  <a:lnTo>
                    <a:pt x="22" y="465"/>
                  </a:lnTo>
                  <a:lnTo>
                    <a:pt x="22" y="463"/>
                  </a:lnTo>
                  <a:lnTo>
                    <a:pt x="21" y="463"/>
                  </a:lnTo>
                  <a:lnTo>
                    <a:pt x="21" y="462"/>
                  </a:lnTo>
                  <a:lnTo>
                    <a:pt x="20" y="462"/>
                  </a:lnTo>
                  <a:lnTo>
                    <a:pt x="20" y="461"/>
                  </a:lnTo>
                  <a:lnTo>
                    <a:pt x="19" y="461"/>
                  </a:lnTo>
                  <a:lnTo>
                    <a:pt x="19" y="460"/>
                  </a:lnTo>
                  <a:lnTo>
                    <a:pt x="17" y="460"/>
                  </a:lnTo>
                  <a:lnTo>
                    <a:pt x="17" y="459"/>
                  </a:lnTo>
                  <a:lnTo>
                    <a:pt x="16" y="457"/>
                  </a:lnTo>
                  <a:lnTo>
                    <a:pt x="16" y="456"/>
                  </a:lnTo>
                  <a:lnTo>
                    <a:pt x="15" y="455"/>
                  </a:lnTo>
                  <a:lnTo>
                    <a:pt x="14" y="455"/>
                  </a:lnTo>
                  <a:lnTo>
                    <a:pt x="14" y="454"/>
                  </a:lnTo>
                  <a:lnTo>
                    <a:pt x="13" y="454"/>
                  </a:lnTo>
                  <a:lnTo>
                    <a:pt x="12" y="454"/>
                  </a:lnTo>
                  <a:lnTo>
                    <a:pt x="12" y="453"/>
                  </a:lnTo>
                  <a:lnTo>
                    <a:pt x="10" y="453"/>
                  </a:lnTo>
                  <a:lnTo>
                    <a:pt x="10" y="452"/>
                  </a:lnTo>
                  <a:lnTo>
                    <a:pt x="9" y="450"/>
                  </a:lnTo>
                  <a:lnTo>
                    <a:pt x="9" y="449"/>
                  </a:lnTo>
                  <a:lnTo>
                    <a:pt x="9" y="448"/>
                  </a:lnTo>
                  <a:lnTo>
                    <a:pt x="9" y="447"/>
                  </a:lnTo>
                  <a:lnTo>
                    <a:pt x="8" y="446"/>
                  </a:lnTo>
                  <a:lnTo>
                    <a:pt x="9" y="446"/>
                  </a:lnTo>
                  <a:lnTo>
                    <a:pt x="9" y="444"/>
                  </a:lnTo>
                  <a:lnTo>
                    <a:pt x="9" y="443"/>
                  </a:lnTo>
                  <a:lnTo>
                    <a:pt x="9" y="442"/>
                  </a:lnTo>
                  <a:lnTo>
                    <a:pt x="10" y="442"/>
                  </a:lnTo>
                  <a:lnTo>
                    <a:pt x="10" y="441"/>
                  </a:lnTo>
                  <a:lnTo>
                    <a:pt x="10" y="440"/>
                  </a:lnTo>
                  <a:lnTo>
                    <a:pt x="10" y="439"/>
                  </a:lnTo>
                  <a:lnTo>
                    <a:pt x="12" y="437"/>
                  </a:lnTo>
                  <a:lnTo>
                    <a:pt x="12" y="436"/>
                  </a:lnTo>
                  <a:lnTo>
                    <a:pt x="12" y="435"/>
                  </a:lnTo>
                  <a:lnTo>
                    <a:pt x="12" y="434"/>
                  </a:lnTo>
                  <a:lnTo>
                    <a:pt x="10" y="432"/>
                  </a:lnTo>
                  <a:lnTo>
                    <a:pt x="9" y="430"/>
                  </a:lnTo>
                  <a:lnTo>
                    <a:pt x="9" y="429"/>
                  </a:lnTo>
                  <a:lnTo>
                    <a:pt x="9" y="428"/>
                  </a:lnTo>
                  <a:lnTo>
                    <a:pt x="9" y="427"/>
                  </a:lnTo>
                  <a:lnTo>
                    <a:pt x="9" y="426"/>
                  </a:lnTo>
                  <a:lnTo>
                    <a:pt x="8" y="424"/>
                  </a:lnTo>
                  <a:lnTo>
                    <a:pt x="8" y="423"/>
                  </a:lnTo>
                  <a:lnTo>
                    <a:pt x="8" y="422"/>
                  </a:lnTo>
                  <a:lnTo>
                    <a:pt x="8" y="421"/>
                  </a:lnTo>
                  <a:lnTo>
                    <a:pt x="8" y="420"/>
                  </a:lnTo>
                  <a:lnTo>
                    <a:pt x="8" y="419"/>
                  </a:lnTo>
                  <a:lnTo>
                    <a:pt x="7" y="416"/>
                  </a:lnTo>
                  <a:lnTo>
                    <a:pt x="6" y="416"/>
                  </a:lnTo>
                  <a:lnTo>
                    <a:pt x="6" y="415"/>
                  </a:lnTo>
                  <a:lnTo>
                    <a:pt x="4" y="414"/>
                  </a:lnTo>
                  <a:lnTo>
                    <a:pt x="3" y="413"/>
                  </a:lnTo>
                  <a:lnTo>
                    <a:pt x="2" y="411"/>
                  </a:lnTo>
                  <a:lnTo>
                    <a:pt x="2" y="410"/>
                  </a:lnTo>
                  <a:lnTo>
                    <a:pt x="2" y="409"/>
                  </a:lnTo>
                  <a:lnTo>
                    <a:pt x="1" y="409"/>
                  </a:lnTo>
                  <a:lnTo>
                    <a:pt x="1" y="408"/>
                  </a:lnTo>
                  <a:lnTo>
                    <a:pt x="1" y="407"/>
                  </a:lnTo>
                  <a:lnTo>
                    <a:pt x="1" y="406"/>
                  </a:lnTo>
                  <a:lnTo>
                    <a:pt x="0" y="406"/>
                  </a:lnTo>
                  <a:lnTo>
                    <a:pt x="0" y="404"/>
                  </a:lnTo>
                  <a:lnTo>
                    <a:pt x="0" y="403"/>
                  </a:lnTo>
                  <a:lnTo>
                    <a:pt x="1" y="402"/>
                  </a:lnTo>
                  <a:lnTo>
                    <a:pt x="1" y="401"/>
                  </a:lnTo>
                  <a:lnTo>
                    <a:pt x="2" y="400"/>
                  </a:lnTo>
                  <a:lnTo>
                    <a:pt x="2" y="399"/>
                  </a:lnTo>
                  <a:lnTo>
                    <a:pt x="2" y="397"/>
                  </a:lnTo>
                  <a:lnTo>
                    <a:pt x="3" y="397"/>
                  </a:lnTo>
                  <a:lnTo>
                    <a:pt x="3" y="396"/>
                  </a:lnTo>
                  <a:lnTo>
                    <a:pt x="3" y="395"/>
                  </a:lnTo>
                  <a:lnTo>
                    <a:pt x="3" y="394"/>
                  </a:lnTo>
                  <a:lnTo>
                    <a:pt x="4" y="393"/>
                  </a:lnTo>
                  <a:lnTo>
                    <a:pt x="4" y="391"/>
                  </a:lnTo>
                  <a:lnTo>
                    <a:pt x="4" y="390"/>
                  </a:lnTo>
                  <a:lnTo>
                    <a:pt x="4" y="389"/>
                  </a:lnTo>
                  <a:lnTo>
                    <a:pt x="4" y="388"/>
                  </a:lnTo>
                  <a:lnTo>
                    <a:pt x="4" y="387"/>
                  </a:lnTo>
                  <a:lnTo>
                    <a:pt x="4" y="386"/>
                  </a:lnTo>
                  <a:lnTo>
                    <a:pt x="4" y="384"/>
                  </a:lnTo>
                  <a:lnTo>
                    <a:pt x="6" y="383"/>
                  </a:lnTo>
                  <a:lnTo>
                    <a:pt x="7" y="381"/>
                  </a:lnTo>
                  <a:lnTo>
                    <a:pt x="7" y="380"/>
                  </a:lnTo>
                  <a:lnTo>
                    <a:pt x="8" y="378"/>
                  </a:lnTo>
                  <a:lnTo>
                    <a:pt x="8" y="377"/>
                  </a:lnTo>
                  <a:lnTo>
                    <a:pt x="8" y="376"/>
                  </a:lnTo>
                  <a:lnTo>
                    <a:pt x="9" y="376"/>
                  </a:lnTo>
                  <a:lnTo>
                    <a:pt x="9" y="375"/>
                  </a:lnTo>
                  <a:lnTo>
                    <a:pt x="9" y="374"/>
                  </a:lnTo>
                  <a:lnTo>
                    <a:pt x="10" y="373"/>
                  </a:lnTo>
                  <a:lnTo>
                    <a:pt x="10" y="371"/>
                  </a:lnTo>
                  <a:lnTo>
                    <a:pt x="10" y="370"/>
                  </a:lnTo>
                  <a:lnTo>
                    <a:pt x="12" y="369"/>
                  </a:lnTo>
                  <a:lnTo>
                    <a:pt x="12" y="368"/>
                  </a:lnTo>
                  <a:lnTo>
                    <a:pt x="13" y="367"/>
                  </a:lnTo>
                  <a:lnTo>
                    <a:pt x="13" y="365"/>
                  </a:lnTo>
                  <a:lnTo>
                    <a:pt x="13" y="364"/>
                  </a:lnTo>
                  <a:lnTo>
                    <a:pt x="14" y="363"/>
                  </a:lnTo>
                  <a:lnTo>
                    <a:pt x="14" y="362"/>
                  </a:lnTo>
                  <a:lnTo>
                    <a:pt x="15" y="361"/>
                  </a:lnTo>
                  <a:lnTo>
                    <a:pt x="15" y="360"/>
                  </a:lnTo>
                  <a:lnTo>
                    <a:pt x="15" y="358"/>
                  </a:lnTo>
                  <a:lnTo>
                    <a:pt x="16" y="357"/>
                  </a:lnTo>
                  <a:lnTo>
                    <a:pt x="16" y="356"/>
                  </a:lnTo>
                  <a:lnTo>
                    <a:pt x="17" y="356"/>
                  </a:lnTo>
                  <a:lnTo>
                    <a:pt x="17" y="355"/>
                  </a:lnTo>
                  <a:lnTo>
                    <a:pt x="17" y="354"/>
                  </a:lnTo>
                  <a:lnTo>
                    <a:pt x="19" y="353"/>
                  </a:lnTo>
                  <a:lnTo>
                    <a:pt x="19" y="354"/>
                  </a:lnTo>
                  <a:lnTo>
                    <a:pt x="17" y="355"/>
                  </a:lnTo>
                  <a:lnTo>
                    <a:pt x="17" y="356"/>
                  </a:lnTo>
                  <a:lnTo>
                    <a:pt x="19" y="356"/>
                  </a:lnTo>
                  <a:lnTo>
                    <a:pt x="20" y="357"/>
                  </a:lnTo>
                  <a:lnTo>
                    <a:pt x="21" y="358"/>
                  </a:lnTo>
                  <a:lnTo>
                    <a:pt x="21" y="357"/>
                  </a:lnTo>
                  <a:lnTo>
                    <a:pt x="21" y="356"/>
                  </a:lnTo>
                  <a:lnTo>
                    <a:pt x="22" y="355"/>
                  </a:lnTo>
                  <a:lnTo>
                    <a:pt x="23" y="355"/>
                  </a:lnTo>
                  <a:lnTo>
                    <a:pt x="23" y="354"/>
                  </a:lnTo>
                  <a:lnTo>
                    <a:pt x="22" y="355"/>
                  </a:lnTo>
                  <a:lnTo>
                    <a:pt x="21" y="354"/>
                  </a:lnTo>
                  <a:lnTo>
                    <a:pt x="20" y="354"/>
                  </a:lnTo>
                  <a:lnTo>
                    <a:pt x="20" y="353"/>
                  </a:lnTo>
                  <a:lnTo>
                    <a:pt x="20" y="351"/>
                  </a:lnTo>
                  <a:lnTo>
                    <a:pt x="21" y="350"/>
                  </a:lnTo>
                  <a:lnTo>
                    <a:pt x="22" y="348"/>
                  </a:lnTo>
                  <a:lnTo>
                    <a:pt x="21" y="348"/>
                  </a:lnTo>
                  <a:lnTo>
                    <a:pt x="20" y="350"/>
                  </a:lnTo>
                  <a:lnTo>
                    <a:pt x="20" y="351"/>
                  </a:lnTo>
                  <a:lnTo>
                    <a:pt x="20" y="353"/>
                  </a:lnTo>
                  <a:lnTo>
                    <a:pt x="19" y="351"/>
                  </a:lnTo>
                  <a:lnTo>
                    <a:pt x="20" y="350"/>
                  </a:lnTo>
                  <a:lnTo>
                    <a:pt x="21" y="348"/>
                  </a:lnTo>
                  <a:lnTo>
                    <a:pt x="21" y="347"/>
                  </a:lnTo>
                  <a:lnTo>
                    <a:pt x="22" y="347"/>
                  </a:lnTo>
                  <a:lnTo>
                    <a:pt x="22" y="345"/>
                  </a:lnTo>
                  <a:lnTo>
                    <a:pt x="22" y="344"/>
                  </a:lnTo>
                  <a:lnTo>
                    <a:pt x="23" y="343"/>
                  </a:lnTo>
                  <a:lnTo>
                    <a:pt x="23" y="342"/>
                  </a:lnTo>
                  <a:lnTo>
                    <a:pt x="25" y="341"/>
                  </a:lnTo>
                  <a:lnTo>
                    <a:pt x="25" y="340"/>
                  </a:lnTo>
                  <a:lnTo>
                    <a:pt x="26" y="338"/>
                  </a:lnTo>
                  <a:lnTo>
                    <a:pt x="26" y="337"/>
                  </a:lnTo>
                  <a:lnTo>
                    <a:pt x="27" y="337"/>
                  </a:lnTo>
                  <a:lnTo>
                    <a:pt x="27" y="336"/>
                  </a:lnTo>
                  <a:lnTo>
                    <a:pt x="28" y="335"/>
                  </a:lnTo>
                  <a:lnTo>
                    <a:pt x="28" y="334"/>
                  </a:lnTo>
                  <a:lnTo>
                    <a:pt x="29" y="332"/>
                  </a:lnTo>
                  <a:lnTo>
                    <a:pt x="29" y="331"/>
                  </a:lnTo>
                  <a:lnTo>
                    <a:pt x="30" y="330"/>
                  </a:lnTo>
                  <a:lnTo>
                    <a:pt x="30" y="329"/>
                  </a:lnTo>
                  <a:lnTo>
                    <a:pt x="32" y="328"/>
                  </a:lnTo>
                  <a:lnTo>
                    <a:pt x="32" y="327"/>
                  </a:lnTo>
                  <a:lnTo>
                    <a:pt x="33" y="327"/>
                  </a:lnTo>
                  <a:lnTo>
                    <a:pt x="33" y="325"/>
                  </a:lnTo>
                  <a:lnTo>
                    <a:pt x="33" y="324"/>
                  </a:lnTo>
                  <a:lnTo>
                    <a:pt x="34" y="323"/>
                  </a:lnTo>
                  <a:lnTo>
                    <a:pt x="34" y="324"/>
                  </a:lnTo>
                  <a:lnTo>
                    <a:pt x="34" y="325"/>
                  </a:lnTo>
                  <a:lnTo>
                    <a:pt x="35" y="325"/>
                  </a:lnTo>
                  <a:lnTo>
                    <a:pt x="35" y="327"/>
                  </a:lnTo>
                  <a:lnTo>
                    <a:pt x="34" y="327"/>
                  </a:lnTo>
                  <a:lnTo>
                    <a:pt x="33" y="328"/>
                  </a:lnTo>
                  <a:lnTo>
                    <a:pt x="32" y="330"/>
                  </a:lnTo>
                  <a:lnTo>
                    <a:pt x="30" y="330"/>
                  </a:lnTo>
                  <a:lnTo>
                    <a:pt x="30" y="331"/>
                  </a:lnTo>
                  <a:lnTo>
                    <a:pt x="29" y="332"/>
                  </a:lnTo>
                  <a:lnTo>
                    <a:pt x="29" y="334"/>
                  </a:lnTo>
                  <a:lnTo>
                    <a:pt x="29" y="335"/>
                  </a:lnTo>
                  <a:lnTo>
                    <a:pt x="28" y="335"/>
                  </a:lnTo>
                  <a:lnTo>
                    <a:pt x="28" y="336"/>
                  </a:lnTo>
                  <a:lnTo>
                    <a:pt x="28" y="337"/>
                  </a:lnTo>
                  <a:lnTo>
                    <a:pt x="27" y="337"/>
                  </a:lnTo>
                  <a:lnTo>
                    <a:pt x="27" y="338"/>
                  </a:lnTo>
                  <a:lnTo>
                    <a:pt x="28" y="338"/>
                  </a:lnTo>
                  <a:lnTo>
                    <a:pt x="29" y="338"/>
                  </a:lnTo>
                  <a:lnTo>
                    <a:pt x="30" y="338"/>
                  </a:lnTo>
                  <a:lnTo>
                    <a:pt x="30" y="340"/>
                  </a:lnTo>
                  <a:lnTo>
                    <a:pt x="32" y="340"/>
                  </a:lnTo>
                  <a:lnTo>
                    <a:pt x="33" y="340"/>
                  </a:lnTo>
                  <a:lnTo>
                    <a:pt x="34" y="341"/>
                  </a:lnTo>
                  <a:lnTo>
                    <a:pt x="35" y="342"/>
                  </a:lnTo>
                  <a:lnTo>
                    <a:pt x="36" y="342"/>
                  </a:lnTo>
                  <a:lnTo>
                    <a:pt x="36" y="341"/>
                  </a:lnTo>
                  <a:lnTo>
                    <a:pt x="36" y="340"/>
                  </a:lnTo>
                  <a:lnTo>
                    <a:pt x="36" y="338"/>
                  </a:lnTo>
                  <a:lnTo>
                    <a:pt x="36" y="337"/>
                  </a:lnTo>
                  <a:lnTo>
                    <a:pt x="38" y="337"/>
                  </a:lnTo>
                  <a:lnTo>
                    <a:pt x="38" y="336"/>
                  </a:lnTo>
                  <a:lnTo>
                    <a:pt x="38" y="335"/>
                  </a:lnTo>
                  <a:lnTo>
                    <a:pt x="38" y="334"/>
                  </a:lnTo>
                  <a:lnTo>
                    <a:pt x="36" y="334"/>
                  </a:lnTo>
                  <a:lnTo>
                    <a:pt x="36" y="332"/>
                  </a:lnTo>
                  <a:lnTo>
                    <a:pt x="38" y="329"/>
                  </a:lnTo>
                  <a:lnTo>
                    <a:pt x="36" y="329"/>
                  </a:lnTo>
                  <a:lnTo>
                    <a:pt x="36" y="328"/>
                  </a:lnTo>
                  <a:lnTo>
                    <a:pt x="36" y="327"/>
                  </a:lnTo>
                  <a:lnTo>
                    <a:pt x="39" y="327"/>
                  </a:lnTo>
                  <a:lnTo>
                    <a:pt x="40" y="327"/>
                  </a:lnTo>
                  <a:lnTo>
                    <a:pt x="41" y="324"/>
                  </a:lnTo>
                  <a:lnTo>
                    <a:pt x="40" y="322"/>
                  </a:lnTo>
                  <a:lnTo>
                    <a:pt x="40" y="320"/>
                  </a:lnTo>
                  <a:lnTo>
                    <a:pt x="41" y="320"/>
                  </a:lnTo>
                  <a:lnTo>
                    <a:pt x="40" y="321"/>
                  </a:lnTo>
                  <a:lnTo>
                    <a:pt x="41" y="322"/>
                  </a:lnTo>
                  <a:lnTo>
                    <a:pt x="41" y="323"/>
                  </a:lnTo>
                  <a:lnTo>
                    <a:pt x="41" y="322"/>
                  </a:lnTo>
                  <a:lnTo>
                    <a:pt x="41" y="321"/>
                  </a:lnTo>
                  <a:lnTo>
                    <a:pt x="41" y="320"/>
                  </a:lnTo>
                  <a:lnTo>
                    <a:pt x="41" y="318"/>
                  </a:lnTo>
                  <a:lnTo>
                    <a:pt x="41" y="317"/>
                  </a:lnTo>
                  <a:lnTo>
                    <a:pt x="42" y="317"/>
                  </a:lnTo>
                  <a:lnTo>
                    <a:pt x="42" y="316"/>
                  </a:lnTo>
                  <a:lnTo>
                    <a:pt x="42" y="315"/>
                  </a:lnTo>
                  <a:lnTo>
                    <a:pt x="42" y="314"/>
                  </a:lnTo>
                  <a:lnTo>
                    <a:pt x="43" y="312"/>
                  </a:lnTo>
                  <a:lnTo>
                    <a:pt x="45" y="311"/>
                  </a:lnTo>
                  <a:lnTo>
                    <a:pt x="46" y="311"/>
                  </a:lnTo>
                  <a:lnTo>
                    <a:pt x="48" y="311"/>
                  </a:lnTo>
                  <a:lnTo>
                    <a:pt x="49" y="310"/>
                  </a:lnTo>
                  <a:lnTo>
                    <a:pt x="50" y="310"/>
                  </a:lnTo>
                  <a:lnTo>
                    <a:pt x="52" y="311"/>
                  </a:lnTo>
                  <a:lnTo>
                    <a:pt x="53" y="312"/>
                  </a:lnTo>
                  <a:lnTo>
                    <a:pt x="53" y="311"/>
                  </a:lnTo>
                  <a:lnTo>
                    <a:pt x="54" y="311"/>
                  </a:lnTo>
                  <a:lnTo>
                    <a:pt x="53" y="311"/>
                  </a:lnTo>
                  <a:lnTo>
                    <a:pt x="52" y="311"/>
                  </a:lnTo>
                  <a:lnTo>
                    <a:pt x="52" y="310"/>
                  </a:lnTo>
                  <a:lnTo>
                    <a:pt x="50" y="309"/>
                  </a:lnTo>
                  <a:lnTo>
                    <a:pt x="52" y="309"/>
                  </a:lnTo>
                  <a:lnTo>
                    <a:pt x="52" y="310"/>
                  </a:lnTo>
                  <a:lnTo>
                    <a:pt x="53" y="310"/>
                  </a:lnTo>
                  <a:lnTo>
                    <a:pt x="53" y="311"/>
                  </a:lnTo>
                  <a:lnTo>
                    <a:pt x="54" y="311"/>
                  </a:lnTo>
                  <a:lnTo>
                    <a:pt x="55" y="311"/>
                  </a:lnTo>
                  <a:lnTo>
                    <a:pt x="55" y="310"/>
                  </a:lnTo>
                  <a:lnTo>
                    <a:pt x="56" y="310"/>
                  </a:lnTo>
                  <a:lnTo>
                    <a:pt x="56" y="309"/>
                  </a:lnTo>
                  <a:lnTo>
                    <a:pt x="58" y="309"/>
                  </a:lnTo>
                  <a:lnTo>
                    <a:pt x="59" y="309"/>
                  </a:lnTo>
                  <a:lnTo>
                    <a:pt x="59" y="308"/>
                  </a:lnTo>
                  <a:lnTo>
                    <a:pt x="60" y="308"/>
                  </a:lnTo>
                  <a:lnTo>
                    <a:pt x="61" y="307"/>
                  </a:lnTo>
                  <a:lnTo>
                    <a:pt x="62" y="307"/>
                  </a:lnTo>
                  <a:lnTo>
                    <a:pt x="62" y="305"/>
                  </a:lnTo>
                  <a:lnTo>
                    <a:pt x="62" y="304"/>
                  </a:lnTo>
                  <a:lnTo>
                    <a:pt x="62" y="303"/>
                  </a:lnTo>
                  <a:lnTo>
                    <a:pt x="62" y="302"/>
                  </a:lnTo>
                  <a:lnTo>
                    <a:pt x="62" y="301"/>
                  </a:lnTo>
                  <a:lnTo>
                    <a:pt x="62" y="299"/>
                  </a:lnTo>
                  <a:lnTo>
                    <a:pt x="61" y="299"/>
                  </a:lnTo>
                  <a:lnTo>
                    <a:pt x="60" y="298"/>
                  </a:lnTo>
                  <a:lnTo>
                    <a:pt x="60" y="297"/>
                  </a:lnTo>
                  <a:lnTo>
                    <a:pt x="59" y="297"/>
                  </a:lnTo>
                  <a:lnTo>
                    <a:pt x="58" y="297"/>
                  </a:lnTo>
                  <a:lnTo>
                    <a:pt x="58" y="298"/>
                  </a:lnTo>
                  <a:lnTo>
                    <a:pt x="56" y="298"/>
                  </a:lnTo>
                  <a:lnTo>
                    <a:pt x="55" y="298"/>
                  </a:lnTo>
                  <a:lnTo>
                    <a:pt x="54" y="297"/>
                  </a:lnTo>
                  <a:lnTo>
                    <a:pt x="53" y="296"/>
                  </a:lnTo>
                  <a:lnTo>
                    <a:pt x="52" y="296"/>
                  </a:lnTo>
                  <a:lnTo>
                    <a:pt x="50" y="296"/>
                  </a:lnTo>
                  <a:lnTo>
                    <a:pt x="50" y="295"/>
                  </a:lnTo>
                  <a:lnTo>
                    <a:pt x="50" y="294"/>
                  </a:lnTo>
                  <a:lnTo>
                    <a:pt x="52" y="292"/>
                  </a:lnTo>
                  <a:lnTo>
                    <a:pt x="53" y="292"/>
                  </a:lnTo>
                  <a:lnTo>
                    <a:pt x="53" y="291"/>
                  </a:lnTo>
                  <a:lnTo>
                    <a:pt x="53" y="290"/>
                  </a:lnTo>
                  <a:lnTo>
                    <a:pt x="53" y="289"/>
                  </a:lnTo>
                  <a:lnTo>
                    <a:pt x="54" y="288"/>
                  </a:lnTo>
                  <a:lnTo>
                    <a:pt x="53" y="288"/>
                  </a:lnTo>
                  <a:lnTo>
                    <a:pt x="53" y="286"/>
                  </a:lnTo>
                  <a:lnTo>
                    <a:pt x="53" y="288"/>
                  </a:lnTo>
                  <a:lnTo>
                    <a:pt x="53" y="289"/>
                  </a:lnTo>
                  <a:lnTo>
                    <a:pt x="52" y="289"/>
                  </a:lnTo>
                  <a:lnTo>
                    <a:pt x="52" y="290"/>
                  </a:lnTo>
                  <a:lnTo>
                    <a:pt x="52" y="291"/>
                  </a:lnTo>
                  <a:lnTo>
                    <a:pt x="52" y="292"/>
                  </a:lnTo>
                  <a:lnTo>
                    <a:pt x="50" y="294"/>
                  </a:lnTo>
                  <a:lnTo>
                    <a:pt x="50" y="295"/>
                  </a:lnTo>
                  <a:lnTo>
                    <a:pt x="49" y="295"/>
                  </a:lnTo>
                  <a:lnTo>
                    <a:pt x="49" y="296"/>
                  </a:lnTo>
                  <a:lnTo>
                    <a:pt x="50" y="296"/>
                  </a:lnTo>
                  <a:lnTo>
                    <a:pt x="49" y="297"/>
                  </a:lnTo>
                  <a:lnTo>
                    <a:pt x="48" y="297"/>
                  </a:lnTo>
                  <a:lnTo>
                    <a:pt x="48" y="298"/>
                  </a:lnTo>
                  <a:lnTo>
                    <a:pt x="48" y="299"/>
                  </a:lnTo>
                  <a:lnTo>
                    <a:pt x="47" y="301"/>
                  </a:lnTo>
                  <a:lnTo>
                    <a:pt x="47" y="302"/>
                  </a:lnTo>
                  <a:lnTo>
                    <a:pt x="46" y="303"/>
                  </a:lnTo>
                  <a:lnTo>
                    <a:pt x="46" y="304"/>
                  </a:lnTo>
                  <a:lnTo>
                    <a:pt x="46" y="305"/>
                  </a:lnTo>
                  <a:lnTo>
                    <a:pt x="46" y="307"/>
                  </a:lnTo>
                  <a:lnTo>
                    <a:pt x="45" y="307"/>
                  </a:lnTo>
                  <a:lnTo>
                    <a:pt x="45" y="308"/>
                  </a:lnTo>
                  <a:lnTo>
                    <a:pt x="43" y="309"/>
                  </a:lnTo>
                  <a:lnTo>
                    <a:pt x="42" y="310"/>
                  </a:lnTo>
                  <a:lnTo>
                    <a:pt x="42" y="311"/>
                  </a:lnTo>
                  <a:lnTo>
                    <a:pt x="42" y="312"/>
                  </a:lnTo>
                  <a:lnTo>
                    <a:pt x="41" y="314"/>
                  </a:lnTo>
                  <a:lnTo>
                    <a:pt x="41" y="315"/>
                  </a:lnTo>
                  <a:lnTo>
                    <a:pt x="40" y="317"/>
                  </a:lnTo>
                  <a:lnTo>
                    <a:pt x="40" y="318"/>
                  </a:lnTo>
                  <a:lnTo>
                    <a:pt x="39" y="318"/>
                  </a:lnTo>
                  <a:lnTo>
                    <a:pt x="39" y="320"/>
                  </a:lnTo>
                  <a:lnTo>
                    <a:pt x="38" y="320"/>
                  </a:lnTo>
                  <a:lnTo>
                    <a:pt x="38" y="321"/>
                  </a:lnTo>
                  <a:lnTo>
                    <a:pt x="36" y="321"/>
                  </a:lnTo>
                  <a:lnTo>
                    <a:pt x="36" y="322"/>
                  </a:lnTo>
                  <a:lnTo>
                    <a:pt x="36" y="323"/>
                  </a:lnTo>
                  <a:lnTo>
                    <a:pt x="35" y="323"/>
                  </a:lnTo>
                  <a:lnTo>
                    <a:pt x="35" y="322"/>
                  </a:lnTo>
                  <a:lnTo>
                    <a:pt x="34" y="322"/>
                  </a:lnTo>
                  <a:lnTo>
                    <a:pt x="34" y="321"/>
                  </a:lnTo>
                  <a:lnTo>
                    <a:pt x="35" y="321"/>
                  </a:lnTo>
                  <a:lnTo>
                    <a:pt x="35" y="320"/>
                  </a:lnTo>
                  <a:lnTo>
                    <a:pt x="36" y="318"/>
                  </a:lnTo>
                  <a:lnTo>
                    <a:pt x="36" y="317"/>
                  </a:lnTo>
                  <a:lnTo>
                    <a:pt x="38" y="316"/>
                  </a:lnTo>
                  <a:lnTo>
                    <a:pt x="38" y="315"/>
                  </a:lnTo>
                  <a:lnTo>
                    <a:pt x="39" y="314"/>
                  </a:lnTo>
                  <a:lnTo>
                    <a:pt x="39" y="312"/>
                  </a:lnTo>
                  <a:lnTo>
                    <a:pt x="40" y="311"/>
                  </a:lnTo>
                  <a:lnTo>
                    <a:pt x="40" y="310"/>
                  </a:lnTo>
                  <a:lnTo>
                    <a:pt x="41" y="309"/>
                  </a:lnTo>
                  <a:lnTo>
                    <a:pt x="41" y="308"/>
                  </a:lnTo>
                  <a:lnTo>
                    <a:pt x="42" y="307"/>
                  </a:lnTo>
                  <a:lnTo>
                    <a:pt x="42" y="305"/>
                  </a:lnTo>
                  <a:lnTo>
                    <a:pt x="43" y="304"/>
                  </a:lnTo>
                  <a:lnTo>
                    <a:pt x="45" y="303"/>
                  </a:lnTo>
                  <a:lnTo>
                    <a:pt x="45" y="302"/>
                  </a:lnTo>
                  <a:lnTo>
                    <a:pt x="45" y="301"/>
                  </a:lnTo>
                  <a:lnTo>
                    <a:pt x="46" y="301"/>
                  </a:lnTo>
                  <a:lnTo>
                    <a:pt x="46" y="299"/>
                  </a:lnTo>
                  <a:lnTo>
                    <a:pt x="46" y="298"/>
                  </a:lnTo>
                  <a:lnTo>
                    <a:pt x="47" y="297"/>
                  </a:lnTo>
                  <a:lnTo>
                    <a:pt x="47" y="296"/>
                  </a:lnTo>
                  <a:lnTo>
                    <a:pt x="48" y="295"/>
                  </a:lnTo>
                  <a:lnTo>
                    <a:pt x="48" y="294"/>
                  </a:lnTo>
                  <a:lnTo>
                    <a:pt x="48" y="292"/>
                  </a:lnTo>
                  <a:lnTo>
                    <a:pt x="48" y="291"/>
                  </a:lnTo>
                  <a:lnTo>
                    <a:pt x="49" y="291"/>
                  </a:lnTo>
                  <a:lnTo>
                    <a:pt x="49" y="290"/>
                  </a:lnTo>
                  <a:lnTo>
                    <a:pt x="49" y="289"/>
                  </a:lnTo>
                  <a:lnTo>
                    <a:pt x="50" y="288"/>
                  </a:lnTo>
                  <a:lnTo>
                    <a:pt x="50" y="286"/>
                  </a:lnTo>
                  <a:lnTo>
                    <a:pt x="50" y="285"/>
                  </a:lnTo>
                  <a:lnTo>
                    <a:pt x="52" y="284"/>
                  </a:lnTo>
                  <a:lnTo>
                    <a:pt x="52" y="283"/>
                  </a:lnTo>
                  <a:lnTo>
                    <a:pt x="52" y="282"/>
                  </a:lnTo>
                  <a:lnTo>
                    <a:pt x="53" y="279"/>
                  </a:lnTo>
                  <a:lnTo>
                    <a:pt x="53" y="278"/>
                  </a:lnTo>
                  <a:lnTo>
                    <a:pt x="53" y="277"/>
                  </a:lnTo>
                  <a:lnTo>
                    <a:pt x="54" y="276"/>
                  </a:lnTo>
                  <a:lnTo>
                    <a:pt x="54" y="275"/>
                  </a:lnTo>
                  <a:lnTo>
                    <a:pt x="54" y="274"/>
                  </a:lnTo>
                  <a:lnTo>
                    <a:pt x="54" y="272"/>
                  </a:lnTo>
                  <a:lnTo>
                    <a:pt x="54" y="271"/>
                  </a:lnTo>
                  <a:lnTo>
                    <a:pt x="55" y="270"/>
                  </a:lnTo>
                  <a:lnTo>
                    <a:pt x="55" y="269"/>
                  </a:lnTo>
                  <a:lnTo>
                    <a:pt x="55" y="266"/>
                  </a:lnTo>
                  <a:lnTo>
                    <a:pt x="56" y="265"/>
                  </a:lnTo>
                  <a:lnTo>
                    <a:pt x="56" y="264"/>
                  </a:lnTo>
                  <a:lnTo>
                    <a:pt x="56" y="263"/>
                  </a:lnTo>
                  <a:lnTo>
                    <a:pt x="56" y="262"/>
                  </a:lnTo>
                  <a:lnTo>
                    <a:pt x="56" y="261"/>
                  </a:lnTo>
                  <a:lnTo>
                    <a:pt x="56" y="259"/>
                  </a:lnTo>
                  <a:lnTo>
                    <a:pt x="56" y="258"/>
                  </a:lnTo>
                  <a:lnTo>
                    <a:pt x="58" y="257"/>
                  </a:lnTo>
                  <a:lnTo>
                    <a:pt x="58" y="256"/>
                  </a:lnTo>
                  <a:lnTo>
                    <a:pt x="58" y="255"/>
                  </a:lnTo>
                  <a:lnTo>
                    <a:pt x="58" y="253"/>
                  </a:lnTo>
                  <a:lnTo>
                    <a:pt x="56" y="252"/>
                  </a:lnTo>
                  <a:lnTo>
                    <a:pt x="56" y="251"/>
                  </a:lnTo>
                  <a:lnTo>
                    <a:pt x="55" y="250"/>
                  </a:lnTo>
                  <a:lnTo>
                    <a:pt x="55" y="249"/>
                  </a:lnTo>
                  <a:lnTo>
                    <a:pt x="54" y="248"/>
                  </a:lnTo>
                  <a:lnTo>
                    <a:pt x="53" y="248"/>
                  </a:lnTo>
                  <a:lnTo>
                    <a:pt x="53" y="246"/>
                  </a:lnTo>
                  <a:lnTo>
                    <a:pt x="52" y="246"/>
                  </a:lnTo>
                  <a:lnTo>
                    <a:pt x="50" y="246"/>
                  </a:lnTo>
                  <a:lnTo>
                    <a:pt x="50" y="248"/>
                  </a:lnTo>
                  <a:lnTo>
                    <a:pt x="49" y="248"/>
                  </a:lnTo>
                  <a:lnTo>
                    <a:pt x="49" y="246"/>
                  </a:lnTo>
                  <a:lnTo>
                    <a:pt x="50" y="246"/>
                  </a:lnTo>
                  <a:lnTo>
                    <a:pt x="50" y="245"/>
                  </a:lnTo>
                  <a:lnTo>
                    <a:pt x="49" y="244"/>
                  </a:lnTo>
                  <a:lnTo>
                    <a:pt x="48" y="244"/>
                  </a:lnTo>
                  <a:lnTo>
                    <a:pt x="48" y="243"/>
                  </a:lnTo>
                  <a:lnTo>
                    <a:pt x="48" y="242"/>
                  </a:lnTo>
                  <a:lnTo>
                    <a:pt x="49" y="241"/>
                  </a:lnTo>
                  <a:lnTo>
                    <a:pt x="48" y="239"/>
                  </a:lnTo>
                  <a:lnTo>
                    <a:pt x="49" y="238"/>
                  </a:lnTo>
                  <a:lnTo>
                    <a:pt x="48" y="237"/>
                  </a:lnTo>
                  <a:lnTo>
                    <a:pt x="48" y="236"/>
                  </a:lnTo>
                  <a:lnTo>
                    <a:pt x="47" y="235"/>
                  </a:lnTo>
                  <a:lnTo>
                    <a:pt x="48" y="235"/>
                  </a:lnTo>
                  <a:lnTo>
                    <a:pt x="48" y="233"/>
                  </a:lnTo>
                  <a:lnTo>
                    <a:pt x="48" y="232"/>
                  </a:lnTo>
                  <a:lnTo>
                    <a:pt x="48" y="231"/>
                  </a:lnTo>
                  <a:lnTo>
                    <a:pt x="48" y="230"/>
                  </a:lnTo>
                  <a:lnTo>
                    <a:pt x="48" y="229"/>
                  </a:lnTo>
                  <a:lnTo>
                    <a:pt x="47" y="228"/>
                  </a:lnTo>
                  <a:lnTo>
                    <a:pt x="48" y="226"/>
                  </a:lnTo>
                  <a:lnTo>
                    <a:pt x="48" y="225"/>
                  </a:lnTo>
                  <a:lnTo>
                    <a:pt x="48" y="224"/>
                  </a:lnTo>
                  <a:lnTo>
                    <a:pt x="49" y="224"/>
                  </a:lnTo>
                  <a:lnTo>
                    <a:pt x="49" y="225"/>
                  </a:lnTo>
                  <a:lnTo>
                    <a:pt x="50" y="225"/>
                  </a:lnTo>
                  <a:lnTo>
                    <a:pt x="50" y="224"/>
                  </a:lnTo>
                  <a:lnTo>
                    <a:pt x="52" y="224"/>
                  </a:lnTo>
                  <a:lnTo>
                    <a:pt x="52" y="223"/>
                  </a:lnTo>
                  <a:lnTo>
                    <a:pt x="52" y="222"/>
                  </a:lnTo>
                  <a:lnTo>
                    <a:pt x="53" y="222"/>
                  </a:lnTo>
                  <a:lnTo>
                    <a:pt x="53" y="220"/>
                  </a:lnTo>
                  <a:lnTo>
                    <a:pt x="53" y="219"/>
                  </a:lnTo>
                  <a:lnTo>
                    <a:pt x="53" y="218"/>
                  </a:lnTo>
                  <a:lnTo>
                    <a:pt x="54" y="217"/>
                  </a:lnTo>
                  <a:lnTo>
                    <a:pt x="54" y="216"/>
                  </a:lnTo>
                  <a:lnTo>
                    <a:pt x="55" y="215"/>
                  </a:lnTo>
                  <a:lnTo>
                    <a:pt x="55" y="213"/>
                  </a:lnTo>
                  <a:lnTo>
                    <a:pt x="55" y="212"/>
                  </a:lnTo>
                  <a:lnTo>
                    <a:pt x="55" y="211"/>
                  </a:lnTo>
                  <a:lnTo>
                    <a:pt x="56" y="210"/>
                  </a:lnTo>
                  <a:lnTo>
                    <a:pt x="56" y="209"/>
                  </a:lnTo>
                  <a:lnTo>
                    <a:pt x="56" y="207"/>
                  </a:lnTo>
                  <a:lnTo>
                    <a:pt x="58" y="206"/>
                  </a:lnTo>
                  <a:lnTo>
                    <a:pt x="58" y="205"/>
                  </a:lnTo>
                  <a:lnTo>
                    <a:pt x="58" y="204"/>
                  </a:lnTo>
                  <a:lnTo>
                    <a:pt x="58" y="203"/>
                  </a:lnTo>
                  <a:lnTo>
                    <a:pt x="59" y="202"/>
                  </a:lnTo>
                  <a:lnTo>
                    <a:pt x="59" y="200"/>
                  </a:lnTo>
                  <a:lnTo>
                    <a:pt x="58" y="200"/>
                  </a:lnTo>
                  <a:lnTo>
                    <a:pt x="59" y="199"/>
                  </a:lnTo>
                  <a:lnTo>
                    <a:pt x="59" y="198"/>
                  </a:lnTo>
                  <a:lnTo>
                    <a:pt x="59" y="197"/>
                  </a:lnTo>
                  <a:lnTo>
                    <a:pt x="60" y="197"/>
                  </a:lnTo>
                  <a:lnTo>
                    <a:pt x="60" y="196"/>
                  </a:lnTo>
                  <a:lnTo>
                    <a:pt x="60" y="195"/>
                  </a:lnTo>
                  <a:lnTo>
                    <a:pt x="60" y="193"/>
                  </a:lnTo>
                  <a:lnTo>
                    <a:pt x="60" y="192"/>
                  </a:lnTo>
                  <a:lnTo>
                    <a:pt x="60" y="191"/>
                  </a:lnTo>
                  <a:lnTo>
                    <a:pt x="61" y="190"/>
                  </a:lnTo>
                  <a:lnTo>
                    <a:pt x="61" y="189"/>
                  </a:lnTo>
                  <a:lnTo>
                    <a:pt x="61" y="187"/>
                  </a:lnTo>
                  <a:lnTo>
                    <a:pt x="61" y="186"/>
                  </a:lnTo>
                  <a:lnTo>
                    <a:pt x="61" y="185"/>
                  </a:lnTo>
                  <a:lnTo>
                    <a:pt x="61" y="184"/>
                  </a:lnTo>
                  <a:lnTo>
                    <a:pt x="62" y="183"/>
                  </a:lnTo>
                  <a:lnTo>
                    <a:pt x="62" y="182"/>
                  </a:lnTo>
                  <a:lnTo>
                    <a:pt x="62" y="180"/>
                  </a:lnTo>
                  <a:lnTo>
                    <a:pt x="62" y="179"/>
                  </a:lnTo>
                  <a:lnTo>
                    <a:pt x="62" y="178"/>
                  </a:lnTo>
                  <a:lnTo>
                    <a:pt x="62" y="177"/>
                  </a:lnTo>
                  <a:lnTo>
                    <a:pt x="63" y="176"/>
                  </a:lnTo>
                  <a:lnTo>
                    <a:pt x="63" y="174"/>
                  </a:lnTo>
                  <a:lnTo>
                    <a:pt x="63" y="173"/>
                  </a:lnTo>
                  <a:lnTo>
                    <a:pt x="63" y="172"/>
                  </a:lnTo>
                  <a:lnTo>
                    <a:pt x="63" y="171"/>
                  </a:lnTo>
                  <a:lnTo>
                    <a:pt x="63" y="170"/>
                  </a:lnTo>
                  <a:lnTo>
                    <a:pt x="65" y="170"/>
                  </a:lnTo>
                  <a:lnTo>
                    <a:pt x="65" y="169"/>
                  </a:lnTo>
                  <a:lnTo>
                    <a:pt x="65" y="167"/>
                  </a:lnTo>
                  <a:lnTo>
                    <a:pt x="65" y="166"/>
                  </a:lnTo>
                  <a:lnTo>
                    <a:pt x="65" y="165"/>
                  </a:lnTo>
                  <a:lnTo>
                    <a:pt x="65" y="164"/>
                  </a:lnTo>
                  <a:lnTo>
                    <a:pt x="65" y="163"/>
                  </a:lnTo>
                  <a:lnTo>
                    <a:pt x="65" y="162"/>
                  </a:lnTo>
                  <a:lnTo>
                    <a:pt x="66" y="162"/>
                  </a:lnTo>
                  <a:lnTo>
                    <a:pt x="66" y="160"/>
                  </a:lnTo>
                  <a:lnTo>
                    <a:pt x="66" y="159"/>
                  </a:lnTo>
                  <a:lnTo>
                    <a:pt x="66" y="158"/>
                  </a:lnTo>
                  <a:lnTo>
                    <a:pt x="66" y="157"/>
                  </a:lnTo>
                  <a:lnTo>
                    <a:pt x="66" y="156"/>
                  </a:lnTo>
                  <a:lnTo>
                    <a:pt x="66" y="154"/>
                  </a:lnTo>
                  <a:lnTo>
                    <a:pt x="66" y="153"/>
                  </a:lnTo>
                  <a:lnTo>
                    <a:pt x="66" y="152"/>
                  </a:lnTo>
                  <a:lnTo>
                    <a:pt x="67" y="152"/>
                  </a:lnTo>
                  <a:lnTo>
                    <a:pt x="67" y="151"/>
                  </a:lnTo>
                  <a:lnTo>
                    <a:pt x="67" y="150"/>
                  </a:lnTo>
                  <a:lnTo>
                    <a:pt x="67" y="149"/>
                  </a:lnTo>
                  <a:lnTo>
                    <a:pt x="67" y="147"/>
                  </a:lnTo>
                  <a:lnTo>
                    <a:pt x="67" y="146"/>
                  </a:lnTo>
                  <a:lnTo>
                    <a:pt x="66" y="145"/>
                  </a:lnTo>
                  <a:lnTo>
                    <a:pt x="66" y="144"/>
                  </a:lnTo>
                  <a:lnTo>
                    <a:pt x="66" y="143"/>
                  </a:lnTo>
                  <a:lnTo>
                    <a:pt x="66" y="141"/>
                  </a:lnTo>
                  <a:lnTo>
                    <a:pt x="66" y="140"/>
                  </a:lnTo>
                  <a:lnTo>
                    <a:pt x="66" y="139"/>
                  </a:lnTo>
                  <a:lnTo>
                    <a:pt x="66" y="138"/>
                  </a:lnTo>
                  <a:lnTo>
                    <a:pt x="66" y="137"/>
                  </a:lnTo>
                  <a:lnTo>
                    <a:pt x="65" y="136"/>
                  </a:lnTo>
                  <a:lnTo>
                    <a:pt x="65" y="134"/>
                  </a:lnTo>
                  <a:lnTo>
                    <a:pt x="65" y="133"/>
                  </a:lnTo>
                  <a:lnTo>
                    <a:pt x="65" y="132"/>
                  </a:lnTo>
                  <a:lnTo>
                    <a:pt x="63" y="131"/>
                  </a:lnTo>
                  <a:lnTo>
                    <a:pt x="63" y="130"/>
                  </a:lnTo>
                  <a:lnTo>
                    <a:pt x="63" y="128"/>
                  </a:lnTo>
                  <a:lnTo>
                    <a:pt x="63" y="127"/>
                  </a:lnTo>
                  <a:lnTo>
                    <a:pt x="63" y="126"/>
                  </a:lnTo>
                  <a:lnTo>
                    <a:pt x="63" y="125"/>
                  </a:lnTo>
                  <a:lnTo>
                    <a:pt x="63" y="124"/>
                  </a:lnTo>
                  <a:lnTo>
                    <a:pt x="63" y="123"/>
                  </a:lnTo>
                  <a:lnTo>
                    <a:pt x="63" y="121"/>
                  </a:lnTo>
                  <a:lnTo>
                    <a:pt x="63" y="120"/>
                  </a:lnTo>
                  <a:lnTo>
                    <a:pt x="63" y="121"/>
                  </a:lnTo>
                  <a:lnTo>
                    <a:pt x="63" y="123"/>
                  </a:lnTo>
                  <a:lnTo>
                    <a:pt x="65" y="121"/>
                  </a:lnTo>
                  <a:lnTo>
                    <a:pt x="66" y="121"/>
                  </a:lnTo>
                  <a:lnTo>
                    <a:pt x="66" y="120"/>
                  </a:lnTo>
                  <a:lnTo>
                    <a:pt x="67" y="120"/>
                  </a:lnTo>
                  <a:lnTo>
                    <a:pt x="68" y="121"/>
                  </a:lnTo>
                  <a:lnTo>
                    <a:pt x="68" y="123"/>
                  </a:lnTo>
                  <a:lnTo>
                    <a:pt x="69" y="123"/>
                  </a:lnTo>
                  <a:lnTo>
                    <a:pt x="69" y="124"/>
                  </a:lnTo>
                  <a:lnTo>
                    <a:pt x="69" y="125"/>
                  </a:lnTo>
                  <a:lnTo>
                    <a:pt x="71" y="126"/>
                  </a:lnTo>
                  <a:lnTo>
                    <a:pt x="71" y="125"/>
                  </a:lnTo>
                  <a:lnTo>
                    <a:pt x="71" y="124"/>
                  </a:lnTo>
                  <a:lnTo>
                    <a:pt x="71" y="123"/>
                  </a:lnTo>
                  <a:lnTo>
                    <a:pt x="69" y="123"/>
                  </a:lnTo>
                  <a:lnTo>
                    <a:pt x="69" y="121"/>
                  </a:lnTo>
                  <a:lnTo>
                    <a:pt x="68" y="121"/>
                  </a:lnTo>
                  <a:lnTo>
                    <a:pt x="68" y="120"/>
                  </a:lnTo>
                  <a:lnTo>
                    <a:pt x="67" y="120"/>
                  </a:lnTo>
                  <a:lnTo>
                    <a:pt x="66" y="120"/>
                  </a:lnTo>
                  <a:lnTo>
                    <a:pt x="65" y="120"/>
                  </a:lnTo>
                  <a:lnTo>
                    <a:pt x="63" y="120"/>
                  </a:lnTo>
                  <a:lnTo>
                    <a:pt x="62" y="119"/>
                  </a:lnTo>
                  <a:lnTo>
                    <a:pt x="61" y="119"/>
                  </a:lnTo>
                  <a:lnTo>
                    <a:pt x="61" y="118"/>
                  </a:lnTo>
                  <a:lnTo>
                    <a:pt x="61" y="117"/>
                  </a:lnTo>
                  <a:lnTo>
                    <a:pt x="60" y="117"/>
                  </a:lnTo>
                  <a:lnTo>
                    <a:pt x="60" y="116"/>
                  </a:lnTo>
                  <a:lnTo>
                    <a:pt x="60" y="114"/>
                  </a:lnTo>
                  <a:lnTo>
                    <a:pt x="60" y="113"/>
                  </a:lnTo>
                  <a:lnTo>
                    <a:pt x="59" y="113"/>
                  </a:lnTo>
                  <a:lnTo>
                    <a:pt x="60" y="112"/>
                  </a:lnTo>
                  <a:lnTo>
                    <a:pt x="60" y="111"/>
                  </a:lnTo>
                  <a:lnTo>
                    <a:pt x="60" y="110"/>
                  </a:lnTo>
                  <a:lnTo>
                    <a:pt x="60" y="108"/>
                  </a:lnTo>
                  <a:lnTo>
                    <a:pt x="59" y="108"/>
                  </a:lnTo>
                  <a:lnTo>
                    <a:pt x="59" y="107"/>
                  </a:lnTo>
                  <a:lnTo>
                    <a:pt x="60" y="106"/>
                  </a:lnTo>
                  <a:lnTo>
                    <a:pt x="59" y="105"/>
                  </a:lnTo>
                  <a:lnTo>
                    <a:pt x="58" y="104"/>
                  </a:lnTo>
                  <a:lnTo>
                    <a:pt x="58" y="103"/>
                  </a:lnTo>
                  <a:lnTo>
                    <a:pt x="56" y="103"/>
                  </a:lnTo>
                  <a:lnTo>
                    <a:pt x="56" y="101"/>
                  </a:lnTo>
                  <a:lnTo>
                    <a:pt x="56" y="100"/>
                  </a:lnTo>
                  <a:lnTo>
                    <a:pt x="56" y="99"/>
                  </a:lnTo>
                  <a:lnTo>
                    <a:pt x="56" y="98"/>
                  </a:lnTo>
                  <a:lnTo>
                    <a:pt x="56" y="97"/>
                  </a:lnTo>
                  <a:lnTo>
                    <a:pt x="56" y="95"/>
                  </a:lnTo>
                  <a:lnTo>
                    <a:pt x="55" y="95"/>
                  </a:lnTo>
                  <a:lnTo>
                    <a:pt x="55" y="94"/>
                  </a:lnTo>
                  <a:lnTo>
                    <a:pt x="54" y="94"/>
                  </a:lnTo>
                  <a:lnTo>
                    <a:pt x="54" y="93"/>
                  </a:lnTo>
                  <a:lnTo>
                    <a:pt x="54" y="92"/>
                  </a:lnTo>
                  <a:lnTo>
                    <a:pt x="53" y="92"/>
                  </a:lnTo>
                  <a:lnTo>
                    <a:pt x="53" y="91"/>
                  </a:lnTo>
                  <a:lnTo>
                    <a:pt x="53" y="90"/>
                  </a:lnTo>
                  <a:lnTo>
                    <a:pt x="53" y="88"/>
                  </a:lnTo>
                  <a:lnTo>
                    <a:pt x="52" y="87"/>
                  </a:lnTo>
                  <a:lnTo>
                    <a:pt x="52" y="85"/>
                  </a:lnTo>
                  <a:lnTo>
                    <a:pt x="52" y="84"/>
                  </a:lnTo>
                  <a:lnTo>
                    <a:pt x="52" y="83"/>
                  </a:lnTo>
                  <a:lnTo>
                    <a:pt x="52" y="81"/>
                  </a:lnTo>
                  <a:lnTo>
                    <a:pt x="52" y="80"/>
                  </a:lnTo>
                  <a:lnTo>
                    <a:pt x="52" y="79"/>
                  </a:lnTo>
                  <a:lnTo>
                    <a:pt x="52" y="78"/>
                  </a:lnTo>
                  <a:lnTo>
                    <a:pt x="50" y="77"/>
                  </a:lnTo>
                  <a:lnTo>
                    <a:pt x="50" y="75"/>
                  </a:lnTo>
                  <a:lnTo>
                    <a:pt x="49" y="74"/>
                  </a:lnTo>
                  <a:lnTo>
                    <a:pt x="49" y="73"/>
                  </a:lnTo>
                  <a:lnTo>
                    <a:pt x="48" y="72"/>
                  </a:lnTo>
                  <a:lnTo>
                    <a:pt x="48" y="71"/>
                  </a:lnTo>
                  <a:lnTo>
                    <a:pt x="47" y="70"/>
                  </a:lnTo>
                  <a:lnTo>
                    <a:pt x="46" y="70"/>
                  </a:lnTo>
                  <a:lnTo>
                    <a:pt x="46" y="68"/>
                  </a:lnTo>
                  <a:lnTo>
                    <a:pt x="45" y="68"/>
                  </a:lnTo>
                  <a:lnTo>
                    <a:pt x="43" y="68"/>
                  </a:lnTo>
                  <a:lnTo>
                    <a:pt x="43" y="67"/>
                  </a:lnTo>
                  <a:lnTo>
                    <a:pt x="42" y="67"/>
                  </a:lnTo>
                  <a:lnTo>
                    <a:pt x="41" y="67"/>
                  </a:lnTo>
                  <a:lnTo>
                    <a:pt x="41" y="68"/>
                  </a:lnTo>
                  <a:lnTo>
                    <a:pt x="41" y="70"/>
                  </a:lnTo>
                  <a:lnTo>
                    <a:pt x="40" y="68"/>
                  </a:lnTo>
                  <a:lnTo>
                    <a:pt x="39" y="67"/>
                  </a:lnTo>
                  <a:lnTo>
                    <a:pt x="38" y="67"/>
                  </a:lnTo>
                  <a:lnTo>
                    <a:pt x="38" y="66"/>
                  </a:lnTo>
                  <a:lnTo>
                    <a:pt x="36" y="66"/>
                  </a:lnTo>
                  <a:lnTo>
                    <a:pt x="36" y="65"/>
                  </a:lnTo>
                  <a:lnTo>
                    <a:pt x="35" y="65"/>
                  </a:lnTo>
                  <a:lnTo>
                    <a:pt x="35" y="64"/>
                  </a:lnTo>
                  <a:lnTo>
                    <a:pt x="34" y="64"/>
                  </a:lnTo>
                  <a:lnTo>
                    <a:pt x="34" y="62"/>
                  </a:lnTo>
                  <a:lnTo>
                    <a:pt x="33" y="62"/>
                  </a:lnTo>
                  <a:lnTo>
                    <a:pt x="32" y="61"/>
                  </a:lnTo>
                  <a:lnTo>
                    <a:pt x="30" y="61"/>
                  </a:lnTo>
                  <a:lnTo>
                    <a:pt x="30" y="60"/>
                  </a:lnTo>
                  <a:lnTo>
                    <a:pt x="29" y="59"/>
                  </a:lnTo>
                  <a:lnTo>
                    <a:pt x="30" y="58"/>
                  </a:lnTo>
                  <a:lnTo>
                    <a:pt x="32" y="58"/>
                  </a:lnTo>
                  <a:lnTo>
                    <a:pt x="32" y="57"/>
                  </a:lnTo>
                  <a:lnTo>
                    <a:pt x="32" y="55"/>
                  </a:lnTo>
                  <a:lnTo>
                    <a:pt x="33" y="54"/>
                  </a:lnTo>
                  <a:lnTo>
                    <a:pt x="33" y="53"/>
                  </a:lnTo>
                  <a:lnTo>
                    <a:pt x="34" y="52"/>
                  </a:lnTo>
                  <a:lnTo>
                    <a:pt x="34" y="51"/>
                  </a:lnTo>
                  <a:lnTo>
                    <a:pt x="34" y="49"/>
                  </a:lnTo>
                  <a:lnTo>
                    <a:pt x="35" y="48"/>
                  </a:lnTo>
                  <a:lnTo>
                    <a:pt x="35" y="47"/>
                  </a:lnTo>
                  <a:lnTo>
                    <a:pt x="35" y="46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4"/>
                  </a:lnTo>
                  <a:lnTo>
                    <a:pt x="36" y="42"/>
                  </a:lnTo>
                  <a:lnTo>
                    <a:pt x="36" y="41"/>
                  </a:lnTo>
                  <a:lnTo>
                    <a:pt x="38" y="40"/>
                  </a:lnTo>
                  <a:lnTo>
                    <a:pt x="38" y="39"/>
                  </a:lnTo>
                  <a:lnTo>
                    <a:pt x="38" y="38"/>
                  </a:lnTo>
                  <a:lnTo>
                    <a:pt x="38" y="37"/>
                  </a:lnTo>
                  <a:lnTo>
                    <a:pt x="38" y="35"/>
                  </a:lnTo>
                  <a:lnTo>
                    <a:pt x="39" y="34"/>
                  </a:lnTo>
                  <a:lnTo>
                    <a:pt x="39" y="33"/>
                  </a:lnTo>
                  <a:lnTo>
                    <a:pt x="39" y="32"/>
                  </a:lnTo>
                  <a:lnTo>
                    <a:pt x="39" y="31"/>
                  </a:lnTo>
                  <a:lnTo>
                    <a:pt x="39" y="29"/>
                  </a:lnTo>
                  <a:lnTo>
                    <a:pt x="39" y="28"/>
                  </a:lnTo>
                  <a:lnTo>
                    <a:pt x="39" y="27"/>
                  </a:lnTo>
                  <a:lnTo>
                    <a:pt x="39" y="26"/>
                  </a:lnTo>
                  <a:lnTo>
                    <a:pt x="39" y="25"/>
                  </a:lnTo>
                  <a:lnTo>
                    <a:pt x="40" y="19"/>
                  </a:lnTo>
                  <a:lnTo>
                    <a:pt x="40" y="18"/>
                  </a:lnTo>
                  <a:lnTo>
                    <a:pt x="40" y="19"/>
                  </a:lnTo>
                  <a:lnTo>
                    <a:pt x="40" y="20"/>
                  </a:lnTo>
                  <a:lnTo>
                    <a:pt x="40" y="21"/>
                  </a:lnTo>
                  <a:lnTo>
                    <a:pt x="41" y="21"/>
                  </a:lnTo>
                  <a:lnTo>
                    <a:pt x="41" y="20"/>
                  </a:lnTo>
                  <a:lnTo>
                    <a:pt x="41" y="19"/>
                  </a:lnTo>
                  <a:lnTo>
                    <a:pt x="41" y="18"/>
                  </a:lnTo>
                  <a:lnTo>
                    <a:pt x="40" y="16"/>
                  </a:lnTo>
                  <a:lnTo>
                    <a:pt x="39" y="16"/>
                  </a:lnTo>
                  <a:lnTo>
                    <a:pt x="39" y="15"/>
                  </a:lnTo>
                  <a:lnTo>
                    <a:pt x="39" y="14"/>
                  </a:lnTo>
                  <a:lnTo>
                    <a:pt x="39" y="13"/>
                  </a:lnTo>
                  <a:lnTo>
                    <a:pt x="39" y="12"/>
                  </a:lnTo>
                  <a:lnTo>
                    <a:pt x="39" y="11"/>
                  </a:lnTo>
                  <a:lnTo>
                    <a:pt x="39" y="9"/>
                  </a:lnTo>
                  <a:lnTo>
                    <a:pt x="40" y="8"/>
                  </a:lnTo>
                  <a:lnTo>
                    <a:pt x="40" y="7"/>
                  </a:lnTo>
                  <a:lnTo>
                    <a:pt x="39" y="6"/>
                  </a:lnTo>
                  <a:lnTo>
                    <a:pt x="39" y="5"/>
                  </a:lnTo>
                  <a:lnTo>
                    <a:pt x="39" y="4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41" y="2"/>
                  </a:lnTo>
                  <a:lnTo>
                    <a:pt x="42" y="2"/>
                  </a:lnTo>
                  <a:lnTo>
                    <a:pt x="45" y="2"/>
                  </a:lnTo>
                  <a:lnTo>
                    <a:pt x="50" y="4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9" y="4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3" y="4"/>
                  </a:lnTo>
                  <a:lnTo>
                    <a:pt x="65" y="4"/>
                  </a:lnTo>
                  <a:lnTo>
                    <a:pt x="68" y="4"/>
                  </a:lnTo>
                  <a:lnTo>
                    <a:pt x="71" y="4"/>
                  </a:lnTo>
                  <a:lnTo>
                    <a:pt x="73" y="4"/>
                  </a:lnTo>
                  <a:lnTo>
                    <a:pt x="76" y="4"/>
                  </a:lnTo>
                  <a:lnTo>
                    <a:pt x="79" y="4"/>
                  </a:lnTo>
                  <a:lnTo>
                    <a:pt x="85" y="4"/>
                  </a:lnTo>
                  <a:lnTo>
                    <a:pt x="86" y="4"/>
                  </a:lnTo>
                  <a:lnTo>
                    <a:pt x="88" y="4"/>
                  </a:lnTo>
                  <a:lnTo>
                    <a:pt x="91" y="4"/>
                  </a:lnTo>
                  <a:lnTo>
                    <a:pt x="92" y="4"/>
                  </a:lnTo>
                  <a:lnTo>
                    <a:pt x="93" y="4"/>
                  </a:lnTo>
                  <a:lnTo>
                    <a:pt x="95" y="4"/>
                  </a:lnTo>
                  <a:lnTo>
                    <a:pt x="96" y="4"/>
                  </a:lnTo>
                  <a:lnTo>
                    <a:pt x="99" y="4"/>
                  </a:lnTo>
                  <a:lnTo>
                    <a:pt x="100" y="4"/>
                  </a:lnTo>
                  <a:lnTo>
                    <a:pt x="101" y="4"/>
                  </a:lnTo>
                  <a:lnTo>
                    <a:pt x="104" y="4"/>
                  </a:lnTo>
                  <a:lnTo>
                    <a:pt x="105" y="4"/>
                  </a:lnTo>
                  <a:lnTo>
                    <a:pt x="107" y="4"/>
                  </a:lnTo>
                  <a:lnTo>
                    <a:pt x="108" y="4"/>
                  </a:lnTo>
                  <a:lnTo>
                    <a:pt x="109" y="4"/>
                  </a:lnTo>
                  <a:lnTo>
                    <a:pt x="111" y="4"/>
                  </a:lnTo>
                  <a:lnTo>
                    <a:pt x="113" y="4"/>
                  </a:lnTo>
                  <a:lnTo>
                    <a:pt x="114" y="4"/>
                  </a:lnTo>
                  <a:lnTo>
                    <a:pt x="115" y="4"/>
                  </a:lnTo>
                  <a:lnTo>
                    <a:pt x="117" y="4"/>
                  </a:lnTo>
                  <a:lnTo>
                    <a:pt x="118" y="4"/>
                  </a:lnTo>
                  <a:lnTo>
                    <a:pt x="119" y="4"/>
                  </a:lnTo>
                  <a:lnTo>
                    <a:pt x="120" y="4"/>
                  </a:lnTo>
                  <a:lnTo>
                    <a:pt x="122" y="4"/>
                  </a:lnTo>
                  <a:lnTo>
                    <a:pt x="125" y="4"/>
                  </a:lnTo>
                  <a:lnTo>
                    <a:pt x="127" y="4"/>
                  </a:lnTo>
                  <a:lnTo>
                    <a:pt x="131" y="4"/>
                  </a:lnTo>
                  <a:lnTo>
                    <a:pt x="132" y="4"/>
                  </a:lnTo>
                  <a:lnTo>
                    <a:pt x="133" y="4"/>
                  </a:lnTo>
                  <a:lnTo>
                    <a:pt x="144" y="4"/>
                  </a:lnTo>
                  <a:lnTo>
                    <a:pt x="146" y="4"/>
                  </a:lnTo>
                  <a:lnTo>
                    <a:pt x="148" y="2"/>
                  </a:lnTo>
                  <a:lnTo>
                    <a:pt x="151" y="2"/>
                  </a:lnTo>
                  <a:lnTo>
                    <a:pt x="152" y="2"/>
                  </a:lnTo>
                  <a:lnTo>
                    <a:pt x="153" y="2"/>
                  </a:lnTo>
                  <a:lnTo>
                    <a:pt x="154" y="2"/>
                  </a:lnTo>
                  <a:lnTo>
                    <a:pt x="155" y="2"/>
                  </a:lnTo>
                  <a:lnTo>
                    <a:pt x="158" y="2"/>
                  </a:lnTo>
                  <a:lnTo>
                    <a:pt x="159" y="2"/>
                  </a:lnTo>
                  <a:lnTo>
                    <a:pt x="161" y="2"/>
                  </a:lnTo>
                  <a:lnTo>
                    <a:pt x="163" y="2"/>
                  </a:lnTo>
                  <a:lnTo>
                    <a:pt x="164" y="2"/>
                  </a:lnTo>
                  <a:lnTo>
                    <a:pt x="165" y="2"/>
                  </a:lnTo>
                  <a:lnTo>
                    <a:pt x="166" y="2"/>
                  </a:lnTo>
                  <a:lnTo>
                    <a:pt x="167" y="2"/>
                  </a:lnTo>
                  <a:lnTo>
                    <a:pt x="168" y="2"/>
                  </a:lnTo>
                  <a:lnTo>
                    <a:pt x="170" y="2"/>
                  </a:lnTo>
                  <a:lnTo>
                    <a:pt x="171" y="2"/>
                  </a:lnTo>
                  <a:lnTo>
                    <a:pt x="172" y="2"/>
                  </a:lnTo>
                  <a:lnTo>
                    <a:pt x="173" y="2"/>
                  </a:lnTo>
                  <a:lnTo>
                    <a:pt x="174" y="2"/>
                  </a:lnTo>
                  <a:lnTo>
                    <a:pt x="175" y="2"/>
                  </a:lnTo>
                  <a:lnTo>
                    <a:pt x="177" y="2"/>
                  </a:lnTo>
                  <a:lnTo>
                    <a:pt x="179" y="2"/>
                  </a:lnTo>
                  <a:lnTo>
                    <a:pt x="188" y="2"/>
                  </a:lnTo>
                  <a:lnTo>
                    <a:pt x="193" y="2"/>
                  </a:lnTo>
                  <a:lnTo>
                    <a:pt x="194" y="2"/>
                  </a:lnTo>
                  <a:lnTo>
                    <a:pt x="196" y="2"/>
                  </a:lnTo>
                  <a:lnTo>
                    <a:pt x="199" y="2"/>
                  </a:lnTo>
                  <a:lnTo>
                    <a:pt x="200" y="2"/>
                  </a:lnTo>
                  <a:lnTo>
                    <a:pt x="205" y="2"/>
                  </a:lnTo>
                  <a:lnTo>
                    <a:pt x="206" y="2"/>
                  </a:lnTo>
                  <a:lnTo>
                    <a:pt x="209" y="2"/>
                  </a:lnTo>
                  <a:lnTo>
                    <a:pt x="210" y="2"/>
                  </a:lnTo>
                  <a:lnTo>
                    <a:pt x="213" y="2"/>
                  </a:lnTo>
                  <a:lnTo>
                    <a:pt x="217" y="2"/>
                  </a:lnTo>
                  <a:lnTo>
                    <a:pt x="218" y="2"/>
                  </a:lnTo>
                  <a:lnTo>
                    <a:pt x="220" y="2"/>
                  </a:lnTo>
                  <a:lnTo>
                    <a:pt x="220" y="1"/>
                  </a:lnTo>
                  <a:lnTo>
                    <a:pt x="224" y="1"/>
                  </a:lnTo>
                  <a:lnTo>
                    <a:pt x="227" y="1"/>
                  </a:lnTo>
                  <a:lnTo>
                    <a:pt x="229" y="1"/>
                  </a:lnTo>
                  <a:lnTo>
                    <a:pt x="230" y="1"/>
                  </a:lnTo>
                  <a:lnTo>
                    <a:pt x="234" y="1"/>
                  </a:lnTo>
                  <a:lnTo>
                    <a:pt x="236" y="1"/>
                  </a:lnTo>
                  <a:lnTo>
                    <a:pt x="237" y="1"/>
                  </a:lnTo>
                  <a:lnTo>
                    <a:pt x="239" y="0"/>
                  </a:lnTo>
                  <a:lnTo>
                    <a:pt x="240" y="0"/>
                  </a:lnTo>
                  <a:lnTo>
                    <a:pt x="243" y="0"/>
                  </a:lnTo>
                  <a:lnTo>
                    <a:pt x="244" y="0"/>
                  </a:lnTo>
                  <a:lnTo>
                    <a:pt x="245" y="0"/>
                  </a:lnTo>
                  <a:lnTo>
                    <a:pt x="247" y="0"/>
                  </a:lnTo>
                  <a:lnTo>
                    <a:pt x="249" y="0"/>
                  </a:lnTo>
                  <a:lnTo>
                    <a:pt x="250" y="0"/>
                  </a:lnTo>
                  <a:lnTo>
                    <a:pt x="251" y="0"/>
                  </a:lnTo>
                  <a:lnTo>
                    <a:pt x="253" y="0"/>
                  </a:lnTo>
                  <a:lnTo>
                    <a:pt x="257" y="1"/>
                  </a:lnTo>
                  <a:lnTo>
                    <a:pt x="259" y="1"/>
                  </a:lnTo>
                  <a:lnTo>
                    <a:pt x="260" y="1"/>
                  </a:lnTo>
                  <a:lnTo>
                    <a:pt x="263" y="1"/>
                  </a:lnTo>
                  <a:lnTo>
                    <a:pt x="264" y="1"/>
                  </a:lnTo>
                  <a:lnTo>
                    <a:pt x="266" y="1"/>
                  </a:lnTo>
                  <a:lnTo>
                    <a:pt x="270" y="1"/>
                  </a:lnTo>
                  <a:lnTo>
                    <a:pt x="273" y="1"/>
                  </a:lnTo>
                  <a:lnTo>
                    <a:pt x="276" y="1"/>
                  </a:lnTo>
                  <a:lnTo>
                    <a:pt x="280" y="1"/>
                  </a:lnTo>
                  <a:lnTo>
                    <a:pt x="282" y="1"/>
                  </a:lnTo>
                  <a:lnTo>
                    <a:pt x="284" y="1"/>
                  </a:lnTo>
                  <a:lnTo>
                    <a:pt x="290" y="1"/>
                  </a:lnTo>
                  <a:lnTo>
                    <a:pt x="292" y="1"/>
                  </a:lnTo>
                  <a:lnTo>
                    <a:pt x="293" y="1"/>
                  </a:lnTo>
                  <a:lnTo>
                    <a:pt x="297" y="1"/>
                  </a:lnTo>
                  <a:lnTo>
                    <a:pt x="298" y="1"/>
                  </a:lnTo>
                  <a:lnTo>
                    <a:pt x="304" y="1"/>
                  </a:lnTo>
                  <a:lnTo>
                    <a:pt x="309" y="1"/>
                  </a:lnTo>
                  <a:lnTo>
                    <a:pt x="310" y="1"/>
                  </a:lnTo>
                  <a:lnTo>
                    <a:pt x="311" y="1"/>
                  </a:lnTo>
                  <a:lnTo>
                    <a:pt x="312" y="1"/>
                  </a:lnTo>
                  <a:lnTo>
                    <a:pt x="313" y="1"/>
                  </a:lnTo>
                  <a:lnTo>
                    <a:pt x="315" y="1"/>
                  </a:lnTo>
                  <a:lnTo>
                    <a:pt x="316" y="1"/>
                  </a:lnTo>
                  <a:lnTo>
                    <a:pt x="318" y="1"/>
                  </a:lnTo>
                  <a:lnTo>
                    <a:pt x="319" y="1"/>
                  </a:lnTo>
                  <a:lnTo>
                    <a:pt x="321" y="1"/>
                  </a:lnTo>
                  <a:lnTo>
                    <a:pt x="322" y="1"/>
                  </a:lnTo>
                  <a:lnTo>
                    <a:pt x="323" y="1"/>
                  </a:lnTo>
                  <a:lnTo>
                    <a:pt x="324" y="1"/>
                  </a:lnTo>
                  <a:lnTo>
                    <a:pt x="326" y="1"/>
                  </a:lnTo>
                  <a:lnTo>
                    <a:pt x="328" y="1"/>
                  </a:lnTo>
                  <a:lnTo>
                    <a:pt x="329" y="1"/>
                  </a:lnTo>
                  <a:lnTo>
                    <a:pt x="330" y="1"/>
                  </a:lnTo>
                  <a:lnTo>
                    <a:pt x="336" y="1"/>
                  </a:lnTo>
                  <a:lnTo>
                    <a:pt x="338" y="1"/>
                  </a:lnTo>
                  <a:lnTo>
                    <a:pt x="339" y="1"/>
                  </a:lnTo>
                  <a:lnTo>
                    <a:pt x="341" y="1"/>
                  </a:lnTo>
                  <a:lnTo>
                    <a:pt x="342" y="1"/>
                  </a:lnTo>
                  <a:lnTo>
                    <a:pt x="344" y="1"/>
                  </a:lnTo>
                  <a:lnTo>
                    <a:pt x="346" y="1"/>
                  </a:lnTo>
                  <a:lnTo>
                    <a:pt x="348" y="1"/>
                  </a:lnTo>
                  <a:lnTo>
                    <a:pt x="351" y="1"/>
                  </a:lnTo>
                  <a:lnTo>
                    <a:pt x="352" y="1"/>
                  </a:lnTo>
                  <a:lnTo>
                    <a:pt x="356" y="1"/>
                  </a:lnTo>
                  <a:lnTo>
                    <a:pt x="358" y="0"/>
                  </a:lnTo>
                  <a:lnTo>
                    <a:pt x="359" y="0"/>
                  </a:lnTo>
                  <a:lnTo>
                    <a:pt x="365" y="0"/>
                  </a:lnTo>
                  <a:lnTo>
                    <a:pt x="368" y="0"/>
                  </a:lnTo>
                  <a:lnTo>
                    <a:pt x="371" y="0"/>
                  </a:lnTo>
                  <a:lnTo>
                    <a:pt x="378" y="0"/>
                  </a:lnTo>
                  <a:lnTo>
                    <a:pt x="381" y="0"/>
                  </a:lnTo>
                  <a:lnTo>
                    <a:pt x="383" y="0"/>
                  </a:lnTo>
                  <a:lnTo>
                    <a:pt x="385" y="0"/>
                  </a:lnTo>
                  <a:lnTo>
                    <a:pt x="388" y="0"/>
                  </a:lnTo>
                  <a:lnTo>
                    <a:pt x="389" y="0"/>
                  </a:lnTo>
                  <a:lnTo>
                    <a:pt x="392" y="0"/>
                  </a:lnTo>
                  <a:lnTo>
                    <a:pt x="394" y="0"/>
                  </a:lnTo>
                  <a:lnTo>
                    <a:pt x="395" y="0"/>
                  </a:lnTo>
                  <a:lnTo>
                    <a:pt x="396" y="0"/>
                  </a:lnTo>
                  <a:lnTo>
                    <a:pt x="398" y="0"/>
                  </a:lnTo>
                  <a:lnTo>
                    <a:pt x="400" y="0"/>
                  </a:lnTo>
                  <a:lnTo>
                    <a:pt x="401" y="0"/>
                  </a:lnTo>
                  <a:lnTo>
                    <a:pt x="403" y="0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C3B99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1EF8390-DF16-C34F-9982-CD7310134F36}"/>
                </a:ext>
              </a:extLst>
            </p:cNvPr>
            <p:cNvGrpSpPr/>
            <p:nvPr/>
          </p:nvGrpSpPr>
          <p:grpSpPr>
            <a:xfrm>
              <a:off x="3715470" y="2393950"/>
              <a:ext cx="2744788" cy="2532063"/>
              <a:chOff x="1824570" y="2393950"/>
              <a:chExt cx="2744788" cy="2532063"/>
            </a:xfrm>
          </p:grpSpPr>
          <p:sp>
            <p:nvSpPr>
              <p:cNvPr id="4" name="Freeform 143">
                <a:extLst>
                  <a:ext uri="{FF2B5EF4-FFF2-40B4-BE49-F238E27FC236}">
                    <a16:creationId xmlns:a16="http://schemas.microsoft.com/office/drawing/2014/main" id="{F57CD3E1-0621-E6CA-71E8-DDC01031CA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23183" y="4543425"/>
                <a:ext cx="501650" cy="382588"/>
              </a:xfrm>
              <a:custGeom>
                <a:avLst/>
                <a:gdLst>
                  <a:gd name="T0" fmla="*/ 74 w 316"/>
                  <a:gd name="T1" fmla="*/ 181 h 241"/>
                  <a:gd name="T2" fmla="*/ 80 w 316"/>
                  <a:gd name="T3" fmla="*/ 182 h 241"/>
                  <a:gd name="T4" fmla="*/ 78 w 316"/>
                  <a:gd name="T5" fmla="*/ 179 h 241"/>
                  <a:gd name="T6" fmla="*/ 113 w 316"/>
                  <a:gd name="T7" fmla="*/ 18 h 241"/>
                  <a:gd name="T8" fmla="*/ 155 w 316"/>
                  <a:gd name="T9" fmla="*/ 19 h 241"/>
                  <a:gd name="T10" fmla="*/ 174 w 316"/>
                  <a:gd name="T11" fmla="*/ 18 h 241"/>
                  <a:gd name="T12" fmla="*/ 203 w 316"/>
                  <a:gd name="T13" fmla="*/ 18 h 241"/>
                  <a:gd name="T14" fmla="*/ 225 w 316"/>
                  <a:gd name="T15" fmla="*/ 19 h 241"/>
                  <a:gd name="T16" fmla="*/ 254 w 316"/>
                  <a:gd name="T17" fmla="*/ 18 h 241"/>
                  <a:gd name="T18" fmla="*/ 292 w 316"/>
                  <a:gd name="T19" fmla="*/ 18 h 241"/>
                  <a:gd name="T20" fmla="*/ 315 w 316"/>
                  <a:gd name="T21" fmla="*/ 54 h 241"/>
                  <a:gd name="T22" fmla="*/ 312 w 316"/>
                  <a:gd name="T23" fmla="*/ 193 h 241"/>
                  <a:gd name="T24" fmla="*/ 311 w 316"/>
                  <a:gd name="T25" fmla="*/ 212 h 241"/>
                  <a:gd name="T26" fmla="*/ 256 w 316"/>
                  <a:gd name="T27" fmla="*/ 224 h 241"/>
                  <a:gd name="T28" fmla="*/ 187 w 316"/>
                  <a:gd name="T29" fmla="*/ 231 h 241"/>
                  <a:gd name="T30" fmla="*/ 123 w 316"/>
                  <a:gd name="T31" fmla="*/ 238 h 241"/>
                  <a:gd name="T32" fmla="*/ 96 w 316"/>
                  <a:gd name="T33" fmla="*/ 231 h 241"/>
                  <a:gd name="T34" fmla="*/ 96 w 316"/>
                  <a:gd name="T35" fmla="*/ 218 h 241"/>
                  <a:gd name="T36" fmla="*/ 86 w 316"/>
                  <a:gd name="T37" fmla="*/ 204 h 241"/>
                  <a:gd name="T38" fmla="*/ 79 w 316"/>
                  <a:gd name="T39" fmla="*/ 196 h 241"/>
                  <a:gd name="T40" fmla="*/ 89 w 316"/>
                  <a:gd name="T41" fmla="*/ 199 h 241"/>
                  <a:gd name="T42" fmla="*/ 92 w 316"/>
                  <a:gd name="T43" fmla="*/ 204 h 241"/>
                  <a:gd name="T44" fmla="*/ 96 w 316"/>
                  <a:gd name="T45" fmla="*/ 215 h 241"/>
                  <a:gd name="T46" fmla="*/ 97 w 316"/>
                  <a:gd name="T47" fmla="*/ 219 h 241"/>
                  <a:gd name="T48" fmla="*/ 101 w 316"/>
                  <a:gd name="T49" fmla="*/ 227 h 241"/>
                  <a:gd name="T50" fmla="*/ 103 w 316"/>
                  <a:gd name="T51" fmla="*/ 219 h 241"/>
                  <a:gd name="T52" fmla="*/ 102 w 316"/>
                  <a:gd name="T53" fmla="*/ 212 h 241"/>
                  <a:gd name="T54" fmla="*/ 98 w 316"/>
                  <a:gd name="T55" fmla="*/ 205 h 241"/>
                  <a:gd name="T56" fmla="*/ 92 w 316"/>
                  <a:gd name="T57" fmla="*/ 198 h 241"/>
                  <a:gd name="T58" fmla="*/ 87 w 316"/>
                  <a:gd name="T59" fmla="*/ 193 h 241"/>
                  <a:gd name="T60" fmla="*/ 83 w 316"/>
                  <a:gd name="T61" fmla="*/ 193 h 241"/>
                  <a:gd name="T62" fmla="*/ 77 w 316"/>
                  <a:gd name="T63" fmla="*/ 193 h 241"/>
                  <a:gd name="T64" fmla="*/ 76 w 316"/>
                  <a:gd name="T65" fmla="*/ 195 h 241"/>
                  <a:gd name="T66" fmla="*/ 75 w 316"/>
                  <a:gd name="T67" fmla="*/ 207 h 241"/>
                  <a:gd name="T68" fmla="*/ 70 w 316"/>
                  <a:gd name="T69" fmla="*/ 199 h 241"/>
                  <a:gd name="T70" fmla="*/ 70 w 316"/>
                  <a:gd name="T71" fmla="*/ 188 h 241"/>
                  <a:gd name="T72" fmla="*/ 75 w 316"/>
                  <a:gd name="T73" fmla="*/ 184 h 241"/>
                  <a:gd name="T74" fmla="*/ 80 w 316"/>
                  <a:gd name="T75" fmla="*/ 181 h 241"/>
                  <a:gd name="T76" fmla="*/ 78 w 316"/>
                  <a:gd name="T77" fmla="*/ 176 h 241"/>
                  <a:gd name="T78" fmla="*/ 74 w 316"/>
                  <a:gd name="T79" fmla="*/ 177 h 241"/>
                  <a:gd name="T80" fmla="*/ 71 w 316"/>
                  <a:gd name="T81" fmla="*/ 180 h 241"/>
                  <a:gd name="T82" fmla="*/ 71 w 316"/>
                  <a:gd name="T83" fmla="*/ 181 h 241"/>
                  <a:gd name="T84" fmla="*/ 69 w 316"/>
                  <a:gd name="T85" fmla="*/ 172 h 241"/>
                  <a:gd name="T86" fmla="*/ 66 w 316"/>
                  <a:gd name="T87" fmla="*/ 164 h 241"/>
                  <a:gd name="T88" fmla="*/ 71 w 316"/>
                  <a:gd name="T89" fmla="*/ 157 h 241"/>
                  <a:gd name="T90" fmla="*/ 70 w 316"/>
                  <a:gd name="T91" fmla="*/ 143 h 241"/>
                  <a:gd name="T92" fmla="*/ 68 w 316"/>
                  <a:gd name="T93" fmla="*/ 129 h 241"/>
                  <a:gd name="T94" fmla="*/ 63 w 316"/>
                  <a:gd name="T95" fmla="*/ 116 h 241"/>
                  <a:gd name="T96" fmla="*/ 57 w 316"/>
                  <a:gd name="T97" fmla="*/ 96 h 241"/>
                  <a:gd name="T98" fmla="*/ 46 w 316"/>
                  <a:gd name="T99" fmla="*/ 80 h 241"/>
                  <a:gd name="T100" fmla="*/ 42 w 316"/>
                  <a:gd name="T101" fmla="*/ 70 h 241"/>
                  <a:gd name="T102" fmla="*/ 32 w 316"/>
                  <a:gd name="T103" fmla="*/ 59 h 241"/>
                  <a:gd name="T104" fmla="*/ 18 w 316"/>
                  <a:gd name="T105" fmla="*/ 41 h 241"/>
                  <a:gd name="T106" fmla="*/ 6 w 316"/>
                  <a:gd name="T107" fmla="*/ 29 h 241"/>
                  <a:gd name="T108" fmla="*/ 1 w 316"/>
                  <a:gd name="T109" fmla="*/ 23 h 241"/>
                  <a:gd name="T110" fmla="*/ 9 w 316"/>
                  <a:gd name="T111" fmla="*/ 12 h 241"/>
                  <a:gd name="T112" fmla="*/ 18 w 316"/>
                  <a:gd name="T113" fmla="*/ 1 h 241"/>
                  <a:gd name="T114" fmla="*/ 45 w 316"/>
                  <a:gd name="T115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16" h="241">
                    <a:moveTo>
                      <a:pt x="102" y="221"/>
                    </a:moveTo>
                    <a:lnTo>
                      <a:pt x="101" y="220"/>
                    </a:lnTo>
                    <a:lnTo>
                      <a:pt x="102" y="220"/>
                    </a:lnTo>
                    <a:lnTo>
                      <a:pt x="102" y="221"/>
                    </a:lnTo>
                    <a:close/>
                    <a:moveTo>
                      <a:pt x="76" y="180"/>
                    </a:moveTo>
                    <a:lnTo>
                      <a:pt x="76" y="181"/>
                    </a:lnTo>
                    <a:lnTo>
                      <a:pt x="75" y="182"/>
                    </a:lnTo>
                    <a:lnTo>
                      <a:pt x="75" y="181"/>
                    </a:lnTo>
                    <a:lnTo>
                      <a:pt x="75" y="182"/>
                    </a:lnTo>
                    <a:lnTo>
                      <a:pt x="74" y="182"/>
                    </a:lnTo>
                    <a:lnTo>
                      <a:pt x="74" y="181"/>
                    </a:lnTo>
                    <a:lnTo>
                      <a:pt x="74" y="180"/>
                    </a:lnTo>
                    <a:lnTo>
                      <a:pt x="75" y="180"/>
                    </a:lnTo>
                    <a:lnTo>
                      <a:pt x="75" y="181"/>
                    </a:lnTo>
                    <a:lnTo>
                      <a:pt x="75" y="180"/>
                    </a:lnTo>
                    <a:lnTo>
                      <a:pt x="76" y="180"/>
                    </a:lnTo>
                    <a:close/>
                    <a:moveTo>
                      <a:pt x="79" y="179"/>
                    </a:moveTo>
                    <a:lnTo>
                      <a:pt x="79" y="180"/>
                    </a:lnTo>
                    <a:lnTo>
                      <a:pt x="78" y="180"/>
                    </a:lnTo>
                    <a:lnTo>
                      <a:pt x="79" y="181"/>
                    </a:lnTo>
                    <a:lnTo>
                      <a:pt x="80" y="181"/>
                    </a:lnTo>
                    <a:lnTo>
                      <a:pt x="80" y="182"/>
                    </a:lnTo>
                    <a:lnTo>
                      <a:pt x="80" y="184"/>
                    </a:lnTo>
                    <a:lnTo>
                      <a:pt x="79" y="184"/>
                    </a:lnTo>
                    <a:lnTo>
                      <a:pt x="79" y="182"/>
                    </a:lnTo>
                    <a:lnTo>
                      <a:pt x="78" y="182"/>
                    </a:lnTo>
                    <a:lnTo>
                      <a:pt x="78" y="181"/>
                    </a:lnTo>
                    <a:lnTo>
                      <a:pt x="78" y="182"/>
                    </a:lnTo>
                    <a:lnTo>
                      <a:pt x="77" y="182"/>
                    </a:lnTo>
                    <a:lnTo>
                      <a:pt x="76" y="182"/>
                    </a:lnTo>
                    <a:lnTo>
                      <a:pt x="77" y="181"/>
                    </a:lnTo>
                    <a:lnTo>
                      <a:pt x="77" y="180"/>
                    </a:lnTo>
                    <a:lnTo>
                      <a:pt x="78" y="179"/>
                    </a:lnTo>
                    <a:lnTo>
                      <a:pt x="79" y="177"/>
                    </a:lnTo>
                    <a:lnTo>
                      <a:pt x="80" y="178"/>
                    </a:lnTo>
                    <a:lnTo>
                      <a:pt x="79" y="179"/>
                    </a:lnTo>
                    <a:close/>
                    <a:moveTo>
                      <a:pt x="70" y="11"/>
                    </a:moveTo>
                    <a:lnTo>
                      <a:pt x="71" y="12"/>
                    </a:lnTo>
                    <a:lnTo>
                      <a:pt x="74" y="13"/>
                    </a:lnTo>
                    <a:lnTo>
                      <a:pt x="74" y="17"/>
                    </a:lnTo>
                    <a:lnTo>
                      <a:pt x="84" y="17"/>
                    </a:lnTo>
                    <a:lnTo>
                      <a:pt x="95" y="17"/>
                    </a:lnTo>
                    <a:lnTo>
                      <a:pt x="105" y="18"/>
                    </a:lnTo>
                    <a:lnTo>
                      <a:pt x="113" y="18"/>
                    </a:lnTo>
                    <a:lnTo>
                      <a:pt x="119" y="18"/>
                    </a:lnTo>
                    <a:lnTo>
                      <a:pt x="118" y="19"/>
                    </a:lnTo>
                    <a:lnTo>
                      <a:pt x="134" y="19"/>
                    </a:lnTo>
                    <a:lnTo>
                      <a:pt x="144" y="18"/>
                    </a:lnTo>
                    <a:lnTo>
                      <a:pt x="146" y="19"/>
                    </a:lnTo>
                    <a:lnTo>
                      <a:pt x="149" y="19"/>
                    </a:lnTo>
                    <a:lnTo>
                      <a:pt x="151" y="19"/>
                    </a:lnTo>
                    <a:lnTo>
                      <a:pt x="152" y="19"/>
                    </a:lnTo>
                    <a:lnTo>
                      <a:pt x="153" y="19"/>
                    </a:lnTo>
                    <a:lnTo>
                      <a:pt x="154" y="19"/>
                    </a:lnTo>
                    <a:lnTo>
                      <a:pt x="155" y="19"/>
                    </a:lnTo>
                    <a:lnTo>
                      <a:pt x="156" y="19"/>
                    </a:lnTo>
                    <a:lnTo>
                      <a:pt x="157" y="19"/>
                    </a:lnTo>
                    <a:lnTo>
                      <a:pt x="158" y="19"/>
                    </a:lnTo>
                    <a:lnTo>
                      <a:pt x="160" y="19"/>
                    </a:lnTo>
                    <a:lnTo>
                      <a:pt x="161" y="19"/>
                    </a:lnTo>
                    <a:lnTo>
                      <a:pt x="162" y="19"/>
                    </a:lnTo>
                    <a:lnTo>
                      <a:pt x="163" y="19"/>
                    </a:lnTo>
                    <a:lnTo>
                      <a:pt x="164" y="19"/>
                    </a:lnTo>
                    <a:lnTo>
                      <a:pt x="165" y="19"/>
                    </a:lnTo>
                    <a:lnTo>
                      <a:pt x="166" y="19"/>
                    </a:lnTo>
                    <a:lnTo>
                      <a:pt x="174" y="18"/>
                    </a:lnTo>
                    <a:lnTo>
                      <a:pt x="177" y="19"/>
                    </a:lnTo>
                    <a:lnTo>
                      <a:pt x="179" y="19"/>
                    </a:lnTo>
                    <a:lnTo>
                      <a:pt x="179" y="19"/>
                    </a:lnTo>
                    <a:lnTo>
                      <a:pt x="182" y="18"/>
                    </a:lnTo>
                    <a:lnTo>
                      <a:pt x="184" y="18"/>
                    </a:lnTo>
                    <a:lnTo>
                      <a:pt x="186" y="18"/>
                    </a:lnTo>
                    <a:lnTo>
                      <a:pt x="188" y="18"/>
                    </a:lnTo>
                    <a:lnTo>
                      <a:pt x="190" y="18"/>
                    </a:lnTo>
                    <a:lnTo>
                      <a:pt x="195" y="18"/>
                    </a:lnTo>
                    <a:lnTo>
                      <a:pt x="199" y="18"/>
                    </a:lnTo>
                    <a:lnTo>
                      <a:pt x="203" y="18"/>
                    </a:lnTo>
                    <a:lnTo>
                      <a:pt x="204" y="18"/>
                    </a:lnTo>
                    <a:lnTo>
                      <a:pt x="205" y="18"/>
                    </a:lnTo>
                    <a:lnTo>
                      <a:pt x="207" y="18"/>
                    </a:lnTo>
                    <a:lnTo>
                      <a:pt x="208" y="18"/>
                    </a:lnTo>
                    <a:lnTo>
                      <a:pt x="212" y="18"/>
                    </a:lnTo>
                    <a:lnTo>
                      <a:pt x="213" y="18"/>
                    </a:lnTo>
                    <a:lnTo>
                      <a:pt x="216" y="19"/>
                    </a:lnTo>
                    <a:lnTo>
                      <a:pt x="218" y="19"/>
                    </a:lnTo>
                    <a:lnTo>
                      <a:pt x="221" y="19"/>
                    </a:lnTo>
                    <a:lnTo>
                      <a:pt x="222" y="19"/>
                    </a:lnTo>
                    <a:lnTo>
                      <a:pt x="225" y="19"/>
                    </a:lnTo>
                    <a:lnTo>
                      <a:pt x="229" y="19"/>
                    </a:lnTo>
                    <a:lnTo>
                      <a:pt x="230" y="19"/>
                    </a:lnTo>
                    <a:lnTo>
                      <a:pt x="231" y="19"/>
                    </a:lnTo>
                    <a:lnTo>
                      <a:pt x="232" y="19"/>
                    </a:lnTo>
                    <a:lnTo>
                      <a:pt x="234" y="19"/>
                    </a:lnTo>
                    <a:lnTo>
                      <a:pt x="241" y="18"/>
                    </a:lnTo>
                    <a:lnTo>
                      <a:pt x="246" y="18"/>
                    </a:lnTo>
                    <a:lnTo>
                      <a:pt x="247" y="18"/>
                    </a:lnTo>
                    <a:lnTo>
                      <a:pt x="249" y="18"/>
                    </a:lnTo>
                    <a:lnTo>
                      <a:pt x="250" y="18"/>
                    </a:lnTo>
                    <a:lnTo>
                      <a:pt x="254" y="18"/>
                    </a:lnTo>
                    <a:lnTo>
                      <a:pt x="255" y="18"/>
                    </a:lnTo>
                    <a:lnTo>
                      <a:pt x="260" y="18"/>
                    </a:lnTo>
                    <a:lnTo>
                      <a:pt x="265" y="18"/>
                    </a:lnTo>
                    <a:lnTo>
                      <a:pt x="269" y="18"/>
                    </a:lnTo>
                    <a:lnTo>
                      <a:pt x="277" y="18"/>
                    </a:lnTo>
                    <a:lnTo>
                      <a:pt x="281" y="18"/>
                    </a:lnTo>
                    <a:lnTo>
                      <a:pt x="282" y="18"/>
                    </a:lnTo>
                    <a:lnTo>
                      <a:pt x="287" y="18"/>
                    </a:lnTo>
                    <a:lnTo>
                      <a:pt x="289" y="18"/>
                    </a:lnTo>
                    <a:lnTo>
                      <a:pt x="291" y="18"/>
                    </a:lnTo>
                    <a:lnTo>
                      <a:pt x="292" y="18"/>
                    </a:lnTo>
                    <a:lnTo>
                      <a:pt x="295" y="18"/>
                    </a:lnTo>
                    <a:lnTo>
                      <a:pt x="300" y="18"/>
                    </a:lnTo>
                    <a:lnTo>
                      <a:pt x="303" y="19"/>
                    </a:lnTo>
                    <a:lnTo>
                      <a:pt x="306" y="19"/>
                    </a:lnTo>
                    <a:lnTo>
                      <a:pt x="307" y="19"/>
                    </a:lnTo>
                    <a:lnTo>
                      <a:pt x="309" y="19"/>
                    </a:lnTo>
                    <a:lnTo>
                      <a:pt x="310" y="19"/>
                    </a:lnTo>
                    <a:lnTo>
                      <a:pt x="312" y="19"/>
                    </a:lnTo>
                    <a:lnTo>
                      <a:pt x="315" y="19"/>
                    </a:lnTo>
                    <a:lnTo>
                      <a:pt x="315" y="18"/>
                    </a:lnTo>
                    <a:lnTo>
                      <a:pt x="315" y="54"/>
                    </a:lnTo>
                    <a:lnTo>
                      <a:pt x="316" y="64"/>
                    </a:lnTo>
                    <a:lnTo>
                      <a:pt x="316" y="81"/>
                    </a:lnTo>
                    <a:lnTo>
                      <a:pt x="316" y="84"/>
                    </a:lnTo>
                    <a:lnTo>
                      <a:pt x="316" y="85"/>
                    </a:lnTo>
                    <a:lnTo>
                      <a:pt x="316" y="92"/>
                    </a:lnTo>
                    <a:lnTo>
                      <a:pt x="316" y="106"/>
                    </a:lnTo>
                    <a:lnTo>
                      <a:pt x="311" y="106"/>
                    </a:lnTo>
                    <a:lnTo>
                      <a:pt x="312" y="156"/>
                    </a:lnTo>
                    <a:lnTo>
                      <a:pt x="312" y="191"/>
                    </a:lnTo>
                    <a:lnTo>
                      <a:pt x="312" y="191"/>
                    </a:lnTo>
                    <a:lnTo>
                      <a:pt x="312" y="193"/>
                    </a:lnTo>
                    <a:lnTo>
                      <a:pt x="311" y="193"/>
                    </a:lnTo>
                    <a:lnTo>
                      <a:pt x="311" y="194"/>
                    </a:lnTo>
                    <a:lnTo>
                      <a:pt x="311" y="195"/>
                    </a:lnTo>
                    <a:lnTo>
                      <a:pt x="311" y="199"/>
                    </a:lnTo>
                    <a:lnTo>
                      <a:pt x="311" y="202"/>
                    </a:lnTo>
                    <a:lnTo>
                      <a:pt x="311" y="203"/>
                    </a:lnTo>
                    <a:lnTo>
                      <a:pt x="311" y="205"/>
                    </a:lnTo>
                    <a:lnTo>
                      <a:pt x="311" y="206"/>
                    </a:lnTo>
                    <a:lnTo>
                      <a:pt x="311" y="209"/>
                    </a:lnTo>
                    <a:lnTo>
                      <a:pt x="311" y="211"/>
                    </a:lnTo>
                    <a:lnTo>
                      <a:pt x="311" y="212"/>
                    </a:lnTo>
                    <a:lnTo>
                      <a:pt x="311" y="213"/>
                    </a:lnTo>
                    <a:lnTo>
                      <a:pt x="311" y="214"/>
                    </a:lnTo>
                    <a:lnTo>
                      <a:pt x="311" y="218"/>
                    </a:lnTo>
                    <a:lnTo>
                      <a:pt x="311" y="219"/>
                    </a:lnTo>
                    <a:lnTo>
                      <a:pt x="311" y="219"/>
                    </a:lnTo>
                    <a:lnTo>
                      <a:pt x="303" y="220"/>
                    </a:lnTo>
                    <a:lnTo>
                      <a:pt x="292" y="221"/>
                    </a:lnTo>
                    <a:lnTo>
                      <a:pt x="284" y="222"/>
                    </a:lnTo>
                    <a:lnTo>
                      <a:pt x="273" y="223"/>
                    </a:lnTo>
                    <a:lnTo>
                      <a:pt x="264" y="223"/>
                    </a:lnTo>
                    <a:lnTo>
                      <a:pt x="256" y="224"/>
                    </a:lnTo>
                    <a:lnTo>
                      <a:pt x="249" y="226"/>
                    </a:lnTo>
                    <a:lnTo>
                      <a:pt x="233" y="227"/>
                    </a:lnTo>
                    <a:lnTo>
                      <a:pt x="230" y="228"/>
                    </a:lnTo>
                    <a:lnTo>
                      <a:pt x="221" y="228"/>
                    </a:lnTo>
                    <a:lnTo>
                      <a:pt x="218" y="229"/>
                    </a:lnTo>
                    <a:lnTo>
                      <a:pt x="207" y="230"/>
                    </a:lnTo>
                    <a:lnTo>
                      <a:pt x="204" y="230"/>
                    </a:lnTo>
                    <a:lnTo>
                      <a:pt x="200" y="230"/>
                    </a:lnTo>
                    <a:lnTo>
                      <a:pt x="196" y="231"/>
                    </a:lnTo>
                    <a:lnTo>
                      <a:pt x="189" y="231"/>
                    </a:lnTo>
                    <a:lnTo>
                      <a:pt x="187" y="231"/>
                    </a:lnTo>
                    <a:lnTo>
                      <a:pt x="179" y="232"/>
                    </a:lnTo>
                    <a:lnTo>
                      <a:pt x="172" y="233"/>
                    </a:lnTo>
                    <a:lnTo>
                      <a:pt x="166" y="233"/>
                    </a:lnTo>
                    <a:lnTo>
                      <a:pt x="162" y="235"/>
                    </a:lnTo>
                    <a:lnTo>
                      <a:pt x="161" y="235"/>
                    </a:lnTo>
                    <a:lnTo>
                      <a:pt x="152" y="236"/>
                    </a:lnTo>
                    <a:lnTo>
                      <a:pt x="145" y="236"/>
                    </a:lnTo>
                    <a:lnTo>
                      <a:pt x="131" y="237"/>
                    </a:lnTo>
                    <a:lnTo>
                      <a:pt x="126" y="238"/>
                    </a:lnTo>
                    <a:lnTo>
                      <a:pt x="123" y="238"/>
                    </a:lnTo>
                    <a:lnTo>
                      <a:pt x="123" y="238"/>
                    </a:lnTo>
                    <a:lnTo>
                      <a:pt x="119" y="239"/>
                    </a:lnTo>
                    <a:lnTo>
                      <a:pt x="107" y="240"/>
                    </a:lnTo>
                    <a:lnTo>
                      <a:pt x="102" y="240"/>
                    </a:lnTo>
                    <a:lnTo>
                      <a:pt x="98" y="241"/>
                    </a:lnTo>
                    <a:lnTo>
                      <a:pt x="97" y="241"/>
                    </a:lnTo>
                    <a:lnTo>
                      <a:pt x="97" y="240"/>
                    </a:lnTo>
                    <a:lnTo>
                      <a:pt x="97" y="238"/>
                    </a:lnTo>
                    <a:lnTo>
                      <a:pt x="97" y="237"/>
                    </a:lnTo>
                    <a:lnTo>
                      <a:pt x="96" y="233"/>
                    </a:lnTo>
                    <a:lnTo>
                      <a:pt x="96" y="232"/>
                    </a:lnTo>
                    <a:lnTo>
                      <a:pt x="96" y="231"/>
                    </a:lnTo>
                    <a:lnTo>
                      <a:pt x="96" y="230"/>
                    </a:lnTo>
                    <a:lnTo>
                      <a:pt x="96" y="229"/>
                    </a:lnTo>
                    <a:lnTo>
                      <a:pt x="96" y="228"/>
                    </a:lnTo>
                    <a:lnTo>
                      <a:pt x="96" y="226"/>
                    </a:lnTo>
                    <a:lnTo>
                      <a:pt x="96" y="224"/>
                    </a:lnTo>
                    <a:lnTo>
                      <a:pt x="96" y="223"/>
                    </a:lnTo>
                    <a:lnTo>
                      <a:pt x="96" y="222"/>
                    </a:lnTo>
                    <a:lnTo>
                      <a:pt x="96" y="221"/>
                    </a:lnTo>
                    <a:lnTo>
                      <a:pt x="96" y="219"/>
                    </a:lnTo>
                    <a:lnTo>
                      <a:pt x="96" y="219"/>
                    </a:lnTo>
                    <a:lnTo>
                      <a:pt x="96" y="218"/>
                    </a:lnTo>
                    <a:lnTo>
                      <a:pt x="95" y="218"/>
                    </a:lnTo>
                    <a:lnTo>
                      <a:pt x="95" y="216"/>
                    </a:lnTo>
                    <a:lnTo>
                      <a:pt x="95" y="215"/>
                    </a:lnTo>
                    <a:lnTo>
                      <a:pt x="93" y="213"/>
                    </a:lnTo>
                    <a:lnTo>
                      <a:pt x="93" y="212"/>
                    </a:lnTo>
                    <a:lnTo>
                      <a:pt x="92" y="210"/>
                    </a:lnTo>
                    <a:lnTo>
                      <a:pt x="91" y="207"/>
                    </a:lnTo>
                    <a:lnTo>
                      <a:pt x="89" y="206"/>
                    </a:lnTo>
                    <a:lnTo>
                      <a:pt x="87" y="205"/>
                    </a:lnTo>
                    <a:lnTo>
                      <a:pt x="87" y="204"/>
                    </a:lnTo>
                    <a:lnTo>
                      <a:pt x="86" y="204"/>
                    </a:lnTo>
                    <a:lnTo>
                      <a:pt x="85" y="203"/>
                    </a:lnTo>
                    <a:lnTo>
                      <a:pt x="84" y="203"/>
                    </a:lnTo>
                    <a:lnTo>
                      <a:pt x="84" y="202"/>
                    </a:lnTo>
                    <a:lnTo>
                      <a:pt x="81" y="203"/>
                    </a:lnTo>
                    <a:lnTo>
                      <a:pt x="79" y="203"/>
                    </a:lnTo>
                    <a:lnTo>
                      <a:pt x="78" y="203"/>
                    </a:lnTo>
                    <a:lnTo>
                      <a:pt x="77" y="203"/>
                    </a:lnTo>
                    <a:lnTo>
                      <a:pt x="77" y="199"/>
                    </a:lnTo>
                    <a:lnTo>
                      <a:pt x="77" y="198"/>
                    </a:lnTo>
                    <a:lnTo>
                      <a:pt x="78" y="197"/>
                    </a:lnTo>
                    <a:lnTo>
                      <a:pt x="79" y="196"/>
                    </a:lnTo>
                    <a:lnTo>
                      <a:pt x="80" y="196"/>
                    </a:lnTo>
                    <a:lnTo>
                      <a:pt x="81" y="196"/>
                    </a:lnTo>
                    <a:lnTo>
                      <a:pt x="83" y="195"/>
                    </a:lnTo>
                    <a:lnTo>
                      <a:pt x="84" y="195"/>
                    </a:lnTo>
                    <a:lnTo>
                      <a:pt x="84" y="196"/>
                    </a:lnTo>
                    <a:lnTo>
                      <a:pt x="85" y="196"/>
                    </a:lnTo>
                    <a:lnTo>
                      <a:pt x="85" y="197"/>
                    </a:lnTo>
                    <a:lnTo>
                      <a:pt x="86" y="198"/>
                    </a:lnTo>
                    <a:lnTo>
                      <a:pt x="87" y="198"/>
                    </a:lnTo>
                    <a:lnTo>
                      <a:pt x="88" y="199"/>
                    </a:lnTo>
                    <a:lnTo>
                      <a:pt x="89" y="199"/>
                    </a:lnTo>
                    <a:lnTo>
                      <a:pt x="91" y="201"/>
                    </a:lnTo>
                    <a:lnTo>
                      <a:pt x="91" y="202"/>
                    </a:lnTo>
                    <a:lnTo>
                      <a:pt x="91" y="203"/>
                    </a:lnTo>
                    <a:lnTo>
                      <a:pt x="91" y="204"/>
                    </a:lnTo>
                    <a:lnTo>
                      <a:pt x="89" y="205"/>
                    </a:lnTo>
                    <a:lnTo>
                      <a:pt x="89" y="204"/>
                    </a:lnTo>
                    <a:lnTo>
                      <a:pt x="88" y="204"/>
                    </a:lnTo>
                    <a:lnTo>
                      <a:pt x="88" y="205"/>
                    </a:lnTo>
                    <a:lnTo>
                      <a:pt x="89" y="205"/>
                    </a:lnTo>
                    <a:lnTo>
                      <a:pt x="91" y="206"/>
                    </a:lnTo>
                    <a:lnTo>
                      <a:pt x="92" y="204"/>
                    </a:lnTo>
                    <a:lnTo>
                      <a:pt x="93" y="205"/>
                    </a:lnTo>
                    <a:lnTo>
                      <a:pt x="92" y="206"/>
                    </a:lnTo>
                    <a:lnTo>
                      <a:pt x="92" y="207"/>
                    </a:lnTo>
                    <a:lnTo>
                      <a:pt x="92" y="209"/>
                    </a:lnTo>
                    <a:lnTo>
                      <a:pt x="93" y="210"/>
                    </a:lnTo>
                    <a:lnTo>
                      <a:pt x="94" y="210"/>
                    </a:lnTo>
                    <a:lnTo>
                      <a:pt x="94" y="211"/>
                    </a:lnTo>
                    <a:lnTo>
                      <a:pt x="94" y="212"/>
                    </a:lnTo>
                    <a:lnTo>
                      <a:pt x="95" y="212"/>
                    </a:lnTo>
                    <a:lnTo>
                      <a:pt x="96" y="214"/>
                    </a:lnTo>
                    <a:lnTo>
                      <a:pt x="96" y="215"/>
                    </a:lnTo>
                    <a:lnTo>
                      <a:pt x="95" y="215"/>
                    </a:lnTo>
                    <a:lnTo>
                      <a:pt x="96" y="216"/>
                    </a:lnTo>
                    <a:lnTo>
                      <a:pt x="96" y="218"/>
                    </a:lnTo>
                    <a:lnTo>
                      <a:pt x="96" y="216"/>
                    </a:lnTo>
                    <a:lnTo>
                      <a:pt x="96" y="218"/>
                    </a:lnTo>
                    <a:lnTo>
                      <a:pt x="97" y="218"/>
                    </a:lnTo>
                    <a:lnTo>
                      <a:pt x="97" y="219"/>
                    </a:lnTo>
                    <a:lnTo>
                      <a:pt x="96" y="219"/>
                    </a:lnTo>
                    <a:lnTo>
                      <a:pt x="96" y="219"/>
                    </a:lnTo>
                    <a:lnTo>
                      <a:pt x="96" y="219"/>
                    </a:lnTo>
                    <a:lnTo>
                      <a:pt x="97" y="219"/>
                    </a:lnTo>
                    <a:lnTo>
                      <a:pt x="96" y="220"/>
                    </a:lnTo>
                    <a:lnTo>
                      <a:pt x="96" y="221"/>
                    </a:lnTo>
                    <a:lnTo>
                      <a:pt x="96" y="222"/>
                    </a:lnTo>
                    <a:lnTo>
                      <a:pt x="97" y="222"/>
                    </a:lnTo>
                    <a:lnTo>
                      <a:pt x="98" y="222"/>
                    </a:lnTo>
                    <a:lnTo>
                      <a:pt x="98" y="223"/>
                    </a:lnTo>
                    <a:lnTo>
                      <a:pt x="98" y="224"/>
                    </a:lnTo>
                    <a:lnTo>
                      <a:pt x="98" y="226"/>
                    </a:lnTo>
                    <a:lnTo>
                      <a:pt x="100" y="226"/>
                    </a:lnTo>
                    <a:lnTo>
                      <a:pt x="100" y="227"/>
                    </a:lnTo>
                    <a:lnTo>
                      <a:pt x="101" y="227"/>
                    </a:lnTo>
                    <a:lnTo>
                      <a:pt x="102" y="227"/>
                    </a:lnTo>
                    <a:lnTo>
                      <a:pt x="103" y="226"/>
                    </a:lnTo>
                    <a:lnTo>
                      <a:pt x="103" y="224"/>
                    </a:lnTo>
                    <a:lnTo>
                      <a:pt x="104" y="224"/>
                    </a:lnTo>
                    <a:lnTo>
                      <a:pt x="104" y="223"/>
                    </a:lnTo>
                    <a:lnTo>
                      <a:pt x="104" y="222"/>
                    </a:lnTo>
                    <a:lnTo>
                      <a:pt x="103" y="221"/>
                    </a:lnTo>
                    <a:lnTo>
                      <a:pt x="103" y="220"/>
                    </a:lnTo>
                    <a:lnTo>
                      <a:pt x="103" y="219"/>
                    </a:lnTo>
                    <a:lnTo>
                      <a:pt x="102" y="219"/>
                    </a:lnTo>
                    <a:lnTo>
                      <a:pt x="103" y="219"/>
                    </a:lnTo>
                    <a:lnTo>
                      <a:pt x="103" y="219"/>
                    </a:lnTo>
                    <a:lnTo>
                      <a:pt x="103" y="219"/>
                    </a:lnTo>
                    <a:lnTo>
                      <a:pt x="102" y="219"/>
                    </a:lnTo>
                    <a:lnTo>
                      <a:pt x="102" y="218"/>
                    </a:lnTo>
                    <a:lnTo>
                      <a:pt x="102" y="216"/>
                    </a:lnTo>
                    <a:lnTo>
                      <a:pt x="102" y="215"/>
                    </a:lnTo>
                    <a:lnTo>
                      <a:pt x="101" y="215"/>
                    </a:lnTo>
                    <a:lnTo>
                      <a:pt x="100" y="215"/>
                    </a:lnTo>
                    <a:lnTo>
                      <a:pt x="100" y="214"/>
                    </a:lnTo>
                    <a:lnTo>
                      <a:pt x="100" y="213"/>
                    </a:lnTo>
                    <a:lnTo>
                      <a:pt x="102" y="212"/>
                    </a:lnTo>
                    <a:lnTo>
                      <a:pt x="100" y="213"/>
                    </a:lnTo>
                    <a:lnTo>
                      <a:pt x="98" y="213"/>
                    </a:lnTo>
                    <a:lnTo>
                      <a:pt x="98" y="212"/>
                    </a:lnTo>
                    <a:lnTo>
                      <a:pt x="98" y="211"/>
                    </a:lnTo>
                    <a:lnTo>
                      <a:pt x="100" y="211"/>
                    </a:lnTo>
                    <a:lnTo>
                      <a:pt x="100" y="210"/>
                    </a:lnTo>
                    <a:lnTo>
                      <a:pt x="98" y="209"/>
                    </a:lnTo>
                    <a:lnTo>
                      <a:pt x="98" y="207"/>
                    </a:lnTo>
                    <a:lnTo>
                      <a:pt x="100" y="206"/>
                    </a:lnTo>
                    <a:lnTo>
                      <a:pt x="98" y="206"/>
                    </a:lnTo>
                    <a:lnTo>
                      <a:pt x="98" y="205"/>
                    </a:lnTo>
                    <a:lnTo>
                      <a:pt x="97" y="203"/>
                    </a:lnTo>
                    <a:lnTo>
                      <a:pt x="96" y="204"/>
                    </a:lnTo>
                    <a:lnTo>
                      <a:pt x="96" y="203"/>
                    </a:lnTo>
                    <a:lnTo>
                      <a:pt x="96" y="203"/>
                    </a:lnTo>
                    <a:lnTo>
                      <a:pt x="96" y="202"/>
                    </a:lnTo>
                    <a:lnTo>
                      <a:pt x="95" y="202"/>
                    </a:lnTo>
                    <a:lnTo>
                      <a:pt x="94" y="202"/>
                    </a:lnTo>
                    <a:lnTo>
                      <a:pt x="94" y="201"/>
                    </a:lnTo>
                    <a:lnTo>
                      <a:pt x="93" y="201"/>
                    </a:lnTo>
                    <a:lnTo>
                      <a:pt x="91" y="199"/>
                    </a:lnTo>
                    <a:lnTo>
                      <a:pt x="92" y="198"/>
                    </a:lnTo>
                    <a:lnTo>
                      <a:pt x="91" y="198"/>
                    </a:lnTo>
                    <a:lnTo>
                      <a:pt x="89" y="198"/>
                    </a:lnTo>
                    <a:lnTo>
                      <a:pt x="89" y="197"/>
                    </a:lnTo>
                    <a:lnTo>
                      <a:pt x="88" y="197"/>
                    </a:lnTo>
                    <a:lnTo>
                      <a:pt x="88" y="196"/>
                    </a:lnTo>
                    <a:lnTo>
                      <a:pt x="87" y="196"/>
                    </a:lnTo>
                    <a:lnTo>
                      <a:pt x="87" y="195"/>
                    </a:lnTo>
                    <a:lnTo>
                      <a:pt x="88" y="195"/>
                    </a:lnTo>
                    <a:lnTo>
                      <a:pt x="88" y="194"/>
                    </a:lnTo>
                    <a:lnTo>
                      <a:pt x="88" y="193"/>
                    </a:lnTo>
                    <a:lnTo>
                      <a:pt x="87" y="193"/>
                    </a:lnTo>
                    <a:lnTo>
                      <a:pt x="86" y="193"/>
                    </a:lnTo>
                    <a:lnTo>
                      <a:pt x="86" y="191"/>
                    </a:lnTo>
                    <a:lnTo>
                      <a:pt x="85" y="193"/>
                    </a:lnTo>
                    <a:lnTo>
                      <a:pt x="84" y="193"/>
                    </a:lnTo>
                    <a:lnTo>
                      <a:pt x="85" y="193"/>
                    </a:lnTo>
                    <a:lnTo>
                      <a:pt x="84" y="193"/>
                    </a:lnTo>
                    <a:lnTo>
                      <a:pt x="83" y="193"/>
                    </a:lnTo>
                    <a:lnTo>
                      <a:pt x="80" y="193"/>
                    </a:lnTo>
                    <a:lnTo>
                      <a:pt x="79" y="193"/>
                    </a:lnTo>
                    <a:lnTo>
                      <a:pt x="81" y="193"/>
                    </a:lnTo>
                    <a:lnTo>
                      <a:pt x="83" y="193"/>
                    </a:lnTo>
                    <a:lnTo>
                      <a:pt x="83" y="191"/>
                    </a:lnTo>
                    <a:lnTo>
                      <a:pt x="80" y="191"/>
                    </a:lnTo>
                    <a:lnTo>
                      <a:pt x="79" y="191"/>
                    </a:lnTo>
                    <a:lnTo>
                      <a:pt x="80" y="191"/>
                    </a:lnTo>
                    <a:lnTo>
                      <a:pt x="81" y="190"/>
                    </a:lnTo>
                    <a:lnTo>
                      <a:pt x="80" y="189"/>
                    </a:lnTo>
                    <a:lnTo>
                      <a:pt x="80" y="190"/>
                    </a:lnTo>
                    <a:lnTo>
                      <a:pt x="79" y="191"/>
                    </a:lnTo>
                    <a:lnTo>
                      <a:pt x="79" y="194"/>
                    </a:lnTo>
                    <a:lnTo>
                      <a:pt x="78" y="194"/>
                    </a:lnTo>
                    <a:lnTo>
                      <a:pt x="77" y="193"/>
                    </a:lnTo>
                    <a:lnTo>
                      <a:pt x="77" y="194"/>
                    </a:lnTo>
                    <a:lnTo>
                      <a:pt x="78" y="195"/>
                    </a:lnTo>
                    <a:lnTo>
                      <a:pt x="78" y="194"/>
                    </a:lnTo>
                    <a:lnTo>
                      <a:pt x="78" y="195"/>
                    </a:lnTo>
                    <a:lnTo>
                      <a:pt x="77" y="196"/>
                    </a:lnTo>
                    <a:lnTo>
                      <a:pt x="76" y="197"/>
                    </a:lnTo>
                    <a:lnTo>
                      <a:pt x="75" y="197"/>
                    </a:lnTo>
                    <a:lnTo>
                      <a:pt x="76" y="197"/>
                    </a:lnTo>
                    <a:lnTo>
                      <a:pt x="77" y="195"/>
                    </a:lnTo>
                    <a:lnTo>
                      <a:pt x="77" y="194"/>
                    </a:lnTo>
                    <a:lnTo>
                      <a:pt x="76" y="195"/>
                    </a:lnTo>
                    <a:lnTo>
                      <a:pt x="75" y="195"/>
                    </a:lnTo>
                    <a:lnTo>
                      <a:pt x="75" y="196"/>
                    </a:lnTo>
                    <a:lnTo>
                      <a:pt x="75" y="197"/>
                    </a:lnTo>
                    <a:lnTo>
                      <a:pt x="75" y="198"/>
                    </a:lnTo>
                    <a:lnTo>
                      <a:pt x="75" y="199"/>
                    </a:lnTo>
                    <a:lnTo>
                      <a:pt x="74" y="201"/>
                    </a:lnTo>
                    <a:lnTo>
                      <a:pt x="75" y="203"/>
                    </a:lnTo>
                    <a:lnTo>
                      <a:pt x="75" y="204"/>
                    </a:lnTo>
                    <a:lnTo>
                      <a:pt x="75" y="205"/>
                    </a:lnTo>
                    <a:lnTo>
                      <a:pt x="75" y="206"/>
                    </a:lnTo>
                    <a:lnTo>
                      <a:pt x="75" y="207"/>
                    </a:lnTo>
                    <a:lnTo>
                      <a:pt x="75" y="209"/>
                    </a:lnTo>
                    <a:lnTo>
                      <a:pt x="74" y="209"/>
                    </a:lnTo>
                    <a:lnTo>
                      <a:pt x="72" y="207"/>
                    </a:lnTo>
                    <a:lnTo>
                      <a:pt x="72" y="206"/>
                    </a:lnTo>
                    <a:lnTo>
                      <a:pt x="72" y="205"/>
                    </a:lnTo>
                    <a:lnTo>
                      <a:pt x="72" y="204"/>
                    </a:lnTo>
                    <a:lnTo>
                      <a:pt x="71" y="204"/>
                    </a:lnTo>
                    <a:lnTo>
                      <a:pt x="71" y="203"/>
                    </a:lnTo>
                    <a:lnTo>
                      <a:pt x="71" y="202"/>
                    </a:lnTo>
                    <a:lnTo>
                      <a:pt x="71" y="201"/>
                    </a:lnTo>
                    <a:lnTo>
                      <a:pt x="70" y="199"/>
                    </a:lnTo>
                    <a:lnTo>
                      <a:pt x="70" y="198"/>
                    </a:lnTo>
                    <a:lnTo>
                      <a:pt x="70" y="197"/>
                    </a:lnTo>
                    <a:lnTo>
                      <a:pt x="70" y="196"/>
                    </a:lnTo>
                    <a:lnTo>
                      <a:pt x="70" y="195"/>
                    </a:lnTo>
                    <a:lnTo>
                      <a:pt x="70" y="194"/>
                    </a:lnTo>
                    <a:lnTo>
                      <a:pt x="70" y="193"/>
                    </a:lnTo>
                    <a:lnTo>
                      <a:pt x="70" y="191"/>
                    </a:lnTo>
                    <a:lnTo>
                      <a:pt x="70" y="191"/>
                    </a:lnTo>
                    <a:lnTo>
                      <a:pt x="70" y="190"/>
                    </a:lnTo>
                    <a:lnTo>
                      <a:pt x="70" y="189"/>
                    </a:lnTo>
                    <a:lnTo>
                      <a:pt x="70" y="188"/>
                    </a:lnTo>
                    <a:lnTo>
                      <a:pt x="71" y="188"/>
                    </a:lnTo>
                    <a:lnTo>
                      <a:pt x="71" y="186"/>
                    </a:lnTo>
                    <a:lnTo>
                      <a:pt x="74" y="186"/>
                    </a:lnTo>
                    <a:lnTo>
                      <a:pt x="72" y="186"/>
                    </a:lnTo>
                    <a:lnTo>
                      <a:pt x="74" y="185"/>
                    </a:lnTo>
                    <a:lnTo>
                      <a:pt x="75" y="185"/>
                    </a:lnTo>
                    <a:lnTo>
                      <a:pt x="75" y="184"/>
                    </a:lnTo>
                    <a:lnTo>
                      <a:pt x="74" y="184"/>
                    </a:lnTo>
                    <a:lnTo>
                      <a:pt x="74" y="182"/>
                    </a:lnTo>
                    <a:lnTo>
                      <a:pt x="75" y="182"/>
                    </a:lnTo>
                    <a:lnTo>
                      <a:pt x="75" y="184"/>
                    </a:lnTo>
                    <a:lnTo>
                      <a:pt x="75" y="182"/>
                    </a:lnTo>
                    <a:lnTo>
                      <a:pt x="76" y="182"/>
                    </a:lnTo>
                    <a:lnTo>
                      <a:pt x="76" y="184"/>
                    </a:lnTo>
                    <a:lnTo>
                      <a:pt x="76" y="182"/>
                    </a:lnTo>
                    <a:lnTo>
                      <a:pt x="76" y="184"/>
                    </a:lnTo>
                    <a:lnTo>
                      <a:pt x="77" y="184"/>
                    </a:lnTo>
                    <a:lnTo>
                      <a:pt x="77" y="182"/>
                    </a:lnTo>
                    <a:lnTo>
                      <a:pt x="78" y="184"/>
                    </a:lnTo>
                    <a:lnTo>
                      <a:pt x="79" y="184"/>
                    </a:lnTo>
                    <a:lnTo>
                      <a:pt x="80" y="182"/>
                    </a:lnTo>
                    <a:lnTo>
                      <a:pt x="80" y="181"/>
                    </a:lnTo>
                    <a:lnTo>
                      <a:pt x="80" y="180"/>
                    </a:lnTo>
                    <a:lnTo>
                      <a:pt x="80" y="179"/>
                    </a:lnTo>
                    <a:lnTo>
                      <a:pt x="80" y="178"/>
                    </a:lnTo>
                    <a:lnTo>
                      <a:pt x="80" y="177"/>
                    </a:lnTo>
                    <a:lnTo>
                      <a:pt x="80" y="176"/>
                    </a:lnTo>
                    <a:lnTo>
                      <a:pt x="79" y="176"/>
                    </a:lnTo>
                    <a:lnTo>
                      <a:pt x="80" y="176"/>
                    </a:lnTo>
                    <a:lnTo>
                      <a:pt x="80" y="177"/>
                    </a:lnTo>
                    <a:lnTo>
                      <a:pt x="79" y="177"/>
                    </a:lnTo>
                    <a:lnTo>
                      <a:pt x="78" y="177"/>
                    </a:lnTo>
                    <a:lnTo>
                      <a:pt x="78" y="176"/>
                    </a:lnTo>
                    <a:lnTo>
                      <a:pt x="78" y="177"/>
                    </a:lnTo>
                    <a:lnTo>
                      <a:pt x="77" y="177"/>
                    </a:lnTo>
                    <a:lnTo>
                      <a:pt x="77" y="176"/>
                    </a:lnTo>
                    <a:lnTo>
                      <a:pt x="76" y="176"/>
                    </a:lnTo>
                    <a:lnTo>
                      <a:pt x="76" y="177"/>
                    </a:lnTo>
                    <a:lnTo>
                      <a:pt x="76" y="178"/>
                    </a:lnTo>
                    <a:lnTo>
                      <a:pt x="76" y="179"/>
                    </a:lnTo>
                    <a:lnTo>
                      <a:pt x="75" y="180"/>
                    </a:lnTo>
                    <a:lnTo>
                      <a:pt x="74" y="179"/>
                    </a:lnTo>
                    <a:lnTo>
                      <a:pt x="74" y="178"/>
                    </a:lnTo>
                    <a:lnTo>
                      <a:pt x="74" y="177"/>
                    </a:lnTo>
                    <a:lnTo>
                      <a:pt x="72" y="177"/>
                    </a:lnTo>
                    <a:lnTo>
                      <a:pt x="71" y="177"/>
                    </a:lnTo>
                    <a:lnTo>
                      <a:pt x="71" y="178"/>
                    </a:lnTo>
                    <a:lnTo>
                      <a:pt x="71" y="179"/>
                    </a:lnTo>
                    <a:lnTo>
                      <a:pt x="71" y="178"/>
                    </a:lnTo>
                    <a:lnTo>
                      <a:pt x="72" y="178"/>
                    </a:lnTo>
                    <a:lnTo>
                      <a:pt x="72" y="179"/>
                    </a:lnTo>
                    <a:lnTo>
                      <a:pt x="71" y="179"/>
                    </a:lnTo>
                    <a:lnTo>
                      <a:pt x="71" y="180"/>
                    </a:lnTo>
                    <a:lnTo>
                      <a:pt x="72" y="180"/>
                    </a:lnTo>
                    <a:lnTo>
                      <a:pt x="71" y="180"/>
                    </a:lnTo>
                    <a:lnTo>
                      <a:pt x="71" y="181"/>
                    </a:lnTo>
                    <a:lnTo>
                      <a:pt x="72" y="181"/>
                    </a:lnTo>
                    <a:lnTo>
                      <a:pt x="74" y="182"/>
                    </a:lnTo>
                    <a:lnTo>
                      <a:pt x="72" y="184"/>
                    </a:lnTo>
                    <a:lnTo>
                      <a:pt x="72" y="182"/>
                    </a:lnTo>
                    <a:lnTo>
                      <a:pt x="71" y="184"/>
                    </a:lnTo>
                    <a:lnTo>
                      <a:pt x="72" y="185"/>
                    </a:lnTo>
                    <a:lnTo>
                      <a:pt x="71" y="185"/>
                    </a:lnTo>
                    <a:lnTo>
                      <a:pt x="71" y="184"/>
                    </a:lnTo>
                    <a:lnTo>
                      <a:pt x="71" y="182"/>
                    </a:lnTo>
                    <a:lnTo>
                      <a:pt x="71" y="181"/>
                    </a:lnTo>
                    <a:lnTo>
                      <a:pt x="71" y="180"/>
                    </a:lnTo>
                    <a:lnTo>
                      <a:pt x="71" y="179"/>
                    </a:lnTo>
                    <a:lnTo>
                      <a:pt x="71" y="178"/>
                    </a:lnTo>
                    <a:lnTo>
                      <a:pt x="70" y="178"/>
                    </a:lnTo>
                    <a:lnTo>
                      <a:pt x="70" y="177"/>
                    </a:lnTo>
                    <a:lnTo>
                      <a:pt x="70" y="176"/>
                    </a:lnTo>
                    <a:lnTo>
                      <a:pt x="70" y="174"/>
                    </a:lnTo>
                    <a:lnTo>
                      <a:pt x="69" y="174"/>
                    </a:lnTo>
                    <a:lnTo>
                      <a:pt x="69" y="173"/>
                    </a:lnTo>
                    <a:lnTo>
                      <a:pt x="69" y="172"/>
                    </a:lnTo>
                    <a:lnTo>
                      <a:pt x="69" y="172"/>
                    </a:lnTo>
                    <a:lnTo>
                      <a:pt x="69" y="171"/>
                    </a:lnTo>
                    <a:lnTo>
                      <a:pt x="68" y="171"/>
                    </a:lnTo>
                    <a:lnTo>
                      <a:pt x="68" y="170"/>
                    </a:lnTo>
                    <a:lnTo>
                      <a:pt x="67" y="170"/>
                    </a:lnTo>
                    <a:lnTo>
                      <a:pt x="67" y="169"/>
                    </a:lnTo>
                    <a:lnTo>
                      <a:pt x="66" y="169"/>
                    </a:lnTo>
                    <a:lnTo>
                      <a:pt x="67" y="168"/>
                    </a:lnTo>
                    <a:lnTo>
                      <a:pt x="66" y="167"/>
                    </a:lnTo>
                    <a:lnTo>
                      <a:pt x="66" y="165"/>
                    </a:lnTo>
                    <a:lnTo>
                      <a:pt x="66" y="164"/>
                    </a:lnTo>
                    <a:lnTo>
                      <a:pt x="66" y="164"/>
                    </a:lnTo>
                    <a:lnTo>
                      <a:pt x="67" y="164"/>
                    </a:lnTo>
                    <a:lnTo>
                      <a:pt x="67" y="163"/>
                    </a:lnTo>
                    <a:lnTo>
                      <a:pt x="68" y="163"/>
                    </a:lnTo>
                    <a:lnTo>
                      <a:pt x="68" y="162"/>
                    </a:lnTo>
                    <a:lnTo>
                      <a:pt x="69" y="163"/>
                    </a:lnTo>
                    <a:lnTo>
                      <a:pt x="69" y="163"/>
                    </a:lnTo>
                    <a:lnTo>
                      <a:pt x="69" y="162"/>
                    </a:lnTo>
                    <a:lnTo>
                      <a:pt x="70" y="161"/>
                    </a:lnTo>
                    <a:lnTo>
                      <a:pt x="70" y="160"/>
                    </a:lnTo>
                    <a:lnTo>
                      <a:pt x="71" y="159"/>
                    </a:lnTo>
                    <a:lnTo>
                      <a:pt x="71" y="157"/>
                    </a:lnTo>
                    <a:lnTo>
                      <a:pt x="71" y="156"/>
                    </a:lnTo>
                    <a:lnTo>
                      <a:pt x="71" y="154"/>
                    </a:lnTo>
                    <a:lnTo>
                      <a:pt x="71" y="153"/>
                    </a:lnTo>
                    <a:lnTo>
                      <a:pt x="71" y="152"/>
                    </a:lnTo>
                    <a:lnTo>
                      <a:pt x="71" y="151"/>
                    </a:lnTo>
                    <a:lnTo>
                      <a:pt x="71" y="150"/>
                    </a:lnTo>
                    <a:lnTo>
                      <a:pt x="70" y="148"/>
                    </a:lnTo>
                    <a:lnTo>
                      <a:pt x="70" y="147"/>
                    </a:lnTo>
                    <a:lnTo>
                      <a:pt x="70" y="146"/>
                    </a:lnTo>
                    <a:lnTo>
                      <a:pt x="70" y="145"/>
                    </a:lnTo>
                    <a:lnTo>
                      <a:pt x="70" y="143"/>
                    </a:lnTo>
                    <a:lnTo>
                      <a:pt x="69" y="142"/>
                    </a:lnTo>
                    <a:lnTo>
                      <a:pt x="69" y="140"/>
                    </a:lnTo>
                    <a:lnTo>
                      <a:pt x="69" y="138"/>
                    </a:lnTo>
                    <a:lnTo>
                      <a:pt x="69" y="137"/>
                    </a:lnTo>
                    <a:lnTo>
                      <a:pt x="69" y="137"/>
                    </a:lnTo>
                    <a:lnTo>
                      <a:pt x="69" y="136"/>
                    </a:lnTo>
                    <a:lnTo>
                      <a:pt x="69" y="135"/>
                    </a:lnTo>
                    <a:lnTo>
                      <a:pt x="69" y="134"/>
                    </a:lnTo>
                    <a:lnTo>
                      <a:pt x="68" y="131"/>
                    </a:lnTo>
                    <a:lnTo>
                      <a:pt x="68" y="130"/>
                    </a:lnTo>
                    <a:lnTo>
                      <a:pt x="68" y="129"/>
                    </a:lnTo>
                    <a:lnTo>
                      <a:pt x="68" y="128"/>
                    </a:lnTo>
                    <a:lnTo>
                      <a:pt x="68" y="127"/>
                    </a:lnTo>
                    <a:lnTo>
                      <a:pt x="67" y="126"/>
                    </a:lnTo>
                    <a:lnTo>
                      <a:pt x="67" y="123"/>
                    </a:lnTo>
                    <a:lnTo>
                      <a:pt x="67" y="122"/>
                    </a:lnTo>
                    <a:lnTo>
                      <a:pt x="66" y="121"/>
                    </a:lnTo>
                    <a:lnTo>
                      <a:pt x="66" y="120"/>
                    </a:lnTo>
                    <a:lnTo>
                      <a:pt x="64" y="119"/>
                    </a:lnTo>
                    <a:lnTo>
                      <a:pt x="64" y="117"/>
                    </a:lnTo>
                    <a:lnTo>
                      <a:pt x="63" y="117"/>
                    </a:lnTo>
                    <a:lnTo>
                      <a:pt x="63" y="116"/>
                    </a:lnTo>
                    <a:lnTo>
                      <a:pt x="62" y="114"/>
                    </a:lnTo>
                    <a:lnTo>
                      <a:pt x="62" y="113"/>
                    </a:lnTo>
                    <a:lnTo>
                      <a:pt x="62" y="112"/>
                    </a:lnTo>
                    <a:lnTo>
                      <a:pt x="62" y="111"/>
                    </a:lnTo>
                    <a:lnTo>
                      <a:pt x="61" y="110"/>
                    </a:lnTo>
                    <a:lnTo>
                      <a:pt x="61" y="109"/>
                    </a:lnTo>
                    <a:lnTo>
                      <a:pt x="60" y="106"/>
                    </a:lnTo>
                    <a:lnTo>
                      <a:pt x="60" y="105"/>
                    </a:lnTo>
                    <a:lnTo>
                      <a:pt x="59" y="103"/>
                    </a:lnTo>
                    <a:lnTo>
                      <a:pt x="59" y="102"/>
                    </a:lnTo>
                    <a:lnTo>
                      <a:pt x="57" y="96"/>
                    </a:lnTo>
                    <a:lnTo>
                      <a:pt x="55" y="94"/>
                    </a:lnTo>
                    <a:lnTo>
                      <a:pt x="54" y="93"/>
                    </a:lnTo>
                    <a:lnTo>
                      <a:pt x="54" y="92"/>
                    </a:lnTo>
                    <a:lnTo>
                      <a:pt x="53" y="91"/>
                    </a:lnTo>
                    <a:lnTo>
                      <a:pt x="53" y="89"/>
                    </a:lnTo>
                    <a:lnTo>
                      <a:pt x="52" y="88"/>
                    </a:lnTo>
                    <a:lnTo>
                      <a:pt x="51" y="87"/>
                    </a:lnTo>
                    <a:lnTo>
                      <a:pt x="50" y="85"/>
                    </a:lnTo>
                    <a:lnTo>
                      <a:pt x="50" y="84"/>
                    </a:lnTo>
                    <a:lnTo>
                      <a:pt x="49" y="83"/>
                    </a:lnTo>
                    <a:lnTo>
                      <a:pt x="46" y="80"/>
                    </a:lnTo>
                    <a:lnTo>
                      <a:pt x="45" y="79"/>
                    </a:lnTo>
                    <a:lnTo>
                      <a:pt x="44" y="77"/>
                    </a:lnTo>
                    <a:lnTo>
                      <a:pt x="43" y="76"/>
                    </a:lnTo>
                    <a:lnTo>
                      <a:pt x="42" y="75"/>
                    </a:lnTo>
                    <a:lnTo>
                      <a:pt x="42" y="74"/>
                    </a:lnTo>
                    <a:lnTo>
                      <a:pt x="42" y="74"/>
                    </a:lnTo>
                    <a:lnTo>
                      <a:pt x="42" y="72"/>
                    </a:lnTo>
                    <a:lnTo>
                      <a:pt x="41" y="72"/>
                    </a:lnTo>
                    <a:lnTo>
                      <a:pt x="41" y="71"/>
                    </a:lnTo>
                    <a:lnTo>
                      <a:pt x="42" y="71"/>
                    </a:lnTo>
                    <a:lnTo>
                      <a:pt x="42" y="70"/>
                    </a:lnTo>
                    <a:lnTo>
                      <a:pt x="41" y="70"/>
                    </a:lnTo>
                    <a:lnTo>
                      <a:pt x="41" y="71"/>
                    </a:lnTo>
                    <a:lnTo>
                      <a:pt x="40" y="69"/>
                    </a:lnTo>
                    <a:lnTo>
                      <a:pt x="38" y="68"/>
                    </a:lnTo>
                    <a:lnTo>
                      <a:pt x="37" y="66"/>
                    </a:lnTo>
                    <a:lnTo>
                      <a:pt x="36" y="64"/>
                    </a:lnTo>
                    <a:lnTo>
                      <a:pt x="35" y="63"/>
                    </a:lnTo>
                    <a:lnTo>
                      <a:pt x="35" y="62"/>
                    </a:lnTo>
                    <a:lnTo>
                      <a:pt x="34" y="62"/>
                    </a:lnTo>
                    <a:lnTo>
                      <a:pt x="34" y="60"/>
                    </a:lnTo>
                    <a:lnTo>
                      <a:pt x="32" y="59"/>
                    </a:lnTo>
                    <a:lnTo>
                      <a:pt x="32" y="58"/>
                    </a:lnTo>
                    <a:lnTo>
                      <a:pt x="30" y="57"/>
                    </a:lnTo>
                    <a:lnTo>
                      <a:pt x="29" y="55"/>
                    </a:lnTo>
                    <a:lnTo>
                      <a:pt x="28" y="54"/>
                    </a:lnTo>
                    <a:lnTo>
                      <a:pt x="27" y="53"/>
                    </a:lnTo>
                    <a:lnTo>
                      <a:pt x="26" y="51"/>
                    </a:lnTo>
                    <a:lnTo>
                      <a:pt x="25" y="49"/>
                    </a:lnTo>
                    <a:lnTo>
                      <a:pt x="24" y="47"/>
                    </a:lnTo>
                    <a:lnTo>
                      <a:pt x="23" y="47"/>
                    </a:lnTo>
                    <a:lnTo>
                      <a:pt x="20" y="44"/>
                    </a:lnTo>
                    <a:lnTo>
                      <a:pt x="18" y="41"/>
                    </a:lnTo>
                    <a:lnTo>
                      <a:pt x="17" y="41"/>
                    </a:lnTo>
                    <a:lnTo>
                      <a:pt x="16" y="40"/>
                    </a:lnTo>
                    <a:lnTo>
                      <a:pt x="15" y="38"/>
                    </a:lnTo>
                    <a:lnTo>
                      <a:pt x="14" y="36"/>
                    </a:lnTo>
                    <a:lnTo>
                      <a:pt x="12" y="36"/>
                    </a:lnTo>
                    <a:lnTo>
                      <a:pt x="11" y="35"/>
                    </a:lnTo>
                    <a:lnTo>
                      <a:pt x="10" y="34"/>
                    </a:lnTo>
                    <a:lnTo>
                      <a:pt x="9" y="33"/>
                    </a:lnTo>
                    <a:lnTo>
                      <a:pt x="8" y="32"/>
                    </a:lnTo>
                    <a:lnTo>
                      <a:pt x="6" y="30"/>
                    </a:lnTo>
                    <a:lnTo>
                      <a:pt x="6" y="29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1" y="29"/>
                    </a:lnTo>
                    <a:lnTo>
                      <a:pt x="1" y="28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27"/>
                    </a:lnTo>
                    <a:lnTo>
                      <a:pt x="1" y="27"/>
                    </a:lnTo>
                    <a:lnTo>
                      <a:pt x="1" y="26"/>
                    </a:lnTo>
                    <a:lnTo>
                      <a:pt x="1" y="24"/>
                    </a:lnTo>
                    <a:lnTo>
                      <a:pt x="1" y="23"/>
                    </a:lnTo>
                    <a:lnTo>
                      <a:pt x="2" y="21"/>
                    </a:lnTo>
                    <a:lnTo>
                      <a:pt x="2" y="17"/>
                    </a:lnTo>
                    <a:lnTo>
                      <a:pt x="3" y="16"/>
                    </a:lnTo>
                    <a:lnTo>
                      <a:pt x="3" y="13"/>
                    </a:lnTo>
                    <a:lnTo>
                      <a:pt x="3" y="12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6" y="12"/>
                    </a:lnTo>
                    <a:lnTo>
                      <a:pt x="7" y="12"/>
                    </a:lnTo>
                    <a:lnTo>
                      <a:pt x="8" y="12"/>
                    </a:lnTo>
                    <a:lnTo>
                      <a:pt x="9" y="12"/>
                    </a:lnTo>
                    <a:lnTo>
                      <a:pt x="10" y="11"/>
                    </a:lnTo>
                    <a:lnTo>
                      <a:pt x="11" y="11"/>
                    </a:lnTo>
                    <a:lnTo>
                      <a:pt x="12" y="11"/>
                    </a:lnTo>
                    <a:lnTo>
                      <a:pt x="14" y="11"/>
                    </a:lnTo>
                    <a:lnTo>
                      <a:pt x="15" y="10"/>
                    </a:lnTo>
                    <a:lnTo>
                      <a:pt x="16" y="9"/>
                    </a:lnTo>
                    <a:lnTo>
                      <a:pt x="17" y="8"/>
                    </a:lnTo>
                    <a:lnTo>
                      <a:pt x="18" y="8"/>
                    </a:lnTo>
                    <a:lnTo>
                      <a:pt x="18" y="7"/>
                    </a:lnTo>
                    <a:lnTo>
                      <a:pt x="18" y="2"/>
                    </a:lnTo>
                    <a:lnTo>
                      <a:pt x="18" y="1"/>
                    </a:lnTo>
                    <a:lnTo>
                      <a:pt x="18" y="0"/>
                    </a:lnTo>
                    <a:lnTo>
                      <a:pt x="19" y="0"/>
                    </a:lnTo>
                    <a:lnTo>
                      <a:pt x="20" y="0"/>
                    </a:lnTo>
                    <a:lnTo>
                      <a:pt x="23" y="0"/>
                    </a:lnTo>
                    <a:lnTo>
                      <a:pt x="24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0" y="0"/>
                    </a:lnTo>
                    <a:lnTo>
                      <a:pt x="32" y="0"/>
                    </a:lnTo>
                    <a:lnTo>
                      <a:pt x="44" y="0"/>
                    </a:lnTo>
                    <a:lnTo>
                      <a:pt x="45" y="0"/>
                    </a:lnTo>
                    <a:lnTo>
                      <a:pt x="47" y="0"/>
                    </a:lnTo>
                    <a:lnTo>
                      <a:pt x="46" y="2"/>
                    </a:lnTo>
                    <a:lnTo>
                      <a:pt x="49" y="2"/>
                    </a:lnTo>
                    <a:lnTo>
                      <a:pt x="59" y="7"/>
                    </a:lnTo>
                    <a:lnTo>
                      <a:pt x="67" y="10"/>
                    </a:lnTo>
                    <a:lnTo>
                      <a:pt x="70" y="11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  <p:sp>
            <p:nvSpPr>
              <p:cNvPr id="5" name="Freeform 94">
                <a:extLst>
                  <a:ext uri="{FF2B5EF4-FFF2-40B4-BE49-F238E27FC236}">
                    <a16:creationId xmlns:a16="http://schemas.microsoft.com/office/drawing/2014/main" id="{F0A46A70-F02C-E273-29E6-6F389A928E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5508" y="4013200"/>
                <a:ext cx="430213" cy="806450"/>
              </a:xfrm>
              <a:custGeom>
                <a:avLst/>
                <a:gdLst>
                  <a:gd name="T0" fmla="*/ 83 w 271"/>
                  <a:gd name="T1" fmla="*/ 459 h 508"/>
                  <a:gd name="T2" fmla="*/ 94 w 271"/>
                  <a:gd name="T3" fmla="*/ 474 h 508"/>
                  <a:gd name="T4" fmla="*/ 110 w 271"/>
                  <a:gd name="T5" fmla="*/ 490 h 508"/>
                  <a:gd name="T6" fmla="*/ 121 w 271"/>
                  <a:gd name="T7" fmla="*/ 499 h 508"/>
                  <a:gd name="T8" fmla="*/ 114 w 271"/>
                  <a:gd name="T9" fmla="*/ 504 h 508"/>
                  <a:gd name="T10" fmla="*/ 104 w 271"/>
                  <a:gd name="T11" fmla="*/ 504 h 508"/>
                  <a:gd name="T12" fmla="*/ 92 w 271"/>
                  <a:gd name="T13" fmla="*/ 490 h 508"/>
                  <a:gd name="T14" fmla="*/ 84 w 271"/>
                  <a:gd name="T15" fmla="*/ 478 h 508"/>
                  <a:gd name="T16" fmla="*/ 78 w 271"/>
                  <a:gd name="T17" fmla="*/ 462 h 508"/>
                  <a:gd name="T18" fmla="*/ 75 w 271"/>
                  <a:gd name="T19" fmla="*/ 450 h 508"/>
                  <a:gd name="T20" fmla="*/ 85 w 271"/>
                  <a:gd name="T21" fmla="*/ 340 h 508"/>
                  <a:gd name="T22" fmla="*/ 99 w 271"/>
                  <a:gd name="T23" fmla="*/ 347 h 508"/>
                  <a:gd name="T24" fmla="*/ 114 w 271"/>
                  <a:gd name="T25" fmla="*/ 354 h 508"/>
                  <a:gd name="T26" fmla="*/ 125 w 271"/>
                  <a:gd name="T27" fmla="*/ 366 h 508"/>
                  <a:gd name="T28" fmla="*/ 134 w 271"/>
                  <a:gd name="T29" fmla="*/ 377 h 508"/>
                  <a:gd name="T30" fmla="*/ 123 w 271"/>
                  <a:gd name="T31" fmla="*/ 380 h 508"/>
                  <a:gd name="T32" fmla="*/ 108 w 271"/>
                  <a:gd name="T33" fmla="*/ 379 h 508"/>
                  <a:gd name="T34" fmla="*/ 97 w 271"/>
                  <a:gd name="T35" fmla="*/ 371 h 508"/>
                  <a:gd name="T36" fmla="*/ 97 w 271"/>
                  <a:gd name="T37" fmla="*/ 357 h 508"/>
                  <a:gd name="T38" fmla="*/ 87 w 271"/>
                  <a:gd name="T39" fmla="*/ 352 h 508"/>
                  <a:gd name="T40" fmla="*/ 75 w 271"/>
                  <a:gd name="T41" fmla="*/ 344 h 508"/>
                  <a:gd name="T42" fmla="*/ 153 w 271"/>
                  <a:gd name="T43" fmla="*/ 269 h 508"/>
                  <a:gd name="T44" fmla="*/ 148 w 271"/>
                  <a:gd name="T45" fmla="*/ 277 h 508"/>
                  <a:gd name="T46" fmla="*/ 146 w 271"/>
                  <a:gd name="T47" fmla="*/ 276 h 508"/>
                  <a:gd name="T48" fmla="*/ 144 w 271"/>
                  <a:gd name="T49" fmla="*/ 269 h 508"/>
                  <a:gd name="T50" fmla="*/ 269 w 271"/>
                  <a:gd name="T51" fmla="*/ 108 h 508"/>
                  <a:gd name="T52" fmla="*/ 258 w 271"/>
                  <a:gd name="T53" fmla="*/ 189 h 508"/>
                  <a:gd name="T54" fmla="*/ 239 w 271"/>
                  <a:gd name="T55" fmla="*/ 217 h 508"/>
                  <a:gd name="T56" fmla="*/ 215 w 271"/>
                  <a:gd name="T57" fmla="*/ 223 h 508"/>
                  <a:gd name="T58" fmla="*/ 203 w 271"/>
                  <a:gd name="T59" fmla="*/ 227 h 508"/>
                  <a:gd name="T60" fmla="*/ 195 w 271"/>
                  <a:gd name="T61" fmla="*/ 239 h 508"/>
                  <a:gd name="T62" fmla="*/ 186 w 271"/>
                  <a:gd name="T63" fmla="*/ 248 h 508"/>
                  <a:gd name="T64" fmla="*/ 179 w 271"/>
                  <a:gd name="T65" fmla="*/ 262 h 508"/>
                  <a:gd name="T66" fmla="*/ 173 w 271"/>
                  <a:gd name="T67" fmla="*/ 268 h 508"/>
                  <a:gd name="T68" fmla="*/ 165 w 271"/>
                  <a:gd name="T69" fmla="*/ 269 h 508"/>
                  <a:gd name="T70" fmla="*/ 159 w 271"/>
                  <a:gd name="T71" fmla="*/ 271 h 508"/>
                  <a:gd name="T72" fmla="*/ 157 w 271"/>
                  <a:gd name="T73" fmla="*/ 273 h 508"/>
                  <a:gd name="T74" fmla="*/ 154 w 271"/>
                  <a:gd name="T75" fmla="*/ 270 h 508"/>
                  <a:gd name="T76" fmla="*/ 147 w 271"/>
                  <a:gd name="T77" fmla="*/ 267 h 508"/>
                  <a:gd name="T78" fmla="*/ 142 w 271"/>
                  <a:gd name="T79" fmla="*/ 270 h 508"/>
                  <a:gd name="T80" fmla="*/ 137 w 271"/>
                  <a:gd name="T81" fmla="*/ 270 h 508"/>
                  <a:gd name="T82" fmla="*/ 140 w 271"/>
                  <a:gd name="T83" fmla="*/ 278 h 508"/>
                  <a:gd name="T84" fmla="*/ 136 w 271"/>
                  <a:gd name="T85" fmla="*/ 282 h 508"/>
                  <a:gd name="T86" fmla="*/ 119 w 271"/>
                  <a:gd name="T87" fmla="*/ 274 h 508"/>
                  <a:gd name="T88" fmla="*/ 109 w 271"/>
                  <a:gd name="T89" fmla="*/ 266 h 508"/>
                  <a:gd name="T90" fmla="*/ 114 w 271"/>
                  <a:gd name="T91" fmla="*/ 247 h 508"/>
                  <a:gd name="T92" fmla="*/ 105 w 271"/>
                  <a:gd name="T93" fmla="*/ 217 h 508"/>
                  <a:gd name="T94" fmla="*/ 91 w 271"/>
                  <a:gd name="T95" fmla="*/ 202 h 508"/>
                  <a:gd name="T96" fmla="*/ 70 w 271"/>
                  <a:gd name="T97" fmla="*/ 199 h 508"/>
                  <a:gd name="T98" fmla="*/ 53 w 271"/>
                  <a:gd name="T99" fmla="*/ 200 h 508"/>
                  <a:gd name="T100" fmla="*/ 37 w 271"/>
                  <a:gd name="T101" fmla="*/ 202 h 508"/>
                  <a:gd name="T102" fmla="*/ 22 w 271"/>
                  <a:gd name="T103" fmla="*/ 200 h 508"/>
                  <a:gd name="T104" fmla="*/ 6 w 271"/>
                  <a:gd name="T105" fmla="*/ 198 h 508"/>
                  <a:gd name="T106" fmla="*/ 53 w 271"/>
                  <a:gd name="T107" fmla="*/ 166 h 508"/>
                  <a:gd name="T108" fmla="*/ 44 w 271"/>
                  <a:gd name="T109" fmla="*/ 83 h 508"/>
                  <a:gd name="T110" fmla="*/ 15 w 271"/>
                  <a:gd name="T111" fmla="*/ 10 h 508"/>
                  <a:gd name="T112" fmla="*/ 52 w 271"/>
                  <a:gd name="T113" fmla="*/ 2 h 508"/>
                  <a:gd name="T114" fmla="*/ 82 w 271"/>
                  <a:gd name="T115" fmla="*/ 2 h 508"/>
                  <a:gd name="T116" fmla="*/ 131 w 271"/>
                  <a:gd name="T117" fmla="*/ 2 h 508"/>
                  <a:gd name="T118" fmla="*/ 160 w 271"/>
                  <a:gd name="T119" fmla="*/ 2 h 5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1" h="508">
                    <a:moveTo>
                      <a:pt x="76" y="452"/>
                    </a:moveTo>
                    <a:lnTo>
                      <a:pt x="77" y="452"/>
                    </a:lnTo>
                    <a:lnTo>
                      <a:pt x="77" y="451"/>
                    </a:lnTo>
                    <a:lnTo>
                      <a:pt x="78" y="451"/>
                    </a:lnTo>
                    <a:lnTo>
                      <a:pt x="78" y="451"/>
                    </a:lnTo>
                    <a:lnTo>
                      <a:pt x="78" y="452"/>
                    </a:lnTo>
                    <a:lnTo>
                      <a:pt x="79" y="452"/>
                    </a:lnTo>
                    <a:lnTo>
                      <a:pt x="80" y="453"/>
                    </a:lnTo>
                    <a:lnTo>
                      <a:pt x="79" y="454"/>
                    </a:lnTo>
                    <a:lnTo>
                      <a:pt x="80" y="454"/>
                    </a:lnTo>
                    <a:lnTo>
                      <a:pt x="80" y="455"/>
                    </a:lnTo>
                    <a:lnTo>
                      <a:pt x="80" y="456"/>
                    </a:lnTo>
                    <a:lnTo>
                      <a:pt x="80" y="457"/>
                    </a:lnTo>
                    <a:lnTo>
                      <a:pt x="82" y="457"/>
                    </a:lnTo>
                    <a:lnTo>
                      <a:pt x="83" y="457"/>
                    </a:lnTo>
                    <a:lnTo>
                      <a:pt x="83" y="459"/>
                    </a:lnTo>
                    <a:lnTo>
                      <a:pt x="84" y="460"/>
                    </a:lnTo>
                    <a:lnTo>
                      <a:pt x="84" y="461"/>
                    </a:lnTo>
                    <a:lnTo>
                      <a:pt x="84" y="462"/>
                    </a:lnTo>
                    <a:lnTo>
                      <a:pt x="85" y="464"/>
                    </a:lnTo>
                    <a:lnTo>
                      <a:pt x="86" y="464"/>
                    </a:lnTo>
                    <a:lnTo>
                      <a:pt x="87" y="465"/>
                    </a:lnTo>
                    <a:lnTo>
                      <a:pt x="87" y="467"/>
                    </a:lnTo>
                    <a:lnTo>
                      <a:pt x="88" y="467"/>
                    </a:lnTo>
                    <a:lnTo>
                      <a:pt x="89" y="468"/>
                    </a:lnTo>
                    <a:lnTo>
                      <a:pt x="89" y="469"/>
                    </a:lnTo>
                    <a:lnTo>
                      <a:pt x="91" y="470"/>
                    </a:lnTo>
                    <a:lnTo>
                      <a:pt x="91" y="471"/>
                    </a:lnTo>
                    <a:lnTo>
                      <a:pt x="92" y="471"/>
                    </a:lnTo>
                    <a:lnTo>
                      <a:pt x="93" y="472"/>
                    </a:lnTo>
                    <a:lnTo>
                      <a:pt x="93" y="473"/>
                    </a:lnTo>
                    <a:lnTo>
                      <a:pt x="94" y="474"/>
                    </a:lnTo>
                    <a:lnTo>
                      <a:pt x="95" y="476"/>
                    </a:lnTo>
                    <a:lnTo>
                      <a:pt x="95" y="477"/>
                    </a:lnTo>
                    <a:lnTo>
                      <a:pt x="96" y="477"/>
                    </a:lnTo>
                    <a:lnTo>
                      <a:pt x="97" y="478"/>
                    </a:lnTo>
                    <a:lnTo>
                      <a:pt x="99" y="478"/>
                    </a:lnTo>
                    <a:lnTo>
                      <a:pt x="100" y="479"/>
                    </a:lnTo>
                    <a:lnTo>
                      <a:pt x="101" y="480"/>
                    </a:lnTo>
                    <a:lnTo>
                      <a:pt x="102" y="481"/>
                    </a:lnTo>
                    <a:lnTo>
                      <a:pt x="103" y="482"/>
                    </a:lnTo>
                    <a:lnTo>
                      <a:pt x="104" y="484"/>
                    </a:lnTo>
                    <a:lnTo>
                      <a:pt x="105" y="485"/>
                    </a:lnTo>
                    <a:lnTo>
                      <a:pt x="105" y="486"/>
                    </a:lnTo>
                    <a:lnTo>
                      <a:pt x="106" y="487"/>
                    </a:lnTo>
                    <a:lnTo>
                      <a:pt x="108" y="488"/>
                    </a:lnTo>
                    <a:lnTo>
                      <a:pt x="109" y="489"/>
                    </a:lnTo>
                    <a:lnTo>
                      <a:pt x="110" y="490"/>
                    </a:lnTo>
                    <a:lnTo>
                      <a:pt x="111" y="490"/>
                    </a:lnTo>
                    <a:lnTo>
                      <a:pt x="111" y="491"/>
                    </a:lnTo>
                    <a:lnTo>
                      <a:pt x="112" y="493"/>
                    </a:lnTo>
                    <a:lnTo>
                      <a:pt x="113" y="493"/>
                    </a:lnTo>
                    <a:lnTo>
                      <a:pt x="113" y="494"/>
                    </a:lnTo>
                    <a:lnTo>
                      <a:pt x="114" y="494"/>
                    </a:lnTo>
                    <a:lnTo>
                      <a:pt x="114" y="495"/>
                    </a:lnTo>
                    <a:lnTo>
                      <a:pt x="116" y="495"/>
                    </a:lnTo>
                    <a:lnTo>
                      <a:pt x="117" y="496"/>
                    </a:lnTo>
                    <a:lnTo>
                      <a:pt x="118" y="497"/>
                    </a:lnTo>
                    <a:lnTo>
                      <a:pt x="119" y="497"/>
                    </a:lnTo>
                    <a:lnTo>
                      <a:pt x="119" y="498"/>
                    </a:lnTo>
                    <a:lnTo>
                      <a:pt x="120" y="498"/>
                    </a:lnTo>
                    <a:lnTo>
                      <a:pt x="120" y="498"/>
                    </a:lnTo>
                    <a:lnTo>
                      <a:pt x="121" y="498"/>
                    </a:lnTo>
                    <a:lnTo>
                      <a:pt x="121" y="499"/>
                    </a:lnTo>
                    <a:lnTo>
                      <a:pt x="122" y="501"/>
                    </a:lnTo>
                    <a:lnTo>
                      <a:pt x="123" y="501"/>
                    </a:lnTo>
                    <a:lnTo>
                      <a:pt x="123" y="502"/>
                    </a:lnTo>
                    <a:lnTo>
                      <a:pt x="125" y="503"/>
                    </a:lnTo>
                    <a:lnTo>
                      <a:pt x="126" y="503"/>
                    </a:lnTo>
                    <a:lnTo>
                      <a:pt x="125" y="504"/>
                    </a:lnTo>
                    <a:lnTo>
                      <a:pt x="123" y="504"/>
                    </a:lnTo>
                    <a:lnTo>
                      <a:pt x="122" y="503"/>
                    </a:lnTo>
                    <a:lnTo>
                      <a:pt x="121" y="504"/>
                    </a:lnTo>
                    <a:lnTo>
                      <a:pt x="120" y="503"/>
                    </a:lnTo>
                    <a:lnTo>
                      <a:pt x="119" y="503"/>
                    </a:lnTo>
                    <a:lnTo>
                      <a:pt x="118" y="502"/>
                    </a:lnTo>
                    <a:lnTo>
                      <a:pt x="117" y="502"/>
                    </a:lnTo>
                    <a:lnTo>
                      <a:pt x="116" y="503"/>
                    </a:lnTo>
                    <a:lnTo>
                      <a:pt x="114" y="503"/>
                    </a:lnTo>
                    <a:lnTo>
                      <a:pt x="114" y="504"/>
                    </a:lnTo>
                    <a:lnTo>
                      <a:pt x="113" y="504"/>
                    </a:lnTo>
                    <a:lnTo>
                      <a:pt x="113" y="505"/>
                    </a:lnTo>
                    <a:lnTo>
                      <a:pt x="113" y="506"/>
                    </a:lnTo>
                    <a:lnTo>
                      <a:pt x="112" y="506"/>
                    </a:lnTo>
                    <a:lnTo>
                      <a:pt x="111" y="506"/>
                    </a:lnTo>
                    <a:lnTo>
                      <a:pt x="110" y="507"/>
                    </a:lnTo>
                    <a:lnTo>
                      <a:pt x="109" y="507"/>
                    </a:lnTo>
                    <a:lnTo>
                      <a:pt x="109" y="508"/>
                    </a:lnTo>
                    <a:lnTo>
                      <a:pt x="109" y="507"/>
                    </a:lnTo>
                    <a:lnTo>
                      <a:pt x="109" y="506"/>
                    </a:lnTo>
                    <a:lnTo>
                      <a:pt x="108" y="506"/>
                    </a:lnTo>
                    <a:lnTo>
                      <a:pt x="108" y="505"/>
                    </a:lnTo>
                    <a:lnTo>
                      <a:pt x="106" y="504"/>
                    </a:lnTo>
                    <a:lnTo>
                      <a:pt x="105" y="504"/>
                    </a:lnTo>
                    <a:lnTo>
                      <a:pt x="105" y="504"/>
                    </a:lnTo>
                    <a:lnTo>
                      <a:pt x="104" y="504"/>
                    </a:lnTo>
                    <a:lnTo>
                      <a:pt x="104" y="503"/>
                    </a:lnTo>
                    <a:lnTo>
                      <a:pt x="103" y="502"/>
                    </a:lnTo>
                    <a:lnTo>
                      <a:pt x="102" y="501"/>
                    </a:lnTo>
                    <a:lnTo>
                      <a:pt x="101" y="499"/>
                    </a:lnTo>
                    <a:lnTo>
                      <a:pt x="100" y="498"/>
                    </a:lnTo>
                    <a:lnTo>
                      <a:pt x="99" y="498"/>
                    </a:lnTo>
                    <a:lnTo>
                      <a:pt x="97" y="498"/>
                    </a:lnTo>
                    <a:lnTo>
                      <a:pt x="96" y="498"/>
                    </a:lnTo>
                    <a:lnTo>
                      <a:pt x="96" y="497"/>
                    </a:lnTo>
                    <a:lnTo>
                      <a:pt x="95" y="496"/>
                    </a:lnTo>
                    <a:lnTo>
                      <a:pt x="94" y="496"/>
                    </a:lnTo>
                    <a:lnTo>
                      <a:pt x="94" y="495"/>
                    </a:lnTo>
                    <a:lnTo>
                      <a:pt x="93" y="494"/>
                    </a:lnTo>
                    <a:lnTo>
                      <a:pt x="93" y="493"/>
                    </a:lnTo>
                    <a:lnTo>
                      <a:pt x="92" y="491"/>
                    </a:lnTo>
                    <a:lnTo>
                      <a:pt x="92" y="490"/>
                    </a:lnTo>
                    <a:lnTo>
                      <a:pt x="92" y="489"/>
                    </a:lnTo>
                    <a:lnTo>
                      <a:pt x="91" y="488"/>
                    </a:lnTo>
                    <a:lnTo>
                      <a:pt x="89" y="488"/>
                    </a:lnTo>
                    <a:lnTo>
                      <a:pt x="89" y="487"/>
                    </a:lnTo>
                    <a:lnTo>
                      <a:pt x="89" y="486"/>
                    </a:lnTo>
                    <a:lnTo>
                      <a:pt x="88" y="486"/>
                    </a:lnTo>
                    <a:lnTo>
                      <a:pt x="88" y="485"/>
                    </a:lnTo>
                    <a:lnTo>
                      <a:pt x="87" y="484"/>
                    </a:lnTo>
                    <a:lnTo>
                      <a:pt x="87" y="482"/>
                    </a:lnTo>
                    <a:lnTo>
                      <a:pt x="86" y="482"/>
                    </a:lnTo>
                    <a:lnTo>
                      <a:pt x="85" y="482"/>
                    </a:lnTo>
                    <a:lnTo>
                      <a:pt x="85" y="481"/>
                    </a:lnTo>
                    <a:lnTo>
                      <a:pt x="85" y="480"/>
                    </a:lnTo>
                    <a:lnTo>
                      <a:pt x="85" y="479"/>
                    </a:lnTo>
                    <a:lnTo>
                      <a:pt x="84" y="479"/>
                    </a:lnTo>
                    <a:lnTo>
                      <a:pt x="84" y="478"/>
                    </a:lnTo>
                    <a:lnTo>
                      <a:pt x="84" y="477"/>
                    </a:lnTo>
                    <a:lnTo>
                      <a:pt x="83" y="476"/>
                    </a:lnTo>
                    <a:lnTo>
                      <a:pt x="83" y="474"/>
                    </a:lnTo>
                    <a:lnTo>
                      <a:pt x="83" y="473"/>
                    </a:lnTo>
                    <a:lnTo>
                      <a:pt x="83" y="472"/>
                    </a:lnTo>
                    <a:lnTo>
                      <a:pt x="83" y="471"/>
                    </a:lnTo>
                    <a:lnTo>
                      <a:pt x="82" y="471"/>
                    </a:lnTo>
                    <a:lnTo>
                      <a:pt x="82" y="471"/>
                    </a:lnTo>
                    <a:lnTo>
                      <a:pt x="80" y="470"/>
                    </a:lnTo>
                    <a:lnTo>
                      <a:pt x="79" y="469"/>
                    </a:lnTo>
                    <a:lnTo>
                      <a:pt x="78" y="468"/>
                    </a:lnTo>
                    <a:lnTo>
                      <a:pt x="78" y="467"/>
                    </a:lnTo>
                    <a:lnTo>
                      <a:pt x="78" y="465"/>
                    </a:lnTo>
                    <a:lnTo>
                      <a:pt x="78" y="464"/>
                    </a:lnTo>
                    <a:lnTo>
                      <a:pt x="78" y="463"/>
                    </a:lnTo>
                    <a:lnTo>
                      <a:pt x="78" y="462"/>
                    </a:lnTo>
                    <a:lnTo>
                      <a:pt x="77" y="462"/>
                    </a:lnTo>
                    <a:lnTo>
                      <a:pt x="77" y="461"/>
                    </a:lnTo>
                    <a:lnTo>
                      <a:pt x="77" y="460"/>
                    </a:lnTo>
                    <a:lnTo>
                      <a:pt x="77" y="459"/>
                    </a:lnTo>
                    <a:lnTo>
                      <a:pt x="76" y="457"/>
                    </a:lnTo>
                    <a:lnTo>
                      <a:pt x="76" y="456"/>
                    </a:lnTo>
                    <a:lnTo>
                      <a:pt x="75" y="455"/>
                    </a:lnTo>
                    <a:lnTo>
                      <a:pt x="74" y="455"/>
                    </a:lnTo>
                    <a:lnTo>
                      <a:pt x="72" y="455"/>
                    </a:lnTo>
                    <a:lnTo>
                      <a:pt x="71" y="454"/>
                    </a:lnTo>
                    <a:lnTo>
                      <a:pt x="72" y="453"/>
                    </a:lnTo>
                    <a:lnTo>
                      <a:pt x="72" y="452"/>
                    </a:lnTo>
                    <a:lnTo>
                      <a:pt x="71" y="451"/>
                    </a:lnTo>
                    <a:lnTo>
                      <a:pt x="72" y="451"/>
                    </a:lnTo>
                    <a:lnTo>
                      <a:pt x="74" y="451"/>
                    </a:lnTo>
                    <a:lnTo>
                      <a:pt x="75" y="450"/>
                    </a:lnTo>
                    <a:lnTo>
                      <a:pt x="75" y="451"/>
                    </a:lnTo>
                    <a:lnTo>
                      <a:pt x="76" y="452"/>
                    </a:lnTo>
                    <a:close/>
                    <a:moveTo>
                      <a:pt x="72" y="340"/>
                    </a:moveTo>
                    <a:lnTo>
                      <a:pt x="74" y="340"/>
                    </a:lnTo>
                    <a:lnTo>
                      <a:pt x="75" y="340"/>
                    </a:lnTo>
                    <a:lnTo>
                      <a:pt x="76" y="341"/>
                    </a:lnTo>
                    <a:lnTo>
                      <a:pt x="77" y="341"/>
                    </a:lnTo>
                    <a:lnTo>
                      <a:pt x="78" y="340"/>
                    </a:lnTo>
                    <a:lnTo>
                      <a:pt x="78" y="341"/>
                    </a:lnTo>
                    <a:lnTo>
                      <a:pt x="79" y="341"/>
                    </a:lnTo>
                    <a:lnTo>
                      <a:pt x="80" y="341"/>
                    </a:lnTo>
                    <a:lnTo>
                      <a:pt x="82" y="341"/>
                    </a:lnTo>
                    <a:lnTo>
                      <a:pt x="83" y="341"/>
                    </a:lnTo>
                    <a:lnTo>
                      <a:pt x="84" y="341"/>
                    </a:lnTo>
                    <a:lnTo>
                      <a:pt x="85" y="341"/>
                    </a:lnTo>
                    <a:lnTo>
                      <a:pt x="85" y="340"/>
                    </a:lnTo>
                    <a:lnTo>
                      <a:pt x="86" y="340"/>
                    </a:lnTo>
                    <a:lnTo>
                      <a:pt x="86" y="341"/>
                    </a:lnTo>
                    <a:lnTo>
                      <a:pt x="87" y="342"/>
                    </a:lnTo>
                    <a:lnTo>
                      <a:pt x="88" y="342"/>
                    </a:lnTo>
                    <a:lnTo>
                      <a:pt x="88" y="343"/>
                    </a:lnTo>
                    <a:lnTo>
                      <a:pt x="89" y="344"/>
                    </a:lnTo>
                    <a:lnTo>
                      <a:pt x="91" y="344"/>
                    </a:lnTo>
                    <a:lnTo>
                      <a:pt x="92" y="345"/>
                    </a:lnTo>
                    <a:lnTo>
                      <a:pt x="93" y="345"/>
                    </a:lnTo>
                    <a:lnTo>
                      <a:pt x="93" y="346"/>
                    </a:lnTo>
                    <a:lnTo>
                      <a:pt x="94" y="347"/>
                    </a:lnTo>
                    <a:lnTo>
                      <a:pt x="94" y="349"/>
                    </a:lnTo>
                    <a:lnTo>
                      <a:pt x="95" y="349"/>
                    </a:lnTo>
                    <a:lnTo>
                      <a:pt x="96" y="349"/>
                    </a:lnTo>
                    <a:lnTo>
                      <a:pt x="97" y="347"/>
                    </a:lnTo>
                    <a:lnTo>
                      <a:pt x="99" y="347"/>
                    </a:lnTo>
                    <a:lnTo>
                      <a:pt x="100" y="349"/>
                    </a:lnTo>
                    <a:lnTo>
                      <a:pt x="101" y="349"/>
                    </a:lnTo>
                    <a:lnTo>
                      <a:pt x="102" y="350"/>
                    </a:lnTo>
                    <a:lnTo>
                      <a:pt x="103" y="350"/>
                    </a:lnTo>
                    <a:lnTo>
                      <a:pt x="103" y="351"/>
                    </a:lnTo>
                    <a:lnTo>
                      <a:pt x="104" y="351"/>
                    </a:lnTo>
                    <a:lnTo>
                      <a:pt x="105" y="352"/>
                    </a:lnTo>
                    <a:lnTo>
                      <a:pt x="105" y="352"/>
                    </a:lnTo>
                    <a:lnTo>
                      <a:pt x="106" y="352"/>
                    </a:lnTo>
                    <a:lnTo>
                      <a:pt x="108" y="352"/>
                    </a:lnTo>
                    <a:lnTo>
                      <a:pt x="109" y="352"/>
                    </a:lnTo>
                    <a:lnTo>
                      <a:pt x="110" y="353"/>
                    </a:lnTo>
                    <a:lnTo>
                      <a:pt x="111" y="353"/>
                    </a:lnTo>
                    <a:lnTo>
                      <a:pt x="112" y="354"/>
                    </a:lnTo>
                    <a:lnTo>
                      <a:pt x="113" y="354"/>
                    </a:lnTo>
                    <a:lnTo>
                      <a:pt x="114" y="354"/>
                    </a:lnTo>
                    <a:lnTo>
                      <a:pt x="114" y="355"/>
                    </a:lnTo>
                    <a:lnTo>
                      <a:pt x="116" y="355"/>
                    </a:lnTo>
                    <a:lnTo>
                      <a:pt x="117" y="355"/>
                    </a:lnTo>
                    <a:lnTo>
                      <a:pt x="118" y="357"/>
                    </a:lnTo>
                    <a:lnTo>
                      <a:pt x="119" y="357"/>
                    </a:lnTo>
                    <a:lnTo>
                      <a:pt x="120" y="357"/>
                    </a:lnTo>
                    <a:lnTo>
                      <a:pt x="121" y="358"/>
                    </a:lnTo>
                    <a:lnTo>
                      <a:pt x="121" y="360"/>
                    </a:lnTo>
                    <a:lnTo>
                      <a:pt x="121" y="361"/>
                    </a:lnTo>
                    <a:lnTo>
                      <a:pt x="121" y="362"/>
                    </a:lnTo>
                    <a:lnTo>
                      <a:pt x="122" y="362"/>
                    </a:lnTo>
                    <a:lnTo>
                      <a:pt x="122" y="362"/>
                    </a:lnTo>
                    <a:lnTo>
                      <a:pt x="123" y="363"/>
                    </a:lnTo>
                    <a:lnTo>
                      <a:pt x="123" y="364"/>
                    </a:lnTo>
                    <a:lnTo>
                      <a:pt x="125" y="364"/>
                    </a:lnTo>
                    <a:lnTo>
                      <a:pt x="125" y="366"/>
                    </a:lnTo>
                    <a:lnTo>
                      <a:pt x="126" y="366"/>
                    </a:lnTo>
                    <a:lnTo>
                      <a:pt x="126" y="367"/>
                    </a:lnTo>
                    <a:lnTo>
                      <a:pt x="127" y="367"/>
                    </a:lnTo>
                    <a:lnTo>
                      <a:pt x="127" y="368"/>
                    </a:lnTo>
                    <a:lnTo>
                      <a:pt x="128" y="369"/>
                    </a:lnTo>
                    <a:lnTo>
                      <a:pt x="129" y="369"/>
                    </a:lnTo>
                    <a:lnTo>
                      <a:pt x="129" y="370"/>
                    </a:lnTo>
                    <a:lnTo>
                      <a:pt x="130" y="371"/>
                    </a:lnTo>
                    <a:lnTo>
                      <a:pt x="130" y="372"/>
                    </a:lnTo>
                    <a:lnTo>
                      <a:pt x="130" y="374"/>
                    </a:lnTo>
                    <a:lnTo>
                      <a:pt x="131" y="372"/>
                    </a:lnTo>
                    <a:lnTo>
                      <a:pt x="132" y="374"/>
                    </a:lnTo>
                    <a:lnTo>
                      <a:pt x="132" y="375"/>
                    </a:lnTo>
                    <a:lnTo>
                      <a:pt x="132" y="376"/>
                    </a:lnTo>
                    <a:lnTo>
                      <a:pt x="134" y="376"/>
                    </a:lnTo>
                    <a:lnTo>
                      <a:pt x="134" y="377"/>
                    </a:lnTo>
                    <a:lnTo>
                      <a:pt x="134" y="378"/>
                    </a:lnTo>
                    <a:lnTo>
                      <a:pt x="134" y="379"/>
                    </a:lnTo>
                    <a:lnTo>
                      <a:pt x="134" y="380"/>
                    </a:lnTo>
                    <a:lnTo>
                      <a:pt x="134" y="381"/>
                    </a:lnTo>
                    <a:lnTo>
                      <a:pt x="134" y="383"/>
                    </a:lnTo>
                    <a:lnTo>
                      <a:pt x="132" y="383"/>
                    </a:lnTo>
                    <a:lnTo>
                      <a:pt x="132" y="384"/>
                    </a:lnTo>
                    <a:lnTo>
                      <a:pt x="131" y="385"/>
                    </a:lnTo>
                    <a:lnTo>
                      <a:pt x="130" y="385"/>
                    </a:lnTo>
                    <a:lnTo>
                      <a:pt x="129" y="384"/>
                    </a:lnTo>
                    <a:lnTo>
                      <a:pt x="128" y="384"/>
                    </a:lnTo>
                    <a:lnTo>
                      <a:pt x="127" y="383"/>
                    </a:lnTo>
                    <a:lnTo>
                      <a:pt x="126" y="383"/>
                    </a:lnTo>
                    <a:lnTo>
                      <a:pt x="125" y="381"/>
                    </a:lnTo>
                    <a:lnTo>
                      <a:pt x="125" y="380"/>
                    </a:lnTo>
                    <a:lnTo>
                      <a:pt x="123" y="380"/>
                    </a:lnTo>
                    <a:lnTo>
                      <a:pt x="122" y="380"/>
                    </a:lnTo>
                    <a:lnTo>
                      <a:pt x="121" y="380"/>
                    </a:lnTo>
                    <a:lnTo>
                      <a:pt x="121" y="379"/>
                    </a:lnTo>
                    <a:lnTo>
                      <a:pt x="120" y="379"/>
                    </a:lnTo>
                    <a:lnTo>
                      <a:pt x="119" y="379"/>
                    </a:lnTo>
                    <a:lnTo>
                      <a:pt x="118" y="379"/>
                    </a:lnTo>
                    <a:lnTo>
                      <a:pt x="117" y="379"/>
                    </a:lnTo>
                    <a:lnTo>
                      <a:pt x="116" y="379"/>
                    </a:lnTo>
                    <a:lnTo>
                      <a:pt x="114" y="379"/>
                    </a:lnTo>
                    <a:lnTo>
                      <a:pt x="113" y="379"/>
                    </a:lnTo>
                    <a:lnTo>
                      <a:pt x="112" y="379"/>
                    </a:lnTo>
                    <a:lnTo>
                      <a:pt x="111" y="379"/>
                    </a:lnTo>
                    <a:lnTo>
                      <a:pt x="110" y="380"/>
                    </a:lnTo>
                    <a:lnTo>
                      <a:pt x="109" y="380"/>
                    </a:lnTo>
                    <a:lnTo>
                      <a:pt x="109" y="379"/>
                    </a:lnTo>
                    <a:lnTo>
                      <a:pt x="108" y="379"/>
                    </a:lnTo>
                    <a:lnTo>
                      <a:pt x="106" y="379"/>
                    </a:lnTo>
                    <a:lnTo>
                      <a:pt x="105" y="379"/>
                    </a:lnTo>
                    <a:lnTo>
                      <a:pt x="105" y="379"/>
                    </a:lnTo>
                    <a:lnTo>
                      <a:pt x="104" y="379"/>
                    </a:lnTo>
                    <a:lnTo>
                      <a:pt x="103" y="379"/>
                    </a:lnTo>
                    <a:lnTo>
                      <a:pt x="102" y="378"/>
                    </a:lnTo>
                    <a:lnTo>
                      <a:pt x="101" y="378"/>
                    </a:lnTo>
                    <a:lnTo>
                      <a:pt x="101" y="377"/>
                    </a:lnTo>
                    <a:lnTo>
                      <a:pt x="101" y="376"/>
                    </a:lnTo>
                    <a:lnTo>
                      <a:pt x="100" y="376"/>
                    </a:lnTo>
                    <a:lnTo>
                      <a:pt x="100" y="375"/>
                    </a:lnTo>
                    <a:lnTo>
                      <a:pt x="99" y="375"/>
                    </a:lnTo>
                    <a:lnTo>
                      <a:pt x="99" y="374"/>
                    </a:lnTo>
                    <a:lnTo>
                      <a:pt x="97" y="374"/>
                    </a:lnTo>
                    <a:lnTo>
                      <a:pt x="97" y="372"/>
                    </a:lnTo>
                    <a:lnTo>
                      <a:pt x="97" y="371"/>
                    </a:lnTo>
                    <a:lnTo>
                      <a:pt x="96" y="370"/>
                    </a:lnTo>
                    <a:lnTo>
                      <a:pt x="96" y="369"/>
                    </a:lnTo>
                    <a:lnTo>
                      <a:pt x="97" y="368"/>
                    </a:lnTo>
                    <a:lnTo>
                      <a:pt x="97" y="367"/>
                    </a:lnTo>
                    <a:lnTo>
                      <a:pt x="97" y="366"/>
                    </a:lnTo>
                    <a:lnTo>
                      <a:pt x="99" y="364"/>
                    </a:lnTo>
                    <a:lnTo>
                      <a:pt x="99" y="363"/>
                    </a:lnTo>
                    <a:lnTo>
                      <a:pt x="100" y="363"/>
                    </a:lnTo>
                    <a:lnTo>
                      <a:pt x="100" y="362"/>
                    </a:lnTo>
                    <a:lnTo>
                      <a:pt x="99" y="362"/>
                    </a:lnTo>
                    <a:lnTo>
                      <a:pt x="99" y="362"/>
                    </a:lnTo>
                    <a:lnTo>
                      <a:pt x="97" y="361"/>
                    </a:lnTo>
                    <a:lnTo>
                      <a:pt x="97" y="360"/>
                    </a:lnTo>
                    <a:lnTo>
                      <a:pt x="97" y="359"/>
                    </a:lnTo>
                    <a:lnTo>
                      <a:pt x="97" y="358"/>
                    </a:lnTo>
                    <a:lnTo>
                      <a:pt x="97" y="357"/>
                    </a:lnTo>
                    <a:lnTo>
                      <a:pt x="96" y="357"/>
                    </a:lnTo>
                    <a:lnTo>
                      <a:pt x="96" y="355"/>
                    </a:lnTo>
                    <a:lnTo>
                      <a:pt x="95" y="354"/>
                    </a:lnTo>
                    <a:lnTo>
                      <a:pt x="94" y="354"/>
                    </a:lnTo>
                    <a:lnTo>
                      <a:pt x="94" y="353"/>
                    </a:lnTo>
                    <a:lnTo>
                      <a:pt x="93" y="353"/>
                    </a:lnTo>
                    <a:lnTo>
                      <a:pt x="93" y="352"/>
                    </a:lnTo>
                    <a:lnTo>
                      <a:pt x="93" y="351"/>
                    </a:lnTo>
                    <a:lnTo>
                      <a:pt x="92" y="351"/>
                    </a:lnTo>
                    <a:lnTo>
                      <a:pt x="92" y="352"/>
                    </a:lnTo>
                    <a:lnTo>
                      <a:pt x="91" y="353"/>
                    </a:lnTo>
                    <a:lnTo>
                      <a:pt x="91" y="354"/>
                    </a:lnTo>
                    <a:lnTo>
                      <a:pt x="91" y="353"/>
                    </a:lnTo>
                    <a:lnTo>
                      <a:pt x="89" y="352"/>
                    </a:lnTo>
                    <a:lnTo>
                      <a:pt x="88" y="352"/>
                    </a:lnTo>
                    <a:lnTo>
                      <a:pt x="87" y="352"/>
                    </a:lnTo>
                    <a:lnTo>
                      <a:pt x="86" y="352"/>
                    </a:lnTo>
                    <a:lnTo>
                      <a:pt x="86" y="351"/>
                    </a:lnTo>
                    <a:lnTo>
                      <a:pt x="85" y="351"/>
                    </a:lnTo>
                    <a:lnTo>
                      <a:pt x="84" y="351"/>
                    </a:lnTo>
                    <a:lnTo>
                      <a:pt x="83" y="351"/>
                    </a:lnTo>
                    <a:lnTo>
                      <a:pt x="82" y="351"/>
                    </a:lnTo>
                    <a:lnTo>
                      <a:pt x="80" y="351"/>
                    </a:lnTo>
                    <a:lnTo>
                      <a:pt x="79" y="350"/>
                    </a:lnTo>
                    <a:lnTo>
                      <a:pt x="78" y="350"/>
                    </a:lnTo>
                    <a:lnTo>
                      <a:pt x="78" y="349"/>
                    </a:lnTo>
                    <a:lnTo>
                      <a:pt x="78" y="347"/>
                    </a:lnTo>
                    <a:lnTo>
                      <a:pt x="78" y="347"/>
                    </a:lnTo>
                    <a:lnTo>
                      <a:pt x="77" y="346"/>
                    </a:lnTo>
                    <a:lnTo>
                      <a:pt x="77" y="345"/>
                    </a:lnTo>
                    <a:lnTo>
                      <a:pt x="76" y="344"/>
                    </a:lnTo>
                    <a:lnTo>
                      <a:pt x="75" y="344"/>
                    </a:lnTo>
                    <a:lnTo>
                      <a:pt x="75" y="343"/>
                    </a:lnTo>
                    <a:lnTo>
                      <a:pt x="75" y="342"/>
                    </a:lnTo>
                    <a:lnTo>
                      <a:pt x="74" y="342"/>
                    </a:lnTo>
                    <a:lnTo>
                      <a:pt x="72" y="342"/>
                    </a:lnTo>
                    <a:lnTo>
                      <a:pt x="72" y="341"/>
                    </a:lnTo>
                    <a:lnTo>
                      <a:pt x="72" y="340"/>
                    </a:lnTo>
                    <a:close/>
                    <a:moveTo>
                      <a:pt x="174" y="271"/>
                    </a:moveTo>
                    <a:lnTo>
                      <a:pt x="173" y="271"/>
                    </a:lnTo>
                    <a:lnTo>
                      <a:pt x="172" y="271"/>
                    </a:lnTo>
                    <a:lnTo>
                      <a:pt x="171" y="271"/>
                    </a:lnTo>
                    <a:lnTo>
                      <a:pt x="171" y="270"/>
                    </a:lnTo>
                    <a:lnTo>
                      <a:pt x="171" y="269"/>
                    </a:lnTo>
                    <a:lnTo>
                      <a:pt x="172" y="269"/>
                    </a:lnTo>
                    <a:lnTo>
                      <a:pt x="173" y="269"/>
                    </a:lnTo>
                    <a:lnTo>
                      <a:pt x="174" y="271"/>
                    </a:lnTo>
                    <a:close/>
                    <a:moveTo>
                      <a:pt x="153" y="269"/>
                    </a:moveTo>
                    <a:lnTo>
                      <a:pt x="153" y="270"/>
                    </a:lnTo>
                    <a:lnTo>
                      <a:pt x="152" y="271"/>
                    </a:lnTo>
                    <a:lnTo>
                      <a:pt x="152" y="270"/>
                    </a:lnTo>
                    <a:lnTo>
                      <a:pt x="151" y="270"/>
                    </a:lnTo>
                    <a:lnTo>
                      <a:pt x="149" y="270"/>
                    </a:lnTo>
                    <a:lnTo>
                      <a:pt x="147" y="271"/>
                    </a:lnTo>
                    <a:lnTo>
                      <a:pt x="147" y="274"/>
                    </a:lnTo>
                    <a:lnTo>
                      <a:pt x="149" y="274"/>
                    </a:lnTo>
                    <a:lnTo>
                      <a:pt x="151" y="274"/>
                    </a:lnTo>
                    <a:lnTo>
                      <a:pt x="152" y="274"/>
                    </a:lnTo>
                    <a:lnTo>
                      <a:pt x="152" y="273"/>
                    </a:lnTo>
                    <a:lnTo>
                      <a:pt x="153" y="273"/>
                    </a:lnTo>
                    <a:lnTo>
                      <a:pt x="152" y="274"/>
                    </a:lnTo>
                    <a:lnTo>
                      <a:pt x="149" y="274"/>
                    </a:lnTo>
                    <a:lnTo>
                      <a:pt x="147" y="274"/>
                    </a:lnTo>
                    <a:lnTo>
                      <a:pt x="148" y="277"/>
                    </a:lnTo>
                    <a:lnTo>
                      <a:pt x="146" y="278"/>
                    </a:lnTo>
                    <a:lnTo>
                      <a:pt x="147" y="281"/>
                    </a:lnTo>
                    <a:lnTo>
                      <a:pt x="146" y="281"/>
                    </a:lnTo>
                    <a:lnTo>
                      <a:pt x="144" y="281"/>
                    </a:lnTo>
                    <a:lnTo>
                      <a:pt x="144" y="278"/>
                    </a:lnTo>
                    <a:lnTo>
                      <a:pt x="144" y="277"/>
                    </a:lnTo>
                    <a:lnTo>
                      <a:pt x="145" y="277"/>
                    </a:lnTo>
                    <a:lnTo>
                      <a:pt x="147" y="276"/>
                    </a:lnTo>
                    <a:lnTo>
                      <a:pt x="147" y="274"/>
                    </a:lnTo>
                    <a:lnTo>
                      <a:pt x="146" y="271"/>
                    </a:lnTo>
                    <a:lnTo>
                      <a:pt x="145" y="273"/>
                    </a:lnTo>
                    <a:lnTo>
                      <a:pt x="145" y="274"/>
                    </a:lnTo>
                    <a:lnTo>
                      <a:pt x="145" y="275"/>
                    </a:lnTo>
                    <a:lnTo>
                      <a:pt x="146" y="276"/>
                    </a:lnTo>
                    <a:lnTo>
                      <a:pt x="146" y="275"/>
                    </a:lnTo>
                    <a:lnTo>
                      <a:pt x="146" y="276"/>
                    </a:lnTo>
                    <a:lnTo>
                      <a:pt x="145" y="276"/>
                    </a:lnTo>
                    <a:lnTo>
                      <a:pt x="143" y="277"/>
                    </a:lnTo>
                    <a:lnTo>
                      <a:pt x="143" y="276"/>
                    </a:lnTo>
                    <a:lnTo>
                      <a:pt x="143" y="275"/>
                    </a:lnTo>
                    <a:lnTo>
                      <a:pt x="142" y="275"/>
                    </a:lnTo>
                    <a:lnTo>
                      <a:pt x="142" y="276"/>
                    </a:lnTo>
                    <a:lnTo>
                      <a:pt x="142" y="277"/>
                    </a:lnTo>
                    <a:lnTo>
                      <a:pt x="143" y="279"/>
                    </a:lnTo>
                    <a:lnTo>
                      <a:pt x="142" y="279"/>
                    </a:lnTo>
                    <a:lnTo>
                      <a:pt x="142" y="277"/>
                    </a:lnTo>
                    <a:lnTo>
                      <a:pt x="140" y="276"/>
                    </a:lnTo>
                    <a:lnTo>
                      <a:pt x="140" y="275"/>
                    </a:lnTo>
                    <a:lnTo>
                      <a:pt x="142" y="273"/>
                    </a:lnTo>
                    <a:lnTo>
                      <a:pt x="142" y="271"/>
                    </a:lnTo>
                    <a:lnTo>
                      <a:pt x="143" y="270"/>
                    </a:lnTo>
                    <a:lnTo>
                      <a:pt x="144" y="269"/>
                    </a:lnTo>
                    <a:lnTo>
                      <a:pt x="146" y="268"/>
                    </a:lnTo>
                    <a:lnTo>
                      <a:pt x="147" y="268"/>
                    </a:lnTo>
                    <a:lnTo>
                      <a:pt x="148" y="268"/>
                    </a:lnTo>
                    <a:lnTo>
                      <a:pt x="149" y="268"/>
                    </a:lnTo>
                    <a:lnTo>
                      <a:pt x="151" y="267"/>
                    </a:lnTo>
                    <a:lnTo>
                      <a:pt x="152" y="267"/>
                    </a:lnTo>
                    <a:lnTo>
                      <a:pt x="152" y="268"/>
                    </a:lnTo>
                    <a:lnTo>
                      <a:pt x="153" y="269"/>
                    </a:lnTo>
                    <a:close/>
                    <a:moveTo>
                      <a:pt x="267" y="0"/>
                    </a:moveTo>
                    <a:lnTo>
                      <a:pt x="267" y="67"/>
                    </a:lnTo>
                    <a:lnTo>
                      <a:pt x="268" y="67"/>
                    </a:lnTo>
                    <a:lnTo>
                      <a:pt x="268" y="80"/>
                    </a:lnTo>
                    <a:lnTo>
                      <a:pt x="268" y="83"/>
                    </a:lnTo>
                    <a:lnTo>
                      <a:pt x="269" y="87"/>
                    </a:lnTo>
                    <a:lnTo>
                      <a:pt x="269" y="95"/>
                    </a:lnTo>
                    <a:lnTo>
                      <a:pt x="269" y="108"/>
                    </a:lnTo>
                    <a:lnTo>
                      <a:pt x="269" y="112"/>
                    </a:lnTo>
                    <a:lnTo>
                      <a:pt x="269" y="117"/>
                    </a:lnTo>
                    <a:lnTo>
                      <a:pt x="271" y="125"/>
                    </a:lnTo>
                    <a:lnTo>
                      <a:pt x="271" y="137"/>
                    </a:lnTo>
                    <a:lnTo>
                      <a:pt x="271" y="138"/>
                    </a:lnTo>
                    <a:lnTo>
                      <a:pt x="268" y="150"/>
                    </a:lnTo>
                    <a:lnTo>
                      <a:pt x="267" y="155"/>
                    </a:lnTo>
                    <a:lnTo>
                      <a:pt x="266" y="158"/>
                    </a:lnTo>
                    <a:lnTo>
                      <a:pt x="264" y="167"/>
                    </a:lnTo>
                    <a:lnTo>
                      <a:pt x="263" y="171"/>
                    </a:lnTo>
                    <a:lnTo>
                      <a:pt x="260" y="177"/>
                    </a:lnTo>
                    <a:lnTo>
                      <a:pt x="259" y="182"/>
                    </a:lnTo>
                    <a:lnTo>
                      <a:pt x="259" y="184"/>
                    </a:lnTo>
                    <a:lnTo>
                      <a:pt x="258" y="184"/>
                    </a:lnTo>
                    <a:lnTo>
                      <a:pt x="258" y="185"/>
                    </a:lnTo>
                    <a:lnTo>
                      <a:pt x="258" y="189"/>
                    </a:lnTo>
                    <a:lnTo>
                      <a:pt x="257" y="189"/>
                    </a:lnTo>
                    <a:lnTo>
                      <a:pt x="256" y="194"/>
                    </a:lnTo>
                    <a:lnTo>
                      <a:pt x="256" y="195"/>
                    </a:lnTo>
                    <a:lnTo>
                      <a:pt x="256" y="197"/>
                    </a:lnTo>
                    <a:lnTo>
                      <a:pt x="255" y="199"/>
                    </a:lnTo>
                    <a:lnTo>
                      <a:pt x="255" y="200"/>
                    </a:lnTo>
                    <a:lnTo>
                      <a:pt x="254" y="202"/>
                    </a:lnTo>
                    <a:lnTo>
                      <a:pt x="254" y="203"/>
                    </a:lnTo>
                    <a:lnTo>
                      <a:pt x="251" y="203"/>
                    </a:lnTo>
                    <a:lnTo>
                      <a:pt x="246" y="202"/>
                    </a:lnTo>
                    <a:lnTo>
                      <a:pt x="246" y="203"/>
                    </a:lnTo>
                    <a:lnTo>
                      <a:pt x="246" y="207"/>
                    </a:lnTo>
                    <a:lnTo>
                      <a:pt x="243" y="208"/>
                    </a:lnTo>
                    <a:lnTo>
                      <a:pt x="242" y="208"/>
                    </a:lnTo>
                    <a:lnTo>
                      <a:pt x="239" y="215"/>
                    </a:lnTo>
                    <a:lnTo>
                      <a:pt x="239" y="217"/>
                    </a:lnTo>
                    <a:lnTo>
                      <a:pt x="241" y="217"/>
                    </a:lnTo>
                    <a:lnTo>
                      <a:pt x="241" y="220"/>
                    </a:lnTo>
                    <a:lnTo>
                      <a:pt x="242" y="223"/>
                    </a:lnTo>
                    <a:lnTo>
                      <a:pt x="241" y="223"/>
                    </a:lnTo>
                    <a:lnTo>
                      <a:pt x="240" y="223"/>
                    </a:lnTo>
                    <a:lnTo>
                      <a:pt x="233" y="223"/>
                    </a:lnTo>
                    <a:lnTo>
                      <a:pt x="232" y="223"/>
                    </a:lnTo>
                    <a:lnTo>
                      <a:pt x="231" y="223"/>
                    </a:lnTo>
                    <a:lnTo>
                      <a:pt x="230" y="223"/>
                    </a:lnTo>
                    <a:lnTo>
                      <a:pt x="229" y="223"/>
                    </a:lnTo>
                    <a:lnTo>
                      <a:pt x="225" y="223"/>
                    </a:lnTo>
                    <a:lnTo>
                      <a:pt x="224" y="223"/>
                    </a:lnTo>
                    <a:lnTo>
                      <a:pt x="223" y="223"/>
                    </a:lnTo>
                    <a:lnTo>
                      <a:pt x="217" y="223"/>
                    </a:lnTo>
                    <a:lnTo>
                      <a:pt x="216" y="223"/>
                    </a:lnTo>
                    <a:lnTo>
                      <a:pt x="215" y="223"/>
                    </a:lnTo>
                    <a:lnTo>
                      <a:pt x="215" y="223"/>
                    </a:lnTo>
                    <a:lnTo>
                      <a:pt x="214" y="223"/>
                    </a:lnTo>
                    <a:lnTo>
                      <a:pt x="213" y="223"/>
                    </a:lnTo>
                    <a:lnTo>
                      <a:pt x="212" y="223"/>
                    </a:lnTo>
                    <a:lnTo>
                      <a:pt x="211" y="223"/>
                    </a:lnTo>
                    <a:lnTo>
                      <a:pt x="209" y="223"/>
                    </a:lnTo>
                    <a:lnTo>
                      <a:pt x="208" y="223"/>
                    </a:lnTo>
                    <a:lnTo>
                      <a:pt x="207" y="223"/>
                    </a:lnTo>
                    <a:lnTo>
                      <a:pt x="206" y="223"/>
                    </a:lnTo>
                    <a:lnTo>
                      <a:pt x="205" y="223"/>
                    </a:lnTo>
                    <a:lnTo>
                      <a:pt x="203" y="223"/>
                    </a:lnTo>
                    <a:lnTo>
                      <a:pt x="203" y="224"/>
                    </a:lnTo>
                    <a:lnTo>
                      <a:pt x="203" y="225"/>
                    </a:lnTo>
                    <a:lnTo>
                      <a:pt x="203" y="226"/>
                    </a:lnTo>
                    <a:lnTo>
                      <a:pt x="203" y="226"/>
                    </a:lnTo>
                    <a:lnTo>
                      <a:pt x="203" y="227"/>
                    </a:lnTo>
                    <a:lnTo>
                      <a:pt x="203" y="228"/>
                    </a:lnTo>
                    <a:lnTo>
                      <a:pt x="203" y="230"/>
                    </a:lnTo>
                    <a:lnTo>
                      <a:pt x="203" y="231"/>
                    </a:lnTo>
                    <a:lnTo>
                      <a:pt x="203" y="232"/>
                    </a:lnTo>
                    <a:lnTo>
                      <a:pt x="203" y="233"/>
                    </a:lnTo>
                    <a:lnTo>
                      <a:pt x="202" y="233"/>
                    </a:lnTo>
                    <a:lnTo>
                      <a:pt x="200" y="233"/>
                    </a:lnTo>
                    <a:lnTo>
                      <a:pt x="200" y="234"/>
                    </a:lnTo>
                    <a:lnTo>
                      <a:pt x="200" y="235"/>
                    </a:lnTo>
                    <a:lnTo>
                      <a:pt x="199" y="235"/>
                    </a:lnTo>
                    <a:lnTo>
                      <a:pt x="199" y="236"/>
                    </a:lnTo>
                    <a:lnTo>
                      <a:pt x="198" y="236"/>
                    </a:lnTo>
                    <a:lnTo>
                      <a:pt x="197" y="236"/>
                    </a:lnTo>
                    <a:lnTo>
                      <a:pt x="197" y="237"/>
                    </a:lnTo>
                    <a:lnTo>
                      <a:pt x="197" y="239"/>
                    </a:lnTo>
                    <a:lnTo>
                      <a:pt x="195" y="239"/>
                    </a:lnTo>
                    <a:lnTo>
                      <a:pt x="195" y="240"/>
                    </a:lnTo>
                    <a:lnTo>
                      <a:pt x="195" y="241"/>
                    </a:lnTo>
                    <a:lnTo>
                      <a:pt x="194" y="241"/>
                    </a:lnTo>
                    <a:lnTo>
                      <a:pt x="191" y="241"/>
                    </a:lnTo>
                    <a:lnTo>
                      <a:pt x="191" y="242"/>
                    </a:lnTo>
                    <a:lnTo>
                      <a:pt x="190" y="242"/>
                    </a:lnTo>
                    <a:lnTo>
                      <a:pt x="189" y="242"/>
                    </a:lnTo>
                    <a:lnTo>
                      <a:pt x="189" y="243"/>
                    </a:lnTo>
                    <a:lnTo>
                      <a:pt x="189" y="244"/>
                    </a:lnTo>
                    <a:lnTo>
                      <a:pt x="188" y="244"/>
                    </a:lnTo>
                    <a:lnTo>
                      <a:pt x="188" y="245"/>
                    </a:lnTo>
                    <a:lnTo>
                      <a:pt x="188" y="245"/>
                    </a:lnTo>
                    <a:lnTo>
                      <a:pt x="188" y="247"/>
                    </a:lnTo>
                    <a:lnTo>
                      <a:pt x="187" y="247"/>
                    </a:lnTo>
                    <a:lnTo>
                      <a:pt x="187" y="248"/>
                    </a:lnTo>
                    <a:lnTo>
                      <a:pt x="186" y="248"/>
                    </a:lnTo>
                    <a:lnTo>
                      <a:pt x="186" y="250"/>
                    </a:lnTo>
                    <a:lnTo>
                      <a:pt x="186" y="251"/>
                    </a:lnTo>
                    <a:lnTo>
                      <a:pt x="185" y="251"/>
                    </a:lnTo>
                    <a:lnTo>
                      <a:pt x="185" y="252"/>
                    </a:lnTo>
                    <a:lnTo>
                      <a:pt x="185" y="253"/>
                    </a:lnTo>
                    <a:lnTo>
                      <a:pt x="185" y="253"/>
                    </a:lnTo>
                    <a:lnTo>
                      <a:pt x="185" y="254"/>
                    </a:lnTo>
                    <a:lnTo>
                      <a:pt x="183" y="254"/>
                    </a:lnTo>
                    <a:lnTo>
                      <a:pt x="182" y="256"/>
                    </a:lnTo>
                    <a:lnTo>
                      <a:pt x="182" y="257"/>
                    </a:lnTo>
                    <a:lnTo>
                      <a:pt x="181" y="257"/>
                    </a:lnTo>
                    <a:lnTo>
                      <a:pt x="181" y="258"/>
                    </a:lnTo>
                    <a:lnTo>
                      <a:pt x="180" y="258"/>
                    </a:lnTo>
                    <a:lnTo>
                      <a:pt x="180" y="259"/>
                    </a:lnTo>
                    <a:lnTo>
                      <a:pt x="180" y="260"/>
                    </a:lnTo>
                    <a:lnTo>
                      <a:pt x="179" y="262"/>
                    </a:lnTo>
                    <a:lnTo>
                      <a:pt x="178" y="264"/>
                    </a:lnTo>
                    <a:lnTo>
                      <a:pt x="178" y="265"/>
                    </a:lnTo>
                    <a:lnTo>
                      <a:pt x="178" y="266"/>
                    </a:lnTo>
                    <a:lnTo>
                      <a:pt x="179" y="267"/>
                    </a:lnTo>
                    <a:lnTo>
                      <a:pt x="179" y="269"/>
                    </a:lnTo>
                    <a:lnTo>
                      <a:pt x="178" y="270"/>
                    </a:lnTo>
                    <a:lnTo>
                      <a:pt x="177" y="271"/>
                    </a:lnTo>
                    <a:lnTo>
                      <a:pt x="176" y="271"/>
                    </a:lnTo>
                    <a:lnTo>
                      <a:pt x="174" y="271"/>
                    </a:lnTo>
                    <a:lnTo>
                      <a:pt x="174" y="273"/>
                    </a:lnTo>
                    <a:lnTo>
                      <a:pt x="173" y="271"/>
                    </a:lnTo>
                    <a:lnTo>
                      <a:pt x="174" y="271"/>
                    </a:lnTo>
                    <a:lnTo>
                      <a:pt x="173" y="269"/>
                    </a:lnTo>
                    <a:lnTo>
                      <a:pt x="173" y="268"/>
                    </a:lnTo>
                    <a:lnTo>
                      <a:pt x="174" y="268"/>
                    </a:lnTo>
                    <a:lnTo>
                      <a:pt x="173" y="268"/>
                    </a:lnTo>
                    <a:lnTo>
                      <a:pt x="172" y="269"/>
                    </a:lnTo>
                    <a:lnTo>
                      <a:pt x="171" y="267"/>
                    </a:lnTo>
                    <a:lnTo>
                      <a:pt x="172" y="268"/>
                    </a:lnTo>
                    <a:lnTo>
                      <a:pt x="172" y="269"/>
                    </a:lnTo>
                    <a:lnTo>
                      <a:pt x="171" y="269"/>
                    </a:lnTo>
                    <a:lnTo>
                      <a:pt x="170" y="270"/>
                    </a:lnTo>
                    <a:lnTo>
                      <a:pt x="171" y="270"/>
                    </a:lnTo>
                    <a:lnTo>
                      <a:pt x="171" y="271"/>
                    </a:lnTo>
                    <a:lnTo>
                      <a:pt x="172" y="271"/>
                    </a:lnTo>
                    <a:lnTo>
                      <a:pt x="173" y="273"/>
                    </a:lnTo>
                    <a:lnTo>
                      <a:pt x="173" y="274"/>
                    </a:lnTo>
                    <a:lnTo>
                      <a:pt x="172" y="273"/>
                    </a:lnTo>
                    <a:lnTo>
                      <a:pt x="171" y="271"/>
                    </a:lnTo>
                    <a:lnTo>
                      <a:pt x="169" y="270"/>
                    </a:lnTo>
                    <a:lnTo>
                      <a:pt x="168" y="269"/>
                    </a:lnTo>
                    <a:lnTo>
                      <a:pt x="165" y="269"/>
                    </a:lnTo>
                    <a:lnTo>
                      <a:pt x="163" y="268"/>
                    </a:lnTo>
                    <a:lnTo>
                      <a:pt x="161" y="268"/>
                    </a:lnTo>
                    <a:lnTo>
                      <a:pt x="161" y="268"/>
                    </a:lnTo>
                    <a:lnTo>
                      <a:pt x="161" y="269"/>
                    </a:lnTo>
                    <a:lnTo>
                      <a:pt x="160" y="270"/>
                    </a:lnTo>
                    <a:lnTo>
                      <a:pt x="159" y="269"/>
                    </a:lnTo>
                    <a:lnTo>
                      <a:pt x="157" y="269"/>
                    </a:lnTo>
                    <a:lnTo>
                      <a:pt x="156" y="268"/>
                    </a:lnTo>
                    <a:lnTo>
                      <a:pt x="155" y="268"/>
                    </a:lnTo>
                    <a:lnTo>
                      <a:pt x="155" y="267"/>
                    </a:lnTo>
                    <a:lnTo>
                      <a:pt x="155" y="268"/>
                    </a:lnTo>
                    <a:lnTo>
                      <a:pt x="156" y="269"/>
                    </a:lnTo>
                    <a:lnTo>
                      <a:pt x="157" y="269"/>
                    </a:lnTo>
                    <a:lnTo>
                      <a:pt x="159" y="270"/>
                    </a:lnTo>
                    <a:lnTo>
                      <a:pt x="160" y="271"/>
                    </a:lnTo>
                    <a:lnTo>
                      <a:pt x="159" y="271"/>
                    </a:lnTo>
                    <a:lnTo>
                      <a:pt x="160" y="275"/>
                    </a:lnTo>
                    <a:lnTo>
                      <a:pt x="157" y="275"/>
                    </a:lnTo>
                    <a:lnTo>
                      <a:pt x="159" y="275"/>
                    </a:lnTo>
                    <a:lnTo>
                      <a:pt x="160" y="275"/>
                    </a:lnTo>
                    <a:lnTo>
                      <a:pt x="160" y="276"/>
                    </a:lnTo>
                    <a:lnTo>
                      <a:pt x="157" y="276"/>
                    </a:lnTo>
                    <a:lnTo>
                      <a:pt x="157" y="275"/>
                    </a:lnTo>
                    <a:lnTo>
                      <a:pt x="156" y="275"/>
                    </a:lnTo>
                    <a:lnTo>
                      <a:pt x="155" y="275"/>
                    </a:lnTo>
                    <a:lnTo>
                      <a:pt x="156" y="274"/>
                    </a:lnTo>
                    <a:lnTo>
                      <a:pt x="157" y="274"/>
                    </a:lnTo>
                    <a:lnTo>
                      <a:pt x="159" y="274"/>
                    </a:lnTo>
                    <a:lnTo>
                      <a:pt x="159" y="273"/>
                    </a:lnTo>
                    <a:lnTo>
                      <a:pt x="157" y="273"/>
                    </a:lnTo>
                    <a:lnTo>
                      <a:pt x="157" y="271"/>
                    </a:lnTo>
                    <a:lnTo>
                      <a:pt x="157" y="273"/>
                    </a:lnTo>
                    <a:lnTo>
                      <a:pt x="156" y="274"/>
                    </a:lnTo>
                    <a:lnTo>
                      <a:pt x="156" y="273"/>
                    </a:lnTo>
                    <a:lnTo>
                      <a:pt x="155" y="273"/>
                    </a:lnTo>
                    <a:lnTo>
                      <a:pt x="155" y="271"/>
                    </a:lnTo>
                    <a:lnTo>
                      <a:pt x="154" y="273"/>
                    </a:lnTo>
                    <a:lnTo>
                      <a:pt x="155" y="274"/>
                    </a:lnTo>
                    <a:lnTo>
                      <a:pt x="154" y="273"/>
                    </a:lnTo>
                    <a:lnTo>
                      <a:pt x="153" y="273"/>
                    </a:lnTo>
                    <a:lnTo>
                      <a:pt x="153" y="271"/>
                    </a:lnTo>
                    <a:lnTo>
                      <a:pt x="154" y="270"/>
                    </a:lnTo>
                    <a:lnTo>
                      <a:pt x="155" y="270"/>
                    </a:lnTo>
                    <a:lnTo>
                      <a:pt x="155" y="269"/>
                    </a:lnTo>
                    <a:lnTo>
                      <a:pt x="155" y="268"/>
                    </a:lnTo>
                    <a:lnTo>
                      <a:pt x="155" y="269"/>
                    </a:lnTo>
                    <a:lnTo>
                      <a:pt x="154" y="269"/>
                    </a:lnTo>
                    <a:lnTo>
                      <a:pt x="154" y="270"/>
                    </a:lnTo>
                    <a:lnTo>
                      <a:pt x="154" y="268"/>
                    </a:lnTo>
                    <a:lnTo>
                      <a:pt x="153" y="268"/>
                    </a:lnTo>
                    <a:lnTo>
                      <a:pt x="153" y="269"/>
                    </a:lnTo>
                    <a:lnTo>
                      <a:pt x="152" y="268"/>
                    </a:lnTo>
                    <a:lnTo>
                      <a:pt x="152" y="267"/>
                    </a:lnTo>
                    <a:lnTo>
                      <a:pt x="155" y="266"/>
                    </a:lnTo>
                    <a:lnTo>
                      <a:pt x="153" y="266"/>
                    </a:lnTo>
                    <a:lnTo>
                      <a:pt x="153" y="267"/>
                    </a:lnTo>
                    <a:lnTo>
                      <a:pt x="152" y="267"/>
                    </a:lnTo>
                    <a:lnTo>
                      <a:pt x="152" y="266"/>
                    </a:lnTo>
                    <a:lnTo>
                      <a:pt x="153" y="266"/>
                    </a:lnTo>
                    <a:lnTo>
                      <a:pt x="154" y="266"/>
                    </a:lnTo>
                    <a:lnTo>
                      <a:pt x="154" y="265"/>
                    </a:lnTo>
                    <a:lnTo>
                      <a:pt x="152" y="266"/>
                    </a:lnTo>
                    <a:lnTo>
                      <a:pt x="148" y="267"/>
                    </a:lnTo>
                    <a:lnTo>
                      <a:pt x="147" y="267"/>
                    </a:lnTo>
                    <a:lnTo>
                      <a:pt x="145" y="268"/>
                    </a:lnTo>
                    <a:lnTo>
                      <a:pt x="145" y="267"/>
                    </a:lnTo>
                    <a:lnTo>
                      <a:pt x="146" y="267"/>
                    </a:lnTo>
                    <a:lnTo>
                      <a:pt x="146" y="266"/>
                    </a:lnTo>
                    <a:lnTo>
                      <a:pt x="147" y="265"/>
                    </a:lnTo>
                    <a:lnTo>
                      <a:pt x="146" y="266"/>
                    </a:lnTo>
                    <a:lnTo>
                      <a:pt x="146" y="267"/>
                    </a:lnTo>
                    <a:lnTo>
                      <a:pt x="144" y="269"/>
                    </a:lnTo>
                    <a:lnTo>
                      <a:pt x="144" y="267"/>
                    </a:lnTo>
                    <a:lnTo>
                      <a:pt x="143" y="267"/>
                    </a:lnTo>
                    <a:lnTo>
                      <a:pt x="143" y="268"/>
                    </a:lnTo>
                    <a:lnTo>
                      <a:pt x="144" y="268"/>
                    </a:lnTo>
                    <a:lnTo>
                      <a:pt x="144" y="269"/>
                    </a:lnTo>
                    <a:lnTo>
                      <a:pt x="143" y="270"/>
                    </a:lnTo>
                    <a:lnTo>
                      <a:pt x="142" y="271"/>
                    </a:lnTo>
                    <a:lnTo>
                      <a:pt x="142" y="270"/>
                    </a:lnTo>
                    <a:lnTo>
                      <a:pt x="142" y="269"/>
                    </a:lnTo>
                    <a:lnTo>
                      <a:pt x="143" y="268"/>
                    </a:lnTo>
                    <a:lnTo>
                      <a:pt x="142" y="269"/>
                    </a:lnTo>
                    <a:lnTo>
                      <a:pt x="142" y="270"/>
                    </a:lnTo>
                    <a:lnTo>
                      <a:pt x="140" y="270"/>
                    </a:lnTo>
                    <a:lnTo>
                      <a:pt x="140" y="269"/>
                    </a:lnTo>
                    <a:lnTo>
                      <a:pt x="142" y="267"/>
                    </a:lnTo>
                    <a:lnTo>
                      <a:pt x="140" y="267"/>
                    </a:lnTo>
                    <a:lnTo>
                      <a:pt x="139" y="267"/>
                    </a:lnTo>
                    <a:lnTo>
                      <a:pt x="140" y="267"/>
                    </a:lnTo>
                    <a:lnTo>
                      <a:pt x="139" y="267"/>
                    </a:lnTo>
                    <a:lnTo>
                      <a:pt x="140" y="268"/>
                    </a:lnTo>
                    <a:lnTo>
                      <a:pt x="140" y="269"/>
                    </a:lnTo>
                    <a:lnTo>
                      <a:pt x="139" y="270"/>
                    </a:lnTo>
                    <a:lnTo>
                      <a:pt x="138" y="270"/>
                    </a:lnTo>
                    <a:lnTo>
                      <a:pt x="137" y="270"/>
                    </a:lnTo>
                    <a:lnTo>
                      <a:pt x="138" y="270"/>
                    </a:lnTo>
                    <a:lnTo>
                      <a:pt x="139" y="270"/>
                    </a:lnTo>
                    <a:lnTo>
                      <a:pt x="140" y="270"/>
                    </a:lnTo>
                    <a:lnTo>
                      <a:pt x="140" y="271"/>
                    </a:lnTo>
                    <a:lnTo>
                      <a:pt x="140" y="273"/>
                    </a:lnTo>
                    <a:lnTo>
                      <a:pt x="140" y="271"/>
                    </a:lnTo>
                    <a:lnTo>
                      <a:pt x="139" y="271"/>
                    </a:lnTo>
                    <a:lnTo>
                      <a:pt x="139" y="273"/>
                    </a:lnTo>
                    <a:lnTo>
                      <a:pt x="140" y="273"/>
                    </a:lnTo>
                    <a:lnTo>
                      <a:pt x="140" y="274"/>
                    </a:lnTo>
                    <a:lnTo>
                      <a:pt x="139" y="274"/>
                    </a:lnTo>
                    <a:lnTo>
                      <a:pt x="140" y="276"/>
                    </a:lnTo>
                    <a:lnTo>
                      <a:pt x="140" y="277"/>
                    </a:lnTo>
                    <a:lnTo>
                      <a:pt x="142" y="279"/>
                    </a:lnTo>
                    <a:lnTo>
                      <a:pt x="140" y="279"/>
                    </a:lnTo>
                    <a:lnTo>
                      <a:pt x="140" y="278"/>
                    </a:lnTo>
                    <a:lnTo>
                      <a:pt x="140" y="281"/>
                    </a:lnTo>
                    <a:lnTo>
                      <a:pt x="140" y="281"/>
                    </a:lnTo>
                    <a:lnTo>
                      <a:pt x="140" y="281"/>
                    </a:lnTo>
                    <a:lnTo>
                      <a:pt x="139" y="281"/>
                    </a:lnTo>
                    <a:lnTo>
                      <a:pt x="139" y="279"/>
                    </a:lnTo>
                    <a:lnTo>
                      <a:pt x="139" y="278"/>
                    </a:lnTo>
                    <a:lnTo>
                      <a:pt x="139" y="281"/>
                    </a:lnTo>
                    <a:lnTo>
                      <a:pt x="138" y="281"/>
                    </a:lnTo>
                    <a:lnTo>
                      <a:pt x="138" y="281"/>
                    </a:lnTo>
                    <a:lnTo>
                      <a:pt x="139" y="281"/>
                    </a:lnTo>
                    <a:lnTo>
                      <a:pt x="140" y="282"/>
                    </a:lnTo>
                    <a:lnTo>
                      <a:pt x="139" y="282"/>
                    </a:lnTo>
                    <a:lnTo>
                      <a:pt x="138" y="282"/>
                    </a:lnTo>
                    <a:lnTo>
                      <a:pt x="137" y="283"/>
                    </a:lnTo>
                    <a:lnTo>
                      <a:pt x="136" y="283"/>
                    </a:lnTo>
                    <a:lnTo>
                      <a:pt x="136" y="282"/>
                    </a:lnTo>
                    <a:lnTo>
                      <a:pt x="135" y="281"/>
                    </a:lnTo>
                    <a:lnTo>
                      <a:pt x="134" y="281"/>
                    </a:lnTo>
                    <a:lnTo>
                      <a:pt x="132" y="281"/>
                    </a:lnTo>
                    <a:lnTo>
                      <a:pt x="132" y="281"/>
                    </a:lnTo>
                    <a:lnTo>
                      <a:pt x="131" y="281"/>
                    </a:lnTo>
                    <a:lnTo>
                      <a:pt x="130" y="281"/>
                    </a:lnTo>
                    <a:lnTo>
                      <a:pt x="129" y="279"/>
                    </a:lnTo>
                    <a:lnTo>
                      <a:pt x="128" y="278"/>
                    </a:lnTo>
                    <a:lnTo>
                      <a:pt x="127" y="278"/>
                    </a:lnTo>
                    <a:lnTo>
                      <a:pt x="126" y="278"/>
                    </a:lnTo>
                    <a:lnTo>
                      <a:pt x="125" y="278"/>
                    </a:lnTo>
                    <a:lnTo>
                      <a:pt x="125" y="277"/>
                    </a:lnTo>
                    <a:lnTo>
                      <a:pt x="122" y="275"/>
                    </a:lnTo>
                    <a:lnTo>
                      <a:pt x="121" y="275"/>
                    </a:lnTo>
                    <a:lnTo>
                      <a:pt x="120" y="275"/>
                    </a:lnTo>
                    <a:lnTo>
                      <a:pt x="119" y="274"/>
                    </a:lnTo>
                    <a:lnTo>
                      <a:pt x="118" y="274"/>
                    </a:lnTo>
                    <a:lnTo>
                      <a:pt x="117" y="275"/>
                    </a:lnTo>
                    <a:lnTo>
                      <a:pt x="116" y="275"/>
                    </a:lnTo>
                    <a:lnTo>
                      <a:pt x="114" y="275"/>
                    </a:lnTo>
                    <a:lnTo>
                      <a:pt x="113" y="275"/>
                    </a:lnTo>
                    <a:lnTo>
                      <a:pt x="113" y="274"/>
                    </a:lnTo>
                    <a:lnTo>
                      <a:pt x="112" y="274"/>
                    </a:lnTo>
                    <a:lnTo>
                      <a:pt x="111" y="273"/>
                    </a:lnTo>
                    <a:lnTo>
                      <a:pt x="111" y="271"/>
                    </a:lnTo>
                    <a:lnTo>
                      <a:pt x="111" y="270"/>
                    </a:lnTo>
                    <a:lnTo>
                      <a:pt x="110" y="269"/>
                    </a:lnTo>
                    <a:lnTo>
                      <a:pt x="109" y="268"/>
                    </a:lnTo>
                    <a:lnTo>
                      <a:pt x="109" y="267"/>
                    </a:lnTo>
                    <a:lnTo>
                      <a:pt x="110" y="267"/>
                    </a:lnTo>
                    <a:lnTo>
                      <a:pt x="110" y="266"/>
                    </a:lnTo>
                    <a:lnTo>
                      <a:pt x="109" y="266"/>
                    </a:lnTo>
                    <a:lnTo>
                      <a:pt x="108" y="266"/>
                    </a:lnTo>
                    <a:lnTo>
                      <a:pt x="108" y="265"/>
                    </a:lnTo>
                    <a:lnTo>
                      <a:pt x="109" y="265"/>
                    </a:lnTo>
                    <a:lnTo>
                      <a:pt x="109" y="264"/>
                    </a:lnTo>
                    <a:lnTo>
                      <a:pt x="110" y="262"/>
                    </a:lnTo>
                    <a:lnTo>
                      <a:pt x="111" y="261"/>
                    </a:lnTo>
                    <a:lnTo>
                      <a:pt x="112" y="261"/>
                    </a:lnTo>
                    <a:lnTo>
                      <a:pt x="112" y="260"/>
                    </a:lnTo>
                    <a:lnTo>
                      <a:pt x="113" y="259"/>
                    </a:lnTo>
                    <a:lnTo>
                      <a:pt x="116" y="258"/>
                    </a:lnTo>
                    <a:lnTo>
                      <a:pt x="117" y="254"/>
                    </a:lnTo>
                    <a:lnTo>
                      <a:pt x="117" y="252"/>
                    </a:lnTo>
                    <a:lnTo>
                      <a:pt x="117" y="250"/>
                    </a:lnTo>
                    <a:lnTo>
                      <a:pt x="116" y="249"/>
                    </a:lnTo>
                    <a:lnTo>
                      <a:pt x="114" y="248"/>
                    </a:lnTo>
                    <a:lnTo>
                      <a:pt x="114" y="247"/>
                    </a:lnTo>
                    <a:lnTo>
                      <a:pt x="113" y="243"/>
                    </a:lnTo>
                    <a:lnTo>
                      <a:pt x="112" y="240"/>
                    </a:lnTo>
                    <a:lnTo>
                      <a:pt x="112" y="237"/>
                    </a:lnTo>
                    <a:lnTo>
                      <a:pt x="111" y="237"/>
                    </a:lnTo>
                    <a:lnTo>
                      <a:pt x="111" y="236"/>
                    </a:lnTo>
                    <a:lnTo>
                      <a:pt x="111" y="235"/>
                    </a:lnTo>
                    <a:lnTo>
                      <a:pt x="110" y="234"/>
                    </a:lnTo>
                    <a:lnTo>
                      <a:pt x="110" y="233"/>
                    </a:lnTo>
                    <a:lnTo>
                      <a:pt x="109" y="232"/>
                    </a:lnTo>
                    <a:lnTo>
                      <a:pt x="109" y="231"/>
                    </a:lnTo>
                    <a:lnTo>
                      <a:pt x="108" y="230"/>
                    </a:lnTo>
                    <a:lnTo>
                      <a:pt x="105" y="224"/>
                    </a:lnTo>
                    <a:lnTo>
                      <a:pt x="105" y="223"/>
                    </a:lnTo>
                    <a:lnTo>
                      <a:pt x="104" y="222"/>
                    </a:lnTo>
                    <a:lnTo>
                      <a:pt x="103" y="219"/>
                    </a:lnTo>
                    <a:lnTo>
                      <a:pt x="105" y="217"/>
                    </a:lnTo>
                    <a:lnTo>
                      <a:pt x="105" y="214"/>
                    </a:lnTo>
                    <a:lnTo>
                      <a:pt x="105" y="216"/>
                    </a:lnTo>
                    <a:lnTo>
                      <a:pt x="104" y="217"/>
                    </a:lnTo>
                    <a:lnTo>
                      <a:pt x="103" y="218"/>
                    </a:lnTo>
                    <a:lnTo>
                      <a:pt x="102" y="217"/>
                    </a:lnTo>
                    <a:lnTo>
                      <a:pt x="101" y="214"/>
                    </a:lnTo>
                    <a:lnTo>
                      <a:pt x="100" y="213"/>
                    </a:lnTo>
                    <a:lnTo>
                      <a:pt x="99" y="213"/>
                    </a:lnTo>
                    <a:lnTo>
                      <a:pt x="97" y="210"/>
                    </a:lnTo>
                    <a:lnTo>
                      <a:pt x="97" y="209"/>
                    </a:lnTo>
                    <a:lnTo>
                      <a:pt x="96" y="208"/>
                    </a:lnTo>
                    <a:lnTo>
                      <a:pt x="95" y="207"/>
                    </a:lnTo>
                    <a:lnTo>
                      <a:pt x="94" y="206"/>
                    </a:lnTo>
                    <a:lnTo>
                      <a:pt x="93" y="205"/>
                    </a:lnTo>
                    <a:lnTo>
                      <a:pt x="92" y="203"/>
                    </a:lnTo>
                    <a:lnTo>
                      <a:pt x="91" y="202"/>
                    </a:lnTo>
                    <a:lnTo>
                      <a:pt x="89" y="201"/>
                    </a:lnTo>
                    <a:lnTo>
                      <a:pt x="87" y="200"/>
                    </a:lnTo>
                    <a:lnTo>
                      <a:pt x="86" y="199"/>
                    </a:lnTo>
                    <a:lnTo>
                      <a:pt x="85" y="199"/>
                    </a:lnTo>
                    <a:lnTo>
                      <a:pt x="82" y="199"/>
                    </a:lnTo>
                    <a:lnTo>
                      <a:pt x="79" y="199"/>
                    </a:lnTo>
                    <a:lnTo>
                      <a:pt x="78" y="199"/>
                    </a:lnTo>
                    <a:lnTo>
                      <a:pt x="78" y="199"/>
                    </a:lnTo>
                    <a:lnTo>
                      <a:pt x="77" y="199"/>
                    </a:lnTo>
                    <a:lnTo>
                      <a:pt x="77" y="199"/>
                    </a:lnTo>
                    <a:lnTo>
                      <a:pt x="76" y="199"/>
                    </a:lnTo>
                    <a:lnTo>
                      <a:pt x="75" y="199"/>
                    </a:lnTo>
                    <a:lnTo>
                      <a:pt x="74" y="199"/>
                    </a:lnTo>
                    <a:lnTo>
                      <a:pt x="72" y="199"/>
                    </a:lnTo>
                    <a:lnTo>
                      <a:pt x="71" y="199"/>
                    </a:lnTo>
                    <a:lnTo>
                      <a:pt x="70" y="199"/>
                    </a:lnTo>
                    <a:lnTo>
                      <a:pt x="69" y="199"/>
                    </a:lnTo>
                    <a:lnTo>
                      <a:pt x="68" y="199"/>
                    </a:lnTo>
                    <a:lnTo>
                      <a:pt x="67" y="199"/>
                    </a:lnTo>
                    <a:lnTo>
                      <a:pt x="66" y="199"/>
                    </a:lnTo>
                    <a:lnTo>
                      <a:pt x="65" y="199"/>
                    </a:lnTo>
                    <a:lnTo>
                      <a:pt x="63" y="199"/>
                    </a:lnTo>
                    <a:lnTo>
                      <a:pt x="62" y="199"/>
                    </a:lnTo>
                    <a:lnTo>
                      <a:pt x="61" y="199"/>
                    </a:lnTo>
                    <a:lnTo>
                      <a:pt x="60" y="199"/>
                    </a:lnTo>
                    <a:lnTo>
                      <a:pt x="59" y="199"/>
                    </a:lnTo>
                    <a:lnTo>
                      <a:pt x="58" y="199"/>
                    </a:lnTo>
                    <a:lnTo>
                      <a:pt x="57" y="199"/>
                    </a:lnTo>
                    <a:lnTo>
                      <a:pt x="57" y="200"/>
                    </a:lnTo>
                    <a:lnTo>
                      <a:pt x="56" y="200"/>
                    </a:lnTo>
                    <a:lnTo>
                      <a:pt x="54" y="200"/>
                    </a:lnTo>
                    <a:lnTo>
                      <a:pt x="53" y="200"/>
                    </a:lnTo>
                    <a:lnTo>
                      <a:pt x="52" y="200"/>
                    </a:lnTo>
                    <a:lnTo>
                      <a:pt x="51" y="200"/>
                    </a:lnTo>
                    <a:lnTo>
                      <a:pt x="51" y="201"/>
                    </a:lnTo>
                    <a:lnTo>
                      <a:pt x="51" y="201"/>
                    </a:lnTo>
                    <a:lnTo>
                      <a:pt x="50" y="200"/>
                    </a:lnTo>
                    <a:lnTo>
                      <a:pt x="49" y="200"/>
                    </a:lnTo>
                    <a:lnTo>
                      <a:pt x="48" y="200"/>
                    </a:lnTo>
                    <a:lnTo>
                      <a:pt x="46" y="200"/>
                    </a:lnTo>
                    <a:lnTo>
                      <a:pt x="45" y="200"/>
                    </a:lnTo>
                    <a:lnTo>
                      <a:pt x="44" y="200"/>
                    </a:lnTo>
                    <a:lnTo>
                      <a:pt x="43" y="200"/>
                    </a:lnTo>
                    <a:lnTo>
                      <a:pt x="42" y="200"/>
                    </a:lnTo>
                    <a:lnTo>
                      <a:pt x="41" y="201"/>
                    </a:lnTo>
                    <a:lnTo>
                      <a:pt x="40" y="202"/>
                    </a:lnTo>
                    <a:lnTo>
                      <a:pt x="39" y="202"/>
                    </a:lnTo>
                    <a:lnTo>
                      <a:pt x="37" y="202"/>
                    </a:lnTo>
                    <a:lnTo>
                      <a:pt x="36" y="202"/>
                    </a:lnTo>
                    <a:lnTo>
                      <a:pt x="34" y="203"/>
                    </a:lnTo>
                    <a:lnTo>
                      <a:pt x="33" y="205"/>
                    </a:lnTo>
                    <a:lnTo>
                      <a:pt x="33" y="206"/>
                    </a:lnTo>
                    <a:lnTo>
                      <a:pt x="32" y="207"/>
                    </a:lnTo>
                    <a:lnTo>
                      <a:pt x="31" y="207"/>
                    </a:lnTo>
                    <a:lnTo>
                      <a:pt x="29" y="208"/>
                    </a:lnTo>
                    <a:lnTo>
                      <a:pt x="28" y="207"/>
                    </a:lnTo>
                    <a:lnTo>
                      <a:pt x="27" y="206"/>
                    </a:lnTo>
                    <a:lnTo>
                      <a:pt x="26" y="205"/>
                    </a:lnTo>
                    <a:lnTo>
                      <a:pt x="25" y="203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4" y="201"/>
                    </a:lnTo>
                    <a:lnTo>
                      <a:pt x="23" y="201"/>
                    </a:lnTo>
                    <a:lnTo>
                      <a:pt x="22" y="200"/>
                    </a:lnTo>
                    <a:lnTo>
                      <a:pt x="20" y="200"/>
                    </a:lnTo>
                    <a:lnTo>
                      <a:pt x="19" y="199"/>
                    </a:lnTo>
                    <a:lnTo>
                      <a:pt x="18" y="199"/>
                    </a:lnTo>
                    <a:lnTo>
                      <a:pt x="17" y="199"/>
                    </a:lnTo>
                    <a:lnTo>
                      <a:pt x="16" y="199"/>
                    </a:lnTo>
                    <a:lnTo>
                      <a:pt x="15" y="199"/>
                    </a:lnTo>
                    <a:lnTo>
                      <a:pt x="14" y="199"/>
                    </a:lnTo>
                    <a:lnTo>
                      <a:pt x="12" y="199"/>
                    </a:lnTo>
                    <a:lnTo>
                      <a:pt x="12" y="199"/>
                    </a:lnTo>
                    <a:lnTo>
                      <a:pt x="11" y="199"/>
                    </a:lnTo>
                    <a:lnTo>
                      <a:pt x="10" y="199"/>
                    </a:lnTo>
                    <a:lnTo>
                      <a:pt x="9" y="199"/>
                    </a:lnTo>
                    <a:lnTo>
                      <a:pt x="8" y="199"/>
                    </a:lnTo>
                    <a:lnTo>
                      <a:pt x="7" y="199"/>
                    </a:lnTo>
                    <a:lnTo>
                      <a:pt x="7" y="198"/>
                    </a:lnTo>
                    <a:lnTo>
                      <a:pt x="6" y="198"/>
                    </a:lnTo>
                    <a:lnTo>
                      <a:pt x="5" y="198"/>
                    </a:lnTo>
                    <a:lnTo>
                      <a:pt x="3" y="198"/>
                    </a:lnTo>
                    <a:lnTo>
                      <a:pt x="2" y="198"/>
                    </a:lnTo>
                    <a:lnTo>
                      <a:pt x="1" y="198"/>
                    </a:lnTo>
                    <a:lnTo>
                      <a:pt x="0" y="198"/>
                    </a:lnTo>
                    <a:lnTo>
                      <a:pt x="0" y="197"/>
                    </a:lnTo>
                    <a:lnTo>
                      <a:pt x="1" y="193"/>
                    </a:lnTo>
                    <a:lnTo>
                      <a:pt x="1" y="190"/>
                    </a:lnTo>
                    <a:lnTo>
                      <a:pt x="20" y="176"/>
                    </a:lnTo>
                    <a:lnTo>
                      <a:pt x="22" y="175"/>
                    </a:lnTo>
                    <a:lnTo>
                      <a:pt x="25" y="172"/>
                    </a:lnTo>
                    <a:lnTo>
                      <a:pt x="27" y="171"/>
                    </a:lnTo>
                    <a:lnTo>
                      <a:pt x="33" y="166"/>
                    </a:lnTo>
                    <a:lnTo>
                      <a:pt x="44" y="166"/>
                    </a:lnTo>
                    <a:lnTo>
                      <a:pt x="51" y="166"/>
                    </a:lnTo>
                    <a:lnTo>
                      <a:pt x="53" y="166"/>
                    </a:lnTo>
                    <a:lnTo>
                      <a:pt x="54" y="166"/>
                    </a:lnTo>
                    <a:lnTo>
                      <a:pt x="58" y="167"/>
                    </a:lnTo>
                    <a:lnTo>
                      <a:pt x="58" y="158"/>
                    </a:lnTo>
                    <a:lnTo>
                      <a:pt x="58" y="148"/>
                    </a:lnTo>
                    <a:lnTo>
                      <a:pt x="63" y="148"/>
                    </a:lnTo>
                    <a:lnTo>
                      <a:pt x="66" y="148"/>
                    </a:lnTo>
                    <a:lnTo>
                      <a:pt x="66" y="147"/>
                    </a:lnTo>
                    <a:lnTo>
                      <a:pt x="66" y="144"/>
                    </a:lnTo>
                    <a:lnTo>
                      <a:pt x="66" y="143"/>
                    </a:lnTo>
                    <a:lnTo>
                      <a:pt x="66" y="142"/>
                    </a:lnTo>
                    <a:lnTo>
                      <a:pt x="66" y="141"/>
                    </a:lnTo>
                    <a:lnTo>
                      <a:pt x="66" y="138"/>
                    </a:lnTo>
                    <a:lnTo>
                      <a:pt x="61" y="126"/>
                    </a:lnTo>
                    <a:lnTo>
                      <a:pt x="53" y="107"/>
                    </a:lnTo>
                    <a:lnTo>
                      <a:pt x="53" y="106"/>
                    </a:lnTo>
                    <a:lnTo>
                      <a:pt x="44" y="83"/>
                    </a:lnTo>
                    <a:lnTo>
                      <a:pt x="43" y="81"/>
                    </a:lnTo>
                    <a:lnTo>
                      <a:pt x="39" y="68"/>
                    </a:lnTo>
                    <a:lnTo>
                      <a:pt x="34" y="58"/>
                    </a:lnTo>
                    <a:lnTo>
                      <a:pt x="32" y="55"/>
                    </a:lnTo>
                    <a:lnTo>
                      <a:pt x="32" y="53"/>
                    </a:lnTo>
                    <a:lnTo>
                      <a:pt x="28" y="45"/>
                    </a:lnTo>
                    <a:lnTo>
                      <a:pt x="27" y="42"/>
                    </a:lnTo>
                    <a:lnTo>
                      <a:pt x="26" y="40"/>
                    </a:lnTo>
                    <a:lnTo>
                      <a:pt x="26" y="39"/>
                    </a:lnTo>
                    <a:lnTo>
                      <a:pt x="24" y="32"/>
                    </a:lnTo>
                    <a:lnTo>
                      <a:pt x="23" y="30"/>
                    </a:lnTo>
                    <a:lnTo>
                      <a:pt x="23" y="28"/>
                    </a:lnTo>
                    <a:lnTo>
                      <a:pt x="22" y="27"/>
                    </a:lnTo>
                    <a:lnTo>
                      <a:pt x="18" y="17"/>
                    </a:lnTo>
                    <a:lnTo>
                      <a:pt x="16" y="12"/>
                    </a:lnTo>
                    <a:lnTo>
                      <a:pt x="15" y="10"/>
                    </a:lnTo>
                    <a:lnTo>
                      <a:pt x="14" y="6"/>
                    </a:lnTo>
                    <a:lnTo>
                      <a:pt x="11" y="2"/>
                    </a:lnTo>
                    <a:lnTo>
                      <a:pt x="15" y="2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6" y="2"/>
                    </a:lnTo>
                    <a:lnTo>
                      <a:pt x="32" y="2"/>
                    </a:lnTo>
                    <a:lnTo>
                      <a:pt x="33" y="2"/>
                    </a:lnTo>
                    <a:lnTo>
                      <a:pt x="42" y="2"/>
                    </a:lnTo>
                    <a:lnTo>
                      <a:pt x="43" y="2"/>
                    </a:lnTo>
                    <a:lnTo>
                      <a:pt x="44" y="2"/>
                    </a:lnTo>
                    <a:lnTo>
                      <a:pt x="50" y="2"/>
                    </a:lnTo>
                    <a:lnTo>
                      <a:pt x="51" y="2"/>
                    </a:lnTo>
                    <a:lnTo>
                      <a:pt x="52" y="2"/>
                    </a:lnTo>
                    <a:lnTo>
                      <a:pt x="53" y="2"/>
                    </a:lnTo>
                    <a:lnTo>
                      <a:pt x="56" y="2"/>
                    </a:lnTo>
                    <a:lnTo>
                      <a:pt x="57" y="2"/>
                    </a:lnTo>
                    <a:lnTo>
                      <a:pt x="60" y="2"/>
                    </a:lnTo>
                    <a:lnTo>
                      <a:pt x="63" y="2"/>
                    </a:lnTo>
                    <a:lnTo>
                      <a:pt x="68" y="2"/>
                    </a:lnTo>
                    <a:lnTo>
                      <a:pt x="69" y="2"/>
                    </a:lnTo>
                    <a:lnTo>
                      <a:pt x="71" y="2"/>
                    </a:lnTo>
                    <a:lnTo>
                      <a:pt x="72" y="2"/>
                    </a:lnTo>
                    <a:lnTo>
                      <a:pt x="74" y="2"/>
                    </a:lnTo>
                    <a:lnTo>
                      <a:pt x="75" y="2"/>
                    </a:lnTo>
                    <a:lnTo>
                      <a:pt x="76" y="2"/>
                    </a:lnTo>
                    <a:lnTo>
                      <a:pt x="77" y="2"/>
                    </a:lnTo>
                    <a:lnTo>
                      <a:pt x="78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4" y="2"/>
                    </a:lnTo>
                    <a:lnTo>
                      <a:pt x="85" y="2"/>
                    </a:lnTo>
                    <a:lnTo>
                      <a:pt x="87" y="2"/>
                    </a:lnTo>
                    <a:lnTo>
                      <a:pt x="89" y="2"/>
                    </a:lnTo>
                    <a:lnTo>
                      <a:pt x="92" y="2"/>
                    </a:lnTo>
                    <a:lnTo>
                      <a:pt x="93" y="2"/>
                    </a:lnTo>
                    <a:lnTo>
                      <a:pt x="95" y="2"/>
                    </a:lnTo>
                    <a:lnTo>
                      <a:pt x="96" y="2"/>
                    </a:lnTo>
                    <a:lnTo>
                      <a:pt x="97" y="2"/>
                    </a:lnTo>
                    <a:lnTo>
                      <a:pt x="100" y="2"/>
                    </a:lnTo>
                    <a:lnTo>
                      <a:pt x="101" y="2"/>
                    </a:lnTo>
                    <a:lnTo>
                      <a:pt x="102" y="2"/>
                    </a:lnTo>
                    <a:lnTo>
                      <a:pt x="103" y="2"/>
                    </a:lnTo>
                    <a:lnTo>
                      <a:pt x="104" y="2"/>
                    </a:lnTo>
                    <a:lnTo>
                      <a:pt x="130" y="2"/>
                    </a:lnTo>
                    <a:lnTo>
                      <a:pt x="131" y="2"/>
                    </a:lnTo>
                    <a:lnTo>
                      <a:pt x="132" y="2"/>
                    </a:lnTo>
                    <a:lnTo>
                      <a:pt x="132" y="2"/>
                    </a:lnTo>
                    <a:lnTo>
                      <a:pt x="134" y="2"/>
                    </a:lnTo>
                    <a:lnTo>
                      <a:pt x="135" y="2"/>
                    </a:lnTo>
                    <a:lnTo>
                      <a:pt x="136" y="2"/>
                    </a:lnTo>
                    <a:lnTo>
                      <a:pt x="140" y="2"/>
                    </a:lnTo>
                    <a:lnTo>
                      <a:pt x="142" y="2"/>
                    </a:lnTo>
                    <a:lnTo>
                      <a:pt x="143" y="2"/>
                    </a:lnTo>
                    <a:lnTo>
                      <a:pt x="144" y="2"/>
                    </a:lnTo>
                    <a:lnTo>
                      <a:pt x="145" y="2"/>
                    </a:lnTo>
                    <a:lnTo>
                      <a:pt x="146" y="2"/>
                    </a:lnTo>
                    <a:lnTo>
                      <a:pt x="147" y="2"/>
                    </a:lnTo>
                    <a:lnTo>
                      <a:pt x="148" y="2"/>
                    </a:lnTo>
                    <a:lnTo>
                      <a:pt x="156" y="2"/>
                    </a:lnTo>
                    <a:lnTo>
                      <a:pt x="159" y="2"/>
                    </a:lnTo>
                    <a:lnTo>
                      <a:pt x="160" y="2"/>
                    </a:lnTo>
                    <a:lnTo>
                      <a:pt x="161" y="2"/>
                    </a:lnTo>
                    <a:lnTo>
                      <a:pt x="162" y="2"/>
                    </a:lnTo>
                    <a:lnTo>
                      <a:pt x="163" y="2"/>
                    </a:lnTo>
                    <a:lnTo>
                      <a:pt x="164" y="2"/>
                    </a:lnTo>
                    <a:lnTo>
                      <a:pt x="165" y="2"/>
                    </a:lnTo>
                    <a:lnTo>
                      <a:pt x="166" y="2"/>
                    </a:lnTo>
                    <a:lnTo>
                      <a:pt x="173" y="2"/>
                    </a:lnTo>
                    <a:lnTo>
                      <a:pt x="192" y="2"/>
                    </a:lnTo>
                    <a:lnTo>
                      <a:pt x="204" y="2"/>
                    </a:lnTo>
                    <a:lnTo>
                      <a:pt x="205" y="2"/>
                    </a:lnTo>
                    <a:lnTo>
                      <a:pt x="229" y="2"/>
                    </a:lnTo>
                    <a:lnTo>
                      <a:pt x="232" y="2"/>
                    </a:lnTo>
                    <a:lnTo>
                      <a:pt x="245" y="0"/>
                    </a:lnTo>
                    <a:lnTo>
                      <a:pt x="267" y="0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  <p:sp>
            <p:nvSpPr>
              <p:cNvPr id="6" name="Freeform 154">
                <a:extLst>
                  <a:ext uri="{FF2B5EF4-FFF2-40B4-BE49-F238E27FC236}">
                    <a16:creationId xmlns:a16="http://schemas.microsoft.com/office/drawing/2014/main" id="{FC2A1C1C-C776-9982-6863-9D31A3EE533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50145" y="4367213"/>
                <a:ext cx="233363" cy="220663"/>
              </a:xfrm>
              <a:custGeom>
                <a:avLst/>
                <a:gdLst>
                  <a:gd name="T0" fmla="*/ 47 w 147"/>
                  <a:gd name="T1" fmla="*/ 85 h 139"/>
                  <a:gd name="T2" fmla="*/ 43 w 147"/>
                  <a:gd name="T3" fmla="*/ 84 h 139"/>
                  <a:gd name="T4" fmla="*/ 50 w 147"/>
                  <a:gd name="T5" fmla="*/ 0 h 139"/>
                  <a:gd name="T6" fmla="*/ 59 w 147"/>
                  <a:gd name="T7" fmla="*/ 0 h 139"/>
                  <a:gd name="T8" fmla="*/ 82 w 147"/>
                  <a:gd name="T9" fmla="*/ 9 h 139"/>
                  <a:gd name="T10" fmla="*/ 93 w 147"/>
                  <a:gd name="T11" fmla="*/ 21 h 139"/>
                  <a:gd name="T12" fmla="*/ 107 w 147"/>
                  <a:gd name="T13" fmla="*/ 36 h 139"/>
                  <a:gd name="T14" fmla="*/ 123 w 147"/>
                  <a:gd name="T15" fmla="*/ 47 h 139"/>
                  <a:gd name="T16" fmla="*/ 136 w 147"/>
                  <a:gd name="T17" fmla="*/ 87 h 139"/>
                  <a:gd name="T18" fmla="*/ 128 w 147"/>
                  <a:gd name="T19" fmla="*/ 107 h 139"/>
                  <a:gd name="T20" fmla="*/ 127 w 147"/>
                  <a:gd name="T21" fmla="*/ 118 h 139"/>
                  <a:gd name="T22" fmla="*/ 121 w 147"/>
                  <a:gd name="T23" fmla="*/ 122 h 139"/>
                  <a:gd name="T24" fmla="*/ 115 w 147"/>
                  <a:gd name="T25" fmla="*/ 123 h 139"/>
                  <a:gd name="T26" fmla="*/ 111 w 147"/>
                  <a:gd name="T27" fmla="*/ 128 h 139"/>
                  <a:gd name="T28" fmla="*/ 109 w 147"/>
                  <a:gd name="T29" fmla="*/ 138 h 139"/>
                  <a:gd name="T30" fmla="*/ 106 w 147"/>
                  <a:gd name="T31" fmla="*/ 134 h 139"/>
                  <a:gd name="T32" fmla="*/ 98 w 147"/>
                  <a:gd name="T33" fmla="*/ 126 h 139"/>
                  <a:gd name="T34" fmla="*/ 92 w 147"/>
                  <a:gd name="T35" fmla="*/ 121 h 139"/>
                  <a:gd name="T36" fmla="*/ 86 w 147"/>
                  <a:gd name="T37" fmla="*/ 121 h 139"/>
                  <a:gd name="T38" fmla="*/ 82 w 147"/>
                  <a:gd name="T39" fmla="*/ 115 h 139"/>
                  <a:gd name="T40" fmla="*/ 79 w 147"/>
                  <a:gd name="T41" fmla="*/ 112 h 139"/>
                  <a:gd name="T42" fmla="*/ 76 w 147"/>
                  <a:gd name="T43" fmla="*/ 109 h 139"/>
                  <a:gd name="T44" fmla="*/ 70 w 147"/>
                  <a:gd name="T45" fmla="*/ 103 h 139"/>
                  <a:gd name="T46" fmla="*/ 68 w 147"/>
                  <a:gd name="T47" fmla="*/ 100 h 139"/>
                  <a:gd name="T48" fmla="*/ 66 w 147"/>
                  <a:gd name="T49" fmla="*/ 100 h 139"/>
                  <a:gd name="T50" fmla="*/ 61 w 147"/>
                  <a:gd name="T51" fmla="*/ 95 h 139"/>
                  <a:gd name="T52" fmla="*/ 55 w 147"/>
                  <a:gd name="T53" fmla="*/ 90 h 139"/>
                  <a:gd name="T54" fmla="*/ 50 w 147"/>
                  <a:gd name="T55" fmla="*/ 87 h 139"/>
                  <a:gd name="T56" fmla="*/ 44 w 147"/>
                  <a:gd name="T57" fmla="*/ 84 h 139"/>
                  <a:gd name="T58" fmla="*/ 47 w 147"/>
                  <a:gd name="T59" fmla="*/ 80 h 139"/>
                  <a:gd name="T60" fmla="*/ 48 w 147"/>
                  <a:gd name="T61" fmla="*/ 76 h 139"/>
                  <a:gd name="T62" fmla="*/ 50 w 147"/>
                  <a:gd name="T63" fmla="*/ 73 h 139"/>
                  <a:gd name="T64" fmla="*/ 48 w 147"/>
                  <a:gd name="T65" fmla="*/ 78 h 139"/>
                  <a:gd name="T66" fmla="*/ 44 w 147"/>
                  <a:gd name="T67" fmla="*/ 82 h 139"/>
                  <a:gd name="T68" fmla="*/ 41 w 147"/>
                  <a:gd name="T69" fmla="*/ 82 h 139"/>
                  <a:gd name="T70" fmla="*/ 43 w 147"/>
                  <a:gd name="T71" fmla="*/ 85 h 139"/>
                  <a:gd name="T72" fmla="*/ 47 w 147"/>
                  <a:gd name="T73" fmla="*/ 86 h 139"/>
                  <a:gd name="T74" fmla="*/ 44 w 147"/>
                  <a:gd name="T75" fmla="*/ 86 h 139"/>
                  <a:gd name="T76" fmla="*/ 39 w 147"/>
                  <a:gd name="T77" fmla="*/ 82 h 139"/>
                  <a:gd name="T78" fmla="*/ 31 w 147"/>
                  <a:gd name="T79" fmla="*/ 77 h 139"/>
                  <a:gd name="T80" fmla="*/ 23 w 147"/>
                  <a:gd name="T81" fmla="*/ 70 h 139"/>
                  <a:gd name="T82" fmla="*/ 13 w 147"/>
                  <a:gd name="T83" fmla="*/ 59 h 139"/>
                  <a:gd name="T84" fmla="*/ 6 w 147"/>
                  <a:gd name="T85" fmla="*/ 53 h 139"/>
                  <a:gd name="T86" fmla="*/ 12 w 147"/>
                  <a:gd name="T87" fmla="*/ 56 h 139"/>
                  <a:gd name="T88" fmla="*/ 13 w 147"/>
                  <a:gd name="T89" fmla="*/ 58 h 139"/>
                  <a:gd name="T90" fmla="*/ 9 w 147"/>
                  <a:gd name="T91" fmla="*/ 55 h 139"/>
                  <a:gd name="T92" fmla="*/ 9 w 147"/>
                  <a:gd name="T93" fmla="*/ 53 h 139"/>
                  <a:gd name="T94" fmla="*/ 9 w 147"/>
                  <a:gd name="T95" fmla="*/ 53 h 139"/>
                  <a:gd name="T96" fmla="*/ 8 w 147"/>
                  <a:gd name="T97" fmla="*/ 52 h 139"/>
                  <a:gd name="T98" fmla="*/ 7 w 147"/>
                  <a:gd name="T99" fmla="*/ 53 h 139"/>
                  <a:gd name="T100" fmla="*/ 4 w 147"/>
                  <a:gd name="T101" fmla="*/ 52 h 139"/>
                  <a:gd name="T102" fmla="*/ 3 w 147"/>
                  <a:gd name="T103" fmla="*/ 48 h 139"/>
                  <a:gd name="T104" fmla="*/ 5 w 147"/>
                  <a:gd name="T105" fmla="*/ 42 h 139"/>
                  <a:gd name="T106" fmla="*/ 8 w 147"/>
                  <a:gd name="T107" fmla="*/ 35 h 139"/>
                  <a:gd name="T108" fmla="*/ 12 w 147"/>
                  <a:gd name="T109" fmla="*/ 30 h 139"/>
                  <a:gd name="T110" fmla="*/ 13 w 147"/>
                  <a:gd name="T111" fmla="*/ 25 h 139"/>
                  <a:gd name="T112" fmla="*/ 15 w 147"/>
                  <a:gd name="T113" fmla="*/ 21 h 139"/>
                  <a:gd name="T114" fmla="*/ 18 w 147"/>
                  <a:gd name="T115" fmla="*/ 18 h 139"/>
                  <a:gd name="T116" fmla="*/ 24 w 147"/>
                  <a:gd name="T117" fmla="*/ 14 h 139"/>
                  <a:gd name="T118" fmla="*/ 27 w 147"/>
                  <a:gd name="T119" fmla="*/ 11 h 139"/>
                  <a:gd name="T120" fmla="*/ 30 w 147"/>
                  <a:gd name="T121" fmla="*/ 7 h 139"/>
                  <a:gd name="T122" fmla="*/ 30 w 147"/>
                  <a:gd name="T123" fmla="*/ 1 h 139"/>
                  <a:gd name="T124" fmla="*/ 36 w 147"/>
                  <a:gd name="T125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7" h="139">
                    <a:moveTo>
                      <a:pt x="48" y="85"/>
                    </a:moveTo>
                    <a:lnTo>
                      <a:pt x="49" y="85"/>
                    </a:lnTo>
                    <a:lnTo>
                      <a:pt x="48" y="85"/>
                    </a:lnTo>
                    <a:lnTo>
                      <a:pt x="46" y="85"/>
                    </a:lnTo>
                    <a:lnTo>
                      <a:pt x="46" y="85"/>
                    </a:lnTo>
                    <a:lnTo>
                      <a:pt x="47" y="85"/>
                    </a:lnTo>
                    <a:lnTo>
                      <a:pt x="48" y="85"/>
                    </a:lnTo>
                    <a:close/>
                    <a:moveTo>
                      <a:pt x="43" y="85"/>
                    </a:moveTo>
                    <a:lnTo>
                      <a:pt x="42" y="84"/>
                    </a:lnTo>
                    <a:lnTo>
                      <a:pt x="41" y="82"/>
                    </a:lnTo>
                    <a:lnTo>
                      <a:pt x="42" y="82"/>
                    </a:lnTo>
                    <a:lnTo>
                      <a:pt x="43" y="84"/>
                    </a:lnTo>
                    <a:lnTo>
                      <a:pt x="43" y="85"/>
                    </a:lnTo>
                    <a:close/>
                    <a:moveTo>
                      <a:pt x="42" y="0"/>
                    </a:moveTo>
                    <a:lnTo>
                      <a:pt x="42" y="0"/>
                    </a:lnTo>
                    <a:lnTo>
                      <a:pt x="43" y="0"/>
                    </a:lnTo>
                    <a:lnTo>
                      <a:pt x="44" y="0"/>
                    </a:lnTo>
                    <a:lnTo>
                      <a:pt x="50" y="0"/>
                    </a:lnTo>
                    <a:lnTo>
                      <a:pt x="51" y="0"/>
                    </a:lnTo>
                    <a:lnTo>
                      <a:pt x="52" y="0"/>
                    </a:lnTo>
                    <a:lnTo>
                      <a:pt x="56" y="0"/>
                    </a:lnTo>
                    <a:lnTo>
                      <a:pt x="57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60" y="0"/>
                    </a:lnTo>
                    <a:lnTo>
                      <a:pt x="67" y="0"/>
                    </a:lnTo>
                    <a:lnTo>
                      <a:pt x="68" y="0"/>
                    </a:lnTo>
                    <a:lnTo>
                      <a:pt x="69" y="0"/>
                    </a:lnTo>
                    <a:lnTo>
                      <a:pt x="81" y="9"/>
                    </a:lnTo>
                    <a:lnTo>
                      <a:pt x="82" y="9"/>
                    </a:lnTo>
                    <a:lnTo>
                      <a:pt x="87" y="13"/>
                    </a:lnTo>
                    <a:lnTo>
                      <a:pt x="89" y="14"/>
                    </a:lnTo>
                    <a:lnTo>
                      <a:pt x="92" y="17"/>
                    </a:lnTo>
                    <a:lnTo>
                      <a:pt x="93" y="18"/>
                    </a:lnTo>
                    <a:lnTo>
                      <a:pt x="93" y="19"/>
                    </a:lnTo>
                    <a:lnTo>
                      <a:pt x="93" y="21"/>
                    </a:lnTo>
                    <a:lnTo>
                      <a:pt x="95" y="21"/>
                    </a:lnTo>
                    <a:lnTo>
                      <a:pt x="96" y="25"/>
                    </a:lnTo>
                    <a:lnTo>
                      <a:pt x="99" y="27"/>
                    </a:lnTo>
                    <a:lnTo>
                      <a:pt x="100" y="29"/>
                    </a:lnTo>
                    <a:lnTo>
                      <a:pt x="102" y="31"/>
                    </a:lnTo>
                    <a:lnTo>
                      <a:pt x="107" y="36"/>
                    </a:lnTo>
                    <a:lnTo>
                      <a:pt x="107" y="37"/>
                    </a:lnTo>
                    <a:lnTo>
                      <a:pt x="109" y="39"/>
                    </a:lnTo>
                    <a:lnTo>
                      <a:pt x="111" y="42"/>
                    </a:lnTo>
                    <a:lnTo>
                      <a:pt x="111" y="43"/>
                    </a:lnTo>
                    <a:lnTo>
                      <a:pt x="112" y="44"/>
                    </a:lnTo>
                    <a:lnTo>
                      <a:pt x="123" y="47"/>
                    </a:lnTo>
                    <a:lnTo>
                      <a:pt x="123" y="58"/>
                    </a:lnTo>
                    <a:lnTo>
                      <a:pt x="135" y="60"/>
                    </a:lnTo>
                    <a:lnTo>
                      <a:pt x="147" y="71"/>
                    </a:lnTo>
                    <a:lnTo>
                      <a:pt x="147" y="72"/>
                    </a:lnTo>
                    <a:lnTo>
                      <a:pt x="138" y="85"/>
                    </a:lnTo>
                    <a:lnTo>
                      <a:pt x="136" y="87"/>
                    </a:lnTo>
                    <a:lnTo>
                      <a:pt x="134" y="92"/>
                    </a:lnTo>
                    <a:lnTo>
                      <a:pt x="129" y="98"/>
                    </a:lnTo>
                    <a:lnTo>
                      <a:pt x="127" y="103"/>
                    </a:lnTo>
                    <a:lnTo>
                      <a:pt x="127" y="106"/>
                    </a:lnTo>
                    <a:lnTo>
                      <a:pt x="128" y="106"/>
                    </a:lnTo>
                    <a:lnTo>
                      <a:pt x="128" y="107"/>
                    </a:lnTo>
                    <a:lnTo>
                      <a:pt x="128" y="110"/>
                    </a:lnTo>
                    <a:lnTo>
                      <a:pt x="127" y="110"/>
                    </a:lnTo>
                    <a:lnTo>
                      <a:pt x="127" y="111"/>
                    </a:lnTo>
                    <a:lnTo>
                      <a:pt x="127" y="112"/>
                    </a:lnTo>
                    <a:lnTo>
                      <a:pt x="127" y="113"/>
                    </a:lnTo>
                    <a:lnTo>
                      <a:pt x="127" y="118"/>
                    </a:lnTo>
                    <a:lnTo>
                      <a:pt x="127" y="119"/>
                    </a:lnTo>
                    <a:lnTo>
                      <a:pt x="126" y="119"/>
                    </a:lnTo>
                    <a:lnTo>
                      <a:pt x="125" y="120"/>
                    </a:lnTo>
                    <a:lnTo>
                      <a:pt x="124" y="121"/>
                    </a:lnTo>
                    <a:lnTo>
                      <a:pt x="123" y="122"/>
                    </a:lnTo>
                    <a:lnTo>
                      <a:pt x="121" y="122"/>
                    </a:lnTo>
                    <a:lnTo>
                      <a:pt x="120" y="122"/>
                    </a:lnTo>
                    <a:lnTo>
                      <a:pt x="119" y="122"/>
                    </a:lnTo>
                    <a:lnTo>
                      <a:pt x="118" y="123"/>
                    </a:lnTo>
                    <a:lnTo>
                      <a:pt x="117" y="123"/>
                    </a:lnTo>
                    <a:lnTo>
                      <a:pt x="116" y="123"/>
                    </a:lnTo>
                    <a:lnTo>
                      <a:pt x="115" y="123"/>
                    </a:lnTo>
                    <a:lnTo>
                      <a:pt x="113" y="122"/>
                    </a:lnTo>
                    <a:lnTo>
                      <a:pt x="112" y="122"/>
                    </a:lnTo>
                    <a:lnTo>
                      <a:pt x="112" y="123"/>
                    </a:lnTo>
                    <a:lnTo>
                      <a:pt x="112" y="124"/>
                    </a:lnTo>
                    <a:lnTo>
                      <a:pt x="112" y="127"/>
                    </a:lnTo>
                    <a:lnTo>
                      <a:pt x="111" y="128"/>
                    </a:lnTo>
                    <a:lnTo>
                      <a:pt x="111" y="132"/>
                    </a:lnTo>
                    <a:lnTo>
                      <a:pt x="110" y="134"/>
                    </a:lnTo>
                    <a:lnTo>
                      <a:pt x="110" y="135"/>
                    </a:lnTo>
                    <a:lnTo>
                      <a:pt x="110" y="137"/>
                    </a:lnTo>
                    <a:lnTo>
                      <a:pt x="110" y="138"/>
                    </a:lnTo>
                    <a:lnTo>
                      <a:pt x="109" y="138"/>
                    </a:lnTo>
                    <a:lnTo>
                      <a:pt x="109" y="139"/>
                    </a:lnTo>
                    <a:lnTo>
                      <a:pt x="109" y="139"/>
                    </a:lnTo>
                    <a:lnTo>
                      <a:pt x="108" y="137"/>
                    </a:lnTo>
                    <a:lnTo>
                      <a:pt x="107" y="135"/>
                    </a:lnTo>
                    <a:lnTo>
                      <a:pt x="106" y="135"/>
                    </a:lnTo>
                    <a:lnTo>
                      <a:pt x="106" y="134"/>
                    </a:lnTo>
                    <a:lnTo>
                      <a:pt x="104" y="131"/>
                    </a:lnTo>
                    <a:lnTo>
                      <a:pt x="103" y="131"/>
                    </a:lnTo>
                    <a:lnTo>
                      <a:pt x="102" y="129"/>
                    </a:lnTo>
                    <a:lnTo>
                      <a:pt x="101" y="128"/>
                    </a:lnTo>
                    <a:lnTo>
                      <a:pt x="99" y="127"/>
                    </a:lnTo>
                    <a:lnTo>
                      <a:pt x="98" y="126"/>
                    </a:lnTo>
                    <a:lnTo>
                      <a:pt x="96" y="126"/>
                    </a:lnTo>
                    <a:lnTo>
                      <a:pt x="96" y="124"/>
                    </a:lnTo>
                    <a:lnTo>
                      <a:pt x="95" y="123"/>
                    </a:lnTo>
                    <a:lnTo>
                      <a:pt x="94" y="122"/>
                    </a:lnTo>
                    <a:lnTo>
                      <a:pt x="93" y="121"/>
                    </a:lnTo>
                    <a:lnTo>
                      <a:pt x="92" y="121"/>
                    </a:lnTo>
                    <a:lnTo>
                      <a:pt x="91" y="121"/>
                    </a:lnTo>
                    <a:lnTo>
                      <a:pt x="90" y="121"/>
                    </a:lnTo>
                    <a:lnTo>
                      <a:pt x="89" y="122"/>
                    </a:lnTo>
                    <a:lnTo>
                      <a:pt x="86" y="121"/>
                    </a:lnTo>
                    <a:lnTo>
                      <a:pt x="86" y="120"/>
                    </a:lnTo>
                    <a:lnTo>
                      <a:pt x="86" y="121"/>
                    </a:lnTo>
                    <a:lnTo>
                      <a:pt x="85" y="121"/>
                    </a:lnTo>
                    <a:lnTo>
                      <a:pt x="84" y="121"/>
                    </a:lnTo>
                    <a:lnTo>
                      <a:pt x="84" y="120"/>
                    </a:lnTo>
                    <a:lnTo>
                      <a:pt x="84" y="119"/>
                    </a:lnTo>
                    <a:lnTo>
                      <a:pt x="83" y="118"/>
                    </a:lnTo>
                    <a:lnTo>
                      <a:pt x="82" y="115"/>
                    </a:lnTo>
                    <a:lnTo>
                      <a:pt x="82" y="114"/>
                    </a:lnTo>
                    <a:lnTo>
                      <a:pt x="81" y="114"/>
                    </a:lnTo>
                    <a:lnTo>
                      <a:pt x="79" y="114"/>
                    </a:lnTo>
                    <a:lnTo>
                      <a:pt x="81" y="114"/>
                    </a:lnTo>
                    <a:lnTo>
                      <a:pt x="79" y="113"/>
                    </a:lnTo>
                    <a:lnTo>
                      <a:pt x="79" y="112"/>
                    </a:lnTo>
                    <a:lnTo>
                      <a:pt x="78" y="112"/>
                    </a:lnTo>
                    <a:lnTo>
                      <a:pt x="78" y="112"/>
                    </a:lnTo>
                    <a:lnTo>
                      <a:pt x="77" y="112"/>
                    </a:lnTo>
                    <a:lnTo>
                      <a:pt x="77" y="111"/>
                    </a:lnTo>
                    <a:lnTo>
                      <a:pt x="77" y="110"/>
                    </a:lnTo>
                    <a:lnTo>
                      <a:pt x="76" y="109"/>
                    </a:lnTo>
                    <a:lnTo>
                      <a:pt x="75" y="109"/>
                    </a:lnTo>
                    <a:lnTo>
                      <a:pt x="74" y="107"/>
                    </a:lnTo>
                    <a:lnTo>
                      <a:pt x="74" y="106"/>
                    </a:lnTo>
                    <a:lnTo>
                      <a:pt x="73" y="105"/>
                    </a:lnTo>
                    <a:lnTo>
                      <a:pt x="72" y="104"/>
                    </a:lnTo>
                    <a:lnTo>
                      <a:pt x="70" y="103"/>
                    </a:lnTo>
                    <a:lnTo>
                      <a:pt x="70" y="102"/>
                    </a:lnTo>
                    <a:lnTo>
                      <a:pt x="69" y="102"/>
                    </a:lnTo>
                    <a:lnTo>
                      <a:pt x="69" y="101"/>
                    </a:lnTo>
                    <a:lnTo>
                      <a:pt x="69" y="101"/>
                    </a:lnTo>
                    <a:lnTo>
                      <a:pt x="68" y="101"/>
                    </a:lnTo>
                    <a:lnTo>
                      <a:pt x="68" y="100"/>
                    </a:lnTo>
                    <a:lnTo>
                      <a:pt x="68" y="101"/>
                    </a:lnTo>
                    <a:lnTo>
                      <a:pt x="67" y="101"/>
                    </a:lnTo>
                    <a:lnTo>
                      <a:pt x="67" y="100"/>
                    </a:lnTo>
                    <a:lnTo>
                      <a:pt x="67" y="101"/>
                    </a:lnTo>
                    <a:lnTo>
                      <a:pt x="67" y="100"/>
                    </a:lnTo>
                    <a:lnTo>
                      <a:pt x="66" y="100"/>
                    </a:lnTo>
                    <a:lnTo>
                      <a:pt x="65" y="98"/>
                    </a:lnTo>
                    <a:lnTo>
                      <a:pt x="64" y="98"/>
                    </a:lnTo>
                    <a:lnTo>
                      <a:pt x="63" y="98"/>
                    </a:lnTo>
                    <a:lnTo>
                      <a:pt x="63" y="97"/>
                    </a:lnTo>
                    <a:lnTo>
                      <a:pt x="61" y="96"/>
                    </a:lnTo>
                    <a:lnTo>
                      <a:pt x="61" y="95"/>
                    </a:lnTo>
                    <a:lnTo>
                      <a:pt x="60" y="95"/>
                    </a:lnTo>
                    <a:lnTo>
                      <a:pt x="60" y="94"/>
                    </a:lnTo>
                    <a:lnTo>
                      <a:pt x="59" y="94"/>
                    </a:lnTo>
                    <a:lnTo>
                      <a:pt x="59" y="93"/>
                    </a:lnTo>
                    <a:lnTo>
                      <a:pt x="58" y="93"/>
                    </a:lnTo>
                    <a:lnTo>
                      <a:pt x="55" y="90"/>
                    </a:lnTo>
                    <a:lnTo>
                      <a:pt x="53" y="89"/>
                    </a:lnTo>
                    <a:lnTo>
                      <a:pt x="52" y="89"/>
                    </a:lnTo>
                    <a:lnTo>
                      <a:pt x="52" y="88"/>
                    </a:lnTo>
                    <a:lnTo>
                      <a:pt x="51" y="88"/>
                    </a:lnTo>
                    <a:lnTo>
                      <a:pt x="51" y="87"/>
                    </a:lnTo>
                    <a:lnTo>
                      <a:pt x="50" y="87"/>
                    </a:lnTo>
                    <a:lnTo>
                      <a:pt x="49" y="85"/>
                    </a:lnTo>
                    <a:lnTo>
                      <a:pt x="49" y="85"/>
                    </a:lnTo>
                    <a:lnTo>
                      <a:pt x="48" y="85"/>
                    </a:lnTo>
                    <a:lnTo>
                      <a:pt x="46" y="85"/>
                    </a:lnTo>
                    <a:lnTo>
                      <a:pt x="44" y="85"/>
                    </a:lnTo>
                    <a:lnTo>
                      <a:pt x="44" y="84"/>
                    </a:lnTo>
                    <a:lnTo>
                      <a:pt x="44" y="82"/>
                    </a:lnTo>
                    <a:lnTo>
                      <a:pt x="46" y="81"/>
                    </a:lnTo>
                    <a:lnTo>
                      <a:pt x="47" y="81"/>
                    </a:lnTo>
                    <a:lnTo>
                      <a:pt x="47" y="82"/>
                    </a:lnTo>
                    <a:lnTo>
                      <a:pt x="47" y="81"/>
                    </a:lnTo>
                    <a:lnTo>
                      <a:pt x="47" y="80"/>
                    </a:lnTo>
                    <a:lnTo>
                      <a:pt x="48" y="80"/>
                    </a:lnTo>
                    <a:lnTo>
                      <a:pt x="49" y="79"/>
                    </a:lnTo>
                    <a:lnTo>
                      <a:pt x="48" y="79"/>
                    </a:lnTo>
                    <a:lnTo>
                      <a:pt x="49" y="79"/>
                    </a:lnTo>
                    <a:lnTo>
                      <a:pt x="48" y="78"/>
                    </a:lnTo>
                    <a:lnTo>
                      <a:pt x="48" y="76"/>
                    </a:lnTo>
                    <a:lnTo>
                      <a:pt x="49" y="76"/>
                    </a:lnTo>
                    <a:lnTo>
                      <a:pt x="49" y="75"/>
                    </a:lnTo>
                    <a:lnTo>
                      <a:pt x="51" y="75"/>
                    </a:lnTo>
                    <a:lnTo>
                      <a:pt x="52" y="73"/>
                    </a:lnTo>
                    <a:lnTo>
                      <a:pt x="51" y="73"/>
                    </a:lnTo>
                    <a:lnTo>
                      <a:pt x="50" y="73"/>
                    </a:lnTo>
                    <a:lnTo>
                      <a:pt x="49" y="73"/>
                    </a:lnTo>
                    <a:lnTo>
                      <a:pt x="49" y="75"/>
                    </a:lnTo>
                    <a:lnTo>
                      <a:pt x="48" y="75"/>
                    </a:lnTo>
                    <a:lnTo>
                      <a:pt x="48" y="76"/>
                    </a:lnTo>
                    <a:lnTo>
                      <a:pt x="48" y="77"/>
                    </a:lnTo>
                    <a:lnTo>
                      <a:pt x="48" y="78"/>
                    </a:lnTo>
                    <a:lnTo>
                      <a:pt x="48" y="79"/>
                    </a:lnTo>
                    <a:lnTo>
                      <a:pt x="48" y="80"/>
                    </a:lnTo>
                    <a:lnTo>
                      <a:pt x="47" y="80"/>
                    </a:lnTo>
                    <a:lnTo>
                      <a:pt x="47" y="81"/>
                    </a:lnTo>
                    <a:lnTo>
                      <a:pt x="44" y="81"/>
                    </a:lnTo>
                    <a:lnTo>
                      <a:pt x="44" y="82"/>
                    </a:lnTo>
                    <a:lnTo>
                      <a:pt x="43" y="84"/>
                    </a:lnTo>
                    <a:lnTo>
                      <a:pt x="42" y="82"/>
                    </a:lnTo>
                    <a:lnTo>
                      <a:pt x="41" y="81"/>
                    </a:lnTo>
                    <a:lnTo>
                      <a:pt x="40" y="81"/>
                    </a:lnTo>
                    <a:lnTo>
                      <a:pt x="41" y="81"/>
                    </a:lnTo>
                    <a:lnTo>
                      <a:pt x="41" y="82"/>
                    </a:lnTo>
                    <a:lnTo>
                      <a:pt x="41" y="84"/>
                    </a:lnTo>
                    <a:lnTo>
                      <a:pt x="40" y="84"/>
                    </a:lnTo>
                    <a:lnTo>
                      <a:pt x="41" y="84"/>
                    </a:lnTo>
                    <a:lnTo>
                      <a:pt x="41" y="85"/>
                    </a:lnTo>
                    <a:lnTo>
                      <a:pt x="42" y="85"/>
                    </a:lnTo>
                    <a:lnTo>
                      <a:pt x="43" y="85"/>
                    </a:lnTo>
                    <a:lnTo>
                      <a:pt x="43" y="85"/>
                    </a:lnTo>
                    <a:lnTo>
                      <a:pt x="43" y="85"/>
                    </a:lnTo>
                    <a:lnTo>
                      <a:pt x="44" y="85"/>
                    </a:lnTo>
                    <a:lnTo>
                      <a:pt x="46" y="85"/>
                    </a:lnTo>
                    <a:lnTo>
                      <a:pt x="47" y="85"/>
                    </a:lnTo>
                    <a:lnTo>
                      <a:pt x="47" y="86"/>
                    </a:lnTo>
                    <a:lnTo>
                      <a:pt x="49" y="86"/>
                    </a:lnTo>
                    <a:lnTo>
                      <a:pt x="49" y="87"/>
                    </a:lnTo>
                    <a:lnTo>
                      <a:pt x="48" y="87"/>
                    </a:lnTo>
                    <a:lnTo>
                      <a:pt x="47" y="86"/>
                    </a:lnTo>
                    <a:lnTo>
                      <a:pt x="46" y="86"/>
                    </a:lnTo>
                    <a:lnTo>
                      <a:pt x="44" y="86"/>
                    </a:lnTo>
                    <a:lnTo>
                      <a:pt x="42" y="85"/>
                    </a:lnTo>
                    <a:lnTo>
                      <a:pt x="42" y="85"/>
                    </a:lnTo>
                    <a:lnTo>
                      <a:pt x="41" y="85"/>
                    </a:lnTo>
                    <a:lnTo>
                      <a:pt x="41" y="85"/>
                    </a:lnTo>
                    <a:lnTo>
                      <a:pt x="40" y="85"/>
                    </a:lnTo>
                    <a:lnTo>
                      <a:pt x="39" y="82"/>
                    </a:lnTo>
                    <a:lnTo>
                      <a:pt x="38" y="82"/>
                    </a:lnTo>
                    <a:lnTo>
                      <a:pt x="38" y="81"/>
                    </a:lnTo>
                    <a:lnTo>
                      <a:pt x="35" y="80"/>
                    </a:lnTo>
                    <a:lnTo>
                      <a:pt x="34" y="79"/>
                    </a:lnTo>
                    <a:lnTo>
                      <a:pt x="32" y="78"/>
                    </a:lnTo>
                    <a:lnTo>
                      <a:pt x="31" y="77"/>
                    </a:lnTo>
                    <a:lnTo>
                      <a:pt x="27" y="75"/>
                    </a:lnTo>
                    <a:lnTo>
                      <a:pt x="25" y="72"/>
                    </a:lnTo>
                    <a:lnTo>
                      <a:pt x="24" y="72"/>
                    </a:lnTo>
                    <a:lnTo>
                      <a:pt x="24" y="71"/>
                    </a:lnTo>
                    <a:lnTo>
                      <a:pt x="23" y="71"/>
                    </a:lnTo>
                    <a:lnTo>
                      <a:pt x="23" y="70"/>
                    </a:lnTo>
                    <a:lnTo>
                      <a:pt x="22" y="70"/>
                    </a:lnTo>
                    <a:lnTo>
                      <a:pt x="21" y="69"/>
                    </a:lnTo>
                    <a:lnTo>
                      <a:pt x="18" y="67"/>
                    </a:lnTo>
                    <a:lnTo>
                      <a:pt x="17" y="65"/>
                    </a:lnTo>
                    <a:lnTo>
                      <a:pt x="15" y="61"/>
                    </a:lnTo>
                    <a:lnTo>
                      <a:pt x="13" y="59"/>
                    </a:lnTo>
                    <a:lnTo>
                      <a:pt x="12" y="58"/>
                    </a:lnTo>
                    <a:lnTo>
                      <a:pt x="9" y="56"/>
                    </a:lnTo>
                    <a:lnTo>
                      <a:pt x="8" y="55"/>
                    </a:lnTo>
                    <a:lnTo>
                      <a:pt x="7" y="54"/>
                    </a:lnTo>
                    <a:lnTo>
                      <a:pt x="6" y="54"/>
                    </a:lnTo>
                    <a:lnTo>
                      <a:pt x="6" y="53"/>
                    </a:lnTo>
                    <a:lnTo>
                      <a:pt x="7" y="53"/>
                    </a:lnTo>
                    <a:lnTo>
                      <a:pt x="8" y="53"/>
                    </a:lnTo>
                    <a:lnTo>
                      <a:pt x="8" y="54"/>
                    </a:lnTo>
                    <a:lnTo>
                      <a:pt x="9" y="55"/>
                    </a:lnTo>
                    <a:lnTo>
                      <a:pt x="10" y="55"/>
                    </a:lnTo>
                    <a:lnTo>
                      <a:pt x="12" y="56"/>
                    </a:lnTo>
                    <a:lnTo>
                      <a:pt x="12" y="58"/>
                    </a:lnTo>
                    <a:lnTo>
                      <a:pt x="13" y="58"/>
                    </a:lnTo>
                    <a:lnTo>
                      <a:pt x="13" y="58"/>
                    </a:lnTo>
                    <a:lnTo>
                      <a:pt x="14" y="58"/>
                    </a:lnTo>
                    <a:lnTo>
                      <a:pt x="14" y="58"/>
                    </a:lnTo>
                    <a:lnTo>
                      <a:pt x="13" y="58"/>
                    </a:lnTo>
                    <a:lnTo>
                      <a:pt x="13" y="58"/>
                    </a:lnTo>
                    <a:lnTo>
                      <a:pt x="13" y="58"/>
                    </a:lnTo>
                    <a:lnTo>
                      <a:pt x="13" y="56"/>
                    </a:lnTo>
                    <a:lnTo>
                      <a:pt x="12" y="56"/>
                    </a:lnTo>
                    <a:lnTo>
                      <a:pt x="10" y="55"/>
                    </a:lnTo>
                    <a:lnTo>
                      <a:pt x="9" y="55"/>
                    </a:lnTo>
                    <a:lnTo>
                      <a:pt x="10" y="54"/>
                    </a:lnTo>
                    <a:lnTo>
                      <a:pt x="9" y="55"/>
                    </a:lnTo>
                    <a:lnTo>
                      <a:pt x="9" y="54"/>
                    </a:lnTo>
                    <a:lnTo>
                      <a:pt x="8" y="54"/>
                    </a:lnTo>
                    <a:lnTo>
                      <a:pt x="9" y="54"/>
                    </a:lnTo>
                    <a:lnTo>
                      <a:pt x="9" y="53"/>
                    </a:lnTo>
                    <a:lnTo>
                      <a:pt x="10" y="53"/>
                    </a:lnTo>
                    <a:lnTo>
                      <a:pt x="10" y="52"/>
                    </a:lnTo>
                    <a:lnTo>
                      <a:pt x="9" y="52"/>
                    </a:lnTo>
                    <a:lnTo>
                      <a:pt x="9" y="53"/>
                    </a:lnTo>
                    <a:lnTo>
                      <a:pt x="8" y="53"/>
                    </a:lnTo>
                    <a:lnTo>
                      <a:pt x="9" y="53"/>
                    </a:lnTo>
                    <a:lnTo>
                      <a:pt x="8" y="53"/>
                    </a:lnTo>
                    <a:lnTo>
                      <a:pt x="8" y="52"/>
                    </a:lnTo>
                    <a:lnTo>
                      <a:pt x="9" y="52"/>
                    </a:lnTo>
                    <a:lnTo>
                      <a:pt x="9" y="51"/>
                    </a:lnTo>
                    <a:lnTo>
                      <a:pt x="9" y="52"/>
                    </a:lnTo>
                    <a:lnTo>
                      <a:pt x="8" y="52"/>
                    </a:lnTo>
                    <a:lnTo>
                      <a:pt x="8" y="53"/>
                    </a:lnTo>
                    <a:lnTo>
                      <a:pt x="8" y="54"/>
                    </a:lnTo>
                    <a:lnTo>
                      <a:pt x="8" y="53"/>
                    </a:lnTo>
                    <a:lnTo>
                      <a:pt x="7" y="53"/>
                    </a:lnTo>
                    <a:lnTo>
                      <a:pt x="7" y="52"/>
                    </a:lnTo>
                    <a:lnTo>
                      <a:pt x="7" y="53"/>
                    </a:lnTo>
                    <a:lnTo>
                      <a:pt x="6" y="53"/>
                    </a:lnTo>
                    <a:lnTo>
                      <a:pt x="6" y="52"/>
                    </a:lnTo>
                    <a:lnTo>
                      <a:pt x="5" y="52"/>
                    </a:lnTo>
                    <a:lnTo>
                      <a:pt x="5" y="53"/>
                    </a:lnTo>
                    <a:lnTo>
                      <a:pt x="4" y="53"/>
                    </a:lnTo>
                    <a:lnTo>
                      <a:pt x="4" y="52"/>
                    </a:lnTo>
                    <a:lnTo>
                      <a:pt x="3" y="52"/>
                    </a:lnTo>
                    <a:lnTo>
                      <a:pt x="0" y="51"/>
                    </a:lnTo>
                    <a:lnTo>
                      <a:pt x="1" y="51"/>
                    </a:lnTo>
                    <a:lnTo>
                      <a:pt x="1" y="50"/>
                    </a:lnTo>
                    <a:lnTo>
                      <a:pt x="1" y="48"/>
                    </a:lnTo>
                    <a:lnTo>
                      <a:pt x="3" y="48"/>
                    </a:lnTo>
                    <a:lnTo>
                      <a:pt x="4" y="48"/>
                    </a:lnTo>
                    <a:lnTo>
                      <a:pt x="5" y="47"/>
                    </a:lnTo>
                    <a:lnTo>
                      <a:pt x="6" y="46"/>
                    </a:lnTo>
                    <a:lnTo>
                      <a:pt x="6" y="44"/>
                    </a:lnTo>
                    <a:lnTo>
                      <a:pt x="5" y="43"/>
                    </a:lnTo>
                    <a:lnTo>
                      <a:pt x="5" y="42"/>
                    </a:lnTo>
                    <a:lnTo>
                      <a:pt x="5" y="41"/>
                    </a:lnTo>
                    <a:lnTo>
                      <a:pt x="6" y="39"/>
                    </a:lnTo>
                    <a:lnTo>
                      <a:pt x="7" y="37"/>
                    </a:lnTo>
                    <a:lnTo>
                      <a:pt x="7" y="36"/>
                    </a:lnTo>
                    <a:lnTo>
                      <a:pt x="7" y="35"/>
                    </a:lnTo>
                    <a:lnTo>
                      <a:pt x="8" y="35"/>
                    </a:lnTo>
                    <a:lnTo>
                      <a:pt x="8" y="34"/>
                    </a:lnTo>
                    <a:lnTo>
                      <a:pt x="9" y="34"/>
                    </a:lnTo>
                    <a:lnTo>
                      <a:pt x="9" y="33"/>
                    </a:lnTo>
                    <a:lnTo>
                      <a:pt x="10" y="31"/>
                    </a:lnTo>
                    <a:lnTo>
                      <a:pt x="12" y="31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2" y="29"/>
                    </a:lnTo>
                    <a:lnTo>
                      <a:pt x="12" y="28"/>
                    </a:lnTo>
                    <a:lnTo>
                      <a:pt x="13" y="28"/>
                    </a:lnTo>
                    <a:lnTo>
                      <a:pt x="13" y="27"/>
                    </a:lnTo>
                    <a:lnTo>
                      <a:pt x="13" y="25"/>
                    </a:lnTo>
                    <a:lnTo>
                      <a:pt x="14" y="25"/>
                    </a:lnTo>
                    <a:lnTo>
                      <a:pt x="14" y="24"/>
                    </a:lnTo>
                    <a:lnTo>
                      <a:pt x="15" y="24"/>
                    </a:lnTo>
                    <a:lnTo>
                      <a:pt x="15" y="22"/>
                    </a:lnTo>
                    <a:lnTo>
                      <a:pt x="15" y="22"/>
                    </a:lnTo>
                    <a:lnTo>
                      <a:pt x="15" y="21"/>
                    </a:lnTo>
                    <a:lnTo>
                      <a:pt x="16" y="21"/>
                    </a:lnTo>
                    <a:lnTo>
                      <a:pt x="16" y="20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18" y="19"/>
                    </a:lnTo>
                    <a:lnTo>
                      <a:pt x="18" y="18"/>
                    </a:lnTo>
                    <a:lnTo>
                      <a:pt x="21" y="18"/>
                    </a:lnTo>
                    <a:lnTo>
                      <a:pt x="22" y="18"/>
                    </a:lnTo>
                    <a:lnTo>
                      <a:pt x="22" y="17"/>
                    </a:lnTo>
                    <a:lnTo>
                      <a:pt x="22" y="16"/>
                    </a:lnTo>
                    <a:lnTo>
                      <a:pt x="24" y="16"/>
                    </a:lnTo>
                    <a:lnTo>
                      <a:pt x="24" y="14"/>
                    </a:lnTo>
                    <a:lnTo>
                      <a:pt x="24" y="13"/>
                    </a:lnTo>
                    <a:lnTo>
                      <a:pt x="25" y="13"/>
                    </a:lnTo>
                    <a:lnTo>
                      <a:pt x="26" y="13"/>
                    </a:lnTo>
                    <a:lnTo>
                      <a:pt x="26" y="12"/>
                    </a:lnTo>
                    <a:lnTo>
                      <a:pt x="27" y="12"/>
                    </a:lnTo>
                    <a:lnTo>
                      <a:pt x="27" y="11"/>
                    </a:lnTo>
                    <a:lnTo>
                      <a:pt x="27" y="10"/>
                    </a:lnTo>
                    <a:lnTo>
                      <a:pt x="29" y="10"/>
                    </a:lnTo>
                    <a:lnTo>
                      <a:pt x="30" y="10"/>
                    </a:lnTo>
                    <a:lnTo>
                      <a:pt x="30" y="9"/>
                    </a:lnTo>
                    <a:lnTo>
                      <a:pt x="30" y="8"/>
                    </a:lnTo>
                    <a:lnTo>
                      <a:pt x="30" y="7"/>
                    </a:lnTo>
                    <a:lnTo>
                      <a:pt x="30" y="5"/>
                    </a:lnTo>
                    <a:lnTo>
                      <a:pt x="30" y="4"/>
                    </a:lnTo>
                    <a:lnTo>
                      <a:pt x="30" y="3"/>
                    </a:lnTo>
                    <a:lnTo>
                      <a:pt x="30" y="3"/>
                    </a:lnTo>
                    <a:lnTo>
                      <a:pt x="30" y="2"/>
                    </a:lnTo>
                    <a:lnTo>
                      <a:pt x="30" y="1"/>
                    </a:lnTo>
                    <a:lnTo>
                      <a:pt x="30" y="0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4" y="0"/>
                    </a:lnTo>
                    <a:lnTo>
                      <a:pt x="35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39" y="0"/>
                    </a:lnTo>
                    <a:lnTo>
                      <a:pt x="40" y="0"/>
                    </a:lnTo>
                    <a:lnTo>
                      <a:pt x="41" y="0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  <p:sp>
            <p:nvSpPr>
              <p:cNvPr id="7" name="Freeform 108">
                <a:extLst>
                  <a:ext uri="{FF2B5EF4-FFF2-40B4-BE49-F238E27FC236}">
                    <a16:creationId xmlns:a16="http://schemas.microsoft.com/office/drawing/2014/main" id="{AF9BC09F-F2D0-A54B-2287-DE421ADF20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7783" y="4308475"/>
                <a:ext cx="1073150" cy="265113"/>
              </a:xfrm>
              <a:custGeom>
                <a:avLst/>
                <a:gdLst>
                  <a:gd name="T0" fmla="*/ 669 w 676"/>
                  <a:gd name="T1" fmla="*/ 22 h 167"/>
                  <a:gd name="T2" fmla="*/ 665 w 676"/>
                  <a:gd name="T3" fmla="*/ 29 h 167"/>
                  <a:gd name="T4" fmla="*/ 659 w 676"/>
                  <a:gd name="T5" fmla="*/ 33 h 167"/>
                  <a:gd name="T6" fmla="*/ 654 w 676"/>
                  <a:gd name="T7" fmla="*/ 40 h 167"/>
                  <a:gd name="T8" fmla="*/ 658 w 676"/>
                  <a:gd name="T9" fmla="*/ 45 h 167"/>
                  <a:gd name="T10" fmla="*/ 657 w 676"/>
                  <a:gd name="T11" fmla="*/ 47 h 167"/>
                  <a:gd name="T12" fmla="*/ 660 w 676"/>
                  <a:gd name="T13" fmla="*/ 54 h 167"/>
                  <a:gd name="T14" fmla="*/ 658 w 676"/>
                  <a:gd name="T15" fmla="*/ 58 h 167"/>
                  <a:gd name="T16" fmla="*/ 657 w 676"/>
                  <a:gd name="T17" fmla="*/ 64 h 167"/>
                  <a:gd name="T18" fmla="*/ 656 w 676"/>
                  <a:gd name="T19" fmla="*/ 68 h 167"/>
                  <a:gd name="T20" fmla="*/ 658 w 676"/>
                  <a:gd name="T21" fmla="*/ 75 h 167"/>
                  <a:gd name="T22" fmla="*/ 659 w 676"/>
                  <a:gd name="T23" fmla="*/ 81 h 167"/>
                  <a:gd name="T24" fmla="*/ 658 w 676"/>
                  <a:gd name="T25" fmla="*/ 90 h 167"/>
                  <a:gd name="T26" fmla="*/ 661 w 676"/>
                  <a:gd name="T27" fmla="*/ 95 h 167"/>
                  <a:gd name="T28" fmla="*/ 661 w 676"/>
                  <a:gd name="T29" fmla="*/ 99 h 167"/>
                  <a:gd name="T30" fmla="*/ 656 w 676"/>
                  <a:gd name="T31" fmla="*/ 104 h 167"/>
                  <a:gd name="T32" fmla="*/ 658 w 676"/>
                  <a:gd name="T33" fmla="*/ 109 h 167"/>
                  <a:gd name="T34" fmla="*/ 657 w 676"/>
                  <a:gd name="T35" fmla="*/ 114 h 167"/>
                  <a:gd name="T36" fmla="*/ 657 w 676"/>
                  <a:gd name="T37" fmla="*/ 121 h 167"/>
                  <a:gd name="T38" fmla="*/ 653 w 676"/>
                  <a:gd name="T39" fmla="*/ 127 h 167"/>
                  <a:gd name="T40" fmla="*/ 657 w 676"/>
                  <a:gd name="T41" fmla="*/ 134 h 167"/>
                  <a:gd name="T42" fmla="*/ 651 w 676"/>
                  <a:gd name="T43" fmla="*/ 140 h 167"/>
                  <a:gd name="T44" fmla="*/ 648 w 676"/>
                  <a:gd name="T45" fmla="*/ 146 h 167"/>
                  <a:gd name="T46" fmla="*/ 642 w 676"/>
                  <a:gd name="T47" fmla="*/ 149 h 167"/>
                  <a:gd name="T48" fmla="*/ 639 w 676"/>
                  <a:gd name="T49" fmla="*/ 154 h 167"/>
                  <a:gd name="T50" fmla="*/ 635 w 676"/>
                  <a:gd name="T51" fmla="*/ 160 h 167"/>
                  <a:gd name="T52" fmla="*/ 592 w 676"/>
                  <a:gd name="T53" fmla="*/ 165 h 167"/>
                  <a:gd name="T54" fmla="*/ 384 w 676"/>
                  <a:gd name="T55" fmla="*/ 166 h 167"/>
                  <a:gd name="T56" fmla="*/ 328 w 676"/>
                  <a:gd name="T57" fmla="*/ 167 h 167"/>
                  <a:gd name="T58" fmla="*/ 311 w 676"/>
                  <a:gd name="T59" fmla="*/ 166 h 167"/>
                  <a:gd name="T60" fmla="*/ 293 w 676"/>
                  <a:gd name="T61" fmla="*/ 166 h 167"/>
                  <a:gd name="T62" fmla="*/ 265 w 676"/>
                  <a:gd name="T63" fmla="*/ 166 h 167"/>
                  <a:gd name="T64" fmla="*/ 246 w 676"/>
                  <a:gd name="T65" fmla="*/ 167 h 167"/>
                  <a:gd name="T66" fmla="*/ 229 w 676"/>
                  <a:gd name="T67" fmla="*/ 166 h 167"/>
                  <a:gd name="T68" fmla="*/ 215 w 676"/>
                  <a:gd name="T69" fmla="*/ 166 h 167"/>
                  <a:gd name="T70" fmla="*/ 195 w 676"/>
                  <a:gd name="T71" fmla="*/ 167 h 167"/>
                  <a:gd name="T72" fmla="*/ 179 w 676"/>
                  <a:gd name="T73" fmla="*/ 167 h 167"/>
                  <a:gd name="T74" fmla="*/ 171 w 676"/>
                  <a:gd name="T75" fmla="*/ 167 h 167"/>
                  <a:gd name="T76" fmla="*/ 160 w 676"/>
                  <a:gd name="T77" fmla="*/ 166 h 167"/>
                  <a:gd name="T78" fmla="*/ 100 w 676"/>
                  <a:gd name="T79" fmla="*/ 165 h 167"/>
                  <a:gd name="T80" fmla="*/ 65 w 676"/>
                  <a:gd name="T81" fmla="*/ 150 h 167"/>
                  <a:gd name="T82" fmla="*/ 43 w 676"/>
                  <a:gd name="T83" fmla="*/ 148 h 167"/>
                  <a:gd name="T84" fmla="*/ 34 w 676"/>
                  <a:gd name="T85" fmla="*/ 147 h 167"/>
                  <a:gd name="T86" fmla="*/ 41 w 676"/>
                  <a:gd name="T87" fmla="*/ 129 h 167"/>
                  <a:gd name="T88" fmla="*/ 30 w 676"/>
                  <a:gd name="T89" fmla="*/ 84 h 167"/>
                  <a:gd name="T90" fmla="*/ 9 w 676"/>
                  <a:gd name="T91" fmla="*/ 68 h 167"/>
                  <a:gd name="T92" fmla="*/ 0 w 676"/>
                  <a:gd name="T93" fmla="*/ 55 h 167"/>
                  <a:gd name="T94" fmla="*/ 3 w 676"/>
                  <a:gd name="T95" fmla="*/ 41 h 167"/>
                  <a:gd name="T96" fmla="*/ 24 w 676"/>
                  <a:gd name="T97" fmla="*/ 16 h 167"/>
                  <a:gd name="T98" fmla="*/ 62 w 676"/>
                  <a:gd name="T99" fmla="*/ 17 h 167"/>
                  <a:gd name="T100" fmla="*/ 93 w 676"/>
                  <a:gd name="T101" fmla="*/ 17 h 167"/>
                  <a:gd name="T102" fmla="*/ 125 w 676"/>
                  <a:gd name="T103" fmla="*/ 22 h 167"/>
                  <a:gd name="T104" fmla="*/ 131 w 676"/>
                  <a:gd name="T105" fmla="*/ 21 h 167"/>
                  <a:gd name="T106" fmla="*/ 139 w 676"/>
                  <a:gd name="T107" fmla="*/ 21 h 167"/>
                  <a:gd name="T108" fmla="*/ 147 w 676"/>
                  <a:gd name="T109" fmla="*/ 21 h 167"/>
                  <a:gd name="T110" fmla="*/ 155 w 676"/>
                  <a:gd name="T111" fmla="*/ 21 h 167"/>
                  <a:gd name="T112" fmla="*/ 199 w 676"/>
                  <a:gd name="T113" fmla="*/ 13 h 167"/>
                  <a:gd name="T114" fmla="*/ 448 w 676"/>
                  <a:gd name="T115" fmla="*/ 13 h 167"/>
                  <a:gd name="T116" fmla="*/ 591 w 676"/>
                  <a:gd name="T117" fmla="*/ 2 h 167"/>
                  <a:gd name="T118" fmla="*/ 675 w 676"/>
                  <a:gd name="T119" fmla="*/ 3 h 167"/>
                  <a:gd name="T120" fmla="*/ 674 w 676"/>
                  <a:gd name="T121" fmla="*/ 11 h 167"/>
                  <a:gd name="T122" fmla="*/ 674 w 676"/>
                  <a:gd name="T123" fmla="*/ 17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76" h="167">
                    <a:moveTo>
                      <a:pt x="671" y="20"/>
                    </a:moveTo>
                    <a:lnTo>
                      <a:pt x="670" y="20"/>
                    </a:lnTo>
                    <a:lnTo>
                      <a:pt x="669" y="20"/>
                    </a:lnTo>
                    <a:lnTo>
                      <a:pt x="668" y="20"/>
                    </a:lnTo>
                    <a:lnTo>
                      <a:pt x="668" y="21"/>
                    </a:lnTo>
                    <a:lnTo>
                      <a:pt x="668" y="22"/>
                    </a:lnTo>
                    <a:lnTo>
                      <a:pt x="669" y="22"/>
                    </a:lnTo>
                    <a:lnTo>
                      <a:pt x="670" y="23"/>
                    </a:lnTo>
                    <a:lnTo>
                      <a:pt x="669" y="24"/>
                    </a:lnTo>
                    <a:lnTo>
                      <a:pt x="668" y="24"/>
                    </a:lnTo>
                    <a:lnTo>
                      <a:pt x="667" y="25"/>
                    </a:lnTo>
                    <a:lnTo>
                      <a:pt x="666" y="27"/>
                    </a:lnTo>
                    <a:lnTo>
                      <a:pt x="665" y="28"/>
                    </a:lnTo>
                    <a:lnTo>
                      <a:pt x="665" y="29"/>
                    </a:lnTo>
                    <a:lnTo>
                      <a:pt x="663" y="30"/>
                    </a:lnTo>
                    <a:lnTo>
                      <a:pt x="662" y="30"/>
                    </a:lnTo>
                    <a:lnTo>
                      <a:pt x="662" y="31"/>
                    </a:lnTo>
                    <a:lnTo>
                      <a:pt x="661" y="31"/>
                    </a:lnTo>
                    <a:lnTo>
                      <a:pt x="661" y="32"/>
                    </a:lnTo>
                    <a:lnTo>
                      <a:pt x="660" y="33"/>
                    </a:lnTo>
                    <a:lnTo>
                      <a:pt x="659" y="33"/>
                    </a:lnTo>
                    <a:lnTo>
                      <a:pt x="658" y="33"/>
                    </a:lnTo>
                    <a:lnTo>
                      <a:pt x="657" y="34"/>
                    </a:lnTo>
                    <a:lnTo>
                      <a:pt x="656" y="36"/>
                    </a:lnTo>
                    <a:lnTo>
                      <a:pt x="656" y="37"/>
                    </a:lnTo>
                    <a:lnTo>
                      <a:pt x="656" y="38"/>
                    </a:lnTo>
                    <a:lnTo>
                      <a:pt x="654" y="39"/>
                    </a:lnTo>
                    <a:lnTo>
                      <a:pt x="654" y="40"/>
                    </a:lnTo>
                    <a:lnTo>
                      <a:pt x="654" y="40"/>
                    </a:lnTo>
                    <a:lnTo>
                      <a:pt x="654" y="41"/>
                    </a:lnTo>
                    <a:lnTo>
                      <a:pt x="656" y="41"/>
                    </a:lnTo>
                    <a:lnTo>
                      <a:pt x="657" y="41"/>
                    </a:lnTo>
                    <a:lnTo>
                      <a:pt x="658" y="42"/>
                    </a:lnTo>
                    <a:lnTo>
                      <a:pt x="658" y="44"/>
                    </a:lnTo>
                    <a:lnTo>
                      <a:pt x="658" y="45"/>
                    </a:lnTo>
                    <a:lnTo>
                      <a:pt x="659" y="45"/>
                    </a:lnTo>
                    <a:lnTo>
                      <a:pt x="659" y="46"/>
                    </a:lnTo>
                    <a:lnTo>
                      <a:pt x="659" y="47"/>
                    </a:lnTo>
                    <a:lnTo>
                      <a:pt x="659" y="48"/>
                    </a:lnTo>
                    <a:lnTo>
                      <a:pt x="658" y="48"/>
                    </a:lnTo>
                    <a:lnTo>
                      <a:pt x="658" y="48"/>
                    </a:lnTo>
                    <a:lnTo>
                      <a:pt x="657" y="47"/>
                    </a:lnTo>
                    <a:lnTo>
                      <a:pt x="657" y="48"/>
                    </a:lnTo>
                    <a:lnTo>
                      <a:pt x="657" y="49"/>
                    </a:lnTo>
                    <a:lnTo>
                      <a:pt x="658" y="50"/>
                    </a:lnTo>
                    <a:lnTo>
                      <a:pt x="658" y="51"/>
                    </a:lnTo>
                    <a:lnTo>
                      <a:pt x="658" y="53"/>
                    </a:lnTo>
                    <a:lnTo>
                      <a:pt x="659" y="53"/>
                    </a:lnTo>
                    <a:lnTo>
                      <a:pt x="660" y="54"/>
                    </a:lnTo>
                    <a:lnTo>
                      <a:pt x="660" y="55"/>
                    </a:lnTo>
                    <a:lnTo>
                      <a:pt x="660" y="56"/>
                    </a:lnTo>
                    <a:lnTo>
                      <a:pt x="660" y="57"/>
                    </a:lnTo>
                    <a:lnTo>
                      <a:pt x="659" y="57"/>
                    </a:lnTo>
                    <a:lnTo>
                      <a:pt x="658" y="57"/>
                    </a:lnTo>
                    <a:lnTo>
                      <a:pt x="658" y="58"/>
                    </a:lnTo>
                    <a:lnTo>
                      <a:pt x="658" y="58"/>
                    </a:lnTo>
                    <a:lnTo>
                      <a:pt x="657" y="58"/>
                    </a:lnTo>
                    <a:lnTo>
                      <a:pt x="656" y="58"/>
                    </a:lnTo>
                    <a:lnTo>
                      <a:pt x="656" y="59"/>
                    </a:lnTo>
                    <a:lnTo>
                      <a:pt x="656" y="61"/>
                    </a:lnTo>
                    <a:lnTo>
                      <a:pt x="656" y="62"/>
                    </a:lnTo>
                    <a:lnTo>
                      <a:pt x="656" y="63"/>
                    </a:lnTo>
                    <a:lnTo>
                      <a:pt x="657" y="64"/>
                    </a:lnTo>
                    <a:lnTo>
                      <a:pt x="657" y="65"/>
                    </a:lnTo>
                    <a:lnTo>
                      <a:pt x="658" y="66"/>
                    </a:lnTo>
                    <a:lnTo>
                      <a:pt x="658" y="67"/>
                    </a:lnTo>
                    <a:lnTo>
                      <a:pt x="658" y="67"/>
                    </a:lnTo>
                    <a:lnTo>
                      <a:pt x="657" y="67"/>
                    </a:lnTo>
                    <a:lnTo>
                      <a:pt x="657" y="68"/>
                    </a:lnTo>
                    <a:lnTo>
                      <a:pt x="656" y="68"/>
                    </a:lnTo>
                    <a:lnTo>
                      <a:pt x="656" y="70"/>
                    </a:lnTo>
                    <a:lnTo>
                      <a:pt x="657" y="70"/>
                    </a:lnTo>
                    <a:lnTo>
                      <a:pt x="657" y="71"/>
                    </a:lnTo>
                    <a:lnTo>
                      <a:pt x="657" y="72"/>
                    </a:lnTo>
                    <a:lnTo>
                      <a:pt x="658" y="73"/>
                    </a:lnTo>
                    <a:lnTo>
                      <a:pt x="658" y="74"/>
                    </a:lnTo>
                    <a:lnTo>
                      <a:pt x="658" y="75"/>
                    </a:lnTo>
                    <a:lnTo>
                      <a:pt x="658" y="76"/>
                    </a:lnTo>
                    <a:lnTo>
                      <a:pt x="658" y="76"/>
                    </a:lnTo>
                    <a:lnTo>
                      <a:pt x="658" y="78"/>
                    </a:lnTo>
                    <a:lnTo>
                      <a:pt x="658" y="79"/>
                    </a:lnTo>
                    <a:lnTo>
                      <a:pt x="659" y="79"/>
                    </a:lnTo>
                    <a:lnTo>
                      <a:pt x="659" y="80"/>
                    </a:lnTo>
                    <a:lnTo>
                      <a:pt x="659" y="81"/>
                    </a:lnTo>
                    <a:lnTo>
                      <a:pt x="660" y="83"/>
                    </a:lnTo>
                    <a:lnTo>
                      <a:pt x="660" y="84"/>
                    </a:lnTo>
                    <a:lnTo>
                      <a:pt x="660" y="85"/>
                    </a:lnTo>
                    <a:lnTo>
                      <a:pt x="659" y="87"/>
                    </a:lnTo>
                    <a:lnTo>
                      <a:pt x="659" y="88"/>
                    </a:lnTo>
                    <a:lnTo>
                      <a:pt x="659" y="89"/>
                    </a:lnTo>
                    <a:lnTo>
                      <a:pt x="658" y="90"/>
                    </a:lnTo>
                    <a:lnTo>
                      <a:pt x="659" y="90"/>
                    </a:lnTo>
                    <a:lnTo>
                      <a:pt x="659" y="91"/>
                    </a:lnTo>
                    <a:lnTo>
                      <a:pt x="660" y="91"/>
                    </a:lnTo>
                    <a:lnTo>
                      <a:pt x="660" y="92"/>
                    </a:lnTo>
                    <a:lnTo>
                      <a:pt x="660" y="93"/>
                    </a:lnTo>
                    <a:lnTo>
                      <a:pt x="661" y="93"/>
                    </a:lnTo>
                    <a:lnTo>
                      <a:pt x="661" y="95"/>
                    </a:lnTo>
                    <a:lnTo>
                      <a:pt x="662" y="95"/>
                    </a:lnTo>
                    <a:lnTo>
                      <a:pt x="662" y="95"/>
                    </a:lnTo>
                    <a:lnTo>
                      <a:pt x="662" y="96"/>
                    </a:lnTo>
                    <a:lnTo>
                      <a:pt x="662" y="97"/>
                    </a:lnTo>
                    <a:lnTo>
                      <a:pt x="661" y="97"/>
                    </a:lnTo>
                    <a:lnTo>
                      <a:pt x="661" y="98"/>
                    </a:lnTo>
                    <a:lnTo>
                      <a:pt x="661" y="99"/>
                    </a:lnTo>
                    <a:lnTo>
                      <a:pt x="660" y="99"/>
                    </a:lnTo>
                    <a:lnTo>
                      <a:pt x="659" y="100"/>
                    </a:lnTo>
                    <a:lnTo>
                      <a:pt x="658" y="100"/>
                    </a:lnTo>
                    <a:lnTo>
                      <a:pt x="658" y="100"/>
                    </a:lnTo>
                    <a:lnTo>
                      <a:pt x="657" y="101"/>
                    </a:lnTo>
                    <a:lnTo>
                      <a:pt x="656" y="102"/>
                    </a:lnTo>
                    <a:lnTo>
                      <a:pt x="656" y="104"/>
                    </a:lnTo>
                    <a:lnTo>
                      <a:pt x="654" y="106"/>
                    </a:lnTo>
                    <a:lnTo>
                      <a:pt x="656" y="106"/>
                    </a:lnTo>
                    <a:lnTo>
                      <a:pt x="657" y="107"/>
                    </a:lnTo>
                    <a:lnTo>
                      <a:pt x="658" y="107"/>
                    </a:lnTo>
                    <a:lnTo>
                      <a:pt x="658" y="107"/>
                    </a:lnTo>
                    <a:lnTo>
                      <a:pt x="658" y="108"/>
                    </a:lnTo>
                    <a:lnTo>
                      <a:pt x="658" y="109"/>
                    </a:lnTo>
                    <a:lnTo>
                      <a:pt x="657" y="109"/>
                    </a:lnTo>
                    <a:lnTo>
                      <a:pt x="656" y="109"/>
                    </a:lnTo>
                    <a:lnTo>
                      <a:pt x="654" y="110"/>
                    </a:lnTo>
                    <a:lnTo>
                      <a:pt x="654" y="112"/>
                    </a:lnTo>
                    <a:lnTo>
                      <a:pt x="656" y="113"/>
                    </a:lnTo>
                    <a:lnTo>
                      <a:pt x="657" y="113"/>
                    </a:lnTo>
                    <a:lnTo>
                      <a:pt x="657" y="114"/>
                    </a:lnTo>
                    <a:lnTo>
                      <a:pt x="657" y="115"/>
                    </a:lnTo>
                    <a:lnTo>
                      <a:pt x="657" y="116"/>
                    </a:lnTo>
                    <a:lnTo>
                      <a:pt x="656" y="116"/>
                    </a:lnTo>
                    <a:lnTo>
                      <a:pt x="656" y="117"/>
                    </a:lnTo>
                    <a:lnTo>
                      <a:pt x="656" y="118"/>
                    </a:lnTo>
                    <a:lnTo>
                      <a:pt x="657" y="119"/>
                    </a:lnTo>
                    <a:lnTo>
                      <a:pt x="657" y="121"/>
                    </a:lnTo>
                    <a:lnTo>
                      <a:pt x="656" y="122"/>
                    </a:lnTo>
                    <a:lnTo>
                      <a:pt x="656" y="122"/>
                    </a:lnTo>
                    <a:lnTo>
                      <a:pt x="654" y="122"/>
                    </a:lnTo>
                    <a:lnTo>
                      <a:pt x="654" y="123"/>
                    </a:lnTo>
                    <a:lnTo>
                      <a:pt x="653" y="124"/>
                    </a:lnTo>
                    <a:lnTo>
                      <a:pt x="653" y="125"/>
                    </a:lnTo>
                    <a:lnTo>
                      <a:pt x="653" y="127"/>
                    </a:lnTo>
                    <a:lnTo>
                      <a:pt x="653" y="129"/>
                    </a:lnTo>
                    <a:lnTo>
                      <a:pt x="653" y="130"/>
                    </a:lnTo>
                    <a:lnTo>
                      <a:pt x="654" y="130"/>
                    </a:lnTo>
                    <a:lnTo>
                      <a:pt x="654" y="131"/>
                    </a:lnTo>
                    <a:lnTo>
                      <a:pt x="654" y="132"/>
                    </a:lnTo>
                    <a:lnTo>
                      <a:pt x="656" y="133"/>
                    </a:lnTo>
                    <a:lnTo>
                      <a:pt x="657" y="134"/>
                    </a:lnTo>
                    <a:lnTo>
                      <a:pt x="657" y="135"/>
                    </a:lnTo>
                    <a:lnTo>
                      <a:pt x="656" y="135"/>
                    </a:lnTo>
                    <a:lnTo>
                      <a:pt x="656" y="137"/>
                    </a:lnTo>
                    <a:lnTo>
                      <a:pt x="653" y="138"/>
                    </a:lnTo>
                    <a:lnTo>
                      <a:pt x="652" y="138"/>
                    </a:lnTo>
                    <a:lnTo>
                      <a:pt x="651" y="139"/>
                    </a:lnTo>
                    <a:lnTo>
                      <a:pt x="651" y="140"/>
                    </a:lnTo>
                    <a:lnTo>
                      <a:pt x="650" y="140"/>
                    </a:lnTo>
                    <a:lnTo>
                      <a:pt x="649" y="140"/>
                    </a:lnTo>
                    <a:lnTo>
                      <a:pt x="649" y="141"/>
                    </a:lnTo>
                    <a:lnTo>
                      <a:pt x="649" y="142"/>
                    </a:lnTo>
                    <a:lnTo>
                      <a:pt x="649" y="143"/>
                    </a:lnTo>
                    <a:lnTo>
                      <a:pt x="649" y="144"/>
                    </a:lnTo>
                    <a:lnTo>
                      <a:pt x="648" y="146"/>
                    </a:lnTo>
                    <a:lnTo>
                      <a:pt x="647" y="147"/>
                    </a:lnTo>
                    <a:lnTo>
                      <a:pt x="645" y="147"/>
                    </a:lnTo>
                    <a:lnTo>
                      <a:pt x="644" y="147"/>
                    </a:lnTo>
                    <a:lnTo>
                      <a:pt x="644" y="148"/>
                    </a:lnTo>
                    <a:lnTo>
                      <a:pt x="643" y="148"/>
                    </a:lnTo>
                    <a:lnTo>
                      <a:pt x="642" y="149"/>
                    </a:lnTo>
                    <a:lnTo>
                      <a:pt x="642" y="149"/>
                    </a:lnTo>
                    <a:lnTo>
                      <a:pt x="641" y="149"/>
                    </a:lnTo>
                    <a:lnTo>
                      <a:pt x="641" y="150"/>
                    </a:lnTo>
                    <a:lnTo>
                      <a:pt x="641" y="151"/>
                    </a:lnTo>
                    <a:lnTo>
                      <a:pt x="640" y="151"/>
                    </a:lnTo>
                    <a:lnTo>
                      <a:pt x="640" y="152"/>
                    </a:lnTo>
                    <a:lnTo>
                      <a:pt x="640" y="154"/>
                    </a:lnTo>
                    <a:lnTo>
                      <a:pt x="639" y="154"/>
                    </a:lnTo>
                    <a:lnTo>
                      <a:pt x="639" y="155"/>
                    </a:lnTo>
                    <a:lnTo>
                      <a:pt x="637" y="155"/>
                    </a:lnTo>
                    <a:lnTo>
                      <a:pt x="637" y="156"/>
                    </a:lnTo>
                    <a:lnTo>
                      <a:pt x="636" y="156"/>
                    </a:lnTo>
                    <a:lnTo>
                      <a:pt x="636" y="157"/>
                    </a:lnTo>
                    <a:lnTo>
                      <a:pt x="635" y="159"/>
                    </a:lnTo>
                    <a:lnTo>
                      <a:pt x="635" y="160"/>
                    </a:lnTo>
                    <a:lnTo>
                      <a:pt x="635" y="161"/>
                    </a:lnTo>
                    <a:lnTo>
                      <a:pt x="635" y="164"/>
                    </a:lnTo>
                    <a:lnTo>
                      <a:pt x="634" y="164"/>
                    </a:lnTo>
                    <a:lnTo>
                      <a:pt x="616" y="164"/>
                    </a:lnTo>
                    <a:lnTo>
                      <a:pt x="613" y="164"/>
                    </a:lnTo>
                    <a:lnTo>
                      <a:pt x="609" y="164"/>
                    </a:lnTo>
                    <a:lnTo>
                      <a:pt x="592" y="165"/>
                    </a:lnTo>
                    <a:lnTo>
                      <a:pt x="531" y="165"/>
                    </a:lnTo>
                    <a:lnTo>
                      <a:pt x="497" y="165"/>
                    </a:lnTo>
                    <a:lnTo>
                      <a:pt x="444" y="166"/>
                    </a:lnTo>
                    <a:lnTo>
                      <a:pt x="439" y="166"/>
                    </a:lnTo>
                    <a:lnTo>
                      <a:pt x="414" y="166"/>
                    </a:lnTo>
                    <a:lnTo>
                      <a:pt x="385" y="166"/>
                    </a:lnTo>
                    <a:lnTo>
                      <a:pt x="384" y="166"/>
                    </a:lnTo>
                    <a:lnTo>
                      <a:pt x="383" y="166"/>
                    </a:lnTo>
                    <a:lnTo>
                      <a:pt x="374" y="166"/>
                    </a:lnTo>
                    <a:lnTo>
                      <a:pt x="340" y="166"/>
                    </a:lnTo>
                    <a:lnTo>
                      <a:pt x="336" y="166"/>
                    </a:lnTo>
                    <a:lnTo>
                      <a:pt x="331" y="166"/>
                    </a:lnTo>
                    <a:lnTo>
                      <a:pt x="331" y="167"/>
                    </a:lnTo>
                    <a:lnTo>
                      <a:pt x="328" y="167"/>
                    </a:lnTo>
                    <a:lnTo>
                      <a:pt x="326" y="167"/>
                    </a:lnTo>
                    <a:lnTo>
                      <a:pt x="325" y="167"/>
                    </a:lnTo>
                    <a:lnTo>
                      <a:pt x="323" y="167"/>
                    </a:lnTo>
                    <a:lnTo>
                      <a:pt x="322" y="167"/>
                    </a:lnTo>
                    <a:lnTo>
                      <a:pt x="319" y="167"/>
                    </a:lnTo>
                    <a:lnTo>
                      <a:pt x="316" y="166"/>
                    </a:lnTo>
                    <a:lnTo>
                      <a:pt x="311" y="166"/>
                    </a:lnTo>
                    <a:lnTo>
                      <a:pt x="308" y="166"/>
                    </a:lnTo>
                    <a:lnTo>
                      <a:pt x="307" y="166"/>
                    </a:lnTo>
                    <a:lnTo>
                      <a:pt x="305" y="166"/>
                    </a:lnTo>
                    <a:lnTo>
                      <a:pt x="303" y="166"/>
                    </a:lnTo>
                    <a:lnTo>
                      <a:pt x="298" y="166"/>
                    </a:lnTo>
                    <a:lnTo>
                      <a:pt x="297" y="166"/>
                    </a:lnTo>
                    <a:lnTo>
                      <a:pt x="293" y="166"/>
                    </a:lnTo>
                    <a:lnTo>
                      <a:pt x="285" y="166"/>
                    </a:lnTo>
                    <a:lnTo>
                      <a:pt x="281" y="166"/>
                    </a:lnTo>
                    <a:lnTo>
                      <a:pt x="276" y="166"/>
                    </a:lnTo>
                    <a:lnTo>
                      <a:pt x="271" y="166"/>
                    </a:lnTo>
                    <a:lnTo>
                      <a:pt x="270" y="166"/>
                    </a:lnTo>
                    <a:lnTo>
                      <a:pt x="266" y="166"/>
                    </a:lnTo>
                    <a:lnTo>
                      <a:pt x="265" y="166"/>
                    </a:lnTo>
                    <a:lnTo>
                      <a:pt x="263" y="166"/>
                    </a:lnTo>
                    <a:lnTo>
                      <a:pt x="262" y="166"/>
                    </a:lnTo>
                    <a:lnTo>
                      <a:pt x="257" y="166"/>
                    </a:lnTo>
                    <a:lnTo>
                      <a:pt x="250" y="167"/>
                    </a:lnTo>
                    <a:lnTo>
                      <a:pt x="248" y="167"/>
                    </a:lnTo>
                    <a:lnTo>
                      <a:pt x="247" y="167"/>
                    </a:lnTo>
                    <a:lnTo>
                      <a:pt x="246" y="167"/>
                    </a:lnTo>
                    <a:lnTo>
                      <a:pt x="245" y="167"/>
                    </a:lnTo>
                    <a:lnTo>
                      <a:pt x="241" y="167"/>
                    </a:lnTo>
                    <a:lnTo>
                      <a:pt x="238" y="167"/>
                    </a:lnTo>
                    <a:lnTo>
                      <a:pt x="237" y="167"/>
                    </a:lnTo>
                    <a:lnTo>
                      <a:pt x="234" y="167"/>
                    </a:lnTo>
                    <a:lnTo>
                      <a:pt x="232" y="167"/>
                    </a:lnTo>
                    <a:lnTo>
                      <a:pt x="229" y="166"/>
                    </a:lnTo>
                    <a:lnTo>
                      <a:pt x="228" y="166"/>
                    </a:lnTo>
                    <a:lnTo>
                      <a:pt x="224" y="166"/>
                    </a:lnTo>
                    <a:lnTo>
                      <a:pt x="223" y="166"/>
                    </a:lnTo>
                    <a:lnTo>
                      <a:pt x="221" y="166"/>
                    </a:lnTo>
                    <a:lnTo>
                      <a:pt x="220" y="166"/>
                    </a:lnTo>
                    <a:lnTo>
                      <a:pt x="219" y="166"/>
                    </a:lnTo>
                    <a:lnTo>
                      <a:pt x="215" y="166"/>
                    </a:lnTo>
                    <a:lnTo>
                      <a:pt x="211" y="166"/>
                    </a:lnTo>
                    <a:lnTo>
                      <a:pt x="206" y="166"/>
                    </a:lnTo>
                    <a:lnTo>
                      <a:pt x="204" y="166"/>
                    </a:lnTo>
                    <a:lnTo>
                      <a:pt x="202" y="166"/>
                    </a:lnTo>
                    <a:lnTo>
                      <a:pt x="200" y="166"/>
                    </a:lnTo>
                    <a:lnTo>
                      <a:pt x="198" y="166"/>
                    </a:lnTo>
                    <a:lnTo>
                      <a:pt x="195" y="167"/>
                    </a:lnTo>
                    <a:lnTo>
                      <a:pt x="195" y="167"/>
                    </a:lnTo>
                    <a:lnTo>
                      <a:pt x="193" y="167"/>
                    </a:lnTo>
                    <a:lnTo>
                      <a:pt x="190" y="166"/>
                    </a:lnTo>
                    <a:lnTo>
                      <a:pt x="182" y="167"/>
                    </a:lnTo>
                    <a:lnTo>
                      <a:pt x="181" y="167"/>
                    </a:lnTo>
                    <a:lnTo>
                      <a:pt x="180" y="167"/>
                    </a:lnTo>
                    <a:lnTo>
                      <a:pt x="179" y="167"/>
                    </a:lnTo>
                    <a:lnTo>
                      <a:pt x="178" y="167"/>
                    </a:lnTo>
                    <a:lnTo>
                      <a:pt x="177" y="167"/>
                    </a:lnTo>
                    <a:lnTo>
                      <a:pt x="176" y="167"/>
                    </a:lnTo>
                    <a:lnTo>
                      <a:pt x="174" y="167"/>
                    </a:lnTo>
                    <a:lnTo>
                      <a:pt x="173" y="167"/>
                    </a:lnTo>
                    <a:lnTo>
                      <a:pt x="172" y="167"/>
                    </a:lnTo>
                    <a:lnTo>
                      <a:pt x="171" y="167"/>
                    </a:lnTo>
                    <a:lnTo>
                      <a:pt x="170" y="167"/>
                    </a:lnTo>
                    <a:lnTo>
                      <a:pt x="169" y="167"/>
                    </a:lnTo>
                    <a:lnTo>
                      <a:pt x="168" y="167"/>
                    </a:lnTo>
                    <a:lnTo>
                      <a:pt x="167" y="167"/>
                    </a:lnTo>
                    <a:lnTo>
                      <a:pt x="165" y="167"/>
                    </a:lnTo>
                    <a:lnTo>
                      <a:pt x="162" y="167"/>
                    </a:lnTo>
                    <a:lnTo>
                      <a:pt x="160" y="166"/>
                    </a:lnTo>
                    <a:lnTo>
                      <a:pt x="150" y="167"/>
                    </a:lnTo>
                    <a:lnTo>
                      <a:pt x="134" y="167"/>
                    </a:lnTo>
                    <a:lnTo>
                      <a:pt x="135" y="166"/>
                    </a:lnTo>
                    <a:lnTo>
                      <a:pt x="129" y="166"/>
                    </a:lnTo>
                    <a:lnTo>
                      <a:pt x="121" y="166"/>
                    </a:lnTo>
                    <a:lnTo>
                      <a:pt x="111" y="165"/>
                    </a:lnTo>
                    <a:lnTo>
                      <a:pt x="100" y="165"/>
                    </a:lnTo>
                    <a:lnTo>
                      <a:pt x="90" y="165"/>
                    </a:lnTo>
                    <a:lnTo>
                      <a:pt x="90" y="161"/>
                    </a:lnTo>
                    <a:lnTo>
                      <a:pt x="87" y="160"/>
                    </a:lnTo>
                    <a:lnTo>
                      <a:pt x="86" y="159"/>
                    </a:lnTo>
                    <a:lnTo>
                      <a:pt x="83" y="158"/>
                    </a:lnTo>
                    <a:lnTo>
                      <a:pt x="75" y="155"/>
                    </a:lnTo>
                    <a:lnTo>
                      <a:pt x="65" y="150"/>
                    </a:lnTo>
                    <a:lnTo>
                      <a:pt x="62" y="150"/>
                    </a:lnTo>
                    <a:lnTo>
                      <a:pt x="63" y="148"/>
                    </a:lnTo>
                    <a:lnTo>
                      <a:pt x="61" y="148"/>
                    </a:lnTo>
                    <a:lnTo>
                      <a:pt x="60" y="148"/>
                    </a:lnTo>
                    <a:lnTo>
                      <a:pt x="48" y="148"/>
                    </a:lnTo>
                    <a:lnTo>
                      <a:pt x="46" y="148"/>
                    </a:lnTo>
                    <a:lnTo>
                      <a:pt x="43" y="148"/>
                    </a:lnTo>
                    <a:lnTo>
                      <a:pt x="41" y="148"/>
                    </a:lnTo>
                    <a:lnTo>
                      <a:pt x="40" y="148"/>
                    </a:lnTo>
                    <a:lnTo>
                      <a:pt x="39" y="148"/>
                    </a:lnTo>
                    <a:lnTo>
                      <a:pt x="36" y="148"/>
                    </a:lnTo>
                    <a:lnTo>
                      <a:pt x="35" y="148"/>
                    </a:lnTo>
                    <a:lnTo>
                      <a:pt x="34" y="148"/>
                    </a:lnTo>
                    <a:lnTo>
                      <a:pt x="34" y="147"/>
                    </a:lnTo>
                    <a:lnTo>
                      <a:pt x="35" y="147"/>
                    </a:lnTo>
                    <a:lnTo>
                      <a:pt x="35" y="144"/>
                    </a:lnTo>
                    <a:lnTo>
                      <a:pt x="35" y="143"/>
                    </a:lnTo>
                    <a:lnTo>
                      <a:pt x="34" y="143"/>
                    </a:lnTo>
                    <a:lnTo>
                      <a:pt x="34" y="140"/>
                    </a:lnTo>
                    <a:lnTo>
                      <a:pt x="36" y="135"/>
                    </a:lnTo>
                    <a:lnTo>
                      <a:pt x="41" y="129"/>
                    </a:lnTo>
                    <a:lnTo>
                      <a:pt x="43" y="124"/>
                    </a:lnTo>
                    <a:lnTo>
                      <a:pt x="45" y="122"/>
                    </a:lnTo>
                    <a:lnTo>
                      <a:pt x="54" y="109"/>
                    </a:lnTo>
                    <a:lnTo>
                      <a:pt x="54" y="108"/>
                    </a:lnTo>
                    <a:lnTo>
                      <a:pt x="42" y="97"/>
                    </a:lnTo>
                    <a:lnTo>
                      <a:pt x="30" y="95"/>
                    </a:lnTo>
                    <a:lnTo>
                      <a:pt x="30" y="84"/>
                    </a:lnTo>
                    <a:lnTo>
                      <a:pt x="19" y="81"/>
                    </a:lnTo>
                    <a:lnTo>
                      <a:pt x="18" y="80"/>
                    </a:lnTo>
                    <a:lnTo>
                      <a:pt x="18" y="79"/>
                    </a:lnTo>
                    <a:lnTo>
                      <a:pt x="16" y="76"/>
                    </a:lnTo>
                    <a:lnTo>
                      <a:pt x="14" y="74"/>
                    </a:lnTo>
                    <a:lnTo>
                      <a:pt x="14" y="73"/>
                    </a:lnTo>
                    <a:lnTo>
                      <a:pt x="9" y="68"/>
                    </a:lnTo>
                    <a:lnTo>
                      <a:pt x="7" y="66"/>
                    </a:lnTo>
                    <a:lnTo>
                      <a:pt x="6" y="64"/>
                    </a:lnTo>
                    <a:lnTo>
                      <a:pt x="3" y="62"/>
                    </a:lnTo>
                    <a:lnTo>
                      <a:pt x="2" y="58"/>
                    </a:lnTo>
                    <a:lnTo>
                      <a:pt x="0" y="58"/>
                    </a:lnTo>
                    <a:lnTo>
                      <a:pt x="0" y="56"/>
                    </a:lnTo>
                    <a:lnTo>
                      <a:pt x="0" y="55"/>
                    </a:lnTo>
                    <a:lnTo>
                      <a:pt x="1" y="54"/>
                    </a:lnTo>
                    <a:lnTo>
                      <a:pt x="1" y="53"/>
                    </a:lnTo>
                    <a:lnTo>
                      <a:pt x="0" y="50"/>
                    </a:lnTo>
                    <a:lnTo>
                      <a:pt x="1" y="50"/>
                    </a:lnTo>
                    <a:lnTo>
                      <a:pt x="3" y="50"/>
                    </a:lnTo>
                    <a:lnTo>
                      <a:pt x="3" y="41"/>
                    </a:lnTo>
                    <a:lnTo>
                      <a:pt x="3" y="41"/>
                    </a:lnTo>
                    <a:lnTo>
                      <a:pt x="6" y="41"/>
                    </a:lnTo>
                    <a:lnTo>
                      <a:pt x="13" y="41"/>
                    </a:lnTo>
                    <a:lnTo>
                      <a:pt x="13" y="33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24" y="25"/>
                    </a:lnTo>
                    <a:lnTo>
                      <a:pt x="24" y="16"/>
                    </a:lnTo>
                    <a:lnTo>
                      <a:pt x="24" y="14"/>
                    </a:lnTo>
                    <a:lnTo>
                      <a:pt x="25" y="14"/>
                    </a:lnTo>
                    <a:lnTo>
                      <a:pt x="26" y="14"/>
                    </a:lnTo>
                    <a:lnTo>
                      <a:pt x="31" y="14"/>
                    </a:lnTo>
                    <a:lnTo>
                      <a:pt x="61" y="14"/>
                    </a:lnTo>
                    <a:lnTo>
                      <a:pt x="61" y="17"/>
                    </a:lnTo>
                    <a:lnTo>
                      <a:pt x="62" y="17"/>
                    </a:lnTo>
                    <a:lnTo>
                      <a:pt x="63" y="17"/>
                    </a:lnTo>
                    <a:lnTo>
                      <a:pt x="69" y="17"/>
                    </a:lnTo>
                    <a:lnTo>
                      <a:pt x="71" y="17"/>
                    </a:lnTo>
                    <a:lnTo>
                      <a:pt x="76" y="17"/>
                    </a:lnTo>
                    <a:lnTo>
                      <a:pt x="83" y="17"/>
                    </a:lnTo>
                    <a:lnTo>
                      <a:pt x="84" y="17"/>
                    </a:lnTo>
                    <a:lnTo>
                      <a:pt x="93" y="17"/>
                    </a:lnTo>
                    <a:lnTo>
                      <a:pt x="93" y="21"/>
                    </a:lnTo>
                    <a:lnTo>
                      <a:pt x="102" y="21"/>
                    </a:lnTo>
                    <a:lnTo>
                      <a:pt x="104" y="21"/>
                    </a:lnTo>
                    <a:lnTo>
                      <a:pt x="105" y="21"/>
                    </a:lnTo>
                    <a:lnTo>
                      <a:pt x="114" y="21"/>
                    </a:lnTo>
                    <a:lnTo>
                      <a:pt x="118" y="22"/>
                    </a:lnTo>
                    <a:lnTo>
                      <a:pt x="125" y="22"/>
                    </a:lnTo>
                    <a:lnTo>
                      <a:pt x="126" y="22"/>
                    </a:lnTo>
                    <a:lnTo>
                      <a:pt x="127" y="22"/>
                    </a:lnTo>
                    <a:lnTo>
                      <a:pt x="127" y="21"/>
                    </a:lnTo>
                    <a:lnTo>
                      <a:pt x="128" y="21"/>
                    </a:lnTo>
                    <a:lnTo>
                      <a:pt x="129" y="21"/>
                    </a:lnTo>
                    <a:lnTo>
                      <a:pt x="130" y="21"/>
                    </a:lnTo>
                    <a:lnTo>
                      <a:pt x="131" y="21"/>
                    </a:lnTo>
                    <a:lnTo>
                      <a:pt x="133" y="21"/>
                    </a:lnTo>
                    <a:lnTo>
                      <a:pt x="134" y="21"/>
                    </a:lnTo>
                    <a:lnTo>
                      <a:pt x="135" y="21"/>
                    </a:lnTo>
                    <a:lnTo>
                      <a:pt x="136" y="21"/>
                    </a:lnTo>
                    <a:lnTo>
                      <a:pt x="137" y="21"/>
                    </a:lnTo>
                    <a:lnTo>
                      <a:pt x="138" y="21"/>
                    </a:lnTo>
                    <a:lnTo>
                      <a:pt x="139" y="21"/>
                    </a:lnTo>
                    <a:lnTo>
                      <a:pt x="139" y="21"/>
                    </a:lnTo>
                    <a:lnTo>
                      <a:pt x="142" y="21"/>
                    </a:lnTo>
                    <a:lnTo>
                      <a:pt x="143" y="21"/>
                    </a:lnTo>
                    <a:lnTo>
                      <a:pt x="144" y="21"/>
                    </a:lnTo>
                    <a:lnTo>
                      <a:pt x="145" y="21"/>
                    </a:lnTo>
                    <a:lnTo>
                      <a:pt x="146" y="21"/>
                    </a:lnTo>
                    <a:lnTo>
                      <a:pt x="147" y="21"/>
                    </a:lnTo>
                    <a:lnTo>
                      <a:pt x="148" y="21"/>
                    </a:lnTo>
                    <a:lnTo>
                      <a:pt x="150" y="21"/>
                    </a:lnTo>
                    <a:lnTo>
                      <a:pt x="151" y="21"/>
                    </a:lnTo>
                    <a:lnTo>
                      <a:pt x="152" y="21"/>
                    </a:lnTo>
                    <a:lnTo>
                      <a:pt x="153" y="21"/>
                    </a:lnTo>
                    <a:lnTo>
                      <a:pt x="154" y="21"/>
                    </a:lnTo>
                    <a:lnTo>
                      <a:pt x="155" y="21"/>
                    </a:lnTo>
                    <a:lnTo>
                      <a:pt x="155" y="17"/>
                    </a:lnTo>
                    <a:lnTo>
                      <a:pt x="155" y="15"/>
                    </a:lnTo>
                    <a:lnTo>
                      <a:pt x="155" y="13"/>
                    </a:lnTo>
                    <a:lnTo>
                      <a:pt x="169" y="13"/>
                    </a:lnTo>
                    <a:lnTo>
                      <a:pt x="174" y="13"/>
                    </a:lnTo>
                    <a:lnTo>
                      <a:pt x="198" y="13"/>
                    </a:lnTo>
                    <a:lnTo>
                      <a:pt x="199" y="13"/>
                    </a:lnTo>
                    <a:lnTo>
                      <a:pt x="215" y="13"/>
                    </a:lnTo>
                    <a:lnTo>
                      <a:pt x="225" y="13"/>
                    </a:lnTo>
                    <a:lnTo>
                      <a:pt x="255" y="13"/>
                    </a:lnTo>
                    <a:lnTo>
                      <a:pt x="302" y="13"/>
                    </a:lnTo>
                    <a:lnTo>
                      <a:pt x="306" y="13"/>
                    </a:lnTo>
                    <a:lnTo>
                      <a:pt x="308" y="13"/>
                    </a:lnTo>
                    <a:lnTo>
                      <a:pt x="448" y="13"/>
                    </a:lnTo>
                    <a:lnTo>
                      <a:pt x="491" y="13"/>
                    </a:lnTo>
                    <a:lnTo>
                      <a:pt x="491" y="5"/>
                    </a:lnTo>
                    <a:lnTo>
                      <a:pt x="491" y="3"/>
                    </a:lnTo>
                    <a:lnTo>
                      <a:pt x="530" y="2"/>
                    </a:lnTo>
                    <a:lnTo>
                      <a:pt x="585" y="2"/>
                    </a:lnTo>
                    <a:lnTo>
                      <a:pt x="588" y="2"/>
                    </a:lnTo>
                    <a:lnTo>
                      <a:pt x="591" y="2"/>
                    </a:lnTo>
                    <a:lnTo>
                      <a:pt x="603" y="2"/>
                    </a:lnTo>
                    <a:lnTo>
                      <a:pt x="607" y="2"/>
                    </a:lnTo>
                    <a:lnTo>
                      <a:pt x="665" y="0"/>
                    </a:lnTo>
                    <a:lnTo>
                      <a:pt x="668" y="0"/>
                    </a:lnTo>
                    <a:lnTo>
                      <a:pt x="676" y="0"/>
                    </a:lnTo>
                    <a:lnTo>
                      <a:pt x="675" y="2"/>
                    </a:lnTo>
                    <a:lnTo>
                      <a:pt x="675" y="3"/>
                    </a:lnTo>
                    <a:lnTo>
                      <a:pt x="675" y="4"/>
                    </a:lnTo>
                    <a:lnTo>
                      <a:pt x="675" y="5"/>
                    </a:lnTo>
                    <a:lnTo>
                      <a:pt x="674" y="6"/>
                    </a:lnTo>
                    <a:lnTo>
                      <a:pt x="674" y="7"/>
                    </a:lnTo>
                    <a:lnTo>
                      <a:pt x="674" y="8"/>
                    </a:lnTo>
                    <a:lnTo>
                      <a:pt x="674" y="9"/>
                    </a:lnTo>
                    <a:lnTo>
                      <a:pt x="674" y="11"/>
                    </a:lnTo>
                    <a:lnTo>
                      <a:pt x="675" y="12"/>
                    </a:lnTo>
                    <a:lnTo>
                      <a:pt x="675" y="13"/>
                    </a:lnTo>
                    <a:lnTo>
                      <a:pt x="675" y="13"/>
                    </a:lnTo>
                    <a:lnTo>
                      <a:pt x="675" y="14"/>
                    </a:lnTo>
                    <a:lnTo>
                      <a:pt x="675" y="15"/>
                    </a:lnTo>
                    <a:lnTo>
                      <a:pt x="674" y="16"/>
                    </a:lnTo>
                    <a:lnTo>
                      <a:pt x="674" y="17"/>
                    </a:lnTo>
                    <a:lnTo>
                      <a:pt x="673" y="19"/>
                    </a:lnTo>
                    <a:lnTo>
                      <a:pt x="671" y="20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  <p:sp>
            <p:nvSpPr>
              <p:cNvPr id="8" name="Freeform 111">
                <a:extLst>
                  <a:ext uri="{FF2B5EF4-FFF2-40B4-BE49-F238E27FC236}">
                    <a16:creationId xmlns:a16="http://schemas.microsoft.com/office/drawing/2014/main" id="{ACBBB8F8-9905-E379-65EE-E90445D55A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4920" y="3613150"/>
                <a:ext cx="1214438" cy="782638"/>
              </a:xfrm>
              <a:custGeom>
                <a:avLst/>
                <a:gdLst>
                  <a:gd name="T0" fmla="*/ 600 w 765"/>
                  <a:gd name="T1" fmla="*/ 147 h 493"/>
                  <a:gd name="T2" fmla="*/ 661 w 765"/>
                  <a:gd name="T3" fmla="*/ 210 h 493"/>
                  <a:gd name="T4" fmla="*/ 660 w 765"/>
                  <a:gd name="T5" fmla="*/ 221 h 493"/>
                  <a:gd name="T6" fmla="*/ 660 w 765"/>
                  <a:gd name="T7" fmla="*/ 234 h 493"/>
                  <a:gd name="T8" fmla="*/ 661 w 765"/>
                  <a:gd name="T9" fmla="*/ 242 h 493"/>
                  <a:gd name="T10" fmla="*/ 668 w 765"/>
                  <a:gd name="T11" fmla="*/ 247 h 493"/>
                  <a:gd name="T12" fmla="*/ 672 w 765"/>
                  <a:gd name="T13" fmla="*/ 256 h 493"/>
                  <a:gd name="T14" fmla="*/ 676 w 765"/>
                  <a:gd name="T15" fmla="*/ 263 h 493"/>
                  <a:gd name="T16" fmla="*/ 683 w 765"/>
                  <a:gd name="T17" fmla="*/ 272 h 493"/>
                  <a:gd name="T18" fmla="*/ 690 w 765"/>
                  <a:gd name="T19" fmla="*/ 279 h 493"/>
                  <a:gd name="T20" fmla="*/ 695 w 765"/>
                  <a:gd name="T21" fmla="*/ 284 h 493"/>
                  <a:gd name="T22" fmla="*/ 698 w 765"/>
                  <a:gd name="T23" fmla="*/ 291 h 493"/>
                  <a:gd name="T24" fmla="*/ 701 w 765"/>
                  <a:gd name="T25" fmla="*/ 300 h 493"/>
                  <a:gd name="T26" fmla="*/ 704 w 765"/>
                  <a:gd name="T27" fmla="*/ 309 h 493"/>
                  <a:gd name="T28" fmla="*/ 707 w 765"/>
                  <a:gd name="T29" fmla="*/ 316 h 493"/>
                  <a:gd name="T30" fmla="*/ 712 w 765"/>
                  <a:gd name="T31" fmla="*/ 327 h 493"/>
                  <a:gd name="T32" fmla="*/ 712 w 765"/>
                  <a:gd name="T33" fmla="*/ 337 h 493"/>
                  <a:gd name="T34" fmla="*/ 712 w 765"/>
                  <a:gd name="T35" fmla="*/ 347 h 493"/>
                  <a:gd name="T36" fmla="*/ 722 w 765"/>
                  <a:gd name="T37" fmla="*/ 347 h 493"/>
                  <a:gd name="T38" fmla="*/ 729 w 765"/>
                  <a:gd name="T39" fmla="*/ 352 h 493"/>
                  <a:gd name="T40" fmla="*/ 734 w 765"/>
                  <a:gd name="T41" fmla="*/ 359 h 493"/>
                  <a:gd name="T42" fmla="*/ 739 w 765"/>
                  <a:gd name="T43" fmla="*/ 362 h 493"/>
                  <a:gd name="T44" fmla="*/ 745 w 765"/>
                  <a:gd name="T45" fmla="*/ 369 h 493"/>
                  <a:gd name="T46" fmla="*/ 755 w 765"/>
                  <a:gd name="T47" fmla="*/ 372 h 493"/>
                  <a:gd name="T48" fmla="*/ 760 w 765"/>
                  <a:gd name="T49" fmla="*/ 378 h 493"/>
                  <a:gd name="T50" fmla="*/ 764 w 765"/>
                  <a:gd name="T51" fmla="*/ 389 h 493"/>
                  <a:gd name="T52" fmla="*/ 764 w 765"/>
                  <a:gd name="T53" fmla="*/ 396 h 493"/>
                  <a:gd name="T54" fmla="*/ 758 w 765"/>
                  <a:gd name="T55" fmla="*/ 398 h 493"/>
                  <a:gd name="T56" fmla="*/ 752 w 765"/>
                  <a:gd name="T57" fmla="*/ 403 h 493"/>
                  <a:gd name="T58" fmla="*/ 745 w 765"/>
                  <a:gd name="T59" fmla="*/ 410 h 493"/>
                  <a:gd name="T60" fmla="*/ 740 w 765"/>
                  <a:gd name="T61" fmla="*/ 416 h 493"/>
                  <a:gd name="T62" fmla="*/ 731 w 765"/>
                  <a:gd name="T63" fmla="*/ 420 h 493"/>
                  <a:gd name="T64" fmla="*/ 724 w 765"/>
                  <a:gd name="T65" fmla="*/ 426 h 493"/>
                  <a:gd name="T66" fmla="*/ 718 w 765"/>
                  <a:gd name="T67" fmla="*/ 429 h 493"/>
                  <a:gd name="T68" fmla="*/ 710 w 765"/>
                  <a:gd name="T69" fmla="*/ 433 h 493"/>
                  <a:gd name="T70" fmla="*/ 703 w 765"/>
                  <a:gd name="T71" fmla="*/ 438 h 493"/>
                  <a:gd name="T72" fmla="*/ 557 w 765"/>
                  <a:gd name="T73" fmla="*/ 440 h 493"/>
                  <a:gd name="T74" fmla="*/ 282 w 765"/>
                  <a:gd name="T75" fmla="*/ 451 h 493"/>
                  <a:gd name="T76" fmla="*/ 182 w 765"/>
                  <a:gd name="T77" fmla="*/ 453 h 493"/>
                  <a:gd name="T78" fmla="*/ 175 w 765"/>
                  <a:gd name="T79" fmla="*/ 459 h 493"/>
                  <a:gd name="T80" fmla="*/ 166 w 765"/>
                  <a:gd name="T81" fmla="*/ 459 h 493"/>
                  <a:gd name="T82" fmla="*/ 157 w 765"/>
                  <a:gd name="T83" fmla="*/ 459 h 493"/>
                  <a:gd name="T84" fmla="*/ 141 w 765"/>
                  <a:gd name="T85" fmla="*/ 459 h 493"/>
                  <a:gd name="T86" fmla="*/ 103 w 765"/>
                  <a:gd name="T87" fmla="*/ 455 h 493"/>
                  <a:gd name="T88" fmla="*/ 53 w 765"/>
                  <a:gd name="T89" fmla="*/ 452 h 493"/>
                  <a:gd name="T90" fmla="*/ 40 w 765"/>
                  <a:gd name="T91" fmla="*/ 479 h 493"/>
                  <a:gd name="T92" fmla="*/ 28 w 765"/>
                  <a:gd name="T93" fmla="*/ 492 h 493"/>
                  <a:gd name="T94" fmla="*/ 2 w 765"/>
                  <a:gd name="T95" fmla="*/ 472 h 493"/>
                  <a:gd name="T96" fmla="*/ 7 w 765"/>
                  <a:gd name="T97" fmla="*/ 454 h 493"/>
                  <a:gd name="T98" fmla="*/ 17 w 765"/>
                  <a:gd name="T99" fmla="*/ 446 h 493"/>
                  <a:gd name="T100" fmla="*/ 24 w 765"/>
                  <a:gd name="T101" fmla="*/ 423 h 493"/>
                  <a:gd name="T102" fmla="*/ 30 w 765"/>
                  <a:gd name="T103" fmla="*/ 369 h 493"/>
                  <a:gd name="T104" fmla="*/ 28 w 765"/>
                  <a:gd name="T105" fmla="*/ 319 h 493"/>
                  <a:gd name="T106" fmla="*/ 35 w 765"/>
                  <a:gd name="T107" fmla="*/ 96 h 493"/>
                  <a:gd name="T108" fmla="*/ 35 w 765"/>
                  <a:gd name="T109" fmla="*/ 42 h 493"/>
                  <a:gd name="T110" fmla="*/ 36 w 765"/>
                  <a:gd name="T111" fmla="*/ 4 h 493"/>
                  <a:gd name="T112" fmla="*/ 93 w 765"/>
                  <a:gd name="T113" fmla="*/ 4 h 493"/>
                  <a:gd name="T114" fmla="*/ 257 w 765"/>
                  <a:gd name="T115" fmla="*/ 4 h 493"/>
                  <a:gd name="T116" fmla="*/ 284 w 765"/>
                  <a:gd name="T117" fmla="*/ 4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65" h="493">
                    <a:moveTo>
                      <a:pt x="452" y="3"/>
                    </a:moveTo>
                    <a:lnTo>
                      <a:pt x="501" y="52"/>
                    </a:lnTo>
                    <a:lnTo>
                      <a:pt x="503" y="53"/>
                    </a:lnTo>
                    <a:lnTo>
                      <a:pt x="507" y="57"/>
                    </a:lnTo>
                    <a:lnTo>
                      <a:pt x="537" y="86"/>
                    </a:lnTo>
                    <a:lnTo>
                      <a:pt x="566" y="114"/>
                    </a:lnTo>
                    <a:lnTo>
                      <a:pt x="570" y="119"/>
                    </a:lnTo>
                    <a:lnTo>
                      <a:pt x="600" y="147"/>
                    </a:lnTo>
                    <a:lnTo>
                      <a:pt x="600" y="148"/>
                    </a:lnTo>
                    <a:lnTo>
                      <a:pt x="603" y="152"/>
                    </a:lnTo>
                    <a:lnTo>
                      <a:pt x="616" y="163"/>
                    </a:lnTo>
                    <a:lnTo>
                      <a:pt x="626" y="173"/>
                    </a:lnTo>
                    <a:lnTo>
                      <a:pt x="660" y="207"/>
                    </a:lnTo>
                    <a:lnTo>
                      <a:pt x="661" y="208"/>
                    </a:lnTo>
                    <a:lnTo>
                      <a:pt x="661" y="209"/>
                    </a:lnTo>
                    <a:lnTo>
                      <a:pt x="661" y="210"/>
                    </a:lnTo>
                    <a:lnTo>
                      <a:pt x="661" y="212"/>
                    </a:lnTo>
                    <a:lnTo>
                      <a:pt x="661" y="213"/>
                    </a:lnTo>
                    <a:lnTo>
                      <a:pt x="660" y="214"/>
                    </a:lnTo>
                    <a:lnTo>
                      <a:pt x="660" y="215"/>
                    </a:lnTo>
                    <a:lnTo>
                      <a:pt x="660" y="216"/>
                    </a:lnTo>
                    <a:lnTo>
                      <a:pt x="660" y="217"/>
                    </a:lnTo>
                    <a:lnTo>
                      <a:pt x="660" y="218"/>
                    </a:lnTo>
                    <a:lnTo>
                      <a:pt x="660" y="221"/>
                    </a:lnTo>
                    <a:lnTo>
                      <a:pt x="661" y="222"/>
                    </a:lnTo>
                    <a:lnTo>
                      <a:pt x="661" y="223"/>
                    </a:lnTo>
                    <a:lnTo>
                      <a:pt x="660" y="225"/>
                    </a:lnTo>
                    <a:lnTo>
                      <a:pt x="660" y="227"/>
                    </a:lnTo>
                    <a:lnTo>
                      <a:pt x="661" y="230"/>
                    </a:lnTo>
                    <a:lnTo>
                      <a:pt x="661" y="231"/>
                    </a:lnTo>
                    <a:lnTo>
                      <a:pt x="660" y="232"/>
                    </a:lnTo>
                    <a:lnTo>
                      <a:pt x="660" y="234"/>
                    </a:lnTo>
                    <a:lnTo>
                      <a:pt x="660" y="234"/>
                    </a:lnTo>
                    <a:lnTo>
                      <a:pt x="659" y="235"/>
                    </a:lnTo>
                    <a:lnTo>
                      <a:pt x="659" y="237"/>
                    </a:lnTo>
                    <a:lnTo>
                      <a:pt x="660" y="238"/>
                    </a:lnTo>
                    <a:lnTo>
                      <a:pt x="660" y="239"/>
                    </a:lnTo>
                    <a:lnTo>
                      <a:pt x="660" y="240"/>
                    </a:lnTo>
                    <a:lnTo>
                      <a:pt x="661" y="241"/>
                    </a:lnTo>
                    <a:lnTo>
                      <a:pt x="661" y="242"/>
                    </a:lnTo>
                    <a:lnTo>
                      <a:pt x="662" y="242"/>
                    </a:lnTo>
                    <a:lnTo>
                      <a:pt x="662" y="243"/>
                    </a:lnTo>
                    <a:lnTo>
                      <a:pt x="663" y="243"/>
                    </a:lnTo>
                    <a:lnTo>
                      <a:pt x="663" y="245"/>
                    </a:lnTo>
                    <a:lnTo>
                      <a:pt x="664" y="245"/>
                    </a:lnTo>
                    <a:lnTo>
                      <a:pt x="666" y="246"/>
                    </a:lnTo>
                    <a:lnTo>
                      <a:pt x="667" y="246"/>
                    </a:lnTo>
                    <a:lnTo>
                      <a:pt x="668" y="247"/>
                    </a:lnTo>
                    <a:lnTo>
                      <a:pt x="669" y="248"/>
                    </a:lnTo>
                    <a:lnTo>
                      <a:pt x="670" y="249"/>
                    </a:lnTo>
                    <a:lnTo>
                      <a:pt x="671" y="250"/>
                    </a:lnTo>
                    <a:lnTo>
                      <a:pt x="671" y="251"/>
                    </a:lnTo>
                    <a:lnTo>
                      <a:pt x="671" y="252"/>
                    </a:lnTo>
                    <a:lnTo>
                      <a:pt x="672" y="254"/>
                    </a:lnTo>
                    <a:lnTo>
                      <a:pt x="672" y="255"/>
                    </a:lnTo>
                    <a:lnTo>
                      <a:pt x="672" y="256"/>
                    </a:lnTo>
                    <a:lnTo>
                      <a:pt x="672" y="257"/>
                    </a:lnTo>
                    <a:lnTo>
                      <a:pt x="672" y="258"/>
                    </a:lnTo>
                    <a:lnTo>
                      <a:pt x="674" y="259"/>
                    </a:lnTo>
                    <a:lnTo>
                      <a:pt x="674" y="260"/>
                    </a:lnTo>
                    <a:lnTo>
                      <a:pt x="674" y="262"/>
                    </a:lnTo>
                    <a:lnTo>
                      <a:pt x="675" y="262"/>
                    </a:lnTo>
                    <a:lnTo>
                      <a:pt x="675" y="263"/>
                    </a:lnTo>
                    <a:lnTo>
                      <a:pt x="676" y="263"/>
                    </a:lnTo>
                    <a:lnTo>
                      <a:pt x="676" y="264"/>
                    </a:lnTo>
                    <a:lnTo>
                      <a:pt x="676" y="265"/>
                    </a:lnTo>
                    <a:lnTo>
                      <a:pt x="678" y="266"/>
                    </a:lnTo>
                    <a:lnTo>
                      <a:pt x="679" y="267"/>
                    </a:lnTo>
                    <a:lnTo>
                      <a:pt x="680" y="269"/>
                    </a:lnTo>
                    <a:lnTo>
                      <a:pt x="681" y="271"/>
                    </a:lnTo>
                    <a:lnTo>
                      <a:pt x="683" y="271"/>
                    </a:lnTo>
                    <a:lnTo>
                      <a:pt x="683" y="272"/>
                    </a:lnTo>
                    <a:lnTo>
                      <a:pt x="684" y="272"/>
                    </a:lnTo>
                    <a:lnTo>
                      <a:pt x="685" y="274"/>
                    </a:lnTo>
                    <a:lnTo>
                      <a:pt x="685" y="275"/>
                    </a:lnTo>
                    <a:lnTo>
                      <a:pt x="686" y="275"/>
                    </a:lnTo>
                    <a:lnTo>
                      <a:pt x="687" y="276"/>
                    </a:lnTo>
                    <a:lnTo>
                      <a:pt x="688" y="276"/>
                    </a:lnTo>
                    <a:lnTo>
                      <a:pt x="689" y="277"/>
                    </a:lnTo>
                    <a:lnTo>
                      <a:pt x="690" y="279"/>
                    </a:lnTo>
                    <a:lnTo>
                      <a:pt x="690" y="280"/>
                    </a:lnTo>
                    <a:lnTo>
                      <a:pt x="692" y="280"/>
                    </a:lnTo>
                    <a:lnTo>
                      <a:pt x="692" y="281"/>
                    </a:lnTo>
                    <a:lnTo>
                      <a:pt x="693" y="281"/>
                    </a:lnTo>
                    <a:lnTo>
                      <a:pt x="694" y="281"/>
                    </a:lnTo>
                    <a:lnTo>
                      <a:pt x="695" y="282"/>
                    </a:lnTo>
                    <a:lnTo>
                      <a:pt x="695" y="283"/>
                    </a:lnTo>
                    <a:lnTo>
                      <a:pt x="695" y="284"/>
                    </a:lnTo>
                    <a:lnTo>
                      <a:pt x="695" y="285"/>
                    </a:lnTo>
                    <a:lnTo>
                      <a:pt x="695" y="286"/>
                    </a:lnTo>
                    <a:lnTo>
                      <a:pt x="696" y="288"/>
                    </a:lnTo>
                    <a:lnTo>
                      <a:pt x="696" y="289"/>
                    </a:lnTo>
                    <a:lnTo>
                      <a:pt x="697" y="289"/>
                    </a:lnTo>
                    <a:lnTo>
                      <a:pt x="697" y="290"/>
                    </a:lnTo>
                    <a:lnTo>
                      <a:pt x="697" y="291"/>
                    </a:lnTo>
                    <a:lnTo>
                      <a:pt x="698" y="291"/>
                    </a:lnTo>
                    <a:lnTo>
                      <a:pt x="698" y="292"/>
                    </a:lnTo>
                    <a:lnTo>
                      <a:pt x="697" y="293"/>
                    </a:lnTo>
                    <a:lnTo>
                      <a:pt x="697" y="294"/>
                    </a:lnTo>
                    <a:lnTo>
                      <a:pt x="698" y="296"/>
                    </a:lnTo>
                    <a:lnTo>
                      <a:pt x="700" y="297"/>
                    </a:lnTo>
                    <a:lnTo>
                      <a:pt x="701" y="298"/>
                    </a:lnTo>
                    <a:lnTo>
                      <a:pt x="701" y="299"/>
                    </a:lnTo>
                    <a:lnTo>
                      <a:pt x="701" y="300"/>
                    </a:lnTo>
                    <a:lnTo>
                      <a:pt x="701" y="301"/>
                    </a:lnTo>
                    <a:lnTo>
                      <a:pt x="701" y="302"/>
                    </a:lnTo>
                    <a:lnTo>
                      <a:pt x="701" y="303"/>
                    </a:lnTo>
                    <a:lnTo>
                      <a:pt x="702" y="305"/>
                    </a:lnTo>
                    <a:lnTo>
                      <a:pt x="703" y="305"/>
                    </a:lnTo>
                    <a:lnTo>
                      <a:pt x="703" y="306"/>
                    </a:lnTo>
                    <a:lnTo>
                      <a:pt x="704" y="307"/>
                    </a:lnTo>
                    <a:lnTo>
                      <a:pt x="704" y="309"/>
                    </a:lnTo>
                    <a:lnTo>
                      <a:pt x="703" y="310"/>
                    </a:lnTo>
                    <a:lnTo>
                      <a:pt x="702" y="310"/>
                    </a:lnTo>
                    <a:lnTo>
                      <a:pt x="702" y="311"/>
                    </a:lnTo>
                    <a:lnTo>
                      <a:pt x="704" y="314"/>
                    </a:lnTo>
                    <a:lnTo>
                      <a:pt x="704" y="315"/>
                    </a:lnTo>
                    <a:lnTo>
                      <a:pt x="705" y="315"/>
                    </a:lnTo>
                    <a:lnTo>
                      <a:pt x="706" y="316"/>
                    </a:lnTo>
                    <a:lnTo>
                      <a:pt x="707" y="316"/>
                    </a:lnTo>
                    <a:lnTo>
                      <a:pt x="709" y="316"/>
                    </a:lnTo>
                    <a:lnTo>
                      <a:pt x="710" y="318"/>
                    </a:lnTo>
                    <a:lnTo>
                      <a:pt x="710" y="319"/>
                    </a:lnTo>
                    <a:lnTo>
                      <a:pt x="711" y="322"/>
                    </a:lnTo>
                    <a:lnTo>
                      <a:pt x="712" y="323"/>
                    </a:lnTo>
                    <a:lnTo>
                      <a:pt x="712" y="324"/>
                    </a:lnTo>
                    <a:lnTo>
                      <a:pt x="712" y="325"/>
                    </a:lnTo>
                    <a:lnTo>
                      <a:pt x="712" y="327"/>
                    </a:lnTo>
                    <a:lnTo>
                      <a:pt x="713" y="330"/>
                    </a:lnTo>
                    <a:lnTo>
                      <a:pt x="713" y="331"/>
                    </a:lnTo>
                    <a:lnTo>
                      <a:pt x="713" y="332"/>
                    </a:lnTo>
                    <a:lnTo>
                      <a:pt x="713" y="333"/>
                    </a:lnTo>
                    <a:lnTo>
                      <a:pt x="712" y="334"/>
                    </a:lnTo>
                    <a:lnTo>
                      <a:pt x="712" y="335"/>
                    </a:lnTo>
                    <a:lnTo>
                      <a:pt x="712" y="336"/>
                    </a:lnTo>
                    <a:lnTo>
                      <a:pt x="712" y="337"/>
                    </a:lnTo>
                    <a:lnTo>
                      <a:pt x="712" y="340"/>
                    </a:lnTo>
                    <a:lnTo>
                      <a:pt x="712" y="341"/>
                    </a:lnTo>
                    <a:lnTo>
                      <a:pt x="712" y="342"/>
                    </a:lnTo>
                    <a:lnTo>
                      <a:pt x="712" y="343"/>
                    </a:lnTo>
                    <a:lnTo>
                      <a:pt x="712" y="343"/>
                    </a:lnTo>
                    <a:lnTo>
                      <a:pt x="712" y="344"/>
                    </a:lnTo>
                    <a:lnTo>
                      <a:pt x="712" y="345"/>
                    </a:lnTo>
                    <a:lnTo>
                      <a:pt x="712" y="347"/>
                    </a:lnTo>
                    <a:lnTo>
                      <a:pt x="714" y="348"/>
                    </a:lnTo>
                    <a:lnTo>
                      <a:pt x="715" y="348"/>
                    </a:lnTo>
                    <a:lnTo>
                      <a:pt x="717" y="348"/>
                    </a:lnTo>
                    <a:lnTo>
                      <a:pt x="718" y="347"/>
                    </a:lnTo>
                    <a:lnTo>
                      <a:pt x="719" y="347"/>
                    </a:lnTo>
                    <a:lnTo>
                      <a:pt x="720" y="347"/>
                    </a:lnTo>
                    <a:lnTo>
                      <a:pt x="721" y="347"/>
                    </a:lnTo>
                    <a:lnTo>
                      <a:pt x="722" y="347"/>
                    </a:lnTo>
                    <a:lnTo>
                      <a:pt x="723" y="348"/>
                    </a:lnTo>
                    <a:lnTo>
                      <a:pt x="723" y="349"/>
                    </a:lnTo>
                    <a:lnTo>
                      <a:pt x="724" y="349"/>
                    </a:lnTo>
                    <a:lnTo>
                      <a:pt x="724" y="350"/>
                    </a:lnTo>
                    <a:lnTo>
                      <a:pt x="726" y="350"/>
                    </a:lnTo>
                    <a:lnTo>
                      <a:pt x="727" y="351"/>
                    </a:lnTo>
                    <a:lnTo>
                      <a:pt x="728" y="352"/>
                    </a:lnTo>
                    <a:lnTo>
                      <a:pt x="729" y="352"/>
                    </a:lnTo>
                    <a:lnTo>
                      <a:pt x="730" y="353"/>
                    </a:lnTo>
                    <a:lnTo>
                      <a:pt x="731" y="355"/>
                    </a:lnTo>
                    <a:lnTo>
                      <a:pt x="731" y="356"/>
                    </a:lnTo>
                    <a:lnTo>
                      <a:pt x="732" y="356"/>
                    </a:lnTo>
                    <a:lnTo>
                      <a:pt x="732" y="357"/>
                    </a:lnTo>
                    <a:lnTo>
                      <a:pt x="732" y="358"/>
                    </a:lnTo>
                    <a:lnTo>
                      <a:pt x="732" y="359"/>
                    </a:lnTo>
                    <a:lnTo>
                      <a:pt x="734" y="359"/>
                    </a:lnTo>
                    <a:lnTo>
                      <a:pt x="735" y="359"/>
                    </a:lnTo>
                    <a:lnTo>
                      <a:pt x="736" y="359"/>
                    </a:lnTo>
                    <a:lnTo>
                      <a:pt x="737" y="359"/>
                    </a:lnTo>
                    <a:lnTo>
                      <a:pt x="738" y="359"/>
                    </a:lnTo>
                    <a:lnTo>
                      <a:pt x="738" y="360"/>
                    </a:lnTo>
                    <a:lnTo>
                      <a:pt x="739" y="360"/>
                    </a:lnTo>
                    <a:lnTo>
                      <a:pt x="739" y="361"/>
                    </a:lnTo>
                    <a:lnTo>
                      <a:pt x="739" y="362"/>
                    </a:lnTo>
                    <a:lnTo>
                      <a:pt x="740" y="362"/>
                    </a:lnTo>
                    <a:lnTo>
                      <a:pt x="740" y="364"/>
                    </a:lnTo>
                    <a:lnTo>
                      <a:pt x="741" y="364"/>
                    </a:lnTo>
                    <a:lnTo>
                      <a:pt x="743" y="365"/>
                    </a:lnTo>
                    <a:lnTo>
                      <a:pt x="744" y="366"/>
                    </a:lnTo>
                    <a:lnTo>
                      <a:pt x="744" y="367"/>
                    </a:lnTo>
                    <a:lnTo>
                      <a:pt x="744" y="368"/>
                    </a:lnTo>
                    <a:lnTo>
                      <a:pt x="745" y="369"/>
                    </a:lnTo>
                    <a:lnTo>
                      <a:pt x="746" y="369"/>
                    </a:lnTo>
                    <a:lnTo>
                      <a:pt x="747" y="369"/>
                    </a:lnTo>
                    <a:lnTo>
                      <a:pt x="749" y="370"/>
                    </a:lnTo>
                    <a:lnTo>
                      <a:pt x="750" y="370"/>
                    </a:lnTo>
                    <a:lnTo>
                      <a:pt x="752" y="370"/>
                    </a:lnTo>
                    <a:lnTo>
                      <a:pt x="753" y="370"/>
                    </a:lnTo>
                    <a:lnTo>
                      <a:pt x="754" y="370"/>
                    </a:lnTo>
                    <a:lnTo>
                      <a:pt x="755" y="372"/>
                    </a:lnTo>
                    <a:lnTo>
                      <a:pt x="756" y="373"/>
                    </a:lnTo>
                    <a:lnTo>
                      <a:pt x="756" y="374"/>
                    </a:lnTo>
                    <a:lnTo>
                      <a:pt x="757" y="374"/>
                    </a:lnTo>
                    <a:lnTo>
                      <a:pt x="757" y="375"/>
                    </a:lnTo>
                    <a:lnTo>
                      <a:pt x="757" y="376"/>
                    </a:lnTo>
                    <a:lnTo>
                      <a:pt x="758" y="377"/>
                    </a:lnTo>
                    <a:lnTo>
                      <a:pt x="758" y="378"/>
                    </a:lnTo>
                    <a:lnTo>
                      <a:pt x="760" y="378"/>
                    </a:lnTo>
                    <a:lnTo>
                      <a:pt x="760" y="379"/>
                    </a:lnTo>
                    <a:lnTo>
                      <a:pt x="760" y="381"/>
                    </a:lnTo>
                    <a:lnTo>
                      <a:pt x="761" y="382"/>
                    </a:lnTo>
                    <a:lnTo>
                      <a:pt x="762" y="382"/>
                    </a:lnTo>
                    <a:lnTo>
                      <a:pt x="764" y="384"/>
                    </a:lnTo>
                    <a:lnTo>
                      <a:pt x="764" y="385"/>
                    </a:lnTo>
                    <a:lnTo>
                      <a:pt x="764" y="386"/>
                    </a:lnTo>
                    <a:lnTo>
                      <a:pt x="764" y="389"/>
                    </a:lnTo>
                    <a:lnTo>
                      <a:pt x="764" y="390"/>
                    </a:lnTo>
                    <a:lnTo>
                      <a:pt x="764" y="391"/>
                    </a:lnTo>
                    <a:lnTo>
                      <a:pt x="764" y="392"/>
                    </a:lnTo>
                    <a:lnTo>
                      <a:pt x="765" y="393"/>
                    </a:lnTo>
                    <a:lnTo>
                      <a:pt x="765" y="394"/>
                    </a:lnTo>
                    <a:lnTo>
                      <a:pt x="765" y="395"/>
                    </a:lnTo>
                    <a:lnTo>
                      <a:pt x="765" y="396"/>
                    </a:lnTo>
                    <a:lnTo>
                      <a:pt x="764" y="396"/>
                    </a:lnTo>
                    <a:lnTo>
                      <a:pt x="763" y="395"/>
                    </a:lnTo>
                    <a:lnTo>
                      <a:pt x="762" y="395"/>
                    </a:lnTo>
                    <a:lnTo>
                      <a:pt x="761" y="396"/>
                    </a:lnTo>
                    <a:lnTo>
                      <a:pt x="760" y="396"/>
                    </a:lnTo>
                    <a:lnTo>
                      <a:pt x="758" y="395"/>
                    </a:lnTo>
                    <a:lnTo>
                      <a:pt x="758" y="396"/>
                    </a:lnTo>
                    <a:lnTo>
                      <a:pt x="758" y="396"/>
                    </a:lnTo>
                    <a:lnTo>
                      <a:pt x="758" y="398"/>
                    </a:lnTo>
                    <a:lnTo>
                      <a:pt x="757" y="398"/>
                    </a:lnTo>
                    <a:lnTo>
                      <a:pt x="756" y="398"/>
                    </a:lnTo>
                    <a:lnTo>
                      <a:pt x="756" y="399"/>
                    </a:lnTo>
                    <a:lnTo>
                      <a:pt x="756" y="400"/>
                    </a:lnTo>
                    <a:lnTo>
                      <a:pt x="755" y="400"/>
                    </a:lnTo>
                    <a:lnTo>
                      <a:pt x="754" y="401"/>
                    </a:lnTo>
                    <a:lnTo>
                      <a:pt x="753" y="402"/>
                    </a:lnTo>
                    <a:lnTo>
                      <a:pt x="752" y="403"/>
                    </a:lnTo>
                    <a:lnTo>
                      <a:pt x="750" y="404"/>
                    </a:lnTo>
                    <a:lnTo>
                      <a:pt x="749" y="406"/>
                    </a:lnTo>
                    <a:lnTo>
                      <a:pt x="749" y="407"/>
                    </a:lnTo>
                    <a:lnTo>
                      <a:pt x="748" y="407"/>
                    </a:lnTo>
                    <a:lnTo>
                      <a:pt x="747" y="408"/>
                    </a:lnTo>
                    <a:lnTo>
                      <a:pt x="746" y="409"/>
                    </a:lnTo>
                    <a:lnTo>
                      <a:pt x="745" y="409"/>
                    </a:lnTo>
                    <a:lnTo>
                      <a:pt x="745" y="410"/>
                    </a:lnTo>
                    <a:lnTo>
                      <a:pt x="745" y="411"/>
                    </a:lnTo>
                    <a:lnTo>
                      <a:pt x="745" y="412"/>
                    </a:lnTo>
                    <a:lnTo>
                      <a:pt x="745" y="413"/>
                    </a:lnTo>
                    <a:lnTo>
                      <a:pt x="744" y="413"/>
                    </a:lnTo>
                    <a:lnTo>
                      <a:pt x="743" y="415"/>
                    </a:lnTo>
                    <a:lnTo>
                      <a:pt x="741" y="415"/>
                    </a:lnTo>
                    <a:lnTo>
                      <a:pt x="741" y="416"/>
                    </a:lnTo>
                    <a:lnTo>
                      <a:pt x="740" y="416"/>
                    </a:lnTo>
                    <a:lnTo>
                      <a:pt x="739" y="417"/>
                    </a:lnTo>
                    <a:lnTo>
                      <a:pt x="738" y="418"/>
                    </a:lnTo>
                    <a:lnTo>
                      <a:pt x="737" y="418"/>
                    </a:lnTo>
                    <a:lnTo>
                      <a:pt x="736" y="418"/>
                    </a:lnTo>
                    <a:lnTo>
                      <a:pt x="734" y="418"/>
                    </a:lnTo>
                    <a:lnTo>
                      <a:pt x="732" y="418"/>
                    </a:lnTo>
                    <a:lnTo>
                      <a:pt x="731" y="419"/>
                    </a:lnTo>
                    <a:lnTo>
                      <a:pt x="731" y="420"/>
                    </a:lnTo>
                    <a:lnTo>
                      <a:pt x="730" y="420"/>
                    </a:lnTo>
                    <a:lnTo>
                      <a:pt x="730" y="421"/>
                    </a:lnTo>
                    <a:lnTo>
                      <a:pt x="729" y="423"/>
                    </a:lnTo>
                    <a:lnTo>
                      <a:pt x="728" y="424"/>
                    </a:lnTo>
                    <a:lnTo>
                      <a:pt x="728" y="424"/>
                    </a:lnTo>
                    <a:lnTo>
                      <a:pt x="727" y="425"/>
                    </a:lnTo>
                    <a:lnTo>
                      <a:pt x="726" y="425"/>
                    </a:lnTo>
                    <a:lnTo>
                      <a:pt x="724" y="426"/>
                    </a:lnTo>
                    <a:lnTo>
                      <a:pt x="723" y="426"/>
                    </a:lnTo>
                    <a:lnTo>
                      <a:pt x="722" y="426"/>
                    </a:lnTo>
                    <a:lnTo>
                      <a:pt x="721" y="426"/>
                    </a:lnTo>
                    <a:lnTo>
                      <a:pt x="720" y="426"/>
                    </a:lnTo>
                    <a:lnTo>
                      <a:pt x="719" y="427"/>
                    </a:lnTo>
                    <a:lnTo>
                      <a:pt x="718" y="427"/>
                    </a:lnTo>
                    <a:lnTo>
                      <a:pt x="718" y="428"/>
                    </a:lnTo>
                    <a:lnTo>
                      <a:pt x="718" y="429"/>
                    </a:lnTo>
                    <a:lnTo>
                      <a:pt x="717" y="429"/>
                    </a:lnTo>
                    <a:lnTo>
                      <a:pt x="717" y="430"/>
                    </a:lnTo>
                    <a:lnTo>
                      <a:pt x="715" y="430"/>
                    </a:lnTo>
                    <a:lnTo>
                      <a:pt x="714" y="430"/>
                    </a:lnTo>
                    <a:lnTo>
                      <a:pt x="713" y="432"/>
                    </a:lnTo>
                    <a:lnTo>
                      <a:pt x="712" y="432"/>
                    </a:lnTo>
                    <a:lnTo>
                      <a:pt x="712" y="433"/>
                    </a:lnTo>
                    <a:lnTo>
                      <a:pt x="710" y="433"/>
                    </a:lnTo>
                    <a:lnTo>
                      <a:pt x="709" y="433"/>
                    </a:lnTo>
                    <a:lnTo>
                      <a:pt x="707" y="433"/>
                    </a:lnTo>
                    <a:lnTo>
                      <a:pt x="706" y="433"/>
                    </a:lnTo>
                    <a:lnTo>
                      <a:pt x="705" y="434"/>
                    </a:lnTo>
                    <a:lnTo>
                      <a:pt x="705" y="435"/>
                    </a:lnTo>
                    <a:lnTo>
                      <a:pt x="704" y="436"/>
                    </a:lnTo>
                    <a:lnTo>
                      <a:pt x="703" y="437"/>
                    </a:lnTo>
                    <a:lnTo>
                      <a:pt x="703" y="438"/>
                    </a:lnTo>
                    <a:lnTo>
                      <a:pt x="695" y="438"/>
                    </a:lnTo>
                    <a:lnTo>
                      <a:pt x="692" y="438"/>
                    </a:lnTo>
                    <a:lnTo>
                      <a:pt x="634" y="440"/>
                    </a:lnTo>
                    <a:lnTo>
                      <a:pt x="630" y="440"/>
                    </a:lnTo>
                    <a:lnTo>
                      <a:pt x="618" y="440"/>
                    </a:lnTo>
                    <a:lnTo>
                      <a:pt x="615" y="440"/>
                    </a:lnTo>
                    <a:lnTo>
                      <a:pt x="612" y="440"/>
                    </a:lnTo>
                    <a:lnTo>
                      <a:pt x="557" y="440"/>
                    </a:lnTo>
                    <a:lnTo>
                      <a:pt x="518" y="441"/>
                    </a:lnTo>
                    <a:lnTo>
                      <a:pt x="518" y="443"/>
                    </a:lnTo>
                    <a:lnTo>
                      <a:pt x="518" y="451"/>
                    </a:lnTo>
                    <a:lnTo>
                      <a:pt x="475" y="451"/>
                    </a:lnTo>
                    <a:lnTo>
                      <a:pt x="335" y="451"/>
                    </a:lnTo>
                    <a:lnTo>
                      <a:pt x="333" y="451"/>
                    </a:lnTo>
                    <a:lnTo>
                      <a:pt x="329" y="451"/>
                    </a:lnTo>
                    <a:lnTo>
                      <a:pt x="282" y="451"/>
                    </a:lnTo>
                    <a:lnTo>
                      <a:pt x="252" y="451"/>
                    </a:lnTo>
                    <a:lnTo>
                      <a:pt x="242" y="451"/>
                    </a:lnTo>
                    <a:lnTo>
                      <a:pt x="226" y="451"/>
                    </a:lnTo>
                    <a:lnTo>
                      <a:pt x="225" y="451"/>
                    </a:lnTo>
                    <a:lnTo>
                      <a:pt x="201" y="451"/>
                    </a:lnTo>
                    <a:lnTo>
                      <a:pt x="196" y="451"/>
                    </a:lnTo>
                    <a:lnTo>
                      <a:pt x="182" y="451"/>
                    </a:lnTo>
                    <a:lnTo>
                      <a:pt x="182" y="453"/>
                    </a:lnTo>
                    <a:lnTo>
                      <a:pt x="182" y="455"/>
                    </a:lnTo>
                    <a:lnTo>
                      <a:pt x="182" y="459"/>
                    </a:lnTo>
                    <a:lnTo>
                      <a:pt x="181" y="459"/>
                    </a:lnTo>
                    <a:lnTo>
                      <a:pt x="180" y="459"/>
                    </a:lnTo>
                    <a:lnTo>
                      <a:pt x="179" y="459"/>
                    </a:lnTo>
                    <a:lnTo>
                      <a:pt x="178" y="459"/>
                    </a:lnTo>
                    <a:lnTo>
                      <a:pt x="177" y="459"/>
                    </a:lnTo>
                    <a:lnTo>
                      <a:pt x="175" y="459"/>
                    </a:lnTo>
                    <a:lnTo>
                      <a:pt x="174" y="459"/>
                    </a:lnTo>
                    <a:lnTo>
                      <a:pt x="173" y="459"/>
                    </a:lnTo>
                    <a:lnTo>
                      <a:pt x="172" y="459"/>
                    </a:lnTo>
                    <a:lnTo>
                      <a:pt x="171" y="459"/>
                    </a:lnTo>
                    <a:lnTo>
                      <a:pt x="170" y="459"/>
                    </a:lnTo>
                    <a:lnTo>
                      <a:pt x="169" y="459"/>
                    </a:lnTo>
                    <a:lnTo>
                      <a:pt x="166" y="459"/>
                    </a:lnTo>
                    <a:lnTo>
                      <a:pt x="166" y="459"/>
                    </a:lnTo>
                    <a:lnTo>
                      <a:pt x="165" y="459"/>
                    </a:lnTo>
                    <a:lnTo>
                      <a:pt x="164" y="459"/>
                    </a:lnTo>
                    <a:lnTo>
                      <a:pt x="163" y="459"/>
                    </a:lnTo>
                    <a:lnTo>
                      <a:pt x="162" y="459"/>
                    </a:lnTo>
                    <a:lnTo>
                      <a:pt x="161" y="459"/>
                    </a:lnTo>
                    <a:lnTo>
                      <a:pt x="160" y="459"/>
                    </a:lnTo>
                    <a:lnTo>
                      <a:pt x="158" y="459"/>
                    </a:lnTo>
                    <a:lnTo>
                      <a:pt x="157" y="459"/>
                    </a:lnTo>
                    <a:lnTo>
                      <a:pt x="156" y="459"/>
                    </a:lnTo>
                    <a:lnTo>
                      <a:pt x="155" y="459"/>
                    </a:lnTo>
                    <a:lnTo>
                      <a:pt x="154" y="459"/>
                    </a:lnTo>
                    <a:lnTo>
                      <a:pt x="154" y="460"/>
                    </a:lnTo>
                    <a:lnTo>
                      <a:pt x="153" y="460"/>
                    </a:lnTo>
                    <a:lnTo>
                      <a:pt x="152" y="460"/>
                    </a:lnTo>
                    <a:lnTo>
                      <a:pt x="145" y="460"/>
                    </a:lnTo>
                    <a:lnTo>
                      <a:pt x="141" y="459"/>
                    </a:lnTo>
                    <a:lnTo>
                      <a:pt x="132" y="459"/>
                    </a:lnTo>
                    <a:lnTo>
                      <a:pt x="131" y="459"/>
                    </a:lnTo>
                    <a:lnTo>
                      <a:pt x="129" y="459"/>
                    </a:lnTo>
                    <a:lnTo>
                      <a:pt x="120" y="459"/>
                    </a:lnTo>
                    <a:lnTo>
                      <a:pt x="120" y="455"/>
                    </a:lnTo>
                    <a:lnTo>
                      <a:pt x="111" y="455"/>
                    </a:lnTo>
                    <a:lnTo>
                      <a:pt x="110" y="455"/>
                    </a:lnTo>
                    <a:lnTo>
                      <a:pt x="103" y="455"/>
                    </a:lnTo>
                    <a:lnTo>
                      <a:pt x="98" y="455"/>
                    </a:lnTo>
                    <a:lnTo>
                      <a:pt x="96" y="455"/>
                    </a:lnTo>
                    <a:lnTo>
                      <a:pt x="90" y="455"/>
                    </a:lnTo>
                    <a:lnTo>
                      <a:pt x="89" y="455"/>
                    </a:lnTo>
                    <a:lnTo>
                      <a:pt x="88" y="455"/>
                    </a:lnTo>
                    <a:lnTo>
                      <a:pt x="88" y="452"/>
                    </a:lnTo>
                    <a:lnTo>
                      <a:pt x="58" y="452"/>
                    </a:lnTo>
                    <a:lnTo>
                      <a:pt x="53" y="452"/>
                    </a:lnTo>
                    <a:lnTo>
                      <a:pt x="52" y="452"/>
                    </a:lnTo>
                    <a:lnTo>
                      <a:pt x="51" y="452"/>
                    </a:lnTo>
                    <a:lnTo>
                      <a:pt x="51" y="454"/>
                    </a:lnTo>
                    <a:lnTo>
                      <a:pt x="51" y="463"/>
                    </a:lnTo>
                    <a:lnTo>
                      <a:pt x="40" y="468"/>
                    </a:lnTo>
                    <a:lnTo>
                      <a:pt x="40" y="469"/>
                    </a:lnTo>
                    <a:lnTo>
                      <a:pt x="40" y="471"/>
                    </a:lnTo>
                    <a:lnTo>
                      <a:pt x="40" y="479"/>
                    </a:lnTo>
                    <a:lnTo>
                      <a:pt x="33" y="479"/>
                    </a:lnTo>
                    <a:lnTo>
                      <a:pt x="30" y="479"/>
                    </a:lnTo>
                    <a:lnTo>
                      <a:pt x="30" y="479"/>
                    </a:lnTo>
                    <a:lnTo>
                      <a:pt x="30" y="488"/>
                    </a:lnTo>
                    <a:lnTo>
                      <a:pt x="28" y="488"/>
                    </a:lnTo>
                    <a:lnTo>
                      <a:pt x="27" y="488"/>
                    </a:lnTo>
                    <a:lnTo>
                      <a:pt x="28" y="491"/>
                    </a:lnTo>
                    <a:lnTo>
                      <a:pt x="28" y="492"/>
                    </a:lnTo>
                    <a:lnTo>
                      <a:pt x="27" y="493"/>
                    </a:lnTo>
                    <a:lnTo>
                      <a:pt x="26" y="492"/>
                    </a:lnTo>
                    <a:lnTo>
                      <a:pt x="23" y="489"/>
                    </a:lnTo>
                    <a:lnTo>
                      <a:pt x="21" y="488"/>
                    </a:lnTo>
                    <a:lnTo>
                      <a:pt x="16" y="484"/>
                    </a:lnTo>
                    <a:lnTo>
                      <a:pt x="15" y="484"/>
                    </a:lnTo>
                    <a:lnTo>
                      <a:pt x="3" y="475"/>
                    </a:lnTo>
                    <a:lnTo>
                      <a:pt x="2" y="472"/>
                    </a:lnTo>
                    <a:lnTo>
                      <a:pt x="2" y="469"/>
                    </a:lnTo>
                    <a:lnTo>
                      <a:pt x="0" y="469"/>
                    </a:lnTo>
                    <a:lnTo>
                      <a:pt x="0" y="467"/>
                    </a:lnTo>
                    <a:lnTo>
                      <a:pt x="3" y="460"/>
                    </a:lnTo>
                    <a:lnTo>
                      <a:pt x="4" y="460"/>
                    </a:lnTo>
                    <a:lnTo>
                      <a:pt x="7" y="459"/>
                    </a:lnTo>
                    <a:lnTo>
                      <a:pt x="7" y="455"/>
                    </a:lnTo>
                    <a:lnTo>
                      <a:pt x="7" y="454"/>
                    </a:lnTo>
                    <a:lnTo>
                      <a:pt x="12" y="455"/>
                    </a:lnTo>
                    <a:lnTo>
                      <a:pt x="15" y="455"/>
                    </a:lnTo>
                    <a:lnTo>
                      <a:pt x="15" y="454"/>
                    </a:lnTo>
                    <a:lnTo>
                      <a:pt x="16" y="452"/>
                    </a:lnTo>
                    <a:lnTo>
                      <a:pt x="16" y="451"/>
                    </a:lnTo>
                    <a:lnTo>
                      <a:pt x="17" y="449"/>
                    </a:lnTo>
                    <a:lnTo>
                      <a:pt x="17" y="447"/>
                    </a:lnTo>
                    <a:lnTo>
                      <a:pt x="17" y="446"/>
                    </a:lnTo>
                    <a:lnTo>
                      <a:pt x="18" y="441"/>
                    </a:lnTo>
                    <a:lnTo>
                      <a:pt x="19" y="441"/>
                    </a:lnTo>
                    <a:lnTo>
                      <a:pt x="19" y="437"/>
                    </a:lnTo>
                    <a:lnTo>
                      <a:pt x="19" y="436"/>
                    </a:lnTo>
                    <a:lnTo>
                      <a:pt x="20" y="436"/>
                    </a:lnTo>
                    <a:lnTo>
                      <a:pt x="20" y="434"/>
                    </a:lnTo>
                    <a:lnTo>
                      <a:pt x="21" y="429"/>
                    </a:lnTo>
                    <a:lnTo>
                      <a:pt x="24" y="423"/>
                    </a:lnTo>
                    <a:lnTo>
                      <a:pt x="25" y="419"/>
                    </a:lnTo>
                    <a:lnTo>
                      <a:pt x="27" y="410"/>
                    </a:lnTo>
                    <a:lnTo>
                      <a:pt x="28" y="407"/>
                    </a:lnTo>
                    <a:lnTo>
                      <a:pt x="29" y="402"/>
                    </a:lnTo>
                    <a:lnTo>
                      <a:pt x="32" y="390"/>
                    </a:lnTo>
                    <a:lnTo>
                      <a:pt x="32" y="389"/>
                    </a:lnTo>
                    <a:lnTo>
                      <a:pt x="32" y="377"/>
                    </a:lnTo>
                    <a:lnTo>
                      <a:pt x="30" y="369"/>
                    </a:lnTo>
                    <a:lnTo>
                      <a:pt x="30" y="364"/>
                    </a:lnTo>
                    <a:lnTo>
                      <a:pt x="30" y="360"/>
                    </a:lnTo>
                    <a:lnTo>
                      <a:pt x="30" y="347"/>
                    </a:lnTo>
                    <a:lnTo>
                      <a:pt x="30" y="339"/>
                    </a:lnTo>
                    <a:lnTo>
                      <a:pt x="29" y="335"/>
                    </a:lnTo>
                    <a:lnTo>
                      <a:pt x="29" y="332"/>
                    </a:lnTo>
                    <a:lnTo>
                      <a:pt x="29" y="319"/>
                    </a:lnTo>
                    <a:lnTo>
                      <a:pt x="28" y="319"/>
                    </a:lnTo>
                    <a:lnTo>
                      <a:pt x="28" y="252"/>
                    </a:lnTo>
                    <a:lnTo>
                      <a:pt x="35" y="252"/>
                    </a:lnTo>
                    <a:lnTo>
                      <a:pt x="35" y="207"/>
                    </a:lnTo>
                    <a:lnTo>
                      <a:pt x="35" y="205"/>
                    </a:lnTo>
                    <a:lnTo>
                      <a:pt x="35" y="189"/>
                    </a:lnTo>
                    <a:lnTo>
                      <a:pt x="35" y="112"/>
                    </a:lnTo>
                    <a:lnTo>
                      <a:pt x="35" y="97"/>
                    </a:lnTo>
                    <a:lnTo>
                      <a:pt x="35" y="96"/>
                    </a:lnTo>
                    <a:lnTo>
                      <a:pt x="35" y="93"/>
                    </a:lnTo>
                    <a:lnTo>
                      <a:pt x="35" y="90"/>
                    </a:lnTo>
                    <a:lnTo>
                      <a:pt x="35" y="83"/>
                    </a:lnTo>
                    <a:lnTo>
                      <a:pt x="35" y="79"/>
                    </a:lnTo>
                    <a:lnTo>
                      <a:pt x="35" y="78"/>
                    </a:lnTo>
                    <a:lnTo>
                      <a:pt x="35" y="63"/>
                    </a:lnTo>
                    <a:lnTo>
                      <a:pt x="35" y="48"/>
                    </a:lnTo>
                    <a:lnTo>
                      <a:pt x="35" y="42"/>
                    </a:lnTo>
                    <a:lnTo>
                      <a:pt x="38" y="42"/>
                    </a:lnTo>
                    <a:lnTo>
                      <a:pt x="38" y="35"/>
                    </a:lnTo>
                    <a:lnTo>
                      <a:pt x="30" y="35"/>
                    </a:lnTo>
                    <a:lnTo>
                      <a:pt x="30" y="26"/>
                    </a:lnTo>
                    <a:lnTo>
                      <a:pt x="35" y="26"/>
                    </a:lnTo>
                    <a:lnTo>
                      <a:pt x="34" y="19"/>
                    </a:lnTo>
                    <a:lnTo>
                      <a:pt x="34" y="4"/>
                    </a:lnTo>
                    <a:lnTo>
                      <a:pt x="36" y="4"/>
                    </a:lnTo>
                    <a:lnTo>
                      <a:pt x="38" y="4"/>
                    </a:lnTo>
                    <a:lnTo>
                      <a:pt x="43" y="3"/>
                    </a:lnTo>
                    <a:lnTo>
                      <a:pt x="47" y="4"/>
                    </a:lnTo>
                    <a:lnTo>
                      <a:pt x="51" y="4"/>
                    </a:lnTo>
                    <a:lnTo>
                      <a:pt x="52" y="4"/>
                    </a:lnTo>
                    <a:lnTo>
                      <a:pt x="54" y="4"/>
                    </a:lnTo>
                    <a:lnTo>
                      <a:pt x="62" y="4"/>
                    </a:lnTo>
                    <a:lnTo>
                      <a:pt x="93" y="4"/>
                    </a:lnTo>
                    <a:lnTo>
                      <a:pt x="102" y="4"/>
                    </a:lnTo>
                    <a:lnTo>
                      <a:pt x="138" y="4"/>
                    </a:lnTo>
                    <a:lnTo>
                      <a:pt x="229" y="4"/>
                    </a:lnTo>
                    <a:lnTo>
                      <a:pt x="240" y="4"/>
                    </a:lnTo>
                    <a:lnTo>
                      <a:pt x="246" y="4"/>
                    </a:lnTo>
                    <a:lnTo>
                      <a:pt x="250" y="4"/>
                    </a:lnTo>
                    <a:lnTo>
                      <a:pt x="251" y="4"/>
                    </a:lnTo>
                    <a:lnTo>
                      <a:pt x="257" y="4"/>
                    </a:lnTo>
                    <a:lnTo>
                      <a:pt x="258" y="4"/>
                    </a:lnTo>
                    <a:lnTo>
                      <a:pt x="259" y="4"/>
                    </a:lnTo>
                    <a:lnTo>
                      <a:pt x="264" y="4"/>
                    </a:lnTo>
                    <a:lnTo>
                      <a:pt x="265" y="4"/>
                    </a:lnTo>
                    <a:lnTo>
                      <a:pt x="272" y="4"/>
                    </a:lnTo>
                    <a:lnTo>
                      <a:pt x="275" y="4"/>
                    </a:lnTo>
                    <a:lnTo>
                      <a:pt x="278" y="4"/>
                    </a:lnTo>
                    <a:lnTo>
                      <a:pt x="284" y="4"/>
                    </a:lnTo>
                    <a:lnTo>
                      <a:pt x="286" y="4"/>
                    </a:lnTo>
                    <a:lnTo>
                      <a:pt x="304" y="4"/>
                    </a:lnTo>
                    <a:lnTo>
                      <a:pt x="330" y="4"/>
                    </a:lnTo>
                    <a:lnTo>
                      <a:pt x="431" y="4"/>
                    </a:lnTo>
                    <a:lnTo>
                      <a:pt x="431" y="0"/>
                    </a:lnTo>
                    <a:lnTo>
                      <a:pt x="448" y="0"/>
                    </a:lnTo>
                    <a:lnTo>
                      <a:pt x="452" y="3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  <p:sp>
            <p:nvSpPr>
              <p:cNvPr id="9" name="Freeform 115">
                <a:extLst>
                  <a:ext uri="{FF2B5EF4-FFF2-40B4-BE49-F238E27FC236}">
                    <a16:creationId xmlns:a16="http://schemas.microsoft.com/office/drawing/2014/main" id="{A73CBF45-27F2-55B0-1A73-D7180EF8F3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99182" y="2921000"/>
                <a:ext cx="330200" cy="244475"/>
              </a:xfrm>
              <a:custGeom>
                <a:avLst/>
                <a:gdLst>
                  <a:gd name="T0" fmla="*/ 87 w 208"/>
                  <a:gd name="T1" fmla="*/ 0 h 154"/>
                  <a:gd name="T2" fmla="*/ 121 w 208"/>
                  <a:gd name="T3" fmla="*/ 1 h 154"/>
                  <a:gd name="T4" fmla="*/ 153 w 208"/>
                  <a:gd name="T5" fmla="*/ 1 h 154"/>
                  <a:gd name="T6" fmla="*/ 155 w 208"/>
                  <a:gd name="T7" fmla="*/ 9 h 154"/>
                  <a:gd name="T8" fmla="*/ 155 w 208"/>
                  <a:gd name="T9" fmla="*/ 18 h 154"/>
                  <a:gd name="T10" fmla="*/ 161 w 208"/>
                  <a:gd name="T11" fmla="*/ 24 h 154"/>
                  <a:gd name="T12" fmla="*/ 163 w 208"/>
                  <a:gd name="T13" fmla="*/ 32 h 154"/>
                  <a:gd name="T14" fmla="*/ 165 w 208"/>
                  <a:gd name="T15" fmla="*/ 44 h 154"/>
                  <a:gd name="T16" fmla="*/ 161 w 208"/>
                  <a:gd name="T17" fmla="*/ 50 h 154"/>
                  <a:gd name="T18" fmla="*/ 156 w 208"/>
                  <a:gd name="T19" fmla="*/ 56 h 154"/>
                  <a:gd name="T20" fmla="*/ 157 w 208"/>
                  <a:gd name="T21" fmla="*/ 65 h 154"/>
                  <a:gd name="T22" fmla="*/ 164 w 208"/>
                  <a:gd name="T23" fmla="*/ 73 h 154"/>
                  <a:gd name="T24" fmla="*/ 165 w 208"/>
                  <a:gd name="T25" fmla="*/ 82 h 154"/>
                  <a:gd name="T26" fmla="*/ 170 w 208"/>
                  <a:gd name="T27" fmla="*/ 87 h 154"/>
                  <a:gd name="T28" fmla="*/ 175 w 208"/>
                  <a:gd name="T29" fmla="*/ 79 h 154"/>
                  <a:gd name="T30" fmla="*/ 183 w 208"/>
                  <a:gd name="T31" fmla="*/ 84 h 154"/>
                  <a:gd name="T32" fmla="*/ 190 w 208"/>
                  <a:gd name="T33" fmla="*/ 82 h 154"/>
                  <a:gd name="T34" fmla="*/ 197 w 208"/>
                  <a:gd name="T35" fmla="*/ 86 h 154"/>
                  <a:gd name="T36" fmla="*/ 205 w 208"/>
                  <a:gd name="T37" fmla="*/ 94 h 154"/>
                  <a:gd name="T38" fmla="*/ 201 w 208"/>
                  <a:gd name="T39" fmla="*/ 102 h 154"/>
                  <a:gd name="T40" fmla="*/ 206 w 208"/>
                  <a:gd name="T41" fmla="*/ 109 h 154"/>
                  <a:gd name="T42" fmla="*/ 204 w 208"/>
                  <a:gd name="T43" fmla="*/ 116 h 154"/>
                  <a:gd name="T44" fmla="*/ 200 w 208"/>
                  <a:gd name="T45" fmla="*/ 123 h 154"/>
                  <a:gd name="T46" fmla="*/ 200 w 208"/>
                  <a:gd name="T47" fmla="*/ 129 h 154"/>
                  <a:gd name="T48" fmla="*/ 200 w 208"/>
                  <a:gd name="T49" fmla="*/ 137 h 154"/>
                  <a:gd name="T50" fmla="*/ 164 w 208"/>
                  <a:gd name="T51" fmla="*/ 137 h 154"/>
                  <a:gd name="T52" fmla="*/ 155 w 208"/>
                  <a:gd name="T53" fmla="*/ 130 h 154"/>
                  <a:gd name="T54" fmla="*/ 145 w 208"/>
                  <a:gd name="T55" fmla="*/ 137 h 154"/>
                  <a:gd name="T56" fmla="*/ 141 w 208"/>
                  <a:gd name="T57" fmla="*/ 143 h 154"/>
                  <a:gd name="T58" fmla="*/ 135 w 208"/>
                  <a:gd name="T59" fmla="*/ 151 h 154"/>
                  <a:gd name="T60" fmla="*/ 128 w 208"/>
                  <a:gd name="T61" fmla="*/ 148 h 154"/>
                  <a:gd name="T62" fmla="*/ 117 w 208"/>
                  <a:gd name="T63" fmla="*/ 145 h 154"/>
                  <a:gd name="T64" fmla="*/ 111 w 208"/>
                  <a:gd name="T65" fmla="*/ 137 h 154"/>
                  <a:gd name="T66" fmla="*/ 103 w 208"/>
                  <a:gd name="T67" fmla="*/ 130 h 154"/>
                  <a:gd name="T68" fmla="*/ 101 w 208"/>
                  <a:gd name="T69" fmla="*/ 126 h 154"/>
                  <a:gd name="T70" fmla="*/ 94 w 208"/>
                  <a:gd name="T71" fmla="*/ 115 h 154"/>
                  <a:gd name="T72" fmla="*/ 84 w 208"/>
                  <a:gd name="T73" fmla="*/ 110 h 154"/>
                  <a:gd name="T74" fmla="*/ 76 w 208"/>
                  <a:gd name="T75" fmla="*/ 103 h 154"/>
                  <a:gd name="T76" fmla="*/ 67 w 208"/>
                  <a:gd name="T77" fmla="*/ 100 h 154"/>
                  <a:gd name="T78" fmla="*/ 55 w 208"/>
                  <a:gd name="T79" fmla="*/ 95 h 154"/>
                  <a:gd name="T80" fmla="*/ 46 w 208"/>
                  <a:gd name="T81" fmla="*/ 91 h 154"/>
                  <a:gd name="T82" fmla="*/ 38 w 208"/>
                  <a:gd name="T83" fmla="*/ 84 h 154"/>
                  <a:gd name="T84" fmla="*/ 33 w 208"/>
                  <a:gd name="T85" fmla="*/ 75 h 154"/>
                  <a:gd name="T86" fmla="*/ 26 w 208"/>
                  <a:gd name="T87" fmla="*/ 69 h 154"/>
                  <a:gd name="T88" fmla="*/ 19 w 208"/>
                  <a:gd name="T89" fmla="*/ 61 h 154"/>
                  <a:gd name="T90" fmla="*/ 12 w 208"/>
                  <a:gd name="T91" fmla="*/ 56 h 154"/>
                  <a:gd name="T92" fmla="*/ 9 w 208"/>
                  <a:gd name="T93" fmla="*/ 49 h 154"/>
                  <a:gd name="T94" fmla="*/ 3 w 208"/>
                  <a:gd name="T95" fmla="*/ 44 h 154"/>
                  <a:gd name="T96" fmla="*/ 1 w 208"/>
                  <a:gd name="T97" fmla="*/ 36 h 154"/>
                  <a:gd name="T98" fmla="*/ 2 w 208"/>
                  <a:gd name="T99" fmla="*/ 26 h 154"/>
                  <a:gd name="T100" fmla="*/ 3 w 208"/>
                  <a:gd name="T101" fmla="*/ 17 h 154"/>
                  <a:gd name="T102" fmla="*/ 9 w 208"/>
                  <a:gd name="T103" fmla="*/ 8 h 154"/>
                  <a:gd name="T104" fmla="*/ 17 w 208"/>
                  <a:gd name="T105" fmla="*/ 7 h 154"/>
                  <a:gd name="T106" fmla="*/ 26 w 208"/>
                  <a:gd name="T107" fmla="*/ 10 h 154"/>
                  <a:gd name="T108" fmla="*/ 35 w 208"/>
                  <a:gd name="T109" fmla="*/ 8 h 154"/>
                  <a:gd name="T110" fmla="*/ 49 w 208"/>
                  <a:gd name="T111" fmla="*/ 7 h 154"/>
                  <a:gd name="T112" fmla="*/ 54 w 208"/>
                  <a:gd name="T113" fmla="*/ 6 h 154"/>
                  <a:gd name="T114" fmla="*/ 61 w 208"/>
                  <a:gd name="T115" fmla="*/ 6 h 154"/>
                  <a:gd name="T116" fmla="*/ 69 w 208"/>
                  <a:gd name="T117" fmla="*/ 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08" h="154">
                    <a:moveTo>
                      <a:pt x="72" y="0"/>
                    </a:moveTo>
                    <a:lnTo>
                      <a:pt x="73" y="0"/>
                    </a:lnTo>
                    <a:lnTo>
                      <a:pt x="75" y="0"/>
                    </a:lnTo>
                    <a:lnTo>
                      <a:pt x="76" y="0"/>
                    </a:lnTo>
                    <a:lnTo>
                      <a:pt x="77" y="0"/>
                    </a:lnTo>
                    <a:lnTo>
                      <a:pt x="78" y="0"/>
                    </a:lnTo>
                    <a:lnTo>
                      <a:pt x="79" y="0"/>
                    </a:lnTo>
                    <a:lnTo>
                      <a:pt x="84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90" y="0"/>
                    </a:lnTo>
                    <a:lnTo>
                      <a:pt x="92" y="0"/>
                    </a:lnTo>
                    <a:lnTo>
                      <a:pt x="96" y="0"/>
                    </a:lnTo>
                    <a:lnTo>
                      <a:pt x="102" y="0"/>
                    </a:lnTo>
                    <a:lnTo>
                      <a:pt x="106" y="1"/>
                    </a:lnTo>
                    <a:lnTo>
                      <a:pt x="111" y="1"/>
                    </a:lnTo>
                    <a:lnTo>
                      <a:pt x="113" y="1"/>
                    </a:lnTo>
                    <a:lnTo>
                      <a:pt x="119" y="1"/>
                    </a:lnTo>
                    <a:lnTo>
                      <a:pt x="120" y="1"/>
                    </a:lnTo>
                    <a:lnTo>
                      <a:pt x="121" y="1"/>
                    </a:lnTo>
                    <a:lnTo>
                      <a:pt x="122" y="1"/>
                    </a:lnTo>
                    <a:lnTo>
                      <a:pt x="124" y="1"/>
                    </a:lnTo>
                    <a:lnTo>
                      <a:pt x="129" y="1"/>
                    </a:lnTo>
                    <a:lnTo>
                      <a:pt x="132" y="1"/>
                    </a:lnTo>
                    <a:lnTo>
                      <a:pt x="133" y="1"/>
                    </a:lnTo>
                    <a:lnTo>
                      <a:pt x="139" y="1"/>
                    </a:lnTo>
                    <a:lnTo>
                      <a:pt x="140" y="1"/>
                    </a:lnTo>
                    <a:lnTo>
                      <a:pt x="146" y="1"/>
                    </a:lnTo>
                    <a:lnTo>
                      <a:pt x="149" y="1"/>
                    </a:lnTo>
                    <a:lnTo>
                      <a:pt x="153" y="1"/>
                    </a:lnTo>
                    <a:lnTo>
                      <a:pt x="152" y="1"/>
                    </a:lnTo>
                    <a:lnTo>
                      <a:pt x="150" y="2"/>
                    </a:lnTo>
                    <a:lnTo>
                      <a:pt x="149" y="3"/>
                    </a:lnTo>
                    <a:lnTo>
                      <a:pt x="150" y="6"/>
                    </a:lnTo>
                    <a:lnTo>
                      <a:pt x="152" y="6"/>
                    </a:lnTo>
                    <a:lnTo>
                      <a:pt x="153" y="7"/>
                    </a:lnTo>
                    <a:lnTo>
                      <a:pt x="153" y="8"/>
                    </a:lnTo>
                    <a:lnTo>
                      <a:pt x="154" y="8"/>
                    </a:lnTo>
                    <a:lnTo>
                      <a:pt x="154" y="9"/>
                    </a:lnTo>
                    <a:lnTo>
                      <a:pt x="155" y="9"/>
                    </a:lnTo>
                    <a:lnTo>
                      <a:pt x="155" y="10"/>
                    </a:lnTo>
                    <a:lnTo>
                      <a:pt x="155" y="11"/>
                    </a:lnTo>
                    <a:lnTo>
                      <a:pt x="155" y="13"/>
                    </a:lnTo>
                    <a:lnTo>
                      <a:pt x="154" y="14"/>
                    </a:lnTo>
                    <a:lnTo>
                      <a:pt x="154" y="15"/>
                    </a:lnTo>
                    <a:lnTo>
                      <a:pt x="153" y="15"/>
                    </a:lnTo>
                    <a:lnTo>
                      <a:pt x="153" y="16"/>
                    </a:lnTo>
                    <a:lnTo>
                      <a:pt x="153" y="17"/>
                    </a:lnTo>
                    <a:lnTo>
                      <a:pt x="154" y="18"/>
                    </a:lnTo>
                    <a:lnTo>
                      <a:pt x="155" y="18"/>
                    </a:lnTo>
                    <a:lnTo>
                      <a:pt x="156" y="20"/>
                    </a:lnTo>
                    <a:lnTo>
                      <a:pt x="156" y="22"/>
                    </a:lnTo>
                    <a:lnTo>
                      <a:pt x="156" y="23"/>
                    </a:lnTo>
                    <a:lnTo>
                      <a:pt x="156" y="24"/>
                    </a:lnTo>
                    <a:lnTo>
                      <a:pt x="156" y="24"/>
                    </a:lnTo>
                    <a:lnTo>
                      <a:pt x="157" y="25"/>
                    </a:lnTo>
                    <a:lnTo>
                      <a:pt x="157" y="24"/>
                    </a:lnTo>
                    <a:lnTo>
                      <a:pt x="158" y="24"/>
                    </a:lnTo>
                    <a:lnTo>
                      <a:pt x="160" y="24"/>
                    </a:lnTo>
                    <a:lnTo>
                      <a:pt x="161" y="24"/>
                    </a:lnTo>
                    <a:lnTo>
                      <a:pt x="162" y="24"/>
                    </a:lnTo>
                    <a:lnTo>
                      <a:pt x="163" y="25"/>
                    </a:lnTo>
                    <a:lnTo>
                      <a:pt x="164" y="25"/>
                    </a:lnTo>
                    <a:lnTo>
                      <a:pt x="165" y="26"/>
                    </a:lnTo>
                    <a:lnTo>
                      <a:pt x="165" y="27"/>
                    </a:lnTo>
                    <a:lnTo>
                      <a:pt x="165" y="28"/>
                    </a:lnTo>
                    <a:lnTo>
                      <a:pt x="164" y="28"/>
                    </a:lnTo>
                    <a:lnTo>
                      <a:pt x="164" y="30"/>
                    </a:lnTo>
                    <a:lnTo>
                      <a:pt x="163" y="31"/>
                    </a:lnTo>
                    <a:lnTo>
                      <a:pt x="163" y="32"/>
                    </a:lnTo>
                    <a:lnTo>
                      <a:pt x="162" y="33"/>
                    </a:lnTo>
                    <a:lnTo>
                      <a:pt x="162" y="34"/>
                    </a:lnTo>
                    <a:lnTo>
                      <a:pt x="163" y="34"/>
                    </a:lnTo>
                    <a:lnTo>
                      <a:pt x="163" y="35"/>
                    </a:lnTo>
                    <a:lnTo>
                      <a:pt x="163" y="36"/>
                    </a:lnTo>
                    <a:lnTo>
                      <a:pt x="163" y="38"/>
                    </a:lnTo>
                    <a:lnTo>
                      <a:pt x="165" y="41"/>
                    </a:lnTo>
                    <a:lnTo>
                      <a:pt x="165" y="42"/>
                    </a:lnTo>
                    <a:lnTo>
                      <a:pt x="165" y="43"/>
                    </a:lnTo>
                    <a:lnTo>
                      <a:pt x="165" y="44"/>
                    </a:lnTo>
                    <a:lnTo>
                      <a:pt x="165" y="45"/>
                    </a:lnTo>
                    <a:lnTo>
                      <a:pt x="165" y="45"/>
                    </a:lnTo>
                    <a:lnTo>
                      <a:pt x="166" y="45"/>
                    </a:lnTo>
                    <a:lnTo>
                      <a:pt x="165" y="45"/>
                    </a:lnTo>
                    <a:lnTo>
                      <a:pt x="164" y="47"/>
                    </a:lnTo>
                    <a:lnTo>
                      <a:pt x="164" y="48"/>
                    </a:lnTo>
                    <a:lnTo>
                      <a:pt x="163" y="48"/>
                    </a:lnTo>
                    <a:lnTo>
                      <a:pt x="162" y="49"/>
                    </a:lnTo>
                    <a:lnTo>
                      <a:pt x="162" y="50"/>
                    </a:lnTo>
                    <a:lnTo>
                      <a:pt x="161" y="50"/>
                    </a:lnTo>
                    <a:lnTo>
                      <a:pt x="160" y="51"/>
                    </a:lnTo>
                    <a:lnTo>
                      <a:pt x="158" y="50"/>
                    </a:lnTo>
                    <a:lnTo>
                      <a:pt x="157" y="50"/>
                    </a:lnTo>
                    <a:lnTo>
                      <a:pt x="156" y="50"/>
                    </a:lnTo>
                    <a:lnTo>
                      <a:pt x="156" y="51"/>
                    </a:lnTo>
                    <a:lnTo>
                      <a:pt x="156" y="52"/>
                    </a:lnTo>
                    <a:lnTo>
                      <a:pt x="156" y="53"/>
                    </a:lnTo>
                    <a:lnTo>
                      <a:pt x="156" y="55"/>
                    </a:lnTo>
                    <a:lnTo>
                      <a:pt x="156" y="55"/>
                    </a:lnTo>
                    <a:lnTo>
                      <a:pt x="156" y="56"/>
                    </a:lnTo>
                    <a:lnTo>
                      <a:pt x="156" y="57"/>
                    </a:lnTo>
                    <a:lnTo>
                      <a:pt x="156" y="58"/>
                    </a:lnTo>
                    <a:lnTo>
                      <a:pt x="156" y="59"/>
                    </a:lnTo>
                    <a:lnTo>
                      <a:pt x="156" y="60"/>
                    </a:lnTo>
                    <a:lnTo>
                      <a:pt x="156" y="61"/>
                    </a:lnTo>
                    <a:lnTo>
                      <a:pt x="156" y="62"/>
                    </a:lnTo>
                    <a:lnTo>
                      <a:pt x="156" y="62"/>
                    </a:lnTo>
                    <a:lnTo>
                      <a:pt x="156" y="64"/>
                    </a:lnTo>
                    <a:lnTo>
                      <a:pt x="156" y="65"/>
                    </a:lnTo>
                    <a:lnTo>
                      <a:pt x="157" y="65"/>
                    </a:lnTo>
                    <a:lnTo>
                      <a:pt x="157" y="66"/>
                    </a:lnTo>
                    <a:lnTo>
                      <a:pt x="158" y="67"/>
                    </a:lnTo>
                    <a:lnTo>
                      <a:pt x="160" y="68"/>
                    </a:lnTo>
                    <a:lnTo>
                      <a:pt x="161" y="68"/>
                    </a:lnTo>
                    <a:lnTo>
                      <a:pt x="161" y="69"/>
                    </a:lnTo>
                    <a:lnTo>
                      <a:pt x="162" y="69"/>
                    </a:lnTo>
                    <a:lnTo>
                      <a:pt x="163" y="70"/>
                    </a:lnTo>
                    <a:lnTo>
                      <a:pt x="163" y="72"/>
                    </a:lnTo>
                    <a:lnTo>
                      <a:pt x="163" y="73"/>
                    </a:lnTo>
                    <a:lnTo>
                      <a:pt x="164" y="73"/>
                    </a:lnTo>
                    <a:lnTo>
                      <a:pt x="164" y="73"/>
                    </a:lnTo>
                    <a:lnTo>
                      <a:pt x="164" y="74"/>
                    </a:lnTo>
                    <a:lnTo>
                      <a:pt x="164" y="75"/>
                    </a:lnTo>
                    <a:lnTo>
                      <a:pt x="164" y="76"/>
                    </a:lnTo>
                    <a:lnTo>
                      <a:pt x="165" y="76"/>
                    </a:lnTo>
                    <a:lnTo>
                      <a:pt x="165" y="77"/>
                    </a:lnTo>
                    <a:lnTo>
                      <a:pt x="165" y="78"/>
                    </a:lnTo>
                    <a:lnTo>
                      <a:pt x="165" y="79"/>
                    </a:lnTo>
                    <a:lnTo>
                      <a:pt x="165" y="81"/>
                    </a:lnTo>
                    <a:lnTo>
                      <a:pt x="165" y="82"/>
                    </a:lnTo>
                    <a:lnTo>
                      <a:pt x="164" y="83"/>
                    </a:lnTo>
                    <a:lnTo>
                      <a:pt x="165" y="83"/>
                    </a:lnTo>
                    <a:lnTo>
                      <a:pt x="165" y="84"/>
                    </a:lnTo>
                    <a:lnTo>
                      <a:pt x="165" y="85"/>
                    </a:lnTo>
                    <a:lnTo>
                      <a:pt x="166" y="86"/>
                    </a:lnTo>
                    <a:lnTo>
                      <a:pt x="167" y="87"/>
                    </a:lnTo>
                    <a:lnTo>
                      <a:pt x="167" y="89"/>
                    </a:lnTo>
                    <a:lnTo>
                      <a:pt x="169" y="89"/>
                    </a:lnTo>
                    <a:lnTo>
                      <a:pt x="170" y="89"/>
                    </a:lnTo>
                    <a:lnTo>
                      <a:pt x="170" y="87"/>
                    </a:lnTo>
                    <a:lnTo>
                      <a:pt x="171" y="87"/>
                    </a:lnTo>
                    <a:lnTo>
                      <a:pt x="171" y="86"/>
                    </a:lnTo>
                    <a:lnTo>
                      <a:pt x="171" y="85"/>
                    </a:lnTo>
                    <a:lnTo>
                      <a:pt x="171" y="84"/>
                    </a:lnTo>
                    <a:lnTo>
                      <a:pt x="172" y="83"/>
                    </a:lnTo>
                    <a:lnTo>
                      <a:pt x="172" y="82"/>
                    </a:lnTo>
                    <a:lnTo>
                      <a:pt x="173" y="82"/>
                    </a:lnTo>
                    <a:lnTo>
                      <a:pt x="173" y="81"/>
                    </a:lnTo>
                    <a:lnTo>
                      <a:pt x="174" y="81"/>
                    </a:lnTo>
                    <a:lnTo>
                      <a:pt x="175" y="79"/>
                    </a:lnTo>
                    <a:lnTo>
                      <a:pt x="177" y="79"/>
                    </a:lnTo>
                    <a:lnTo>
                      <a:pt x="178" y="79"/>
                    </a:lnTo>
                    <a:lnTo>
                      <a:pt x="179" y="81"/>
                    </a:lnTo>
                    <a:lnTo>
                      <a:pt x="180" y="81"/>
                    </a:lnTo>
                    <a:lnTo>
                      <a:pt x="180" y="82"/>
                    </a:lnTo>
                    <a:lnTo>
                      <a:pt x="181" y="82"/>
                    </a:lnTo>
                    <a:lnTo>
                      <a:pt x="181" y="83"/>
                    </a:lnTo>
                    <a:lnTo>
                      <a:pt x="182" y="83"/>
                    </a:lnTo>
                    <a:lnTo>
                      <a:pt x="183" y="84"/>
                    </a:lnTo>
                    <a:lnTo>
                      <a:pt x="183" y="84"/>
                    </a:lnTo>
                    <a:lnTo>
                      <a:pt x="184" y="84"/>
                    </a:lnTo>
                    <a:lnTo>
                      <a:pt x="184" y="83"/>
                    </a:lnTo>
                    <a:lnTo>
                      <a:pt x="186" y="83"/>
                    </a:lnTo>
                    <a:lnTo>
                      <a:pt x="187" y="84"/>
                    </a:lnTo>
                    <a:lnTo>
                      <a:pt x="188" y="83"/>
                    </a:lnTo>
                    <a:lnTo>
                      <a:pt x="188" y="84"/>
                    </a:lnTo>
                    <a:lnTo>
                      <a:pt x="189" y="84"/>
                    </a:lnTo>
                    <a:lnTo>
                      <a:pt x="189" y="83"/>
                    </a:lnTo>
                    <a:lnTo>
                      <a:pt x="190" y="83"/>
                    </a:lnTo>
                    <a:lnTo>
                      <a:pt x="190" y="82"/>
                    </a:lnTo>
                    <a:lnTo>
                      <a:pt x="190" y="81"/>
                    </a:lnTo>
                    <a:lnTo>
                      <a:pt x="191" y="81"/>
                    </a:lnTo>
                    <a:lnTo>
                      <a:pt x="191" y="79"/>
                    </a:lnTo>
                    <a:lnTo>
                      <a:pt x="192" y="79"/>
                    </a:lnTo>
                    <a:lnTo>
                      <a:pt x="193" y="81"/>
                    </a:lnTo>
                    <a:lnTo>
                      <a:pt x="193" y="82"/>
                    </a:lnTo>
                    <a:lnTo>
                      <a:pt x="195" y="83"/>
                    </a:lnTo>
                    <a:lnTo>
                      <a:pt x="196" y="84"/>
                    </a:lnTo>
                    <a:lnTo>
                      <a:pt x="196" y="85"/>
                    </a:lnTo>
                    <a:lnTo>
                      <a:pt x="197" y="86"/>
                    </a:lnTo>
                    <a:lnTo>
                      <a:pt x="198" y="86"/>
                    </a:lnTo>
                    <a:lnTo>
                      <a:pt x="199" y="86"/>
                    </a:lnTo>
                    <a:lnTo>
                      <a:pt x="200" y="86"/>
                    </a:lnTo>
                    <a:lnTo>
                      <a:pt x="201" y="86"/>
                    </a:lnTo>
                    <a:lnTo>
                      <a:pt x="201" y="87"/>
                    </a:lnTo>
                    <a:lnTo>
                      <a:pt x="201" y="89"/>
                    </a:lnTo>
                    <a:lnTo>
                      <a:pt x="203" y="91"/>
                    </a:lnTo>
                    <a:lnTo>
                      <a:pt x="204" y="92"/>
                    </a:lnTo>
                    <a:lnTo>
                      <a:pt x="205" y="93"/>
                    </a:lnTo>
                    <a:lnTo>
                      <a:pt x="205" y="94"/>
                    </a:lnTo>
                    <a:lnTo>
                      <a:pt x="205" y="95"/>
                    </a:lnTo>
                    <a:lnTo>
                      <a:pt x="206" y="95"/>
                    </a:lnTo>
                    <a:lnTo>
                      <a:pt x="206" y="96"/>
                    </a:lnTo>
                    <a:lnTo>
                      <a:pt x="205" y="98"/>
                    </a:lnTo>
                    <a:lnTo>
                      <a:pt x="204" y="99"/>
                    </a:lnTo>
                    <a:lnTo>
                      <a:pt x="204" y="100"/>
                    </a:lnTo>
                    <a:lnTo>
                      <a:pt x="203" y="100"/>
                    </a:lnTo>
                    <a:lnTo>
                      <a:pt x="203" y="101"/>
                    </a:lnTo>
                    <a:lnTo>
                      <a:pt x="203" y="102"/>
                    </a:lnTo>
                    <a:lnTo>
                      <a:pt x="201" y="102"/>
                    </a:lnTo>
                    <a:lnTo>
                      <a:pt x="200" y="102"/>
                    </a:lnTo>
                    <a:lnTo>
                      <a:pt x="200" y="103"/>
                    </a:lnTo>
                    <a:lnTo>
                      <a:pt x="200" y="104"/>
                    </a:lnTo>
                    <a:lnTo>
                      <a:pt x="201" y="104"/>
                    </a:lnTo>
                    <a:lnTo>
                      <a:pt x="203" y="104"/>
                    </a:lnTo>
                    <a:lnTo>
                      <a:pt x="203" y="106"/>
                    </a:lnTo>
                    <a:lnTo>
                      <a:pt x="204" y="106"/>
                    </a:lnTo>
                    <a:lnTo>
                      <a:pt x="204" y="107"/>
                    </a:lnTo>
                    <a:lnTo>
                      <a:pt x="205" y="108"/>
                    </a:lnTo>
                    <a:lnTo>
                      <a:pt x="206" y="109"/>
                    </a:lnTo>
                    <a:lnTo>
                      <a:pt x="207" y="109"/>
                    </a:lnTo>
                    <a:lnTo>
                      <a:pt x="207" y="110"/>
                    </a:lnTo>
                    <a:lnTo>
                      <a:pt x="208" y="111"/>
                    </a:lnTo>
                    <a:lnTo>
                      <a:pt x="207" y="112"/>
                    </a:lnTo>
                    <a:lnTo>
                      <a:pt x="207" y="113"/>
                    </a:lnTo>
                    <a:lnTo>
                      <a:pt x="206" y="112"/>
                    </a:lnTo>
                    <a:lnTo>
                      <a:pt x="205" y="112"/>
                    </a:lnTo>
                    <a:lnTo>
                      <a:pt x="205" y="113"/>
                    </a:lnTo>
                    <a:lnTo>
                      <a:pt x="204" y="113"/>
                    </a:lnTo>
                    <a:lnTo>
                      <a:pt x="204" y="116"/>
                    </a:lnTo>
                    <a:lnTo>
                      <a:pt x="204" y="117"/>
                    </a:lnTo>
                    <a:lnTo>
                      <a:pt x="203" y="118"/>
                    </a:lnTo>
                    <a:lnTo>
                      <a:pt x="201" y="118"/>
                    </a:lnTo>
                    <a:lnTo>
                      <a:pt x="201" y="119"/>
                    </a:lnTo>
                    <a:lnTo>
                      <a:pt x="200" y="119"/>
                    </a:lnTo>
                    <a:lnTo>
                      <a:pt x="199" y="119"/>
                    </a:lnTo>
                    <a:lnTo>
                      <a:pt x="199" y="120"/>
                    </a:lnTo>
                    <a:lnTo>
                      <a:pt x="199" y="121"/>
                    </a:lnTo>
                    <a:lnTo>
                      <a:pt x="200" y="121"/>
                    </a:lnTo>
                    <a:lnTo>
                      <a:pt x="200" y="123"/>
                    </a:lnTo>
                    <a:lnTo>
                      <a:pt x="201" y="124"/>
                    </a:lnTo>
                    <a:lnTo>
                      <a:pt x="203" y="125"/>
                    </a:lnTo>
                    <a:lnTo>
                      <a:pt x="201" y="125"/>
                    </a:lnTo>
                    <a:lnTo>
                      <a:pt x="201" y="126"/>
                    </a:lnTo>
                    <a:lnTo>
                      <a:pt x="203" y="127"/>
                    </a:lnTo>
                    <a:lnTo>
                      <a:pt x="203" y="127"/>
                    </a:lnTo>
                    <a:lnTo>
                      <a:pt x="201" y="127"/>
                    </a:lnTo>
                    <a:lnTo>
                      <a:pt x="200" y="127"/>
                    </a:lnTo>
                    <a:lnTo>
                      <a:pt x="200" y="128"/>
                    </a:lnTo>
                    <a:lnTo>
                      <a:pt x="200" y="129"/>
                    </a:lnTo>
                    <a:lnTo>
                      <a:pt x="199" y="130"/>
                    </a:lnTo>
                    <a:lnTo>
                      <a:pt x="199" y="132"/>
                    </a:lnTo>
                    <a:lnTo>
                      <a:pt x="200" y="133"/>
                    </a:lnTo>
                    <a:lnTo>
                      <a:pt x="201" y="134"/>
                    </a:lnTo>
                    <a:lnTo>
                      <a:pt x="203" y="135"/>
                    </a:lnTo>
                    <a:lnTo>
                      <a:pt x="204" y="136"/>
                    </a:lnTo>
                    <a:lnTo>
                      <a:pt x="205" y="136"/>
                    </a:lnTo>
                    <a:lnTo>
                      <a:pt x="206" y="137"/>
                    </a:lnTo>
                    <a:lnTo>
                      <a:pt x="205" y="137"/>
                    </a:lnTo>
                    <a:lnTo>
                      <a:pt x="200" y="137"/>
                    </a:lnTo>
                    <a:lnTo>
                      <a:pt x="195" y="137"/>
                    </a:lnTo>
                    <a:lnTo>
                      <a:pt x="181" y="137"/>
                    </a:lnTo>
                    <a:lnTo>
                      <a:pt x="179" y="137"/>
                    </a:lnTo>
                    <a:lnTo>
                      <a:pt x="178" y="137"/>
                    </a:lnTo>
                    <a:lnTo>
                      <a:pt x="174" y="137"/>
                    </a:lnTo>
                    <a:lnTo>
                      <a:pt x="173" y="137"/>
                    </a:lnTo>
                    <a:lnTo>
                      <a:pt x="172" y="137"/>
                    </a:lnTo>
                    <a:lnTo>
                      <a:pt x="171" y="137"/>
                    </a:lnTo>
                    <a:lnTo>
                      <a:pt x="167" y="137"/>
                    </a:lnTo>
                    <a:lnTo>
                      <a:pt x="164" y="137"/>
                    </a:lnTo>
                    <a:lnTo>
                      <a:pt x="163" y="137"/>
                    </a:lnTo>
                    <a:lnTo>
                      <a:pt x="161" y="135"/>
                    </a:lnTo>
                    <a:lnTo>
                      <a:pt x="161" y="134"/>
                    </a:lnTo>
                    <a:lnTo>
                      <a:pt x="160" y="134"/>
                    </a:lnTo>
                    <a:lnTo>
                      <a:pt x="160" y="133"/>
                    </a:lnTo>
                    <a:lnTo>
                      <a:pt x="158" y="133"/>
                    </a:lnTo>
                    <a:lnTo>
                      <a:pt x="157" y="132"/>
                    </a:lnTo>
                    <a:lnTo>
                      <a:pt x="156" y="130"/>
                    </a:lnTo>
                    <a:lnTo>
                      <a:pt x="156" y="130"/>
                    </a:lnTo>
                    <a:lnTo>
                      <a:pt x="155" y="130"/>
                    </a:lnTo>
                    <a:lnTo>
                      <a:pt x="154" y="132"/>
                    </a:lnTo>
                    <a:lnTo>
                      <a:pt x="155" y="133"/>
                    </a:lnTo>
                    <a:lnTo>
                      <a:pt x="154" y="133"/>
                    </a:lnTo>
                    <a:lnTo>
                      <a:pt x="153" y="133"/>
                    </a:lnTo>
                    <a:lnTo>
                      <a:pt x="149" y="132"/>
                    </a:lnTo>
                    <a:lnTo>
                      <a:pt x="147" y="134"/>
                    </a:lnTo>
                    <a:lnTo>
                      <a:pt x="146" y="135"/>
                    </a:lnTo>
                    <a:lnTo>
                      <a:pt x="146" y="136"/>
                    </a:lnTo>
                    <a:lnTo>
                      <a:pt x="146" y="137"/>
                    </a:lnTo>
                    <a:lnTo>
                      <a:pt x="145" y="137"/>
                    </a:lnTo>
                    <a:lnTo>
                      <a:pt x="145" y="138"/>
                    </a:lnTo>
                    <a:lnTo>
                      <a:pt x="144" y="138"/>
                    </a:lnTo>
                    <a:lnTo>
                      <a:pt x="145" y="138"/>
                    </a:lnTo>
                    <a:lnTo>
                      <a:pt x="145" y="140"/>
                    </a:lnTo>
                    <a:lnTo>
                      <a:pt x="144" y="140"/>
                    </a:lnTo>
                    <a:lnTo>
                      <a:pt x="144" y="141"/>
                    </a:lnTo>
                    <a:lnTo>
                      <a:pt x="144" y="142"/>
                    </a:lnTo>
                    <a:lnTo>
                      <a:pt x="144" y="143"/>
                    </a:lnTo>
                    <a:lnTo>
                      <a:pt x="143" y="143"/>
                    </a:lnTo>
                    <a:lnTo>
                      <a:pt x="141" y="143"/>
                    </a:lnTo>
                    <a:lnTo>
                      <a:pt x="141" y="144"/>
                    </a:lnTo>
                    <a:lnTo>
                      <a:pt x="140" y="145"/>
                    </a:lnTo>
                    <a:lnTo>
                      <a:pt x="139" y="146"/>
                    </a:lnTo>
                    <a:lnTo>
                      <a:pt x="138" y="148"/>
                    </a:lnTo>
                    <a:lnTo>
                      <a:pt x="138" y="149"/>
                    </a:lnTo>
                    <a:lnTo>
                      <a:pt x="137" y="149"/>
                    </a:lnTo>
                    <a:lnTo>
                      <a:pt x="137" y="150"/>
                    </a:lnTo>
                    <a:lnTo>
                      <a:pt x="136" y="150"/>
                    </a:lnTo>
                    <a:lnTo>
                      <a:pt x="135" y="150"/>
                    </a:lnTo>
                    <a:lnTo>
                      <a:pt x="135" y="151"/>
                    </a:lnTo>
                    <a:lnTo>
                      <a:pt x="133" y="152"/>
                    </a:lnTo>
                    <a:lnTo>
                      <a:pt x="133" y="154"/>
                    </a:lnTo>
                    <a:lnTo>
                      <a:pt x="131" y="154"/>
                    </a:lnTo>
                    <a:lnTo>
                      <a:pt x="130" y="154"/>
                    </a:lnTo>
                    <a:lnTo>
                      <a:pt x="129" y="154"/>
                    </a:lnTo>
                    <a:lnTo>
                      <a:pt x="129" y="153"/>
                    </a:lnTo>
                    <a:lnTo>
                      <a:pt x="129" y="152"/>
                    </a:lnTo>
                    <a:lnTo>
                      <a:pt x="129" y="149"/>
                    </a:lnTo>
                    <a:lnTo>
                      <a:pt x="128" y="149"/>
                    </a:lnTo>
                    <a:lnTo>
                      <a:pt x="128" y="148"/>
                    </a:lnTo>
                    <a:lnTo>
                      <a:pt x="124" y="148"/>
                    </a:lnTo>
                    <a:lnTo>
                      <a:pt x="121" y="144"/>
                    </a:lnTo>
                    <a:lnTo>
                      <a:pt x="121" y="143"/>
                    </a:lnTo>
                    <a:lnTo>
                      <a:pt x="121" y="144"/>
                    </a:lnTo>
                    <a:lnTo>
                      <a:pt x="121" y="143"/>
                    </a:lnTo>
                    <a:lnTo>
                      <a:pt x="119" y="143"/>
                    </a:lnTo>
                    <a:lnTo>
                      <a:pt x="118" y="144"/>
                    </a:lnTo>
                    <a:lnTo>
                      <a:pt x="117" y="144"/>
                    </a:lnTo>
                    <a:lnTo>
                      <a:pt x="118" y="145"/>
                    </a:lnTo>
                    <a:lnTo>
                      <a:pt x="117" y="145"/>
                    </a:lnTo>
                    <a:lnTo>
                      <a:pt x="115" y="144"/>
                    </a:lnTo>
                    <a:lnTo>
                      <a:pt x="114" y="143"/>
                    </a:lnTo>
                    <a:lnTo>
                      <a:pt x="114" y="142"/>
                    </a:lnTo>
                    <a:lnTo>
                      <a:pt x="114" y="141"/>
                    </a:lnTo>
                    <a:lnTo>
                      <a:pt x="113" y="141"/>
                    </a:lnTo>
                    <a:lnTo>
                      <a:pt x="112" y="140"/>
                    </a:lnTo>
                    <a:lnTo>
                      <a:pt x="112" y="138"/>
                    </a:lnTo>
                    <a:lnTo>
                      <a:pt x="112" y="137"/>
                    </a:lnTo>
                    <a:lnTo>
                      <a:pt x="112" y="136"/>
                    </a:lnTo>
                    <a:lnTo>
                      <a:pt x="111" y="137"/>
                    </a:lnTo>
                    <a:lnTo>
                      <a:pt x="110" y="136"/>
                    </a:lnTo>
                    <a:lnTo>
                      <a:pt x="107" y="136"/>
                    </a:lnTo>
                    <a:lnTo>
                      <a:pt x="106" y="136"/>
                    </a:lnTo>
                    <a:lnTo>
                      <a:pt x="105" y="135"/>
                    </a:lnTo>
                    <a:lnTo>
                      <a:pt x="105" y="134"/>
                    </a:lnTo>
                    <a:lnTo>
                      <a:pt x="105" y="133"/>
                    </a:lnTo>
                    <a:lnTo>
                      <a:pt x="105" y="132"/>
                    </a:lnTo>
                    <a:lnTo>
                      <a:pt x="105" y="130"/>
                    </a:lnTo>
                    <a:lnTo>
                      <a:pt x="104" y="130"/>
                    </a:lnTo>
                    <a:lnTo>
                      <a:pt x="103" y="130"/>
                    </a:lnTo>
                    <a:lnTo>
                      <a:pt x="103" y="129"/>
                    </a:lnTo>
                    <a:lnTo>
                      <a:pt x="102" y="129"/>
                    </a:lnTo>
                    <a:lnTo>
                      <a:pt x="102" y="128"/>
                    </a:lnTo>
                    <a:lnTo>
                      <a:pt x="98" y="129"/>
                    </a:lnTo>
                    <a:lnTo>
                      <a:pt x="97" y="129"/>
                    </a:lnTo>
                    <a:lnTo>
                      <a:pt x="98" y="129"/>
                    </a:lnTo>
                    <a:lnTo>
                      <a:pt x="100" y="128"/>
                    </a:lnTo>
                    <a:lnTo>
                      <a:pt x="100" y="127"/>
                    </a:lnTo>
                    <a:lnTo>
                      <a:pt x="102" y="126"/>
                    </a:lnTo>
                    <a:lnTo>
                      <a:pt x="101" y="126"/>
                    </a:lnTo>
                    <a:lnTo>
                      <a:pt x="100" y="125"/>
                    </a:lnTo>
                    <a:lnTo>
                      <a:pt x="97" y="124"/>
                    </a:lnTo>
                    <a:lnTo>
                      <a:pt x="98" y="123"/>
                    </a:lnTo>
                    <a:lnTo>
                      <a:pt x="100" y="123"/>
                    </a:lnTo>
                    <a:lnTo>
                      <a:pt x="98" y="121"/>
                    </a:lnTo>
                    <a:lnTo>
                      <a:pt x="97" y="120"/>
                    </a:lnTo>
                    <a:lnTo>
                      <a:pt x="95" y="119"/>
                    </a:lnTo>
                    <a:lnTo>
                      <a:pt x="95" y="118"/>
                    </a:lnTo>
                    <a:lnTo>
                      <a:pt x="94" y="116"/>
                    </a:lnTo>
                    <a:lnTo>
                      <a:pt x="94" y="115"/>
                    </a:lnTo>
                    <a:lnTo>
                      <a:pt x="93" y="115"/>
                    </a:lnTo>
                    <a:lnTo>
                      <a:pt x="92" y="115"/>
                    </a:lnTo>
                    <a:lnTo>
                      <a:pt x="92" y="113"/>
                    </a:lnTo>
                    <a:lnTo>
                      <a:pt x="90" y="113"/>
                    </a:lnTo>
                    <a:lnTo>
                      <a:pt x="89" y="113"/>
                    </a:lnTo>
                    <a:lnTo>
                      <a:pt x="88" y="112"/>
                    </a:lnTo>
                    <a:lnTo>
                      <a:pt x="87" y="111"/>
                    </a:lnTo>
                    <a:lnTo>
                      <a:pt x="86" y="111"/>
                    </a:lnTo>
                    <a:lnTo>
                      <a:pt x="85" y="111"/>
                    </a:lnTo>
                    <a:lnTo>
                      <a:pt x="84" y="110"/>
                    </a:lnTo>
                    <a:lnTo>
                      <a:pt x="83" y="109"/>
                    </a:lnTo>
                    <a:lnTo>
                      <a:pt x="81" y="109"/>
                    </a:lnTo>
                    <a:lnTo>
                      <a:pt x="81" y="108"/>
                    </a:lnTo>
                    <a:lnTo>
                      <a:pt x="80" y="107"/>
                    </a:lnTo>
                    <a:lnTo>
                      <a:pt x="80" y="106"/>
                    </a:lnTo>
                    <a:lnTo>
                      <a:pt x="79" y="104"/>
                    </a:lnTo>
                    <a:lnTo>
                      <a:pt x="78" y="104"/>
                    </a:lnTo>
                    <a:lnTo>
                      <a:pt x="77" y="104"/>
                    </a:lnTo>
                    <a:lnTo>
                      <a:pt x="77" y="103"/>
                    </a:lnTo>
                    <a:lnTo>
                      <a:pt x="76" y="103"/>
                    </a:lnTo>
                    <a:lnTo>
                      <a:pt x="75" y="102"/>
                    </a:lnTo>
                    <a:lnTo>
                      <a:pt x="75" y="102"/>
                    </a:lnTo>
                    <a:lnTo>
                      <a:pt x="75" y="101"/>
                    </a:lnTo>
                    <a:lnTo>
                      <a:pt x="73" y="101"/>
                    </a:lnTo>
                    <a:lnTo>
                      <a:pt x="71" y="101"/>
                    </a:lnTo>
                    <a:lnTo>
                      <a:pt x="72" y="100"/>
                    </a:lnTo>
                    <a:lnTo>
                      <a:pt x="71" y="100"/>
                    </a:lnTo>
                    <a:lnTo>
                      <a:pt x="70" y="100"/>
                    </a:lnTo>
                    <a:lnTo>
                      <a:pt x="69" y="100"/>
                    </a:lnTo>
                    <a:lnTo>
                      <a:pt x="67" y="100"/>
                    </a:lnTo>
                    <a:lnTo>
                      <a:pt x="66" y="100"/>
                    </a:lnTo>
                    <a:lnTo>
                      <a:pt x="66" y="100"/>
                    </a:lnTo>
                    <a:lnTo>
                      <a:pt x="64" y="100"/>
                    </a:lnTo>
                    <a:lnTo>
                      <a:pt x="64" y="99"/>
                    </a:lnTo>
                    <a:lnTo>
                      <a:pt x="63" y="99"/>
                    </a:lnTo>
                    <a:lnTo>
                      <a:pt x="62" y="99"/>
                    </a:lnTo>
                    <a:lnTo>
                      <a:pt x="61" y="99"/>
                    </a:lnTo>
                    <a:lnTo>
                      <a:pt x="58" y="96"/>
                    </a:lnTo>
                    <a:lnTo>
                      <a:pt x="57" y="95"/>
                    </a:lnTo>
                    <a:lnTo>
                      <a:pt x="55" y="95"/>
                    </a:lnTo>
                    <a:lnTo>
                      <a:pt x="54" y="95"/>
                    </a:lnTo>
                    <a:lnTo>
                      <a:pt x="53" y="94"/>
                    </a:lnTo>
                    <a:lnTo>
                      <a:pt x="52" y="94"/>
                    </a:lnTo>
                    <a:lnTo>
                      <a:pt x="51" y="94"/>
                    </a:lnTo>
                    <a:lnTo>
                      <a:pt x="51" y="93"/>
                    </a:lnTo>
                    <a:lnTo>
                      <a:pt x="50" y="93"/>
                    </a:lnTo>
                    <a:lnTo>
                      <a:pt x="49" y="92"/>
                    </a:lnTo>
                    <a:lnTo>
                      <a:pt x="47" y="91"/>
                    </a:lnTo>
                    <a:lnTo>
                      <a:pt x="47" y="91"/>
                    </a:lnTo>
                    <a:lnTo>
                      <a:pt x="46" y="91"/>
                    </a:lnTo>
                    <a:lnTo>
                      <a:pt x="45" y="90"/>
                    </a:lnTo>
                    <a:lnTo>
                      <a:pt x="44" y="90"/>
                    </a:lnTo>
                    <a:lnTo>
                      <a:pt x="44" y="89"/>
                    </a:lnTo>
                    <a:lnTo>
                      <a:pt x="43" y="87"/>
                    </a:lnTo>
                    <a:lnTo>
                      <a:pt x="43" y="86"/>
                    </a:lnTo>
                    <a:lnTo>
                      <a:pt x="42" y="85"/>
                    </a:lnTo>
                    <a:lnTo>
                      <a:pt x="41" y="85"/>
                    </a:lnTo>
                    <a:lnTo>
                      <a:pt x="40" y="85"/>
                    </a:lnTo>
                    <a:lnTo>
                      <a:pt x="40" y="84"/>
                    </a:lnTo>
                    <a:lnTo>
                      <a:pt x="38" y="84"/>
                    </a:lnTo>
                    <a:lnTo>
                      <a:pt x="37" y="84"/>
                    </a:lnTo>
                    <a:lnTo>
                      <a:pt x="37" y="83"/>
                    </a:lnTo>
                    <a:lnTo>
                      <a:pt x="37" y="82"/>
                    </a:lnTo>
                    <a:lnTo>
                      <a:pt x="36" y="81"/>
                    </a:lnTo>
                    <a:lnTo>
                      <a:pt x="36" y="79"/>
                    </a:lnTo>
                    <a:lnTo>
                      <a:pt x="36" y="78"/>
                    </a:lnTo>
                    <a:lnTo>
                      <a:pt x="36" y="77"/>
                    </a:lnTo>
                    <a:lnTo>
                      <a:pt x="35" y="77"/>
                    </a:lnTo>
                    <a:lnTo>
                      <a:pt x="34" y="76"/>
                    </a:lnTo>
                    <a:lnTo>
                      <a:pt x="33" y="75"/>
                    </a:lnTo>
                    <a:lnTo>
                      <a:pt x="33" y="74"/>
                    </a:lnTo>
                    <a:lnTo>
                      <a:pt x="32" y="73"/>
                    </a:lnTo>
                    <a:lnTo>
                      <a:pt x="30" y="73"/>
                    </a:lnTo>
                    <a:lnTo>
                      <a:pt x="29" y="73"/>
                    </a:lnTo>
                    <a:lnTo>
                      <a:pt x="28" y="73"/>
                    </a:lnTo>
                    <a:lnTo>
                      <a:pt x="28" y="72"/>
                    </a:lnTo>
                    <a:lnTo>
                      <a:pt x="27" y="72"/>
                    </a:lnTo>
                    <a:lnTo>
                      <a:pt x="27" y="70"/>
                    </a:lnTo>
                    <a:lnTo>
                      <a:pt x="26" y="70"/>
                    </a:lnTo>
                    <a:lnTo>
                      <a:pt x="26" y="69"/>
                    </a:lnTo>
                    <a:lnTo>
                      <a:pt x="25" y="69"/>
                    </a:lnTo>
                    <a:lnTo>
                      <a:pt x="24" y="69"/>
                    </a:lnTo>
                    <a:lnTo>
                      <a:pt x="23" y="69"/>
                    </a:lnTo>
                    <a:lnTo>
                      <a:pt x="23" y="68"/>
                    </a:lnTo>
                    <a:lnTo>
                      <a:pt x="21" y="67"/>
                    </a:lnTo>
                    <a:lnTo>
                      <a:pt x="20" y="67"/>
                    </a:lnTo>
                    <a:lnTo>
                      <a:pt x="20" y="66"/>
                    </a:lnTo>
                    <a:lnTo>
                      <a:pt x="20" y="65"/>
                    </a:lnTo>
                    <a:lnTo>
                      <a:pt x="20" y="64"/>
                    </a:lnTo>
                    <a:lnTo>
                      <a:pt x="19" y="61"/>
                    </a:lnTo>
                    <a:lnTo>
                      <a:pt x="18" y="61"/>
                    </a:lnTo>
                    <a:lnTo>
                      <a:pt x="18" y="60"/>
                    </a:lnTo>
                    <a:lnTo>
                      <a:pt x="17" y="59"/>
                    </a:lnTo>
                    <a:lnTo>
                      <a:pt x="16" y="60"/>
                    </a:lnTo>
                    <a:lnTo>
                      <a:pt x="15" y="59"/>
                    </a:lnTo>
                    <a:lnTo>
                      <a:pt x="15" y="58"/>
                    </a:lnTo>
                    <a:lnTo>
                      <a:pt x="13" y="58"/>
                    </a:lnTo>
                    <a:lnTo>
                      <a:pt x="13" y="57"/>
                    </a:lnTo>
                    <a:lnTo>
                      <a:pt x="12" y="57"/>
                    </a:lnTo>
                    <a:lnTo>
                      <a:pt x="12" y="56"/>
                    </a:lnTo>
                    <a:lnTo>
                      <a:pt x="11" y="56"/>
                    </a:lnTo>
                    <a:lnTo>
                      <a:pt x="11" y="55"/>
                    </a:lnTo>
                    <a:lnTo>
                      <a:pt x="11" y="53"/>
                    </a:lnTo>
                    <a:lnTo>
                      <a:pt x="11" y="52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9" y="50"/>
                    </a:lnTo>
                    <a:lnTo>
                      <a:pt x="8" y="50"/>
                    </a:lnTo>
                    <a:lnTo>
                      <a:pt x="8" y="49"/>
                    </a:lnTo>
                    <a:lnTo>
                      <a:pt x="9" y="49"/>
                    </a:lnTo>
                    <a:lnTo>
                      <a:pt x="9" y="48"/>
                    </a:lnTo>
                    <a:lnTo>
                      <a:pt x="8" y="47"/>
                    </a:lnTo>
                    <a:lnTo>
                      <a:pt x="7" y="47"/>
                    </a:lnTo>
                    <a:lnTo>
                      <a:pt x="7" y="45"/>
                    </a:lnTo>
                    <a:lnTo>
                      <a:pt x="6" y="45"/>
                    </a:lnTo>
                    <a:lnTo>
                      <a:pt x="4" y="45"/>
                    </a:lnTo>
                    <a:lnTo>
                      <a:pt x="3" y="45"/>
                    </a:lnTo>
                    <a:lnTo>
                      <a:pt x="3" y="45"/>
                    </a:lnTo>
                    <a:lnTo>
                      <a:pt x="2" y="44"/>
                    </a:lnTo>
                    <a:lnTo>
                      <a:pt x="3" y="44"/>
                    </a:lnTo>
                    <a:lnTo>
                      <a:pt x="3" y="43"/>
                    </a:lnTo>
                    <a:lnTo>
                      <a:pt x="4" y="42"/>
                    </a:lnTo>
                    <a:lnTo>
                      <a:pt x="6" y="43"/>
                    </a:lnTo>
                    <a:lnTo>
                      <a:pt x="4" y="41"/>
                    </a:lnTo>
                    <a:lnTo>
                      <a:pt x="4" y="40"/>
                    </a:lnTo>
                    <a:lnTo>
                      <a:pt x="3" y="40"/>
                    </a:lnTo>
                    <a:lnTo>
                      <a:pt x="3" y="39"/>
                    </a:lnTo>
                    <a:lnTo>
                      <a:pt x="2" y="39"/>
                    </a:lnTo>
                    <a:lnTo>
                      <a:pt x="2" y="38"/>
                    </a:lnTo>
                    <a:lnTo>
                      <a:pt x="1" y="36"/>
                    </a:lnTo>
                    <a:lnTo>
                      <a:pt x="1" y="35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1" y="30"/>
                    </a:lnTo>
                    <a:lnTo>
                      <a:pt x="1" y="28"/>
                    </a:lnTo>
                    <a:lnTo>
                      <a:pt x="1" y="27"/>
                    </a:lnTo>
                    <a:lnTo>
                      <a:pt x="2" y="27"/>
                    </a:lnTo>
                    <a:lnTo>
                      <a:pt x="2" y="26"/>
                    </a:lnTo>
                    <a:lnTo>
                      <a:pt x="2" y="25"/>
                    </a:lnTo>
                    <a:lnTo>
                      <a:pt x="2" y="24"/>
                    </a:lnTo>
                    <a:lnTo>
                      <a:pt x="2" y="23"/>
                    </a:lnTo>
                    <a:lnTo>
                      <a:pt x="2" y="22"/>
                    </a:lnTo>
                    <a:lnTo>
                      <a:pt x="2" y="20"/>
                    </a:lnTo>
                    <a:lnTo>
                      <a:pt x="2" y="19"/>
                    </a:lnTo>
                    <a:lnTo>
                      <a:pt x="2" y="18"/>
                    </a:lnTo>
                    <a:lnTo>
                      <a:pt x="3" y="18"/>
                    </a:lnTo>
                    <a:lnTo>
                      <a:pt x="3" y="18"/>
                    </a:lnTo>
                    <a:lnTo>
                      <a:pt x="3" y="17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3" y="15"/>
                    </a:lnTo>
                    <a:lnTo>
                      <a:pt x="4" y="14"/>
                    </a:lnTo>
                    <a:lnTo>
                      <a:pt x="4" y="13"/>
                    </a:lnTo>
                    <a:lnTo>
                      <a:pt x="6" y="13"/>
                    </a:lnTo>
                    <a:lnTo>
                      <a:pt x="6" y="11"/>
                    </a:lnTo>
                    <a:lnTo>
                      <a:pt x="7" y="10"/>
                    </a:lnTo>
                    <a:lnTo>
                      <a:pt x="8" y="9"/>
                    </a:lnTo>
                    <a:lnTo>
                      <a:pt x="9" y="8"/>
                    </a:lnTo>
                    <a:lnTo>
                      <a:pt x="9" y="9"/>
                    </a:lnTo>
                    <a:lnTo>
                      <a:pt x="10" y="9"/>
                    </a:lnTo>
                    <a:lnTo>
                      <a:pt x="10" y="8"/>
                    </a:lnTo>
                    <a:lnTo>
                      <a:pt x="11" y="8"/>
                    </a:lnTo>
                    <a:lnTo>
                      <a:pt x="12" y="8"/>
                    </a:lnTo>
                    <a:lnTo>
                      <a:pt x="13" y="8"/>
                    </a:lnTo>
                    <a:lnTo>
                      <a:pt x="16" y="9"/>
                    </a:lnTo>
                    <a:lnTo>
                      <a:pt x="17" y="9"/>
                    </a:lnTo>
                    <a:lnTo>
                      <a:pt x="17" y="8"/>
                    </a:lnTo>
                    <a:lnTo>
                      <a:pt x="17" y="7"/>
                    </a:lnTo>
                    <a:lnTo>
                      <a:pt x="18" y="6"/>
                    </a:lnTo>
                    <a:lnTo>
                      <a:pt x="19" y="6"/>
                    </a:lnTo>
                    <a:lnTo>
                      <a:pt x="20" y="6"/>
                    </a:lnTo>
                    <a:lnTo>
                      <a:pt x="20" y="7"/>
                    </a:lnTo>
                    <a:lnTo>
                      <a:pt x="20" y="6"/>
                    </a:lnTo>
                    <a:lnTo>
                      <a:pt x="21" y="8"/>
                    </a:lnTo>
                    <a:lnTo>
                      <a:pt x="23" y="9"/>
                    </a:lnTo>
                    <a:lnTo>
                      <a:pt x="24" y="9"/>
                    </a:lnTo>
                    <a:lnTo>
                      <a:pt x="25" y="9"/>
                    </a:lnTo>
                    <a:lnTo>
                      <a:pt x="26" y="10"/>
                    </a:lnTo>
                    <a:lnTo>
                      <a:pt x="27" y="10"/>
                    </a:lnTo>
                    <a:lnTo>
                      <a:pt x="28" y="9"/>
                    </a:lnTo>
                    <a:lnTo>
                      <a:pt x="29" y="11"/>
                    </a:lnTo>
                    <a:lnTo>
                      <a:pt x="29" y="10"/>
                    </a:lnTo>
                    <a:lnTo>
                      <a:pt x="32" y="10"/>
                    </a:lnTo>
                    <a:lnTo>
                      <a:pt x="33" y="10"/>
                    </a:lnTo>
                    <a:lnTo>
                      <a:pt x="35" y="9"/>
                    </a:lnTo>
                    <a:lnTo>
                      <a:pt x="36" y="9"/>
                    </a:lnTo>
                    <a:lnTo>
                      <a:pt x="34" y="8"/>
                    </a:lnTo>
                    <a:lnTo>
                      <a:pt x="35" y="8"/>
                    </a:lnTo>
                    <a:lnTo>
                      <a:pt x="36" y="7"/>
                    </a:lnTo>
                    <a:lnTo>
                      <a:pt x="37" y="7"/>
                    </a:lnTo>
                    <a:lnTo>
                      <a:pt x="38" y="8"/>
                    </a:lnTo>
                    <a:lnTo>
                      <a:pt x="38" y="7"/>
                    </a:lnTo>
                    <a:lnTo>
                      <a:pt x="44" y="6"/>
                    </a:lnTo>
                    <a:lnTo>
                      <a:pt x="45" y="6"/>
                    </a:lnTo>
                    <a:lnTo>
                      <a:pt x="46" y="7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9" y="7"/>
                    </a:lnTo>
                    <a:lnTo>
                      <a:pt x="49" y="6"/>
                    </a:lnTo>
                    <a:lnTo>
                      <a:pt x="50" y="6"/>
                    </a:lnTo>
                    <a:lnTo>
                      <a:pt x="51" y="6"/>
                    </a:lnTo>
                    <a:lnTo>
                      <a:pt x="52" y="7"/>
                    </a:lnTo>
                    <a:lnTo>
                      <a:pt x="53" y="7"/>
                    </a:lnTo>
                    <a:lnTo>
                      <a:pt x="53" y="6"/>
                    </a:lnTo>
                    <a:lnTo>
                      <a:pt x="53" y="5"/>
                    </a:lnTo>
                    <a:lnTo>
                      <a:pt x="54" y="5"/>
                    </a:lnTo>
                    <a:lnTo>
                      <a:pt x="53" y="6"/>
                    </a:lnTo>
                    <a:lnTo>
                      <a:pt x="54" y="6"/>
                    </a:lnTo>
                    <a:lnTo>
                      <a:pt x="55" y="7"/>
                    </a:lnTo>
                    <a:lnTo>
                      <a:pt x="57" y="8"/>
                    </a:lnTo>
                    <a:lnTo>
                      <a:pt x="58" y="8"/>
                    </a:lnTo>
                    <a:lnTo>
                      <a:pt x="58" y="9"/>
                    </a:lnTo>
                    <a:lnTo>
                      <a:pt x="58" y="8"/>
                    </a:lnTo>
                    <a:lnTo>
                      <a:pt x="59" y="8"/>
                    </a:lnTo>
                    <a:lnTo>
                      <a:pt x="60" y="8"/>
                    </a:lnTo>
                    <a:lnTo>
                      <a:pt x="60" y="7"/>
                    </a:lnTo>
                    <a:lnTo>
                      <a:pt x="61" y="7"/>
                    </a:lnTo>
                    <a:lnTo>
                      <a:pt x="61" y="6"/>
                    </a:lnTo>
                    <a:lnTo>
                      <a:pt x="62" y="6"/>
                    </a:lnTo>
                    <a:lnTo>
                      <a:pt x="63" y="6"/>
                    </a:lnTo>
                    <a:lnTo>
                      <a:pt x="63" y="5"/>
                    </a:lnTo>
                    <a:lnTo>
                      <a:pt x="64" y="5"/>
                    </a:lnTo>
                    <a:lnTo>
                      <a:pt x="66" y="5"/>
                    </a:lnTo>
                    <a:lnTo>
                      <a:pt x="66" y="3"/>
                    </a:lnTo>
                    <a:lnTo>
                      <a:pt x="67" y="3"/>
                    </a:lnTo>
                    <a:lnTo>
                      <a:pt x="67" y="5"/>
                    </a:lnTo>
                    <a:lnTo>
                      <a:pt x="68" y="3"/>
                    </a:lnTo>
                    <a:lnTo>
                      <a:pt x="69" y="2"/>
                    </a:lnTo>
                    <a:lnTo>
                      <a:pt x="70" y="1"/>
                    </a:lnTo>
                    <a:lnTo>
                      <a:pt x="71" y="0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  <p:sp>
            <p:nvSpPr>
              <p:cNvPr id="10" name="Freeform 76">
                <a:extLst>
                  <a:ext uri="{FF2B5EF4-FFF2-40B4-BE49-F238E27FC236}">
                    <a16:creationId xmlns:a16="http://schemas.microsoft.com/office/drawing/2014/main" id="{A04D1F51-B90F-3A58-5609-39CD5963BA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51557" y="2744788"/>
                <a:ext cx="292100" cy="190500"/>
              </a:xfrm>
              <a:custGeom>
                <a:avLst/>
                <a:gdLst>
                  <a:gd name="T0" fmla="*/ 8 w 184"/>
                  <a:gd name="T1" fmla="*/ 31 h 120"/>
                  <a:gd name="T2" fmla="*/ 16 w 184"/>
                  <a:gd name="T3" fmla="*/ 32 h 120"/>
                  <a:gd name="T4" fmla="*/ 24 w 184"/>
                  <a:gd name="T5" fmla="*/ 36 h 120"/>
                  <a:gd name="T6" fmla="*/ 21 w 184"/>
                  <a:gd name="T7" fmla="*/ 41 h 120"/>
                  <a:gd name="T8" fmla="*/ 14 w 184"/>
                  <a:gd name="T9" fmla="*/ 37 h 120"/>
                  <a:gd name="T10" fmla="*/ 11 w 184"/>
                  <a:gd name="T11" fmla="*/ 34 h 120"/>
                  <a:gd name="T12" fmla="*/ 3 w 184"/>
                  <a:gd name="T13" fmla="*/ 32 h 120"/>
                  <a:gd name="T14" fmla="*/ 17 w 184"/>
                  <a:gd name="T15" fmla="*/ 1 h 120"/>
                  <a:gd name="T16" fmla="*/ 21 w 184"/>
                  <a:gd name="T17" fmla="*/ 6 h 120"/>
                  <a:gd name="T18" fmla="*/ 27 w 184"/>
                  <a:gd name="T19" fmla="*/ 9 h 120"/>
                  <a:gd name="T20" fmla="*/ 29 w 184"/>
                  <a:gd name="T21" fmla="*/ 15 h 120"/>
                  <a:gd name="T22" fmla="*/ 33 w 184"/>
                  <a:gd name="T23" fmla="*/ 20 h 120"/>
                  <a:gd name="T24" fmla="*/ 38 w 184"/>
                  <a:gd name="T25" fmla="*/ 24 h 120"/>
                  <a:gd name="T26" fmla="*/ 45 w 184"/>
                  <a:gd name="T27" fmla="*/ 27 h 120"/>
                  <a:gd name="T28" fmla="*/ 58 w 184"/>
                  <a:gd name="T29" fmla="*/ 28 h 120"/>
                  <a:gd name="T30" fmla="*/ 70 w 184"/>
                  <a:gd name="T31" fmla="*/ 34 h 120"/>
                  <a:gd name="T32" fmla="*/ 75 w 184"/>
                  <a:gd name="T33" fmla="*/ 46 h 120"/>
                  <a:gd name="T34" fmla="*/ 91 w 184"/>
                  <a:gd name="T35" fmla="*/ 48 h 120"/>
                  <a:gd name="T36" fmla="*/ 165 w 184"/>
                  <a:gd name="T37" fmla="*/ 28 h 120"/>
                  <a:gd name="T38" fmla="*/ 166 w 184"/>
                  <a:gd name="T39" fmla="*/ 99 h 120"/>
                  <a:gd name="T40" fmla="*/ 176 w 184"/>
                  <a:gd name="T41" fmla="*/ 101 h 120"/>
                  <a:gd name="T42" fmla="*/ 177 w 184"/>
                  <a:gd name="T43" fmla="*/ 105 h 120"/>
                  <a:gd name="T44" fmla="*/ 184 w 184"/>
                  <a:gd name="T45" fmla="*/ 110 h 120"/>
                  <a:gd name="T46" fmla="*/ 163 w 184"/>
                  <a:gd name="T47" fmla="*/ 112 h 120"/>
                  <a:gd name="T48" fmla="*/ 149 w 184"/>
                  <a:gd name="T49" fmla="*/ 112 h 120"/>
                  <a:gd name="T50" fmla="*/ 120 w 184"/>
                  <a:gd name="T51" fmla="*/ 111 h 120"/>
                  <a:gd name="T52" fmla="*/ 106 w 184"/>
                  <a:gd name="T53" fmla="*/ 111 h 120"/>
                  <a:gd name="T54" fmla="*/ 98 w 184"/>
                  <a:gd name="T55" fmla="*/ 114 h 120"/>
                  <a:gd name="T56" fmla="*/ 93 w 184"/>
                  <a:gd name="T57" fmla="*/ 117 h 120"/>
                  <a:gd name="T58" fmla="*/ 88 w 184"/>
                  <a:gd name="T59" fmla="*/ 119 h 120"/>
                  <a:gd name="T60" fmla="*/ 84 w 184"/>
                  <a:gd name="T61" fmla="*/ 116 h 120"/>
                  <a:gd name="T62" fmla="*/ 79 w 184"/>
                  <a:gd name="T63" fmla="*/ 117 h 120"/>
                  <a:gd name="T64" fmla="*/ 70 w 184"/>
                  <a:gd name="T65" fmla="*/ 116 h 120"/>
                  <a:gd name="T66" fmla="*/ 62 w 184"/>
                  <a:gd name="T67" fmla="*/ 113 h 120"/>
                  <a:gd name="T68" fmla="*/ 59 w 184"/>
                  <a:gd name="T69" fmla="*/ 108 h 120"/>
                  <a:gd name="T70" fmla="*/ 50 w 184"/>
                  <a:gd name="T71" fmla="*/ 107 h 120"/>
                  <a:gd name="T72" fmla="*/ 47 w 184"/>
                  <a:gd name="T73" fmla="*/ 95 h 120"/>
                  <a:gd name="T74" fmla="*/ 42 w 184"/>
                  <a:gd name="T75" fmla="*/ 85 h 120"/>
                  <a:gd name="T76" fmla="*/ 41 w 184"/>
                  <a:gd name="T77" fmla="*/ 76 h 120"/>
                  <a:gd name="T78" fmla="*/ 39 w 184"/>
                  <a:gd name="T79" fmla="*/ 63 h 120"/>
                  <a:gd name="T80" fmla="*/ 33 w 184"/>
                  <a:gd name="T81" fmla="*/ 57 h 120"/>
                  <a:gd name="T82" fmla="*/ 32 w 184"/>
                  <a:gd name="T83" fmla="*/ 51 h 120"/>
                  <a:gd name="T84" fmla="*/ 21 w 184"/>
                  <a:gd name="T85" fmla="*/ 48 h 120"/>
                  <a:gd name="T86" fmla="*/ 23 w 184"/>
                  <a:gd name="T87" fmla="*/ 42 h 120"/>
                  <a:gd name="T88" fmla="*/ 29 w 184"/>
                  <a:gd name="T89" fmla="*/ 46 h 120"/>
                  <a:gd name="T90" fmla="*/ 27 w 184"/>
                  <a:gd name="T91" fmla="*/ 41 h 120"/>
                  <a:gd name="T92" fmla="*/ 22 w 184"/>
                  <a:gd name="T93" fmla="*/ 34 h 120"/>
                  <a:gd name="T94" fmla="*/ 16 w 184"/>
                  <a:gd name="T95" fmla="*/ 31 h 120"/>
                  <a:gd name="T96" fmla="*/ 4 w 184"/>
                  <a:gd name="T97" fmla="*/ 28 h 120"/>
                  <a:gd name="T98" fmla="*/ 2 w 184"/>
                  <a:gd name="T99" fmla="*/ 27 h 120"/>
                  <a:gd name="T100" fmla="*/ 7 w 184"/>
                  <a:gd name="T101" fmla="*/ 21 h 120"/>
                  <a:gd name="T102" fmla="*/ 11 w 184"/>
                  <a:gd name="T103" fmla="*/ 20 h 120"/>
                  <a:gd name="T104" fmla="*/ 10 w 184"/>
                  <a:gd name="T105" fmla="*/ 15 h 120"/>
                  <a:gd name="T106" fmla="*/ 5 w 184"/>
                  <a:gd name="T107" fmla="*/ 10 h 120"/>
                  <a:gd name="T108" fmla="*/ 6 w 184"/>
                  <a:gd name="T109" fmla="*/ 4 h 120"/>
                  <a:gd name="T110" fmla="*/ 13 w 184"/>
                  <a:gd name="T111" fmla="*/ 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4" h="120">
                    <a:moveTo>
                      <a:pt x="21" y="33"/>
                    </a:moveTo>
                    <a:lnTo>
                      <a:pt x="22" y="34"/>
                    </a:lnTo>
                    <a:lnTo>
                      <a:pt x="21" y="33"/>
                    </a:lnTo>
                    <a:lnTo>
                      <a:pt x="20" y="33"/>
                    </a:lnTo>
                    <a:lnTo>
                      <a:pt x="21" y="32"/>
                    </a:lnTo>
                    <a:lnTo>
                      <a:pt x="21" y="33"/>
                    </a:lnTo>
                    <a:close/>
                    <a:moveTo>
                      <a:pt x="8" y="31"/>
                    </a:moveTo>
                    <a:lnTo>
                      <a:pt x="10" y="31"/>
                    </a:lnTo>
                    <a:lnTo>
                      <a:pt x="11" y="31"/>
                    </a:lnTo>
                    <a:lnTo>
                      <a:pt x="12" y="31"/>
                    </a:lnTo>
                    <a:lnTo>
                      <a:pt x="13" y="31"/>
                    </a:lnTo>
                    <a:lnTo>
                      <a:pt x="14" y="31"/>
                    </a:lnTo>
                    <a:lnTo>
                      <a:pt x="15" y="31"/>
                    </a:lnTo>
                    <a:lnTo>
                      <a:pt x="16" y="32"/>
                    </a:lnTo>
                    <a:lnTo>
                      <a:pt x="19" y="33"/>
                    </a:lnTo>
                    <a:lnTo>
                      <a:pt x="20" y="33"/>
                    </a:lnTo>
                    <a:lnTo>
                      <a:pt x="20" y="34"/>
                    </a:lnTo>
                    <a:lnTo>
                      <a:pt x="21" y="34"/>
                    </a:lnTo>
                    <a:lnTo>
                      <a:pt x="22" y="35"/>
                    </a:lnTo>
                    <a:lnTo>
                      <a:pt x="23" y="36"/>
                    </a:lnTo>
                    <a:lnTo>
                      <a:pt x="24" y="36"/>
                    </a:lnTo>
                    <a:lnTo>
                      <a:pt x="24" y="37"/>
                    </a:lnTo>
                    <a:lnTo>
                      <a:pt x="25" y="37"/>
                    </a:lnTo>
                    <a:lnTo>
                      <a:pt x="25" y="40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22" y="41"/>
                    </a:lnTo>
                    <a:lnTo>
                      <a:pt x="21" y="41"/>
                    </a:lnTo>
                    <a:lnTo>
                      <a:pt x="19" y="40"/>
                    </a:lnTo>
                    <a:lnTo>
                      <a:pt x="17" y="40"/>
                    </a:lnTo>
                    <a:lnTo>
                      <a:pt x="16" y="39"/>
                    </a:lnTo>
                    <a:lnTo>
                      <a:pt x="15" y="37"/>
                    </a:lnTo>
                    <a:lnTo>
                      <a:pt x="14" y="37"/>
                    </a:lnTo>
                    <a:lnTo>
                      <a:pt x="13" y="36"/>
                    </a:lnTo>
                    <a:lnTo>
                      <a:pt x="14" y="37"/>
                    </a:lnTo>
                    <a:lnTo>
                      <a:pt x="12" y="37"/>
                    </a:lnTo>
                    <a:lnTo>
                      <a:pt x="13" y="36"/>
                    </a:lnTo>
                    <a:lnTo>
                      <a:pt x="12" y="36"/>
                    </a:lnTo>
                    <a:lnTo>
                      <a:pt x="11" y="36"/>
                    </a:lnTo>
                    <a:lnTo>
                      <a:pt x="10" y="35"/>
                    </a:lnTo>
                    <a:lnTo>
                      <a:pt x="11" y="35"/>
                    </a:lnTo>
                    <a:lnTo>
                      <a:pt x="11" y="34"/>
                    </a:lnTo>
                    <a:lnTo>
                      <a:pt x="8" y="34"/>
                    </a:lnTo>
                    <a:lnTo>
                      <a:pt x="8" y="35"/>
                    </a:lnTo>
                    <a:lnTo>
                      <a:pt x="6" y="35"/>
                    </a:lnTo>
                    <a:lnTo>
                      <a:pt x="6" y="34"/>
                    </a:lnTo>
                    <a:lnTo>
                      <a:pt x="5" y="34"/>
                    </a:lnTo>
                    <a:lnTo>
                      <a:pt x="4" y="33"/>
                    </a:lnTo>
                    <a:lnTo>
                      <a:pt x="3" y="32"/>
                    </a:lnTo>
                    <a:lnTo>
                      <a:pt x="3" y="29"/>
                    </a:lnTo>
                    <a:lnTo>
                      <a:pt x="7" y="31"/>
                    </a:lnTo>
                    <a:lnTo>
                      <a:pt x="8" y="31"/>
                    </a:lnTo>
                    <a:close/>
                    <a:moveTo>
                      <a:pt x="16" y="0"/>
                    </a:moveTo>
                    <a:lnTo>
                      <a:pt x="16" y="1"/>
                    </a:lnTo>
                    <a:lnTo>
                      <a:pt x="17" y="0"/>
                    </a:lnTo>
                    <a:lnTo>
                      <a:pt x="17" y="1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20" y="2"/>
                    </a:lnTo>
                    <a:lnTo>
                      <a:pt x="20" y="3"/>
                    </a:lnTo>
                    <a:lnTo>
                      <a:pt x="21" y="3"/>
                    </a:lnTo>
                    <a:lnTo>
                      <a:pt x="21" y="4"/>
                    </a:lnTo>
                    <a:lnTo>
                      <a:pt x="21" y="6"/>
                    </a:lnTo>
                    <a:lnTo>
                      <a:pt x="22" y="7"/>
                    </a:lnTo>
                    <a:lnTo>
                      <a:pt x="23" y="7"/>
                    </a:lnTo>
                    <a:lnTo>
                      <a:pt x="23" y="7"/>
                    </a:lnTo>
                    <a:lnTo>
                      <a:pt x="24" y="7"/>
                    </a:lnTo>
                    <a:lnTo>
                      <a:pt x="25" y="8"/>
                    </a:lnTo>
                    <a:lnTo>
                      <a:pt x="25" y="9"/>
                    </a:lnTo>
                    <a:lnTo>
                      <a:pt x="27" y="9"/>
                    </a:lnTo>
                    <a:lnTo>
                      <a:pt x="27" y="10"/>
                    </a:lnTo>
                    <a:lnTo>
                      <a:pt x="25" y="11"/>
                    </a:lnTo>
                    <a:lnTo>
                      <a:pt x="27" y="11"/>
                    </a:lnTo>
                    <a:lnTo>
                      <a:pt x="27" y="12"/>
                    </a:lnTo>
                    <a:lnTo>
                      <a:pt x="28" y="14"/>
                    </a:lnTo>
                    <a:lnTo>
                      <a:pt x="28" y="15"/>
                    </a:lnTo>
                    <a:lnTo>
                      <a:pt x="29" y="15"/>
                    </a:lnTo>
                    <a:lnTo>
                      <a:pt x="30" y="15"/>
                    </a:lnTo>
                    <a:lnTo>
                      <a:pt x="30" y="16"/>
                    </a:lnTo>
                    <a:lnTo>
                      <a:pt x="31" y="17"/>
                    </a:lnTo>
                    <a:lnTo>
                      <a:pt x="32" y="18"/>
                    </a:lnTo>
                    <a:lnTo>
                      <a:pt x="33" y="19"/>
                    </a:lnTo>
                    <a:lnTo>
                      <a:pt x="34" y="20"/>
                    </a:lnTo>
                    <a:lnTo>
                      <a:pt x="33" y="20"/>
                    </a:lnTo>
                    <a:lnTo>
                      <a:pt x="33" y="20"/>
                    </a:lnTo>
                    <a:lnTo>
                      <a:pt x="33" y="21"/>
                    </a:lnTo>
                    <a:lnTo>
                      <a:pt x="33" y="23"/>
                    </a:lnTo>
                    <a:lnTo>
                      <a:pt x="34" y="23"/>
                    </a:lnTo>
                    <a:lnTo>
                      <a:pt x="36" y="24"/>
                    </a:lnTo>
                    <a:lnTo>
                      <a:pt x="37" y="24"/>
                    </a:lnTo>
                    <a:lnTo>
                      <a:pt x="38" y="24"/>
                    </a:lnTo>
                    <a:lnTo>
                      <a:pt x="40" y="23"/>
                    </a:lnTo>
                    <a:lnTo>
                      <a:pt x="40" y="24"/>
                    </a:lnTo>
                    <a:lnTo>
                      <a:pt x="41" y="24"/>
                    </a:lnTo>
                    <a:lnTo>
                      <a:pt x="42" y="25"/>
                    </a:lnTo>
                    <a:lnTo>
                      <a:pt x="42" y="26"/>
                    </a:lnTo>
                    <a:lnTo>
                      <a:pt x="43" y="27"/>
                    </a:lnTo>
                    <a:lnTo>
                      <a:pt x="45" y="27"/>
                    </a:lnTo>
                    <a:lnTo>
                      <a:pt x="49" y="27"/>
                    </a:lnTo>
                    <a:lnTo>
                      <a:pt x="50" y="27"/>
                    </a:lnTo>
                    <a:lnTo>
                      <a:pt x="50" y="27"/>
                    </a:lnTo>
                    <a:lnTo>
                      <a:pt x="53" y="28"/>
                    </a:lnTo>
                    <a:lnTo>
                      <a:pt x="55" y="28"/>
                    </a:lnTo>
                    <a:lnTo>
                      <a:pt x="57" y="28"/>
                    </a:lnTo>
                    <a:lnTo>
                      <a:pt x="58" y="28"/>
                    </a:lnTo>
                    <a:lnTo>
                      <a:pt x="59" y="28"/>
                    </a:lnTo>
                    <a:lnTo>
                      <a:pt x="60" y="28"/>
                    </a:lnTo>
                    <a:lnTo>
                      <a:pt x="63" y="28"/>
                    </a:lnTo>
                    <a:lnTo>
                      <a:pt x="65" y="31"/>
                    </a:lnTo>
                    <a:lnTo>
                      <a:pt x="66" y="32"/>
                    </a:lnTo>
                    <a:lnTo>
                      <a:pt x="68" y="33"/>
                    </a:lnTo>
                    <a:lnTo>
                      <a:pt x="70" y="34"/>
                    </a:lnTo>
                    <a:lnTo>
                      <a:pt x="72" y="36"/>
                    </a:lnTo>
                    <a:lnTo>
                      <a:pt x="73" y="39"/>
                    </a:lnTo>
                    <a:lnTo>
                      <a:pt x="71" y="41"/>
                    </a:lnTo>
                    <a:lnTo>
                      <a:pt x="71" y="43"/>
                    </a:lnTo>
                    <a:lnTo>
                      <a:pt x="73" y="45"/>
                    </a:lnTo>
                    <a:lnTo>
                      <a:pt x="74" y="45"/>
                    </a:lnTo>
                    <a:lnTo>
                      <a:pt x="75" y="46"/>
                    </a:lnTo>
                    <a:lnTo>
                      <a:pt x="76" y="48"/>
                    </a:lnTo>
                    <a:lnTo>
                      <a:pt x="77" y="48"/>
                    </a:lnTo>
                    <a:lnTo>
                      <a:pt x="77" y="48"/>
                    </a:lnTo>
                    <a:lnTo>
                      <a:pt x="80" y="50"/>
                    </a:lnTo>
                    <a:lnTo>
                      <a:pt x="84" y="49"/>
                    </a:lnTo>
                    <a:lnTo>
                      <a:pt x="84" y="48"/>
                    </a:lnTo>
                    <a:lnTo>
                      <a:pt x="91" y="48"/>
                    </a:lnTo>
                    <a:lnTo>
                      <a:pt x="99" y="44"/>
                    </a:lnTo>
                    <a:lnTo>
                      <a:pt x="118" y="39"/>
                    </a:lnTo>
                    <a:lnTo>
                      <a:pt x="141" y="31"/>
                    </a:lnTo>
                    <a:lnTo>
                      <a:pt x="159" y="25"/>
                    </a:lnTo>
                    <a:lnTo>
                      <a:pt x="160" y="25"/>
                    </a:lnTo>
                    <a:lnTo>
                      <a:pt x="165" y="24"/>
                    </a:lnTo>
                    <a:lnTo>
                      <a:pt x="165" y="28"/>
                    </a:lnTo>
                    <a:lnTo>
                      <a:pt x="165" y="44"/>
                    </a:lnTo>
                    <a:lnTo>
                      <a:pt x="165" y="53"/>
                    </a:lnTo>
                    <a:lnTo>
                      <a:pt x="165" y="73"/>
                    </a:lnTo>
                    <a:lnTo>
                      <a:pt x="165" y="76"/>
                    </a:lnTo>
                    <a:lnTo>
                      <a:pt x="165" y="85"/>
                    </a:lnTo>
                    <a:lnTo>
                      <a:pt x="165" y="96"/>
                    </a:lnTo>
                    <a:lnTo>
                      <a:pt x="166" y="99"/>
                    </a:lnTo>
                    <a:lnTo>
                      <a:pt x="167" y="100"/>
                    </a:lnTo>
                    <a:lnTo>
                      <a:pt x="168" y="100"/>
                    </a:lnTo>
                    <a:lnTo>
                      <a:pt x="170" y="101"/>
                    </a:lnTo>
                    <a:lnTo>
                      <a:pt x="171" y="101"/>
                    </a:lnTo>
                    <a:lnTo>
                      <a:pt x="173" y="101"/>
                    </a:lnTo>
                    <a:lnTo>
                      <a:pt x="175" y="101"/>
                    </a:lnTo>
                    <a:lnTo>
                      <a:pt x="176" y="101"/>
                    </a:lnTo>
                    <a:lnTo>
                      <a:pt x="176" y="102"/>
                    </a:lnTo>
                    <a:lnTo>
                      <a:pt x="177" y="102"/>
                    </a:lnTo>
                    <a:lnTo>
                      <a:pt x="176" y="102"/>
                    </a:lnTo>
                    <a:lnTo>
                      <a:pt x="177" y="102"/>
                    </a:lnTo>
                    <a:lnTo>
                      <a:pt x="177" y="103"/>
                    </a:lnTo>
                    <a:lnTo>
                      <a:pt x="178" y="104"/>
                    </a:lnTo>
                    <a:lnTo>
                      <a:pt x="177" y="105"/>
                    </a:lnTo>
                    <a:lnTo>
                      <a:pt x="178" y="107"/>
                    </a:lnTo>
                    <a:lnTo>
                      <a:pt x="179" y="107"/>
                    </a:lnTo>
                    <a:lnTo>
                      <a:pt x="180" y="108"/>
                    </a:lnTo>
                    <a:lnTo>
                      <a:pt x="182" y="108"/>
                    </a:lnTo>
                    <a:lnTo>
                      <a:pt x="182" y="109"/>
                    </a:lnTo>
                    <a:lnTo>
                      <a:pt x="183" y="109"/>
                    </a:lnTo>
                    <a:lnTo>
                      <a:pt x="184" y="110"/>
                    </a:lnTo>
                    <a:lnTo>
                      <a:pt x="183" y="111"/>
                    </a:lnTo>
                    <a:lnTo>
                      <a:pt x="183" y="112"/>
                    </a:lnTo>
                    <a:lnTo>
                      <a:pt x="179" y="112"/>
                    </a:lnTo>
                    <a:lnTo>
                      <a:pt x="176" y="112"/>
                    </a:lnTo>
                    <a:lnTo>
                      <a:pt x="170" y="112"/>
                    </a:lnTo>
                    <a:lnTo>
                      <a:pt x="169" y="112"/>
                    </a:lnTo>
                    <a:lnTo>
                      <a:pt x="163" y="112"/>
                    </a:lnTo>
                    <a:lnTo>
                      <a:pt x="162" y="112"/>
                    </a:lnTo>
                    <a:lnTo>
                      <a:pt x="159" y="112"/>
                    </a:lnTo>
                    <a:lnTo>
                      <a:pt x="154" y="112"/>
                    </a:lnTo>
                    <a:lnTo>
                      <a:pt x="152" y="112"/>
                    </a:lnTo>
                    <a:lnTo>
                      <a:pt x="151" y="112"/>
                    </a:lnTo>
                    <a:lnTo>
                      <a:pt x="150" y="112"/>
                    </a:lnTo>
                    <a:lnTo>
                      <a:pt x="149" y="112"/>
                    </a:lnTo>
                    <a:lnTo>
                      <a:pt x="143" y="112"/>
                    </a:lnTo>
                    <a:lnTo>
                      <a:pt x="141" y="112"/>
                    </a:lnTo>
                    <a:lnTo>
                      <a:pt x="136" y="112"/>
                    </a:lnTo>
                    <a:lnTo>
                      <a:pt x="132" y="111"/>
                    </a:lnTo>
                    <a:lnTo>
                      <a:pt x="126" y="111"/>
                    </a:lnTo>
                    <a:lnTo>
                      <a:pt x="122" y="111"/>
                    </a:lnTo>
                    <a:lnTo>
                      <a:pt x="120" y="111"/>
                    </a:lnTo>
                    <a:lnTo>
                      <a:pt x="117" y="111"/>
                    </a:lnTo>
                    <a:lnTo>
                      <a:pt x="115" y="111"/>
                    </a:lnTo>
                    <a:lnTo>
                      <a:pt x="114" y="111"/>
                    </a:lnTo>
                    <a:lnTo>
                      <a:pt x="109" y="111"/>
                    </a:lnTo>
                    <a:lnTo>
                      <a:pt x="108" y="111"/>
                    </a:lnTo>
                    <a:lnTo>
                      <a:pt x="107" y="111"/>
                    </a:lnTo>
                    <a:lnTo>
                      <a:pt x="106" y="111"/>
                    </a:lnTo>
                    <a:lnTo>
                      <a:pt x="105" y="111"/>
                    </a:lnTo>
                    <a:lnTo>
                      <a:pt x="103" y="111"/>
                    </a:lnTo>
                    <a:lnTo>
                      <a:pt x="102" y="111"/>
                    </a:lnTo>
                    <a:lnTo>
                      <a:pt x="101" y="111"/>
                    </a:lnTo>
                    <a:lnTo>
                      <a:pt x="100" y="112"/>
                    </a:lnTo>
                    <a:lnTo>
                      <a:pt x="99" y="113"/>
                    </a:lnTo>
                    <a:lnTo>
                      <a:pt x="98" y="114"/>
                    </a:lnTo>
                    <a:lnTo>
                      <a:pt x="97" y="116"/>
                    </a:lnTo>
                    <a:lnTo>
                      <a:pt x="97" y="114"/>
                    </a:lnTo>
                    <a:lnTo>
                      <a:pt x="96" y="114"/>
                    </a:lnTo>
                    <a:lnTo>
                      <a:pt x="96" y="116"/>
                    </a:lnTo>
                    <a:lnTo>
                      <a:pt x="94" y="116"/>
                    </a:lnTo>
                    <a:lnTo>
                      <a:pt x="93" y="116"/>
                    </a:lnTo>
                    <a:lnTo>
                      <a:pt x="93" y="117"/>
                    </a:lnTo>
                    <a:lnTo>
                      <a:pt x="92" y="117"/>
                    </a:lnTo>
                    <a:lnTo>
                      <a:pt x="91" y="117"/>
                    </a:lnTo>
                    <a:lnTo>
                      <a:pt x="91" y="118"/>
                    </a:lnTo>
                    <a:lnTo>
                      <a:pt x="90" y="118"/>
                    </a:lnTo>
                    <a:lnTo>
                      <a:pt x="90" y="119"/>
                    </a:lnTo>
                    <a:lnTo>
                      <a:pt x="89" y="119"/>
                    </a:lnTo>
                    <a:lnTo>
                      <a:pt x="88" y="119"/>
                    </a:lnTo>
                    <a:lnTo>
                      <a:pt x="88" y="120"/>
                    </a:lnTo>
                    <a:lnTo>
                      <a:pt x="88" y="119"/>
                    </a:lnTo>
                    <a:lnTo>
                      <a:pt x="87" y="119"/>
                    </a:lnTo>
                    <a:lnTo>
                      <a:pt x="85" y="118"/>
                    </a:lnTo>
                    <a:lnTo>
                      <a:pt x="84" y="117"/>
                    </a:lnTo>
                    <a:lnTo>
                      <a:pt x="83" y="117"/>
                    </a:lnTo>
                    <a:lnTo>
                      <a:pt x="84" y="116"/>
                    </a:lnTo>
                    <a:lnTo>
                      <a:pt x="83" y="116"/>
                    </a:lnTo>
                    <a:lnTo>
                      <a:pt x="83" y="117"/>
                    </a:lnTo>
                    <a:lnTo>
                      <a:pt x="83" y="118"/>
                    </a:lnTo>
                    <a:lnTo>
                      <a:pt x="82" y="118"/>
                    </a:lnTo>
                    <a:lnTo>
                      <a:pt x="81" y="117"/>
                    </a:lnTo>
                    <a:lnTo>
                      <a:pt x="80" y="117"/>
                    </a:lnTo>
                    <a:lnTo>
                      <a:pt x="79" y="117"/>
                    </a:lnTo>
                    <a:lnTo>
                      <a:pt x="79" y="118"/>
                    </a:lnTo>
                    <a:lnTo>
                      <a:pt x="77" y="118"/>
                    </a:lnTo>
                    <a:lnTo>
                      <a:pt x="77" y="118"/>
                    </a:lnTo>
                    <a:lnTo>
                      <a:pt x="76" y="118"/>
                    </a:lnTo>
                    <a:lnTo>
                      <a:pt x="75" y="117"/>
                    </a:lnTo>
                    <a:lnTo>
                      <a:pt x="74" y="116"/>
                    </a:lnTo>
                    <a:lnTo>
                      <a:pt x="70" y="116"/>
                    </a:lnTo>
                    <a:lnTo>
                      <a:pt x="68" y="116"/>
                    </a:lnTo>
                    <a:lnTo>
                      <a:pt x="66" y="116"/>
                    </a:lnTo>
                    <a:lnTo>
                      <a:pt x="65" y="116"/>
                    </a:lnTo>
                    <a:lnTo>
                      <a:pt x="64" y="116"/>
                    </a:lnTo>
                    <a:lnTo>
                      <a:pt x="62" y="116"/>
                    </a:lnTo>
                    <a:lnTo>
                      <a:pt x="60" y="114"/>
                    </a:lnTo>
                    <a:lnTo>
                      <a:pt x="62" y="113"/>
                    </a:lnTo>
                    <a:lnTo>
                      <a:pt x="60" y="110"/>
                    </a:lnTo>
                    <a:lnTo>
                      <a:pt x="63" y="109"/>
                    </a:lnTo>
                    <a:lnTo>
                      <a:pt x="64" y="109"/>
                    </a:lnTo>
                    <a:lnTo>
                      <a:pt x="63" y="109"/>
                    </a:lnTo>
                    <a:lnTo>
                      <a:pt x="62" y="109"/>
                    </a:lnTo>
                    <a:lnTo>
                      <a:pt x="60" y="108"/>
                    </a:lnTo>
                    <a:lnTo>
                      <a:pt x="59" y="108"/>
                    </a:lnTo>
                    <a:lnTo>
                      <a:pt x="58" y="108"/>
                    </a:lnTo>
                    <a:lnTo>
                      <a:pt x="57" y="107"/>
                    </a:lnTo>
                    <a:lnTo>
                      <a:pt x="56" y="107"/>
                    </a:lnTo>
                    <a:lnTo>
                      <a:pt x="55" y="107"/>
                    </a:lnTo>
                    <a:lnTo>
                      <a:pt x="54" y="105"/>
                    </a:lnTo>
                    <a:lnTo>
                      <a:pt x="54" y="107"/>
                    </a:lnTo>
                    <a:lnTo>
                      <a:pt x="50" y="107"/>
                    </a:lnTo>
                    <a:lnTo>
                      <a:pt x="50" y="107"/>
                    </a:lnTo>
                    <a:lnTo>
                      <a:pt x="50" y="104"/>
                    </a:lnTo>
                    <a:lnTo>
                      <a:pt x="50" y="102"/>
                    </a:lnTo>
                    <a:lnTo>
                      <a:pt x="49" y="100"/>
                    </a:lnTo>
                    <a:lnTo>
                      <a:pt x="48" y="96"/>
                    </a:lnTo>
                    <a:lnTo>
                      <a:pt x="48" y="95"/>
                    </a:lnTo>
                    <a:lnTo>
                      <a:pt x="47" y="95"/>
                    </a:lnTo>
                    <a:lnTo>
                      <a:pt x="46" y="91"/>
                    </a:lnTo>
                    <a:lnTo>
                      <a:pt x="45" y="91"/>
                    </a:lnTo>
                    <a:lnTo>
                      <a:pt x="45" y="90"/>
                    </a:lnTo>
                    <a:lnTo>
                      <a:pt x="43" y="88"/>
                    </a:lnTo>
                    <a:lnTo>
                      <a:pt x="43" y="87"/>
                    </a:lnTo>
                    <a:lnTo>
                      <a:pt x="42" y="86"/>
                    </a:lnTo>
                    <a:lnTo>
                      <a:pt x="42" y="85"/>
                    </a:lnTo>
                    <a:lnTo>
                      <a:pt x="42" y="84"/>
                    </a:lnTo>
                    <a:lnTo>
                      <a:pt x="42" y="83"/>
                    </a:lnTo>
                    <a:lnTo>
                      <a:pt x="42" y="82"/>
                    </a:lnTo>
                    <a:lnTo>
                      <a:pt x="42" y="79"/>
                    </a:lnTo>
                    <a:lnTo>
                      <a:pt x="42" y="78"/>
                    </a:lnTo>
                    <a:lnTo>
                      <a:pt x="41" y="77"/>
                    </a:lnTo>
                    <a:lnTo>
                      <a:pt x="41" y="76"/>
                    </a:lnTo>
                    <a:lnTo>
                      <a:pt x="41" y="75"/>
                    </a:lnTo>
                    <a:lnTo>
                      <a:pt x="41" y="74"/>
                    </a:lnTo>
                    <a:lnTo>
                      <a:pt x="40" y="73"/>
                    </a:lnTo>
                    <a:lnTo>
                      <a:pt x="40" y="70"/>
                    </a:lnTo>
                    <a:lnTo>
                      <a:pt x="40" y="69"/>
                    </a:lnTo>
                    <a:lnTo>
                      <a:pt x="40" y="67"/>
                    </a:lnTo>
                    <a:lnTo>
                      <a:pt x="39" y="63"/>
                    </a:lnTo>
                    <a:lnTo>
                      <a:pt x="39" y="62"/>
                    </a:lnTo>
                    <a:lnTo>
                      <a:pt x="38" y="62"/>
                    </a:lnTo>
                    <a:lnTo>
                      <a:pt x="37" y="61"/>
                    </a:lnTo>
                    <a:lnTo>
                      <a:pt x="37" y="60"/>
                    </a:lnTo>
                    <a:lnTo>
                      <a:pt x="36" y="60"/>
                    </a:lnTo>
                    <a:lnTo>
                      <a:pt x="34" y="57"/>
                    </a:lnTo>
                    <a:lnTo>
                      <a:pt x="33" y="57"/>
                    </a:lnTo>
                    <a:lnTo>
                      <a:pt x="33" y="56"/>
                    </a:lnTo>
                    <a:lnTo>
                      <a:pt x="32" y="56"/>
                    </a:lnTo>
                    <a:lnTo>
                      <a:pt x="32" y="54"/>
                    </a:lnTo>
                    <a:lnTo>
                      <a:pt x="32" y="53"/>
                    </a:lnTo>
                    <a:lnTo>
                      <a:pt x="31" y="53"/>
                    </a:lnTo>
                    <a:lnTo>
                      <a:pt x="30" y="52"/>
                    </a:lnTo>
                    <a:lnTo>
                      <a:pt x="32" y="51"/>
                    </a:lnTo>
                    <a:lnTo>
                      <a:pt x="31" y="51"/>
                    </a:lnTo>
                    <a:lnTo>
                      <a:pt x="28" y="52"/>
                    </a:lnTo>
                    <a:lnTo>
                      <a:pt x="28" y="54"/>
                    </a:lnTo>
                    <a:lnTo>
                      <a:pt x="22" y="49"/>
                    </a:lnTo>
                    <a:lnTo>
                      <a:pt x="21" y="48"/>
                    </a:lnTo>
                    <a:lnTo>
                      <a:pt x="22" y="48"/>
                    </a:lnTo>
                    <a:lnTo>
                      <a:pt x="21" y="48"/>
                    </a:lnTo>
                    <a:lnTo>
                      <a:pt x="21" y="46"/>
                    </a:lnTo>
                    <a:lnTo>
                      <a:pt x="20" y="46"/>
                    </a:lnTo>
                    <a:lnTo>
                      <a:pt x="20" y="45"/>
                    </a:lnTo>
                    <a:lnTo>
                      <a:pt x="19" y="44"/>
                    </a:lnTo>
                    <a:lnTo>
                      <a:pt x="20" y="43"/>
                    </a:lnTo>
                    <a:lnTo>
                      <a:pt x="22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25" y="42"/>
                    </a:lnTo>
                    <a:lnTo>
                      <a:pt x="27" y="43"/>
                    </a:lnTo>
                    <a:lnTo>
                      <a:pt x="27" y="44"/>
                    </a:lnTo>
                    <a:lnTo>
                      <a:pt x="28" y="46"/>
                    </a:lnTo>
                    <a:lnTo>
                      <a:pt x="29" y="48"/>
                    </a:lnTo>
                    <a:lnTo>
                      <a:pt x="29" y="46"/>
                    </a:lnTo>
                    <a:lnTo>
                      <a:pt x="28" y="45"/>
                    </a:lnTo>
                    <a:lnTo>
                      <a:pt x="28" y="44"/>
                    </a:lnTo>
                    <a:lnTo>
                      <a:pt x="27" y="43"/>
                    </a:lnTo>
                    <a:lnTo>
                      <a:pt x="29" y="44"/>
                    </a:lnTo>
                    <a:lnTo>
                      <a:pt x="28" y="42"/>
                    </a:lnTo>
                    <a:lnTo>
                      <a:pt x="28" y="41"/>
                    </a:lnTo>
                    <a:lnTo>
                      <a:pt x="27" y="41"/>
                    </a:lnTo>
                    <a:lnTo>
                      <a:pt x="27" y="40"/>
                    </a:lnTo>
                    <a:lnTo>
                      <a:pt x="25" y="40"/>
                    </a:lnTo>
                    <a:lnTo>
                      <a:pt x="25" y="37"/>
                    </a:lnTo>
                    <a:lnTo>
                      <a:pt x="24" y="37"/>
                    </a:lnTo>
                    <a:lnTo>
                      <a:pt x="24" y="36"/>
                    </a:lnTo>
                    <a:lnTo>
                      <a:pt x="23" y="35"/>
                    </a:lnTo>
                    <a:lnTo>
                      <a:pt x="22" y="34"/>
                    </a:lnTo>
                    <a:lnTo>
                      <a:pt x="22" y="33"/>
                    </a:lnTo>
                    <a:lnTo>
                      <a:pt x="21" y="32"/>
                    </a:lnTo>
                    <a:lnTo>
                      <a:pt x="20" y="32"/>
                    </a:lnTo>
                    <a:lnTo>
                      <a:pt x="19" y="32"/>
                    </a:lnTo>
                    <a:lnTo>
                      <a:pt x="17" y="32"/>
                    </a:lnTo>
                    <a:lnTo>
                      <a:pt x="17" y="31"/>
                    </a:lnTo>
                    <a:lnTo>
                      <a:pt x="16" y="31"/>
                    </a:lnTo>
                    <a:lnTo>
                      <a:pt x="15" y="31"/>
                    </a:lnTo>
                    <a:lnTo>
                      <a:pt x="14" y="29"/>
                    </a:lnTo>
                    <a:lnTo>
                      <a:pt x="13" y="29"/>
                    </a:lnTo>
                    <a:lnTo>
                      <a:pt x="11" y="29"/>
                    </a:lnTo>
                    <a:lnTo>
                      <a:pt x="10" y="29"/>
                    </a:lnTo>
                    <a:lnTo>
                      <a:pt x="7" y="29"/>
                    </a:lnTo>
                    <a:lnTo>
                      <a:pt x="4" y="28"/>
                    </a:lnTo>
                    <a:lnTo>
                      <a:pt x="3" y="28"/>
                    </a:lnTo>
                    <a:lnTo>
                      <a:pt x="4" y="28"/>
                    </a:lnTo>
                    <a:lnTo>
                      <a:pt x="5" y="27"/>
                    </a:lnTo>
                    <a:lnTo>
                      <a:pt x="4" y="27"/>
                    </a:lnTo>
                    <a:lnTo>
                      <a:pt x="4" y="26"/>
                    </a:lnTo>
                    <a:lnTo>
                      <a:pt x="3" y="27"/>
                    </a:lnTo>
                    <a:lnTo>
                      <a:pt x="2" y="27"/>
                    </a:lnTo>
                    <a:lnTo>
                      <a:pt x="0" y="26"/>
                    </a:lnTo>
                    <a:lnTo>
                      <a:pt x="3" y="25"/>
                    </a:lnTo>
                    <a:lnTo>
                      <a:pt x="5" y="25"/>
                    </a:lnTo>
                    <a:lnTo>
                      <a:pt x="6" y="24"/>
                    </a:lnTo>
                    <a:lnTo>
                      <a:pt x="7" y="23"/>
                    </a:lnTo>
                    <a:lnTo>
                      <a:pt x="8" y="23"/>
                    </a:lnTo>
                    <a:lnTo>
                      <a:pt x="7" y="21"/>
                    </a:lnTo>
                    <a:lnTo>
                      <a:pt x="6" y="23"/>
                    </a:lnTo>
                    <a:lnTo>
                      <a:pt x="4" y="23"/>
                    </a:lnTo>
                    <a:lnTo>
                      <a:pt x="5" y="21"/>
                    </a:lnTo>
                    <a:lnTo>
                      <a:pt x="6" y="20"/>
                    </a:lnTo>
                    <a:lnTo>
                      <a:pt x="7" y="20"/>
                    </a:lnTo>
                    <a:lnTo>
                      <a:pt x="10" y="20"/>
                    </a:lnTo>
                    <a:lnTo>
                      <a:pt x="11" y="20"/>
                    </a:lnTo>
                    <a:lnTo>
                      <a:pt x="11" y="20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10" y="18"/>
                    </a:lnTo>
                    <a:lnTo>
                      <a:pt x="11" y="18"/>
                    </a:lnTo>
                    <a:lnTo>
                      <a:pt x="10" y="17"/>
                    </a:lnTo>
                    <a:lnTo>
                      <a:pt x="10" y="15"/>
                    </a:lnTo>
                    <a:lnTo>
                      <a:pt x="10" y="12"/>
                    </a:lnTo>
                    <a:lnTo>
                      <a:pt x="8" y="12"/>
                    </a:lnTo>
                    <a:lnTo>
                      <a:pt x="8" y="11"/>
                    </a:lnTo>
                    <a:lnTo>
                      <a:pt x="7" y="11"/>
                    </a:lnTo>
                    <a:lnTo>
                      <a:pt x="6" y="12"/>
                    </a:lnTo>
                    <a:lnTo>
                      <a:pt x="6" y="11"/>
                    </a:lnTo>
                    <a:lnTo>
                      <a:pt x="5" y="10"/>
                    </a:lnTo>
                    <a:lnTo>
                      <a:pt x="6" y="9"/>
                    </a:lnTo>
                    <a:lnTo>
                      <a:pt x="6" y="10"/>
                    </a:lnTo>
                    <a:lnTo>
                      <a:pt x="8" y="10"/>
                    </a:lnTo>
                    <a:lnTo>
                      <a:pt x="7" y="8"/>
                    </a:lnTo>
                    <a:lnTo>
                      <a:pt x="7" y="7"/>
                    </a:lnTo>
                    <a:lnTo>
                      <a:pt x="7" y="6"/>
                    </a:lnTo>
                    <a:lnTo>
                      <a:pt x="6" y="4"/>
                    </a:lnTo>
                    <a:lnTo>
                      <a:pt x="8" y="3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10" y="2"/>
                    </a:lnTo>
                    <a:lnTo>
                      <a:pt x="11" y="2"/>
                    </a:lnTo>
                    <a:lnTo>
                      <a:pt x="12" y="2"/>
                    </a:lnTo>
                    <a:lnTo>
                      <a:pt x="13" y="2"/>
                    </a:lnTo>
                    <a:lnTo>
                      <a:pt x="14" y="1"/>
                    </a:lnTo>
                    <a:lnTo>
                      <a:pt x="15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  <p:sp>
            <p:nvSpPr>
              <p:cNvPr id="11" name="Freeform 109">
                <a:extLst>
                  <a:ext uri="{FF2B5EF4-FFF2-40B4-BE49-F238E27FC236}">
                    <a16:creationId xmlns:a16="http://schemas.microsoft.com/office/drawing/2014/main" id="{327F33F4-5AA7-8D5D-DF90-9B2229B84A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18245" y="2393950"/>
                <a:ext cx="271463" cy="301625"/>
              </a:xfrm>
              <a:custGeom>
                <a:avLst/>
                <a:gdLst>
                  <a:gd name="T0" fmla="*/ 15 w 171"/>
                  <a:gd name="T1" fmla="*/ 188 h 190"/>
                  <a:gd name="T2" fmla="*/ 17 w 171"/>
                  <a:gd name="T3" fmla="*/ 188 h 190"/>
                  <a:gd name="T4" fmla="*/ 6 w 171"/>
                  <a:gd name="T5" fmla="*/ 190 h 190"/>
                  <a:gd name="T6" fmla="*/ 2 w 171"/>
                  <a:gd name="T7" fmla="*/ 180 h 190"/>
                  <a:gd name="T8" fmla="*/ 8 w 171"/>
                  <a:gd name="T9" fmla="*/ 186 h 190"/>
                  <a:gd name="T10" fmla="*/ 0 w 171"/>
                  <a:gd name="T11" fmla="*/ 177 h 190"/>
                  <a:gd name="T12" fmla="*/ 171 w 171"/>
                  <a:gd name="T13" fmla="*/ 61 h 190"/>
                  <a:gd name="T14" fmla="*/ 169 w 171"/>
                  <a:gd name="T15" fmla="*/ 118 h 190"/>
                  <a:gd name="T16" fmla="*/ 163 w 171"/>
                  <a:gd name="T17" fmla="*/ 117 h 190"/>
                  <a:gd name="T18" fmla="*/ 156 w 171"/>
                  <a:gd name="T19" fmla="*/ 121 h 190"/>
                  <a:gd name="T20" fmla="*/ 150 w 171"/>
                  <a:gd name="T21" fmla="*/ 122 h 190"/>
                  <a:gd name="T22" fmla="*/ 142 w 171"/>
                  <a:gd name="T23" fmla="*/ 127 h 190"/>
                  <a:gd name="T24" fmla="*/ 135 w 171"/>
                  <a:gd name="T25" fmla="*/ 129 h 190"/>
                  <a:gd name="T26" fmla="*/ 123 w 171"/>
                  <a:gd name="T27" fmla="*/ 130 h 190"/>
                  <a:gd name="T28" fmla="*/ 114 w 171"/>
                  <a:gd name="T29" fmla="*/ 132 h 190"/>
                  <a:gd name="T30" fmla="*/ 108 w 171"/>
                  <a:gd name="T31" fmla="*/ 134 h 190"/>
                  <a:gd name="T32" fmla="*/ 102 w 171"/>
                  <a:gd name="T33" fmla="*/ 135 h 190"/>
                  <a:gd name="T34" fmla="*/ 94 w 171"/>
                  <a:gd name="T35" fmla="*/ 136 h 190"/>
                  <a:gd name="T36" fmla="*/ 88 w 171"/>
                  <a:gd name="T37" fmla="*/ 132 h 190"/>
                  <a:gd name="T38" fmla="*/ 81 w 171"/>
                  <a:gd name="T39" fmla="*/ 129 h 190"/>
                  <a:gd name="T40" fmla="*/ 75 w 171"/>
                  <a:gd name="T41" fmla="*/ 132 h 190"/>
                  <a:gd name="T42" fmla="*/ 70 w 171"/>
                  <a:gd name="T43" fmla="*/ 140 h 190"/>
                  <a:gd name="T44" fmla="*/ 66 w 171"/>
                  <a:gd name="T45" fmla="*/ 146 h 190"/>
                  <a:gd name="T46" fmla="*/ 64 w 171"/>
                  <a:gd name="T47" fmla="*/ 154 h 190"/>
                  <a:gd name="T48" fmla="*/ 58 w 171"/>
                  <a:gd name="T49" fmla="*/ 159 h 190"/>
                  <a:gd name="T50" fmla="*/ 54 w 171"/>
                  <a:gd name="T51" fmla="*/ 164 h 190"/>
                  <a:gd name="T52" fmla="*/ 56 w 171"/>
                  <a:gd name="T53" fmla="*/ 170 h 190"/>
                  <a:gd name="T54" fmla="*/ 47 w 171"/>
                  <a:gd name="T55" fmla="*/ 169 h 190"/>
                  <a:gd name="T56" fmla="*/ 39 w 171"/>
                  <a:gd name="T57" fmla="*/ 171 h 190"/>
                  <a:gd name="T58" fmla="*/ 34 w 171"/>
                  <a:gd name="T59" fmla="*/ 176 h 190"/>
                  <a:gd name="T60" fmla="*/ 28 w 171"/>
                  <a:gd name="T61" fmla="*/ 185 h 190"/>
                  <a:gd name="T62" fmla="*/ 18 w 171"/>
                  <a:gd name="T63" fmla="*/ 188 h 190"/>
                  <a:gd name="T64" fmla="*/ 11 w 171"/>
                  <a:gd name="T65" fmla="*/ 182 h 190"/>
                  <a:gd name="T66" fmla="*/ 19 w 171"/>
                  <a:gd name="T67" fmla="*/ 177 h 190"/>
                  <a:gd name="T68" fmla="*/ 27 w 171"/>
                  <a:gd name="T69" fmla="*/ 174 h 190"/>
                  <a:gd name="T70" fmla="*/ 30 w 171"/>
                  <a:gd name="T71" fmla="*/ 167 h 190"/>
                  <a:gd name="T72" fmla="*/ 32 w 171"/>
                  <a:gd name="T73" fmla="*/ 159 h 190"/>
                  <a:gd name="T74" fmla="*/ 38 w 171"/>
                  <a:gd name="T75" fmla="*/ 151 h 190"/>
                  <a:gd name="T76" fmla="*/ 43 w 171"/>
                  <a:gd name="T77" fmla="*/ 145 h 190"/>
                  <a:gd name="T78" fmla="*/ 49 w 171"/>
                  <a:gd name="T79" fmla="*/ 140 h 190"/>
                  <a:gd name="T80" fmla="*/ 51 w 171"/>
                  <a:gd name="T81" fmla="*/ 131 h 190"/>
                  <a:gd name="T82" fmla="*/ 49 w 171"/>
                  <a:gd name="T83" fmla="*/ 120 h 190"/>
                  <a:gd name="T84" fmla="*/ 54 w 171"/>
                  <a:gd name="T85" fmla="*/ 110 h 190"/>
                  <a:gd name="T86" fmla="*/ 65 w 171"/>
                  <a:gd name="T87" fmla="*/ 102 h 190"/>
                  <a:gd name="T88" fmla="*/ 68 w 171"/>
                  <a:gd name="T89" fmla="*/ 95 h 190"/>
                  <a:gd name="T90" fmla="*/ 66 w 171"/>
                  <a:gd name="T91" fmla="*/ 85 h 190"/>
                  <a:gd name="T92" fmla="*/ 71 w 171"/>
                  <a:gd name="T93" fmla="*/ 78 h 190"/>
                  <a:gd name="T94" fmla="*/ 64 w 171"/>
                  <a:gd name="T95" fmla="*/ 71 h 190"/>
                  <a:gd name="T96" fmla="*/ 58 w 171"/>
                  <a:gd name="T97" fmla="*/ 64 h 190"/>
                  <a:gd name="T98" fmla="*/ 66 w 171"/>
                  <a:gd name="T99" fmla="*/ 57 h 190"/>
                  <a:gd name="T100" fmla="*/ 69 w 171"/>
                  <a:gd name="T101" fmla="*/ 49 h 190"/>
                  <a:gd name="T102" fmla="*/ 70 w 171"/>
                  <a:gd name="T103" fmla="*/ 40 h 190"/>
                  <a:gd name="T104" fmla="*/ 62 w 171"/>
                  <a:gd name="T105" fmla="*/ 37 h 190"/>
                  <a:gd name="T106" fmla="*/ 56 w 171"/>
                  <a:gd name="T107" fmla="*/ 24 h 190"/>
                  <a:gd name="T108" fmla="*/ 49 w 171"/>
                  <a:gd name="T109" fmla="*/ 21 h 190"/>
                  <a:gd name="T110" fmla="*/ 44 w 171"/>
                  <a:gd name="T111" fmla="*/ 11 h 190"/>
                  <a:gd name="T112" fmla="*/ 51 w 171"/>
                  <a:gd name="T113" fmla="*/ 2 h 190"/>
                  <a:gd name="T114" fmla="*/ 75 w 171"/>
                  <a:gd name="T115" fmla="*/ 0 h 190"/>
                  <a:gd name="T116" fmla="*/ 109 w 171"/>
                  <a:gd name="T117" fmla="*/ 3 h 190"/>
                  <a:gd name="T118" fmla="*/ 146 w 171"/>
                  <a:gd name="T119" fmla="*/ 7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71" h="190">
                    <a:moveTo>
                      <a:pt x="17" y="189"/>
                    </a:moveTo>
                    <a:lnTo>
                      <a:pt x="14" y="190"/>
                    </a:lnTo>
                    <a:lnTo>
                      <a:pt x="13" y="190"/>
                    </a:lnTo>
                    <a:lnTo>
                      <a:pt x="12" y="190"/>
                    </a:lnTo>
                    <a:lnTo>
                      <a:pt x="10" y="190"/>
                    </a:lnTo>
                    <a:lnTo>
                      <a:pt x="11" y="189"/>
                    </a:lnTo>
                    <a:lnTo>
                      <a:pt x="12" y="189"/>
                    </a:lnTo>
                    <a:lnTo>
                      <a:pt x="15" y="189"/>
                    </a:lnTo>
                    <a:lnTo>
                      <a:pt x="15" y="188"/>
                    </a:lnTo>
                    <a:lnTo>
                      <a:pt x="17" y="188"/>
                    </a:lnTo>
                    <a:lnTo>
                      <a:pt x="17" y="189"/>
                    </a:lnTo>
                    <a:close/>
                    <a:moveTo>
                      <a:pt x="12" y="188"/>
                    </a:moveTo>
                    <a:lnTo>
                      <a:pt x="12" y="187"/>
                    </a:lnTo>
                    <a:lnTo>
                      <a:pt x="12" y="187"/>
                    </a:lnTo>
                    <a:lnTo>
                      <a:pt x="13" y="187"/>
                    </a:lnTo>
                    <a:lnTo>
                      <a:pt x="15" y="188"/>
                    </a:lnTo>
                    <a:lnTo>
                      <a:pt x="17" y="187"/>
                    </a:lnTo>
                    <a:lnTo>
                      <a:pt x="17" y="188"/>
                    </a:lnTo>
                    <a:lnTo>
                      <a:pt x="15" y="188"/>
                    </a:lnTo>
                    <a:lnTo>
                      <a:pt x="14" y="188"/>
                    </a:lnTo>
                    <a:lnTo>
                      <a:pt x="13" y="189"/>
                    </a:lnTo>
                    <a:lnTo>
                      <a:pt x="12" y="189"/>
                    </a:lnTo>
                    <a:lnTo>
                      <a:pt x="11" y="189"/>
                    </a:lnTo>
                    <a:lnTo>
                      <a:pt x="10" y="189"/>
                    </a:lnTo>
                    <a:lnTo>
                      <a:pt x="9" y="189"/>
                    </a:lnTo>
                    <a:lnTo>
                      <a:pt x="8" y="189"/>
                    </a:lnTo>
                    <a:lnTo>
                      <a:pt x="6" y="190"/>
                    </a:lnTo>
                    <a:lnTo>
                      <a:pt x="5" y="189"/>
                    </a:lnTo>
                    <a:lnTo>
                      <a:pt x="4" y="189"/>
                    </a:lnTo>
                    <a:lnTo>
                      <a:pt x="3" y="188"/>
                    </a:lnTo>
                    <a:lnTo>
                      <a:pt x="3" y="187"/>
                    </a:lnTo>
                    <a:lnTo>
                      <a:pt x="2" y="186"/>
                    </a:lnTo>
                    <a:lnTo>
                      <a:pt x="1" y="182"/>
                    </a:lnTo>
                    <a:lnTo>
                      <a:pt x="1" y="181"/>
                    </a:lnTo>
                    <a:lnTo>
                      <a:pt x="1" y="180"/>
                    </a:lnTo>
                    <a:lnTo>
                      <a:pt x="2" y="180"/>
                    </a:lnTo>
                    <a:lnTo>
                      <a:pt x="3" y="180"/>
                    </a:lnTo>
                    <a:lnTo>
                      <a:pt x="4" y="181"/>
                    </a:lnTo>
                    <a:lnTo>
                      <a:pt x="5" y="181"/>
                    </a:lnTo>
                    <a:lnTo>
                      <a:pt x="6" y="182"/>
                    </a:lnTo>
                    <a:lnTo>
                      <a:pt x="8" y="182"/>
                    </a:lnTo>
                    <a:lnTo>
                      <a:pt x="9" y="182"/>
                    </a:lnTo>
                    <a:lnTo>
                      <a:pt x="9" y="184"/>
                    </a:lnTo>
                    <a:lnTo>
                      <a:pt x="8" y="185"/>
                    </a:lnTo>
                    <a:lnTo>
                      <a:pt x="8" y="186"/>
                    </a:lnTo>
                    <a:lnTo>
                      <a:pt x="8" y="187"/>
                    </a:lnTo>
                    <a:lnTo>
                      <a:pt x="9" y="187"/>
                    </a:lnTo>
                    <a:lnTo>
                      <a:pt x="10" y="187"/>
                    </a:lnTo>
                    <a:lnTo>
                      <a:pt x="11" y="187"/>
                    </a:lnTo>
                    <a:lnTo>
                      <a:pt x="11" y="188"/>
                    </a:lnTo>
                    <a:lnTo>
                      <a:pt x="12" y="188"/>
                    </a:lnTo>
                    <a:close/>
                    <a:moveTo>
                      <a:pt x="1" y="177"/>
                    </a:moveTo>
                    <a:lnTo>
                      <a:pt x="1" y="178"/>
                    </a:lnTo>
                    <a:lnTo>
                      <a:pt x="0" y="177"/>
                    </a:lnTo>
                    <a:lnTo>
                      <a:pt x="1" y="177"/>
                    </a:lnTo>
                    <a:close/>
                    <a:moveTo>
                      <a:pt x="148" y="9"/>
                    </a:moveTo>
                    <a:lnTo>
                      <a:pt x="151" y="5"/>
                    </a:lnTo>
                    <a:lnTo>
                      <a:pt x="151" y="7"/>
                    </a:lnTo>
                    <a:lnTo>
                      <a:pt x="152" y="9"/>
                    </a:lnTo>
                    <a:lnTo>
                      <a:pt x="152" y="10"/>
                    </a:lnTo>
                    <a:lnTo>
                      <a:pt x="158" y="24"/>
                    </a:lnTo>
                    <a:lnTo>
                      <a:pt x="164" y="44"/>
                    </a:lnTo>
                    <a:lnTo>
                      <a:pt x="171" y="61"/>
                    </a:lnTo>
                    <a:lnTo>
                      <a:pt x="171" y="69"/>
                    </a:lnTo>
                    <a:lnTo>
                      <a:pt x="171" y="78"/>
                    </a:lnTo>
                    <a:lnTo>
                      <a:pt x="171" y="85"/>
                    </a:lnTo>
                    <a:lnTo>
                      <a:pt x="171" y="89"/>
                    </a:lnTo>
                    <a:lnTo>
                      <a:pt x="171" y="94"/>
                    </a:lnTo>
                    <a:lnTo>
                      <a:pt x="171" y="100"/>
                    </a:lnTo>
                    <a:lnTo>
                      <a:pt x="171" y="105"/>
                    </a:lnTo>
                    <a:lnTo>
                      <a:pt x="171" y="118"/>
                    </a:lnTo>
                    <a:lnTo>
                      <a:pt x="169" y="118"/>
                    </a:lnTo>
                    <a:lnTo>
                      <a:pt x="168" y="118"/>
                    </a:lnTo>
                    <a:lnTo>
                      <a:pt x="167" y="118"/>
                    </a:lnTo>
                    <a:lnTo>
                      <a:pt x="167" y="119"/>
                    </a:lnTo>
                    <a:lnTo>
                      <a:pt x="166" y="119"/>
                    </a:lnTo>
                    <a:lnTo>
                      <a:pt x="165" y="119"/>
                    </a:lnTo>
                    <a:lnTo>
                      <a:pt x="164" y="118"/>
                    </a:lnTo>
                    <a:lnTo>
                      <a:pt x="163" y="118"/>
                    </a:lnTo>
                    <a:lnTo>
                      <a:pt x="163" y="117"/>
                    </a:lnTo>
                    <a:lnTo>
                      <a:pt x="163" y="117"/>
                    </a:lnTo>
                    <a:lnTo>
                      <a:pt x="162" y="117"/>
                    </a:lnTo>
                    <a:lnTo>
                      <a:pt x="162" y="118"/>
                    </a:lnTo>
                    <a:lnTo>
                      <a:pt x="160" y="119"/>
                    </a:lnTo>
                    <a:lnTo>
                      <a:pt x="159" y="119"/>
                    </a:lnTo>
                    <a:lnTo>
                      <a:pt x="159" y="120"/>
                    </a:lnTo>
                    <a:lnTo>
                      <a:pt x="158" y="120"/>
                    </a:lnTo>
                    <a:lnTo>
                      <a:pt x="158" y="121"/>
                    </a:lnTo>
                    <a:lnTo>
                      <a:pt x="157" y="121"/>
                    </a:lnTo>
                    <a:lnTo>
                      <a:pt x="156" y="121"/>
                    </a:lnTo>
                    <a:lnTo>
                      <a:pt x="156" y="122"/>
                    </a:lnTo>
                    <a:lnTo>
                      <a:pt x="156" y="121"/>
                    </a:lnTo>
                    <a:lnTo>
                      <a:pt x="155" y="121"/>
                    </a:lnTo>
                    <a:lnTo>
                      <a:pt x="154" y="122"/>
                    </a:lnTo>
                    <a:lnTo>
                      <a:pt x="152" y="122"/>
                    </a:lnTo>
                    <a:lnTo>
                      <a:pt x="151" y="122"/>
                    </a:lnTo>
                    <a:lnTo>
                      <a:pt x="151" y="123"/>
                    </a:lnTo>
                    <a:lnTo>
                      <a:pt x="151" y="122"/>
                    </a:lnTo>
                    <a:lnTo>
                      <a:pt x="150" y="122"/>
                    </a:lnTo>
                    <a:lnTo>
                      <a:pt x="149" y="123"/>
                    </a:lnTo>
                    <a:lnTo>
                      <a:pt x="148" y="123"/>
                    </a:lnTo>
                    <a:lnTo>
                      <a:pt x="148" y="125"/>
                    </a:lnTo>
                    <a:lnTo>
                      <a:pt x="147" y="125"/>
                    </a:lnTo>
                    <a:lnTo>
                      <a:pt x="146" y="126"/>
                    </a:lnTo>
                    <a:lnTo>
                      <a:pt x="145" y="126"/>
                    </a:lnTo>
                    <a:lnTo>
                      <a:pt x="143" y="126"/>
                    </a:lnTo>
                    <a:lnTo>
                      <a:pt x="142" y="126"/>
                    </a:lnTo>
                    <a:lnTo>
                      <a:pt x="142" y="127"/>
                    </a:lnTo>
                    <a:lnTo>
                      <a:pt x="142" y="128"/>
                    </a:lnTo>
                    <a:lnTo>
                      <a:pt x="141" y="128"/>
                    </a:lnTo>
                    <a:lnTo>
                      <a:pt x="140" y="128"/>
                    </a:lnTo>
                    <a:lnTo>
                      <a:pt x="140" y="129"/>
                    </a:lnTo>
                    <a:lnTo>
                      <a:pt x="139" y="129"/>
                    </a:lnTo>
                    <a:lnTo>
                      <a:pt x="138" y="129"/>
                    </a:lnTo>
                    <a:lnTo>
                      <a:pt x="137" y="129"/>
                    </a:lnTo>
                    <a:lnTo>
                      <a:pt x="135" y="129"/>
                    </a:lnTo>
                    <a:lnTo>
                      <a:pt x="135" y="129"/>
                    </a:lnTo>
                    <a:lnTo>
                      <a:pt x="134" y="131"/>
                    </a:lnTo>
                    <a:lnTo>
                      <a:pt x="131" y="131"/>
                    </a:lnTo>
                    <a:lnTo>
                      <a:pt x="129" y="131"/>
                    </a:lnTo>
                    <a:lnTo>
                      <a:pt x="128" y="131"/>
                    </a:lnTo>
                    <a:lnTo>
                      <a:pt x="126" y="131"/>
                    </a:lnTo>
                    <a:lnTo>
                      <a:pt x="125" y="131"/>
                    </a:lnTo>
                    <a:lnTo>
                      <a:pt x="124" y="131"/>
                    </a:lnTo>
                    <a:lnTo>
                      <a:pt x="123" y="131"/>
                    </a:lnTo>
                    <a:lnTo>
                      <a:pt x="123" y="130"/>
                    </a:lnTo>
                    <a:lnTo>
                      <a:pt x="122" y="130"/>
                    </a:lnTo>
                    <a:lnTo>
                      <a:pt x="121" y="130"/>
                    </a:lnTo>
                    <a:lnTo>
                      <a:pt x="120" y="130"/>
                    </a:lnTo>
                    <a:lnTo>
                      <a:pt x="118" y="130"/>
                    </a:lnTo>
                    <a:lnTo>
                      <a:pt x="116" y="130"/>
                    </a:lnTo>
                    <a:lnTo>
                      <a:pt x="116" y="131"/>
                    </a:lnTo>
                    <a:lnTo>
                      <a:pt x="115" y="131"/>
                    </a:lnTo>
                    <a:lnTo>
                      <a:pt x="115" y="132"/>
                    </a:lnTo>
                    <a:lnTo>
                      <a:pt x="114" y="132"/>
                    </a:lnTo>
                    <a:lnTo>
                      <a:pt x="113" y="132"/>
                    </a:lnTo>
                    <a:lnTo>
                      <a:pt x="113" y="134"/>
                    </a:lnTo>
                    <a:lnTo>
                      <a:pt x="112" y="134"/>
                    </a:lnTo>
                    <a:lnTo>
                      <a:pt x="111" y="134"/>
                    </a:lnTo>
                    <a:lnTo>
                      <a:pt x="111" y="132"/>
                    </a:lnTo>
                    <a:lnTo>
                      <a:pt x="109" y="132"/>
                    </a:lnTo>
                    <a:lnTo>
                      <a:pt x="109" y="134"/>
                    </a:lnTo>
                    <a:lnTo>
                      <a:pt x="108" y="134"/>
                    </a:lnTo>
                    <a:lnTo>
                      <a:pt x="108" y="134"/>
                    </a:lnTo>
                    <a:lnTo>
                      <a:pt x="107" y="134"/>
                    </a:lnTo>
                    <a:lnTo>
                      <a:pt x="107" y="135"/>
                    </a:lnTo>
                    <a:lnTo>
                      <a:pt x="106" y="135"/>
                    </a:lnTo>
                    <a:lnTo>
                      <a:pt x="105" y="135"/>
                    </a:lnTo>
                    <a:lnTo>
                      <a:pt x="105" y="136"/>
                    </a:lnTo>
                    <a:lnTo>
                      <a:pt x="104" y="136"/>
                    </a:lnTo>
                    <a:lnTo>
                      <a:pt x="104" y="135"/>
                    </a:lnTo>
                    <a:lnTo>
                      <a:pt x="103" y="135"/>
                    </a:lnTo>
                    <a:lnTo>
                      <a:pt x="102" y="135"/>
                    </a:lnTo>
                    <a:lnTo>
                      <a:pt x="100" y="135"/>
                    </a:lnTo>
                    <a:lnTo>
                      <a:pt x="99" y="135"/>
                    </a:lnTo>
                    <a:lnTo>
                      <a:pt x="98" y="135"/>
                    </a:lnTo>
                    <a:lnTo>
                      <a:pt x="97" y="135"/>
                    </a:lnTo>
                    <a:lnTo>
                      <a:pt x="96" y="135"/>
                    </a:lnTo>
                    <a:lnTo>
                      <a:pt x="95" y="134"/>
                    </a:lnTo>
                    <a:lnTo>
                      <a:pt x="95" y="135"/>
                    </a:lnTo>
                    <a:lnTo>
                      <a:pt x="94" y="135"/>
                    </a:lnTo>
                    <a:lnTo>
                      <a:pt x="94" y="136"/>
                    </a:lnTo>
                    <a:lnTo>
                      <a:pt x="92" y="136"/>
                    </a:lnTo>
                    <a:lnTo>
                      <a:pt x="92" y="135"/>
                    </a:lnTo>
                    <a:lnTo>
                      <a:pt x="91" y="135"/>
                    </a:lnTo>
                    <a:lnTo>
                      <a:pt x="90" y="134"/>
                    </a:lnTo>
                    <a:lnTo>
                      <a:pt x="90" y="135"/>
                    </a:lnTo>
                    <a:lnTo>
                      <a:pt x="90" y="134"/>
                    </a:lnTo>
                    <a:lnTo>
                      <a:pt x="89" y="134"/>
                    </a:lnTo>
                    <a:lnTo>
                      <a:pt x="88" y="134"/>
                    </a:lnTo>
                    <a:lnTo>
                      <a:pt x="88" y="132"/>
                    </a:lnTo>
                    <a:lnTo>
                      <a:pt x="87" y="132"/>
                    </a:lnTo>
                    <a:lnTo>
                      <a:pt x="87" y="131"/>
                    </a:lnTo>
                    <a:lnTo>
                      <a:pt x="87" y="130"/>
                    </a:lnTo>
                    <a:lnTo>
                      <a:pt x="86" y="129"/>
                    </a:lnTo>
                    <a:lnTo>
                      <a:pt x="85" y="129"/>
                    </a:lnTo>
                    <a:lnTo>
                      <a:pt x="83" y="129"/>
                    </a:lnTo>
                    <a:lnTo>
                      <a:pt x="82" y="129"/>
                    </a:lnTo>
                    <a:lnTo>
                      <a:pt x="81" y="129"/>
                    </a:lnTo>
                    <a:lnTo>
                      <a:pt x="81" y="129"/>
                    </a:lnTo>
                    <a:lnTo>
                      <a:pt x="81" y="128"/>
                    </a:lnTo>
                    <a:lnTo>
                      <a:pt x="80" y="128"/>
                    </a:lnTo>
                    <a:lnTo>
                      <a:pt x="79" y="128"/>
                    </a:lnTo>
                    <a:lnTo>
                      <a:pt x="78" y="128"/>
                    </a:lnTo>
                    <a:lnTo>
                      <a:pt x="77" y="128"/>
                    </a:lnTo>
                    <a:lnTo>
                      <a:pt x="77" y="129"/>
                    </a:lnTo>
                    <a:lnTo>
                      <a:pt x="77" y="130"/>
                    </a:lnTo>
                    <a:lnTo>
                      <a:pt x="77" y="131"/>
                    </a:lnTo>
                    <a:lnTo>
                      <a:pt x="75" y="132"/>
                    </a:lnTo>
                    <a:lnTo>
                      <a:pt x="74" y="132"/>
                    </a:lnTo>
                    <a:lnTo>
                      <a:pt x="74" y="134"/>
                    </a:lnTo>
                    <a:lnTo>
                      <a:pt x="73" y="135"/>
                    </a:lnTo>
                    <a:lnTo>
                      <a:pt x="72" y="136"/>
                    </a:lnTo>
                    <a:lnTo>
                      <a:pt x="70" y="137"/>
                    </a:lnTo>
                    <a:lnTo>
                      <a:pt x="70" y="138"/>
                    </a:lnTo>
                    <a:lnTo>
                      <a:pt x="71" y="139"/>
                    </a:lnTo>
                    <a:lnTo>
                      <a:pt x="71" y="140"/>
                    </a:lnTo>
                    <a:lnTo>
                      <a:pt x="70" y="140"/>
                    </a:lnTo>
                    <a:lnTo>
                      <a:pt x="70" y="142"/>
                    </a:lnTo>
                    <a:lnTo>
                      <a:pt x="70" y="143"/>
                    </a:lnTo>
                    <a:lnTo>
                      <a:pt x="69" y="143"/>
                    </a:lnTo>
                    <a:lnTo>
                      <a:pt x="68" y="143"/>
                    </a:lnTo>
                    <a:lnTo>
                      <a:pt x="66" y="143"/>
                    </a:lnTo>
                    <a:lnTo>
                      <a:pt x="66" y="144"/>
                    </a:lnTo>
                    <a:lnTo>
                      <a:pt x="65" y="145"/>
                    </a:lnTo>
                    <a:lnTo>
                      <a:pt x="65" y="146"/>
                    </a:lnTo>
                    <a:lnTo>
                      <a:pt x="66" y="146"/>
                    </a:lnTo>
                    <a:lnTo>
                      <a:pt x="66" y="147"/>
                    </a:lnTo>
                    <a:lnTo>
                      <a:pt x="65" y="148"/>
                    </a:lnTo>
                    <a:lnTo>
                      <a:pt x="66" y="148"/>
                    </a:lnTo>
                    <a:lnTo>
                      <a:pt x="66" y="150"/>
                    </a:lnTo>
                    <a:lnTo>
                      <a:pt x="66" y="151"/>
                    </a:lnTo>
                    <a:lnTo>
                      <a:pt x="65" y="152"/>
                    </a:lnTo>
                    <a:lnTo>
                      <a:pt x="65" y="153"/>
                    </a:lnTo>
                    <a:lnTo>
                      <a:pt x="65" y="154"/>
                    </a:lnTo>
                    <a:lnTo>
                      <a:pt x="64" y="154"/>
                    </a:lnTo>
                    <a:lnTo>
                      <a:pt x="64" y="155"/>
                    </a:lnTo>
                    <a:lnTo>
                      <a:pt x="64" y="156"/>
                    </a:lnTo>
                    <a:lnTo>
                      <a:pt x="63" y="156"/>
                    </a:lnTo>
                    <a:lnTo>
                      <a:pt x="62" y="156"/>
                    </a:lnTo>
                    <a:lnTo>
                      <a:pt x="62" y="157"/>
                    </a:lnTo>
                    <a:lnTo>
                      <a:pt x="61" y="157"/>
                    </a:lnTo>
                    <a:lnTo>
                      <a:pt x="61" y="159"/>
                    </a:lnTo>
                    <a:lnTo>
                      <a:pt x="60" y="159"/>
                    </a:lnTo>
                    <a:lnTo>
                      <a:pt x="58" y="159"/>
                    </a:lnTo>
                    <a:lnTo>
                      <a:pt x="58" y="160"/>
                    </a:lnTo>
                    <a:lnTo>
                      <a:pt x="60" y="160"/>
                    </a:lnTo>
                    <a:lnTo>
                      <a:pt x="60" y="160"/>
                    </a:lnTo>
                    <a:lnTo>
                      <a:pt x="58" y="160"/>
                    </a:lnTo>
                    <a:lnTo>
                      <a:pt x="57" y="160"/>
                    </a:lnTo>
                    <a:lnTo>
                      <a:pt x="56" y="161"/>
                    </a:lnTo>
                    <a:lnTo>
                      <a:pt x="55" y="162"/>
                    </a:lnTo>
                    <a:lnTo>
                      <a:pt x="54" y="163"/>
                    </a:lnTo>
                    <a:lnTo>
                      <a:pt x="54" y="164"/>
                    </a:lnTo>
                    <a:lnTo>
                      <a:pt x="54" y="165"/>
                    </a:lnTo>
                    <a:lnTo>
                      <a:pt x="54" y="167"/>
                    </a:lnTo>
                    <a:lnTo>
                      <a:pt x="55" y="167"/>
                    </a:lnTo>
                    <a:lnTo>
                      <a:pt x="56" y="168"/>
                    </a:lnTo>
                    <a:lnTo>
                      <a:pt x="57" y="169"/>
                    </a:lnTo>
                    <a:lnTo>
                      <a:pt x="57" y="170"/>
                    </a:lnTo>
                    <a:lnTo>
                      <a:pt x="57" y="171"/>
                    </a:lnTo>
                    <a:lnTo>
                      <a:pt x="56" y="171"/>
                    </a:lnTo>
                    <a:lnTo>
                      <a:pt x="56" y="170"/>
                    </a:lnTo>
                    <a:lnTo>
                      <a:pt x="55" y="170"/>
                    </a:lnTo>
                    <a:lnTo>
                      <a:pt x="54" y="170"/>
                    </a:lnTo>
                    <a:lnTo>
                      <a:pt x="53" y="169"/>
                    </a:lnTo>
                    <a:lnTo>
                      <a:pt x="52" y="169"/>
                    </a:lnTo>
                    <a:lnTo>
                      <a:pt x="51" y="168"/>
                    </a:lnTo>
                    <a:lnTo>
                      <a:pt x="49" y="168"/>
                    </a:lnTo>
                    <a:lnTo>
                      <a:pt x="49" y="169"/>
                    </a:lnTo>
                    <a:lnTo>
                      <a:pt x="48" y="168"/>
                    </a:lnTo>
                    <a:lnTo>
                      <a:pt x="47" y="169"/>
                    </a:lnTo>
                    <a:lnTo>
                      <a:pt x="46" y="169"/>
                    </a:lnTo>
                    <a:lnTo>
                      <a:pt x="45" y="170"/>
                    </a:lnTo>
                    <a:lnTo>
                      <a:pt x="44" y="170"/>
                    </a:lnTo>
                    <a:lnTo>
                      <a:pt x="44" y="171"/>
                    </a:lnTo>
                    <a:lnTo>
                      <a:pt x="44" y="172"/>
                    </a:lnTo>
                    <a:lnTo>
                      <a:pt x="43" y="172"/>
                    </a:lnTo>
                    <a:lnTo>
                      <a:pt x="42" y="172"/>
                    </a:lnTo>
                    <a:lnTo>
                      <a:pt x="40" y="171"/>
                    </a:lnTo>
                    <a:lnTo>
                      <a:pt x="39" y="171"/>
                    </a:lnTo>
                    <a:lnTo>
                      <a:pt x="38" y="170"/>
                    </a:lnTo>
                    <a:lnTo>
                      <a:pt x="37" y="171"/>
                    </a:lnTo>
                    <a:lnTo>
                      <a:pt x="36" y="171"/>
                    </a:lnTo>
                    <a:lnTo>
                      <a:pt x="35" y="171"/>
                    </a:lnTo>
                    <a:lnTo>
                      <a:pt x="35" y="172"/>
                    </a:lnTo>
                    <a:lnTo>
                      <a:pt x="34" y="172"/>
                    </a:lnTo>
                    <a:lnTo>
                      <a:pt x="32" y="173"/>
                    </a:lnTo>
                    <a:lnTo>
                      <a:pt x="32" y="174"/>
                    </a:lnTo>
                    <a:lnTo>
                      <a:pt x="34" y="176"/>
                    </a:lnTo>
                    <a:lnTo>
                      <a:pt x="34" y="177"/>
                    </a:lnTo>
                    <a:lnTo>
                      <a:pt x="34" y="178"/>
                    </a:lnTo>
                    <a:lnTo>
                      <a:pt x="34" y="179"/>
                    </a:lnTo>
                    <a:lnTo>
                      <a:pt x="34" y="180"/>
                    </a:lnTo>
                    <a:lnTo>
                      <a:pt x="32" y="181"/>
                    </a:lnTo>
                    <a:lnTo>
                      <a:pt x="31" y="182"/>
                    </a:lnTo>
                    <a:lnTo>
                      <a:pt x="30" y="184"/>
                    </a:lnTo>
                    <a:lnTo>
                      <a:pt x="29" y="184"/>
                    </a:lnTo>
                    <a:lnTo>
                      <a:pt x="28" y="185"/>
                    </a:lnTo>
                    <a:lnTo>
                      <a:pt x="27" y="186"/>
                    </a:lnTo>
                    <a:lnTo>
                      <a:pt x="27" y="186"/>
                    </a:lnTo>
                    <a:lnTo>
                      <a:pt x="26" y="186"/>
                    </a:lnTo>
                    <a:lnTo>
                      <a:pt x="25" y="187"/>
                    </a:lnTo>
                    <a:lnTo>
                      <a:pt x="23" y="187"/>
                    </a:lnTo>
                    <a:lnTo>
                      <a:pt x="22" y="188"/>
                    </a:lnTo>
                    <a:lnTo>
                      <a:pt x="21" y="188"/>
                    </a:lnTo>
                    <a:lnTo>
                      <a:pt x="20" y="188"/>
                    </a:lnTo>
                    <a:lnTo>
                      <a:pt x="18" y="188"/>
                    </a:lnTo>
                    <a:lnTo>
                      <a:pt x="17" y="187"/>
                    </a:lnTo>
                    <a:lnTo>
                      <a:pt x="15" y="187"/>
                    </a:lnTo>
                    <a:lnTo>
                      <a:pt x="14" y="187"/>
                    </a:lnTo>
                    <a:lnTo>
                      <a:pt x="13" y="187"/>
                    </a:lnTo>
                    <a:lnTo>
                      <a:pt x="12" y="187"/>
                    </a:lnTo>
                    <a:lnTo>
                      <a:pt x="11" y="185"/>
                    </a:lnTo>
                    <a:lnTo>
                      <a:pt x="12" y="184"/>
                    </a:lnTo>
                    <a:lnTo>
                      <a:pt x="12" y="182"/>
                    </a:lnTo>
                    <a:lnTo>
                      <a:pt x="11" y="182"/>
                    </a:lnTo>
                    <a:lnTo>
                      <a:pt x="11" y="181"/>
                    </a:lnTo>
                    <a:lnTo>
                      <a:pt x="12" y="180"/>
                    </a:lnTo>
                    <a:lnTo>
                      <a:pt x="13" y="180"/>
                    </a:lnTo>
                    <a:lnTo>
                      <a:pt x="14" y="180"/>
                    </a:lnTo>
                    <a:lnTo>
                      <a:pt x="14" y="179"/>
                    </a:lnTo>
                    <a:lnTo>
                      <a:pt x="15" y="179"/>
                    </a:lnTo>
                    <a:lnTo>
                      <a:pt x="17" y="178"/>
                    </a:lnTo>
                    <a:lnTo>
                      <a:pt x="18" y="177"/>
                    </a:lnTo>
                    <a:lnTo>
                      <a:pt x="19" y="177"/>
                    </a:lnTo>
                    <a:lnTo>
                      <a:pt x="20" y="176"/>
                    </a:lnTo>
                    <a:lnTo>
                      <a:pt x="21" y="176"/>
                    </a:lnTo>
                    <a:lnTo>
                      <a:pt x="21" y="174"/>
                    </a:lnTo>
                    <a:lnTo>
                      <a:pt x="22" y="174"/>
                    </a:lnTo>
                    <a:lnTo>
                      <a:pt x="23" y="174"/>
                    </a:lnTo>
                    <a:lnTo>
                      <a:pt x="23" y="176"/>
                    </a:lnTo>
                    <a:lnTo>
                      <a:pt x="25" y="176"/>
                    </a:lnTo>
                    <a:lnTo>
                      <a:pt x="26" y="176"/>
                    </a:lnTo>
                    <a:lnTo>
                      <a:pt x="27" y="174"/>
                    </a:lnTo>
                    <a:lnTo>
                      <a:pt x="27" y="174"/>
                    </a:lnTo>
                    <a:lnTo>
                      <a:pt x="28" y="174"/>
                    </a:lnTo>
                    <a:lnTo>
                      <a:pt x="28" y="173"/>
                    </a:lnTo>
                    <a:lnTo>
                      <a:pt x="28" y="172"/>
                    </a:lnTo>
                    <a:lnTo>
                      <a:pt x="28" y="171"/>
                    </a:lnTo>
                    <a:lnTo>
                      <a:pt x="28" y="170"/>
                    </a:lnTo>
                    <a:lnTo>
                      <a:pt x="28" y="169"/>
                    </a:lnTo>
                    <a:lnTo>
                      <a:pt x="29" y="167"/>
                    </a:lnTo>
                    <a:lnTo>
                      <a:pt x="30" y="167"/>
                    </a:lnTo>
                    <a:lnTo>
                      <a:pt x="30" y="165"/>
                    </a:lnTo>
                    <a:lnTo>
                      <a:pt x="31" y="165"/>
                    </a:lnTo>
                    <a:lnTo>
                      <a:pt x="31" y="164"/>
                    </a:lnTo>
                    <a:lnTo>
                      <a:pt x="31" y="163"/>
                    </a:lnTo>
                    <a:lnTo>
                      <a:pt x="32" y="162"/>
                    </a:lnTo>
                    <a:lnTo>
                      <a:pt x="32" y="161"/>
                    </a:lnTo>
                    <a:lnTo>
                      <a:pt x="32" y="160"/>
                    </a:lnTo>
                    <a:lnTo>
                      <a:pt x="32" y="160"/>
                    </a:lnTo>
                    <a:lnTo>
                      <a:pt x="32" y="159"/>
                    </a:lnTo>
                    <a:lnTo>
                      <a:pt x="34" y="159"/>
                    </a:lnTo>
                    <a:lnTo>
                      <a:pt x="34" y="157"/>
                    </a:lnTo>
                    <a:lnTo>
                      <a:pt x="34" y="156"/>
                    </a:lnTo>
                    <a:lnTo>
                      <a:pt x="35" y="155"/>
                    </a:lnTo>
                    <a:lnTo>
                      <a:pt x="36" y="154"/>
                    </a:lnTo>
                    <a:lnTo>
                      <a:pt x="36" y="153"/>
                    </a:lnTo>
                    <a:lnTo>
                      <a:pt x="36" y="152"/>
                    </a:lnTo>
                    <a:lnTo>
                      <a:pt x="37" y="151"/>
                    </a:lnTo>
                    <a:lnTo>
                      <a:pt x="38" y="151"/>
                    </a:lnTo>
                    <a:lnTo>
                      <a:pt x="39" y="151"/>
                    </a:lnTo>
                    <a:lnTo>
                      <a:pt x="38" y="150"/>
                    </a:lnTo>
                    <a:lnTo>
                      <a:pt x="38" y="148"/>
                    </a:lnTo>
                    <a:lnTo>
                      <a:pt x="39" y="148"/>
                    </a:lnTo>
                    <a:lnTo>
                      <a:pt x="40" y="148"/>
                    </a:lnTo>
                    <a:lnTo>
                      <a:pt x="42" y="147"/>
                    </a:lnTo>
                    <a:lnTo>
                      <a:pt x="42" y="146"/>
                    </a:lnTo>
                    <a:lnTo>
                      <a:pt x="43" y="146"/>
                    </a:lnTo>
                    <a:lnTo>
                      <a:pt x="43" y="145"/>
                    </a:lnTo>
                    <a:lnTo>
                      <a:pt x="44" y="145"/>
                    </a:lnTo>
                    <a:lnTo>
                      <a:pt x="45" y="145"/>
                    </a:lnTo>
                    <a:lnTo>
                      <a:pt x="46" y="145"/>
                    </a:lnTo>
                    <a:lnTo>
                      <a:pt x="47" y="145"/>
                    </a:lnTo>
                    <a:lnTo>
                      <a:pt x="48" y="145"/>
                    </a:lnTo>
                    <a:lnTo>
                      <a:pt x="48" y="144"/>
                    </a:lnTo>
                    <a:lnTo>
                      <a:pt x="48" y="143"/>
                    </a:lnTo>
                    <a:lnTo>
                      <a:pt x="48" y="142"/>
                    </a:lnTo>
                    <a:lnTo>
                      <a:pt x="49" y="140"/>
                    </a:lnTo>
                    <a:lnTo>
                      <a:pt x="49" y="139"/>
                    </a:lnTo>
                    <a:lnTo>
                      <a:pt x="51" y="139"/>
                    </a:lnTo>
                    <a:lnTo>
                      <a:pt x="51" y="138"/>
                    </a:lnTo>
                    <a:lnTo>
                      <a:pt x="51" y="137"/>
                    </a:lnTo>
                    <a:lnTo>
                      <a:pt x="51" y="136"/>
                    </a:lnTo>
                    <a:lnTo>
                      <a:pt x="51" y="135"/>
                    </a:lnTo>
                    <a:lnTo>
                      <a:pt x="51" y="134"/>
                    </a:lnTo>
                    <a:lnTo>
                      <a:pt x="51" y="132"/>
                    </a:lnTo>
                    <a:lnTo>
                      <a:pt x="51" y="131"/>
                    </a:lnTo>
                    <a:lnTo>
                      <a:pt x="51" y="130"/>
                    </a:lnTo>
                    <a:lnTo>
                      <a:pt x="51" y="129"/>
                    </a:lnTo>
                    <a:lnTo>
                      <a:pt x="51" y="127"/>
                    </a:lnTo>
                    <a:lnTo>
                      <a:pt x="51" y="126"/>
                    </a:lnTo>
                    <a:lnTo>
                      <a:pt x="51" y="125"/>
                    </a:lnTo>
                    <a:lnTo>
                      <a:pt x="51" y="123"/>
                    </a:lnTo>
                    <a:lnTo>
                      <a:pt x="51" y="122"/>
                    </a:lnTo>
                    <a:lnTo>
                      <a:pt x="51" y="121"/>
                    </a:lnTo>
                    <a:lnTo>
                      <a:pt x="49" y="120"/>
                    </a:lnTo>
                    <a:lnTo>
                      <a:pt x="51" y="120"/>
                    </a:lnTo>
                    <a:lnTo>
                      <a:pt x="51" y="119"/>
                    </a:lnTo>
                    <a:lnTo>
                      <a:pt x="52" y="117"/>
                    </a:lnTo>
                    <a:lnTo>
                      <a:pt x="52" y="115"/>
                    </a:lnTo>
                    <a:lnTo>
                      <a:pt x="52" y="113"/>
                    </a:lnTo>
                    <a:lnTo>
                      <a:pt x="53" y="113"/>
                    </a:lnTo>
                    <a:lnTo>
                      <a:pt x="53" y="111"/>
                    </a:lnTo>
                    <a:lnTo>
                      <a:pt x="54" y="111"/>
                    </a:lnTo>
                    <a:lnTo>
                      <a:pt x="54" y="110"/>
                    </a:lnTo>
                    <a:lnTo>
                      <a:pt x="54" y="108"/>
                    </a:lnTo>
                    <a:lnTo>
                      <a:pt x="55" y="109"/>
                    </a:lnTo>
                    <a:lnTo>
                      <a:pt x="56" y="108"/>
                    </a:lnTo>
                    <a:lnTo>
                      <a:pt x="57" y="106"/>
                    </a:lnTo>
                    <a:lnTo>
                      <a:pt x="58" y="105"/>
                    </a:lnTo>
                    <a:lnTo>
                      <a:pt x="60" y="105"/>
                    </a:lnTo>
                    <a:lnTo>
                      <a:pt x="62" y="105"/>
                    </a:lnTo>
                    <a:lnTo>
                      <a:pt x="64" y="104"/>
                    </a:lnTo>
                    <a:lnTo>
                      <a:pt x="65" y="102"/>
                    </a:lnTo>
                    <a:lnTo>
                      <a:pt x="66" y="102"/>
                    </a:lnTo>
                    <a:lnTo>
                      <a:pt x="66" y="101"/>
                    </a:lnTo>
                    <a:lnTo>
                      <a:pt x="68" y="101"/>
                    </a:lnTo>
                    <a:lnTo>
                      <a:pt x="68" y="100"/>
                    </a:lnTo>
                    <a:lnTo>
                      <a:pt x="68" y="98"/>
                    </a:lnTo>
                    <a:lnTo>
                      <a:pt x="66" y="97"/>
                    </a:lnTo>
                    <a:lnTo>
                      <a:pt x="66" y="96"/>
                    </a:lnTo>
                    <a:lnTo>
                      <a:pt x="66" y="95"/>
                    </a:lnTo>
                    <a:lnTo>
                      <a:pt x="68" y="95"/>
                    </a:lnTo>
                    <a:lnTo>
                      <a:pt x="69" y="94"/>
                    </a:lnTo>
                    <a:lnTo>
                      <a:pt x="69" y="93"/>
                    </a:lnTo>
                    <a:lnTo>
                      <a:pt x="69" y="92"/>
                    </a:lnTo>
                    <a:lnTo>
                      <a:pt x="69" y="91"/>
                    </a:lnTo>
                    <a:lnTo>
                      <a:pt x="69" y="89"/>
                    </a:lnTo>
                    <a:lnTo>
                      <a:pt x="69" y="88"/>
                    </a:lnTo>
                    <a:lnTo>
                      <a:pt x="68" y="87"/>
                    </a:lnTo>
                    <a:lnTo>
                      <a:pt x="68" y="86"/>
                    </a:lnTo>
                    <a:lnTo>
                      <a:pt x="66" y="85"/>
                    </a:lnTo>
                    <a:lnTo>
                      <a:pt x="65" y="83"/>
                    </a:lnTo>
                    <a:lnTo>
                      <a:pt x="65" y="81"/>
                    </a:lnTo>
                    <a:lnTo>
                      <a:pt x="65" y="80"/>
                    </a:lnTo>
                    <a:lnTo>
                      <a:pt x="68" y="80"/>
                    </a:lnTo>
                    <a:lnTo>
                      <a:pt x="69" y="80"/>
                    </a:lnTo>
                    <a:lnTo>
                      <a:pt x="70" y="80"/>
                    </a:lnTo>
                    <a:lnTo>
                      <a:pt x="71" y="79"/>
                    </a:lnTo>
                    <a:lnTo>
                      <a:pt x="71" y="78"/>
                    </a:lnTo>
                    <a:lnTo>
                      <a:pt x="71" y="78"/>
                    </a:lnTo>
                    <a:lnTo>
                      <a:pt x="71" y="76"/>
                    </a:lnTo>
                    <a:lnTo>
                      <a:pt x="71" y="72"/>
                    </a:lnTo>
                    <a:lnTo>
                      <a:pt x="71" y="71"/>
                    </a:lnTo>
                    <a:lnTo>
                      <a:pt x="70" y="71"/>
                    </a:lnTo>
                    <a:lnTo>
                      <a:pt x="69" y="71"/>
                    </a:lnTo>
                    <a:lnTo>
                      <a:pt x="68" y="70"/>
                    </a:lnTo>
                    <a:lnTo>
                      <a:pt x="66" y="70"/>
                    </a:lnTo>
                    <a:lnTo>
                      <a:pt x="65" y="71"/>
                    </a:lnTo>
                    <a:lnTo>
                      <a:pt x="64" y="71"/>
                    </a:lnTo>
                    <a:lnTo>
                      <a:pt x="64" y="70"/>
                    </a:lnTo>
                    <a:lnTo>
                      <a:pt x="63" y="70"/>
                    </a:lnTo>
                    <a:lnTo>
                      <a:pt x="62" y="70"/>
                    </a:lnTo>
                    <a:lnTo>
                      <a:pt x="62" y="69"/>
                    </a:lnTo>
                    <a:lnTo>
                      <a:pt x="61" y="68"/>
                    </a:lnTo>
                    <a:lnTo>
                      <a:pt x="61" y="67"/>
                    </a:lnTo>
                    <a:lnTo>
                      <a:pt x="60" y="66"/>
                    </a:lnTo>
                    <a:lnTo>
                      <a:pt x="60" y="64"/>
                    </a:lnTo>
                    <a:lnTo>
                      <a:pt x="58" y="64"/>
                    </a:lnTo>
                    <a:lnTo>
                      <a:pt x="58" y="63"/>
                    </a:lnTo>
                    <a:lnTo>
                      <a:pt x="60" y="62"/>
                    </a:lnTo>
                    <a:lnTo>
                      <a:pt x="60" y="60"/>
                    </a:lnTo>
                    <a:lnTo>
                      <a:pt x="61" y="60"/>
                    </a:lnTo>
                    <a:lnTo>
                      <a:pt x="63" y="59"/>
                    </a:lnTo>
                    <a:lnTo>
                      <a:pt x="64" y="59"/>
                    </a:lnTo>
                    <a:lnTo>
                      <a:pt x="65" y="59"/>
                    </a:lnTo>
                    <a:lnTo>
                      <a:pt x="66" y="58"/>
                    </a:lnTo>
                    <a:lnTo>
                      <a:pt x="66" y="57"/>
                    </a:lnTo>
                    <a:lnTo>
                      <a:pt x="65" y="57"/>
                    </a:lnTo>
                    <a:lnTo>
                      <a:pt x="65" y="55"/>
                    </a:lnTo>
                    <a:lnTo>
                      <a:pt x="65" y="54"/>
                    </a:lnTo>
                    <a:lnTo>
                      <a:pt x="68" y="53"/>
                    </a:lnTo>
                    <a:lnTo>
                      <a:pt x="69" y="52"/>
                    </a:lnTo>
                    <a:lnTo>
                      <a:pt x="70" y="51"/>
                    </a:lnTo>
                    <a:lnTo>
                      <a:pt x="69" y="51"/>
                    </a:lnTo>
                    <a:lnTo>
                      <a:pt x="69" y="50"/>
                    </a:lnTo>
                    <a:lnTo>
                      <a:pt x="69" y="49"/>
                    </a:lnTo>
                    <a:lnTo>
                      <a:pt x="68" y="47"/>
                    </a:lnTo>
                    <a:lnTo>
                      <a:pt x="68" y="46"/>
                    </a:lnTo>
                    <a:lnTo>
                      <a:pt x="68" y="45"/>
                    </a:lnTo>
                    <a:lnTo>
                      <a:pt x="69" y="45"/>
                    </a:lnTo>
                    <a:lnTo>
                      <a:pt x="69" y="44"/>
                    </a:lnTo>
                    <a:lnTo>
                      <a:pt x="70" y="43"/>
                    </a:lnTo>
                    <a:lnTo>
                      <a:pt x="70" y="42"/>
                    </a:lnTo>
                    <a:lnTo>
                      <a:pt x="70" y="41"/>
                    </a:lnTo>
                    <a:lnTo>
                      <a:pt x="70" y="40"/>
                    </a:lnTo>
                    <a:lnTo>
                      <a:pt x="70" y="37"/>
                    </a:lnTo>
                    <a:lnTo>
                      <a:pt x="69" y="37"/>
                    </a:lnTo>
                    <a:lnTo>
                      <a:pt x="69" y="36"/>
                    </a:lnTo>
                    <a:lnTo>
                      <a:pt x="68" y="36"/>
                    </a:lnTo>
                    <a:lnTo>
                      <a:pt x="66" y="36"/>
                    </a:lnTo>
                    <a:lnTo>
                      <a:pt x="65" y="36"/>
                    </a:lnTo>
                    <a:lnTo>
                      <a:pt x="64" y="36"/>
                    </a:lnTo>
                    <a:lnTo>
                      <a:pt x="63" y="36"/>
                    </a:lnTo>
                    <a:lnTo>
                      <a:pt x="62" y="37"/>
                    </a:lnTo>
                    <a:lnTo>
                      <a:pt x="61" y="36"/>
                    </a:lnTo>
                    <a:lnTo>
                      <a:pt x="60" y="36"/>
                    </a:lnTo>
                    <a:lnTo>
                      <a:pt x="60" y="35"/>
                    </a:lnTo>
                    <a:lnTo>
                      <a:pt x="60" y="34"/>
                    </a:lnTo>
                    <a:lnTo>
                      <a:pt x="58" y="33"/>
                    </a:lnTo>
                    <a:lnTo>
                      <a:pt x="58" y="26"/>
                    </a:lnTo>
                    <a:lnTo>
                      <a:pt x="57" y="25"/>
                    </a:lnTo>
                    <a:lnTo>
                      <a:pt x="57" y="24"/>
                    </a:lnTo>
                    <a:lnTo>
                      <a:pt x="56" y="24"/>
                    </a:lnTo>
                    <a:lnTo>
                      <a:pt x="55" y="24"/>
                    </a:lnTo>
                    <a:lnTo>
                      <a:pt x="55" y="24"/>
                    </a:lnTo>
                    <a:lnTo>
                      <a:pt x="54" y="24"/>
                    </a:lnTo>
                    <a:lnTo>
                      <a:pt x="54" y="25"/>
                    </a:lnTo>
                    <a:lnTo>
                      <a:pt x="53" y="25"/>
                    </a:lnTo>
                    <a:lnTo>
                      <a:pt x="52" y="24"/>
                    </a:lnTo>
                    <a:lnTo>
                      <a:pt x="52" y="24"/>
                    </a:lnTo>
                    <a:lnTo>
                      <a:pt x="49" y="22"/>
                    </a:lnTo>
                    <a:lnTo>
                      <a:pt x="49" y="21"/>
                    </a:lnTo>
                    <a:lnTo>
                      <a:pt x="48" y="20"/>
                    </a:lnTo>
                    <a:lnTo>
                      <a:pt x="46" y="18"/>
                    </a:lnTo>
                    <a:lnTo>
                      <a:pt x="45" y="17"/>
                    </a:lnTo>
                    <a:lnTo>
                      <a:pt x="45" y="16"/>
                    </a:lnTo>
                    <a:lnTo>
                      <a:pt x="44" y="16"/>
                    </a:lnTo>
                    <a:lnTo>
                      <a:pt x="44" y="15"/>
                    </a:lnTo>
                    <a:lnTo>
                      <a:pt x="44" y="13"/>
                    </a:lnTo>
                    <a:lnTo>
                      <a:pt x="44" y="12"/>
                    </a:lnTo>
                    <a:lnTo>
                      <a:pt x="44" y="11"/>
                    </a:lnTo>
                    <a:lnTo>
                      <a:pt x="45" y="11"/>
                    </a:lnTo>
                    <a:lnTo>
                      <a:pt x="45" y="10"/>
                    </a:lnTo>
                    <a:lnTo>
                      <a:pt x="46" y="10"/>
                    </a:lnTo>
                    <a:lnTo>
                      <a:pt x="48" y="8"/>
                    </a:lnTo>
                    <a:lnTo>
                      <a:pt x="49" y="7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1" y="3"/>
                    </a:lnTo>
                    <a:lnTo>
                      <a:pt x="51" y="2"/>
                    </a:lnTo>
                    <a:lnTo>
                      <a:pt x="51" y="1"/>
                    </a:lnTo>
                    <a:lnTo>
                      <a:pt x="51" y="0"/>
                    </a:lnTo>
                    <a:lnTo>
                      <a:pt x="57" y="0"/>
                    </a:lnTo>
                    <a:lnTo>
                      <a:pt x="58" y="0"/>
                    </a:lnTo>
                    <a:lnTo>
                      <a:pt x="63" y="0"/>
                    </a:lnTo>
                    <a:lnTo>
                      <a:pt x="66" y="0"/>
                    </a:lnTo>
                    <a:lnTo>
                      <a:pt x="70" y="0"/>
                    </a:lnTo>
                    <a:lnTo>
                      <a:pt x="74" y="0"/>
                    </a:lnTo>
                    <a:lnTo>
                      <a:pt x="75" y="0"/>
                    </a:lnTo>
                    <a:lnTo>
                      <a:pt x="81" y="1"/>
                    </a:lnTo>
                    <a:lnTo>
                      <a:pt x="90" y="2"/>
                    </a:lnTo>
                    <a:lnTo>
                      <a:pt x="92" y="2"/>
                    </a:lnTo>
                    <a:lnTo>
                      <a:pt x="95" y="2"/>
                    </a:lnTo>
                    <a:lnTo>
                      <a:pt x="96" y="2"/>
                    </a:lnTo>
                    <a:lnTo>
                      <a:pt x="97" y="2"/>
                    </a:lnTo>
                    <a:lnTo>
                      <a:pt x="99" y="3"/>
                    </a:lnTo>
                    <a:lnTo>
                      <a:pt x="102" y="3"/>
                    </a:lnTo>
                    <a:lnTo>
                      <a:pt x="109" y="3"/>
                    </a:lnTo>
                    <a:lnTo>
                      <a:pt x="111" y="3"/>
                    </a:lnTo>
                    <a:lnTo>
                      <a:pt x="114" y="4"/>
                    </a:lnTo>
                    <a:lnTo>
                      <a:pt x="115" y="4"/>
                    </a:lnTo>
                    <a:lnTo>
                      <a:pt x="118" y="4"/>
                    </a:lnTo>
                    <a:lnTo>
                      <a:pt x="125" y="5"/>
                    </a:lnTo>
                    <a:lnTo>
                      <a:pt x="135" y="5"/>
                    </a:lnTo>
                    <a:lnTo>
                      <a:pt x="140" y="7"/>
                    </a:lnTo>
                    <a:lnTo>
                      <a:pt x="142" y="7"/>
                    </a:lnTo>
                    <a:lnTo>
                      <a:pt x="146" y="7"/>
                    </a:lnTo>
                    <a:lnTo>
                      <a:pt x="147" y="8"/>
                    </a:lnTo>
                    <a:lnTo>
                      <a:pt x="148" y="9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  <p:sp>
            <p:nvSpPr>
              <p:cNvPr id="12" name="Freeform 136">
                <a:extLst>
                  <a:ext uri="{FF2B5EF4-FFF2-40B4-BE49-F238E27FC236}">
                    <a16:creationId xmlns:a16="http://schemas.microsoft.com/office/drawing/2014/main" id="{724EEBED-1A4D-DEE2-B409-E198C5E084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24570" y="2663825"/>
                <a:ext cx="295275" cy="160338"/>
              </a:xfrm>
              <a:custGeom>
                <a:avLst/>
                <a:gdLst>
                  <a:gd name="T0" fmla="*/ 117 w 186"/>
                  <a:gd name="T1" fmla="*/ 15 h 101"/>
                  <a:gd name="T2" fmla="*/ 122 w 186"/>
                  <a:gd name="T3" fmla="*/ 17 h 101"/>
                  <a:gd name="T4" fmla="*/ 119 w 186"/>
                  <a:gd name="T5" fmla="*/ 11 h 101"/>
                  <a:gd name="T6" fmla="*/ 123 w 186"/>
                  <a:gd name="T7" fmla="*/ 18 h 101"/>
                  <a:gd name="T8" fmla="*/ 174 w 186"/>
                  <a:gd name="T9" fmla="*/ 9 h 101"/>
                  <a:gd name="T10" fmla="*/ 168 w 186"/>
                  <a:gd name="T11" fmla="*/ 17 h 101"/>
                  <a:gd name="T12" fmla="*/ 176 w 186"/>
                  <a:gd name="T13" fmla="*/ 17 h 101"/>
                  <a:gd name="T14" fmla="*/ 179 w 186"/>
                  <a:gd name="T15" fmla="*/ 19 h 101"/>
                  <a:gd name="T16" fmla="*/ 178 w 186"/>
                  <a:gd name="T17" fmla="*/ 23 h 101"/>
                  <a:gd name="T18" fmla="*/ 177 w 186"/>
                  <a:gd name="T19" fmla="*/ 26 h 101"/>
                  <a:gd name="T20" fmla="*/ 176 w 186"/>
                  <a:gd name="T21" fmla="*/ 33 h 101"/>
                  <a:gd name="T22" fmla="*/ 177 w 186"/>
                  <a:gd name="T23" fmla="*/ 37 h 101"/>
                  <a:gd name="T24" fmla="*/ 179 w 186"/>
                  <a:gd name="T25" fmla="*/ 41 h 101"/>
                  <a:gd name="T26" fmla="*/ 180 w 186"/>
                  <a:gd name="T27" fmla="*/ 46 h 101"/>
                  <a:gd name="T28" fmla="*/ 178 w 186"/>
                  <a:gd name="T29" fmla="*/ 51 h 101"/>
                  <a:gd name="T30" fmla="*/ 177 w 186"/>
                  <a:gd name="T31" fmla="*/ 58 h 101"/>
                  <a:gd name="T32" fmla="*/ 177 w 186"/>
                  <a:gd name="T33" fmla="*/ 63 h 101"/>
                  <a:gd name="T34" fmla="*/ 183 w 186"/>
                  <a:gd name="T35" fmla="*/ 63 h 101"/>
                  <a:gd name="T36" fmla="*/ 186 w 186"/>
                  <a:gd name="T37" fmla="*/ 67 h 101"/>
                  <a:gd name="T38" fmla="*/ 183 w 186"/>
                  <a:gd name="T39" fmla="*/ 71 h 101"/>
                  <a:gd name="T40" fmla="*/ 108 w 186"/>
                  <a:gd name="T41" fmla="*/ 99 h 101"/>
                  <a:gd name="T42" fmla="*/ 91 w 186"/>
                  <a:gd name="T43" fmla="*/ 96 h 101"/>
                  <a:gd name="T44" fmla="*/ 83 w 186"/>
                  <a:gd name="T45" fmla="*/ 83 h 101"/>
                  <a:gd name="T46" fmla="*/ 70 w 186"/>
                  <a:gd name="T47" fmla="*/ 79 h 101"/>
                  <a:gd name="T48" fmla="*/ 58 w 186"/>
                  <a:gd name="T49" fmla="*/ 75 h 101"/>
                  <a:gd name="T50" fmla="*/ 50 w 186"/>
                  <a:gd name="T51" fmla="*/ 72 h 101"/>
                  <a:gd name="T52" fmla="*/ 47 w 186"/>
                  <a:gd name="T53" fmla="*/ 66 h 101"/>
                  <a:gd name="T54" fmla="*/ 44 w 186"/>
                  <a:gd name="T55" fmla="*/ 60 h 101"/>
                  <a:gd name="T56" fmla="*/ 38 w 186"/>
                  <a:gd name="T57" fmla="*/ 55 h 101"/>
                  <a:gd name="T58" fmla="*/ 33 w 186"/>
                  <a:gd name="T59" fmla="*/ 52 h 101"/>
                  <a:gd name="T60" fmla="*/ 25 w 186"/>
                  <a:gd name="T61" fmla="*/ 53 h 101"/>
                  <a:gd name="T62" fmla="*/ 19 w 186"/>
                  <a:gd name="T63" fmla="*/ 50 h 101"/>
                  <a:gd name="T64" fmla="*/ 12 w 186"/>
                  <a:gd name="T65" fmla="*/ 48 h 101"/>
                  <a:gd name="T66" fmla="*/ 10 w 186"/>
                  <a:gd name="T67" fmla="*/ 48 h 101"/>
                  <a:gd name="T68" fmla="*/ 4 w 186"/>
                  <a:gd name="T69" fmla="*/ 43 h 101"/>
                  <a:gd name="T70" fmla="*/ 3 w 186"/>
                  <a:gd name="T71" fmla="*/ 36 h 101"/>
                  <a:gd name="T72" fmla="*/ 10 w 186"/>
                  <a:gd name="T73" fmla="*/ 36 h 101"/>
                  <a:gd name="T74" fmla="*/ 14 w 186"/>
                  <a:gd name="T75" fmla="*/ 27 h 101"/>
                  <a:gd name="T76" fmla="*/ 15 w 186"/>
                  <a:gd name="T77" fmla="*/ 24 h 101"/>
                  <a:gd name="T78" fmla="*/ 24 w 186"/>
                  <a:gd name="T79" fmla="*/ 24 h 101"/>
                  <a:gd name="T80" fmla="*/ 31 w 186"/>
                  <a:gd name="T81" fmla="*/ 18 h 101"/>
                  <a:gd name="T82" fmla="*/ 37 w 186"/>
                  <a:gd name="T83" fmla="*/ 12 h 101"/>
                  <a:gd name="T84" fmla="*/ 46 w 186"/>
                  <a:gd name="T85" fmla="*/ 12 h 101"/>
                  <a:gd name="T86" fmla="*/ 57 w 186"/>
                  <a:gd name="T87" fmla="*/ 19 h 101"/>
                  <a:gd name="T88" fmla="*/ 64 w 186"/>
                  <a:gd name="T89" fmla="*/ 18 h 101"/>
                  <a:gd name="T90" fmla="*/ 71 w 186"/>
                  <a:gd name="T91" fmla="*/ 15 h 101"/>
                  <a:gd name="T92" fmla="*/ 80 w 186"/>
                  <a:gd name="T93" fmla="*/ 14 h 101"/>
                  <a:gd name="T94" fmla="*/ 88 w 186"/>
                  <a:gd name="T95" fmla="*/ 12 h 101"/>
                  <a:gd name="T96" fmla="*/ 97 w 186"/>
                  <a:gd name="T97" fmla="*/ 14 h 101"/>
                  <a:gd name="T98" fmla="*/ 105 w 186"/>
                  <a:gd name="T99" fmla="*/ 15 h 101"/>
                  <a:gd name="T100" fmla="*/ 114 w 186"/>
                  <a:gd name="T101" fmla="*/ 17 h 101"/>
                  <a:gd name="T102" fmla="*/ 123 w 186"/>
                  <a:gd name="T103" fmla="*/ 19 h 101"/>
                  <a:gd name="T104" fmla="*/ 136 w 186"/>
                  <a:gd name="T105" fmla="*/ 23 h 101"/>
                  <a:gd name="T106" fmla="*/ 150 w 186"/>
                  <a:gd name="T107" fmla="*/ 24 h 101"/>
                  <a:gd name="T108" fmla="*/ 153 w 186"/>
                  <a:gd name="T109" fmla="*/ 20 h 101"/>
                  <a:gd name="T110" fmla="*/ 149 w 186"/>
                  <a:gd name="T111" fmla="*/ 17 h 101"/>
                  <a:gd name="T112" fmla="*/ 157 w 186"/>
                  <a:gd name="T113" fmla="*/ 11 h 101"/>
                  <a:gd name="T114" fmla="*/ 161 w 186"/>
                  <a:gd name="T115" fmla="*/ 3 h 101"/>
                  <a:gd name="T116" fmla="*/ 175 w 186"/>
                  <a:gd name="T117" fmla="*/ 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86" h="101">
                    <a:moveTo>
                      <a:pt x="120" y="17"/>
                    </a:moveTo>
                    <a:lnTo>
                      <a:pt x="119" y="17"/>
                    </a:lnTo>
                    <a:lnTo>
                      <a:pt x="117" y="17"/>
                    </a:lnTo>
                    <a:lnTo>
                      <a:pt x="116" y="17"/>
                    </a:lnTo>
                    <a:lnTo>
                      <a:pt x="115" y="17"/>
                    </a:lnTo>
                    <a:lnTo>
                      <a:pt x="115" y="16"/>
                    </a:lnTo>
                    <a:lnTo>
                      <a:pt x="116" y="16"/>
                    </a:lnTo>
                    <a:lnTo>
                      <a:pt x="117" y="15"/>
                    </a:lnTo>
                    <a:lnTo>
                      <a:pt x="118" y="15"/>
                    </a:lnTo>
                    <a:lnTo>
                      <a:pt x="119" y="15"/>
                    </a:lnTo>
                    <a:lnTo>
                      <a:pt x="120" y="16"/>
                    </a:lnTo>
                    <a:lnTo>
                      <a:pt x="120" y="17"/>
                    </a:lnTo>
                    <a:lnTo>
                      <a:pt x="120" y="17"/>
                    </a:lnTo>
                    <a:close/>
                    <a:moveTo>
                      <a:pt x="122" y="18"/>
                    </a:moveTo>
                    <a:lnTo>
                      <a:pt x="122" y="18"/>
                    </a:lnTo>
                    <a:lnTo>
                      <a:pt x="122" y="17"/>
                    </a:lnTo>
                    <a:lnTo>
                      <a:pt x="120" y="16"/>
                    </a:lnTo>
                    <a:lnTo>
                      <a:pt x="120" y="15"/>
                    </a:lnTo>
                    <a:lnTo>
                      <a:pt x="119" y="15"/>
                    </a:lnTo>
                    <a:lnTo>
                      <a:pt x="119" y="14"/>
                    </a:lnTo>
                    <a:lnTo>
                      <a:pt x="119" y="12"/>
                    </a:lnTo>
                    <a:lnTo>
                      <a:pt x="120" y="12"/>
                    </a:lnTo>
                    <a:lnTo>
                      <a:pt x="120" y="11"/>
                    </a:lnTo>
                    <a:lnTo>
                      <a:pt x="119" y="11"/>
                    </a:lnTo>
                    <a:lnTo>
                      <a:pt x="120" y="10"/>
                    </a:lnTo>
                    <a:lnTo>
                      <a:pt x="120" y="11"/>
                    </a:lnTo>
                    <a:lnTo>
                      <a:pt x="122" y="15"/>
                    </a:lnTo>
                    <a:lnTo>
                      <a:pt x="122" y="16"/>
                    </a:lnTo>
                    <a:lnTo>
                      <a:pt x="122" y="17"/>
                    </a:lnTo>
                    <a:lnTo>
                      <a:pt x="122" y="17"/>
                    </a:lnTo>
                    <a:lnTo>
                      <a:pt x="123" y="17"/>
                    </a:lnTo>
                    <a:lnTo>
                      <a:pt x="123" y="18"/>
                    </a:lnTo>
                    <a:lnTo>
                      <a:pt x="122" y="18"/>
                    </a:lnTo>
                    <a:close/>
                    <a:moveTo>
                      <a:pt x="176" y="2"/>
                    </a:moveTo>
                    <a:lnTo>
                      <a:pt x="177" y="4"/>
                    </a:lnTo>
                    <a:lnTo>
                      <a:pt x="177" y="7"/>
                    </a:lnTo>
                    <a:lnTo>
                      <a:pt x="176" y="8"/>
                    </a:lnTo>
                    <a:lnTo>
                      <a:pt x="176" y="10"/>
                    </a:lnTo>
                    <a:lnTo>
                      <a:pt x="176" y="10"/>
                    </a:lnTo>
                    <a:lnTo>
                      <a:pt x="174" y="9"/>
                    </a:lnTo>
                    <a:lnTo>
                      <a:pt x="171" y="11"/>
                    </a:lnTo>
                    <a:lnTo>
                      <a:pt x="170" y="11"/>
                    </a:lnTo>
                    <a:lnTo>
                      <a:pt x="169" y="12"/>
                    </a:lnTo>
                    <a:lnTo>
                      <a:pt x="168" y="11"/>
                    </a:lnTo>
                    <a:lnTo>
                      <a:pt x="168" y="14"/>
                    </a:lnTo>
                    <a:lnTo>
                      <a:pt x="168" y="15"/>
                    </a:lnTo>
                    <a:lnTo>
                      <a:pt x="166" y="15"/>
                    </a:lnTo>
                    <a:lnTo>
                      <a:pt x="168" y="17"/>
                    </a:lnTo>
                    <a:lnTo>
                      <a:pt x="170" y="19"/>
                    </a:lnTo>
                    <a:lnTo>
                      <a:pt x="171" y="21"/>
                    </a:lnTo>
                    <a:lnTo>
                      <a:pt x="173" y="20"/>
                    </a:lnTo>
                    <a:lnTo>
                      <a:pt x="174" y="19"/>
                    </a:lnTo>
                    <a:lnTo>
                      <a:pt x="175" y="18"/>
                    </a:lnTo>
                    <a:lnTo>
                      <a:pt x="176" y="18"/>
                    </a:lnTo>
                    <a:lnTo>
                      <a:pt x="176" y="18"/>
                    </a:lnTo>
                    <a:lnTo>
                      <a:pt x="176" y="17"/>
                    </a:lnTo>
                    <a:lnTo>
                      <a:pt x="176" y="17"/>
                    </a:lnTo>
                    <a:lnTo>
                      <a:pt x="176" y="16"/>
                    </a:lnTo>
                    <a:lnTo>
                      <a:pt x="177" y="16"/>
                    </a:lnTo>
                    <a:lnTo>
                      <a:pt x="178" y="17"/>
                    </a:lnTo>
                    <a:lnTo>
                      <a:pt x="177" y="17"/>
                    </a:lnTo>
                    <a:lnTo>
                      <a:pt x="178" y="18"/>
                    </a:lnTo>
                    <a:lnTo>
                      <a:pt x="179" y="18"/>
                    </a:lnTo>
                    <a:lnTo>
                      <a:pt x="179" y="19"/>
                    </a:lnTo>
                    <a:lnTo>
                      <a:pt x="179" y="20"/>
                    </a:lnTo>
                    <a:lnTo>
                      <a:pt x="180" y="20"/>
                    </a:lnTo>
                    <a:lnTo>
                      <a:pt x="180" y="21"/>
                    </a:lnTo>
                    <a:lnTo>
                      <a:pt x="179" y="21"/>
                    </a:lnTo>
                    <a:lnTo>
                      <a:pt x="178" y="20"/>
                    </a:lnTo>
                    <a:lnTo>
                      <a:pt x="177" y="21"/>
                    </a:lnTo>
                    <a:lnTo>
                      <a:pt x="178" y="21"/>
                    </a:lnTo>
                    <a:lnTo>
                      <a:pt x="178" y="23"/>
                    </a:lnTo>
                    <a:lnTo>
                      <a:pt x="177" y="23"/>
                    </a:lnTo>
                    <a:lnTo>
                      <a:pt x="176" y="23"/>
                    </a:lnTo>
                    <a:lnTo>
                      <a:pt x="176" y="24"/>
                    </a:lnTo>
                    <a:lnTo>
                      <a:pt x="176" y="25"/>
                    </a:lnTo>
                    <a:lnTo>
                      <a:pt x="177" y="25"/>
                    </a:lnTo>
                    <a:lnTo>
                      <a:pt x="178" y="25"/>
                    </a:lnTo>
                    <a:lnTo>
                      <a:pt x="178" y="26"/>
                    </a:lnTo>
                    <a:lnTo>
                      <a:pt x="177" y="26"/>
                    </a:lnTo>
                    <a:lnTo>
                      <a:pt x="176" y="27"/>
                    </a:lnTo>
                    <a:lnTo>
                      <a:pt x="177" y="27"/>
                    </a:lnTo>
                    <a:lnTo>
                      <a:pt x="177" y="28"/>
                    </a:lnTo>
                    <a:lnTo>
                      <a:pt x="176" y="28"/>
                    </a:lnTo>
                    <a:lnTo>
                      <a:pt x="176" y="29"/>
                    </a:lnTo>
                    <a:lnTo>
                      <a:pt x="176" y="31"/>
                    </a:lnTo>
                    <a:lnTo>
                      <a:pt x="177" y="32"/>
                    </a:lnTo>
                    <a:lnTo>
                      <a:pt x="176" y="33"/>
                    </a:lnTo>
                    <a:lnTo>
                      <a:pt x="177" y="33"/>
                    </a:lnTo>
                    <a:lnTo>
                      <a:pt x="177" y="34"/>
                    </a:lnTo>
                    <a:lnTo>
                      <a:pt x="177" y="35"/>
                    </a:lnTo>
                    <a:lnTo>
                      <a:pt x="178" y="36"/>
                    </a:lnTo>
                    <a:lnTo>
                      <a:pt x="179" y="36"/>
                    </a:lnTo>
                    <a:lnTo>
                      <a:pt x="179" y="37"/>
                    </a:lnTo>
                    <a:lnTo>
                      <a:pt x="178" y="37"/>
                    </a:lnTo>
                    <a:lnTo>
                      <a:pt x="177" y="37"/>
                    </a:lnTo>
                    <a:lnTo>
                      <a:pt x="177" y="38"/>
                    </a:lnTo>
                    <a:lnTo>
                      <a:pt x="178" y="38"/>
                    </a:lnTo>
                    <a:lnTo>
                      <a:pt x="179" y="38"/>
                    </a:lnTo>
                    <a:lnTo>
                      <a:pt x="178" y="40"/>
                    </a:lnTo>
                    <a:lnTo>
                      <a:pt x="178" y="41"/>
                    </a:lnTo>
                    <a:lnTo>
                      <a:pt x="179" y="41"/>
                    </a:lnTo>
                    <a:lnTo>
                      <a:pt x="180" y="41"/>
                    </a:lnTo>
                    <a:lnTo>
                      <a:pt x="179" y="41"/>
                    </a:lnTo>
                    <a:lnTo>
                      <a:pt x="179" y="42"/>
                    </a:lnTo>
                    <a:lnTo>
                      <a:pt x="180" y="43"/>
                    </a:lnTo>
                    <a:lnTo>
                      <a:pt x="179" y="43"/>
                    </a:lnTo>
                    <a:lnTo>
                      <a:pt x="180" y="43"/>
                    </a:lnTo>
                    <a:lnTo>
                      <a:pt x="180" y="44"/>
                    </a:lnTo>
                    <a:lnTo>
                      <a:pt x="180" y="44"/>
                    </a:lnTo>
                    <a:lnTo>
                      <a:pt x="180" y="45"/>
                    </a:lnTo>
                    <a:lnTo>
                      <a:pt x="180" y="46"/>
                    </a:lnTo>
                    <a:lnTo>
                      <a:pt x="182" y="46"/>
                    </a:lnTo>
                    <a:lnTo>
                      <a:pt x="180" y="46"/>
                    </a:lnTo>
                    <a:lnTo>
                      <a:pt x="179" y="46"/>
                    </a:lnTo>
                    <a:lnTo>
                      <a:pt x="179" y="48"/>
                    </a:lnTo>
                    <a:lnTo>
                      <a:pt x="179" y="49"/>
                    </a:lnTo>
                    <a:lnTo>
                      <a:pt x="179" y="50"/>
                    </a:lnTo>
                    <a:lnTo>
                      <a:pt x="178" y="50"/>
                    </a:lnTo>
                    <a:lnTo>
                      <a:pt x="178" y="51"/>
                    </a:lnTo>
                    <a:lnTo>
                      <a:pt x="178" y="52"/>
                    </a:lnTo>
                    <a:lnTo>
                      <a:pt x="179" y="52"/>
                    </a:lnTo>
                    <a:lnTo>
                      <a:pt x="179" y="53"/>
                    </a:lnTo>
                    <a:lnTo>
                      <a:pt x="178" y="54"/>
                    </a:lnTo>
                    <a:lnTo>
                      <a:pt x="177" y="54"/>
                    </a:lnTo>
                    <a:lnTo>
                      <a:pt x="177" y="55"/>
                    </a:lnTo>
                    <a:lnTo>
                      <a:pt x="177" y="57"/>
                    </a:lnTo>
                    <a:lnTo>
                      <a:pt x="177" y="58"/>
                    </a:lnTo>
                    <a:lnTo>
                      <a:pt x="176" y="58"/>
                    </a:lnTo>
                    <a:lnTo>
                      <a:pt x="176" y="59"/>
                    </a:lnTo>
                    <a:lnTo>
                      <a:pt x="176" y="60"/>
                    </a:lnTo>
                    <a:lnTo>
                      <a:pt x="177" y="61"/>
                    </a:lnTo>
                    <a:lnTo>
                      <a:pt x="177" y="62"/>
                    </a:lnTo>
                    <a:lnTo>
                      <a:pt x="176" y="62"/>
                    </a:lnTo>
                    <a:lnTo>
                      <a:pt x="176" y="63"/>
                    </a:lnTo>
                    <a:lnTo>
                      <a:pt x="177" y="63"/>
                    </a:lnTo>
                    <a:lnTo>
                      <a:pt x="178" y="63"/>
                    </a:lnTo>
                    <a:lnTo>
                      <a:pt x="179" y="63"/>
                    </a:lnTo>
                    <a:lnTo>
                      <a:pt x="179" y="65"/>
                    </a:lnTo>
                    <a:lnTo>
                      <a:pt x="180" y="65"/>
                    </a:lnTo>
                    <a:lnTo>
                      <a:pt x="180" y="63"/>
                    </a:lnTo>
                    <a:lnTo>
                      <a:pt x="182" y="63"/>
                    </a:lnTo>
                    <a:lnTo>
                      <a:pt x="182" y="62"/>
                    </a:lnTo>
                    <a:lnTo>
                      <a:pt x="183" y="63"/>
                    </a:lnTo>
                    <a:lnTo>
                      <a:pt x="183" y="65"/>
                    </a:lnTo>
                    <a:lnTo>
                      <a:pt x="184" y="65"/>
                    </a:lnTo>
                    <a:lnTo>
                      <a:pt x="185" y="65"/>
                    </a:lnTo>
                    <a:lnTo>
                      <a:pt x="184" y="65"/>
                    </a:lnTo>
                    <a:lnTo>
                      <a:pt x="184" y="66"/>
                    </a:lnTo>
                    <a:lnTo>
                      <a:pt x="185" y="66"/>
                    </a:lnTo>
                    <a:lnTo>
                      <a:pt x="186" y="66"/>
                    </a:lnTo>
                    <a:lnTo>
                      <a:pt x="186" y="67"/>
                    </a:lnTo>
                    <a:lnTo>
                      <a:pt x="185" y="67"/>
                    </a:lnTo>
                    <a:lnTo>
                      <a:pt x="185" y="68"/>
                    </a:lnTo>
                    <a:lnTo>
                      <a:pt x="185" y="69"/>
                    </a:lnTo>
                    <a:lnTo>
                      <a:pt x="184" y="70"/>
                    </a:lnTo>
                    <a:lnTo>
                      <a:pt x="183" y="70"/>
                    </a:lnTo>
                    <a:lnTo>
                      <a:pt x="182" y="71"/>
                    </a:lnTo>
                    <a:lnTo>
                      <a:pt x="183" y="71"/>
                    </a:lnTo>
                    <a:lnTo>
                      <a:pt x="183" y="71"/>
                    </a:lnTo>
                    <a:lnTo>
                      <a:pt x="182" y="72"/>
                    </a:lnTo>
                    <a:lnTo>
                      <a:pt x="182" y="75"/>
                    </a:lnTo>
                    <a:lnTo>
                      <a:pt x="177" y="76"/>
                    </a:lnTo>
                    <a:lnTo>
                      <a:pt x="176" y="76"/>
                    </a:lnTo>
                    <a:lnTo>
                      <a:pt x="158" y="82"/>
                    </a:lnTo>
                    <a:lnTo>
                      <a:pt x="135" y="90"/>
                    </a:lnTo>
                    <a:lnTo>
                      <a:pt x="116" y="95"/>
                    </a:lnTo>
                    <a:lnTo>
                      <a:pt x="108" y="99"/>
                    </a:lnTo>
                    <a:lnTo>
                      <a:pt x="101" y="99"/>
                    </a:lnTo>
                    <a:lnTo>
                      <a:pt x="101" y="100"/>
                    </a:lnTo>
                    <a:lnTo>
                      <a:pt x="97" y="101"/>
                    </a:lnTo>
                    <a:lnTo>
                      <a:pt x="94" y="99"/>
                    </a:lnTo>
                    <a:lnTo>
                      <a:pt x="94" y="99"/>
                    </a:lnTo>
                    <a:lnTo>
                      <a:pt x="93" y="99"/>
                    </a:lnTo>
                    <a:lnTo>
                      <a:pt x="92" y="97"/>
                    </a:lnTo>
                    <a:lnTo>
                      <a:pt x="91" y="96"/>
                    </a:lnTo>
                    <a:lnTo>
                      <a:pt x="90" y="96"/>
                    </a:lnTo>
                    <a:lnTo>
                      <a:pt x="88" y="94"/>
                    </a:lnTo>
                    <a:lnTo>
                      <a:pt x="88" y="92"/>
                    </a:lnTo>
                    <a:lnTo>
                      <a:pt x="90" y="90"/>
                    </a:lnTo>
                    <a:lnTo>
                      <a:pt x="89" y="87"/>
                    </a:lnTo>
                    <a:lnTo>
                      <a:pt x="87" y="85"/>
                    </a:lnTo>
                    <a:lnTo>
                      <a:pt x="85" y="84"/>
                    </a:lnTo>
                    <a:lnTo>
                      <a:pt x="83" y="83"/>
                    </a:lnTo>
                    <a:lnTo>
                      <a:pt x="82" y="82"/>
                    </a:lnTo>
                    <a:lnTo>
                      <a:pt x="80" y="79"/>
                    </a:lnTo>
                    <a:lnTo>
                      <a:pt x="77" y="79"/>
                    </a:lnTo>
                    <a:lnTo>
                      <a:pt x="76" y="79"/>
                    </a:lnTo>
                    <a:lnTo>
                      <a:pt x="75" y="79"/>
                    </a:lnTo>
                    <a:lnTo>
                      <a:pt x="74" y="79"/>
                    </a:lnTo>
                    <a:lnTo>
                      <a:pt x="72" y="79"/>
                    </a:lnTo>
                    <a:lnTo>
                      <a:pt x="70" y="79"/>
                    </a:lnTo>
                    <a:lnTo>
                      <a:pt x="67" y="78"/>
                    </a:lnTo>
                    <a:lnTo>
                      <a:pt x="67" y="78"/>
                    </a:lnTo>
                    <a:lnTo>
                      <a:pt x="66" y="78"/>
                    </a:lnTo>
                    <a:lnTo>
                      <a:pt x="62" y="78"/>
                    </a:lnTo>
                    <a:lnTo>
                      <a:pt x="60" y="78"/>
                    </a:lnTo>
                    <a:lnTo>
                      <a:pt x="59" y="77"/>
                    </a:lnTo>
                    <a:lnTo>
                      <a:pt x="59" y="76"/>
                    </a:lnTo>
                    <a:lnTo>
                      <a:pt x="58" y="75"/>
                    </a:lnTo>
                    <a:lnTo>
                      <a:pt x="57" y="75"/>
                    </a:lnTo>
                    <a:lnTo>
                      <a:pt x="57" y="74"/>
                    </a:lnTo>
                    <a:lnTo>
                      <a:pt x="55" y="75"/>
                    </a:lnTo>
                    <a:lnTo>
                      <a:pt x="54" y="75"/>
                    </a:lnTo>
                    <a:lnTo>
                      <a:pt x="53" y="75"/>
                    </a:lnTo>
                    <a:lnTo>
                      <a:pt x="51" y="74"/>
                    </a:lnTo>
                    <a:lnTo>
                      <a:pt x="50" y="74"/>
                    </a:lnTo>
                    <a:lnTo>
                      <a:pt x="50" y="72"/>
                    </a:lnTo>
                    <a:lnTo>
                      <a:pt x="50" y="71"/>
                    </a:lnTo>
                    <a:lnTo>
                      <a:pt x="50" y="71"/>
                    </a:lnTo>
                    <a:lnTo>
                      <a:pt x="51" y="71"/>
                    </a:lnTo>
                    <a:lnTo>
                      <a:pt x="50" y="70"/>
                    </a:lnTo>
                    <a:lnTo>
                      <a:pt x="49" y="69"/>
                    </a:lnTo>
                    <a:lnTo>
                      <a:pt x="48" y="68"/>
                    </a:lnTo>
                    <a:lnTo>
                      <a:pt x="47" y="67"/>
                    </a:lnTo>
                    <a:lnTo>
                      <a:pt x="47" y="66"/>
                    </a:lnTo>
                    <a:lnTo>
                      <a:pt x="46" y="66"/>
                    </a:lnTo>
                    <a:lnTo>
                      <a:pt x="45" y="66"/>
                    </a:lnTo>
                    <a:lnTo>
                      <a:pt x="45" y="65"/>
                    </a:lnTo>
                    <a:lnTo>
                      <a:pt x="44" y="63"/>
                    </a:lnTo>
                    <a:lnTo>
                      <a:pt x="44" y="62"/>
                    </a:lnTo>
                    <a:lnTo>
                      <a:pt x="42" y="62"/>
                    </a:lnTo>
                    <a:lnTo>
                      <a:pt x="44" y="61"/>
                    </a:lnTo>
                    <a:lnTo>
                      <a:pt x="44" y="60"/>
                    </a:lnTo>
                    <a:lnTo>
                      <a:pt x="42" y="60"/>
                    </a:lnTo>
                    <a:lnTo>
                      <a:pt x="42" y="59"/>
                    </a:lnTo>
                    <a:lnTo>
                      <a:pt x="41" y="58"/>
                    </a:lnTo>
                    <a:lnTo>
                      <a:pt x="40" y="58"/>
                    </a:lnTo>
                    <a:lnTo>
                      <a:pt x="40" y="58"/>
                    </a:lnTo>
                    <a:lnTo>
                      <a:pt x="39" y="58"/>
                    </a:lnTo>
                    <a:lnTo>
                      <a:pt x="38" y="57"/>
                    </a:lnTo>
                    <a:lnTo>
                      <a:pt x="38" y="55"/>
                    </a:lnTo>
                    <a:lnTo>
                      <a:pt x="38" y="54"/>
                    </a:lnTo>
                    <a:lnTo>
                      <a:pt x="37" y="54"/>
                    </a:lnTo>
                    <a:lnTo>
                      <a:pt x="37" y="53"/>
                    </a:lnTo>
                    <a:lnTo>
                      <a:pt x="36" y="53"/>
                    </a:lnTo>
                    <a:lnTo>
                      <a:pt x="36" y="52"/>
                    </a:lnTo>
                    <a:lnTo>
                      <a:pt x="34" y="52"/>
                    </a:lnTo>
                    <a:lnTo>
                      <a:pt x="34" y="51"/>
                    </a:lnTo>
                    <a:lnTo>
                      <a:pt x="33" y="52"/>
                    </a:lnTo>
                    <a:lnTo>
                      <a:pt x="33" y="51"/>
                    </a:lnTo>
                    <a:lnTo>
                      <a:pt x="32" y="51"/>
                    </a:lnTo>
                    <a:lnTo>
                      <a:pt x="31" y="52"/>
                    </a:lnTo>
                    <a:lnTo>
                      <a:pt x="30" y="53"/>
                    </a:lnTo>
                    <a:lnTo>
                      <a:pt x="29" y="53"/>
                    </a:lnTo>
                    <a:lnTo>
                      <a:pt x="28" y="53"/>
                    </a:lnTo>
                    <a:lnTo>
                      <a:pt x="27" y="53"/>
                    </a:lnTo>
                    <a:lnTo>
                      <a:pt x="25" y="53"/>
                    </a:lnTo>
                    <a:lnTo>
                      <a:pt x="24" y="53"/>
                    </a:lnTo>
                    <a:lnTo>
                      <a:pt x="23" y="53"/>
                    </a:lnTo>
                    <a:lnTo>
                      <a:pt x="22" y="54"/>
                    </a:lnTo>
                    <a:lnTo>
                      <a:pt x="21" y="52"/>
                    </a:lnTo>
                    <a:lnTo>
                      <a:pt x="22" y="51"/>
                    </a:lnTo>
                    <a:lnTo>
                      <a:pt x="21" y="50"/>
                    </a:lnTo>
                    <a:lnTo>
                      <a:pt x="20" y="50"/>
                    </a:lnTo>
                    <a:lnTo>
                      <a:pt x="19" y="50"/>
                    </a:lnTo>
                    <a:lnTo>
                      <a:pt x="16" y="50"/>
                    </a:lnTo>
                    <a:lnTo>
                      <a:pt x="16" y="49"/>
                    </a:lnTo>
                    <a:lnTo>
                      <a:pt x="15" y="49"/>
                    </a:lnTo>
                    <a:lnTo>
                      <a:pt x="15" y="50"/>
                    </a:lnTo>
                    <a:lnTo>
                      <a:pt x="14" y="50"/>
                    </a:lnTo>
                    <a:lnTo>
                      <a:pt x="14" y="49"/>
                    </a:lnTo>
                    <a:lnTo>
                      <a:pt x="13" y="48"/>
                    </a:lnTo>
                    <a:lnTo>
                      <a:pt x="12" y="48"/>
                    </a:lnTo>
                    <a:lnTo>
                      <a:pt x="13" y="48"/>
                    </a:lnTo>
                    <a:lnTo>
                      <a:pt x="13" y="51"/>
                    </a:lnTo>
                    <a:lnTo>
                      <a:pt x="12" y="51"/>
                    </a:lnTo>
                    <a:lnTo>
                      <a:pt x="12" y="50"/>
                    </a:lnTo>
                    <a:lnTo>
                      <a:pt x="11" y="50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10" y="48"/>
                    </a:lnTo>
                    <a:lnTo>
                      <a:pt x="8" y="46"/>
                    </a:lnTo>
                    <a:lnTo>
                      <a:pt x="8" y="45"/>
                    </a:lnTo>
                    <a:lnTo>
                      <a:pt x="6" y="45"/>
                    </a:lnTo>
                    <a:lnTo>
                      <a:pt x="6" y="44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3" y="44"/>
                    </a:lnTo>
                    <a:lnTo>
                      <a:pt x="4" y="43"/>
                    </a:lnTo>
                    <a:lnTo>
                      <a:pt x="4" y="42"/>
                    </a:lnTo>
                    <a:lnTo>
                      <a:pt x="2" y="41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2" y="36"/>
                    </a:lnTo>
                    <a:lnTo>
                      <a:pt x="3" y="36"/>
                    </a:lnTo>
                    <a:lnTo>
                      <a:pt x="4" y="37"/>
                    </a:lnTo>
                    <a:lnTo>
                      <a:pt x="4" y="38"/>
                    </a:lnTo>
                    <a:lnTo>
                      <a:pt x="5" y="38"/>
                    </a:lnTo>
                    <a:lnTo>
                      <a:pt x="6" y="40"/>
                    </a:lnTo>
                    <a:lnTo>
                      <a:pt x="7" y="38"/>
                    </a:lnTo>
                    <a:lnTo>
                      <a:pt x="6" y="37"/>
                    </a:lnTo>
                    <a:lnTo>
                      <a:pt x="7" y="37"/>
                    </a:lnTo>
                    <a:lnTo>
                      <a:pt x="10" y="36"/>
                    </a:lnTo>
                    <a:lnTo>
                      <a:pt x="10" y="35"/>
                    </a:lnTo>
                    <a:lnTo>
                      <a:pt x="10" y="34"/>
                    </a:lnTo>
                    <a:lnTo>
                      <a:pt x="10" y="33"/>
                    </a:lnTo>
                    <a:lnTo>
                      <a:pt x="12" y="33"/>
                    </a:lnTo>
                    <a:lnTo>
                      <a:pt x="12" y="32"/>
                    </a:lnTo>
                    <a:lnTo>
                      <a:pt x="13" y="31"/>
                    </a:lnTo>
                    <a:lnTo>
                      <a:pt x="14" y="28"/>
                    </a:lnTo>
                    <a:lnTo>
                      <a:pt x="14" y="27"/>
                    </a:lnTo>
                    <a:lnTo>
                      <a:pt x="13" y="27"/>
                    </a:lnTo>
                    <a:lnTo>
                      <a:pt x="13" y="26"/>
                    </a:lnTo>
                    <a:lnTo>
                      <a:pt x="12" y="25"/>
                    </a:lnTo>
                    <a:lnTo>
                      <a:pt x="12" y="23"/>
                    </a:lnTo>
                    <a:lnTo>
                      <a:pt x="13" y="23"/>
                    </a:lnTo>
                    <a:lnTo>
                      <a:pt x="13" y="24"/>
                    </a:lnTo>
                    <a:lnTo>
                      <a:pt x="14" y="24"/>
                    </a:lnTo>
                    <a:lnTo>
                      <a:pt x="15" y="24"/>
                    </a:lnTo>
                    <a:lnTo>
                      <a:pt x="16" y="25"/>
                    </a:lnTo>
                    <a:lnTo>
                      <a:pt x="17" y="25"/>
                    </a:lnTo>
                    <a:lnTo>
                      <a:pt x="20" y="26"/>
                    </a:lnTo>
                    <a:lnTo>
                      <a:pt x="21" y="25"/>
                    </a:lnTo>
                    <a:lnTo>
                      <a:pt x="23" y="24"/>
                    </a:lnTo>
                    <a:lnTo>
                      <a:pt x="23" y="23"/>
                    </a:lnTo>
                    <a:lnTo>
                      <a:pt x="24" y="23"/>
                    </a:lnTo>
                    <a:lnTo>
                      <a:pt x="24" y="24"/>
                    </a:lnTo>
                    <a:lnTo>
                      <a:pt x="25" y="23"/>
                    </a:lnTo>
                    <a:lnTo>
                      <a:pt x="27" y="24"/>
                    </a:lnTo>
                    <a:lnTo>
                      <a:pt x="28" y="23"/>
                    </a:lnTo>
                    <a:lnTo>
                      <a:pt x="28" y="21"/>
                    </a:lnTo>
                    <a:lnTo>
                      <a:pt x="29" y="20"/>
                    </a:lnTo>
                    <a:lnTo>
                      <a:pt x="30" y="20"/>
                    </a:lnTo>
                    <a:lnTo>
                      <a:pt x="31" y="19"/>
                    </a:lnTo>
                    <a:lnTo>
                      <a:pt x="31" y="18"/>
                    </a:lnTo>
                    <a:lnTo>
                      <a:pt x="32" y="18"/>
                    </a:lnTo>
                    <a:lnTo>
                      <a:pt x="32" y="17"/>
                    </a:lnTo>
                    <a:lnTo>
                      <a:pt x="33" y="17"/>
                    </a:lnTo>
                    <a:lnTo>
                      <a:pt x="34" y="16"/>
                    </a:lnTo>
                    <a:lnTo>
                      <a:pt x="34" y="14"/>
                    </a:lnTo>
                    <a:lnTo>
                      <a:pt x="36" y="12"/>
                    </a:lnTo>
                    <a:lnTo>
                      <a:pt x="36" y="14"/>
                    </a:lnTo>
                    <a:lnTo>
                      <a:pt x="37" y="12"/>
                    </a:lnTo>
                    <a:lnTo>
                      <a:pt x="38" y="12"/>
                    </a:lnTo>
                    <a:lnTo>
                      <a:pt x="39" y="11"/>
                    </a:lnTo>
                    <a:lnTo>
                      <a:pt x="40" y="11"/>
                    </a:lnTo>
                    <a:lnTo>
                      <a:pt x="40" y="11"/>
                    </a:lnTo>
                    <a:lnTo>
                      <a:pt x="42" y="11"/>
                    </a:lnTo>
                    <a:lnTo>
                      <a:pt x="44" y="11"/>
                    </a:lnTo>
                    <a:lnTo>
                      <a:pt x="45" y="11"/>
                    </a:lnTo>
                    <a:lnTo>
                      <a:pt x="46" y="12"/>
                    </a:lnTo>
                    <a:lnTo>
                      <a:pt x="47" y="12"/>
                    </a:lnTo>
                    <a:lnTo>
                      <a:pt x="48" y="12"/>
                    </a:lnTo>
                    <a:lnTo>
                      <a:pt x="49" y="12"/>
                    </a:lnTo>
                    <a:lnTo>
                      <a:pt x="51" y="15"/>
                    </a:lnTo>
                    <a:lnTo>
                      <a:pt x="53" y="15"/>
                    </a:lnTo>
                    <a:lnTo>
                      <a:pt x="53" y="17"/>
                    </a:lnTo>
                    <a:lnTo>
                      <a:pt x="55" y="18"/>
                    </a:lnTo>
                    <a:lnTo>
                      <a:pt x="57" y="19"/>
                    </a:lnTo>
                    <a:lnTo>
                      <a:pt x="57" y="20"/>
                    </a:lnTo>
                    <a:lnTo>
                      <a:pt x="58" y="20"/>
                    </a:lnTo>
                    <a:lnTo>
                      <a:pt x="59" y="20"/>
                    </a:lnTo>
                    <a:lnTo>
                      <a:pt x="60" y="19"/>
                    </a:lnTo>
                    <a:lnTo>
                      <a:pt x="62" y="19"/>
                    </a:lnTo>
                    <a:lnTo>
                      <a:pt x="63" y="19"/>
                    </a:lnTo>
                    <a:lnTo>
                      <a:pt x="63" y="18"/>
                    </a:lnTo>
                    <a:lnTo>
                      <a:pt x="64" y="18"/>
                    </a:lnTo>
                    <a:lnTo>
                      <a:pt x="65" y="17"/>
                    </a:lnTo>
                    <a:lnTo>
                      <a:pt x="66" y="17"/>
                    </a:lnTo>
                    <a:lnTo>
                      <a:pt x="67" y="17"/>
                    </a:lnTo>
                    <a:lnTo>
                      <a:pt x="67" y="16"/>
                    </a:lnTo>
                    <a:lnTo>
                      <a:pt x="68" y="16"/>
                    </a:lnTo>
                    <a:lnTo>
                      <a:pt x="70" y="16"/>
                    </a:lnTo>
                    <a:lnTo>
                      <a:pt x="70" y="15"/>
                    </a:lnTo>
                    <a:lnTo>
                      <a:pt x="71" y="15"/>
                    </a:lnTo>
                    <a:lnTo>
                      <a:pt x="72" y="15"/>
                    </a:lnTo>
                    <a:lnTo>
                      <a:pt x="73" y="15"/>
                    </a:lnTo>
                    <a:lnTo>
                      <a:pt x="74" y="14"/>
                    </a:lnTo>
                    <a:lnTo>
                      <a:pt x="74" y="12"/>
                    </a:lnTo>
                    <a:lnTo>
                      <a:pt x="75" y="12"/>
                    </a:lnTo>
                    <a:lnTo>
                      <a:pt x="77" y="14"/>
                    </a:lnTo>
                    <a:lnTo>
                      <a:pt x="79" y="14"/>
                    </a:lnTo>
                    <a:lnTo>
                      <a:pt x="80" y="14"/>
                    </a:lnTo>
                    <a:lnTo>
                      <a:pt x="80" y="12"/>
                    </a:lnTo>
                    <a:lnTo>
                      <a:pt x="81" y="12"/>
                    </a:lnTo>
                    <a:lnTo>
                      <a:pt x="82" y="11"/>
                    </a:lnTo>
                    <a:lnTo>
                      <a:pt x="83" y="11"/>
                    </a:lnTo>
                    <a:lnTo>
                      <a:pt x="84" y="11"/>
                    </a:lnTo>
                    <a:lnTo>
                      <a:pt x="85" y="11"/>
                    </a:lnTo>
                    <a:lnTo>
                      <a:pt x="87" y="11"/>
                    </a:lnTo>
                    <a:lnTo>
                      <a:pt x="88" y="12"/>
                    </a:lnTo>
                    <a:lnTo>
                      <a:pt x="89" y="12"/>
                    </a:lnTo>
                    <a:lnTo>
                      <a:pt x="90" y="12"/>
                    </a:lnTo>
                    <a:lnTo>
                      <a:pt x="91" y="12"/>
                    </a:lnTo>
                    <a:lnTo>
                      <a:pt x="92" y="12"/>
                    </a:lnTo>
                    <a:lnTo>
                      <a:pt x="93" y="14"/>
                    </a:lnTo>
                    <a:lnTo>
                      <a:pt x="94" y="15"/>
                    </a:lnTo>
                    <a:lnTo>
                      <a:pt x="96" y="14"/>
                    </a:lnTo>
                    <a:lnTo>
                      <a:pt x="97" y="14"/>
                    </a:lnTo>
                    <a:lnTo>
                      <a:pt x="98" y="14"/>
                    </a:lnTo>
                    <a:lnTo>
                      <a:pt x="99" y="15"/>
                    </a:lnTo>
                    <a:lnTo>
                      <a:pt x="99" y="14"/>
                    </a:lnTo>
                    <a:lnTo>
                      <a:pt x="100" y="14"/>
                    </a:lnTo>
                    <a:lnTo>
                      <a:pt x="101" y="15"/>
                    </a:lnTo>
                    <a:lnTo>
                      <a:pt x="102" y="15"/>
                    </a:lnTo>
                    <a:lnTo>
                      <a:pt x="104" y="15"/>
                    </a:lnTo>
                    <a:lnTo>
                      <a:pt x="105" y="15"/>
                    </a:lnTo>
                    <a:lnTo>
                      <a:pt x="105" y="16"/>
                    </a:lnTo>
                    <a:lnTo>
                      <a:pt x="108" y="16"/>
                    </a:lnTo>
                    <a:lnTo>
                      <a:pt x="109" y="17"/>
                    </a:lnTo>
                    <a:lnTo>
                      <a:pt x="110" y="16"/>
                    </a:lnTo>
                    <a:lnTo>
                      <a:pt x="113" y="16"/>
                    </a:lnTo>
                    <a:lnTo>
                      <a:pt x="114" y="16"/>
                    </a:lnTo>
                    <a:lnTo>
                      <a:pt x="114" y="17"/>
                    </a:lnTo>
                    <a:lnTo>
                      <a:pt x="114" y="17"/>
                    </a:lnTo>
                    <a:lnTo>
                      <a:pt x="115" y="17"/>
                    </a:lnTo>
                    <a:lnTo>
                      <a:pt x="117" y="18"/>
                    </a:lnTo>
                    <a:lnTo>
                      <a:pt x="118" y="18"/>
                    </a:lnTo>
                    <a:lnTo>
                      <a:pt x="119" y="18"/>
                    </a:lnTo>
                    <a:lnTo>
                      <a:pt x="120" y="18"/>
                    </a:lnTo>
                    <a:lnTo>
                      <a:pt x="122" y="18"/>
                    </a:lnTo>
                    <a:lnTo>
                      <a:pt x="122" y="19"/>
                    </a:lnTo>
                    <a:lnTo>
                      <a:pt x="123" y="19"/>
                    </a:lnTo>
                    <a:lnTo>
                      <a:pt x="124" y="19"/>
                    </a:lnTo>
                    <a:lnTo>
                      <a:pt x="125" y="19"/>
                    </a:lnTo>
                    <a:lnTo>
                      <a:pt x="126" y="20"/>
                    </a:lnTo>
                    <a:lnTo>
                      <a:pt x="127" y="21"/>
                    </a:lnTo>
                    <a:lnTo>
                      <a:pt x="130" y="21"/>
                    </a:lnTo>
                    <a:lnTo>
                      <a:pt x="131" y="21"/>
                    </a:lnTo>
                    <a:lnTo>
                      <a:pt x="134" y="23"/>
                    </a:lnTo>
                    <a:lnTo>
                      <a:pt x="136" y="23"/>
                    </a:lnTo>
                    <a:lnTo>
                      <a:pt x="137" y="21"/>
                    </a:lnTo>
                    <a:lnTo>
                      <a:pt x="140" y="20"/>
                    </a:lnTo>
                    <a:lnTo>
                      <a:pt x="142" y="20"/>
                    </a:lnTo>
                    <a:lnTo>
                      <a:pt x="142" y="21"/>
                    </a:lnTo>
                    <a:lnTo>
                      <a:pt x="145" y="20"/>
                    </a:lnTo>
                    <a:lnTo>
                      <a:pt x="145" y="23"/>
                    </a:lnTo>
                    <a:lnTo>
                      <a:pt x="149" y="25"/>
                    </a:lnTo>
                    <a:lnTo>
                      <a:pt x="150" y="24"/>
                    </a:lnTo>
                    <a:lnTo>
                      <a:pt x="149" y="24"/>
                    </a:lnTo>
                    <a:lnTo>
                      <a:pt x="149" y="23"/>
                    </a:lnTo>
                    <a:lnTo>
                      <a:pt x="150" y="23"/>
                    </a:lnTo>
                    <a:lnTo>
                      <a:pt x="151" y="24"/>
                    </a:lnTo>
                    <a:lnTo>
                      <a:pt x="153" y="23"/>
                    </a:lnTo>
                    <a:lnTo>
                      <a:pt x="154" y="23"/>
                    </a:lnTo>
                    <a:lnTo>
                      <a:pt x="154" y="21"/>
                    </a:lnTo>
                    <a:lnTo>
                      <a:pt x="153" y="20"/>
                    </a:lnTo>
                    <a:lnTo>
                      <a:pt x="151" y="20"/>
                    </a:lnTo>
                    <a:lnTo>
                      <a:pt x="150" y="20"/>
                    </a:lnTo>
                    <a:lnTo>
                      <a:pt x="149" y="20"/>
                    </a:lnTo>
                    <a:lnTo>
                      <a:pt x="149" y="19"/>
                    </a:lnTo>
                    <a:lnTo>
                      <a:pt x="148" y="19"/>
                    </a:lnTo>
                    <a:lnTo>
                      <a:pt x="148" y="18"/>
                    </a:lnTo>
                    <a:lnTo>
                      <a:pt x="148" y="17"/>
                    </a:lnTo>
                    <a:lnTo>
                      <a:pt x="149" y="17"/>
                    </a:lnTo>
                    <a:lnTo>
                      <a:pt x="150" y="17"/>
                    </a:lnTo>
                    <a:lnTo>
                      <a:pt x="152" y="17"/>
                    </a:lnTo>
                    <a:lnTo>
                      <a:pt x="152" y="16"/>
                    </a:lnTo>
                    <a:lnTo>
                      <a:pt x="153" y="15"/>
                    </a:lnTo>
                    <a:lnTo>
                      <a:pt x="154" y="12"/>
                    </a:lnTo>
                    <a:lnTo>
                      <a:pt x="156" y="12"/>
                    </a:lnTo>
                    <a:lnTo>
                      <a:pt x="156" y="11"/>
                    </a:lnTo>
                    <a:lnTo>
                      <a:pt x="157" y="11"/>
                    </a:lnTo>
                    <a:lnTo>
                      <a:pt x="157" y="10"/>
                    </a:lnTo>
                    <a:lnTo>
                      <a:pt x="157" y="9"/>
                    </a:lnTo>
                    <a:lnTo>
                      <a:pt x="157" y="6"/>
                    </a:lnTo>
                    <a:lnTo>
                      <a:pt x="157" y="4"/>
                    </a:lnTo>
                    <a:lnTo>
                      <a:pt x="157" y="3"/>
                    </a:lnTo>
                    <a:lnTo>
                      <a:pt x="158" y="2"/>
                    </a:lnTo>
                    <a:lnTo>
                      <a:pt x="160" y="2"/>
                    </a:lnTo>
                    <a:lnTo>
                      <a:pt x="161" y="3"/>
                    </a:lnTo>
                    <a:lnTo>
                      <a:pt x="162" y="3"/>
                    </a:lnTo>
                    <a:lnTo>
                      <a:pt x="164" y="4"/>
                    </a:lnTo>
                    <a:lnTo>
                      <a:pt x="167" y="3"/>
                    </a:lnTo>
                    <a:lnTo>
                      <a:pt x="168" y="2"/>
                    </a:lnTo>
                    <a:lnTo>
                      <a:pt x="168" y="1"/>
                    </a:lnTo>
                    <a:lnTo>
                      <a:pt x="168" y="0"/>
                    </a:lnTo>
                    <a:lnTo>
                      <a:pt x="171" y="0"/>
                    </a:lnTo>
                    <a:lnTo>
                      <a:pt x="175" y="1"/>
                    </a:lnTo>
                    <a:lnTo>
                      <a:pt x="176" y="1"/>
                    </a:lnTo>
                    <a:lnTo>
                      <a:pt x="176" y="2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  <p:sp>
            <p:nvSpPr>
              <p:cNvPr id="13" name="Freeform 84">
                <a:extLst>
                  <a:ext uri="{FF2B5EF4-FFF2-40B4-BE49-F238E27FC236}">
                    <a16:creationId xmlns:a16="http://schemas.microsoft.com/office/drawing/2014/main" id="{F9149D7B-95A8-9604-176A-7858BFBC5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3045" y="2879725"/>
                <a:ext cx="846138" cy="693738"/>
              </a:xfrm>
              <a:custGeom>
                <a:avLst/>
                <a:gdLst>
                  <a:gd name="T0" fmla="*/ 418 w 533"/>
                  <a:gd name="T1" fmla="*/ 9 h 437"/>
                  <a:gd name="T2" fmla="*/ 430 w 533"/>
                  <a:gd name="T3" fmla="*/ 23 h 437"/>
                  <a:gd name="T4" fmla="*/ 443 w 533"/>
                  <a:gd name="T5" fmla="*/ 26 h 437"/>
                  <a:gd name="T6" fmla="*/ 448 w 533"/>
                  <a:gd name="T7" fmla="*/ 43 h 437"/>
                  <a:gd name="T8" fmla="*/ 448 w 533"/>
                  <a:gd name="T9" fmla="*/ 60 h 437"/>
                  <a:gd name="T10" fmla="*/ 457 w 533"/>
                  <a:gd name="T11" fmla="*/ 69 h 437"/>
                  <a:gd name="T12" fmla="*/ 469 w 533"/>
                  <a:gd name="T13" fmla="*/ 83 h 437"/>
                  <a:gd name="T14" fmla="*/ 468 w 533"/>
                  <a:gd name="T15" fmla="*/ 99 h 437"/>
                  <a:gd name="T16" fmla="*/ 473 w 533"/>
                  <a:gd name="T17" fmla="*/ 117 h 437"/>
                  <a:gd name="T18" fmla="*/ 490 w 533"/>
                  <a:gd name="T19" fmla="*/ 124 h 437"/>
                  <a:gd name="T20" fmla="*/ 506 w 533"/>
                  <a:gd name="T21" fmla="*/ 132 h 437"/>
                  <a:gd name="T22" fmla="*/ 516 w 533"/>
                  <a:gd name="T23" fmla="*/ 143 h 437"/>
                  <a:gd name="T24" fmla="*/ 523 w 533"/>
                  <a:gd name="T25" fmla="*/ 160 h 437"/>
                  <a:gd name="T26" fmla="*/ 532 w 533"/>
                  <a:gd name="T27" fmla="*/ 178 h 437"/>
                  <a:gd name="T28" fmla="*/ 531 w 533"/>
                  <a:gd name="T29" fmla="*/ 196 h 437"/>
                  <a:gd name="T30" fmla="*/ 530 w 533"/>
                  <a:gd name="T31" fmla="*/ 212 h 437"/>
                  <a:gd name="T32" fmla="*/ 404 w 533"/>
                  <a:gd name="T33" fmla="*/ 227 h 437"/>
                  <a:gd name="T34" fmla="*/ 289 w 533"/>
                  <a:gd name="T35" fmla="*/ 279 h 437"/>
                  <a:gd name="T36" fmla="*/ 253 w 533"/>
                  <a:gd name="T37" fmla="*/ 304 h 437"/>
                  <a:gd name="T38" fmla="*/ 200 w 533"/>
                  <a:gd name="T39" fmla="*/ 311 h 437"/>
                  <a:gd name="T40" fmla="*/ 177 w 533"/>
                  <a:gd name="T41" fmla="*/ 389 h 437"/>
                  <a:gd name="T42" fmla="*/ 151 w 533"/>
                  <a:gd name="T43" fmla="*/ 414 h 437"/>
                  <a:gd name="T44" fmla="*/ 122 w 533"/>
                  <a:gd name="T45" fmla="*/ 433 h 437"/>
                  <a:gd name="T46" fmla="*/ 108 w 533"/>
                  <a:gd name="T47" fmla="*/ 421 h 437"/>
                  <a:gd name="T48" fmla="*/ 95 w 533"/>
                  <a:gd name="T49" fmla="*/ 415 h 437"/>
                  <a:gd name="T50" fmla="*/ 84 w 533"/>
                  <a:gd name="T51" fmla="*/ 407 h 437"/>
                  <a:gd name="T52" fmla="*/ 71 w 533"/>
                  <a:gd name="T53" fmla="*/ 397 h 437"/>
                  <a:gd name="T54" fmla="*/ 60 w 533"/>
                  <a:gd name="T55" fmla="*/ 387 h 437"/>
                  <a:gd name="T56" fmla="*/ 53 w 533"/>
                  <a:gd name="T57" fmla="*/ 374 h 437"/>
                  <a:gd name="T58" fmla="*/ 61 w 533"/>
                  <a:gd name="T59" fmla="*/ 361 h 437"/>
                  <a:gd name="T60" fmla="*/ 52 w 533"/>
                  <a:gd name="T61" fmla="*/ 347 h 437"/>
                  <a:gd name="T62" fmla="*/ 53 w 533"/>
                  <a:gd name="T63" fmla="*/ 332 h 437"/>
                  <a:gd name="T64" fmla="*/ 68 w 533"/>
                  <a:gd name="T65" fmla="*/ 325 h 437"/>
                  <a:gd name="T66" fmla="*/ 56 w 533"/>
                  <a:gd name="T67" fmla="*/ 166 h 437"/>
                  <a:gd name="T68" fmla="*/ 85 w 533"/>
                  <a:gd name="T69" fmla="*/ 152 h 437"/>
                  <a:gd name="T70" fmla="*/ 93 w 533"/>
                  <a:gd name="T71" fmla="*/ 170 h 437"/>
                  <a:gd name="T72" fmla="*/ 95 w 533"/>
                  <a:gd name="T73" fmla="*/ 181 h 437"/>
                  <a:gd name="T74" fmla="*/ 104 w 533"/>
                  <a:gd name="T75" fmla="*/ 195 h 437"/>
                  <a:gd name="T76" fmla="*/ 114 w 533"/>
                  <a:gd name="T77" fmla="*/ 205 h 437"/>
                  <a:gd name="T78" fmla="*/ 121 w 533"/>
                  <a:gd name="T79" fmla="*/ 208 h 437"/>
                  <a:gd name="T80" fmla="*/ 131 w 533"/>
                  <a:gd name="T81" fmla="*/ 212 h 437"/>
                  <a:gd name="T82" fmla="*/ 140 w 533"/>
                  <a:gd name="T83" fmla="*/ 213 h 437"/>
                  <a:gd name="T84" fmla="*/ 154 w 533"/>
                  <a:gd name="T85" fmla="*/ 211 h 437"/>
                  <a:gd name="T86" fmla="*/ 168 w 533"/>
                  <a:gd name="T87" fmla="*/ 202 h 437"/>
                  <a:gd name="T88" fmla="*/ 188 w 533"/>
                  <a:gd name="T89" fmla="*/ 201 h 437"/>
                  <a:gd name="T90" fmla="*/ 205 w 533"/>
                  <a:gd name="T91" fmla="*/ 196 h 437"/>
                  <a:gd name="T92" fmla="*/ 219 w 533"/>
                  <a:gd name="T93" fmla="*/ 192 h 437"/>
                  <a:gd name="T94" fmla="*/ 232 w 533"/>
                  <a:gd name="T95" fmla="*/ 188 h 437"/>
                  <a:gd name="T96" fmla="*/ 243 w 533"/>
                  <a:gd name="T97" fmla="*/ 174 h 437"/>
                  <a:gd name="T98" fmla="*/ 251 w 533"/>
                  <a:gd name="T99" fmla="*/ 155 h 437"/>
                  <a:gd name="T100" fmla="*/ 264 w 533"/>
                  <a:gd name="T101" fmla="*/ 143 h 437"/>
                  <a:gd name="T102" fmla="*/ 273 w 533"/>
                  <a:gd name="T103" fmla="*/ 139 h 437"/>
                  <a:gd name="T104" fmla="*/ 285 w 533"/>
                  <a:gd name="T105" fmla="*/ 129 h 437"/>
                  <a:gd name="T106" fmla="*/ 285 w 533"/>
                  <a:gd name="T107" fmla="*/ 116 h 437"/>
                  <a:gd name="T108" fmla="*/ 299 w 533"/>
                  <a:gd name="T109" fmla="*/ 120 h 437"/>
                  <a:gd name="T110" fmla="*/ 305 w 533"/>
                  <a:gd name="T111" fmla="*/ 116 h 437"/>
                  <a:gd name="T112" fmla="*/ 320 w 533"/>
                  <a:gd name="T113" fmla="*/ 113 h 437"/>
                  <a:gd name="T114" fmla="*/ 332 w 533"/>
                  <a:gd name="T115" fmla="*/ 99 h 437"/>
                  <a:gd name="T116" fmla="*/ 332 w 533"/>
                  <a:gd name="T117" fmla="*/ 79 h 437"/>
                  <a:gd name="T118" fmla="*/ 334 w 533"/>
                  <a:gd name="T119" fmla="*/ 66 h 437"/>
                  <a:gd name="T120" fmla="*/ 360 w 533"/>
                  <a:gd name="T121" fmla="*/ 36 h 437"/>
                  <a:gd name="T122" fmla="*/ 401 w 533"/>
                  <a:gd name="T123" fmla="*/ 5 h 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33" h="437">
                    <a:moveTo>
                      <a:pt x="403" y="5"/>
                    </a:moveTo>
                    <a:lnTo>
                      <a:pt x="404" y="5"/>
                    </a:lnTo>
                    <a:lnTo>
                      <a:pt x="404" y="6"/>
                    </a:lnTo>
                    <a:lnTo>
                      <a:pt x="405" y="6"/>
                    </a:lnTo>
                    <a:lnTo>
                      <a:pt x="405" y="7"/>
                    </a:lnTo>
                    <a:lnTo>
                      <a:pt x="407" y="8"/>
                    </a:lnTo>
                    <a:lnTo>
                      <a:pt x="407" y="7"/>
                    </a:lnTo>
                    <a:lnTo>
                      <a:pt x="408" y="7"/>
                    </a:lnTo>
                    <a:lnTo>
                      <a:pt x="408" y="7"/>
                    </a:lnTo>
                    <a:lnTo>
                      <a:pt x="409" y="6"/>
                    </a:lnTo>
                    <a:lnTo>
                      <a:pt x="410" y="6"/>
                    </a:lnTo>
                    <a:lnTo>
                      <a:pt x="411" y="6"/>
                    </a:lnTo>
                    <a:lnTo>
                      <a:pt x="412" y="6"/>
                    </a:lnTo>
                    <a:lnTo>
                      <a:pt x="412" y="7"/>
                    </a:lnTo>
                    <a:lnTo>
                      <a:pt x="412" y="8"/>
                    </a:lnTo>
                    <a:lnTo>
                      <a:pt x="413" y="8"/>
                    </a:lnTo>
                    <a:lnTo>
                      <a:pt x="414" y="9"/>
                    </a:lnTo>
                    <a:lnTo>
                      <a:pt x="416" y="10"/>
                    </a:lnTo>
                    <a:lnTo>
                      <a:pt x="417" y="9"/>
                    </a:lnTo>
                    <a:lnTo>
                      <a:pt x="418" y="9"/>
                    </a:lnTo>
                    <a:lnTo>
                      <a:pt x="418" y="10"/>
                    </a:lnTo>
                    <a:lnTo>
                      <a:pt x="419" y="11"/>
                    </a:lnTo>
                    <a:lnTo>
                      <a:pt x="419" y="12"/>
                    </a:lnTo>
                    <a:lnTo>
                      <a:pt x="420" y="12"/>
                    </a:lnTo>
                    <a:lnTo>
                      <a:pt x="420" y="14"/>
                    </a:lnTo>
                    <a:lnTo>
                      <a:pt x="421" y="15"/>
                    </a:lnTo>
                    <a:lnTo>
                      <a:pt x="421" y="16"/>
                    </a:lnTo>
                    <a:lnTo>
                      <a:pt x="422" y="16"/>
                    </a:lnTo>
                    <a:lnTo>
                      <a:pt x="423" y="16"/>
                    </a:lnTo>
                    <a:lnTo>
                      <a:pt x="423" y="17"/>
                    </a:lnTo>
                    <a:lnTo>
                      <a:pt x="425" y="17"/>
                    </a:lnTo>
                    <a:lnTo>
                      <a:pt x="425" y="17"/>
                    </a:lnTo>
                    <a:lnTo>
                      <a:pt x="426" y="18"/>
                    </a:lnTo>
                    <a:lnTo>
                      <a:pt x="426" y="19"/>
                    </a:lnTo>
                    <a:lnTo>
                      <a:pt x="427" y="20"/>
                    </a:lnTo>
                    <a:lnTo>
                      <a:pt x="428" y="20"/>
                    </a:lnTo>
                    <a:lnTo>
                      <a:pt x="429" y="20"/>
                    </a:lnTo>
                    <a:lnTo>
                      <a:pt x="429" y="22"/>
                    </a:lnTo>
                    <a:lnTo>
                      <a:pt x="430" y="22"/>
                    </a:lnTo>
                    <a:lnTo>
                      <a:pt x="430" y="23"/>
                    </a:lnTo>
                    <a:lnTo>
                      <a:pt x="430" y="24"/>
                    </a:lnTo>
                    <a:lnTo>
                      <a:pt x="430" y="25"/>
                    </a:lnTo>
                    <a:lnTo>
                      <a:pt x="430" y="26"/>
                    </a:lnTo>
                    <a:lnTo>
                      <a:pt x="431" y="27"/>
                    </a:lnTo>
                    <a:lnTo>
                      <a:pt x="431" y="28"/>
                    </a:lnTo>
                    <a:lnTo>
                      <a:pt x="433" y="28"/>
                    </a:lnTo>
                    <a:lnTo>
                      <a:pt x="434" y="27"/>
                    </a:lnTo>
                    <a:lnTo>
                      <a:pt x="435" y="27"/>
                    </a:lnTo>
                    <a:lnTo>
                      <a:pt x="435" y="27"/>
                    </a:lnTo>
                    <a:lnTo>
                      <a:pt x="436" y="27"/>
                    </a:lnTo>
                    <a:lnTo>
                      <a:pt x="437" y="27"/>
                    </a:lnTo>
                    <a:lnTo>
                      <a:pt x="437" y="26"/>
                    </a:lnTo>
                    <a:lnTo>
                      <a:pt x="438" y="26"/>
                    </a:lnTo>
                    <a:lnTo>
                      <a:pt x="439" y="25"/>
                    </a:lnTo>
                    <a:lnTo>
                      <a:pt x="439" y="26"/>
                    </a:lnTo>
                    <a:lnTo>
                      <a:pt x="440" y="26"/>
                    </a:lnTo>
                    <a:lnTo>
                      <a:pt x="440" y="25"/>
                    </a:lnTo>
                    <a:lnTo>
                      <a:pt x="442" y="25"/>
                    </a:lnTo>
                    <a:lnTo>
                      <a:pt x="443" y="25"/>
                    </a:lnTo>
                    <a:lnTo>
                      <a:pt x="443" y="26"/>
                    </a:lnTo>
                    <a:lnTo>
                      <a:pt x="444" y="26"/>
                    </a:lnTo>
                    <a:lnTo>
                      <a:pt x="444" y="27"/>
                    </a:lnTo>
                    <a:lnTo>
                      <a:pt x="445" y="28"/>
                    </a:lnTo>
                    <a:lnTo>
                      <a:pt x="445" y="29"/>
                    </a:lnTo>
                    <a:lnTo>
                      <a:pt x="446" y="29"/>
                    </a:lnTo>
                    <a:lnTo>
                      <a:pt x="447" y="31"/>
                    </a:lnTo>
                    <a:lnTo>
                      <a:pt x="447" y="32"/>
                    </a:lnTo>
                    <a:lnTo>
                      <a:pt x="447" y="33"/>
                    </a:lnTo>
                    <a:lnTo>
                      <a:pt x="448" y="34"/>
                    </a:lnTo>
                    <a:lnTo>
                      <a:pt x="450" y="34"/>
                    </a:lnTo>
                    <a:lnTo>
                      <a:pt x="450" y="35"/>
                    </a:lnTo>
                    <a:lnTo>
                      <a:pt x="451" y="36"/>
                    </a:lnTo>
                    <a:lnTo>
                      <a:pt x="451" y="37"/>
                    </a:lnTo>
                    <a:lnTo>
                      <a:pt x="451" y="39"/>
                    </a:lnTo>
                    <a:lnTo>
                      <a:pt x="451" y="40"/>
                    </a:lnTo>
                    <a:lnTo>
                      <a:pt x="451" y="41"/>
                    </a:lnTo>
                    <a:lnTo>
                      <a:pt x="450" y="41"/>
                    </a:lnTo>
                    <a:lnTo>
                      <a:pt x="450" y="42"/>
                    </a:lnTo>
                    <a:lnTo>
                      <a:pt x="450" y="43"/>
                    </a:lnTo>
                    <a:lnTo>
                      <a:pt x="448" y="43"/>
                    </a:lnTo>
                    <a:lnTo>
                      <a:pt x="447" y="43"/>
                    </a:lnTo>
                    <a:lnTo>
                      <a:pt x="446" y="43"/>
                    </a:lnTo>
                    <a:lnTo>
                      <a:pt x="446" y="44"/>
                    </a:lnTo>
                    <a:lnTo>
                      <a:pt x="446" y="44"/>
                    </a:lnTo>
                    <a:lnTo>
                      <a:pt x="445" y="45"/>
                    </a:lnTo>
                    <a:lnTo>
                      <a:pt x="446" y="46"/>
                    </a:lnTo>
                    <a:lnTo>
                      <a:pt x="445" y="46"/>
                    </a:lnTo>
                    <a:lnTo>
                      <a:pt x="445" y="48"/>
                    </a:lnTo>
                    <a:lnTo>
                      <a:pt x="445" y="49"/>
                    </a:lnTo>
                    <a:lnTo>
                      <a:pt x="445" y="50"/>
                    </a:lnTo>
                    <a:lnTo>
                      <a:pt x="444" y="50"/>
                    </a:lnTo>
                    <a:lnTo>
                      <a:pt x="445" y="51"/>
                    </a:lnTo>
                    <a:lnTo>
                      <a:pt x="445" y="52"/>
                    </a:lnTo>
                    <a:lnTo>
                      <a:pt x="446" y="53"/>
                    </a:lnTo>
                    <a:lnTo>
                      <a:pt x="446" y="54"/>
                    </a:lnTo>
                    <a:lnTo>
                      <a:pt x="447" y="56"/>
                    </a:lnTo>
                    <a:lnTo>
                      <a:pt x="448" y="57"/>
                    </a:lnTo>
                    <a:lnTo>
                      <a:pt x="448" y="58"/>
                    </a:lnTo>
                    <a:lnTo>
                      <a:pt x="448" y="59"/>
                    </a:lnTo>
                    <a:lnTo>
                      <a:pt x="448" y="60"/>
                    </a:lnTo>
                    <a:lnTo>
                      <a:pt x="447" y="60"/>
                    </a:lnTo>
                    <a:lnTo>
                      <a:pt x="446" y="60"/>
                    </a:lnTo>
                    <a:lnTo>
                      <a:pt x="445" y="61"/>
                    </a:lnTo>
                    <a:lnTo>
                      <a:pt x="445" y="62"/>
                    </a:lnTo>
                    <a:lnTo>
                      <a:pt x="445" y="64"/>
                    </a:lnTo>
                    <a:lnTo>
                      <a:pt x="445" y="65"/>
                    </a:lnTo>
                    <a:lnTo>
                      <a:pt x="446" y="66"/>
                    </a:lnTo>
                    <a:lnTo>
                      <a:pt x="447" y="66"/>
                    </a:lnTo>
                    <a:lnTo>
                      <a:pt x="448" y="67"/>
                    </a:lnTo>
                    <a:lnTo>
                      <a:pt x="450" y="67"/>
                    </a:lnTo>
                    <a:lnTo>
                      <a:pt x="451" y="68"/>
                    </a:lnTo>
                    <a:lnTo>
                      <a:pt x="452" y="68"/>
                    </a:lnTo>
                    <a:lnTo>
                      <a:pt x="452" y="69"/>
                    </a:lnTo>
                    <a:lnTo>
                      <a:pt x="453" y="69"/>
                    </a:lnTo>
                    <a:lnTo>
                      <a:pt x="454" y="70"/>
                    </a:lnTo>
                    <a:lnTo>
                      <a:pt x="454" y="71"/>
                    </a:lnTo>
                    <a:lnTo>
                      <a:pt x="455" y="71"/>
                    </a:lnTo>
                    <a:lnTo>
                      <a:pt x="456" y="71"/>
                    </a:lnTo>
                    <a:lnTo>
                      <a:pt x="456" y="70"/>
                    </a:lnTo>
                    <a:lnTo>
                      <a:pt x="457" y="69"/>
                    </a:lnTo>
                    <a:lnTo>
                      <a:pt x="459" y="69"/>
                    </a:lnTo>
                    <a:lnTo>
                      <a:pt x="461" y="68"/>
                    </a:lnTo>
                    <a:lnTo>
                      <a:pt x="461" y="69"/>
                    </a:lnTo>
                    <a:lnTo>
                      <a:pt x="462" y="69"/>
                    </a:lnTo>
                    <a:lnTo>
                      <a:pt x="462" y="70"/>
                    </a:lnTo>
                    <a:lnTo>
                      <a:pt x="462" y="71"/>
                    </a:lnTo>
                    <a:lnTo>
                      <a:pt x="462" y="71"/>
                    </a:lnTo>
                    <a:lnTo>
                      <a:pt x="462" y="73"/>
                    </a:lnTo>
                    <a:lnTo>
                      <a:pt x="463" y="73"/>
                    </a:lnTo>
                    <a:lnTo>
                      <a:pt x="463" y="74"/>
                    </a:lnTo>
                    <a:lnTo>
                      <a:pt x="464" y="75"/>
                    </a:lnTo>
                    <a:lnTo>
                      <a:pt x="464" y="76"/>
                    </a:lnTo>
                    <a:lnTo>
                      <a:pt x="465" y="77"/>
                    </a:lnTo>
                    <a:lnTo>
                      <a:pt x="465" y="78"/>
                    </a:lnTo>
                    <a:lnTo>
                      <a:pt x="467" y="79"/>
                    </a:lnTo>
                    <a:lnTo>
                      <a:pt x="467" y="81"/>
                    </a:lnTo>
                    <a:lnTo>
                      <a:pt x="468" y="81"/>
                    </a:lnTo>
                    <a:lnTo>
                      <a:pt x="468" y="82"/>
                    </a:lnTo>
                    <a:lnTo>
                      <a:pt x="468" y="83"/>
                    </a:lnTo>
                    <a:lnTo>
                      <a:pt x="469" y="83"/>
                    </a:lnTo>
                    <a:lnTo>
                      <a:pt x="469" y="84"/>
                    </a:lnTo>
                    <a:lnTo>
                      <a:pt x="470" y="84"/>
                    </a:lnTo>
                    <a:lnTo>
                      <a:pt x="470" y="85"/>
                    </a:lnTo>
                    <a:lnTo>
                      <a:pt x="470" y="86"/>
                    </a:lnTo>
                    <a:lnTo>
                      <a:pt x="469" y="86"/>
                    </a:lnTo>
                    <a:lnTo>
                      <a:pt x="469" y="87"/>
                    </a:lnTo>
                    <a:lnTo>
                      <a:pt x="468" y="88"/>
                    </a:lnTo>
                    <a:lnTo>
                      <a:pt x="467" y="88"/>
                    </a:lnTo>
                    <a:lnTo>
                      <a:pt x="467" y="90"/>
                    </a:lnTo>
                    <a:lnTo>
                      <a:pt x="465" y="90"/>
                    </a:lnTo>
                    <a:lnTo>
                      <a:pt x="465" y="91"/>
                    </a:lnTo>
                    <a:lnTo>
                      <a:pt x="467" y="92"/>
                    </a:lnTo>
                    <a:lnTo>
                      <a:pt x="467" y="93"/>
                    </a:lnTo>
                    <a:lnTo>
                      <a:pt x="465" y="94"/>
                    </a:lnTo>
                    <a:lnTo>
                      <a:pt x="465" y="95"/>
                    </a:lnTo>
                    <a:lnTo>
                      <a:pt x="467" y="95"/>
                    </a:lnTo>
                    <a:lnTo>
                      <a:pt x="467" y="96"/>
                    </a:lnTo>
                    <a:lnTo>
                      <a:pt x="468" y="96"/>
                    </a:lnTo>
                    <a:lnTo>
                      <a:pt x="468" y="98"/>
                    </a:lnTo>
                    <a:lnTo>
                      <a:pt x="468" y="99"/>
                    </a:lnTo>
                    <a:lnTo>
                      <a:pt x="467" y="99"/>
                    </a:lnTo>
                    <a:lnTo>
                      <a:pt x="467" y="100"/>
                    </a:lnTo>
                    <a:lnTo>
                      <a:pt x="468" y="101"/>
                    </a:lnTo>
                    <a:lnTo>
                      <a:pt x="469" y="102"/>
                    </a:lnTo>
                    <a:lnTo>
                      <a:pt x="469" y="103"/>
                    </a:lnTo>
                    <a:lnTo>
                      <a:pt x="470" y="104"/>
                    </a:lnTo>
                    <a:lnTo>
                      <a:pt x="470" y="105"/>
                    </a:lnTo>
                    <a:lnTo>
                      <a:pt x="470" y="107"/>
                    </a:lnTo>
                    <a:lnTo>
                      <a:pt x="470" y="108"/>
                    </a:lnTo>
                    <a:lnTo>
                      <a:pt x="469" y="109"/>
                    </a:lnTo>
                    <a:lnTo>
                      <a:pt x="469" y="110"/>
                    </a:lnTo>
                    <a:lnTo>
                      <a:pt x="469" y="111"/>
                    </a:lnTo>
                    <a:lnTo>
                      <a:pt x="470" y="111"/>
                    </a:lnTo>
                    <a:lnTo>
                      <a:pt x="470" y="112"/>
                    </a:lnTo>
                    <a:lnTo>
                      <a:pt x="470" y="113"/>
                    </a:lnTo>
                    <a:lnTo>
                      <a:pt x="471" y="115"/>
                    </a:lnTo>
                    <a:lnTo>
                      <a:pt x="472" y="115"/>
                    </a:lnTo>
                    <a:lnTo>
                      <a:pt x="472" y="116"/>
                    </a:lnTo>
                    <a:lnTo>
                      <a:pt x="472" y="117"/>
                    </a:lnTo>
                    <a:lnTo>
                      <a:pt x="473" y="117"/>
                    </a:lnTo>
                    <a:lnTo>
                      <a:pt x="474" y="117"/>
                    </a:lnTo>
                    <a:lnTo>
                      <a:pt x="476" y="118"/>
                    </a:lnTo>
                    <a:lnTo>
                      <a:pt x="477" y="118"/>
                    </a:lnTo>
                    <a:lnTo>
                      <a:pt x="478" y="118"/>
                    </a:lnTo>
                    <a:lnTo>
                      <a:pt x="479" y="117"/>
                    </a:lnTo>
                    <a:lnTo>
                      <a:pt x="480" y="117"/>
                    </a:lnTo>
                    <a:lnTo>
                      <a:pt x="481" y="117"/>
                    </a:lnTo>
                    <a:lnTo>
                      <a:pt x="482" y="117"/>
                    </a:lnTo>
                    <a:lnTo>
                      <a:pt x="483" y="118"/>
                    </a:lnTo>
                    <a:lnTo>
                      <a:pt x="485" y="118"/>
                    </a:lnTo>
                    <a:lnTo>
                      <a:pt x="486" y="118"/>
                    </a:lnTo>
                    <a:lnTo>
                      <a:pt x="487" y="119"/>
                    </a:lnTo>
                    <a:lnTo>
                      <a:pt x="487" y="120"/>
                    </a:lnTo>
                    <a:lnTo>
                      <a:pt x="487" y="121"/>
                    </a:lnTo>
                    <a:lnTo>
                      <a:pt x="488" y="121"/>
                    </a:lnTo>
                    <a:lnTo>
                      <a:pt x="489" y="121"/>
                    </a:lnTo>
                    <a:lnTo>
                      <a:pt x="489" y="121"/>
                    </a:lnTo>
                    <a:lnTo>
                      <a:pt x="490" y="121"/>
                    </a:lnTo>
                    <a:lnTo>
                      <a:pt x="490" y="122"/>
                    </a:lnTo>
                    <a:lnTo>
                      <a:pt x="490" y="124"/>
                    </a:lnTo>
                    <a:lnTo>
                      <a:pt x="491" y="125"/>
                    </a:lnTo>
                    <a:lnTo>
                      <a:pt x="491" y="124"/>
                    </a:lnTo>
                    <a:lnTo>
                      <a:pt x="493" y="124"/>
                    </a:lnTo>
                    <a:lnTo>
                      <a:pt x="494" y="124"/>
                    </a:lnTo>
                    <a:lnTo>
                      <a:pt x="495" y="124"/>
                    </a:lnTo>
                    <a:lnTo>
                      <a:pt x="495" y="125"/>
                    </a:lnTo>
                    <a:lnTo>
                      <a:pt x="496" y="125"/>
                    </a:lnTo>
                    <a:lnTo>
                      <a:pt x="497" y="125"/>
                    </a:lnTo>
                    <a:lnTo>
                      <a:pt x="498" y="125"/>
                    </a:lnTo>
                    <a:lnTo>
                      <a:pt x="498" y="126"/>
                    </a:lnTo>
                    <a:lnTo>
                      <a:pt x="498" y="126"/>
                    </a:lnTo>
                    <a:lnTo>
                      <a:pt x="499" y="126"/>
                    </a:lnTo>
                    <a:lnTo>
                      <a:pt x="499" y="127"/>
                    </a:lnTo>
                    <a:lnTo>
                      <a:pt x="500" y="127"/>
                    </a:lnTo>
                    <a:lnTo>
                      <a:pt x="502" y="128"/>
                    </a:lnTo>
                    <a:lnTo>
                      <a:pt x="503" y="128"/>
                    </a:lnTo>
                    <a:lnTo>
                      <a:pt x="504" y="128"/>
                    </a:lnTo>
                    <a:lnTo>
                      <a:pt x="505" y="129"/>
                    </a:lnTo>
                    <a:lnTo>
                      <a:pt x="506" y="130"/>
                    </a:lnTo>
                    <a:lnTo>
                      <a:pt x="506" y="132"/>
                    </a:lnTo>
                    <a:lnTo>
                      <a:pt x="507" y="132"/>
                    </a:lnTo>
                    <a:lnTo>
                      <a:pt x="507" y="133"/>
                    </a:lnTo>
                    <a:lnTo>
                      <a:pt x="508" y="133"/>
                    </a:lnTo>
                    <a:lnTo>
                      <a:pt x="508" y="134"/>
                    </a:lnTo>
                    <a:lnTo>
                      <a:pt x="510" y="134"/>
                    </a:lnTo>
                    <a:lnTo>
                      <a:pt x="511" y="134"/>
                    </a:lnTo>
                    <a:lnTo>
                      <a:pt x="512" y="135"/>
                    </a:lnTo>
                    <a:lnTo>
                      <a:pt x="512" y="136"/>
                    </a:lnTo>
                    <a:lnTo>
                      <a:pt x="513" y="136"/>
                    </a:lnTo>
                    <a:lnTo>
                      <a:pt x="514" y="136"/>
                    </a:lnTo>
                    <a:lnTo>
                      <a:pt x="515" y="136"/>
                    </a:lnTo>
                    <a:lnTo>
                      <a:pt x="516" y="135"/>
                    </a:lnTo>
                    <a:lnTo>
                      <a:pt x="516" y="136"/>
                    </a:lnTo>
                    <a:lnTo>
                      <a:pt x="516" y="137"/>
                    </a:lnTo>
                    <a:lnTo>
                      <a:pt x="517" y="137"/>
                    </a:lnTo>
                    <a:lnTo>
                      <a:pt x="517" y="138"/>
                    </a:lnTo>
                    <a:lnTo>
                      <a:pt x="517" y="139"/>
                    </a:lnTo>
                    <a:lnTo>
                      <a:pt x="517" y="141"/>
                    </a:lnTo>
                    <a:lnTo>
                      <a:pt x="516" y="142"/>
                    </a:lnTo>
                    <a:lnTo>
                      <a:pt x="516" y="143"/>
                    </a:lnTo>
                    <a:lnTo>
                      <a:pt x="517" y="144"/>
                    </a:lnTo>
                    <a:lnTo>
                      <a:pt x="519" y="145"/>
                    </a:lnTo>
                    <a:lnTo>
                      <a:pt x="520" y="145"/>
                    </a:lnTo>
                    <a:lnTo>
                      <a:pt x="520" y="146"/>
                    </a:lnTo>
                    <a:lnTo>
                      <a:pt x="521" y="147"/>
                    </a:lnTo>
                    <a:lnTo>
                      <a:pt x="520" y="149"/>
                    </a:lnTo>
                    <a:lnTo>
                      <a:pt x="521" y="150"/>
                    </a:lnTo>
                    <a:lnTo>
                      <a:pt x="520" y="151"/>
                    </a:lnTo>
                    <a:lnTo>
                      <a:pt x="521" y="152"/>
                    </a:lnTo>
                    <a:lnTo>
                      <a:pt x="522" y="153"/>
                    </a:lnTo>
                    <a:lnTo>
                      <a:pt x="522" y="153"/>
                    </a:lnTo>
                    <a:lnTo>
                      <a:pt x="522" y="154"/>
                    </a:lnTo>
                    <a:lnTo>
                      <a:pt x="521" y="154"/>
                    </a:lnTo>
                    <a:lnTo>
                      <a:pt x="521" y="155"/>
                    </a:lnTo>
                    <a:lnTo>
                      <a:pt x="521" y="156"/>
                    </a:lnTo>
                    <a:lnTo>
                      <a:pt x="522" y="156"/>
                    </a:lnTo>
                    <a:lnTo>
                      <a:pt x="522" y="158"/>
                    </a:lnTo>
                    <a:lnTo>
                      <a:pt x="523" y="158"/>
                    </a:lnTo>
                    <a:lnTo>
                      <a:pt x="523" y="159"/>
                    </a:lnTo>
                    <a:lnTo>
                      <a:pt x="523" y="160"/>
                    </a:lnTo>
                    <a:lnTo>
                      <a:pt x="524" y="160"/>
                    </a:lnTo>
                    <a:lnTo>
                      <a:pt x="524" y="161"/>
                    </a:lnTo>
                    <a:lnTo>
                      <a:pt x="524" y="162"/>
                    </a:lnTo>
                    <a:lnTo>
                      <a:pt x="524" y="163"/>
                    </a:lnTo>
                    <a:lnTo>
                      <a:pt x="524" y="164"/>
                    </a:lnTo>
                    <a:lnTo>
                      <a:pt x="525" y="164"/>
                    </a:lnTo>
                    <a:lnTo>
                      <a:pt x="527" y="164"/>
                    </a:lnTo>
                    <a:lnTo>
                      <a:pt x="527" y="166"/>
                    </a:lnTo>
                    <a:lnTo>
                      <a:pt x="527" y="167"/>
                    </a:lnTo>
                    <a:lnTo>
                      <a:pt x="528" y="167"/>
                    </a:lnTo>
                    <a:lnTo>
                      <a:pt x="528" y="168"/>
                    </a:lnTo>
                    <a:lnTo>
                      <a:pt x="529" y="169"/>
                    </a:lnTo>
                    <a:lnTo>
                      <a:pt x="529" y="170"/>
                    </a:lnTo>
                    <a:lnTo>
                      <a:pt x="529" y="171"/>
                    </a:lnTo>
                    <a:lnTo>
                      <a:pt x="529" y="172"/>
                    </a:lnTo>
                    <a:lnTo>
                      <a:pt x="530" y="174"/>
                    </a:lnTo>
                    <a:lnTo>
                      <a:pt x="530" y="175"/>
                    </a:lnTo>
                    <a:lnTo>
                      <a:pt x="531" y="176"/>
                    </a:lnTo>
                    <a:lnTo>
                      <a:pt x="531" y="177"/>
                    </a:lnTo>
                    <a:lnTo>
                      <a:pt x="532" y="178"/>
                    </a:lnTo>
                    <a:lnTo>
                      <a:pt x="532" y="179"/>
                    </a:lnTo>
                    <a:lnTo>
                      <a:pt x="532" y="180"/>
                    </a:lnTo>
                    <a:lnTo>
                      <a:pt x="532" y="180"/>
                    </a:lnTo>
                    <a:lnTo>
                      <a:pt x="533" y="181"/>
                    </a:lnTo>
                    <a:lnTo>
                      <a:pt x="533" y="183"/>
                    </a:lnTo>
                    <a:lnTo>
                      <a:pt x="533" y="184"/>
                    </a:lnTo>
                    <a:lnTo>
                      <a:pt x="532" y="184"/>
                    </a:lnTo>
                    <a:lnTo>
                      <a:pt x="532" y="185"/>
                    </a:lnTo>
                    <a:lnTo>
                      <a:pt x="532" y="186"/>
                    </a:lnTo>
                    <a:lnTo>
                      <a:pt x="532" y="187"/>
                    </a:lnTo>
                    <a:lnTo>
                      <a:pt x="532" y="188"/>
                    </a:lnTo>
                    <a:lnTo>
                      <a:pt x="532" y="189"/>
                    </a:lnTo>
                    <a:lnTo>
                      <a:pt x="533" y="189"/>
                    </a:lnTo>
                    <a:lnTo>
                      <a:pt x="533" y="191"/>
                    </a:lnTo>
                    <a:lnTo>
                      <a:pt x="533" y="192"/>
                    </a:lnTo>
                    <a:lnTo>
                      <a:pt x="533" y="193"/>
                    </a:lnTo>
                    <a:lnTo>
                      <a:pt x="533" y="194"/>
                    </a:lnTo>
                    <a:lnTo>
                      <a:pt x="533" y="195"/>
                    </a:lnTo>
                    <a:lnTo>
                      <a:pt x="532" y="196"/>
                    </a:lnTo>
                    <a:lnTo>
                      <a:pt x="531" y="196"/>
                    </a:lnTo>
                    <a:lnTo>
                      <a:pt x="530" y="197"/>
                    </a:lnTo>
                    <a:lnTo>
                      <a:pt x="529" y="197"/>
                    </a:lnTo>
                    <a:lnTo>
                      <a:pt x="529" y="196"/>
                    </a:lnTo>
                    <a:lnTo>
                      <a:pt x="528" y="197"/>
                    </a:lnTo>
                    <a:lnTo>
                      <a:pt x="527" y="197"/>
                    </a:lnTo>
                    <a:lnTo>
                      <a:pt x="527" y="198"/>
                    </a:lnTo>
                    <a:lnTo>
                      <a:pt x="528" y="200"/>
                    </a:lnTo>
                    <a:lnTo>
                      <a:pt x="528" y="201"/>
                    </a:lnTo>
                    <a:lnTo>
                      <a:pt x="528" y="202"/>
                    </a:lnTo>
                    <a:lnTo>
                      <a:pt x="529" y="202"/>
                    </a:lnTo>
                    <a:lnTo>
                      <a:pt x="529" y="203"/>
                    </a:lnTo>
                    <a:lnTo>
                      <a:pt x="530" y="204"/>
                    </a:lnTo>
                    <a:lnTo>
                      <a:pt x="530" y="205"/>
                    </a:lnTo>
                    <a:lnTo>
                      <a:pt x="531" y="206"/>
                    </a:lnTo>
                    <a:lnTo>
                      <a:pt x="531" y="208"/>
                    </a:lnTo>
                    <a:lnTo>
                      <a:pt x="531" y="208"/>
                    </a:lnTo>
                    <a:lnTo>
                      <a:pt x="530" y="209"/>
                    </a:lnTo>
                    <a:lnTo>
                      <a:pt x="530" y="210"/>
                    </a:lnTo>
                    <a:lnTo>
                      <a:pt x="530" y="211"/>
                    </a:lnTo>
                    <a:lnTo>
                      <a:pt x="530" y="212"/>
                    </a:lnTo>
                    <a:lnTo>
                      <a:pt x="531" y="213"/>
                    </a:lnTo>
                    <a:lnTo>
                      <a:pt x="531" y="214"/>
                    </a:lnTo>
                    <a:lnTo>
                      <a:pt x="531" y="215"/>
                    </a:lnTo>
                    <a:lnTo>
                      <a:pt x="531" y="217"/>
                    </a:lnTo>
                    <a:lnTo>
                      <a:pt x="532" y="217"/>
                    </a:lnTo>
                    <a:lnTo>
                      <a:pt x="532" y="218"/>
                    </a:lnTo>
                    <a:lnTo>
                      <a:pt x="532" y="219"/>
                    </a:lnTo>
                    <a:lnTo>
                      <a:pt x="528" y="219"/>
                    </a:lnTo>
                    <a:lnTo>
                      <a:pt x="493" y="219"/>
                    </a:lnTo>
                    <a:lnTo>
                      <a:pt x="493" y="221"/>
                    </a:lnTo>
                    <a:lnTo>
                      <a:pt x="482" y="221"/>
                    </a:lnTo>
                    <a:lnTo>
                      <a:pt x="478" y="221"/>
                    </a:lnTo>
                    <a:lnTo>
                      <a:pt x="460" y="221"/>
                    </a:lnTo>
                    <a:lnTo>
                      <a:pt x="445" y="221"/>
                    </a:lnTo>
                    <a:lnTo>
                      <a:pt x="414" y="221"/>
                    </a:lnTo>
                    <a:lnTo>
                      <a:pt x="413" y="221"/>
                    </a:lnTo>
                    <a:lnTo>
                      <a:pt x="408" y="221"/>
                    </a:lnTo>
                    <a:lnTo>
                      <a:pt x="404" y="221"/>
                    </a:lnTo>
                    <a:lnTo>
                      <a:pt x="404" y="225"/>
                    </a:lnTo>
                    <a:lnTo>
                      <a:pt x="404" y="227"/>
                    </a:lnTo>
                    <a:lnTo>
                      <a:pt x="404" y="229"/>
                    </a:lnTo>
                    <a:lnTo>
                      <a:pt x="404" y="239"/>
                    </a:lnTo>
                    <a:lnTo>
                      <a:pt x="404" y="240"/>
                    </a:lnTo>
                    <a:lnTo>
                      <a:pt x="404" y="243"/>
                    </a:lnTo>
                    <a:lnTo>
                      <a:pt x="403" y="243"/>
                    </a:lnTo>
                    <a:lnTo>
                      <a:pt x="397" y="243"/>
                    </a:lnTo>
                    <a:lnTo>
                      <a:pt x="392" y="243"/>
                    </a:lnTo>
                    <a:lnTo>
                      <a:pt x="382" y="242"/>
                    </a:lnTo>
                    <a:lnTo>
                      <a:pt x="374" y="242"/>
                    </a:lnTo>
                    <a:lnTo>
                      <a:pt x="363" y="242"/>
                    </a:lnTo>
                    <a:lnTo>
                      <a:pt x="353" y="242"/>
                    </a:lnTo>
                    <a:lnTo>
                      <a:pt x="337" y="242"/>
                    </a:lnTo>
                    <a:lnTo>
                      <a:pt x="336" y="252"/>
                    </a:lnTo>
                    <a:lnTo>
                      <a:pt x="336" y="264"/>
                    </a:lnTo>
                    <a:lnTo>
                      <a:pt x="310" y="264"/>
                    </a:lnTo>
                    <a:lnTo>
                      <a:pt x="303" y="263"/>
                    </a:lnTo>
                    <a:lnTo>
                      <a:pt x="302" y="263"/>
                    </a:lnTo>
                    <a:lnTo>
                      <a:pt x="300" y="265"/>
                    </a:lnTo>
                    <a:lnTo>
                      <a:pt x="299" y="266"/>
                    </a:lnTo>
                    <a:lnTo>
                      <a:pt x="289" y="279"/>
                    </a:lnTo>
                    <a:lnTo>
                      <a:pt x="288" y="279"/>
                    </a:lnTo>
                    <a:lnTo>
                      <a:pt x="287" y="280"/>
                    </a:lnTo>
                    <a:lnTo>
                      <a:pt x="287" y="281"/>
                    </a:lnTo>
                    <a:lnTo>
                      <a:pt x="285" y="281"/>
                    </a:lnTo>
                    <a:lnTo>
                      <a:pt x="281" y="287"/>
                    </a:lnTo>
                    <a:lnTo>
                      <a:pt x="280" y="287"/>
                    </a:lnTo>
                    <a:lnTo>
                      <a:pt x="268" y="298"/>
                    </a:lnTo>
                    <a:lnTo>
                      <a:pt x="262" y="305"/>
                    </a:lnTo>
                    <a:lnTo>
                      <a:pt x="262" y="304"/>
                    </a:lnTo>
                    <a:lnTo>
                      <a:pt x="260" y="303"/>
                    </a:lnTo>
                    <a:lnTo>
                      <a:pt x="260" y="302"/>
                    </a:lnTo>
                    <a:lnTo>
                      <a:pt x="259" y="302"/>
                    </a:lnTo>
                    <a:lnTo>
                      <a:pt x="258" y="302"/>
                    </a:lnTo>
                    <a:lnTo>
                      <a:pt x="258" y="303"/>
                    </a:lnTo>
                    <a:lnTo>
                      <a:pt x="257" y="303"/>
                    </a:lnTo>
                    <a:lnTo>
                      <a:pt x="256" y="303"/>
                    </a:lnTo>
                    <a:lnTo>
                      <a:pt x="255" y="303"/>
                    </a:lnTo>
                    <a:lnTo>
                      <a:pt x="254" y="303"/>
                    </a:lnTo>
                    <a:lnTo>
                      <a:pt x="253" y="303"/>
                    </a:lnTo>
                    <a:lnTo>
                      <a:pt x="253" y="304"/>
                    </a:lnTo>
                    <a:lnTo>
                      <a:pt x="253" y="305"/>
                    </a:lnTo>
                    <a:lnTo>
                      <a:pt x="251" y="305"/>
                    </a:lnTo>
                    <a:lnTo>
                      <a:pt x="250" y="305"/>
                    </a:lnTo>
                    <a:lnTo>
                      <a:pt x="249" y="305"/>
                    </a:lnTo>
                    <a:lnTo>
                      <a:pt x="248" y="304"/>
                    </a:lnTo>
                    <a:lnTo>
                      <a:pt x="248" y="305"/>
                    </a:lnTo>
                    <a:lnTo>
                      <a:pt x="247" y="305"/>
                    </a:lnTo>
                    <a:lnTo>
                      <a:pt x="247" y="306"/>
                    </a:lnTo>
                    <a:lnTo>
                      <a:pt x="247" y="305"/>
                    </a:lnTo>
                    <a:lnTo>
                      <a:pt x="246" y="305"/>
                    </a:lnTo>
                    <a:lnTo>
                      <a:pt x="245" y="305"/>
                    </a:lnTo>
                    <a:lnTo>
                      <a:pt x="245" y="306"/>
                    </a:lnTo>
                    <a:lnTo>
                      <a:pt x="243" y="306"/>
                    </a:lnTo>
                    <a:lnTo>
                      <a:pt x="243" y="307"/>
                    </a:lnTo>
                    <a:lnTo>
                      <a:pt x="243" y="308"/>
                    </a:lnTo>
                    <a:lnTo>
                      <a:pt x="243" y="310"/>
                    </a:lnTo>
                    <a:lnTo>
                      <a:pt x="243" y="311"/>
                    </a:lnTo>
                    <a:lnTo>
                      <a:pt x="243" y="311"/>
                    </a:lnTo>
                    <a:lnTo>
                      <a:pt x="232" y="311"/>
                    </a:lnTo>
                    <a:lnTo>
                      <a:pt x="200" y="311"/>
                    </a:lnTo>
                    <a:lnTo>
                      <a:pt x="200" y="346"/>
                    </a:lnTo>
                    <a:lnTo>
                      <a:pt x="200" y="347"/>
                    </a:lnTo>
                    <a:lnTo>
                      <a:pt x="200" y="366"/>
                    </a:lnTo>
                    <a:lnTo>
                      <a:pt x="198" y="369"/>
                    </a:lnTo>
                    <a:lnTo>
                      <a:pt x="196" y="370"/>
                    </a:lnTo>
                    <a:lnTo>
                      <a:pt x="195" y="371"/>
                    </a:lnTo>
                    <a:lnTo>
                      <a:pt x="193" y="373"/>
                    </a:lnTo>
                    <a:lnTo>
                      <a:pt x="191" y="374"/>
                    </a:lnTo>
                    <a:lnTo>
                      <a:pt x="189" y="376"/>
                    </a:lnTo>
                    <a:lnTo>
                      <a:pt x="189" y="378"/>
                    </a:lnTo>
                    <a:lnTo>
                      <a:pt x="188" y="379"/>
                    </a:lnTo>
                    <a:lnTo>
                      <a:pt x="187" y="379"/>
                    </a:lnTo>
                    <a:lnTo>
                      <a:pt x="186" y="381"/>
                    </a:lnTo>
                    <a:lnTo>
                      <a:pt x="185" y="381"/>
                    </a:lnTo>
                    <a:lnTo>
                      <a:pt x="185" y="382"/>
                    </a:lnTo>
                    <a:lnTo>
                      <a:pt x="183" y="383"/>
                    </a:lnTo>
                    <a:lnTo>
                      <a:pt x="181" y="386"/>
                    </a:lnTo>
                    <a:lnTo>
                      <a:pt x="180" y="386"/>
                    </a:lnTo>
                    <a:lnTo>
                      <a:pt x="179" y="387"/>
                    </a:lnTo>
                    <a:lnTo>
                      <a:pt x="177" y="389"/>
                    </a:lnTo>
                    <a:lnTo>
                      <a:pt x="176" y="390"/>
                    </a:lnTo>
                    <a:lnTo>
                      <a:pt x="174" y="391"/>
                    </a:lnTo>
                    <a:lnTo>
                      <a:pt x="173" y="392"/>
                    </a:lnTo>
                    <a:lnTo>
                      <a:pt x="172" y="394"/>
                    </a:lnTo>
                    <a:lnTo>
                      <a:pt x="171" y="395"/>
                    </a:lnTo>
                    <a:lnTo>
                      <a:pt x="170" y="396"/>
                    </a:lnTo>
                    <a:lnTo>
                      <a:pt x="168" y="397"/>
                    </a:lnTo>
                    <a:lnTo>
                      <a:pt x="165" y="398"/>
                    </a:lnTo>
                    <a:lnTo>
                      <a:pt x="165" y="399"/>
                    </a:lnTo>
                    <a:lnTo>
                      <a:pt x="164" y="400"/>
                    </a:lnTo>
                    <a:lnTo>
                      <a:pt x="163" y="401"/>
                    </a:lnTo>
                    <a:lnTo>
                      <a:pt x="162" y="403"/>
                    </a:lnTo>
                    <a:lnTo>
                      <a:pt x="161" y="405"/>
                    </a:lnTo>
                    <a:lnTo>
                      <a:pt x="159" y="407"/>
                    </a:lnTo>
                    <a:lnTo>
                      <a:pt x="157" y="407"/>
                    </a:lnTo>
                    <a:lnTo>
                      <a:pt x="155" y="409"/>
                    </a:lnTo>
                    <a:lnTo>
                      <a:pt x="154" y="411"/>
                    </a:lnTo>
                    <a:lnTo>
                      <a:pt x="153" y="412"/>
                    </a:lnTo>
                    <a:lnTo>
                      <a:pt x="152" y="413"/>
                    </a:lnTo>
                    <a:lnTo>
                      <a:pt x="151" y="414"/>
                    </a:lnTo>
                    <a:lnTo>
                      <a:pt x="150" y="415"/>
                    </a:lnTo>
                    <a:lnTo>
                      <a:pt x="148" y="416"/>
                    </a:lnTo>
                    <a:lnTo>
                      <a:pt x="139" y="424"/>
                    </a:lnTo>
                    <a:lnTo>
                      <a:pt x="138" y="425"/>
                    </a:lnTo>
                    <a:lnTo>
                      <a:pt x="137" y="426"/>
                    </a:lnTo>
                    <a:lnTo>
                      <a:pt x="136" y="428"/>
                    </a:lnTo>
                    <a:lnTo>
                      <a:pt x="135" y="429"/>
                    </a:lnTo>
                    <a:lnTo>
                      <a:pt x="134" y="430"/>
                    </a:lnTo>
                    <a:lnTo>
                      <a:pt x="133" y="431"/>
                    </a:lnTo>
                    <a:lnTo>
                      <a:pt x="131" y="432"/>
                    </a:lnTo>
                    <a:lnTo>
                      <a:pt x="130" y="433"/>
                    </a:lnTo>
                    <a:lnTo>
                      <a:pt x="129" y="434"/>
                    </a:lnTo>
                    <a:lnTo>
                      <a:pt x="128" y="435"/>
                    </a:lnTo>
                    <a:lnTo>
                      <a:pt x="127" y="437"/>
                    </a:lnTo>
                    <a:lnTo>
                      <a:pt x="126" y="437"/>
                    </a:lnTo>
                    <a:lnTo>
                      <a:pt x="125" y="437"/>
                    </a:lnTo>
                    <a:lnTo>
                      <a:pt x="125" y="435"/>
                    </a:lnTo>
                    <a:lnTo>
                      <a:pt x="123" y="435"/>
                    </a:lnTo>
                    <a:lnTo>
                      <a:pt x="123" y="434"/>
                    </a:lnTo>
                    <a:lnTo>
                      <a:pt x="122" y="433"/>
                    </a:lnTo>
                    <a:lnTo>
                      <a:pt x="122" y="432"/>
                    </a:lnTo>
                    <a:lnTo>
                      <a:pt x="122" y="431"/>
                    </a:lnTo>
                    <a:lnTo>
                      <a:pt x="122" y="430"/>
                    </a:lnTo>
                    <a:lnTo>
                      <a:pt x="122" y="429"/>
                    </a:lnTo>
                    <a:lnTo>
                      <a:pt x="121" y="429"/>
                    </a:lnTo>
                    <a:lnTo>
                      <a:pt x="120" y="428"/>
                    </a:lnTo>
                    <a:lnTo>
                      <a:pt x="119" y="426"/>
                    </a:lnTo>
                    <a:lnTo>
                      <a:pt x="118" y="426"/>
                    </a:lnTo>
                    <a:lnTo>
                      <a:pt x="118" y="425"/>
                    </a:lnTo>
                    <a:lnTo>
                      <a:pt x="118" y="424"/>
                    </a:lnTo>
                    <a:lnTo>
                      <a:pt x="117" y="424"/>
                    </a:lnTo>
                    <a:lnTo>
                      <a:pt x="117" y="423"/>
                    </a:lnTo>
                    <a:lnTo>
                      <a:pt x="116" y="422"/>
                    </a:lnTo>
                    <a:lnTo>
                      <a:pt x="114" y="422"/>
                    </a:lnTo>
                    <a:lnTo>
                      <a:pt x="113" y="422"/>
                    </a:lnTo>
                    <a:lnTo>
                      <a:pt x="112" y="422"/>
                    </a:lnTo>
                    <a:lnTo>
                      <a:pt x="111" y="422"/>
                    </a:lnTo>
                    <a:lnTo>
                      <a:pt x="110" y="422"/>
                    </a:lnTo>
                    <a:lnTo>
                      <a:pt x="109" y="421"/>
                    </a:lnTo>
                    <a:lnTo>
                      <a:pt x="108" y="421"/>
                    </a:lnTo>
                    <a:lnTo>
                      <a:pt x="108" y="420"/>
                    </a:lnTo>
                    <a:lnTo>
                      <a:pt x="106" y="420"/>
                    </a:lnTo>
                    <a:lnTo>
                      <a:pt x="105" y="420"/>
                    </a:lnTo>
                    <a:lnTo>
                      <a:pt x="105" y="421"/>
                    </a:lnTo>
                    <a:lnTo>
                      <a:pt x="104" y="421"/>
                    </a:lnTo>
                    <a:lnTo>
                      <a:pt x="103" y="421"/>
                    </a:lnTo>
                    <a:lnTo>
                      <a:pt x="103" y="422"/>
                    </a:lnTo>
                    <a:lnTo>
                      <a:pt x="102" y="422"/>
                    </a:lnTo>
                    <a:lnTo>
                      <a:pt x="102" y="421"/>
                    </a:lnTo>
                    <a:lnTo>
                      <a:pt x="101" y="421"/>
                    </a:lnTo>
                    <a:lnTo>
                      <a:pt x="101" y="420"/>
                    </a:lnTo>
                    <a:lnTo>
                      <a:pt x="101" y="418"/>
                    </a:lnTo>
                    <a:lnTo>
                      <a:pt x="100" y="418"/>
                    </a:lnTo>
                    <a:lnTo>
                      <a:pt x="100" y="417"/>
                    </a:lnTo>
                    <a:lnTo>
                      <a:pt x="99" y="417"/>
                    </a:lnTo>
                    <a:lnTo>
                      <a:pt x="99" y="416"/>
                    </a:lnTo>
                    <a:lnTo>
                      <a:pt x="97" y="416"/>
                    </a:lnTo>
                    <a:lnTo>
                      <a:pt x="97" y="415"/>
                    </a:lnTo>
                    <a:lnTo>
                      <a:pt x="96" y="415"/>
                    </a:lnTo>
                    <a:lnTo>
                      <a:pt x="95" y="415"/>
                    </a:lnTo>
                    <a:lnTo>
                      <a:pt x="94" y="415"/>
                    </a:lnTo>
                    <a:lnTo>
                      <a:pt x="94" y="414"/>
                    </a:lnTo>
                    <a:lnTo>
                      <a:pt x="93" y="413"/>
                    </a:lnTo>
                    <a:lnTo>
                      <a:pt x="93" y="412"/>
                    </a:lnTo>
                    <a:lnTo>
                      <a:pt x="92" y="412"/>
                    </a:lnTo>
                    <a:lnTo>
                      <a:pt x="93" y="411"/>
                    </a:lnTo>
                    <a:lnTo>
                      <a:pt x="92" y="411"/>
                    </a:lnTo>
                    <a:lnTo>
                      <a:pt x="92" y="409"/>
                    </a:lnTo>
                    <a:lnTo>
                      <a:pt x="91" y="411"/>
                    </a:lnTo>
                    <a:lnTo>
                      <a:pt x="91" y="409"/>
                    </a:lnTo>
                    <a:lnTo>
                      <a:pt x="90" y="408"/>
                    </a:lnTo>
                    <a:lnTo>
                      <a:pt x="88" y="408"/>
                    </a:lnTo>
                    <a:lnTo>
                      <a:pt x="88" y="407"/>
                    </a:lnTo>
                    <a:lnTo>
                      <a:pt x="87" y="407"/>
                    </a:lnTo>
                    <a:lnTo>
                      <a:pt x="87" y="408"/>
                    </a:lnTo>
                    <a:lnTo>
                      <a:pt x="86" y="407"/>
                    </a:lnTo>
                    <a:lnTo>
                      <a:pt x="85" y="407"/>
                    </a:lnTo>
                    <a:lnTo>
                      <a:pt x="85" y="406"/>
                    </a:lnTo>
                    <a:lnTo>
                      <a:pt x="84" y="406"/>
                    </a:lnTo>
                    <a:lnTo>
                      <a:pt x="84" y="407"/>
                    </a:lnTo>
                    <a:lnTo>
                      <a:pt x="83" y="407"/>
                    </a:lnTo>
                    <a:lnTo>
                      <a:pt x="82" y="407"/>
                    </a:lnTo>
                    <a:lnTo>
                      <a:pt x="82" y="406"/>
                    </a:lnTo>
                    <a:lnTo>
                      <a:pt x="82" y="405"/>
                    </a:lnTo>
                    <a:lnTo>
                      <a:pt x="82" y="404"/>
                    </a:lnTo>
                    <a:lnTo>
                      <a:pt x="80" y="404"/>
                    </a:lnTo>
                    <a:lnTo>
                      <a:pt x="80" y="404"/>
                    </a:lnTo>
                    <a:lnTo>
                      <a:pt x="79" y="403"/>
                    </a:lnTo>
                    <a:lnTo>
                      <a:pt x="79" y="401"/>
                    </a:lnTo>
                    <a:lnTo>
                      <a:pt x="79" y="400"/>
                    </a:lnTo>
                    <a:lnTo>
                      <a:pt x="78" y="400"/>
                    </a:lnTo>
                    <a:lnTo>
                      <a:pt x="77" y="400"/>
                    </a:lnTo>
                    <a:lnTo>
                      <a:pt x="77" y="399"/>
                    </a:lnTo>
                    <a:lnTo>
                      <a:pt x="76" y="400"/>
                    </a:lnTo>
                    <a:lnTo>
                      <a:pt x="76" y="399"/>
                    </a:lnTo>
                    <a:lnTo>
                      <a:pt x="75" y="399"/>
                    </a:lnTo>
                    <a:lnTo>
                      <a:pt x="74" y="398"/>
                    </a:lnTo>
                    <a:lnTo>
                      <a:pt x="73" y="398"/>
                    </a:lnTo>
                    <a:lnTo>
                      <a:pt x="73" y="397"/>
                    </a:lnTo>
                    <a:lnTo>
                      <a:pt x="71" y="397"/>
                    </a:lnTo>
                    <a:lnTo>
                      <a:pt x="71" y="397"/>
                    </a:lnTo>
                    <a:lnTo>
                      <a:pt x="70" y="397"/>
                    </a:lnTo>
                    <a:lnTo>
                      <a:pt x="69" y="396"/>
                    </a:lnTo>
                    <a:lnTo>
                      <a:pt x="69" y="395"/>
                    </a:lnTo>
                    <a:lnTo>
                      <a:pt x="68" y="394"/>
                    </a:lnTo>
                    <a:lnTo>
                      <a:pt x="68" y="392"/>
                    </a:lnTo>
                    <a:lnTo>
                      <a:pt x="68" y="391"/>
                    </a:lnTo>
                    <a:lnTo>
                      <a:pt x="69" y="391"/>
                    </a:lnTo>
                    <a:lnTo>
                      <a:pt x="69" y="390"/>
                    </a:lnTo>
                    <a:lnTo>
                      <a:pt x="68" y="389"/>
                    </a:lnTo>
                    <a:lnTo>
                      <a:pt x="68" y="388"/>
                    </a:lnTo>
                    <a:lnTo>
                      <a:pt x="67" y="387"/>
                    </a:lnTo>
                    <a:lnTo>
                      <a:pt x="66" y="387"/>
                    </a:lnTo>
                    <a:lnTo>
                      <a:pt x="65" y="388"/>
                    </a:lnTo>
                    <a:lnTo>
                      <a:pt x="65" y="389"/>
                    </a:lnTo>
                    <a:lnTo>
                      <a:pt x="63" y="389"/>
                    </a:lnTo>
                    <a:lnTo>
                      <a:pt x="63" y="388"/>
                    </a:lnTo>
                    <a:lnTo>
                      <a:pt x="62" y="388"/>
                    </a:lnTo>
                    <a:lnTo>
                      <a:pt x="61" y="388"/>
                    </a:lnTo>
                    <a:lnTo>
                      <a:pt x="60" y="387"/>
                    </a:lnTo>
                    <a:lnTo>
                      <a:pt x="59" y="387"/>
                    </a:lnTo>
                    <a:lnTo>
                      <a:pt x="58" y="387"/>
                    </a:lnTo>
                    <a:lnTo>
                      <a:pt x="57" y="387"/>
                    </a:lnTo>
                    <a:lnTo>
                      <a:pt x="57" y="386"/>
                    </a:lnTo>
                    <a:lnTo>
                      <a:pt x="57" y="384"/>
                    </a:lnTo>
                    <a:lnTo>
                      <a:pt x="57" y="383"/>
                    </a:lnTo>
                    <a:lnTo>
                      <a:pt x="58" y="383"/>
                    </a:lnTo>
                    <a:lnTo>
                      <a:pt x="57" y="383"/>
                    </a:lnTo>
                    <a:lnTo>
                      <a:pt x="56" y="383"/>
                    </a:lnTo>
                    <a:lnTo>
                      <a:pt x="56" y="382"/>
                    </a:lnTo>
                    <a:lnTo>
                      <a:pt x="56" y="381"/>
                    </a:lnTo>
                    <a:lnTo>
                      <a:pt x="56" y="380"/>
                    </a:lnTo>
                    <a:lnTo>
                      <a:pt x="56" y="379"/>
                    </a:lnTo>
                    <a:lnTo>
                      <a:pt x="54" y="379"/>
                    </a:lnTo>
                    <a:lnTo>
                      <a:pt x="54" y="378"/>
                    </a:lnTo>
                    <a:lnTo>
                      <a:pt x="53" y="378"/>
                    </a:lnTo>
                    <a:lnTo>
                      <a:pt x="53" y="376"/>
                    </a:lnTo>
                    <a:lnTo>
                      <a:pt x="53" y="376"/>
                    </a:lnTo>
                    <a:lnTo>
                      <a:pt x="53" y="375"/>
                    </a:lnTo>
                    <a:lnTo>
                      <a:pt x="53" y="374"/>
                    </a:lnTo>
                    <a:lnTo>
                      <a:pt x="53" y="373"/>
                    </a:lnTo>
                    <a:lnTo>
                      <a:pt x="53" y="373"/>
                    </a:lnTo>
                    <a:lnTo>
                      <a:pt x="53" y="372"/>
                    </a:lnTo>
                    <a:lnTo>
                      <a:pt x="53" y="371"/>
                    </a:lnTo>
                    <a:lnTo>
                      <a:pt x="52" y="371"/>
                    </a:lnTo>
                    <a:lnTo>
                      <a:pt x="53" y="370"/>
                    </a:lnTo>
                    <a:lnTo>
                      <a:pt x="53" y="370"/>
                    </a:lnTo>
                    <a:lnTo>
                      <a:pt x="53" y="370"/>
                    </a:lnTo>
                    <a:lnTo>
                      <a:pt x="54" y="370"/>
                    </a:lnTo>
                    <a:lnTo>
                      <a:pt x="56" y="370"/>
                    </a:lnTo>
                    <a:lnTo>
                      <a:pt x="57" y="370"/>
                    </a:lnTo>
                    <a:lnTo>
                      <a:pt x="56" y="369"/>
                    </a:lnTo>
                    <a:lnTo>
                      <a:pt x="57" y="367"/>
                    </a:lnTo>
                    <a:lnTo>
                      <a:pt x="58" y="366"/>
                    </a:lnTo>
                    <a:lnTo>
                      <a:pt x="58" y="365"/>
                    </a:lnTo>
                    <a:lnTo>
                      <a:pt x="58" y="364"/>
                    </a:lnTo>
                    <a:lnTo>
                      <a:pt x="59" y="363"/>
                    </a:lnTo>
                    <a:lnTo>
                      <a:pt x="59" y="362"/>
                    </a:lnTo>
                    <a:lnTo>
                      <a:pt x="60" y="362"/>
                    </a:lnTo>
                    <a:lnTo>
                      <a:pt x="61" y="361"/>
                    </a:lnTo>
                    <a:lnTo>
                      <a:pt x="61" y="359"/>
                    </a:lnTo>
                    <a:lnTo>
                      <a:pt x="60" y="359"/>
                    </a:lnTo>
                    <a:lnTo>
                      <a:pt x="60" y="358"/>
                    </a:lnTo>
                    <a:lnTo>
                      <a:pt x="59" y="358"/>
                    </a:lnTo>
                    <a:lnTo>
                      <a:pt x="59" y="357"/>
                    </a:lnTo>
                    <a:lnTo>
                      <a:pt x="58" y="356"/>
                    </a:lnTo>
                    <a:lnTo>
                      <a:pt x="57" y="355"/>
                    </a:lnTo>
                    <a:lnTo>
                      <a:pt x="56" y="354"/>
                    </a:lnTo>
                    <a:lnTo>
                      <a:pt x="56" y="353"/>
                    </a:lnTo>
                    <a:lnTo>
                      <a:pt x="54" y="353"/>
                    </a:lnTo>
                    <a:lnTo>
                      <a:pt x="53" y="353"/>
                    </a:lnTo>
                    <a:lnTo>
                      <a:pt x="53" y="352"/>
                    </a:lnTo>
                    <a:lnTo>
                      <a:pt x="53" y="352"/>
                    </a:lnTo>
                    <a:lnTo>
                      <a:pt x="53" y="350"/>
                    </a:lnTo>
                    <a:lnTo>
                      <a:pt x="52" y="350"/>
                    </a:lnTo>
                    <a:lnTo>
                      <a:pt x="52" y="349"/>
                    </a:lnTo>
                    <a:lnTo>
                      <a:pt x="51" y="349"/>
                    </a:lnTo>
                    <a:lnTo>
                      <a:pt x="51" y="348"/>
                    </a:lnTo>
                    <a:lnTo>
                      <a:pt x="51" y="347"/>
                    </a:lnTo>
                    <a:lnTo>
                      <a:pt x="52" y="347"/>
                    </a:lnTo>
                    <a:lnTo>
                      <a:pt x="52" y="346"/>
                    </a:lnTo>
                    <a:lnTo>
                      <a:pt x="52" y="345"/>
                    </a:lnTo>
                    <a:lnTo>
                      <a:pt x="51" y="345"/>
                    </a:lnTo>
                    <a:lnTo>
                      <a:pt x="51" y="344"/>
                    </a:lnTo>
                    <a:lnTo>
                      <a:pt x="52" y="342"/>
                    </a:lnTo>
                    <a:lnTo>
                      <a:pt x="52" y="342"/>
                    </a:lnTo>
                    <a:lnTo>
                      <a:pt x="52" y="341"/>
                    </a:lnTo>
                    <a:lnTo>
                      <a:pt x="52" y="340"/>
                    </a:lnTo>
                    <a:lnTo>
                      <a:pt x="51" y="340"/>
                    </a:lnTo>
                    <a:lnTo>
                      <a:pt x="50" y="339"/>
                    </a:lnTo>
                    <a:lnTo>
                      <a:pt x="51" y="339"/>
                    </a:lnTo>
                    <a:lnTo>
                      <a:pt x="51" y="338"/>
                    </a:lnTo>
                    <a:lnTo>
                      <a:pt x="50" y="337"/>
                    </a:lnTo>
                    <a:lnTo>
                      <a:pt x="51" y="337"/>
                    </a:lnTo>
                    <a:lnTo>
                      <a:pt x="51" y="336"/>
                    </a:lnTo>
                    <a:lnTo>
                      <a:pt x="52" y="336"/>
                    </a:lnTo>
                    <a:lnTo>
                      <a:pt x="52" y="335"/>
                    </a:lnTo>
                    <a:lnTo>
                      <a:pt x="53" y="335"/>
                    </a:lnTo>
                    <a:lnTo>
                      <a:pt x="53" y="333"/>
                    </a:lnTo>
                    <a:lnTo>
                      <a:pt x="53" y="332"/>
                    </a:lnTo>
                    <a:lnTo>
                      <a:pt x="54" y="332"/>
                    </a:lnTo>
                    <a:lnTo>
                      <a:pt x="54" y="331"/>
                    </a:lnTo>
                    <a:lnTo>
                      <a:pt x="56" y="331"/>
                    </a:lnTo>
                    <a:lnTo>
                      <a:pt x="57" y="331"/>
                    </a:lnTo>
                    <a:lnTo>
                      <a:pt x="58" y="331"/>
                    </a:lnTo>
                    <a:lnTo>
                      <a:pt x="59" y="331"/>
                    </a:lnTo>
                    <a:lnTo>
                      <a:pt x="60" y="331"/>
                    </a:lnTo>
                    <a:lnTo>
                      <a:pt x="61" y="331"/>
                    </a:lnTo>
                    <a:lnTo>
                      <a:pt x="62" y="331"/>
                    </a:lnTo>
                    <a:lnTo>
                      <a:pt x="62" y="330"/>
                    </a:lnTo>
                    <a:lnTo>
                      <a:pt x="63" y="331"/>
                    </a:lnTo>
                    <a:lnTo>
                      <a:pt x="63" y="330"/>
                    </a:lnTo>
                    <a:lnTo>
                      <a:pt x="65" y="330"/>
                    </a:lnTo>
                    <a:lnTo>
                      <a:pt x="65" y="329"/>
                    </a:lnTo>
                    <a:lnTo>
                      <a:pt x="66" y="329"/>
                    </a:lnTo>
                    <a:lnTo>
                      <a:pt x="67" y="329"/>
                    </a:lnTo>
                    <a:lnTo>
                      <a:pt x="67" y="328"/>
                    </a:lnTo>
                    <a:lnTo>
                      <a:pt x="68" y="328"/>
                    </a:lnTo>
                    <a:lnTo>
                      <a:pt x="68" y="327"/>
                    </a:lnTo>
                    <a:lnTo>
                      <a:pt x="68" y="325"/>
                    </a:lnTo>
                    <a:lnTo>
                      <a:pt x="68" y="324"/>
                    </a:lnTo>
                    <a:lnTo>
                      <a:pt x="68" y="320"/>
                    </a:lnTo>
                    <a:lnTo>
                      <a:pt x="68" y="315"/>
                    </a:lnTo>
                    <a:lnTo>
                      <a:pt x="68" y="314"/>
                    </a:lnTo>
                    <a:lnTo>
                      <a:pt x="68" y="312"/>
                    </a:lnTo>
                    <a:lnTo>
                      <a:pt x="68" y="311"/>
                    </a:lnTo>
                    <a:lnTo>
                      <a:pt x="68" y="308"/>
                    </a:lnTo>
                    <a:lnTo>
                      <a:pt x="68" y="306"/>
                    </a:lnTo>
                    <a:lnTo>
                      <a:pt x="68" y="305"/>
                    </a:lnTo>
                    <a:lnTo>
                      <a:pt x="68" y="304"/>
                    </a:lnTo>
                    <a:lnTo>
                      <a:pt x="68" y="301"/>
                    </a:lnTo>
                    <a:lnTo>
                      <a:pt x="68" y="287"/>
                    </a:lnTo>
                    <a:lnTo>
                      <a:pt x="63" y="285"/>
                    </a:lnTo>
                    <a:lnTo>
                      <a:pt x="45" y="265"/>
                    </a:lnTo>
                    <a:lnTo>
                      <a:pt x="35" y="256"/>
                    </a:lnTo>
                    <a:lnTo>
                      <a:pt x="14" y="235"/>
                    </a:lnTo>
                    <a:lnTo>
                      <a:pt x="0" y="221"/>
                    </a:lnTo>
                    <a:lnTo>
                      <a:pt x="30" y="191"/>
                    </a:lnTo>
                    <a:lnTo>
                      <a:pt x="31" y="191"/>
                    </a:lnTo>
                    <a:lnTo>
                      <a:pt x="56" y="166"/>
                    </a:lnTo>
                    <a:lnTo>
                      <a:pt x="60" y="161"/>
                    </a:lnTo>
                    <a:lnTo>
                      <a:pt x="62" y="159"/>
                    </a:lnTo>
                    <a:lnTo>
                      <a:pt x="63" y="156"/>
                    </a:lnTo>
                    <a:lnTo>
                      <a:pt x="68" y="153"/>
                    </a:lnTo>
                    <a:lnTo>
                      <a:pt x="79" y="142"/>
                    </a:lnTo>
                    <a:lnTo>
                      <a:pt x="80" y="143"/>
                    </a:lnTo>
                    <a:lnTo>
                      <a:pt x="80" y="145"/>
                    </a:lnTo>
                    <a:lnTo>
                      <a:pt x="79" y="145"/>
                    </a:lnTo>
                    <a:lnTo>
                      <a:pt x="79" y="146"/>
                    </a:lnTo>
                    <a:lnTo>
                      <a:pt x="79" y="147"/>
                    </a:lnTo>
                    <a:lnTo>
                      <a:pt x="80" y="147"/>
                    </a:lnTo>
                    <a:lnTo>
                      <a:pt x="80" y="149"/>
                    </a:lnTo>
                    <a:lnTo>
                      <a:pt x="80" y="149"/>
                    </a:lnTo>
                    <a:lnTo>
                      <a:pt x="82" y="149"/>
                    </a:lnTo>
                    <a:lnTo>
                      <a:pt x="82" y="150"/>
                    </a:lnTo>
                    <a:lnTo>
                      <a:pt x="80" y="151"/>
                    </a:lnTo>
                    <a:lnTo>
                      <a:pt x="82" y="151"/>
                    </a:lnTo>
                    <a:lnTo>
                      <a:pt x="83" y="151"/>
                    </a:lnTo>
                    <a:lnTo>
                      <a:pt x="85" y="151"/>
                    </a:lnTo>
                    <a:lnTo>
                      <a:pt x="85" y="152"/>
                    </a:lnTo>
                    <a:lnTo>
                      <a:pt x="86" y="152"/>
                    </a:lnTo>
                    <a:lnTo>
                      <a:pt x="86" y="153"/>
                    </a:lnTo>
                    <a:lnTo>
                      <a:pt x="85" y="153"/>
                    </a:lnTo>
                    <a:lnTo>
                      <a:pt x="86" y="153"/>
                    </a:lnTo>
                    <a:lnTo>
                      <a:pt x="87" y="153"/>
                    </a:lnTo>
                    <a:lnTo>
                      <a:pt x="87" y="154"/>
                    </a:lnTo>
                    <a:lnTo>
                      <a:pt x="87" y="156"/>
                    </a:lnTo>
                    <a:lnTo>
                      <a:pt x="87" y="158"/>
                    </a:lnTo>
                    <a:lnTo>
                      <a:pt x="88" y="160"/>
                    </a:lnTo>
                    <a:lnTo>
                      <a:pt x="90" y="160"/>
                    </a:lnTo>
                    <a:lnTo>
                      <a:pt x="91" y="160"/>
                    </a:lnTo>
                    <a:lnTo>
                      <a:pt x="91" y="161"/>
                    </a:lnTo>
                    <a:lnTo>
                      <a:pt x="91" y="162"/>
                    </a:lnTo>
                    <a:lnTo>
                      <a:pt x="91" y="163"/>
                    </a:lnTo>
                    <a:lnTo>
                      <a:pt x="92" y="163"/>
                    </a:lnTo>
                    <a:lnTo>
                      <a:pt x="92" y="164"/>
                    </a:lnTo>
                    <a:lnTo>
                      <a:pt x="93" y="166"/>
                    </a:lnTo>
                    <a:lnTo>
                      <a:pt x="92" y="167"/>
                    </a:lnTo>
                    <a:lnTo>
                      <a:pt x="93" y="169"/>
                    </a:lnTo>
                    <a:lnTo>
                      <a:pt x="93" y="170"/>
                    </a:lnTo>
                    <a:lnTo>
                      <a:pt x="94" y="170"/>
                    </a:lnTo>
                    <a:lnTo>
                      <a:pt x="95" y="170"/>
                    </a:lnTo>
                    <a:lnTo>
                      <a:pt x="95" y="171"/>
                    </a:lnTo>
                    <a:lnTo>
                      <a:pt x="96" y="172"/>
                    </a:lnTo>
                    <a:lnTo>
                      <a:pt x="96" y="174"/>
                    </a:lnTo>
                    <a:lnTo>
                      <a:pt x="97" y="174"/>
                    </a:lnTo>
                    <a:lnTo>
                      <a:pt x="97" y="175"/>
                    </a:lnTo>
                    <a:lnTo>
                      <a:pt x="96" y="175"/>
                    </a:lnTo>
                    <a:lnTo>
                      <a:pt x="96" y="176"/>
                    </a:lnTo>
                    <a:lnTo>
                      <a:pt x="97" y="176"/>
                    </a:lnTo>
                    <a:lnTo>
                      <a:pt x="99" y="176"/>
                    </a:lnTo>
                    <a:lnTo>
                      <a:pt x="99" y="177"/>
                    </a:lnTo>
                    <a:lnTo>
                      <a:pt x="97" y="178"/>
                    </a:lnTo>
                    <a:lnTo>
                      <a:pt x="97" y="179"/>
                    </a:lnTo>
                    <a:lnTo>
                      <a:pt x="96" y="178"/>
                    </a:lnTo>
                    <a:lnTo>
                      <a:pt x="95" y="178"/>
                    </a:lnTo>
                    <a:lnTo>
                      <a:pt x="95" y="179"/>
                    </a:lnTo>
                    <a:lnTo>
                      <a:pt x="96" y="180"/>
                    </a:lnTo>
                    <a:lnTo>
                      <a:pt x="95" y="180"/>
                    </a:lnTo>
                    <a:lnTo>
                      <a:pt x="95" y="181"/>
                    </a:lnTo>
                    <a:lnTo>
                      <a:pt x="95" y="183"/>
                    </a:lnTo>
                    <a:lnTo>
                      <a:pt x="96" y="183"/>
                    </a:lnTo>
                    <a:lnTo>
                      <a:pt x="97" y="184"/>
                    </a:lnTo>
                    <a:lnTo>
                      <a:pt x="97" y="185"/>
                    </a:lnTo>
                    <a:lnTo>
                      <a:pt x="96" y="185"/>
                    </a:lnTo>
                    <a:lnTo>
                      <a:pt x="96" y="186"/>
                    </a:lnTo>
                    <a:lnTo>
                      <a:pt x="97" y="186"/>
                    </a:lnTo>
                    <a:lnTo>
                      <a:pt x="99" y="187"/>
                    </a:lnTo>
                    <a:lnTo>
                      <a:pt x="99" y="188"/>
                    </a:lnTo>
                    <a:lnTo>
                      <a:pt x="97" y="188"/>
                    </a:lnTo>
                    <a:lnTo>
                      <a:pt x="97" y="189"/>
                    </a:lnTo>
                    <a:lnTo>
                      <a:pt x="99" y="191"/>
                    </a:lnTo>
                    <a:lnTo>
                      <a:pt x="100" y="191"/>
                    </a:lnTo>
                    <a:lnTo>
                      <a:pt x="101" y="191"/>
                    </a:lnTo>
                    <a:lnTo>
                      <a:pt x="101" y="192"/>
                    </a:lnTo>
                    <a:lnTo>
                      <a:pt x="101" y="193"/>
                    </a:lnTo>
                    <a:lnTo>
                      <a:pt x="102" y="193"/>
                    </a:lnTo>
                    <a:lnTo>
                      <a:pt x="103" y="194"/>
                    </a:lnTo>
                    <a:lnTo>
                      <a:pt x="103" y="195"/>
                    </a:lnTo>
                    <a:lnTo>
                      <a:pt x="104" y="195"/>
                    </a:lnTo>
                    <a:lnTo>
                      <a:pt x="105" y="195"/>
                    </a:lnTo>
                    <a:lnTo>
                      <a:pt x="105" y="196"/>
                    </a:lnTo>
                    <a:lnTo>
                      <a:pt x="106" y="196"/>
                    </a:lnTo>
                    <a:lnTo>
                      <a:pt x="106" y="195"/>
                    </a:lnTo>
                    <a:lnTo>
                      <a:pt x="108" y="195"/>
                    </a:lnTo>
                    <a:lnTo>
                      <a:pt x="108" y="197"/>
                    </a:lnTo>
                    <a:lnTo>
                      <a:pt x="108" y="197"/>
                    </a:lnTo>
                    <a:lnTo>
                      <a:pt x="108" y="198"/>
                    </a:lnTo>
                    <a:lnTo>
                      <a:pt x="108" y="200"/>
                    </a:lnTo>
                    <a:lnTo>
                      <a:pt x="109" y="200"/>
                    </a:lnTo>
                    <a:lnTo>
                      <a:pt x="110" y="200"/>
                    </a:lnTo>
                    <a:lnTo>
                      <a:pt x="111" y="200"/>
                    </a:lnTo>
                    <a:lnTo>
                      <a:pt x="113" y="202"/>
                    </a:lnTo>
                    <a:lnTo>
                      <a:pt x="113" y="203"/>
                    </a:lnTo>
                    <a:lnTo>
                      <a:pt x="113" y="204"/>
                    </a:lnTo>
                    <a:lnTo>
                      <a:pt x="114" y="204"/>
                    </a:lnTo>
                    <a:lnTo>
                      <a:pt x="114" y="203"/>
                    </a:lnTo>
                    <a:lnTo>
                      <a:pt x="116" y="204"/>
                    </a:lnTo>
                    <a:lnTo>
                      <a:pt x="114" y="204"/>
                    </a:lnTo>
                    <a:lnTo>
                      <a:pt x="114" y="205"/>
                    </a:lnTo>
                    <a:lnTo>
                      <a:pt x="114" y="206"/>
                    </a:lnTo>
                    <a:lnTo>
                      <a:pt x="114" y="208"/>
                    </a:lnTo>
                    <a:lnTo>
                      <a:pt x="114" y="208"/>
                    </a:lnTo>
                    <a:lnTo>
                      <a:pt x="114" y="209"/>
                    </a:lnTo>
                    <a:lnTo>
                      <a:pt x="114" y="210"/>
                    </a:lnTo>
                    <a:lnTo>
                      <a:pt x="116" y="209"/>
                    </a:lnTo>
                    <a:lnTo>
                      <a:pt x="117" y="209"/>
                    </a:lnTo>
                    <a:lnTo>
                      <a:pt x="118" y="209"/>
                    </a:lnTo>
                    <a:lnTo>
                      <a:pt x="119" y="209"/>
                    </a:lnTo>
                    <a:lnTo>
                      <a:pt x="120" y="209"/>
                    </a:lnTo>
                    <a:lnTo>
                      <a:pt x="120" y="210"/>
                    </a:lnTo>
                    <a:lnTo>
                      <a:pt x="120" y="209"/>
                    </a:lnTo>
                    <a:lnTo>
                      <a:pt x="120" y="208"/>
                    </a:lnTo>
                    <a:lnTo>
                      <a:pt x="119" y="208"/>
                    </a:lnTo>
                    <a:lnTo>
                      <a:pt x="119" y="208"/>
                    </a:lnTo>
                    <a:lnTo>
                      <a:pt x="119" y="206"/>
                    </a:lnTo>
                    <a:lnTo>
                      <a:pt x="120" y="206"/>
                    </a:lnTo>
                    <a:lnTo>
                      <a:pt x="120" y="208"/>
                    </a:lnTo>
                    <a:lnTo>
                      <a:pt x="120" y="208"/>
                    </a:lnTo>
                    <a:lnTo>
                      <a:pt x="121" y="208"/>
                    </a:lnTo>
                    <a:lnTo>
                      <a:pt x="122" y="208"/>
                    </a:lnTo>
                    <a:lnTo>
                      <a:pt x="122" y="209"/>
                    </a:lnTo>
                    <a:lnTo>
                      <a:pt x="122" y="210"/>
                    </a:lnTo>
                    <a:lnTo>
                      <a:pt x="123" y="210"/>
                    </a:lnTo>
                    <a:lnTo>
                      <a:pt x="123" y="209"/>
                    </a:lnTo>
                    <a:lnTo>
                      <a:pt x="125" y="209"/>
                    </a:lnTo>
                    <a:lnTo>
                      <a:pt x="125" y="210"/>
                    </a:lnTo>
                    <a:lnTo>
                      <a:pt x="125" y="211"/>
                    </a:lnTo>
                    <a:lnTo>
                      <a:pt x="126" y="211"/>
                    </a:lnTo>
                    <a:lnTo>
                      <a:pt x="127" y="211"/>
                    </a:lnTo>
                    <a:lnTo>
                      <a:pt x="128" y="210"/>
                    </a:lnTo>
                    <a:lnTo>
                      <a:pt x="129" y="211"/>
                    </a:lnTo>
                    <a:lnTo>
                      <a:pt x="130" y="211"/>
                    </a:lnTo>
                    <a:lnTo>
                      <a:pt x="130" y="212"/>
                    </a:lnTo>
                    <a:lnTo>
                      <a:pt x="129" y="212"/>
                    </a:lnTo>
                    <a:lnTo>
                      <a:pt x="128" y="213"/>
                    </a:lnTo>
                    <a:lnTo>
                      <a:pt x="129" y="213"/>
                    </a:lnTo>
                    <a:lnTo>
                      <a:pt x="130" y="213"/>
                    </a:lnTo>
                    <a:lnTo>
                      <a:pt x="130" y="212"/>
                    </a:lnTo>
                    <a:lnTo>
                      <a:pt x="131" y="212"/>
                    </a:lnTo>
                    <a:lnTo>
                      <a:pt x="131" y="213"/>
                    </a:lnTo>
                    <a:lnTo>
                      <a:pt x="131" y="214"/>
                    </a:lnTo>
                    <a:lnTo>
                      <a:pt x="131" y="215"/>
                    </a:lnTo>
                    <a:lnTo>
                      <a:pt x="133" y="215"/>
                    </a:lnTo>
                    <a:lnTo>
                      <a:pt x="133" y="214"/>
                    </a:lnTo>
                    <a:lnTo>
                      <a:pt x="133" y="213"/>
                    </a:lnTo>
                    <a:lnTo>
                      <a:pt x="133" y="212"/>
                    </a:lnTo>
                    <a:lnTo>
                      <a:pt x="134" y="212"/>
                    </a:lnTo>
                    <a:lnTo>
                      <a:pt x="134" y="213"/>
                    </a:lnTo>
                    <a:lnTo>
                      <a:pt x="134" y="214"/>
                    </a:lnTo>
                    <a:lnTo>
                      <a:pt x="135" y="214"/>
                    </a:lnTo>
                    <a:lnTo>
                      <a:pt x="135" y="213"/>
                    </a:lnTo>
                    <a:lnTo>
                      <a:pt x="135" y="213"/>
                    </a:lnTo>
                    <a:lnTo>
                      <a:pt x="136" y="212"/>
                    </a:lnTo>
                    <a:lnTo>
                      <a:pt x="137" y="212"/>
                    </a:lnTo>
                    <a:lnTo>
                      <a:pt x="138" y="213"/>
                    </a:lnTo>
                    <a:lnTo>
                      <a:pt x="139" y="213"/>
                    </a:lnTo>
                    <a:lnTo>
                      <a:pt x="139" y="212"/>
                    </a:lnTo>
                    <a:lnTo>
                      <a:pt x="140" y="212"/>
                    </a:lnTo>
                    <a:lnTo>
                      <a:pt x="140" y="213"/>
                    </a:lnTo>
                    <a:lnTo>
                      <a:pt x="142" y="213"/>
                    </a:lnTo>
                    <a:lnTo>
                      <a:pt x="143" y="213"/>
                    </a:lnTo>
                    <a:lnTo>
                      <a:pt x="144" y="213"/>
                    </a:lnTo>
                    <a:lnTo>
                      <a:pt x="144" y="212"/>
                    </a:lnTo>
                    <a:lnTo>
                      <a:pt x="144" y="211"/>
                    </a:lnTo>
                    <a:lnTo>
                      <a:pt x="143" y="211"/>
                    </a:lnTo>
                    <a:lnTo>
                      <a:pt x="144" y="211"/>
                    </a:lnTo>
                    <a:lnTo>
                      <a:pt x="144" y="210"/>
                    </a:lnTo>
                    <a:lnTo>
                      <a:pt x="145" y="210"/>
                    </a:lnTo>
                    <a:lnTo>
                      <a:pt x="146" y="209"/>
                    </a:lnTo>
                    <a:lnTo>
                      <a:pt x="147" y="208"/>
                    </a:lnTo>
                    <a:lnTo>
                      <a:pt x="148" y="208"/>
                    </a:lnTo>
                    <a:lnTo>
                      <a:pt x="150" y="208"/>
                    </a:lnTo>
                    <a:lnTo>
                      <a:pt x="151" y="208"/>
                    </a:lnTo>
                    <a:lnTo>
                      <a:pt x="151" y="209"/>
                    </a:lnTo>
                    <a:lnTo>
                      <a:pt x="150" y="209"/>
                    </a:lnTo>
                    <a:lnTo>
                      <a:pt x="151" y="210"/>
                    </a:lnTo>
                    <a:lnTo>
                      <a:pt x="152" y="211"/>
                    </a:lnTo>
                    <a:lnTo>
                      <a:pt x="153" y="211"/>
                    </a:lnTo>
                    <a:lnTo>
                      <a:pt x="154" y="211"/>
                    </a:lnTo>
                    <a:lnTo>
                      <a:pt x="154" y="210"/>
                    </a:lnTo>
                    <a:lnTo>
                      <a:pt x="155" y="209"/>
                    </a:lnTo>
                    <a:lnTo>
                      <a:pt x="154" y="209"/>
                    </a:lnTo>
                    <a:lnTo>
                      <a:pt x="154" y="208"/>
                    </a:lnTo>
                    <a:lnTo>
                      <a:pt x="155" y="208"/>
                    </a:lnTo>
                    <a:lnTo>
                      <a:pt x="155" y="208"/>
                    </a:lnTo>
                    <a:lnTo>
                      <a:pt x="156" y="208"/>
                    </a:lnTo>
                    <a:lnTo>
                      <a:pt x="156" y="206"/>
                    </a:lnTo>
                    <a:lnTo>
                      <a:pt x="156" y="205"/>
                    </a:lnTo>
                    <a:lnTo>
                      <a:pt x="157" y="205"/>
                    </a:lnTo>
                    <a:lnTo>
                      <a:pt x="159" y="206"/>
                    </a:lnTo>
                    <a:lnTo>
                      <a:pt x="160" y="206"/>
                    </a:lnTo>
                    <a:lnTo>
                      <a:pt x="161" y="206"/>
                    </a:lnTo>
                    <a:lnTo>
                      <a:pt x="162" y="205"/>
                    </a:lnTo>
                    <a:lnTo>
                      <a:pt x="162" y="205"/>
                    </a:lnTo>
                    <a:lnTo>
                      <a:pt x="162" y="204"/>
                    </a:lnTo>
                    <a:lnTo>
                      <a:pt x="163" y="204"/>
                    </a:lnTo>
                    <a:lnTo>
                      <a:pt x="164" y="203"/>
                    </a:lnTo>
                    <a:lnTo>
                      <a:pt x="167" y="203"/>
                    </a:lnTo>
                    <a:lnTo>
                      <a:pt x="168" y="202"/>
                    </a:lnTo>
                    <a:lnTo>
                      <a:pt x="169" y="203"/>
                    </a:lnTo>
                    <a:lnTo>
                      <a:pt x="170" y="203"/>
                    </a:lnTo>
                    <a:lnTo>
                      <a:pt x="171" y="202"/>
                    </a:lnTo>
                    <a:lnTo>
                      <a:pt x="172" y="202"/>
                    </a:lnTo>
                    <a:lnTo>
                      <a:pt x="173" y="201"/>
                    </a:lnTo>
                    <a:lnTo>
                      <a:pt x="174" y="200"/>
                    </a:lnTo>
                    <a:lnTo>
                      <a:pt x="176" y="200"/>
                    </a:lnTo>
                    <a:lnTo>
                      <a:pt x="177" y="200"/>
                    </a:lnTo>
                    <a:lnTo>
                      <a:pt x="177" y="201"/>
                    </a:lnTo>
                    <a:lnTo>
                      <a:pt x="178" y="201"/>
                    </a:lnTo>
                    <a:lnTo>
                      <a:pt x="179" y="201"/>
                    </a:lnTo>
                    <a:lnTo>
                      <a:pt x="180" y="201"/>
                    </a:lnTo>
                    <a:lnTo>
                      <a:pt x="180" y="200"/>
                    </a:lnTo>
                    <a:lnTo>
                      <a:pt x="181" y="200"/>
                    </a:lnTo>
                    <a:lnTo>
                      <a:pt x="182" y="201"/>
                    </a:lnTo>
                    <a:lnTo>
                      <a:pt x="182" y="202"/>
                    </a:lnTo>
                    <a:lnTo>
                      <a:pt x="183" y="202"/>
                    </a:lnTo>
                    <a:lnTo>
                      <a:pt x="187" y="202"/>
                    </a:lnTo>
                    <a:lnTo>
                      <a:pt x="188" y="202"/>
                    </a:lnTo>
                    <a:lnTo>
                      <a:pt x="188" y="201"/>
                    </a:lnTo>
                    <a:lnTo>
                      <a:pt x="188" y="200"/>
                    </a:lnTo>
                    <a:lnTo>
                      <a:pt x="189" y="198"/>
                    </a:lnTo>
                    <a:lnTo>
                      <a:pt x="191" y="198"/>
                    </a:lnTo>
                    <a:lnTo>
                      <a:pt x="193" y="198"/>
                    </a:lnTo>
                    <a:lnTo>
                      <a:pt x="194" y="198"/>
                    </a:lnTo>
                    <a:lnTo>
                      <a:pt x="194" y="197"/>
                    </a:lnTo>
                    <a:lnTo>
                      <a:pt x="194" y="196"/>
                    </a:lnTo>
                    <a:lnTo>
                      <a:pt x="194" y="195"/>
                    </a:lnTo>
                    <a:lnTo>
                      <a:pt x="195" y="195"/>
                    </a:lnTo>
                    <a:lnTo>
                      <a:pt x="196" y="195"/>
                    </a:lnTo>
                    <a:lnTo>
                      <a:pt x="196" y="196"/>
                    </a:lnTo>
                    <a:lnTo>
                      <a:pt x="197" y="196"/>
                    </a:lnTo>
                    <a:lnTo>
                      <a:pt x="197" y="197"/>
                    </a:lnTo>
                    <a:lnTo>
                      <a:pt x="198" y="197"/>
                    </a:lnTo>
                    <a:lnTo>
                      <a:pt x="199" y="197"/>
                    </a:lnTo>
                    <a:lnTo>
                      <a:pt x="200" y="196"/>
                    </a:lnTo>
                    <a:lnTo>
                      <a:pt x="202" y="196"/>
                    </a:lnTo>
                    <a:lnTo>
                      <a:pt x="202" y="197"/>
                    </a:lnTo>
                    <a:lnTo>
                      <a:pt x="204" y="197"/>
                    </a:lnTo>
                    <a:lnTo>
                      <a:pt x="205" y="196"/>
                    </a:lnTo>
                    <a:lnTo>
                      <a:pt x="206" y="196"/>
                    </a:lnTo>
                    <a:lnTo>
                      <a:pt x="206" y="195"/>
                    </a:lnTo>
                    <a:lnTo>
                      <a:pt x="206" y="194"/>
                    </a:lnTo>
                    <a:lnTo>
                      <a:pt x="207" y="194"/>
                    </a:lnTo>
                    <a:lnTo>
                      <a:pt x="207" y="193"/>
                    </a:lnTo>
                    <a:lnTo>
                      <a:pt x="208" y="194"/>
                    </a:lnTo>
                    <a:lnTo>
                      <a:pt x="210" y="194"/>
                    </a:lnTo>
                    <a:lnTo>
                      <a:pt x="211" y="194"/>
                    </a:lnTo>
                    <a:lnTo>
                      <a:pt x="212" y="194"/>
                    </a:lnTo>
                    <a:lnTo>
                      <a:pt x="212" y="193"/>
                    </a:lnTo>
                    <a:lnTo>
                      <a:pt x="213" y="193"/>
                    </a:lnTo>
                    <a:lnTo>
                      <a:pt x="213" y="192"/>
                    </a:lnTo>
                    <a:lnTo>
                      <a:pt x="214" y="192"/>
                    </a:lnTo>
                    <a:lnTo>
                      <a:pt x="215" y="192"/>
                    </a:lnTo>
                    <a:lnTo>
                      <a:pt x="216" y="192"/>
                    </a:lnTo>
                    <a:lnTo>
                      <a:pt x="215" y="191"/>
                    </a:lnTo>
                    <a:lnTo>
                      <a:pt x="216" y="191"/>
                    </a:lnTo>
                    <a:lnTo>
                      <a:pt x="216" y="191"/>
                    </a:lnTo>
                    <a:lnTo>
                      <a:pt x="217" y="192"/>
                    </a:lnTo>
                    <a:lnTo>
                      <a:pt x="219" y="192"/>
                    </a:lnTo>
                    <a:lnTo>
                      <a:pt x="220" y="192"/>
                    </a:lnTo>
                    <a:lnTo>
                      <a:pt x="221" y="192"/>
                    </a:lnTo>
                    <a:lnTo>
                      <a:pt x="221" y="191"/>
                    </a:lnTo>
                    <a:lnTo>
                      <a:pt x="221" y="192"/>
                    </a:lnTo>
                    <a:lnTo>
                      <a:pt x="222" y="192"/>
                    </a:lnTo>
                    <a:lnTo>
                      <a:pt x="222" y="193"/>
                    </a:lnTo>
                    <a:lnTo>
                      <a:pt x="222" y="192"/>
                    </a:lnTo>
                    <a:lnTo>
                      <a:pt x="223" y="192"/>
                    </a:lnTo>
                    <a:lnTo>
                      <a:pt x="223" y="191"/>
                    </a:lnTo>
                    <a:lnTo>
                      <a:pt x="224" y="189"/>
                    </a:lnTo>
                    <a:lnTo>
                      <a:pt x="225" y="189"/>
                    </a:lnTo>
                    <a:lnTo>
                      <a:pt x="225" y="191"/>
                    </a:lnTo>
                    <a:lnTo>
                      <a:pt x="227" y="191"/>
                    </a:lnTo>
                    <a:lnTo>
                      <a:pt x="228" y="192"/>
                    </a:lnTo>
                    <a:lnTo>
                      <a:pt x="229" y="192"/>
                    </a:lnTo>
                    <a:lnTo>
                      <a:pt x="230" y="192"/>
                    </a:lnTo>
                    <a:lnTo>
                      <a:pt x="231" y="192"/>
                    </a:lnTo>
                    <a:lnTo>
                      <a:pt x="231" y="191"/>
                    </a:lnTo>
                    <a:lnTo>
                      <a:pt x="232" y="189"/>
                    </a:lnTo>
                    <a:lnTo>
                      <a:pt x="232" y="188"/>
                    </a:lnTo>
                    <a:lnTo>
                      <a:pt x="233" y="188"/>
                    </a:lnTo>
                    <a:lnTo>
                      <a:pt x="233" y="187"/>
                    </a:lnTo>
                    <a:lnTo>
                      <a:pt x="234" y="186"/>
                    </a:lnTo>
                    <a:lnTo>
                      <a:pt x="236" y="186"/>
                    </a:lnTo>
                    <a:lnTo>
                      <a:pt x="236" y="185"/>
                    </a:lnTo>
                    <a:lnTo>
                      <a:pt x="237" y="185"/>
                    </a:lnTo>
                    <a:lnTo>
                      <a:pt x="237" y="184"/>
                    </a:lnTo>
                    <a:lnTo>
                      <a:pt x="237" y="183"/>
                    </a:lnTo>
                    <a:lnTo>
                      <a:pt x="237" y="181"/>
                    </a:lnTo>
                    <a:lnTo>
                      <a:pt x="237" y="180"/>
                    </a:lnTo>
                    <a:lnTo>
                      <a:pt x="237" y="180"/>
                    </a:lnTo>
                    <a:lnTo>
                      <a:pt x="238" y="179"/>
                    </a:lnTo>
                    <a:lnTo>
                      <a:pt x="239" y="178"/>
                    </a:lnTo>
                    <a:lnTo>
                      <a:pt x="239" y="177"/>
                    </a:lnTo>
                    <a:lnTo>
                      <a:pt x="240" y="177"/>
                    </a:lnTo>
                    <a:lnTo>
                      <a:pt x="241" y="177"/>
                    </a:lnTo>
                    <a:lnTo>
                      <a:pt x="242" y="176"/>
                    </a:lnTo>
                    <a:lnTo>
                      <a:pt x="243" y="176"/>
                    </a:lnTo>
                    <a:lnTo>
                      <a:pt x="243" y="175"/>
                    </a:lnTo>
                    <a:lnTo>
                      <a:pt x="243" y="174"/>
                    </a:lnTo>
                    <a:lnTo>
                      <a:pt x="243" y="172"/>
                    </a:lnTo>
                    <a:lnTo>
                      <a:pt x="243" y="171"/>
                    </a:lnTo>
                    <a:lnTo>
                      <a:pt x="243" y="170"/>
                    </a:lnTo>
                    <a:lnTo>
                      <a:pt x="245" y="170"/>
                    </a:lnTo>
                    <a:lnTo>
                      <a:pt x="245" y="169"/>
                    </a:lnTo>
                    <a:lnTo>
                      <a:pt x="246" y="169"/>
                    </a:lnTo>
                    <a:lnTo>
                      <a:pt x="246" y="168"/>
                    </a:lnTo>
                    <a:lnTo>
                      <a:pt x="247" y="168"/>
                    </a:lnTo>
                    <a:lnTo>
                      <a:pt x="247" y="167"/>
                    </a:lnTo>
                    <a:lnTo>
                      <a:pt x="247" y="166"/>
                    </a:lnTo>
                    <a:lnTo>
                      <a:pt x="246" y="166"/>
                    </a:lnTo>
                    <a:lnTo>
                      <a:pt x="245" y="166"/>
                    </a:lnTo>
                    <a:lnTo>
                      <a:pt x="246" y="164"/>
                    </a:lnTo>
                    <a:lnTo>
                      <a:pt x="246" y="161"/>
                    </a:lnTo>
                    <a:lnTo>
                      <a:pt x="246" y="160"/>
                    </a:lnTo>
                    <a:lnTo>
                      <a:pt x="247" y="159"/>
                    </a:lnTo>
                    <a:lnTo>
                      <a:pt x="248" y="159"/>
                    </a:lnTo>
                    <a:lnTo>
                      <a:pt x="249" y="158"/>
                    </a:lnTo>
                    <a:lnTo>
                      <a:pt x="250" y="156"/>
                    </a:lnTo>
                    <a:lnTo>
                      <a:pt x="251" y="155"/>
                    </a:lnTo>
                    <a:lnTo>
                      <a:pt x="253" y="154"/>
                    </a:lnTo>
                    <a:lnTo>
                      <a:pt x="253" y="153"/>
                    </a:lnTo>
                    <a:lnTo>
                      <a:pt x="254" y="153"/>
                    </a:lnTo>
                    <a:lnTo>
                      <a:pt x="254" y="153"/>
                    </a:lnTo>
                    <a:lnTo>
                      <a:pt x="255" y="153"/>
                    </a:lnTo>
                    <a:lnTo>
                      <a:pt x="255" y="152"/>
                    </a:lnTo>
                    <a:lnTo>
                      <a:pt x="256" y="151"/>
                    </a:lnTo>
                    <a:lnTo>
                      <a:pt x="257" y="151"/>
                    </a:lnTo>
                    <a:lnTo>
                      <a:pt x="258" y="151"/>
                    </a:lnTo>
                    <a:lnTo>
                      <a:pt x="259" y="151"/>
                    </a:lnTo>
                    <a:lnTo>
                      <a:pt x="259" y="152"/>
                    </a:lnTo>
                    <a:lnTo>
                      <a:pt x="262" y="151"/>
                    </a:lnTo>
                    <a:lnTo>
                      <a:pt x="263" y="151"/>
                    </a:lnTo>
                    <a:lnTo>
                      <a:pt x="264" y="151"/>
                    </a:lnTo>
                    <a:lnTo>
                      <a:pt x="264" y="150"/>
                    </a:lnTo>
                    <a:lnTo>
                      <a:pt x="264" y="149"/>
                    </a:lnTo>
                    <a:lnTo>
                      <a:pt x="264" y="147"/>
                    </a:lnTo>
                    <a:lnTo>
                      <a:pt x="264" y="145"/>
                    </a:lnTo>
                    <a:lnTo>
                      <a:pt x="264" y="144"/>
                    </a:lnTo>
                    <a:lnTo>
                      <a:pt x="264" y="143"/>
                    </a:lnTo>
                    <a:lnTo>
                      <a:pt x="265" y="143"/>
                    </a:lnTo>
                    <a:lnTo>
                      <a:pt x="266" y="142"/>
                    </a:lnTo>
                    <a:lnTo>
                      <a:pt x="267" y="142"/>
                    </a:lnTo>
                    <a:lnTo>
                      <a:pt x="267" y="143"/>
                    </a:lnTo>
                    <a:lnTo>
                      <a:pt x="270" y="145"/>
                    </a:lnTo>
                    <a:lnTo>
                      <a:pt x="270" y="146"/>
                    </a:lnTo>
                    <a:lnTo>
                      <a:pt x="268" y="147"/>
                    </a:lnTo>
                    <a:lnTo>
                      <a:pt x="268" y="149"/>
                    </a:lnTo>
                    <a:lnTo>
                      <a:pt x="270" y="149"/>
                    </a:lnTo>
                    <a:lnTo>
                      <a:pt x="271" y="147"/>
                    </a:lnTo>
                    <a:lnTo>
                      <a:pt x="271" y="146"/>
                    </a:lnTo>
                    <a:lnTo>
                      <a:pt x="271" y="145"/>
                    </a:lnTo>
                    <a:lnTo>
                      <a:pt x="272" y="145"/>
                    </a:lnTo>
                    <a:lnTo>
                      <a:pt x="272" y="144"/>
                    </a:lnTo>
                    <a:lnTo>
                      <a:pt x="272" y="143"/>
                    </a:lnTo>
                    <a:lnTo>
                      <a:pt x="273" y="142"/>
                    </a:lnTo>
                    <a:lnTo>
                      <a:pt x="273" y="141"/>
                    </a:lnTo>
                    <a:lnTo>
                      <a:pt x="272" y="141"/>
                    </a:lnTo>
                    <a:lnTo>
                      <a:pt x="272" y="139"/>
                    </a:lnTo>
                    <a:lnTo>
                      <a:pt x="273" y="139"/>
                    </a:lnTo>
                    <a:lnTo>
                      <a:pt x="273" y="138"/>
                    </a:lnTo>
                    <a:lnTo>
                      <a:pt x="273" y="137"/>
                    </a:lnTo>
                    <a:lnTo>
                      <a:pt x="273" y="136"/>
                    </a:lnTo>
                    <a:lnTo>
                      <a:pt x="274" y="135"/>
                    </a:lnTo>
                    <a:lnTo>
                      <a:pt x="275" y="135"/>
                    </a:lnTo>
                    <a:lnTo>
                      <a:pt x="276" y="135"/>
                    </a:lnTo>
                    <a:lnTo>
                      <a:pt x="277" y="136"/>
                    </a:lnTo>
                    <a:lnTo>
                      <a:pt x="279" y="136"/>
                    </a:lnTo>
                    <a:lnTo>
                      <a:pt x="280" y="136"/>
                    </a:lnTo>
                    <a:lnTo>
                      <a:pt x="281" y="136"/>
                    </a:lnTo>
                    <a:lnTo>
                      <a:pt x="282" y="137"/>
                    </a:lnTo>
                    <a:lnTo>
                      <a:pt x="283" y="136"/>
                    </a:lnTo>
                    <a:lnTo>
                      <a:pt x="283" y="135"/>
                    </a:lnTo>
                    <a:lnTo>
                      <a:pt x="283" y="134"/>
                    </a:lnTo>
                    <a:lnTo>
                      <a:pt x="283" y="133"/>
                    </a:lnTo>
                    <a:lnTo>
                      <a:pt x="283" y="132"/>
                    </a:lnTo>
                    <a:lnTo>
                      <a:pt x="284" y="132"/>
                    </a:lnTo>
                    <a:lnTo>
                      <a:pt x="284" y="130"/>
                    </a:lnTo>
                    <a:lnTo>
                      <a:pt x="284" y="129"/>
                    </a:lnTo>
                    <a:lnTo>
                      <a:pt x="285" y="129"/>
                    </a:lnTo>
                    <a:lnTo>
                      <a:pt x="287" y="128"/>
                    </a:lnTo>
                    <a:lnTo>
                      <a:pt x="288" y="128"/>
                    </a:lnTo>
                    <a:lnTo>
                      <a:pt x="288" y="127"/>
                    </a:lnTo>
                    <a:lnTo>
                      <a:pt x="289" y="127"/>
                    </a:lnTo>
                    <a:lnTo>
                      <a:pt x="289" y="126"/>
                    </a:lnTo>
                    <a:lnTo>
                      <a:pt x="289" y="126"/>
                    </a:lnTo>
                    <a:lnTo>
                      <a:pt x="288" y="125"/>
                    </a:lnTo>
                    <a:lnTo>
                      <a:pt x="287" y="124"/>
                    </a:lnTo>
                    <a:lnTo>
                      <a:pt x="285" y="124"/>
                    </a:lnTo>
                    <a:lnTo>
                      <a:pt x="284" y="124"/>
                    </a:lnTo>
                    <a:lnTo>
                      <a:pt x="283" y="124"/>
                    </a:lnTo>
                    <a:lnTo>
                      <a:pt x="282" y="124"/>
                    </a:lnTo>
                    <a:lnTo>
                      <a:pt x="282" y="122"/>
                    </a:lnTo>
                    <a:lnTo>
                      <a:pt x="283" y="121"/>
                    </a:lnTo>
                    <a:lnTo>
                      <a:pt x="283" y="120"/>
                    </a:lnTo>
                    <a:lnTo>
                      <a:pt x="283" y="119"/>
                    </a:lnTo>
                    <a:lnTo>
                      <a:pt x="283" y="118"/>
                    </a:lnTo>
                    <a:lnTo>
                      <a:pt x="283" y="117"/>
                    </a:lnTo>
                    <a:lnTo>
                      <a:pt x="284" y="116"/>
                    </a:lnTo>
                    <a:lnTo>
                      <a:pt x="285" y="116"/>
                    </a:lnTo>
                    <a:lnTo>
                      <a:pt x="287" y="116"/>
                    </a:lnTo>
                    <a:lnTo>
                      <a:pt x="287" y="117"/>
                    </a:lnTo>
                    <a:lnTo>
                      <a:pt x="288" y="118"/>
                    </a:lnTo>
                    <a:lnTo>
                      <a:pt x="289" y="119"/>
                    </a:lnTo>
                    <a:lnTo>
                      <a:pt x="290" y="119"/>
                    </a:lnTo>
                    <a:lnTo>
                      <a:pt x="291" y="120"/>
                    </a:lnTo>
                    <a:lnTo>
                      <a:pt x="292" y="120"/>
                    </a:lnTo>
                    <a:lnTo>
                      <a:pt x="292" y="119"/>
                    </a:lnTo>
                    <a:lnTo>
                      <a:pt x="292" y="118"/>
                    </a:lnTo>
                    <a:lnTo>
                      <a:pt x="292" y="117"/>
                    </a:lnTo>
                    <a:lnTo>
                      <a:pt x="293" y="116"/>
                    </a:lnTo>
                    <a:lnTo>
                      <a:pt x="293" y="115"/>
                    </a:lnTo>
                    <a:lnTo>
                      <a:pt x="294" y="115"/>
                    </a:lnTo>
                    <a:lnTo>
                      <a:pt x="296" y="115"/>
                    </a:lnTo>
                    <a:lnTo>
                      <a:pt x="297" y="116"/>
                    </a:lnTo>
                    <a:lnTo>
                      <a:pt x="298" y="116"/>
                    </a:lnTo>
                    <a:lnTo>
                      <a:pt x="299" y="117"/>
                    </a:lnTo>
                    <a:lnTo>
                      <a:pt x="299" y="118"/>
                    </a:lnTo>
                    <a:lnTo>
                      <a:pt x="299" y="119"/>
                    </a:lnTo>
                    <a:lnTo>
                      <a:pt x="299" y="120"/>
                    </a:lnTo>
                    <a:lnTo>
                      <a:pt x="298" y="121"/>
                    </a:lnTo>
                    <a:lnTo>
                      <a:pt x="299" y="121"/>
                    </a:lnTo>
                    <a:lnTo>
                      <a:pt x="299" y="122"/>
                    </a:lnTo>
                    <a:lnTo>
                      <a:pt x="299" y="124"/>
                    </a:lnTo>
                    <a:lnTo>
                      <a:pt x="299" y="124"/>
                    </a:lnTo>
                    <a:lnTo>
                      <a:pt x="299" y="125"/>
                    </a:lnTo>
                    <a:lnTo>
                      <a:pt x="300" y="126"/>
                    </a:lnTo>
                    <a:lnTo>
                      <a:pt x="300" y="125"/>
                    </a:lnTo>
                    <a:lnTo>
                      <a:pt x="301" y="125"/>
                    </a:lnTo>
                    <a:lnTo>
                      <a:pt x="302" y="125"/>
                    </a:lnTo>
                    <a:lnTo>
                      <a:pt x="302" y="124"/>
                    </a:lnTo>
                    <a:lnTo>
                      <a:pt x="303" y="122"/>
                    </a:lnTo>
                    <a:lnTo>
                      <a:pt x="302" y="122"/>
                    </a:lnTo>
                    <a:lnTo>
                      <a:pt x="302" y="121"/>
                    </a:lnTo>
                    <a:lnTo>
                      <a:pt x="302" y="120"/>
                    </a:lnTo>
                    <a:lnTo>
                      <a:pt x="302" y="119"/>
                    </a:lnTo>
                    <a:lnTo>
                      <a:pt x="303" y="119"/>
                    </a:lnTo>
                    <a:lnTo>
                      <a:pt x="303" y="118"/>
                    </a:lnTo>
                    <a:lnTo>
                      <a:pt x="303" y="117"/>
                    </a:lnTo>
                    <a:lnTo>
                      <a:pt x="305" y="116"/>
                    </a:lnTo>
                    <a:lnTo>
                      <a:pt x="306" y="116"/>
                    </a:lnTo>
                    <a:lnTo>
                      <a:pt x="307" y="116"/>
                    </a:lnTo>
                    <a:lnTo>
                      <a:pt x="308" y="116"/>
                    </a:lnTo>
                    <a:lnTo>
                      <a:pt x="309" y="116"/>
                    </a:lnTo>
                    <a:lnTo>
                      <a:pt x="310" y="115"/>
                    </a:lnTo>
                    <a:lnTo>
                      <a:pt x="310" y="113"/>
                    </a:lnTo>
                    <a:lnTo>
                      <a:pt x="310" y="112"/>
                    </a:lnTo>
                    <a:lnTo>
                      <a:pt x="310" y="111"/>
                    </a:lnTo>
                    <a:lnTo>
                      <a:pt x="311" y="110"/>
                    </a:lnTo>
                    <a:lnTo>
                      <a:pt x="313" y="110"/>
                    </a:lnTo>
                    <a:lnTo>
                      <a:pt x="313" y="111"/>
                    </a:lnTo>
                    <a:lnTo>
                      <a:pt x="314" y="111"/>
                    </a:lnTo>
                    <a:lnTo>
                      <a:pt x="315" y="111"/>
                    </a:lnTo>
                    <a:lnTo>
                      <a:pt x="316" y="111"/>
                    </a:lnTo>
                    <a:lnTo>
                      <a:pt x="316" y="112"/>
                    </a:lnTo>
                    <a:lnTo>
                      <a:pt x="317" y="113"/>
                    </a:lnTo>
                    <a:lnTo>
                      <a:pt x="317" y="115"/>
                    </a:lnTo>
                    <a:lnTo>
                      <a:pt x="319" y="115"/>
                    </a:lnTo>
                    <a:lnTo>
                      <a:pt x="320" y="115"/>
                    </a:lnTo>
                    <a:lnTo>
                      <a:pt x="320" y="113"/>
                    </a:lnTo>
                    <a:lnTo>
                      <a:pt x="322" y="113"/>
                    </a:lnTo>
                    <a:lnTo>
                      <a:pt x="322" y="112"/>
                    </a:lnTo>
                    <a:lnTo>
                      <a:pt x="323" y="112"/>
                    </a:lnTo>
                    <a:lnTo>
                      <a:pt x="323" y="111"/>
                    </a:lnTo>
                    <a:lnTo>
                      <a:pt x="323" y="110"/>
                    </a:lnTo>
                    <a:lnTo>
                      <a:pt x="324" y="110"/>
                    </a:lnTo>
                    <a:lnTo>
                      <a:pt x="325" y="110"/>
                    </a:lnTo>
                    <a:lnTo>
                      <a:pt x="326" y="109"/>
                    </a:lnTo>
                    <a:lnTo>
                      <a:pt x="326" y="108"/>
                    </a:lnTo>
                    <a:lnTo>
                      <a:pt x="326" y="107"/>
                    </a:lnTo>
                    <a:lnTo>
                      <a:pt x="326" y="105"/>
                    </a:lnTo>
                    <a:lnTo>
                      <a:pt x="326" y="104"/>
                    </a:lnTo>
                    <a:lnTo>
                      <a:pt x="327" y="104"/>
                    </a:lnTo>
                    <a:lnTo>
                      <a:pt x="328" y="104"/>
                    </a:lnTo>
                    <a:lnTo>
                      <a:pt x="328" y="103"/>
                    </a:lnTo>
                    <a:lnTo>
                      <a:pt x="330" y="102"/>
                    </a:lnTo>
                    <a:lnTo>
                      <a:pt x="330" y="101"/>
                    </a:lnTo>
                    <a:lnTo>
                      <a:pt x="331" y="100"/>
                    </a:lnTo>
                    <a:lnTo>
                      <a:pt x="332" y="99"/>
                    </a:lnTo>
                    <a:lnTo>
                      <a:pt x="332" y="99"/>
                    </a:lnTo>
                    <a:lnTo>
                      <a:pt x="331" y="98"/>
                    </a:lnTo>
                    <a:lnTo>
                      <a:pt x="330" y="98"/>
                    </a:lnTo>
                    <a:lnTo>
                      <a:pt x="330" y="96"/>
                    </a:lnTo>
                    <a:lnTo>
                      <a:pt x="331" y="95"/>
                    </a:lnTo>
                    <a:lnTo>
                      <a:pt x="331" y="94"/>
                    </a:lnTo>
                    <a:lnTo>
                      <a:pt x="331" y="92"/>
                    </a:lnTo>
                    <a:lnTo>
                      <a:pt x="332" y="91"/>
                    </a:lnTo>
                    <a:lnTo>
                      <a:pt x="333" y="90"/>
                    </a:lnTo>
                    <a:lnTo>
                      <a:pt x="333" y="88"/>
                    </a:lnTo>
                    <a:lnTo>
                      <a:pt x="333" y="87"/>
                    </a:lnTo>
                    <a:lnTo>
                      <a:pt x="333" y="86"/>
                    </a:lnTo>
                    <a:lnTo>
                      <a:pt x="333" y="85"/>
                    </a:lnTo>
                    <a:lnTo>
                      <a:pt x="333" y="84"/>
                    </a:lnTo>
                    <a:lnTo>
                      <a:pt x="333" y="83"/>
                    </a:lnTo>
                    <a:lnTo>
                      <a:pt x="332" y="83"/>
                    </a:lnTo>
                    <a:lnTo>
                      <a:pt x="332" y="82"/>
                    </a:lnTo>
                    <a:lnTo>
                      <a:pt x="331" y="82"/>
                    </a:lnTo>
                    <a:lnTo>
                      <a:pt x="331" y="81"/>
                    </a:lnTo>
                    <a:lnTo>
                      <a:pt x="332" y="81"/>
                    </a:lnTo>
                    <a:lnTo>
                      <a:pt x="332" y="79"/>
                    </a:lnTo>
                    <a:lnTo>
                      <a:pt x="332" y="78"/>
                    </a:lnTo>
                    <a:lnTo>
                      <a:pt x="332" y="77"/>
                    </a:lnTo>
                    <a:lnTo>
                      <a:pt x="332" y="76"/>
                    </a:lnTo>
                    <a:lnTo>
                      <a:pt x="332" y="75"/>
                    </a:lnTo>
                    <a:lnTo>
                      <a:pt x="332" y="74"/>
                    </a:lnTo>
                    <a:lnTo>
                      <a:pt x="331" y="74"/>
                    </a:lnTo>
                    <a:lnTo>
                      <a:pt x="331" y="73"/>
                    </a:lnTo>
                    <a:lnTo>
                      <a:pt x="331" y="71"/>
                    </a:lnTo>
                    <a:lnTo>
                      <a:pt x="331" y="71"/>
                    </a:lnTo>
                    <a:lnTo>
                      <a:pt x="332" y="71"/>
                    </a:lnTo>
                    <a:lnTo>
                      <a:pt x="332" y="70"/>
                    </a:lnTo>
                    <a:lnTo>
                      <a:pt x="333" y="70"/>
                    </a:lnTo>
                    <a:lnTo>
                      <a:pt x="334" y="70"/>
                    </a:lnTo>
                    <a:lnTo>
                      <a:pt x="334" y="69"/>
                    </a:lnTo>
                    <a:lnTo>
                      <a:pt x="334" y="68"/>
                    </a:lnTo>
                    <a:lnTo>
                      <a:pt x="333" y="67"/>
                    </a:lnTo>
                    <a:lnTo>
                      <a:pt x="333" y="66"/>
                    </a:lnTo>
                    <a:lnTo>
                      <a:pt x="332" y="66"/>
                    </a:lnTo>
                    <a:lnTo>
                      <a:pt x="333" y="66"/>
                    </a:lnTo>
                    <a:lnTo>
                      <a:pt x="334" y="66"/>
                    </a:lnTo>
                    <a:lnTo>
                      <a:pt x="335" y="65"/>
                    </a:lnTo>
                    <a:lnTo>
                      <a:pt x="335" y="64"/>
                    </a:lnTo>
                    <a:lnTo>
                      <a:pt x="335" y="62"/>
                    </a:lnTo>
                    <a:lnTo>
                      <a:pt x="335" y="61"/>
                    </a:lnTo>
                    <a:lnTo>
                      <a:pt x="336" y="61"/>
                    </a:lnTo>
                    <a:lnTo>
                      <a:pt x="336" y="60"/>
                    </a:lnTo>
                    <a:lnTo>
                      <a:pt x="337" y="59"/>
                    </a:lnTo>
                    <a:lnTo>
                      <a:pt x="337" y="58"/>
                    </a:lnTo>
                    <a:lnTo>
                      <a:pt x="339" y="58"/>
                    </a:lnTo>
                    <a:lnTo>
                      <a:pt x="340" y="57"/>
                    </a:lnTo>
                    <a:lnTo>
                      <a:pt x="341" y="56"/>
                    </a:lnTo>
                    <a:lnTo>
                      <a:pt x="341" y="54"/>
                    </a:lnTo>
                    <a:lnTo>
                      <a:pt x="342" y="54"/>
                    </a:lnTo>
                    <a:lnTo>
                      <a:pt x="343" y="53"/>
                    </a:lnTo>
                    <a:lnTo>
                      <a:pt x="349" y="48"/>
                    </a:lnTo>
                    <a:lnTo>
                      <a:pt x="350" y="46"/>
                    </a:lnTo>
                    <a:lnTo>
                      <a:pt x="353" y="44"/>
                    </a:lnTo>
                    <a:lnTo>
                      <a:pt x="357" y="40"/>
                    </a:lnTo>
                    <a:lnTo>
                      <a:pt x="359" y="36"/>
                    </a:lnTo>
                    <a:lnTo>
                      <a:pt x="360" y="36"/>
                    </a:lnTo>
                    <a:lnTo>
                      <a:pt x="361" y="34"/>
                    </a:lnTo>
                    <a:lnTo>
                      <a:pt x="362" y="33"/>
                    </a:lnTo>
                    <a:lnTo>
                      <a:pt x="371" y="24"/>
                    </a:lnTo>
                    <a:lnTo>
                      <a:pt x="374" y="22"/>
                    </a:lnTo>
                    <a:lnTo>
                      <a:pt x="375" y="22"/>
                    </a:lnTo>
                    <a:lnTo>
                      <a:pt x="379" y="17"/>
                    </a:lnTo>
                    <a:lnTo>
                      <a:pt x="380" y="15"/>
                    </a:lnTo>
                    <a:lnTo>
                      <a:pt x="382" y="14"/>
                    </a:lnTo>
                    <a:lnTo>
                      <a:pt x="386" y="10"/>
                    </a:lnTo>
                    <a:lnTo>
                      <a:pt x="387" y="8"/>
                    </a:lnTo>
                    <a:lnTo>
                      <a:pt x="392" y="3"/>
                    </a:lnTo>
                    <a:lnTo>
                      <a:pt x="396" y="0"/>
                    </a:lnTo>
                    <a:lnTo>
                      <a:pt x="397" y="0"/>
                    </a:lnTo>
                    <a:lnTo>
                      <a:pt x="397" y="1"/>
                    </a:lnTo>
                    <a:lnTo>
                      <a:pt x="399" y="1"/>
                    </a:lnTo>
                    <a:lnTo>
                      <a:pt x="399" y="2"/>
                    </a:lnTo>
                    <a:lnTo>
                      <a:pt x="400" y="2"/>
                    </a:lnTo>
                    <a:lnTo>
                      <a:pt x="400" y="3"/>
                    </a:lnTo>
                    <a:lnTo>
                      <a:pt x="401" y="3"/>
                    </a:lnTo>
                    <a:lnTo>
                      <a:pt x="401" y="5"/>
                    </a:lnTo>
                    <a:lnTo>
                      <a:pt x="403" y="5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</p:grpSp>
        <p:sp>
          <p:nvSpPr>
            <p:cNvPr id="16" name="Oval 25">
              <a:extLst>
                <a:ext uri="{FF2B5EF4-FFF2-40B4-BE49-F238E27FC236}">
                  <a16:creationId xmlns:a16="http://schemas.microsoft.com/office/drawing/2014/main" id="{BAF9CED2-26D6-B753-DD33-A880616021C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810164" y="2818592"/>
              <a:ext cx="84415" cy="8441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25400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17" name="肘形连接符 164">
              <a:extLst>
                <a:ext uri="{FF2B5EF4-FFF2-40B4-BE49-F238E27FC236}">
                  <a16:creationId xmlns:a16="http://schemas.microsoft.com/office/drawing/2014/main" id="{84350C3C-FAD9-9F53-5998-46DF892C361D}"/>
                </a:ext>
              </a:extLst>
            </p:cNvPr>
            <p:cNvCxnSpPr>
              <a:cxnSpLocks/>
              <a:stCxn id="18" idx="3"/>
              <a:endCxn id="16" idx="0"/>
            </p:cNvCxnSpPr>
            <p:nvPr/>
          </p:nvCxnSpPr>
          <p:spPr>
            <a:xfrm>
              <a:off x="3444578" y="2727839"/>
              <a:ext cx="407794" cy="90753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18" name="圆角矩形 45">
              <a:extLst>
                <a:ext uri="{FF2B5EF4-FFF2-40B4-BE49-F238E27FC236}">
                  <a16:creationId xmlns:a16="http://schemas.microsoft.com/office/drawing/2014/main" id="{72DA42E5-3586-F0E4-4C82-D03164BC4480}"/>
                </a:ext>
              </a:extLst>
            </p:cNvPr>
            <p:cNvSpPr/>
            <p:nvPr/>
          </p:nvSpPr>
          <p:spPr>
            <a:xfrm>
              <a:off x="2113288" y="2563858"/>
              <a:ext cx="1331290" cy="327961"/>
            </a:xfrm>
            <a:prstGeom prst="roundRect">
              <a:avLst>
                <a:gd name="adj" fmla="val 50000"/>
              </a:avLst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algn="ctr" defTabSz="913706"/>
              <a:r>
                <a:rPr lang="en-US" altLang="zh-CN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rPr>
                <a:t>Alameda</a:t>
              </a:r>
            </a:p>
          </p:txBody>
        </p:sp>
        <p:sp>
          <p:nvSpPr>
            <p:cNvPr id="19" name="Oval 25">
              <a:extLst>
                <a:ext uri="{FF2B5EF4-FFF2-40B4-BE49-F238E27FC236}">
                  <a16:creationId xmlns:a16="http://schemas.microsoft.com/office/drawing/2014/main" id="{1AB4FEDF-DA4B-8C09-4A96-4F07B954B6B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912974" y="3022181"/>
              <a:ext cx="84415" cy="8441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25400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20" name="肘形连接符 164">
              <a:extLst>
                <a:ext uri="{FF2B5EF4-FFF2-40B4-BE49-F238E27FC236}">
                  <a16:creationId xmlns:a16="http://schemas.microsoft.com/office/drawing/2014/main" id="{AA10DA1F-9F7F-9639-85F0-476897D82175}"/>
                </a:ext>
              </a:extLst>
            </p:cNvPr>
            <p:cNvCxnSpPr>
              <a:cxnSpLocks/>
              <a:stCxn id="21" idx="3"/>
              <a:endCxn id="19" idx="4"/>
            </p:cNvCxnSpPr>
            <p:nvPr/>
          </p:nvCxnSpPr>
          <p:spPr>
            <a:xfrm flipV="1">
              <a:off x="3575213" y="3106596"/>
              <a:ext cx="379969" cy="131548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21" name="圆角矩形 45">
              <a:extLst>
                <a:ext uri="{FF2B5EF4-FFF2-40B4-BE49-F238E27FC236}">
                  <a16:creationId xmlns:a16="http://schemas.microsoft.com/office/drawing/2014/main" id="{BA21FC0E-2A1D-07FE-AEE7-B3167A987E02}"/>
                </a:ext>
              </a:extLst>
            </p:cNvPr>
            <p:cNvSpPr/>
            <p:nvPr/>
          </p:nvSpPr>
          <p:spPr>
            <a:xfrm>
              <a:off x="2243923" y="3074163"/>
              <a:ext cx="1331290" cy="327961"/>
            </a:xfrm>
            <a:prstGeom prst="roundRect">
              <a:avLst>
                <a:gd name="adj" fmla="val 50000"/>
              </a:avLst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algn="ctr" defTabSz="913706"/>
              <a:r>
                <a:rPr lang="en-US" altLang="zh-CN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rPr>
                <a:t>Santa Clara</a:t>
              </a:r>
            </a:p>
          </p:txBody>
        </p:sp>
        <p:sp>
          <p:nvSpPr>
            <p:cNvPr id="22" name="Oval 25">
              <a:extLst>
                <a:ext uri="{FF2B5EF4-FFF2-40B4-BE49-F238E27FC236}">
                  <a16:creationId xmlns:a16="http://schemas.microsoft.com/office/drawing/2014/main" id="{DFE5BA02-970F-705D-D986-EFBFCD3EE95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019417" y="4092483"/>
              <a:ext cx="84415" cy="8441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25400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23" name="肘形连接符 164">
              <a:extLst>
                <a:ext uri="{FF2B5EF4-FFF2-40B4-BE49-F238E27FC236}">
                  <a16:creationId xmlns:a16="http://schemas.microsoft.com/office/drawing/2014/main" id="{3B1EEC81-E961-C713-EC57-CA91CE1790AC}"/>
                </a:ext>
              </a:extLst>
            </p:cNvPr>
            <p:cNvCxnSpPr>
              <a:cxnSpLocks/>
              <a:stCxn id="24" idx="3"/>
              <a:endCxn id="22" idx="0"/>
            </p:cNvCxnSpPr>
            <p:nvPr/>
          </p:nvCxnSpPr>
          <p:spPr>
            <a:xfrm>
              <a:off x="3940800" y="3730343"/>
              <a:ext cx="1120825" cy="362140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24" name="圆角矩形 45">
              <a:extLst>
                <a:ext uri="{FF2B5EF4-FFF2-40B4-BE49-F238E27FC236}">
                  <a16:creationId xmlns:a16="http://schemas.microsoft.com/office/drawing/2014/main" id="{99DEF90B-CCB9-3485-1936-0785AD04560E}"/>
                </a:ext>
              </a:extLst>
            </p:cNvPr>
            <p:cNvSpPr/>
            <p:nvPr/>
          </p:nvSpPr>
          <p:spPr>
            <a:xfrm>
              <a:off x="2609510" y="3566362"/>
              <a:ext cx="1331290" cy="327961"/>
            </a:xfrm>
            <a:prstGeom prst="roundRect">
              <a:avLst>
                <a:gd name="adj" fmla="val 50000"/>
              </a:avLst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algn="ctr" defTabSz="913706"/>
              <a:r>
                <a:rPr lang="en-US" altLang="zh-CN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rPr>
                <a:t>Los Angeles</a:t>
              </a:r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6DCC54B0-4780-F038-E201-183C2AE3801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225918" y="4425617"/>
              <a:ext cx="84415" cy="8441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25400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26" name="肘形连接符 164">
              <a:extLst>
                <a:ext uri="{FF2B5EF4-FFF2-40B4-BE49-F238E27FC236}">
                  <a16:creationId xmlns:a16="http://schemas.microsoft.com/office/drawing/2014/main" id="{7111A232-E231-864D-8DB6-C2ED3B5AF041}"/>
                </a:ext>
              </a:extLst>
            </p:cNvPr>
            <p:cNvCxnSpPr>
              <a:cxnSpLocks/>
              <a:stCxn id="27" idx="3"/>
              <a:endCxn id="25" idx="0"/>
            </p:cNvCxnSpPr>
            <p:nvPr/>
          </p:nvCxnSpPr>
          <p:spPr>
            <a:xfrm>
              <a:off x="4293823" y="4235880"/>
              <a:ext cx="974303" cy="189737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27" name="圆角矩形 45">
              <a:extLst>
                <a:ext uri="{FF2B5EF4-FFF2-40B4-BE49-F238E27FC236}">
                  <a16:creationId xmlns:a16="http://schemas.microsoft.com/office/drawing/2014/main" id="{EB7E2FE7-0402-5231-89A2-36291F3BA27F}"/>
                </a:ext>
              </a:extLst>
            </p:cNvPr>
            <p:cNvSpPr/>
            <p:nvPr/>
          </p:nvSpPr>
          <p:spPr>
            <a:xfrm>
              <a:off x="2962533" y="4071899"/>
              <a:ext cx="1331290" cy="327961"/>
            </a:xfrm>
            <a:prstGeom prst="roundRect">
              <a:avLst>
                <a:gd name="adj" fmla="val 50000"/>
              </a:avLst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algn="ctr" defTabSz="913706"/>
              <a:r>
                <a:rPr lang="en-US" altLang="zh-CN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rPr>
                <a:t>Orange</a:t>
              </a:r>
            </a:p>
          </p:txBody>
        </p:sp>
        <p:sp>
          <p:nvSpPr>
            <p:cNvPr id="28" name="Oval 25">
              <a:extLst>
                <a:ext uri="{FF2B5EF4-FFF2-40B4-BE49-F238E27FC236}">
                  <a16:creationId xmlns:a16="http://schemas.microsoft.com/office/drawing/2014/main" id="{7B88EA8A-2EA3-49C7-7105-021AA734CCD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561198" y="4713272"/>
              <a:ext cx="84415" cy="8441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25400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29" name="肘形连接符 164">
              <a:extLst>
                <a:ext uri="{FF2B5EF4-FFF2-40B4-BE49-F238E27FC236}">
                  <a16:creationId xmlns:a16="http://schemas.microsoft.com/office/drawing/2014/main" id="{B630EE79-DD2D-1257-537D-18DE58B03B27}"/>
                </a:ext>
              </a:extLst>
            </p:cNvPr>
            <p:cNvCxnSpPr>
              <a:cxnSpLocks/>
              <a:stCxn id="30" idx="3"/>
              <a:endCxn id="28" idx="0"/>
            </p:cNvCxnSpPr>
            <p:nvPr/>
          </p:nvCxnSpPr>
          <p:spPr>
            <a:xfrm>
              <a:off x="4646847" y="4683683"/>
              <a:ext cx="956559" cy="29589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30" name="圆角矩形 45">
              <a:extLst>
                <a:ext uri="{FF2B5EF4-FFF2-40B4-BE49-F238E27FC236}">
                  <a16:creationId xmlns:a16="http://schemas.microsoft.com/office/drawing/2014/main" id="{2D4098FF-F9EF-F596-450A-5FE7DD10529D}"/>
                </a:ext>
              </a:extLst>
            </p:cNvPr>
            <p:cNvSpPr/>
            <p:nvPr/>
          </p:nvSpPr>
          <p:spPr>
            <a:xfrm>
              <a:off x="3315557" y="4519702"/>
              <a:ext cx="1331290" cy="327961"/>
            </a:xfrm>
            <a:prstGeom prst="roundRect">
              <a:avLst>
                <a:gd name="adj" fmla="val 50000"/>
              </a:avLst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algn="ctr" defTabSz="913706"/>
              <a:r>
                <a:rPr lang="en-US" altLang="zh-CN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rPr>
                <a:t>San Diego</a:t>
              </a:r>
            </a:p>
          </p:txBody>
        </p:sp>
        <p:sp>
          <p:nvSpPr>
            <p:cNvPr id="31" name="Oval 25">
              <a:extLst>
                <a:ext uri="{FF2B5EF4-FFF2-40B4-BE49-F238E27FC236}">
                  <a16:creationId xmlns:a16="http://schemas.microsoft.com/office/drawing/2014/main" id="{87B11B8D-C6BC-6534-7326-9DF85B70FC6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827525" y="4094987"/>
              <a:ext cx="84415" cy="8441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25400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32" name="肘形连接符 164">
              <a:extLst>
                <a:ext uri="{FF2B5EF4-FFF2-40B4-BE49-F238E27FC236}">
                  <a16:creationId xmlns:a16="http://schemas.microsoft.com/office/drawing/2014/main" id="{2A6D3FA7-EC16-A048-21DC-0235E5ACBBBE}"/>
                </a:ext>
              </a:extLst>
            </p:cNvPr>
            <p:cNvCxnSpPr>
              <a:cxnSpLocks/>
              <a:stCxn id="33" idx="1"/>
              <a:endCxn id="31" idx="0"/>
            </p:cNvCxnSpPr>
            <p:nvPr/>
          </p:nvCxnSpPr>
          <p:spPr>
            <a:xfrm rot="10800000" flipV="1">
              <a:off x="5869733" y="3775075"/>
              <a:ext cx="414890" cy="319912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33" name="圆角矩形 45">
              <a:extLst>
                <a:ext uri="{FF2B5EF4-FFF2-40B4-BE49-F238E27FC236}">
                  <a16:creationId xmlns:a16="http://schemas.microsoft.com/office/drawing/2014/main" id="{5A4A1260-781B-C019-024E-AB2FB3ED2F62}"/>
                </a:ext>
              </a:extLst>
            </p:cNvPr>
            <p:cNvSpPr/>
            <p:nvPr/>
          </p:nvSpPr>
          <p:spPr>
            <a:xfrm>
              <a:off x="6284623" y="3611094"/>
              <a:ext cx="1331290" cy="327961"/>
            </a:xfrm>
            <a:prstGeom prst="roundRect">
              <a:avLst>
                <a:gd name="adj" fmla="val 50000"/>
              </a:avLst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algn="ctr" defTabSz="913706"/>
              <a:r>
                <a:rPr lang="en-US" altLang="zh-CN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rPr>
                <a:t>San Bernardino</a:t>
              </a:r>
            </a:p>
          </p:txBody>
        </p:sp>
        <p:sp>
          <p:nvSpPr>
            <p:cNvPr id="34" name="Oval 25">
              <a:extLst>
                <a:ext uri="{FF2B5EF4-FFF2-40B4-BE49-F238E27FC236}">
                  <a16:creationId xmlns:a16="http://schemas.microsoft.com/office/drawing/2014/main" id="{F717C6E0-3CCF-FE8E-B65C-5CFF40EFD22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032401" y="4417997"/>
              <a:ext cx="84415" cy="8441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25400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35" name="肘形连接符 164">
              <a:extLst>
                <a:ext uri="{FF2B5EF4-FFF2-40B4-BE49-F238E27FC236}">
                  <a16:creationId xmlns:a16="http://schemas.microsoft.com/office/drawing/2014/main" id="{4C4D6F5D-92F0-DBEB-1A20-894DE466FD2F}"/>
                </a:ext>
              </a:extLst>
            </p:cNvPr>
            <p:cNvCxnSpPr>
              <a:cxnSpLocks/>
              <a:stCxn id="36" idx="1"/>
              <a:endCxn id="34" idx="0"/>
            </p:cNvCxnSpPr>
            <p:nvPr/>
          </p:nvCxnSpPr>
          <p:spPr>
            <a:xfrm rot="10800000" flipV="1">
              <a:off x="6074610" y="4202225"/>
              <a:ext cx="457995" cy="215772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36" name="圆角矩形 45">
              <a:extLst>
                <a:ext uri="{FF2B5EF4-FFF2-40B4-BE49-F238E27FC236}">
                  <a16:creationId xmlns:a16="http://schemas.microsoft.com/office/drawing/2014/main" id="{D4704975-611C-A237-C370-483A89F6D0A2}"/>
                </a:ext>
              </a:extLst>
            </p:cNvPr>
            <p:cNvSpPr/>
            <p:nvPr/>
          </p:nvSpPr>
          <p:spPr>
            <a:xfrm>
              <a:off x="6532604" y="4038244"/>
              <a:ext cx="1331290" cy="327961"/>
            </a:xfrm>
            <a:prstGeom prst="roundRect">
              <a:avLst>
                <a:gd name="adj" fmla="val 50000"/>
              </a:avLst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algn="ctr" defTabSz="913706"/>
              <a:r>
                <a:rPr lang="en-US" altLang="zh-CN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rPr>
                <a:t>Riverside</a:t>
              </a:r>
            </a:p>
          </p:txBody>
        </p:sp>
        <p:sp>
          <p:nvSpPr>
            <p:cNvPr id="37" name="Oval 25">
              <a:extLst>
                <a:ext uri="{FF2B5EF4-FFF2-40B4-BE49-F238E27FC236}">
                  <a16:creationId xmlns:a16="http://schemas.microsoft.com/office/drawing/2014/main" id="{615FC698-C133-3C70-E187-DA10BB2618F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773425" y="3047237"/>
              <a:ext cx="84415" cy="8441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25400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38" name="肘形连接符 164">
              <a:extLst>
                <a:ext uri="{FF2B5EF4-FFF2-40B4-BE49-F238E27FC236}">
                  <a16:creationId xmlns:a16="http://schemas.microsoft.com/office/drawing/2014/main" id="{23998914-80EE-3393-7618-0580C076CE57}"/>
                </a:ext>
              </a:extLst>
            </p:cNvPr>
            <p:cNvCxnSpPr>
              <a:cxnSpLocks/>
              <a:stCxn id="39" idx="1"/>
              <a:endCxn id="37" idx="0"/>
            </p:cNvCxnSpPr>
            <p:nvPr/>
          </p:nvCxnSpPr>
          <p:spPr>
            <a:xfrm rot="10800000" flipV="1">
              <a:off x="4815633" y="2727325"/>
              <a:ext cx="414890" cy="319912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39" name="圆角矩形 45">
              <a:extLst>
                <a:ext uri="{FF2B5EF4-FFF2-40B4-BE49-F238E27FC236}">
                  <a16:creationId xmlns:a16="http://schemas.microsoft.com/office/drawing/2014/main" id="{7F0841F4-C68A-2A05-71B8-8C4C3715B5CC}"/>
                </a:ext>
              </a:extLst>
            </p:cNvPr>
            <p:cNvSpPr/>
            <p:nvPr/>
          </p:nvSpPr>
          <p:spPr>
            <a:xfrm>
              <a:off x="5230523" y="2563344"/>
              <a:ext cx="1331290" cy="327961"/>
            </a:xfrm>
            <a:prstGeom prst="roundRect">
              <a:avLst>
                <a:gd name="adj" fmla="val 50000"/>
              </a:avLst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algn="ctr" defTabSz="913706"/>
              <a:r>
                <a:rPr lang="en-US" altLang="zh-CN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rPr>
                <a:t>Fresno</a:t>
              </a:r>
            </a:p>
          </p:txBody>
        </p:sp>
        <p:sp>
          <p:nvSpPr>
            <p:cNvPr id="40" name="Oval 25">
              <a:extLst>
                <a:ext uri="{FF2B5EF4-FFF2-40B4-BE49-F238E27FC236}">
                  <a16:creationId xmlns:a16="http://schemas.microsoft.com/office/drawing/2014/main" id="{9E518687-8796-83C9-E481-FFF61D28433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89372" y="2433786"/>
              <a:ext cx="84415" cy="8441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25400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41" name="肘形连接符 164">
              <a:extLst>
                <a:ext uri="{FF2B5EF4-FFF2-40B4-BE49-F238E27FC236}">
                  <a16:creationId xmlns:a16="http://schemas.microsoft.com/office/drawing/2014/main" id="{37CF9404-4616-2B9F-9C6E-1B699CAE8746}"/>
                </a:ext>
              </a:extLst>
            </p:cNvPr>
            <p:cNvCxnSpPr>
              <a:cxnSpLocks/>
              <a:stCxn id="42" idx="1"/>
              <a:endCxn id="40" idx="0"/>
            </p:cNvCxnSpPr>
            <p:nvPr/>
          </p:nvCxnSpPr>
          <p:spPr>
            <a:xfrm rot="10800000" flipV="1">
              <a:off x="4131580" y="1715922"/>
              <a:ext cx="491458" cy="717863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42" name="圆角矩形 45">
              <a:extLst>
                <a:ext uri="{FF2B5EF4-FFF2-40B4-BE49-F238E27FC236}">
                  <a16:creationId xmlns:a16="http://schemas.microsoft.com/office/drawing/2014/main" id="{2B41EB56-0547-F947-6789-3811AEFA6F49}"/>
                </a:ext>
              </a:extLst>
            </p:cNvPr>
            <p:cNvSpPr/>
            <p:nvPr/>
          </p:nvSpPr>
          <p:spPr>
            <a:xfrm>
              <a:off x="4623038" y="1551942"/>
              <a:ext cx="1331290" cy="327961"/>
            </a:xfrm>
            <a:prstGeom prst="roundRect">
              <a:avLst>
                <a:gd name="adj" fmla="val 50000"/>
              </a:avLst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algn="ctr" defTabSz="913706"/>
              <a:r>
                <a:rPr lang="en-US" altLang="zh-CN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rPr>
                <a:t>Sacramento</a:t>
              </a:r>
            </a:p>
          </p:txBody>
        </p:sp>
        <p:sp>
          <p:nvSpPr>
            <p:cNvPr id="54" name="Oval 25">
              <a:extLst>
                <a:ext uri="{FF2B5EF4-FFF2-40B4-BE49-F238E27FC236}">
                  <a16:creationId xmlns:a16="http://schemas.microsoft.com/office/drawing/2014/main" id="{BB2D2749-2347-FF40-B250-9650482C126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892714" y="2697942"/>
              <a:ext cx="84415" cy="8441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>
              <a:outerShdw dist="25400" dir="2700000" sx="66000" sy="66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 sz="12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cxnSp>
          <p:nvCxnSpPr>
            <p:cNvPr id="55" name="肘形连接符 164">
              <a:extLst>
                <a:ext uri="{FF2B5EF4-FFF2-40B4-BE49-F238E27FC236}">
                  <a16:creationId xmlns:a16="http://schemas.microsoft.com/office/drawing/2014/main" id="{AAC6B1D3-1F18-DCBA-A151-22A3FA23A0CF}"/>
                </a:ext>
              </a:extLst>
            </p:cNvPr>
            <p:cNvCxnSpPr>
              <a:cxnSpLocks/>
              <a:stCxn id="56" idx="3"/>
              <a:endCxn id="54" idx="0"/>
            </p:cNvCxnSpPr>
            <p:nvPr/>
          </p:nvCxnSpPr>
          <p:spPr>
            <a:xfrm>
              <a:off x="3240773" y="2195961"/>
              <a:ext cx="694149" cy="501981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</p:cxnSp>
        <p:sp>
          <p:nvSpPr>
            <p:cNvPr id="56" name="圆角矩形 45">
              <a:extLst>
                <a:ext uri="{FF2B5EF4-FFF2-40B4-BE49-F238E27FC236}">
                  <a16:creationId xmlns:a16="http://schemas.microsoft.com/office/drawing/2014/main" id="{9C9217D2-081E-C1F8-65D0-782B5324096C}"/>
                </a:ext>
              </a:extLst>
            </p:cNvPr>
            <p:cNvSpPr/>
            <p:nvPr/>
          </p:nvSpPr>
          <p:spPr>
            <a:xfrm>
              <a:off x="1909483" y="2031980"/>
              <a:ext cx="1331290" cy="327961"/>
            </a:xfrm>
            <a:prstGeom prst="roundRect">
              <a:avLst>
                <a:gd name="adj" fmla="val 50000"/>
              </a:avLst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algn="ctr" defTabSz="913706"/>
              <a:r>
                <a:rPr lang="en-US" altLang="zh-CN" sz="1200" kern="0" dirty="0">
                  <a:solidFill>
                    <a:sysClr val="windowText" lastClr="000000"/>
                  </a:solidFill>
                  <a:latin typeface="Calibri" pitchFamily="34" charset="0"/>
                  <a:ea typeface="微软雅黑" pitchFamily="34" charset="-122"/>
                  <a:cs typeface="Calibri" pitchFamily="34" charset="0"/>
                </a:rPr>
                <a:t>Contra Costa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C403198-5508-3C43-729A-E79A99D2DAA3}"/>
              </a:ext>
            </a:extLst>
          </p:cNvPr>
          <p:cNvGrpSpPr/>
          <p:nvPr/>
        </p:nvGrpSpPr>
        <p:grpSpPr>
          <a:xfrm>
            <a:off x="5662403" y="1417265"/>
            <a:ext cx="2802653" cy="2802653"/>
            <a:chOff x="2540402" y="540152"/>
            <a:chExt cx="4063194" cy="4063194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82AA299-D83A-C338-249B-82B5E3202A00}"/>
                </a:ext>
              </a:extLst>
            </p:cNvPr>
            <p:cNvSpPr/>
            <p:nvPr/>
          </p:nvSpPr>
          <p:spPr>
            <a:xfrm>
              <a:off x="3444875" y="1444625"/>
              <a:ext cx="2254249" cy="2254249"/>
            </a:xfrm>
            <a:custGeom>
              <a:avLst/>
              <a:gdLst>
                <a:gd name="csX0" fmla="*/ 0 w 2254249"/>
                <a:gd name="csY0" fmla="*/ 1127125 h 2254249"/>
                <a:gd name="csX1" fmla="*/ 1127125 w 2254249"/>
                <a:gd name="csY1" fmla="*/ 0 h 2254249"/>
                <a:gd name="csX2" fmla="*/ 2254250 w 2254249"/>
                <a:gd name="csY2" fmla="*/ 1127125 h 2254249"/>
                <a:gd name="csX3" fmla="*/ 1127125 w 2254249"/>
                <a:gd name="csY3" fmla="*/ 2254250 h 2254249"/>
                <a:gd name="csX4" fmla="*/ 0 w 2254249"/>
                <a:gd name="csY4" fmla="*/ 1127125 h 22542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254249" h="2254249">
                  <a:moveTo>
                    <a:pt x="0" y="1127125"/>
                  </a:moveTo>
                  <a:cubicBezTo>
                    <a:pt x="0" y="504631"/>
                    <a:pt x="504631" y="0"/>
                    <a:pt x="1127125" y="0"/>
                  </a:cubicBezTo>
                  <a:cubicBezTo>
                    <a:pt x="1749619" y="0"/>
                    <a:pt x="2254250" y="504631"/>
                    <a:pt x="2254250" y="1127125"/>
                  </a:cubicBezTo>
                  <a:cubicBezTo>
                    <a:pt x="2254250" y="1749619"/>
                    <a:pt x="1749619" y="2254250"/>
                    <a:pt x="1127125" y="2254250"/>
                  </a:cubicBezTo>
                  <a:cubicBezTo>
                    <a:pt x="504631" y="2254250"/>
                    <a:pt x="0" y="1749619"/>
                    <a:pt x="0" y="1127125"/>
                  </a:cubicBezTo>
                  <a:close/>
                </a:path>
              </a:pathLst>
            </a:custGeom>
            <a:solidFill>
              <a:srgbClr val="C3B996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03787" tIns="403787" rIns="403787" bIns="403787" numCol="1" spcCol="1270" anchor="ctr" anchorCtr="0">
              <a:noAutofit/>
            </a:bodyPr>
            <a:lstStyle/>
            <a:p>
              <a:pPr marL="0" lvl="0" indent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800" kern="120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764504F-C619-CF44-D8B5-1664FCB0AAA8}"/>
                </a:ext>
              </a:extLst>
            </p:cNvPr>
            <p:cNvSpPr/>
            <p:nvPr/>
          </p:nvSpPr>
          <p:spPr>
            <a:xfrm>
              <a:off x="4008437" y="540152"/>
              <a:ext cx="1127124" cy="1127124"/>
            </a:xfrm>
            <a:custGeom>
              <a:avLst/>
              <a:gdLst>
                <a:gd name="csX0" fmla="*/ 0 w 1127124"/>
                <a:gd name="csY0" fmla="*/ 563562 h 1127124"/>
                <a:gd name="csX1" fmla="*/ 563562 w 1127124"/>
                <a:gd name="csY1" fmla="*/ 0 h 1127124"/>
                <a:gd name="csX2" fmla="*/ 1127124 w 1127124"/>
                <a:gd name="csY2" fmla="*/ 563562 h 1127124"/>
                <a:gd name="csX3" fmla="*/ 563562 w 1127124"/>
                <a:gd name="csY3" fmla="*/ 1127124 h 1127124"/>
                <a:gd name="csX4" fmla="*/ 0 w 1127124"/>
                <a:gd name="csY4" fmla="*/ 563562 h 11271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27124" h="1127124">
                  <a:moveTo>
                    <a:pt x="0" y="563562"/>
                  </a:moveTo>
                  <a:cubicBezTo>
                    <a:pt x="0" y="252315"/>
                    <a:pt x="252315" y="0"/>
                    <a:pt x="563562" y="0"/>
                  </a:cubicBezTo>
                  <a:cubicBezTo>
                    <a:pt x="874809" y="0"/>
                    <a:pt x="1127124" y="252315"/>
                    <a:pt x="1127124" y="563562"/>
                  </a:cubicBezTo>
                  <a:cubicBezTo>
                    <a:pt x="1127124" y="874809"/>
                    <a:pt x="874809" y="1127124"/>
                    <a:pt x="563562" y="1127124"/>
                  </a:cubicBezTo>
                  <a:cubicBezTo>
                    <a:pt x="252315" y="1127124"/>
                    <a:pt x="0" y="874809"/>
                    <a:pt x="0" y="563562"/>
                  </a:cubicBezTo>
                  <a:close/>
                </a:path>
              </a:pathLst>
            </a:custGeom>
            <a:solidFill>
              <a:srgbClr val="4BACC6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201893" tIns="201893" rIns="201893" bIns="201893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900" kern="120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A3C4A66-293C-4211-06A1-0F492FCCA3C1}"/>
                </a:ext>
              </a:extLst>
            </p:cNvPr>
            <p:cNvSpPr/>
            <p:nvPr/>
          </p:nvSpPr>
          <p:spPr>
            <a:xfrm>
              <a:off x="5476472" y="2008187"/>
              <a:ext cx="1127124" cy="1127124"/>
            </a:xfrm>
            <a:custGeom>
              <a:avLst/>
              <a:gdLst>
                <a:gd name="csX0" fmla="*/ 0 w 1127124"/>
                <a:gd name="csY0" fmla="*/ 563562 h 1127124"/>
                <a:gd name="csX1" fmla="*/ 563562 w 1127124"/>
                <a:gd name="csY1" fmla="*/ 0 h 1127124"/>
                <a:gd name="csX2" fmla="*/ 1127124 w 1127124"/>
                <a:gd name="csY2" fmla="*/ 563562 h 1127124"/>
                <a:gd name="csX3" fmla="*/ 563562 w 1127124"/>
                <a:gd name="csY3" fmla="*/ 1127124 h 1127124"/>
                <a:gd name="csX4" fmla="*/ 0 w 1127124"/>
                <a:gd name="csY4" fmla="*/ 563562 h 11271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27124" h="1127124">
                  <a:moveTo>
                    <a:pt x="0" y="563562"/>
                  </a:moveTo>
                  <a:cubicBezTo>
                    <a:pt x="0" y="252315"/>
                    <a:pt x="252315" y="0"/>
                    <a:pt x="563562" y="0"/>
                  </a:cubicBezTo>
                  <a:cubicBezTo>
                    <a:pt x="874809" y="0"/>
                    <a:pt x="1127124" y="252315"/>
                    <a:pt x="1127124" y="563562"/>
                  </a:cubicBezTo>
                  <a:cubicBezTo>
                    <a:pt x="1127124" y="874809"/>
                    <a:pt x="874809" y="1127124"/>
                    <a:pt x="563562" y="1127124"/>
                  </a:cubicBezTo>
                  <a:cubicBezTo>
                    <a:pt x="252315" y="1127124"/>
                    <a:pt x="0" y="874809"/>
                    <a:pt x="0" y="563562"/>
                  </a:cubicBezTo>
                  <a:close/>
                </a:path>
              </a:pathLst>
            </a:custGeom>
            <a:solidFill>
              <a:schemeClr val="accent6"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201893" tIns="201893" rIns="201893" bIns="201893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900" kern="120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85A5F4C-D2C7-A3DB-5239-41B917052225}"/>
                </a:ext>
              </a:extLst>
            </p:cNvPr>
            <p:cNvSpPr/>
            <p:nvPr/>
          </p:nvSpPr>
          <p:spPr>
            <a:xfrm>
              <a:off x="4008437" y="3476222"/>
              <a:ext cx="1127124" cy="1127124"/>
            </a:xfrm>
            <a:custGeom>
              <a:avLst/>
              <a:gdLst>
                <a:gd name="csX0" fmla="*/ 0 w 1127124"/>
                <a:gd name="csY0" fmla="*/ 563562 h 1127124"/>
                <a:gd name="csX1" fmla="*/ 563562 w 1127124"/>
                <a:gd name="csY1" fmla="*/ 0 h 1127124"/>
                <a:gd name="csX2" fmla="*/ 1127124 w 1127124"/>
                <a:gd name="csY2" fmla="*/ 563562 h 1127124"/>
                <a:gd name="csX3" fmla="*/ 563562 w 1127124"/>
                <a:gd name="csY3" fmla="*/ 1127124 h 1127124"/>
                <a:gd name="csX4" fmla="*/ 0 w 1127124"/>
                <a:gd name="csY4" fmla="*/ 563562 h 11271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27124" h="1127124">
                  <a:moveTo>
                    <a:pt x="0" y="563562"/>
                  </a:moveTo>
                  <a:cubicBezTo>
                    <a:pt x="0" y="252315"/>
                    <a:pt x="252315" y="0"/>
                    <a:pt x="563562" y="0"/>
                  </a:cubicBezTo>
                  <a:cubicBezTo>
                    <a:pt x="874809" y="0"/>
                    <a:pt x="1127124" y="252315"/>
                    <a:pt x="1127124" y="563562"/>
                  </a:cubicBezTo>
                  <a:cubicBezTo>
                    <a:pt x="1127124" y="874809"/>
                    <a:pt x="874809" y="1127124"/>
                    <a:pt x="563562" y="1127124"/>
                  </a:cubicBezTo>
                  <a:cubicBezTo>
                    <a:pt x="252315" y="1127124"/>
                    <a:pt x="0" y="874809"/>
                    <a:pt x="0" y="563562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201893" tIns="201893" rIns="201893" bIns="201893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900" kern="120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8A5E32A-708D-E91D-8779-154E958B7F76}"/>
                </a:ext>
              </a:extLst>
            </p:cNvPr>
            <p:cNvSpPr/>
            <p:nvPr/>
          </p:nvSpPr>
          <p:spPr>
            <a:xfrm>
              <a:off x="2540402" y="2008187"/>
              <a:ext cx="1127124" cy="1127124"/>
            </a:xfrm>
            <a:custGeom>
              <a:avLst/>
              <a:gdLst>
                <a:gd name="csX0" fmla="*/ 0 w 1127124"/>
                <a:gd name="csY0" fmla="*/ 563562 h 1127124"/>
                <a:gd name="csX1" fmla="*/ 563562 w 1127124"/>
                <a:gd name="csY1" fmla="*/ 0 h 1127124"/>
                <a:gd name="csX2" fmla="*/ 1127124 w 1127124"/>
                <a:gd name="csY2" fmla="*/ 563562 h 1127124"/>
                <a:gd name="csX3" fmla="*/ 563562 w 1127124"/>
                <a:gd name="csY3" fmla="*/ 1127124 h 1127124"/>
                <a:gd name="csX4" fmla="*/ 0 w 1127124"/>
                <a:gd name="csY4" fmla="*/ 563562 h 11271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27124" h="1127124">
                  <a:moveTo>
                    <a:pt x="0" y="563562"/>
                  </a:moveTo>
                  <a:cubicBezTo>
                    <a:pt x="0" y="252315"/>
                    <a:pt x="252315" y="0"/>
                    <a:pt x="563562" y="0"/>
                  </a:cubicBezTo>
                  <a:cubicBezTo>
                    <a:pt x="874809" y="0"/>
                    <a:pt x="1127124" y="252315"/>
                    <a:pt x="1127124" y="563562"/>
                  </a:cubicBezTo>
                  <a:cubicBezTo>
                    <a:pt x="1127124" y="874809"/>
                    <a:pt x="874809" y="1127124"/>
                    <a:pt x="563562" y="1127124"/>
                  </a:cubicBezTo>
                  <a:cubicBezTo>
                    <a:pt x="252315" y="1127124"/>
                    <a:pt x="0" y="874809"/>
                    <a:pt x="0" y="563562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201893" tIns="201893" rIns="201893" bIns="201893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900" kern="1200"/>
            </a:p>
          </p:txBody>
        </p:sp>
      </p:grpSp>
      <p:sp>
        <p:nvSpPr>
          <p:cNvPr id="72" name="Freeform 107">
            <a:extLst>
              <a:ext uri="{FF2B5EF4-FFF2-40B4-BE49-F238E27FC236}">
                <a16:creationId xmlns:a16="http://schemas.microsoft.com/office/drawing/2014/main" id="{8EAFC1C0-0995-96A4-E4E3-AEE5F3AE1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1414" y="1629582"/>
            <a:ext cx="284631" cy="349228"/>
          </a:xfrm>
          <a:custGeom>
            <a:avLst/>
            <a:gdLst>
              <a:gd name="T0" fmla="*/ 280 w 516"/>
              <a:gd name="T1" fmla="*/ 0 h 634"/>
              <a:gd name="T2" fmla="*/ 280 w 516"/>
              <a:gd name="T3" fmla="*/ 0 h 634"/>
              <a:gd name="T4" fmla="*/ 236 w 516"/>
              <a:gd name="T5" fmla="*/ 0 h 634"/>
              <a:gd name="T6" fmla="*/ 206 w 516"/>
              <a:gd name="T7" fmla="*/ 44 h 634"/>
              <a:gd name="T8" fmla="*/ 206 w 516"/>
              <a:gd name="T9" fmla="*/ 589 h 634"/>
              <a:gd name="T10" fmla="*/ 236 w 516"/>
              <a:gd name="T11" fmla="*/ 633 h 634"/>
              <a:gd name="T12" fmla="*/ 280 w 516"/>
              <a:gd name="T13" fmla="*/ 633 h 634"/>
              <a:gd name="T14" fmla="*/ 324 w 516"/>
              <a:gd name="T15" fmla="*/ 589 h 634"/>
              <a:gd name="T16" fmla="*/ 324 w 516"/>
              <a:gd name="T17" fmla="*/ 44 h 634"/>
              <a:gd name="T18" fmla="*/ 280 w 516"/>
              <a:gd name="T19" fmla="*/ 0 h 634"/>
              <a:gd name="T20" fmla="*/ 280 w 516"/>
              <a:gd name="T21" fmla="*/ 574 h 634"/>
              <a:gd name="T22" fmla="*/ 280 w 516"/>
              <a:gd name="T23" fmla="*/ 574 h 634"/>
              <a:gd name="T24" fmla="*/ 265 w 516"/>
              <a:gd name="T25" fmla="*/ 589 h 634"/>
              <a:gd name="T26" fmla="*/ 236 w 516"/>
              <a:gd name="T27" fmla="*/ 574 h 634"/>
              <a:gd name="T28" fmla="*/ 236 w 516"/>
              <a:gd name="T29" fmla="*/ 59 h 634"/>
              <a:gd name="T30" fmla="*/ 265 w 516"/>
              <a:gd name="T31" fmla="*/ 44 h 634"/>
              <a:gd name="T32" fmla="*/ 280 w 516"/>
              <a:gd name="T33" fmla="*/ 59 h 634"/>
              <a:gd name="T34" fmla="*/ 280 w 516"/>
              <a:gd name="T35" fmla="*/ 574 h 634"/>
              <a:gd name="T36" fmla="*/ 89 w 516"/>
              <a:gd name="T37" fmla="*/ 177 h 634"/>
              <a:gd name="T38" fmla="*/ 89 w 516"/>
              <a:gd name="T39" fmla="*/ 177 h 634"/>
              <a:gd name="T40" fmla="*/ 44 w 516"/>
              <a:gd name="T41" fmla="*/ 177 h 634"/>
              <a:gd name="T42" fmla="*/ 0 w 516"/>
              <a:gd name="T43" fmla="*/ 221 h 634"/>
              <a:gd name="T44" fmla="*/ 0 w 516"/>
              <a:gd name="T45" fmla="*/ 589 h 634"/>
              <a:gd name="T46" fmla="*/ 44 w 516"/>
              <a:gd name="T47" fmla="*/ 633 h 634"/>
              <a:gd name="T48" fmla="*/ 89 w 516"/>
              <a:gd name="T49" fmla="*/ 633 h 634"/>
              <a:gd name="T50" fmla="*/ 118 w 516"/>
              <a:gd name="T51" fmla="*/ 589 h 634"/>
              <a:gd name="T52" fmla="*/ 118 w 516"/>
              <a:gd name="T53" fmla="*/ 221 h 634"/>
              <a:gd name="T54" fmla="*/ 89 w 516"/>
              <a:gd name="T55" fmla="*/ 177 h 634"/>
              <a:gd name="T56" fmla="*/ 89 w 516"/>
              <a:gd name="T57" fmla="*/ 574 h 634"/>
              <a:gd name="T58" fmla="*/ 89 w 516"/>
              <a:gd name="T59" fmla="*/ 574 h 634"/>
              <a:gd name="T60" fmla="*/ 59 w 516"/>
              <a:gd name="T61" fmla="*/ 589 h 634"/>
              <a:gd name="T62" fmla="*/ 44 w 516"/>
              <a:gd name="T63" fmla="*/ 574 h 634"/>
              <a:gd name="T64" fmla="*/ 44 w 516"/>
              <a:gd name="T65" fmla="*/ 236 h 634"/>
              <a:gd name="T66" fmla="*/ 59 w 516"/>
              <a:gd name="T67" fmla="*/ 221 h 634"/>
              <a:gd name="T68" fmla="*/ 89 w 516"/>
              <a:gd name="T69" fmla="*/ 236 h 634"/>
              <a:gd name="T70" fmla="*/ 89 w 516"/>
              <a:gd name="T71" fmla="*/ 574 h 634"/>
              <a:gd name="T72" fmla="*/ 471 w 516"/>
              <a:gd name="T73" fmla="*/ 324 h 634"/>
              <a:gd name="T74" fmla="*/ 471 w 516"/>
              <a:gd name="T75" fmla="*/ 324 h 634"/>
              <a:gd name="T76" fmla="*/ 442 w 516"/>
              <a:gd name="T77" fmla="*/ 324 h 634"/>
              <a:gd name="T78" fmla="*/ 398 w 516"/>
              <a:gd name="T79" fmla="*/ 353 h 634"/>
              <a:gd name="T80" fmla="*/ 398 w 516"/>
              <a:gd name="T81" fmla="*/ 589 h 634"/>
              <a:gd name="T82" fmla="*/ 442 w 516"/>
              <a:gd name="T83" fmla="*/ 633 h 634"/>
              <a:gd name="T84" fmla="*/ 471 w 516"/>
              <a:gd name="T85" fmla="*/ 633 h 634"/>
              <a:gd name="T86" fmla="*/ 515 w 516"/>
              <a:gd name="T87" fmla="*/ 589 h 634"/>
              <a:gd name="T88" fmla="*/ 515 w 516"/>
              <a:gd name="T89" fmla="*/ 353 h 634"/>
              <a:gd name="T90" fmla="*/ 471 w 516"/>
              <a:gd name="T91" fmla="*/ 324 h 634"/>
              <a:gd name="T92" fmla="*/ 471 w 516"/>
              <a:gd name="T93" fmla="*/ 574 h 634"/>
              <a:gd name="T94" fmla="*/ 471 w 516"/>
              <a:gd name="T95" fmla="*/ 574 h 634"/>
              <a:gd name="T96" fmla="*/ 457 w 516"/>
              <a:gd name="T97" fmla="*/ 589 h 634"/>
              <a:gd name="T98" fmla="*/ 442 w 516"/>
              <a:gd name="T99" fmla="*/ 574 h 634"/>
              <a:gd name="T100" fmla="*/ 442 w 516"/>
              <a:gd name="T101" fmla="*/ 383 h 634"/>
              <a:gd name="T102" fmla="*/ 457 w 516"/>
              <a:gd name="T103" fmla="*/ 353 h 634"/>
              <a:gd name="T104" fmla="*/ 471 w 516"/>
              <a:gd name="T105" fmla="*/ 383 h 634"/>
              <a:gd name="T106" fmla="*/ 471 w 516"/>
              <a:gd name="T107" fmla="*/ 574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16" h="634">
                <a:moveTo>
                  <a:pt x="280" y="0"/>
                </a:moveTo>
                <a:lnTo>
                  <a:pt x="280" y="0"/>
                </a:lnTo>
                <a:cubicBezTo>
                  <a:pt x="236" y="0"/>
                  <a:pt x="236" y="0"/>
                  <a:pt x="236" y="0"/>
                </a:cubicBezTo>
                <a:cubicBezTo>
                  <a:pt x="221" y="0"/>
                  <a:pt x="206" y="30"/>
                  <a:pt x="206" y="44"/>
                </a:cubicBezTo>
                <a:cubicBezTo>
                  <a:pt x="206" y="589"/>
                  <a:pt x="206" y="589"/>
                  <a:pt x="206" y="589"/>
                </a:cubicBezTo>
                <a:cubicBezTo>
                  <a:pt x="206" y="619"/>
                  <a:pt x="221" y="633"/>
                  <a:pt x="236" y="633"/>
                </a:cubicBezTo>
                <a:cubicBezTo>
                  <a:pt x="280" y="633"/>
                  <a:pt x="280" y="633"/>
                  <a:pt x="280" y="633"/>
                </a:cubicBezTo>
                <a:cubicBezTo>
                  <a:pt x="295" y="633"/>
                  <a:pt x="324" y="619"/>
                  <a:pt x="324" y="589"/>
                </a:cubicBezTo>
                <a:cubicBezTo>
                  <a:pt x="324" y="44"/>
                  <a:pt x="324" y="44"/>
                  <a:pt x="324" y="44"/>
                </a:cubicBezTo>
                <a:cubicBezTo>
                  <a:pt x="324" y="30"/>
                  <a:pt x="295" y="0"/>
                  <a:pt x="280" y="0"/>
                </a:cubicBezTo>
                <a:close/>
                <a:moveTo>
                  <a:pt x="280" y="574"/>
                </a:moveTo>
                <a:lnTo>
                  <a:pt x="280" y="574"/>
                </a:lnTo>
                <a:cubicBezTo>
                  <a:pt x="280" y="589"/>
                  <a:pt x="265" y="589"/>
                  <a:pt x="265" y="589"/>
                </a:cubicBezTo>
                <a:cubicBezTo>
                  <a:pt x="251" y="589"/>
                  <a:pt x="236" y="589"/>
                  <a:pt x="236" y="574"/>
                </a:cubicBezTo>
                <a:cubicBezTo>
                  <a:pt x="236" y="59"/>
                  <a:pt x="236" y="59"/>
                  <a:pt x="236" y="59"/>
                </a:cubicBezTo>
                <a:cubicBezTo>
                  <a:pt x="236" y="59"/>
                  <a:pt x="251" y="44"/>
                  <a:pt x="265" y="44"/>
                </a:cubicBezTo>
                <a:lnTo>
                  <a:pt x="280" y="59"/>
                </a:lnTo>
                <a:lnTo>
                  <a:pt x="280" y="574"/>
                </a:lnTo>
                <a:close/>
                <a:moveTo>
                  <a:pt x="89" y="177"/>
                </a:moveTo>
                <a:lnTo>
                  <a:pt x="89" y="177"/>
                </a:lnTo>
                <a:cubicBezTo>
                  <a:pt x="44" y="177"/>
                  <a:pt x="44" y="177"/>
                  <a:pt x="44" y="177"/>
                </a:cubicBezTo>
                <a:cubicBezTo>
                  <a:pt x="30" y="177"/>
                  <a:pt x="0" y="206"/>
                  <a:pt x="0" y="221"/>
                </a:cubicBezTo>
                <a:cubicBezTo>
                  <a:pt x="0" y="589"/>
                  <a:pt x="0" y="589"/>
                  <a:pt x="0" y="589"/>
                </a:cubicBezTo>
                <a:cubicBezTo>
                  <a:pt x="0" y="619"/>
                  <a:pt x="30" y="633"/>
                  <a:pt x="44" y="633"/>
                </a:cubicBezTo>
                <a:cubicBezTo>
                  <a:pt x="89" y="633"/>
                  <a:pt x="89" y="633"/>
                  <a:pt x="89" y="633"/>
                </a:cubicBezTo>
                <a:cubicBezTo>
                  <a:pt x="103" y="633"/>
                  <a:pt x="118" y="619"/>
                  <a:pt x="118" y="589"/>
                </a:cubicBezTo>
                <a:cubicBezTo>
                  <a:pt x="118" y="221"/>
                  <a:pt x="118" y="221"/>
                  <a:pt x="118" y="221"/>
                </a:cubicBezTo>
                <a:cubicBezTo>
                  <a:pt x="118" y="206"/>
                  <a:pt x="103" y="177"/>
                  <a:pt x="89" y="177"/>
                </a:cubicBezTo>
                <a:close/>
                <a:moveTo>
                  <a:pt x="89" y="574"/>
                </a:moveTo>
                <a:lnTo>
                  <a:pt x="89" y="574"/>
                </a:lnTo>
                <a:cubicBezTo>
                  <a:pt x="89" y="589"/>
                  <a:pt x="74" y="589"/>
                  <a:pt x="59" y="589"/>
                </a:cubicBezTo>
                <a:cubicBezTo>
                  <a:pt x="59" y="589"/>
                  <a:pt x="44" y="589"/>
                  <a:pt x="44" y="574"/>
                </a:cubicBezTo>
                <a:cubicBezTo>
                  <a:pt x="44" y="236"/>
                  <a:pt x="44" y="236"/>
                  <a:pt x="44" y="236"/>
                </a:cubicBezTo>
                <a:lnTo>
                  <a:pt x="59" y="221"/>
                </a:lnTo>
                <a:cubicBezTo>
                  <a:pt x="74" y="221"/>
                  <a:pt x="89" y="236"/>
                  <a:pt x="89" y="236"/>
                </a:cubicBezTo>
                <a:lnTo>
                  <a:pt x="89" y="574"/>
                </a:lnTo>
                <a:close/>
                <a:moveTo>
                  <a:pt x="471" y="324"/>
                </a:moveTo>
                <a:lnTo>
                  <a:pt x="471" y="324"/>
                </a:lnTo>
                <a:cubicBezTo>
                  <a:pt x="442" y="324"/>
                  <a:pt x="442" y="324"/>
                  <a:pt x="442" y="324"/>
                </a:cubicBezTo>
                <a:cubicBezTo>
                  <a:pt x="412" y="324"/>
                  <a:pt x="398" y="339"/>
                  <a:pt x="398" y="353"/>
                </a:cubicBezTo>
                <a:cubicBezTo>
                  <a:pt x="398" y="589"/>
                  <a:pt x="398" y="589"/>
                  <a:pt x="398" y="589"/>
                </a:cubicBezTo>
                <a:cubicBezTo>
                  <a:pt x="398" y="619"/>
                  <a:pt x="412" y="633"/>
                  <a:pt x="442" y="633"/>
                </a:cubicBezTo>
                <a:cubicBezTo>
                  <a:pt x="471" y="633"/>
                  <a:pt x="471" y="633"/>
                  <a:pt x="471" y="633"/>
                </a:cubicBezTo>
                <a:cubicBezTo>
                  <a:pt x="501" y="633"/>
                  <a:pt x="515" y="619"/>
                  <a:pt x="515" y="589"/>
                </a:cubicBezTo>
                <a:cubicBezTo>
                  <a:pt x="515" y="353"/>
                  <a:pt x="515" y="353"/>
                  <a:pt x="515" y="353"/>
                </a:cubicBezTo>
                <a:cubicBezTo>
                  <a:pt x="515" y="339"/>
                  <a:pt x="501" y="324"/>
                  <a:pt x="471" y="324"/>
                </a:cubicBezTo>
                <a:close/>
                <a:moveTo>
                  <a:pt x="471" y="574"/>
                </a:moveTo>
                <a:lnTo>
                  <a:pt x="471" y="574"/>
                </a:lnTo>
                <a:cubicBezTo>
                  <a:pt x="471" y="589"/>
                  <a:pt x="471" y="589"/>
                  <a:pt x="457" y="589"/>
                </a:cubicBezTo>
                <a:cubicBezTo>
                  <a:pt x="442" y="589"/>
                  <a:pt x="442" y="589"/>
                  <a:pt x="442" y="574"/>
                </a:cubicBezTo>
                <a:cubicBezTo>
                  <a:pt x="442" y="383"/>
                  <a:pt x="442" y="383"/>
                  <a:pt x="442" y="383"/>
                </a:cubicBezTo>
                <a:cubicBezTo>
                  <a:pt x="442" y="368"/>
                  <a:pt x="442" y="353"/>
                  <a:pt x="457" y="353"/>
                </a:cubicBezTo>
                <a:cubicBezTo>
                  <a:pt x="471" y="353"/>
                  <a:pt x="471" y="368"/>
                  <a:pt x="471" y="383"/>
                </a:cubicBezTo>
                <a:lnTo>
                  <a:pt x="471" y="57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73" name="Freeform 93">
            <a:extLst>
              <a:ext uri="{FF2B5EF4-FFF2-40B4-BE49-F238E27FC236}">
                <a16:creationId xmlns:a16="http://schemas.microsoft.com/office/drawing/2014/main" id="{261AB6B9-C71F-E761-C0C4-023FF8456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8649" y="2663825"/>
            <a:ext cx="376987" cy="368269"/>
          </a:xfrm>
          <a:custGeom>
            <a:avLst/>
            <a:gdLst>
              <a:gd name="T0" fmla="*/ 118 w 634"/>
              <a:gd name="T1" fmla="*/ 544 h 619"/>
              <a:gd name="T2" fmla="*/ 118 w 634"/>
              <a:gd name="T3" fmla="*/ 544 h 619"/>
              <a:gd name="T4" fmla="*/ 207 w 634"/>
              <a:gd name="T5" fmla="*/ 618 h 619"/>
              <a:gd name="T6" fmla="*/ 280 w 634"/>
              <a:gd name="T7" fmla="*/ 544 h 619"/>
              <a:gd name="T8" fmla="*/ 207 w 634"/>
              <a:gd name="T9" fmla="*/ 471 h 619"/>
              <a:gd name="T10" fmla="*/ 118 w 634"/>
              <a:gd name="T11" fmla="*/ 544 h 619"/>
              <a:gd name="T12" fmla="*/ 207 w 634"/>
              <a:gd name="T13" fmla="*/ 500 h 619"/>
              <a:gd name="T14" fmla="*/ 207 w 634"/>
              <a:gd name="T15" fmla="*/ 500 h 619"/>
              <a:gd name="T16" fmla="*/ 236 w 634"/>
              <a:gd name="T17" fmla="*/ 544 h 619"/>
              <a:gd name="T18" fmla="*/ 207 w 634"/>
              <a:gd name="T19" fmla="*/ 589 h 619"/>
              <a:gd name="T20" fmla="*/ 162 w 634"/>
              <a:gd name="T21" fmla="*/ 544 h 619"/>
              <a:gd name="T22" fmla="*/ 207 w 634"/>
              <a:gd name="T23" fmla="*/ 500 h 619"/>
              <a:gd name="T24" fmla="*/ 162 w 634"/>
              <a:gd name="T25" fmla="*/ 427 h 619"/>
              <a:gd name="T26" fmla="*/ 162 w 634"/>
              <a:gd name="T27" fmla="*/ 427 h 619"/>
              <a:gd name="T28" fmla="*/ 118 w 634"/>
              <a:gd name="T29" fmla="*/ 382 h 619"/>
              <a:gd name="T30" fmla="*/ 575 w 634"/>
              <a:gd name="T31" fmla="*/ 353 h 619"/>
              <a:gd name="T32" fmla="*/ 633 w 634"/>
              <a:gd name="T33" fmla="*/ 88 h 619"/>
              <a:gd name="T34" fmla="*/ 619 w 634"/>
              <a:gd name="T35" fmla="*/ 73 h 619"/>
              <a:gd name="T36" fmla="*/ 118 w 634"/>
              <a:gd name="T37" fmla="*/ 73 h 619"/>
              <a:gd name="T38" fmla="*/ 118 w 634"/>
              <a:gd name="T39" fmla="*/ 29 h 619"/>
              <a:gd name="T40" fmla="*/ 148 w 634"/>
              <a:gd name="T41" fmla="*/ 29 h 619"/>
              <a:gd name="T42" fmla="*/ 162 w 634"/>
              <a:gd name="T43" fmla="*/ 14 h 619"/>
              <a:gd name="T44" fmla="*/ 148 w 634"/>
              <a:gd name="T45" fmla="*/ 0 h 619"/>
              <a:gd name="T46" fmla="*/ 30 w 634"/>
              <a:gd name="T47" fmla="*/ 0 h 619"/>
              <a:gd name="T48" fmla="*/ 0 w 634"/>
              <a:gd name="T49" fmla="*/ 14 h 619"/>
              <a:gd name="T50" fmla="*/ 30 w 634"/>
              <a:gd name="T51" fmla="*/ 29 h 619"/>
              <a:gd name="T52" fmla="*/ 89 w 634"/>
              <a:gd name="T53" fmla="*/ 29 h 619"/>
              <a:gd name="T54" fmla="*/ 89 w 634"/>
              <a:gd name="T55" fmla="*/ 382 h 619"/>
              <a:gd name="T56" fmla="*/ 162 w 634"/>
              <a:gd name="T57" fmla="*/ 471 h 619"/>
              <a:gd name="T58" fmla="*/ 207 w 634"/>
              <a:gd name="T59" fmla="*/ 471 h 619"/>
              <a:gd name="T60" fmla="*/ 442 w 634"/>
              <a:gd name="T61" fmla="*/ 471 h 619"/>
              <a:gd name="T62" fmla="*/ 619 w 634"/>
              <a:gd name="T63" fmla="*/ 471 h 619"/>
              <a:gd name="T64" fmla="*/ 619 w 634"/>
              <a:gd name="T65" fmla="*/ 427 h 619"/>
              <a:gd name="T66" fmla="*/ 162 w 634"/>
              <a:gd name="T67" fmla="*/ 427 h 619"/>
              <a:gd name="T68" fmla="*/ 118 w 634"/>
              <a:gd name="T69" fmla="*/ 118 h 619"/>
              <a:gd name="T70" fmla="*/ 118 w 634"/>
              <a:gd name="T71" fmla="*/ 118 h 619"/>
              <a:gd name="T72" fmla="*/ 589 w 634"/>
              <a:gd name="T73" fmla="*/ 118 h 619"/>
              <a:gd name="T74" fmla="*/ 545 w 634"/>
              <a:gd name="T75" fmla="*/ 309 h 619"/>
              <a:gd name="T76" fmla="*/ 118 w 634"/>
              <a:gd name="T77" fmla="*/ 353 h 619"/>
              <a:gd name="T78" fmla="*/ 118 w 634"/>
              <a:gd name="T79" fmla="*/ 118 h 619"/>
              <a:gd name="T80" fmla="*/ 354 w 634"/>
              <a:gd name="T81" fmla="*/ 544 h 619"/>
              <a:gd name="T82" fmla="*/ 354 w 634"/>
              <a:gd name="T83" fmla="*/ 544 h 619"/>
              <a:gd name="T84" fmla="*/ 442 w 634"/>
              <a:gd name="T85" fmla="*/ 618 h 619"/>
              <a:gd name="T86" fmla="*/ 516 w 634"/>
              <a:gd name="T87" fmla="*/ 544 h 619"/>
              <a:gd name="T88" fmla="*/ 442 w 634"/>
              <a:gd name="T89" fmla="*/ 471 h 619"/>
              <a:gd name="T90" fmla="*/ 354 w 634"/>
              <a:gd name="T91" fmla="*/ 544 h 619"/>
              <a:gd name="T92" fmla="*/ 442 w 634"/>
              <a:gd name="T93" fmla="*/ 500 h 619"/>
              <a:gd name="T94" fmla="*/ 442 w 634"/>
              <a:gd name="T95" fmla="*/ 500 h 619"/>
              <a:gd name="T96" fmla="*/ 471 w 634"/>
              <a:gd name="T97" fmla="*/ 544 h 619"/>
              <a:gd name="T98" fmla="*/ 442 w 634"/>
              <a:gd name="T99" fmla="*/ 589 h 619"/>
              <a:gd name="T100" fmla="*/ 398 w 634"/>
              <a:gd name="T101" fmla="*/ 544 h 619"/>
              <a:gd name="T102" fmla="*/ 442 w 634"/>
              <a:gd name="T103" fmla="*/ 50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34" h="619">
                <a:moveTo>
                  <a:pt x="118" y="544"/>
                </a:moveTo>
                <a:lnTo>
                  <a:pt x="118" y="544"/>
                </a:lnTo>
                <a:cubicBezTo>
                  <a:pt x="118" y="589"/>
                  <a:pt x="162" y="618"/>
                  <a:pt x="207" y="618"/>
                </a:cubicBezTo>
                <a:cubicBezTo>
                  <a:pt x="251" y="618"/>
                  <a:pt x="280" y="589"/>
                  <a:pt x="280" y="544"/>
                </a:cubicBezTo>
                <a:cubicBezTo>
                  <a:pt x="280" y="500"/>
                  <a:pt x="251" y="471"/>
                  <a:pt x="207" y="471"/>
                </a:cubicBezTo>
                <a:cubicBezTo>
                  <a:pt x="162" y="471"/>
                  <a:pt x="118" y="500"/>
                  <a:pt x="118" y="544"/>
                </a:cubicBezTo>
                <a:close/>
                <a:moveTo>
                  <a:pt x="207" y="500"/>
                </a:moveTo>
                <a:lnTo>
                  <a:pt x="207" y="500"/>
                </a:lnTo>
                <a:cubicBezTo>
                  <a:pt x="221" y="500"/>
                  <a:pt x="236" y="530"/>
                  <a:pt x="236" y="544"/>
                </a:cubicBezTo>
                <a:cubicBezTo>
                  <a:pt x="236" y="559"/>
                  <a:pt x="221" y="589"/>
                  <a:pt x="207" y="589"/>
                </a:cubicBezTo>
                <a:cubicBezTo>
                  <a:pt x="177" y="589"/>
                  <a:pt x="162" y="559"/>
                  <a:pt x="162" y="544"/>
                </a:cubicBezTo>
                <a:cubicBezTo>
                  <a:pt x="162" y="530"/>
                  <a:pt x="177" y="500"/>
                  <a:pt x="207" y="500"/>
                </a:cubicBezTo>
                <a:close/>
                <a:moveTo>
                  <a:pt x="162" y="427"/>
                </a:moveTo>
                <a:lnTo>
                  <a:pt x="162" y="427"/>
                </a:lnTo>
                <a:cubicBezTo>
                  <a:pt x="148" y="427"/>
                  <a:pt x="118" y="412"/>
                  <a:pt x="118" y="382"/>
                </a:cubicBezTo>
                <a:cubicBezTo>
                  <a:pt x="575" y="353"/>
                  <a:pt x="575" y="353"/>
                  <a:pt x="575" y="353"/>
                </a:cubicBezTo>
                <a:cubicBezTo>
                  <a:pt x="575" y="353"/>
                  <a:pt x="633" y="103"/>
                  <a:pt x="633" y="88"/>
                </a:cubicBezTo>
                <a:lnTo>
                  <a:pt x="619" y="73"/>
                </a:lnTo>
                <a:cubicBezTo>
                  <a:pt x="118" y="73"/>
                  <a:pt x="118" y="73"/>
                  <a:pt x="118" y="73"/>
                </a:cubicBezTo>
                <a:cubicBezTo>
                  <a:pt x="118" y="29"/>
                  <a:pt x="118" y="29"/>
                  <a:pt x="118" y="29"/>
                </a:cubicBezTo>
                <a:cubicBezTo>
                  <a:pt x="148" y="29"/>
                  <a:pt x="148" y="29"/>
                  <a:pt x="148" y="29"/>
                </a:cubicBezTo>
                <a:cubicBezTo>
                  <a:pt x="148" y="29"/>
                  <a:pt x="162" y="29"/>
                  <a:pt x="162" y="14"/>
                </a:cubicBezTo>
                <a:cubicBezTo>
                  <a:pt x="162" y="0"/>
                  <a:pt x="148" y="0"/>
                  <a:pt x="148" y="0"/>
                </a:cubicBezTo>
                <a:cubicBezTo>
                  <a:pt x="30" y="0"/>
                  <a:pt x="30" y="0"/>
                  <a:pt x="30" y="0"/>
                </a:cubicBezTo>
                <a:cubicBezTo>
                  <a:pt x="15" y="0"/>
                  <a:pt x="0" y="0"/>
                  <a:pt x="0" y="14"/>
                </a:cubicBezTo>
                <a:cubicBezTo>
                  <a:pt x="0" y="29"/>
                  <a:pt x="15" y="29"/>
                  <a:pt x="30" y="29"/>
                </a:cubicBezTo>
                <a:cubicBezTo>
                  <a:pt x="89" y="29"/>
                  <a:pt x="89" y="29"/>
                  <a:pt x="89" y="29"/>
                </a:cubicBezTo>
                <a:cubicBezTo>
                  <a:pt x="89" y="382"/>
                  <a:pt x="89" y="382"/>
                  <a:pt x="89" y="382"/>
                </a:cubicBezTo>
                <a:cubicBezTo>
                  <a:pt x="89" y="427"/>
                  <a:pt x="118" y="471"/>
                  <a:pt x="162" y="471"/>
                </a:cubicBezTo>
                <a:cubicBezTo>
                  <a:pt x="207" y="471"/>
                  <a:pt x="207" y="471"/>
                  <a:pt x="207" y="471"/>
                </a:cubicBezTo>
                <a:cubicBezTo>
                  <a:pt x="442" y="471"/>
                  <a:pt x="442" y="471"/>
                  <a:pt x="442" y="471"/>
                </a:cubicBezTo>
                <a:cubicBezTo>
                  <a:pt x="619" y="471"/>
                  <a:pt x="619" y="471"/>
                  <a:pt x="619" y="471"/>
                </a:cubicBezTo>
                <a:cubicBezTo>
                  <a:pt x="619" y="471"/>
                  <a:pt x="619" y="441"/>
                  <a:pt x="619" y="427"/>
                </a:cubicBezTo>
                <a:lnTo>
                  <a:pt x="162" y="427"/>
                </a:lnTo>
                <a:close/>
                <a:moveTo>
                  <a:pt x="118" y="118"/>
                </a:moveTo>
                <a:lnTo>
                  <a:pt x="118" y="118"/>
                </a:lnTo>
                <a:cubicBezTo>
                  <a:pt x="589" y="118"/>
                  <a:pt x="589" y="118"/>
                  <a:pt x="589" y="118"/>
                </a:cubicBezTo>
                <a:cubicBezTo>
                  <a:pt x="545" y="309"/>
                  <a:pt x="545" y="309"/>
                  <a:pt x="545" y="309"/>
                </a:cubicBezTo>
                <a:cubicBezTo>
                  <a:pt x="118" y="353"/>
                  <a:pt x="118" y="353"/>
                  <a:pt x="118" y="353"/>
                </a:cubicBezTo>
                <a:lnTo>
                  <a:pt x="118" y="118"/>
                </a:lnTo>
                <a:close/>
                <a:moveTo>
                  <a:pt x="354" y="544"/>
                </a:moveTo>
                <a:lnTo>
                  <a:pt x="354" y="544"/>
                </a:lnTo>
                <a:cubicBezTo>
                  <a:pt x="354" y="589"/>
                  <a:pt x="398" y="618"/>
                  <a:pt x="442" y="618"/>
                </a:cubicBezTo>
                <a:cubicBezTo>
                  <a:pt x="486" y="618"/>
                  <a:pt x="516" y="589"/>
                  <a:pt x="516" y="544"/>
                </a:cubicBezTo>
                <a:cubicBezTo>
                  <a:pt x="516" y="500"/>
                  <a:pt x="486" y="471"/>
                  <a:pt x="442" y="471"/>
                </a:cubicBezTo>
                <a:cubicBezTo>
                  <a:pt x="398" y="471"/>
                  <a:pt x="354" y="500"/>
                  <a:pt x="354" y="544"/>
                </a:cubicBezTo>
                <a:close/>
                <a:moveTo>
                  <a:pt x="442" y="500"/>
                </a:moveTo>
                <a:lnTo>
                  <a:pt x="442" y="500"/>
                </a:lnTo>
                <a:cubicBezTo>
                  <a:pt x="457" y="500"/>
                  <a:pt x="471" y="530"/>
                  <a:pt x="471" y="544"/>
                </a:cubicBezTo>
                <a:cubicBezTo>
                  <a:pt x="471" y="559"/>
                  <a:pt x="457" y="589"/>
                  <a:pt x="442" y="589"/>
                </a:cubicBezTo>
                <a:cubicBezTo>
                  <a:pt x="412" y="589"/>
                  <a:pt x="398" y="559"/>
                  <a:pt x="398" y="544"/>
                </a:cubicBezTo>
                <a:cubicBezTo>
                  <a:pt x="398" y="530"/>
                  <a:pt x="412" y="500"/>
                  <a:pt x="442" y="50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74" name="Freeform 60">
            <a:extLst>
              <a:ext uri="{FF2B5EF4-FFF2-40B4-BE49-F238E27FC236}">
                <a16:creationId xmlns:a16="http://schemas.microsoft.com/office/drawing/2014/main" id="{5CB6E23B-7058-68BC-78C2-09D29F0CB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782" y="3699245"/>
            <a:ext cx="380787" cy="327961"/>
          </a:xfrm>
          <a:custGeom>
            <a:avLst/>
            <a:gdLst>
              <a:gd name="T0" fmla="*/ 73 w 634"/>
              <a:gd name="T1" fmla="*/ 191 h 545"/>
              <a:gd name="T2" fmla="*/ 73 w 634"/>
              <a:gd name="T3" fmla="*/ 353 h 545"/>
              <a:gd name="T4" fmla="*/ 73 w 634"/>
              <a:gd name="T5" fmla="*/ 191 h 545"/>
              <a:gd name="T6" fmla="*/ 73 w 634"/>
              <a:gd name="T7" fmla="*/ 309 h 545"/>
              <a:gd name="T8" fmla="*/ 73 w 634"/>
              <a:gd name="T9" fmla="*/ 235 h 545"/>
              <a:gd name="T10" fmla="*/ 73 w 634"/>
              <a:gd name="T11" fmla="*/ 309 h 545"/>
              <a:gd name="T12" fmla="*/ 544 w 634"/>
              <a:gd name="T13" fmla="*/ 147 h 545"/>
              <a:gd name="T14" fmla="*/ 544 w 634"/>
              <a:gd name="T15" fmla="*/ 0 h 545"/>
              <a:gd name="T16" fmla="*/ 544 w 634"/>
              <a:gd name="T17" fmla="*/ 147 h 545"/>
              <a:gd name="T18" fmla="*/ 544 w 634"/>
              <a:gd name="T19" fmla="*/ 29 h 545"/>
              <a:gd name="T20" fmla="*/ 544 w 634"/>
              <a:gd name="T21" fmla="*/ 118 h 545"/>
              <a:gd name="T22" fmla="*/ 544 w 634"/>
              <a:gd name="T23" fmla="*/ 29 h 545"/>
              <a:gd name="T24" fmla="*/ 73 w 634"/>
              <a:gd name="T25" fmla="*/ 382 h 545"/>
              <a:gd name="T26" fmla="*/ 73 w 634"/>
              <a:gd name="T27" fmla="*/ 544 h 545"/>
              <a:gd name="T28" fmla="*/ 73 w 634"/>
              <a:gd name="T29" fmla="*/ 382 h 545"/>
              <a:gd name="T30" fmla="*/ 73 w 634"/>
              <a:gd name="T31" fmla="*/ 500 h 545"/>
              <a:gd name="T32" fmla="*/ 73 w 634"/>
              <a:gd name="T33" fmla="*/ 427 h 545"/>
              <a:gd name="T34" fmla="*/ 73 w 634"/>
              <a:gd name="T35" fmla="*/ 500 h 545"/>
              <a:gd name="T36" fmla="*/ 544 w 634"/>
              <a:gd name="T37" fmla="*/ 382 h 545"/>
              <a:gd name="T38" fmla="*/ 544 w 634"/>
              <a:gd name="T39" fmla="*/ 544 h 545"/>
              <a:gd name="T40" fmla="*/ 544 w 634"/>
              <a:gd name="T41" fmla="*/ 382 h 545"/>
              <a:gd name="T42" fmla="*/ 544 w 634"/>
              <a:gd name="T43" fmla="*/ 500 h 545"/>
              <a:gd name="T44" fmla="*/ 544 w 634"/>
              <a:gd name="T45" fmla="*/ 427 h 545"/>
              <a:gd name="T46" fmla="*/ 544 w 634"/>
              <a:gd name="T47" fmla="*/ 500 h 545"/>
              <a:gd name="T48" fmla="*/ 73 w 634"/>
              <a:gd name="T49" fmla="*/ 0 h 545"/>
              <a:gd name="T50" fmla="*/ 73 w 634"/>
              <a:gd name="T51" fmla="*/ 147 h 545"/>
              <a:gd name="T52" fmla="*/ 73 w 634"/>
              <a:gd name="T53" fmla="*/ 0 h 545"/>
              <a:gd name="T54" fmla="*/ 73 w 634"/>
              <a:gd name="T55" fmla="*/ 118 h 545"/>
              <a:gd name="T56" fmla="*/ 73 w 634"/>
              <a:gd name="T57" fmla="*/ 29 h 545"/>
              <a:gd name="T58" fmla="*/ 73 w 634"/>
              <a:gd name="T59" fmla="*/ 118 h 545"/>
              <a:gd name="T60" fmla="*/ 544 w 634"/>
              <a:gd name="T61" fmla="*/ 191 h 545"/>
              <a:gd name="T62" fmla="*/ 544 w 634"/>
              <a:gd name="T63" fmla="*/ 353 h 545"/>
              <a:gd name="T64" fmla="*/ 544 w 634"/>
              <a:gd name="T65" fmla="*/ 191 h 545"/>
              <a:gd name="T66" fmla="*/ 544 w 634"/>
              <a:gd name="T67" fmla="*/ 309 h 545"/>
              <a:gd name="T68" fmla="*/ 544 w 634"/>
              <a:gd name="T69" fmla="*/ 235 h 545"/>
              <a:gd name="T70" fmla="*/ 544 w 634"/>
              <a:gd name="T71" fmla="*/ 309 h 545"/>
              <a:gd name="T72" fmla="*/ 309 w 634"/>
              <a:gd name="T73" fmla="*/ 0 h 545"/>
              <a:gd name="T74" fmla="*/ 309 w 634"/>
              <a:gd name="T75" fmla="*/ 147 h 545"/>
              <a:gd name="T76" fmla="*/ 309 w 634"/>
              <a:gd name="T77" fmla="*/ 0 h 545"/>
              <a:gd name="T78" fmla="*/ 309 w 634"/>
              <a:gd name="T79" fmla="*/ 118 h 545"/>
              <a:gd name="T80" fmla="*/ 309 w 634"/>
              <a:gd name="T81" fmla="*/ 29 h 545"/>
              <a:gd name="T82" fmla="*/ 309 w 634"/>
              <a:gd name="T83" fmla="*/ 118 h 545"/>
              <a:gd name="T84" fmla="*/ 309 w 634"/>
              <a:gd name="T85" fmla="*/ 382 h 545"/>
              <a:gd name="T86" fmla="*/ 309 w 634"/>
              <a:gd name="T87" fmla="*/ 544 h 545"/>
              <a:gd name="T88" fmla="*/ 309 w 634"/>
              <a:gd name="T89" fmla="*/ 382 h 545"/>
              <a:gd name="T90" fmla="*/ 309 w 634"/>
              <a:gd name="T91" fmla="*/ 500 h 545"/>
              <a:gd name="T92" fmla="*/ 309 w 634"/>
              <a:gd name="T93" fmla="*/ 427 h 545"/>
              <a:gd name="T94" fmla="*/ 309 w 634"/>
              <a:gd name="T95" fmla="*/ 500 h 545"/>
              <a:gd name="T96" fmla="*/ 309 w 634"/>
              <a:gd name="T97" fmla="*/ 191 h 545"/>
              <a:gd name="T98" fmla="*/ 309 w 634"/>
              <a:gd name="T99" fmla="*/ 353 h 545"/>
              <a:gd name="T100" fmla="*/ 309 w 634"/>
              <a:gd name="T101" fmla="*/ 191 h 545"/>
              <a:gd name="T102" fmla="*/ 309 w 634"/>
              <a:gd name="T103" fmla="*/ 309 h 545"/>
              <a:gd name="T104" fmla="*/ 309 w 634"/>
              <a:gd name="T105" fmla="*/ 235 h 545"/>
              <a:gd name="T106" fmla="*/ 309 w 634"/>
              <a:gd name="T107" fmla="*/ 309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34" h="545">
                <a:moveTo>
                  <a:pt x="73" y="191"/>
                </a:moveTo>
                <a:lnTo>
                  <a:pt x="73" y="191"/>
                </a:lnTo>
                <a:cubicBezTo>
                  <a:pt x="29" y="191"/>
                  <a:pt x="0" y="221"/>
                  <a:pt x="0" y="265"/>
                </a:cubicBezTo>
                <a:cubicBezTo>
                  <a:pt x="0" y="309"/>
                  <a:pt x="29" y="353"/>
                  <a:pt x="73" y="353"/>
                </a:cubicBezTo>
                <a:cubicBezTo>
                  <a:pt x="117" y="353"/>
                  <a:pt x="162" y="309"/>
                  <a:pt x="162" y="265"/>
                </a:cubicBezTo>
                <a:cubicBezTo>
                  <a:pt x="162" y="221"/>
                  <a:pt x="117" y="191"/>
                  <a:pt x="73" y="191"/>
                </a:cubicBezTo>
                <a:close/>
                <a:moveTo>
                  <a:pt x="73" y="309"/>
                </a:moveTo>
                <a:lnTo>
                  <a:pt x="73" y="309"/>
                </a:lnTo>
                <a:cubicBezTo>
                  <a:pt x="58" y="309"/>
                  <a:pt x="44" y="294"/>
                  <a:pt x="44" y="265"/>
                </a:cubicBezTo>
                <a:cubicBezTo>
                  <a:pt x="44" y="250"/>
                  <a:pt x="58" y="235"/>
                  <a:pt x="73" y="235"/>
                </a:cubicBezTo>
                <a:cubicBezTo>
                  <a:pt x="103" y="235"/>
                  <a:pt x="117" y="250"/>
                  <a:pt x="117" y="265"/>
                </a:cubicBezTo>
                <a:cubicBezTo>
                  <a:pt x="117" y="294"/>
                  <a:pt x="103" y="309"/>
                  <a:pt x="73" y="309"/>
                </a:cubicBezTo>
                <a:close/>
                <a:moveTo>
                  <a:pt x="544" y="147"/>
                </a:moveTo>
                <a:lnTo>
                  <a:pt x="544" y="147"/>
                </a:lnTo>
                <a:cubicBezTo>
                  <a:pt x="588" y="147"/>
                  <a:pt x="633" y="118"/>
                  <a:pt x="633" y="73"/>
                </a:cubicBezTo>
                <a:cubicBezTo>
                  <a:pt x="633" y="29"/>
                  <a:pt x="588" y="0"/>
                  <a:pt x="544" y="0"/>
                </a:cubicBezTo>
                <a:cubicBezTo>
                  <a:pt x="500" y="0"/>
                  <a:pt x="471" y="29"/>
                  <a:pt x="471" y="73"/>
                </a:cubicBezTo>
                <a:cubicBezTo>
                  <a:pt x="471" y="118"/>
                  <a:pt x="500" y="147"/>
                  <a:pt x="544" y="147"/>
                </a:cubicBezTo>
                <a:close/>
                <a:moveTo>
                  <a:pt x="544" y="29"/>
                </a:moveTo>
                <a:lnTo>
                  <a:pt x="544" y="29"/>
                </a:lnTo>
                <a:cubicBezTo>
                  <a:pt x="574" y="29"/>
                  <a:pt x="588" y="59"/>
                  <a:pt x="588" y="73"/>
                </a:cubicBezTo>
                <a:cubicBezTo>
                  <a:pt x="588" y="88"/>
                  <a:pt x="574" y="118"/>
                  <a:pt x="544" y="118"/>
                </a:cubicBezTo>
                <a:cubicBezTo>
                  <a:pt x="530" y="118"/>
                  <a:pt x="515" y="88"/>
                  <a:pt x="515" y="73"/>
                </a:cubicBezTo>
                <a:cubicBezTo>
                  <a:pt x="515" y="59"/>
                  <a:pt x="530" y="29"/>
                  <a:pt x="544" y="29"/>
                </a:cubicBezTo>
                <a:close/>
                <a:moveTo>
                  <a:pt x="73" y="382"/>
                </a:moveTo>
                <a:lnTo>
                  <a:pt x="73" y="382"/>
                </a:lnTo>
                <a:cubicBezTo>
                  <a:pt x="29" y="382"/>
                  <a:pt x="0" y="427"/>
                  <a:pt x="0" y="471"/>
                </a:cubicBezTo>
                <a:cubicBezTo>
                  <a:pt x="0" y="515"/>
                  <a:pt x="29" y="544"/>
                  <a:pt x="73" y="544"/>
                </a:cubicBezTo>
                <a:cubicBezTo>
                  <a:pt x="117" y="544"/>
                  <a:pt x="162" y="515"/>
                  <a:pt x="162" y="471"/>
                </a:cubicBezTo>
                <a:cubicBezTo>
                  <a:pt x="162" y="427"/>
                  <a:pt x="117" y="382"/>
                  <a:pt x="73" y="382"/>
                </a:cubicBezTo>
                <a:close/>
                <a:moveTo>
                  <a:pt x="73" y="500"/>
                </a:moveTo>
                <a:lnTo>
                  <a:pt x="73" y="500"/>
                </a:lnTo>
                <a:cubicBezTo>
                  <a:pt x="58" y="500"/>
                  <a:pt x="44" y="486"/>
                  <a:pt x="44" y="471"/>
                </a:cubicBezTo>
                <a:cubicBezTo>
                  <a:pt x="44" y="441"/>
                  <a:pt x="58" y="427"/>
                  <a:pt x="73" y="427"/>
                </a:cubicBezTo>
                <a:cubicBezTo>
                  <a:pt x="103" y="427"/>
                  <a:pt x="117" y="441"/>
                  <a:pt x="117" y="471"/>
                </a:cubicBezTo>
                <a:cubicBezTo>
                  <a:pt x="117" y="486"/>
                  <a:pt x="103" y="500"/>
                  <a:pt x="73" y="500"/>
                </a:cubicBezTo>
                <a:close/>
                <a:moveTo>
                  <a:pt x="544" y="382"/>
                </a:moveTo>
                <a:lnTo>
                  <a:pt x="544" y="382"/>
                </a:lnTo>
                <a:cubicBezTo>
                  <a:pt x="500" y="382"/>
                  <a:pt x="471" y="427"/>
                  <a:pt x="471" y="471"/>
                </a:cubicBezTo>
                <a:cubicBezTo>
                  <a:pt x="471" y="515"/>
                  <a:pt x="500" y="544"/>
                  <a:pt x="544" y="544"/>
                </a:cubicBezTo>
                <a:cubicBezTo>
                  <a:pt x="588" y="544"/>
                  <a:pt x="633" y="515"/>
                  <a:pt x="633" y="471"/>
                </a:cubicBezTo>
                <a:cubicBezTo>
                  <a:pt x="633" y="427"/>
                  <a:pt x="588" y="382"/>
                  <a:pt x="544" y="382"/>
                </a:cubicBezTo>
                <a:close/>
                <a:moveTo>
                  <a:pt x="544" y="500"/>
                </a:moveTo>
                <a:lnTo>
                  <a:pt x="544" y="500"/>
                </a:lnTo>
                <a:cubicBezTo>
                  <a:pt x="530" y="500"/>
                  <a:pt x="515" y="486"/>
                  <a:pt x="515" y="471"/>
                </a:cubicBezTo>
                <a:cubicBezTo>
                  <a:pt x="515" y="441"/>
                  <a:pt x="530" y="427"/>
                  <a:pt x="544" y="427"/>
                </a:cubicBezTo>
                <a:cubicBezTo>
                  <a:pt x="574" y="427"/>
                  <a:pt x="588" y="441"/>
                  <a:pt x="588" y="471"/>
                </a:cubicBezTo>
                <a:cubicBezTo>
                  <a:pt x="588" y="486"/>
                  <a:pt x="574" y="500"/>
                  <a:pt x="544" y="500"/>
                </a:cubicBezTo>
                <a:close/>
                <a:moveTo>
                  <a:pt x="73" y="0"/>
                </a:moveTo>
                <a:lnTo>
                  <a:pt x="73" y="0"/>
                </a:lnTo>
                <a:cubicBezTo>
                  <a:pt x="29" y="0"/>
                  <a:pt x="0" y="29"/>
                  <a:pt x="0" y="73"/>
                </a:cubicBezTo>
                <a:cubicBezTo>
                  <a:pt x="0" y="118"/>
                  <a:pt x="29" y="147"/>
                  <a:pt x="73" y="147"/>
                </a:cubicBezTo>
                <a:cubicBezTo>
                  <a:pt x="117" y="147"/>
                  <a:pt x="162" y="118"/>
                  <a:pt x="162" y="73"/>
                </a:cubicBezTo>
                <a:cubicBezTo>
                  <a:pt x="162" y="29"/>
                  <a:pt x="117" y="0"/>
                  <a:pt x="73" y="0"/>
                </a:cubicBezTo>
                <a:close/>
                <a:moveTo>
                  <a:pt x="73" y="118"/>
                </a:moveTo>
                <a:lnTo>
                  <a:pt x="73" y="118"/>
                </a:lnTo>
                <a:cubicBezTo>
                  <a:pt x="58" y="118"/>
                  <a:pt x="44" y="88"/>
                  <a:pt x="44" y="73"/>
                </a:cubicBezTo>
                <a:cubicBezTo>
                  <a:pt x="44" y="59"/>
                  <a:pt x="58" y="29"/>
                  <a:pt x="73" y="29"/>
                </a:cubicBezTo>
                <a:cubicBezTo>
                  <a:pt x="103" y="29"/>
                  <a:pt x="117" y="59"/>
                  <a:pt x="117" y="73"/>
                </a:cubicBezTo>
                <a:cubicBezTo>
                  <a:pt x="117" y="88"/>
                  <a:pt x="103" y="118"/>
                  <a:pt x="73" y="118"/>
                </a:cubicBezTo>
                <a:close/>
                <a:moveTo>
                  <a:pt x="544" y="191"/>
                </a:moveTo>
                <a:lnTo>
                  <a:pt x="544" y="191"/>
                </a:lnTo>
                <a:cubicBezTo>
                  <a:pt x="500" y="191"/>
                  <a:pt x="471" y="221"/>
                  <a:pt x="471" y="265"/>
                </a:cubicBezTo>
                <a:cubicBezTo>
                  <a:pt x="471" y="309"/>
                  <a:pt x="500" y="353"/>
                  <a:pt x="544" y="353"/>
                </a:cubicBezTo>
                <a:cubicBezTo>
                  <a:pt x="588" y="353"/>
                  <a:pt x="633" y="309"/>
                  <a:pt x="633" y="265"/>
                </a:cubicBezTo>
                <a:cubicBezTo>
                  <a:pt x="633" y="221"/>
                  <a:pt x="588" y="191"/>
                  <a:pt x="544" y="191"/>
                </a:cubicBezTo>
                <a:close/>
                <a:moveTo>
                  <a:pt x="544" y="309"/>
                </a:moveTo>
                <a:lnTo>
                  <a:pt x="544" y="309"/>
                </a:lnTo>
                <a:cubicBezTo>
                  <a:pt x="530" y="309"/>
                  <a:pt x="515" y="294"/>
                  <a:pt x="515" y="265"/>
                </a:cubicBezTo>
                <a:cubicBezTo>
                  <a:pt x="515" y="250"/>
                  <a:pt x="530" y="235"/>
                  <a:pt x="544" y="235"/>
                </a:cubicBezTo>
                <a:cubicBezTo>
                  <a:pt x="574" y="235"/>
                  <a:pt x="588" y="250"/>
                  <a:pt x="588" y="265"/>
                </a:cubicBezTo>
                <a:cubicBezTo>
                  <a:pt x="588" y="294"/>
                  <a:pt x="574" y="309"/>
                  <a:pt x="544" y="309"/>
                </a:cubicBezTo>
                <a:close/>
                <a:moveTo>
                  <a:pt x="309" y="0"/>
                </a:moveTo>
                <a:lnTo>
                  <a:pt x="309" y="0"/>
                </a:lnTo>
                <a:cubicBezTo>
                  <a:pt x="265" y="0"/>
                  <a:pt x="235" y="29"/>
                  <a:pt x="235" y="73"/>
                </a:cubicBezTo>
                <a:cubicBezTo>
                  <a:pt x="235" y="118"/>
                  <a:pt x="265" y="147"/>
                  <a:pt x="309" y="147"/>
                </a:cubicBezTo>
                <a:cubicBezTo>
                  <a:pt x="353" y="147"/>
                  <a:pt x="397" y="118"/>
                  <a:pt x="397" y="73"/>
                </a:cubicBezTo>
                <a:cubicBezTo>
                  <a:pt x="397" y="29"/>
                  <a:pt x="353" y="0"/>
                  <a:pt x="309" y="0"/>
                </a:cubicBezTo>
                <a:close/>
                <a:moveTo>
                  <a:pt x="309" y="118"/>
                </a:moveTo>
                <a:lnTo>
                  <a:pt x="309" y="118"/>
                </a:lnTo>
                <a:cubicBezTo>
                  <a:pt x="294" y="118"/>
                  <a:pt x="279" y="88"/>
                  <a:pt x="279" y="73"/>
                </a:cubicBezTo>
                <a:cubicBezTo>
                  <a:pt x="279" y="59"/>
                  <a:pt x="294" y="29"/>
                  <a:pt x="309" y="29"/>
                </a:cubicBezTo>
                <a:cubicBezTo>
                  <a:pt x="338" y="29"/>
                  <a:pt x="353" y="59"/>
                  <a:pt x="353" y="73"/>
                </a:cubicBezTo>
                <a:cubicBezTo>
                  <a:pt x="353" y="88"/>
                  <a:pt x="338" y="118"/>
                  <a:pt x="309" y="118"/>
                </a:cubicBezTo>
                <a:close/>
                <a:moveTo>
                  <a:pt x="309" y="382"/>
                </a:moveTo>
                <a:lnTo>
                  <a:pt x="309" y="382"/>
                </a:lnTo>
                <a:cubicBezTo>
                  <a:pt x="265" y="382"/>
                  <a:pt x="235" y="427"/>
                  <a:pt x="235" y="471"/>
                </a:cubicBezTo>
                <a:cubicBezTo>
                  <a:pt x="235" y="515"/>
                  <a:pt x="265" y="544"/>
                  <a:pt x="309" y="544"/>
                </a:cubicBezTo>
                <a:cubicBezTo>
                  <a:pt x="353" y="544"/>
                  <a:pt x="397" y="515"/>
                  <a:pt x="397" y="471"/>
                </a:cubicBezTo>
                <a:cubicBezTo>
                  <a:pt x="397" y="427"/>
                  <a:pt x="353" y="382"/>
                  <a:pt x="309" y="382"/>
                </a:cubicBezTo>
                <a:close/>
                <a:moveTo>
                  <a:pt x="309" y="500"/>
                </a:moveTo>
                <a:lnTo>
                  <a:pt x="309" y="500"/>
                </a:lnTo>
                <a:cubicBezTo>
                  <a:pt x="294" y="500"/>
                  <a:pt x="279" y="486"/>
                  <a:pt x="279" y="471"/>
                </a:cubicBezTo>
                <a:cubicBezTo>
                  <a:pt x="279" y="441"/>
                  <a:pt x="294" y="427"/>
                  <a:pt x="309" y="427"/>
                </a:cubicBezTo>
                <a:cubicBezTo>
                  <a:pt x="338" y="427"/>
                  <a:pt x="353" y="441"/>
                  <a:pt x="353" y="471"/>
                </a:cubicBezTo>
                <a:cubicBezTo>
                  <a:pt x="353" y="486"/>
                  <a:pt x="338" y="500"/>
                  <a:pt x="309" y="500"/>
                </a:cubicBezTo>
                <a:close/>
                <a:moveTo>
                  <a:pt x="309" y="191"/>
                </a:moveTo>
                <a:lnTo>
                  <a:pt x="309" y="191"/>
                </a:lnTo>
                <a:cubicBezTo>
                  <a:pt x="265" y="191"/>
                  <a:pt x="235" y="221"/>
                  <a:pt x="235" y="265"/>
                </a:cubicBezTo>
                <a:cubicBezTo>
                  <a:pt x="235" y="309"/>
                  <a:pt x="265" y="353"/>
                  <a:pt x="309" y="353"/>
                </a:cubicBezTo>
                <a:cubicBezTo>
                  <a:pt x="353" y="353"/>
                  <a:pt x="397" y="309"/>
                  <a:pt x="397" y="265"/>
                </a:cubicBezTo>
                <a:cubicBezTo>
                  <a:pt x="397" y="221"/>
                  <a:pt x="353" y="191"/>
                  <a:pt x="309" y="191"/>
                </a:cubicBezTo>
                <a:close/>
                <a:moveTo>
                  <a:pt x="309" y="309"/>
                </a:moveTo>
                <a:lnTo>
                  <a:pt x="309" y="309"/>
                </a:lnTo>
                <a:cubicBezTo>
                  <a:pt x="294" y="309"/>
                  <a:pt x="279" y="294"/>
                  <a:pt x="279" y="265"/>
                </a:cubicBezTo>
                <a:cubicBezTo>
                  <a:pt x="279" y="250"/>
                  <a:pt x="294" y="235"/>
                  <a:pt x="309" y="235"/>
                </a:cubicBezTo>
                <a:cubicBezTo>
                  <a:pt x="338" y="235"/>
                  <a:pt x="353" y="250"/>
                  <a:pt x="353" y="265"/>
                </a:cubicBezTo>
                <a:cubicBezTo>
                  <a:pt x="353" y="294"/>
                  <a:pt x="338" y="309"/>
                  <a:pt x="309" y="30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75" name="Freeform 139">
            <a:extLst>
              <a:ext uri="{FF2B5EF4-FFF2-40B4-BE49-F238E27FC236}">
                <a16:creationId xmlns:a16="http://schemas.microsoft.com/office/drawing/2014/main" id="{91304C33-6840-47B0-2C68-A042E461F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6322" y="2652787"/>
            <a:ext cx="380787" cy="327961"/>
          </a:xfrm>
          <a:custGeom>
            <a:avLst/>
            <a:gdLst>
              <a:gd name="T0" fmla="*/ 589 w 634"/>
              <a:gd name="T1" fmla="*/ 236 h 546"/>
              <a:gd name="T2" fmla="*/ 589 w 634"/>
              <a:gd name="T3" fmla="*/ 236 h 546"/>
              <a:gd name="T4" fmla="*/ 471 w 634"/>
              <a:gd name="T5" fmla="*/ 309 h 546"/>
              <a:gd name="T6" fmla="*/ 442 w 634"/>
              <a:gd name="T7" fmla="*/ 250 h 546"/>
              <a:gd name="T8" fmla="*/ 516 w 634"/>
              <a:gd name="T9" fmla="*/ 133 h 546"/>
              <a:gd name="T10" fmla="*/ 383 w 634"/>
              <a:gd name="T11" fmla="*/ 0 h 546"/>
              <a:gd name="T12" fmla="*/ 236 w 634"/>
              <a:gd name="T13" fmla="*/ 133 h 546"/>
              <a:gd name="T14" fmla="*/ 280 w 634"/>
              <a:gd name="T15" fmla="*/ 236 h 546"/>
              <a:gd name="T16" fmla="*/ 207 w 634"/>
              <a:gd name="T17" fmla="*/ 236 h 546"/>
              <a:gd name="T18" fmla="*/ 236 w 634"/>
              <a:gd name="T19" fmla="*/ 162 h 546"/>
              <a:gd name="T20" fmla="*/ 118 w 634"/>
              <a:gd name="T21" fmla="*/ 44 h 546"/>
              <a:gd name="T22" fmla="*/ 0 w 634"/>
              <a:gd name="T23" fmla="*/ 162 h 546"/>
              <a:gd name="T24" fmla="*/ 44 w 634"/>
              <a:gd name="T25" fmla="*/ 250 h 546"/>
              <a:gd name="T26" fmla="*/ 0 w 634"/>
              <a:gd name="T27" fmla="*/ 309 h 546"/>
              <a:gd name="T28" fmla="*/ 0 w 634"/>
              <a:gd name="T29" fmla="*/ 471 h 546"/>
              <a:gd name="T30" fmla="*/ 89 w 634"/>
              <a:gd name="T31" fmla="*/ 545 h 546"/>
              <a:gd name="T32" fmla="*/ 398 w 634"/>
              <a:gd name="T33" fmla="*/ 545 h 546"/>
              <a:gd name="T34" fmla="*/ 471 w 634"/>
              <a:gd name="T35" fmla="*/ 471 h 546"/>
              <a:gd name="T36" fmla="*/ 471 w 634"/>
              <a:gd name="T37" fmla="*/ 457 h 546"/>
              <a:gd name="T38" fmla="*/ 589 w 634"/>
              <a:gd name="T39" fmla="*/ 545 h 546"/>
              <a:gd name="T40" fmla="*/ 633 w 634"/>
              <a:gd name="T41" fmla="*/ 516 h 546"/>
              <a:gd name="T42" fmla="*/ 633 w 634"/>
              <a:gd name="T43" fmla="*/ 280 h 546"/>
              <a:gd name="T44" fmla="*/ 589 w 634"/>
              <a:gd name="T45" fmla="*/ 236 h 546"/>
              <a:gd name="T46" fmla="*/ 44 w 634"/>
              <a:gd name="T47" fmla="*/ 162 h 546"/>
              <a:gd name="T48" fmla="*/ 44 w 634"/>
              <a:gd name="T49" fmla="*/ 162 h 546"/>
              <a:gd name="T50" fmla="*/ 118 w 634"/>
              <a:gd name="T51" fmla="*/ 74 h 546"/>
              <a:gd name="T52" fmla="*/ 207 w 634"/>
              <a:gd name="T53" fmla="*/ 162 h 546"/>
              <a:gd name="T54" fmla="*/ 118 w 634"/>
              <a:gd name="T55" fmla="*/ 236 h 546"/>
              <a:gd name="T56" fmla="*/ 44 w 634"/>
              <a:gd name="T57" fmla="*/ 162 h 546"/>
              <a:gd name="T58" fmla="*/ 442 w 634"/>
              <a:gd name="T59" fmla="*/ 471 h 546"/>
              <a:gd name="T60" fmla="*/ 442 w 634"/>
              <a:gd name="T61" fmla="*/ 471 h 546"/>
              <a:gd name="T62" fmla="*/ 398 w 634"/>
              <a:gd name="T63" fmla="*/ 516 h 546"/>
              <a:gd name="T64" fmla="*/ 89 w 634"/>
              <a:gd name="T65" fmla="*/ 516 h 546"/>
              <a:gd name="T66" fmla="*/ 44 w 634"/>
              <a:gd name="T67" fmla="*/ 471 h 546"/>
              <a:gd name="T68" fmla="*/ 44 w 634"/>
              <a:gd name="T69" fmla="*/ 309 h 546"/>
              <a:gd name="T70" fmla="*/ 89 w 634"/>
              <a:gd name="T71" fmla="*/ 280 h 546"/>
              <a:gd name="T72" fmla="*/ 398 w 634"/>
              <a:gd name="T73" fmla="*/ 280 h 546"/>
              <a:gd name="T74" fmla="*/ 442 w 634"/>
              <a:gd name="T75" fmla="*/ 309 h 546"/>
              <a:gd name="T76" fmla="*/ 442 w 634"/>
              <a:gd name="T77" fmla="*/ 471 h 546"/>
              <a:gd name="T78" fmla="*/ 383 w 634"/>
              <a:gd name="T79" fmla="*/ 236 h 546"/>
              <a:gd name="T80" fmla="*/ 383 w 634"/>
              <a:gd name="T81" fmla="*/ 236 h 546"/>
              <a:gd name="T82" fmla="*/ 280 w 634"/>
              <a:gd name="T83" fmla="*/ 133 h 546"/>
              <a:gd name="T84" fmla="*/ 383 w 634"/>
              <a:gd name="T85" fmla="*/ 44 h 546"/>
              <a:gd name="T86" fmla="*/ 471 w 634"/>
              <a:gd name="T87" fmla="*/ 133 h 546"/>
              <a:gd name="T88" fmla="*/ 383 w 634"/>
              <a:gd name="T89" fmla="*/ 236 h 546"/>
              <a:gd name="T90" fmla="*/ 589 w 634"/>
              <a:gd name="T91" fmla="*/ 516 h 546"/>
              <a:gd name="T92" fmla="*/ 589 w 634"/>
              <a:gd name="T93" fmla="*/ 516 h 546"/>
              <a:gd name="T94" fmla="*/ 471 w 634"/>
              <a:gd name="T95" fmla="*/ 412 h 546"/>
              <a:gd name="T96" fmla="*/ 471 w 634"/>
              <a:gd name="T97" fmla="*/ 354 h 546"/>
              <a:gd name="T98" fmla="*/ 589 w 634"/>
              <a:gd name="T99" fmla="*/ 280 h 546"/>
              <a:gd name="T100" fmla="*/ 589 w 634"/>
              <a:gd name="T101" fmla="*/ 516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34" h="546">
                <a:moveTo>
                  <a:pt x="589" y="236"/>
                </a:moveTo>
                <a:lnTo>
                  <a:pt x="589" y="236"/>
                </a:lnTo>
                <a:cubicBezTo>
                  <a:pt x="471" y="309"/>
                  <a:pt x="471" y="309"/>
                  <a:pt x="471" y="309"/>
                </a:cubicBezTo>
                <a:cubicBezTo>
                  <a:pt x="471" y="295"/>
                  <a:pt x="471" y="265"/>
                  <a:pt x="442" y="250"/>
                </a:cubicBezTo>
                <a:cubicBezTo>
                  <a:pt x="486" y="236"/>
                  <a:pt x="516" y="191"/>
                  <a:pt x="516" y="133"/>
                </a:cubicBezTo>
                <a:cubicBezTo>
                  <a:pt x="516" y="59"/>
                  <a:pt x="457" y="0"/>
                  <a:pt x="383" y="0"/>
                </a:cubicBezTo>
                <a:cubicBezTo>
                  <a:pt x="310" y="0"/>
                  <a:pt x="236" y="59"/>
                  <a:pt x="236" y="133"/>
                </a:cubicBezTo>
                <a:cubicBezTo>
                  <a:pt x="236" y="177"/>
                  <a:pt x="251" y="207"/>
                  <a:pt x="280" y="236"/>
                </a:cubicBezTo>
                <a:cubicBezTo>
                  <a:pt x="207" y="236"/>
                  <a:pt x="207" y="236"/>
                  <a:pt x="207" y="236"/>
                </a:cubicBezTo>
                <a:cubicBezTo>
                  <a:pt x="236" y="221"/>
                  <a:pt x="236" y="191"/>
                  <a:pt x="236" y="162"/>
                </a:cubicBezTo>
                <a:cubicBezTo>
                  <a:pt x="236" y="89"/>
                  <a:pt x="192" y="44"/>
                  <a:pt x="118" y="44"/>
                </a:cubicBezTo>
                <a:cubicBezTo>
                  <a:pt x="59" y="44"/>
                  <a:pt x="0" y="89"/>
                  <a:pt x="0" y="162"/>
                </a:cubicBezTo>
                <a:cubicBezTo>
                  <a:pt x="0" y="191"/>
                  <a:pt x="15" y="221"/>
                  <a:pt x="44" y="250"/>
                </a:cubicBezTo>
                <a:cubicBezTo>
                  <a:pt x="15" y="265"/>
                  <a:pt x="0" y="280"/>
                  <a:pt x="0" y="309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6"/>
                  <a:pt x="44" y="545"/>
                  <a:pt x="89" y="545"/>
                </a:cubicBezTo>
                <a:cubicBezTo>
                  <a:pt x="398" y="545"/>
                  <a:pt x="398" y="545"/>
                  <a:pt x="398" y="545"/>
                </a:cubicBezTo>
                <a:cubicBezTo>
                  <a:pt x="442" y="545"/>
                  <a:pt x="471" y="516"/>
                  <a:pt x="471" y="471"/>
                </a:cubicBezTo>
                <a:cubicBezTo>
                  <a:pt x="471" y="457"/>
                  <a:pt x="471" y="457"/>
                  <a:pt x="471" y="457"/>
                </a:cubicBezTo>
                <a:cubicBezTo>
                  <a:pt x="589" y="545"/>
                  <a:pt x="589" y="545"/>
                  <a:pt x="589" y="545"/>
                </a:cubicBezTo>
                <a:cubicBezTo>
                  <a:pt x="619" y="545"/>
                  <a:pt x="633" y="530"/>
                  <a:pt x="633" y="516"/>
                </a:cubicBezTo>
                <a:cubicBezTo>
                  <a:pt x="633" y="280"/>
                  <a:pt x="633" y="280"/>
                  <a:pt x="633" y="280"/>
                </a:cubicBezTo>
                <a:cubicBezTo>
                  <a:pt x="633" y="250"/>
                  <a:pt x="619" y="236"/>
                  <a:pt x="589" y="236"/>
                </a:cubicBezTo>
                <a:close/>
                <a:moveTo>
                  <a:pt x="44" y="162"/>
                </a:moveTo>
                <a:lnTo>
                  <a:pt x="44" y="162"/>
                </a:lnTo>
                <a:cubicBezTo>
                  <a:pt x="44" y="118"/>
                  <a:pt x="74" y="74"/>
                  <a:pt x="118" y="74"/>
                </a:cubicBezTo>
                <a:cubicBezTo>
                  <a:pt x="162" y="74"/>
                  <a:pt x="207" y="118"/>
                  <a:pt x="207" y="162"/>
                </a:cubicBezTo>
                <a:cubicBezTo>
                  <a:pt x="207" y="207"/>
                  <a:pt x="162" y="236"/>
                  <a:pt x="118" y="236"/>
                </a:cubicBezTo>
                <a:cubicBezTo>
                  <a:pt x="74" y="236"/>
                  <a:pt x="44" y="207"/>
                  <a:pt x="44" y="162"/>
                </a:cubicBezTo>
                <a:close/>
                <a:moveTo>
                  <a:pt x="442" y="471"/>
                </a:moveTo>
                <a:lnTo>
                  <a:pt x="442" y="471"/>
                </a:lnTo>
                <a:cubicBezTo>
                  <a:pt x="442" y="486"/>
                  <a:pt x="412" y="516"/>
                  <a:pt x="398" y="516"/>
                </a:cubicBezTo>
                <a:cubicBezTo>
                  <a:pt x="89" y="516"/>
                  <a:pt x="89" y="516"/>
                  <a:pt x="89" y="516"/>
                </a:cubicBezTo>
                <a:cubicBezTo>
                  <a:pt x="59" y="516"/>
                  <a:pt x="44" y="486"/>
                  <a:pt x="44" y="471"/>
                </a:cubicBezTo>
                <a:cubicBezTo>
                  <a:pt x="44" y="309"/>
                  <a:pt x="44" y="309"/>
                  <a:pt x="44" y="309"/>
                </a:cubicBezTo>
                <a:cubicBezTo>
                  <a:pt x="44" y="295"/>
                  <a:pt x="59" y="280"/>
                  <a:pt x="89" y="280"/>
                </a:cubicBezTo>
                <a:cubicBezTo>
                  <a:pt x="398" y="280"/>
                  <a:pt x="398" y="280"/>
                  <a:pt x="398" y="280"/>
                </a:cubicBezTo>
                <a:cubicBezTo>
                  <a:pt x="412" y="280"/>
                  <a:pt x="442" y="295"/>
                  <a:pt x="442" y="309"/>
                </a:cubicBezTo>
                <a:lnTo>
                  <a:pt x="442" y="471"/>
                </a:lnTo>
                <a:close/>
                <a:moveTo>
                  <a:pt x="383" y="236"/>
                </a:moveTo>
                <a:lnTo>
                  <a:pt x="383" y="236"/>
                </a:lnTo>
                <a:cubicBezTo>
                  <a:pt x="324" y="236"/>
                  <a:pt x="280" y="191"/>
                  <a:pt x="280" y="133"/>
                </a:cubicBezTo>
                <a:cubicBezTo>
                  <a:pt x="280" y="89"/>
                  <a:pt x="324" y="44"/>
                  <a:pt x="383" y="44"/>
                </a:cubicBezTo>
                <a:cubicBezTo>
                  <a:pt x="427" y="44"/>
                  <a:pt x="471" y="89"/>
                  <a:pt x="471" y="133"/>
                </a:cubicBezTo>
                <a:cubicBezTo>
                  <a:pt x="471" y="191"/>
                  <a:pt x="427" y="236"/>
                  <a:pt x="383" y="236"/>
                </a:cubicBezTo>
                <a:close/>
                <a:moveTo>
                  <a:pt x="589" y="516"/>
                </a:moveTo>
                <a:lnTo>
                  <a:pt x="589" y="516"/>
                </a:lnTo>
                <a:cubicBezTo>
                  <a:pt x="471" y="412"/>
                  <a:pt x="471" y="412"/>
                  <a:pt x="471" y="412"/>
                </a:cubicBezTo>
                <a:cubicBezTo>
                  <a:pt x="471" y="398"/>
                  <a:pt x="471" y="368"/>
                  <a:pt x="471" y="354"/>
                </a:cubicBezTo>
                <a:cubicBezTo>
                  <a:pt x="589" y="280"/>
                  <a:pt x="589" y="280"/>
                  <a:pt x="589" y="280"/>
                </a:cubicBezTo>
                <a:cubicBezTo>
                  <a:pt x="589" y="309"/>
                  <a:pt x="589" y="501"/>
                  <a:pt x="589" y="5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pic>
        <p:nvPicPr>
          <p:cNvPr id="77" name="Graphic 76" descr="Eagle with solid fill">
            <a:extLst>
              <a:ext uri="{FF2B5EF4-FFF2-40B4-BE49-F238E27FC236}">
                <a16:creationId xmlns:a16="http://schemas.microsoft.com/office/drawing/2014/main" id="{98FE7709-8F14-A7D1-981D-B07325F4D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74782" y="237645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592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B8F3E-9CE2-084E-2FB0-D3E42396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A7788-9A77-1F99-81CE-6A3B3D320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New York with 7 Counties</a:t>
            </a:r>
            <a:endParaRPr lang="en-US" altLang="zh-CN" dirty="0">
              <a:solidFill>
                <a:schemeClr val="accent2"/>
              </a:solidFill>
            </a:endParaRPr>
          </a:p>
        </p:txBody>
      </p:sp>
      <p:sp>
        <p:nvSpPr>
          <p:cNvPr id="4" name="Freeform 101">
            <a:extLst>
              <a:ext uri="{FF2B5EF4-FFF2-40B4-BE49-F238E27FC236}">
                <a16:creationId xmlns:a16="http://schemas.microsoft.com/office/drawing/2014/main" id="{CE11444F-E053-AD93-FD31-1E6C77CCA9BF}"/>
              </a:ext>
            </a:extLst>
          </p:cNvPr>
          <p:cNvSpPr>
            <a:spLocks noEditPoints="1"/>
          </p:cNvSpPr>
          <p:nvPr/>
        </p:nvSpPr>
        <p:spPr bwMode="auto">
          <a:xfrm>
            <a:off x="260214" y="992946"/>
            <a:ext cx="5130000" cy="4003200"/>
          </a:xfrm>
          <a:custGeom>
            <a:avLst/>
            <a:gdLst>
              <a:gd name="T0" fmla="*/ 3825 w 4989"/>
              <a:gd name="T1" fmla="*/ 3811 h 3888"/>
              <a:gd name="T2" fmla="*/ 3938 w 4989"/>
              <a:gd name="T3" fmla="*/ 3780 h 3888"/>
              <a:gd name="T4" fmla="*/ 3593 w 4989"/>
              <a:gd name="T5" fmla="*/ 3779 h 3888"/>
              <a:gd name="T6" fmla="*/ 3574 w 4989"/>
              <a:gd name="T7" fmla="*/ 3765 h 3888"/>
              <a:gd name="T8" fmla="*/ 4059 w 4989"/>
              <a:gd name="T9" fmla="*/ 3761 h 3888"/>
              <a:gd name="T10" fmla="*/ 4138 w 4989"/>
              <a:gd name="T11" fmla="*/ 3771 h 3888"/>
              <a:gd name="T12" fmla="*/ 3771 w 4989"/>
              <a:gd name="T13" fmla="*/ 3592 h 3888"/>
              <a:gd name="T14" fmla="*/ 4670 w 4989"/>
              <a:gd name="T15" fmla="*/ 3400 h 3888"/>
              <a:gd name="T16" fmla="*/ 4659 w 4989"/>
              <a:gd name="T17" fmla="*/ 3396 h 3888"/>
              <a:gd name="T18" fmla="*/ 4551 w 4989"/>
              <a:gd name="T19" fmla="*/ 3540 h 3888"/>
              <a:gd name="T20" fmla="*/ 4778 w 4989"/>
              <a:gd name="T21" fmla="*/ 3441 h 3888"/>
              <a:gd name="T22" fmla="*/ 4974 w 4989"/>
              <a:gd name="T23" fmla="*/ 3404 h 3888"/>
              <a:gd name="T24" fmla="*/ 4609 w 4989"/>
              <a:gd name="T25" fmla="*/ 3569 h 3888"/>
              <a:gd name="T26" fmla="*/ 4480 w 4989"/>
              <a:gd name="T27" fmla="*/ 3640 h 3888"/>
              <a:gd name="T28" fmla="*/ 4324 w 4989"/>
              <a:gd name="T29" fmla="*/ 3671 h 3888"/>
              <a:gd name="T30" fmla="*/ 3987 w 4989"/>
              <a:gd name="T31" fmla="*/ 3757 h 3888"/>
              <a:gd name="T32" fmla="*/ 3825 w 4989"/>
              <a:gd name="T33" fmla="*/ 3796 h 3888"/>
              <a:gd name="T34" fmla="*/ 3743 w 4989"/>
              <a:gd name="T35" fmla="*/ 3761 h 3888"/>
              <a:gd name="T36" fmla="*/ 3641 w 4989"/>
              <a:gd name="T37" fmla="*/ 3715 h 3888"/>
              <a:gd name="T38" fmla="*/ 3796 w 4989"/>
              <a:gd name="T39" fmla="*/ 3608 h 3888"/>
              <a:gd name="T40" fmla="*/ 3937 w 4989"/>
              <a:gd name="T41" fmla="*/ 3552 h 3888"/>
              <a:gd name="T42" fmla="*/ 4027 w 4989"/>
              <a:gd name="T43" fmla="*/ 3552 h 3888"/>
              <a:gd name="T44" fmla="*/ 4219 w 4989"/>
              <a:gd name="T45" fmla="*/ 3510 h 3888"/>
              <a:gd name="T46" fmla="*/ 4597 w 4989"/>
              <a:gd name="T47" fmla="*/ 3423 h 3888"/>
              <a:gd name="T48" fmla="*/ 4885 w 4989"/>
              <a:gd name="T49" fmla="*/ 3241 h 3888"/>
              <a:gd name="T50" fmla="*/ 2170 w 4989"/>
              <a:gd name="T51" fmla="*/ 1000 h 3888"/>
              <a:gd name="T52" fmla="*/ 2222 w 4989"/>
              <a:gd name="T53" fmla="*/ 920 h 3888"/>
              <a:gd name="T54" fmla="*/ 3771 w 4989"/>
              <a:gd name="T55" fmla="*/ 3563 h 3888"/>
              <a:gd name="T56" fmla="*/ 3637 w 4989"/>
              <a:gd name="T57" fmla="*/ 3711 h 3888"/>
              <a:gd name="T58" fmla="*/ 3718 w 4989"/>
              <a:gd name="T59" fmla="*/ 3327 h 3888"/>
              <a:gd name="T60" fmla="*/ 3658 w 4989"/>
              <a:gd name="T61" fmla="*/ 3285 h 3888"/>
              <a:gd name="T62" fmla="*/ 3276 w 4989"/>
              <a:gd name="T63" fmla="*/ 3218 h 3888"/>
              <a:gd name="T64" fmla="*/ 3059 w 4989"/>
              <a:gd name="T65" fmla="*/ 3068 h 3888"/>
              <a:gd name="T66" fmla="*/ 2961 w 4989"/>
              <a:gd name="T67" fmla="*/ 2870 h 3888"/>
              <a:gd name="T68" fmla="*/ 2852 w 4989"/>
              <a:gd name="T69" fmla="*/ 2740 h 3888"/>
              <a:gd name="T70" fmla="*/ 2020 w 4989"/>
              <a:gd name="T71" fmla="*/ 2625 h 3888"/>
              <a:gd name="T72" fmla="*/ 1093 w 4989"/>
              <a:gd name="T73" fmla="*/ 2627 h 3888"/>
              <a:gd name="T74" fmla="*/ 213 w 4989"/>
              <a:gd name="T75" fmla="*/ 2627 h 3888"/>
              <a:gd name="T76" fmla="*/ 136 w 4989"/>
              <a:gd name="T77" fmla="*/ 2314 h 3888"/>
              <a:gd name="T78" fmla="*/ 390 w 4989"/>
              <a:gd name="T79" fmla="*/ 2147 h 3888"/>
              <a:gd name="T80" fmla="*/ 561 w 4989"/>
              <a:gd name="T81" fmla="*/ 1918 h 3888"/>
              <a:gd name="T82" fmla="*/ 472 w 4989"/>
              <a:gd name="T83" fmla="*/ 1703 h 3888"/>
              <a:gd name="T84" fmla="*/ 799 w 4989"/>
              <a:gd name="T85" fmla="*/ 1446 h 3888"/>
              <a:gd name="T86" fmla="*/ 1181 w 4989"/>
              <a:gd name="T87" fmla="*/ 1463 h 3888"/>
              <a:gd name="T88" fmla="*/ 1498 w 4989"/>
              <a:gd name="T89" fmla="*/ 1530 h 3888"/>
              <a:gd name="T90" fmla="*/ 1761 w 4989"/>
              <a:gd name="T91" fmla="*/ 1553 h 3888"/>
              <a:gd name="T92" fmla="*/ 1922 w 4989"/>
              <a:gd name="T93" fmla="*/ 1488 h 3888"/>
              <a:gd name="T94" fmla="*/ 2143 w 4989"/>
              <a:gd name="T95" fmla="*/ 1315 h 3888"/>
              <a:gd name="T96" fmla="*/ 2254 w 4989"/>
              <a:gd name="T97" fmla="*/ 1189 h 3888"/>
              <a:gd name="T98" fmla="*/ 2233 w 4989"/>
              <a:gd name="T99" fmla="*/ 1004 h 3888"/>
              <a:gd name="T100" fmla="*/ 2300 w 4989"/>
              <a:gd name="T101" fmla="*/ 922 h 3888"/>
              <a:gd name="T102" fmla="*/ 2229 w 4989"/>
              <a:gd name="T103" fmla="*/ 841 h 3888"/>
              <a:gd name="T104" fmla="*/ 2370 w 4989"/>
              <a:gd name="T105" fmla="*/ 597 h 3888"/>
              <a:gd name="T106" fmla="*/ 3414 w 4989"/>
              <a:gd name="T107" fmla="*/ 21 h 3888"/>
              <a:gd name="T108" fmla="*/ 4040 w 4989"/>
              <a:gd name="T109" fmla="*/ 106 h 3888"/>
              <a:gd name="T110" fmla="*/ 4023 w 4989"/>
              <a:gd name="T111" fmla="*/ 352 h 3888"/>
              <a:gd name="T112" fmla="*/ 4071 w 4989"/>
              <a:gd name="T113" fmla="*/ 659 h 3888"/>
              <a:gd name="T114" fmla="*/ 4011 w 4989"/>
              <a:gd name="T115" fmla="*/ 893 h 3888"/>
              <a:gd name="T116" fmla="*/ 4023 w 4989"/>
              <a:gd name="T117" fmla="*/ 1154 h 3888"/>
              <a:gd name="T118" fmla="*/ 4084 w 4989"/>
              <a:gd name="T119" fmla="*/ 1267 h 3888"/>
              <a:gd name="T120" fmla="*/ 4094 w 4989"/>
              <a:gd name="T121" fmla="*/ 1841 h 3888"/>
              <a:gd name="T122" fmla="*/ 3946 w 4989"/>
              <a:gd name="T123" fmla="*/ 2552 h 3888"/>
              <a:gd name="T124" fmla="*/ 3921 w 4989"/>
              <a:gd name="T125" fmla="*/ 3214 h 38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989" h="3888">
                <a:moveTo>
                  <a:pt x="3741" y="3807"/>
                </a:moveTo>
                <a:lnTo>
                  <a:pt x="3743" y="3809"/>
                </a:lnTo>
                <a:lnTo>
                  <a:pt x="3743" y="3811"/>
                </a:lnTo>
                <a:lnTo>
                  <a:pt x="3739" y="3811"/>
                </a:lnTo>
                <a:lnTo>
                  <a:pt x="3739" y="3809"/>
                </a:lnTo>
                <a:lnTo>
                  <a:pt x="3737" y="3807"/>
                </a:lnTo>
                <a:lnTo>
                  <a:pt x="3735" y="3807"/>
                </a:lnTo>
                <a:lnTo>
                  <a:pt x="3733" y="3807"/>
                </a:lnTo>
                <a:lnTo>
                  <a:pt x="3735" y="3805"/>
                </a:lnTo>
                <a:lnTo>
                  <a:pt x="3737" y="3803"/>
                </a:lnTo>
                <a:lnTo>
                  <a:pt x="3739" y="3805"/>
                </a:lnTo>
                <a:lnTo>
                  <a:pt x="3741" y="3807"/>
                </a:lnTo>
                <a:close/>
                <a:moveTo>
                  <a:pt x="3729" y="3803"/>
                </a:moveTo>
                <a:lnTo>
                  <a:pt x="3725" y="3805"/>
                </a:lnTo>
                <a:lnTo>
                  <a:pt x="3721" y="3802"/>
                </a:lnTo>
                <a:lnTo>
                  <a:pt x="3723" y="3800"/>
                </a:lnTo>
                <a:lnTo>
                  <a:pt x="3729" y="3802"/>
                </a:lnTo>
                <a:lnTo>
                  <a:pt x="3729" y="3803"/>
                </a:lnTo>
                <a:close/>
                <a:moveTo>
                  <a:pt x="3756" y="3800"/>
                </a:moveTo>
                <a:lnTo>
                  <a:pt x="3756" y="3803"/>
                </a:lnTo>
                <a:lnTo>
                  <a:pt x="3754" y="3802"/>
                </a:lnTo>
                <a:lnTo>
                  <a:pt x="3752" y="3802"/>
                </a:lnTo>
                <a:lnTo>
                  <a:pt x="3752" y="3800"/>
                </a:lnTo>
                <a:lnTo>
                  <a:pt x="3754" y="3798"/>
                </a:lnTo>
                <a:lnTo>
                  <a:pt x="3756" y="3800"/>
                </a:lnTo>
                <a:close/>
                <a:moveTo>
                  <a:pt x="3919" y="3802"/>
                </a:moveTo>
                <a:lnTo>
                  <a:pt x="3917" y="3802"/>
                </a:lnTo>
                <a:lnTo>
                  <a:pt x="3915" y="3802"/>
                </a:lnTo>
                <a:lnTo>
                  <a:pt x="3914" y="3802"/>
                </a:lnTo>
                <a:lnTo>
                  <a:pt x="3912" y="3802"/>
                </a:lnTo>
                <a:lnTo>
                  <a:pt x="3910" y="3800"/>
                </a:lnTo>
                <a:lnTo>
                  <a:pt x="3910" y="3798"/>
                </a:lnTo>
                <a:lnTo>
                  <a:pt x="3910" y="3796"/>
                </a:lnTo>
                <a:lnTo>
                  <a:pt x="3912" y="3796"/>
                </a:lnTo>
                <a:lnTo>
                  <a:pt x="3912" y="3794"/>
                </a:lnTo>
                <a:lnTo>
                  <a:pt x="3914" y="3794"/>
                </a:lnTo>
                <a:lnTo>
                  <a:pt x="3915" y="3794"/>
                </a:lnTo>
                <a:lnTo>
                  <a:pt x="3917" y="3794"/>
                </a:lnTo>
                <a:lnTo>
                  <a:pt x="3919" y="3796"/>
                </a:lnTo>
                <a:lnTo>
                  <a:pt x="3919" y="3798"/>
                </a:lnTo>
                <a:lnTo>
                  <a:pt x="3919" y="3800"/>
                </a:lnTo>
                <a:lnTo>
                  <a:pt x="3919" y="3802"/>
                </a:lnTo>
                <a:close/>
                <a:moveTo>
                  <a:pt x="3844" y="3803"/>
                </a:moveTo>
                <a:lnTo>
                  <a:pt x="3842" y="3803"/>
                </a:lnTo>
                <a:lnTo>
                  <a:pt x="3841" y="3803"/>
                </a:lnTo>
                <a:lnTo>
                  <a:pt x="3839" y="3803"/>
                </a:lnTo>
                <a:lnTo>
                  <a:pt x="3839" y="3802"/>
                </a:lnTo>
                <a:lnTo>
                  <a:pt x="3841" y="3798"/>
                </a:lnTo>
                <a:lnTo>
                  <a:pt x="3842" y="3796"/>
                </a:lnTo>
                <a:lnTo>
                  <a:pt x="3842" y="3794"/>
                </a:lnTo>
                <a:lnTo>
                  <a:pt x="3846" y="3796"/>
                </a:lnTo>
                <a:lnTo>
                  <a:pt x="3844" y="3798"/>
                </a:lnTo>
                <a:lnTo>
                  <a:pt x="3842" y="3800"/>
                </a:lnTo>
                <a:lnTo>
                  <a:pt x="3842" y="3802"/>
                </a:lnTo>
                <a:lnTo>
                  <a:pt x="3844" y="3803"/>
                </a:lnTo>
                <a:close/>
                <a:moveTo>
                  <a:pt x="3881" y="3803"/>
                </a:moveTo>
                <a:lnTo>
                  <a:pt x="3879" y="3802"/>
                </a:lnTo>
                <a:lnTo>
                  <a:pt x="3877" y="3800"/>
                </a:lnTo>
                <a:lnTo>
                  <a:pt x="3881" y="3798"/>
                </a:lnTo>
                <a:lnTo>
                  <a:pt x="3881" y="3796"/>
                </a:lnTo>
                <a:lnTo>
                  <a:pt x="3883" y="3792"/>
                </a:lnTo>
                <a:lnTo>
                  <a:pt x="3883" y="3794"/>
                </a:lnTo>
                <a:lnTo>
                  <a:pt x="3885" y="3794"/>
                </a:lnTo>
                <a:lnTo>
                  <a:pt x="3885" y="3798"/>
                </a:lnTo>
                <a:lnTo>
                  <a:pt x="3883" y="3802"/>
                </a:lnTo>
                <a:lnTo>
                  <a:pt x="3881" y="3803"/>
                </a:lnTo>
                <a:close/>
                <a:moveTo>
                  <a:pt x="3963" y="3794"/>
                </a:moveTo>
                <a:lnTo>
                  <a:pt x="3962" y="3796"/>
                </a:lnTo>
                <a:lnTo>
                  <a:pt x="3963" y="3794"/>
                </a:lnTo>
                <a:lnTo>
                  <a:pt x="3963" y="3792"/>
                </a:lnTo>
                <a:lnTo>
                  <a:pt x="3965" y="3792"/>
                </a:lnTo>
                <a:lnTo>
                  <a:pt x="3967" y="3790"/>
                </a:lnTo>
                <a:lnTo>
                  <a:pt x="3969" y="3790"/>
                </a:lnTo>
                <a:lnTo>
                  <a:pt x="3965" y="3794"/>
                </a:lnTo>
                <a:lnTo>
                  <a:pt x="3963" y="3794"/>
                </a:lnTo>
                <a:close/>
                <a:moveTo>
                  <a:pt x="3877" y="3790"/>
                </a:moveTo>
                <a:lnTo>
                  <a:pt x="3879" y="3790"/>
                </a:lnTo>
                <a:lnTo>
                  <a:pt x="3881" y="3790"/>
                </a:lnTo>
                <a:lnTo>
                  <a:pt x="3883" y="3790"/>
                </a:lnTo>
                <a:lnTo>
                  <a:pt x="3881" y="3792"/>
                </a:lnTo>
                <a:lnTo>
                  <a:pt x="3879" y="3796"/>
                </a:lnTo>
                <a:lnTo>
                  <a:pt x="3877" y="3798"/>
                </a:lnTo>
                <a:lnTo>
                  <a:pt x="3875" y="3798"/>
                </a:lnTo>
                <a:lnTo>
                  <a:pt x="3871" y="3798"/>
                </a:lnTo>
                <a:lnTo>
                  <a:pt x="3869" y="3803"/>
                </a:lnTo>
                <a:lnTo>
                  <a:pt x="3867" y="3803"/>
                </a:lnTo>
                <a:lnTo>
                  <a:pt x="3867" y="3802"/>
                </a:lnTo>
                <a:lnTo>
                  <a:pt x="3869" y="3796"/>
                </a:lnTo>
                <a:lnTo>
                  <a:pt x="3869" y="3794"/>
                </a:lnTo>
                <a:lnTo>
                  <a:pt x="3871" y="3794"/>
                </a:lnTo>
                <a:lnTo>
                  <a:pt x="3873" y="3794"/>
                </a:lnTo>
                <a:lnTo>
                  <a:pt x="3873" y="3792"/>
                </a:lnTo>
                <a:lnTo>
                  <a:pt x="3875" y="3792"/>
                </a:lnTo>
                <a:lnTo>
                  <a:pt x="3877" y="3792"/>
                </a:lnTo>
                <a:lnTo>
                  <a:pt x="3877" y="3790"/>
                </a:lnTo>
                <a:close/>
                <a:moveTo>
                  <a:pt x="3942" y="3798"/>
                </a:moveTo>
                <a:lnTo>
                  <a:pt x="3937" y="3798"/>
                </a:lnTo>
                <a:lnTo>
                  <a:pt x="3938" y="3796"/>
                </a:lnTo>
                <a:lnTo>
                  <a:pt x="3938" y="3794"/>
                </a:lnTo>
                <a:lnTo>
                  <a:pt x="3938" y="3792"/>
                </a:lnTo>
                <a:lnTo>
                  <a:pt x="3940" y="3790"/>
                </a:lnTo>
                <a:lnTo>
                  <a:pt x="3942" y="3790"/>
                </a:lnTo>
                <a:lnTo>
                  <a:pt x="3946" y="3790"/>
                </a:lnTo>
                <a:lnTo>
                  <a:pt x="3946" y="3788"/>
                </a:lnTo>
                <a:lnTo>
                  <a:pt x="3948" y="3790"/>
                </a:lnTo>
                <a:lnTo>
                  <a:pt x="3948" y="3792"/>
                </a:lnTo>
                <a:lnTo>
                  <a:pt x="3944" y="3792"/>
                </a:lnTo>
                <a:lnTo>
                  <a:pt x="3942" y="3794"/>
                </a:lnTo>
                <a:lnTo>
                  <a:pt x="3942" y="3798"/>
                </a:lnTo>
                <a:close/>
                <a:moveTo>
                  <a:pt x="3904" y="3807"/>
                </a:moveTo>
                <a:lnTo>
                  <a:pt x="3904" y="3809"/>
                </a:lnTo>
                <a:lnTo>
                  <a:pt x="3904" y="3813"/>
                </a:lnTo>
                <a:lnTo>
                  <a:pt x="3900" y="3813"/>
                </a:lnTo>
                <a:lnTo>
                  <a:pt x="3898" y="3813"/>
                </a:lnTo>
                <a:lnTo>
                  <a:pt x="3894" y="3813"/>
                </a:lnTo>
                <a:lnTo>
                  <a:pt x="3867" y="3815"/>
                </a:lnTo>
                <a:lnTo>
                  <a:pt x="3866" y="3815"/>
                </a:lnTo>
                <a:lnTo>
                  <a:pt x="3864" y="3815"/>
                </a:lnTo>
                <a:lnTo>
                  <a:pt x="3862" y="3817"/>
                </a:lnTo>
                <a:lnTo>
                  <a:pt x="3860" y="3817"/>
                </a:lnTo>
                <a:lnTo>
                  <a:pt x="3856" y="3817"/>
                </a:lnTo>
                <a:lnTo>
                  <a:pt x="3854" y="3817"/>
                </a:lnTo>
                <a:lnTo>
                  <a:pt x="3852" y="3817"/>
                </a:lnTo>
                <a:lnTo>
                  <a:pt x="3848" y="3815"/>
                </a:lnTo>
                <a:lnTo>
                  <a:pt x="3846" y="3815"/>
                </a:lnTo>
                <a:lnTo>
                  <a:pt x="3842" y="3815"/>
                </a:lnTo>
                <a:lnTo>
                  <a:pt x="3841" y="3815"/>
                </a:lnTo>
                <a:lnTo>
                  <a:pt x="3839" y="3815"/>
                </a:lnTo>
                <a:lnTo>
                  <a:pt x="3837" y="3815"/>
                </a:lnTo>
                <a:lnTo>
                  <a:pt x="3833" y="3815"/>
                </a:lnTo>
                <a:lnTo>
                  <a:pt x="3831" y="3815"/>
                </a:lnTo>
                <a:lnTo>
                  <a:pt x="3829" y="3815"/>
                </a:lnTo>
                <a:lnTo>
                  <a:pt x="3827" y="3815"/>
                </a:lnTo>
                <a:lnTo>
                  <a:pt x="3825" y="3815"/>
                </a:lnTo>
                <a:lnTo>
                  <a:pt x="3823" y="3815"/>
                </a:lnTo>
                <a:lnTo>
                  <a:pt x="3819" y="3815"/>
                </a:lnTo>
                <a:lnTo>
                  <a:pt x="3818" y="3815"/>
                </a:lnTo>
                <a:lnTo>
                  <a:pt x="3814" y="3815"/>
                </a:lnTo>
                <a:lnTo>
                  <a:pt x="3808" y="3813"/>
                </a:lnTo>
                <a:lnTo>
                  <a:pt x="3804" y="3813"/>
                </a:lnTo>
                <a:lnTo>
                  <a:pt x="3802" y="3813"/>
                </a:lnTo>
                <a:lnTo>
                  <a:pt x="3798" y="3813"/>
                </a:lnTo>
                <a:lnTo>
                  <a:pt x="3791" y="3815"/>
                </a:lnTo>
                <a:lnTo>
                  <a:pt x="3791" y="3813"/>
                </a:lnTo>
                <a:lnTo>
                  <a:pt x="3794" y="3811"/>
                </a:lnTo>
                <a:lnTo>
                  <a:pt x="3794" y="3809"/>
                </a:lnTo>
                <a:lnTo>
                  <a:pt x="3796" y="3809"/>
                </a:lnTo>
                <a:lnTo>
                  <a:pt x="3798" y="3807"/>
                </a:lnTo>
                <a:lnTo>
                  <a:pt x="3800" y="3807"/>
                </a:lnTo>
                <a:lnTo>
                  <a:pt x="3802" y="3807"/>
                </a:lnTo>
                <a:lnTo>
                  <a:pt x="3806" y="3809"/>
                </a:lnTo>
                <a:lnTo>
                  <a:pt x="3810" y="3809"/>
                </a:lnTo>
                <a:lnTo>
                  <a:pt x="3812" y="3811"/>
                </a:lnTo>
                <a:lnTo>
                  <a:pt x="3814" y="3811"/>
                </a:lnTo>
                <a:lnTo>
                  <a:pt x="3818" y="3811"/>
                </a:lnTo>
                <a:lnTo>
                  <a:pt x="3819" y="3811"/>
                </a:lnTo>
                <a:lnTo>
                  <a:pt x="3821" y="3811"/>
                </a:lnTo>
                <a:lnTo>
                  <a:pt x="3823" y="3811"/>
                </a:lnTo>
                <a:lnTo>
                  <a:pt x="3825" y="3811"/>
                </a:lnTo>
                <a:lnTo>
                  <a:pt x="3827" y="3811"/>
                </a:lnTo>
                <a:lnTo>
                  <a:pt x="3831" y="3811"/>
                </a:lnTo>
                <a:lnTo>
                  <a:pt x="3833" y="3811"/>
                </a:lnTo>
                <a:lnTo>
                  <a:pt x="3837" y="3807"/>
                </a:lnTo>
                <a:lnTo>
                  <a:pt x="3841" y="3807"/>
                </a:lnTo>
                <a:lnTo>
                  <a:pt x="3844" y="3807"/>
                </a:lnTo>
                <a:lnTo>
                  <a:pt x="3846" y="3807"/>
                </a:lnTo>
                <a:lnTo>
                  <a:pt x="3848" y="3807"/>
                </a:lnTo>
                <a:lnTo>
                  <a:pt x="3852" y="3805"/>
                </a:lnTo>
                <a:lnTo>
                  <a:pt x="3858" y="3805"/>
                </a:lnTo>
                <a:lnTo>
                  <a:pt x="3860" y="3805"/>
                </a:lnTo>
                <a:lnTo>
                  <a:pt x="3862" y="3805"/>
                </a:lnTo>
                <a:lnTo>
                  <a:pt x="3864" y="3805"/>
                </a:lnTo>
                <a:lnTo>
                  <a:pt x="3866" y="3805"/>
                </a:lnTo>
                <a:lnTo>
                  <a:pt x="3867" y="3805"/>
                </a:lnTo>
                <a:lnTo>
                  <a:pt x="3869" y="3805"/>
                </a:lnTo>
                <a:lnTo>
                  <a:pt x="3877" y="3805"/>
                </a:lnTo>
                <a:lnTo>
                  <a:pt x="3879" y="3805"/>
                </a:lnTo>
                <a:lnTo>
                  <a:pt x="3881" y="3805"/>
                </a:lnTo>
                <a:lnTo>
                  <a:pt x="3883" y="3805"/>
                </a:lnTo>
                <a:lnTo>
                  <a:pt x="3885" y="3805"/>
                </a:lnTo>
                <a:lnTo>
                  <a:pt x="3887" y="3805"/>
                </a:lnTo>
                <a:lnTo>
                  <a:pt x="3889" y="3805"/>
                </a:lnTo>
                <a:lnTo>
                  <a:pt x="3887" y="3803"/>
                </a:lnTo>
                <a:lnTo>
                  <a:pt x="3885" y="3802"/>
                </a:lnTo>
                <a:lnTo>
                  <a:pt x="3887" y="3802"/>
                </a:lnTo>
                <a:lnTo>
                  <a:pt x="3889" y="3803"/>
                </a:lnTo>
                <a:lnTo>
                  <a:pt x="3890" y="3803"/>
                </a:lnTo>
                <a:lnTo>
                  <a:pt x="3890" y="3805"/>
                </a:lnTo>
                <a:lnTo>
                  <a:pt x="3892" y="3807"/>
                </a:lnTo>
                <a:lnTo>
                  <a:pt x="3894" y="3807"/>
                </a:lnTo>
                <a:lnTo>
                  <a:pt x="3896" y="3807"/>
                </a:lnTo>
                <a:lnTo>
                  <a:pt x="3896" y="3805"/>
                </a:lnTo>
                <a:lnTo>
                  <a:pt x="3896" y="3803"/>
                </a:lnTo>
                <a:lnTo>
                  <a:pt x="3896" y="3802"/>
                </a:lnTo>
                <a:lnTo>
                  <a:pt x="3894" y="3800"/>
                </a:lnTo>
                <a:lnTo>
                  <a:pt x="3892" y="3798"/>
                </a:lnTo>
                <a:lnTo>
                  <a:pt x="3892" y="3796"/>
                </a:lnTo>
                <a:lnTo>
                  <a:pt x="3892" y="3794"/>
                </a:lnTo>
                <a:lnTo>
                  <a:pt x="3890" y="3792"/>
                </a:lnTo>
                <a:lnTo>
                  <a:pt x="3892" y="3790"/>
                </a:lnTo>
                <a:lnTo>
                  <a:pt x="3892" y="3788"/>
                </a:lnTo>
                <a:lnTo>
                  <a:pt x="3894" y="3788"/>
                </a:lnTo>
                <a:lnTo>
                  <a:pt x="3896" y="3788"/>
                </a:lnTo>
                <a:lnTo>
                  <a:pt x="3896" y="3790"/>
                </a:lnTo>
                <a:lnTo>
                  <a:pt x="3898" y="3790"/>
                </a:lnTo>
                <a:lnTo>
                  <a:pt x="3900" y="3790"/>
                </a:lnTo>
                <a:lnTo>
                  <a:pt x="3902" y="3792"/>
                </a:lnTo>
                <a:lnTo>
                  <a:pt x="3906" y="3794"/>
                </a:lnTo>
                <a:lnTo>
                  <a:pt x="3908" y="3796"/>
                </a:lnTo>
                <a:lnTo>
                  <a:pt x="3908" y="3798"/>
                </a:lnTo>
                <a:lnTo>
                  <a:pt x="3908" y="3800"/>
                </a:lnTo>
                <a:lnTo>
                  <a:pt x="3908" y="3802"/>
                </a:lnTo>
                <a:lnTo>
                  <a:pt x="3906" y="3802"/>
                </a:lnTo>
                <a:lnTo>
                  <a:pt x="3906" y="3803"/>
                </a:lnTo>
                <a:lnTo>
                  <a:pt x="3904" y="3803"/>
                </a:lnTo>
                <a:lnTo>
                  <a:pt x="3904" y="3807"/>
                </a:lnTo>
                <a:close/>
                <a:moveTo>
                  <a:pt x="3921" y="3788"/>
                </a:moveTo>
                <a:lnTo>
                  <a:pt x="3923" y="3788"/>
                </a:lnTo>
                <a:lnTo>
                  <a:pt x="3927" y="3788"/>
                </a:lnTo>
                <a:lnTo>
                  <a:pt x="3929" y="3788"/>
                </a:lnTo>
                <a:lnTo>
                  <a:pt x="3931" y="3788"/>
                </a:lnTo>
                <a:lnTo>
                  <a:pt x="3933" y="3788"/>
                </a:lnTo>
                <a:lnTo>
                  <a:pt x="3935" y="3788"/>
                </a:lnTo>
                <a:lnTo>
                  <a:pt x="3937" y="3788"/>
                </a:lnTo>
                <a:lnTo>
                  <a:pt x="3937" y="3790"/>
                </a:lnTo>
                <a:lnTo>
                  <a:pt x="3937" y="3792"/>
                </a:lnTo>
                <a:lnTo>
                  <a:pt x="3935" y="3794"/>
                </a:lnTo>
                <a:lnTo>
                  <a:pt x="3933" y="3796"/>
                </a:lnTo>
                <a:lnTo>
                  <a:pt x="3931" y="3798"/>
                </a:lnTo>
                <a:lnTo>
                  <a:pt x="3931" y="3800"/>
                </a:lnTo>
                <a:lnTo>
                  <a:pt x="3929" y="3800"/>
                </a:lnTo>
                <a:lnTo>
                  <a:pt x="3927" y="3800"/>
                </a:lnTo>
                <a:lnTo>
                  <a:pt x="3925" y="3802"/>
                </a:lnTo>
                <a:lnTo>
                  <a:pt x="3923" y="3802"/>
                </a:lnTo>
                <a:lnTo>
                  <a:pt x="3923" y="3800"/>
                </a:lnTo>
                <a:lnTo>
                  <a:pt x="3921" y="3798"/>
                </a:lnTo>
                <a:lnTo>
                  <a:pt x="3919" y="3794"/>
                </a:lnTo>
                <a:lnTo>
                  <a:pt x="3917" y="3792"/>
                </a:lnTo>
                <a:lnTo>
                  <a:pt x="3919" y="3790"/>
                </a:lnTo>
                <a:lnTo>
                  <a:pt x="3919" y="3788"/>
                </a:lnTo>
                <a:lnTo>
                  <a:pt x="3919" y="3786"/>
                </a:lnTo>
                <a:lnTo>
                  <a:pt x="3921" y="3788"/>
                </a:lnTo>
                <a:close/>
                <a:moveTo>
                  <a:pt x="3762" y="3798"/>
                </a:moveTo>
                <a:lnTo>
                  <a:pt x="3760" y="3798"/>
                </a:lnTo>
                <a:lnTo>
                  <a:pt x="3760" y="3794"/>
                </a:lnTo>
                <a:lnTo>
                  <a:pt x="3762" y="3792"/>
                </a:lnTo>
                <a:lnTo>
                  <a:pt x="3762" y="3790"/>
                </a:lnTo>
                <a:lnTo>
                  <a:pt x="3762" y="3788"/>
                </a:lnTo>
                <a:lnTo>
                  <a:pt x="3764" y="3788"/>
                </a:lnTo>
                <a:lnTo>
                  <a:pt x="3764" y="3786"/>
                </a:lnTo>
                <a:lnTo>
                  <a:pt x="3766" y="3784"/>
                </a:lnTo>
                <a:lnTo>
                  <a:pt x="3766" y="3782"/>
                </a:lnTo>
                <a:lnTo>
                  <a:pt x="3768" y="3782"/>
                </a:lnTo>
                <a:lnTo>
                  <a:pt x="3770" y="3782"/>
                </a:lnTo>
                <a:lnTo>
                  <a:pt x="3771" y="3784"/>
                </a:lnTo>
                <a:lnTo>
                  <a:pt x="3771" y="3786"/>
                </a:lnTo>
                <a:lnTo>
                  <a:pt x="3773" y="3788"/>
                </a:lnTo>
                <a:lnTo>
                  <a:pt x="3775" y="3790"/>
                </a:lnTo>
                <a:lnTo>
                  <a:pt x="3773" y="3790"/>
                </a:lnTo>
                <a:lnTo>
                  <a:pt x="3773" y="3792"/>
                </a:lnTo>
                <a:lnTo>
                  <a:pt x="3771" y="3794"/>
                </a:lnTo>
                <a:lnTo>
                  <a:pt x="3766" y="3796"/>
                </a:lnTo>
                <a:lnTo>
                  <a:pt x="3764" y="3798"/>
                </a:lnTo>
                <a:lnTo>
                  <a:pt x="3762" y="3798"/>
                </a:lnTo>
                <a:close/>
                <a:moveTo>
                  <a:pt x="3952" y="3788"/>
                </a:moveTo>
                <a:lnTo>
                  <a:pt x="3950" y="3788"/>
                </a:lnTo>
                <a:lnTo>
                  <a:pt x="3950" y="3784"/>
                </a:lnTo>
                <a:lnTo>
                  <a:pt x="3950" y="3782"/>
                </a:lnTo>
                <a:lnTo>
                  <a:pt x="3952" y="3782"/>
                </a:lnTo>
                <a:lnTo>
                  <a:pt x="3952" y="3784"/>
                </a:lnTo>
                <a:lnTo>
                  <a:pt x="3952" y="3786"/>
                </a:lnTo>
                <a:lnTo>
                  <a:pt x="3952" y="3788"/>
                </a:lnTo>
                <a:close/>
                <a:moveTo>
                  <a:pt x="3844" y="3784"/>
                </a:moveTo>
                <a:lnTo>
                  <a:pt x="3842" y="3786"/>
                </a:lnTo>
                <a:lnTo>
                  <a:pt x="3839" y="3784"/>
                </a:lnTo>
                <a:lnTo>
                  <a:pt x="3841" y="3782"/>
                </a:lnTo>
                <a:lnTo>
                  <a:pt x="3842" y="3782"/>
                </a:lnTo>
                <a:lnTo>
                  <a:pt x="3844" y="3784"/>
                </a:lnTo>
                <a:close/>
                <a:moveTo>
                  <a:pt x="3963" y="3790"/>
                </a:moveTo>
                <a:lnTo>
                  <a:pt x="3962" y="3790"/>
                </a:lnTo>
                <a:lnTo>
                  <a:pt x="3956" y="3790"/>
                </a:lnTo>
                <a:lnTo>
                  <a:pt x="3954" y="3788"/>
                </a:lnTo>
                <a:lnTo>
                  <a:pt x="3954" y="3784"/>
                </a:lnTo>
                <a:lnTo>
                  <a:pt x="3956" y="3782"/>
                </a:lnTo>
                <a:lnTo>
                  <a:pt x="3958" y="3782"/>
                </a:lnTo>
                <a:lnTo>
                  <a:pt x="3962" y="3780"/>
                </a:lnTo>
                <a:lnTo>
                  <a:pt x="3965" y="3780"/>
                </a:lnTo>
                <a:lnTo>
                  <a:pt x="3967" y="3782"/>
                </a:lnTo>
                <a:lnTo>
                  <a:pt x="3967" y="3784"/>
                </a:lnTo>
                <a:lnTo>
                  <a:pt x="3965" y="3786"/>
                </a:lnTo>
                <a:lnTo>
                  <a:pt x="3965" y="3788"/>
                </a:lnTo>
                <a:lnTo>
                  <a:pt x="3963" y="3788"/>
                </a:lnTo>
                <a:lnTo>
                  <a:pt x="3963" y="3790"/>
                </a:lnTo>
                <a:close/>
                <a:moveTo>
                  <a:pt x="3760" y="3790"/>
                </a:moveTo>
                <a:lnTo>
                  <a:pt x="3760" y="3788"/>
                </a:lnTo>
                <a:lnTo>
                  <a:pt x="3758" y="3784"/>
                </a:lnTo>
                <a:lnTo>
                  <a:pt x="3758" y="3780"/>
                </a:lnTo>
                <a:lnTo>
                  <a:pt x="3760" y="3780"/>
                </a:lnTo>
                <a:lnTo>
                  <a:pt x="3762" y="3779"/>
                </a:lnTo>
                <a:lnTo>
                  <a:pt x="3764" y="3779"/>
                </a:lnTo>
                <a:lnTo>
                  <a:pt x="3766" y="3780"/>
                </a:lnTo>
                <a:lnTo>
                  <a:pt x="3764" y="3782"/>
                </a:lnTo>
                <a:lnTo>
                  <a:pt x="3762" y="3786"/>
                </a:lnTo>
                <a:lnTo>
                  <a:pt x="3762" y="3788"/>
                </a:lnTo>
                <a:lnTo>
                  <a:pt x="3762" y="3790"/>
                </a:lnTo>
                <a:lnTo>
                  <a:pt x="3760" y="3790"/>
                </a:lnTo>
                <a:close/>
                <a:moveTo>
                  <a:pt x="3716" y="3788"/>
                </a:moveTo>
                <a:lnTo>
                  <a:pt x="3714" y="3788"/>
                </a:lnTo>
                <a:lnTo>
                  <a:pt x="3712" y="3788"/>
                </a:lnTo>
                <a:lnTo>
                  <a:pt x="3712" y="3784"/>
                </a:lnTo>
                <a:lnTo>
                  <a:pt x="3716" y="3782"/>
                </a:lnTo>
                <a:lnTo>
                  <a:pt x="3720" y="3779"/>
                </a:lnTo>
                <a:lnTo>
                  <a:pt x="3721" y="3780"/>
                </a:lnTo>
                <a:lnTo>
                  <a:pt x="3721" y="3784"/>
                </a:lnTo>
                <a:lnTo>
                  <a:pt x="3721" y="3786"/>
                </a:lnTo>
                <a:lnTo>
                  <a:pt x="3716" y="3788"/>
                </a:lnTo>
                <a:close/>
                <a:moveTo>
                  <a:pt x="3935" y="3779"/>
                </a:moveTo>
                <a:lnTo>
                  <a:pt x="3938" y="3780"/>
                </a:lnTo>
                <a:lnTo>
                  <a:pt x="3940" y="3779"/>
                </a:lnTo>
                <a:lnTo>
                  <a:pt x="3942" y="3779"/>
                </a:lnTo>
                <a:lnTo>
                  <a:pt x="3944" y="3780"/>
                </a:lnTo>
                <a:lnTo>
                  <a:pt x="3944" y="3784"/>
                </a:lnTo>
                <a:lnTo>
                  <a:pt x="3942" y="3784"/>
                </a:lnTo>
                <a:lnTo>
                  <a:pt x="3940" y="3786"/>
                </a:lnTo>
                <a:lnTo>
                  <a:pt x="3938" y="3786"/>
                </a:lnTo>
                <a:lnTo>
                  <a:pt x="3937" y="3786"/>
                </a:lnTo>
                <a:lnTo>
                  <a:pt x="3935" y="3784"/>
                </a:lnTo>
                <a:lnTo>
                  <a:pt x="3933" y="3784"/>
                </a:lnTo>
                <a:lnTo>
                  <a:pt x="3931" y="3780"/>
                </a:lnTo>
                <a:lnTo>
                  <a:pt x="3931" y="3777"/>
                </a:lnTo>
                <a:lnTo>
                  <a:pt x="3933" y="3779"/>
                </a:lnTo>
                <a:lnTo>
                  <a:pt x="3935" y="3779"/>
                </a:lnTo>
                <a:close/>
                <a:moveTo>
                  <a:pt x="3925" y="3786"/>
                </a:moveTo>
                <a:lnTo>
                  <a:pt x="3923" y="3786"/>
                </a:lnTo>
                <a:lnTo>
                  <a:pt x="3921" y="3786"/>
                </a:lnTo>
                <a:lnTo>
                  <a:pt x="3919" y="3784"/>
                </a:lnTo>
                <a:lnTo>
                  <a:pt x="3919" y="3782"/>
                </a:lnTo>
                <a:lnTo>
                  <a:pt x="3921" y="3780"/>
                </a:lnTo>
                <a:lnTo>
                  <a:pt x="3921" y="3777"/>
                </a:lnTo>
                <a:lnTo>
                  <a:pt x="3921" y="3775"/>
                </a:lnTo>
                <a:lnTo>
                  <a:pt x="3921" y="3773"/>
                </a:lnTo>
                <a:lnTo>
                  <a:pt x="3923" y="3775"/>
                </a:lnTo>
                <a:lnTo>
                  <a:pt x="3923" y="3777"/>
                </a:lnTo>
                <a:lnTo>
                  <a:pt x="3923" y="3779"/>
                </a:lnTo>
                <a:lnTo>
                  <a:pt x="3927" y="3780"/>
                </a:lnTo>
                <a:lnTo>
                  <a:pt x="3929" y="3782"/>
                </a:lnTo>
                <a:lnTo>
                  <a:pt x="3929" y="3784"/>
                </a:lnTo>
                <a:lnTo>
                  <a:pt x="3927" y="3786"/>
                </a:lnTo>
                <a:lnTo>
                  <a:pt x="3925" y="3786"/>
                </a:lnTo>
                <a:close/>
                <a:moveTo>
                  <a:pt x="3963" y="3779"/>
                </a:moveTo>
                <a:lnTo>
                  <a:pt x="3962" y="3779"/>
                </a:lnTo>
                <a:lnTo>
                  <a:pt x="3960" y="3779"/>
                </a:lnTo>
                <a:lnTo>
                  <a:pt x="3960" y="3777"/>
                </a:lnTo>
                <a:lnTo>
                  <a:pt x="3958" y="3777"/>
                </a:lnTo>
                <a:lnTo>
                  <a:pt x="3958" y="3775"/>
                </a:lnTo>
                <a:lnTo>
                  <a:pt x="3958" y="3773"/>
                </a:lnTo>
                <a:lnTo>
                  <a:pt x="3960" y="3773"/>
                </a:lnTo>
                <a:lnTo>
                  <a:pt x="3960" y="3771"/>
                </a:lnTo>
                <a:lnTo>
                  <a:pt x="3962" y="3771"/>
                </a:lnTo>
                <a:lnTo>
                  <a:pt x="3963" y="3773"/>
                </a:lnTo>
                <a:lnTo>
                  <a:pt x="3965" y="3775"/>
                </a:lnTo>
                <a:lnTo>
                  <a:pt x="3967" y="3775"/>
                </a:lnTo>
                <a:lnTo>
                  <a:pt x="3969" y="3775"/>
                </a:lnTo>
                <a:lnTo>
                  <a:pt x="3969" y="3777"/>
                </a:lnTo>
                <a:lnTo>
                  <a:pt x="3967" y="3777"/>
                </a:lnTo>
                <a:lnTo>
                  <a:pt x="3963" y="3779"/>
                </a:lnTo>
                <a:close/>
                <a:moveTo>
                  <a:pt x="4004" y="3769"/>
                </a:moveTo>
                <a:lnTo>
                  <a:pt x="4004" y="3771"/>
                </a:lnTo>
                <a:lnTo>
                  <a:pt x="4004" y="3775"/>
                </a:lnTo>
                <a:lnTo>
                  <a:pt x="4000" y="3773"/>
                </a:lnTo>
                <a:lnTo>
                  <a:pt x="4002" y="3771"/>
                </a:lnTo>
                <a:lnTo>
                  <a:pt x="4004" y="3769"/>
                </a:lnTo>
                <a:close/>
                <a:moveTo>
                  <a:pt x="4017" y="3773"/>
                </a:moveTo>
                <a:lnTo>
                  <a:pt x="4015" y="3775"/>
                </a:lnTo>
                <a:lnTo>
                  <a:pt x="4015" y="3777"/>
                </a:lnTo>
                <a:lnTo>
                  <a:pt x="4013" y="3779"/>
                </a:lnTo>
                <a:lnTo>
                  <a:pt x="4011" y="3780"/>
                </a:lnTo>
                <a:lnTo>
                  <a:pt x="4010" y="3782"/>
                </a:lnTo>
                <a:lnTo>
                  <a:pt x="4008" y="3780"/>
                </a:lnTo>
                <a:lnTo>
                  <a:pt x="4006" y="3780"/>
                </a:lnTo>
                <a:lnTo>
                  <a:pt x="4006" y="3779"/>
                </a:lnTo>
                <a:lnTo>
                  <a:pt x="4006" y="3773"/>
                </a:lnTo>
                <a:lnTo>
                  <a:pt x="4011" y="3773"/>
                </a:lnTo>
                <a:lnTo>
                  <a:pt x="4013" y="3773"/>
                </a:lnTo>
                <a:lnTo>
                  <a:pt x="4015" y="3773"/>
                </a:lnTo>
                <a:lnTo>
                  <a:pt x="4013" y="3771"/>
                </a:lnTo>
                <a:lnTo>
                  <a:pt x="4019" y="3769"/>
                </a:lnTo>
                <a:lnTo>
                  <a:pt x="4019" y="3773"/>
                </a:lnTo>
                <a:lnTo>
                  <a:pt x="4017" y="3773"/>
                </a:lnTo>
                <a:close/>
                <a:moveTo>
                  <a:pt x="3743" y="3769"/>
                </a:moveTo>
                <a:lnTo>
                  <a:pt x="3746" y="3771"/>
                </a:lnTo>
                <a:lnTo>
                  <a:pt x="3748" y="3771"/>
                </a:lnTo>
                <a:lnTo>
                  <a:pt x="3748" y="3773"/>
                </a:lnTo>
                <a:lnTo>
                  <a:pt x="3748" y="3775"/>
                </a:lnTo>
                <a:lnTo>
                  <a:pt x="3750" y="3777"/>
                </a:lnTo>
                <a:lnTo>
                  <a:pt x="3750" y="3779"/>
                </a:lnTo>
                <a:lnTo>
                  <a:pt x="3750" y="3782"/>
                </a:lnTo>
                <a:lnTo>
                  <a:pt x="3752" y="3784"/>
                </a:lnTo>
                <a:lnTo>
                  <a:pt x="3752" y="3788"/>
                </a:lnTo>
                <a:lnTo>
                  <a:pt x="3752" y="3790"/>
                </a:lnTo>
                <a:lnTo>
                  <a:pt x="3752" y="3792"/>
                </a:lnTo>
                <a:lnTo>
                  <a:pt x="3752" y="3796"/>
                </a:lnTo>
                <a:lnTo>
                  <a:pt x="3752" y="3798"/>
                </a:lnTo>
                <a:lnTo>
                  <a:pt x="3752" y="3800"/>
                </a:lnTo>
                <a:lnTo>
                  <a:pt x="3750" y="3802"/>
                </a:lnTo>
                <a:lnTo>
                  <a:pt x="3750" y="3803"/>
                </a:lnTo>
                <a:lnTo>
                  <a:pt x="3746" y="3805"/>
                </a:lnTo>
                <a:lnTo>
                  <a:pt x="3745" y="3805"/>
                </a:lnTo>
                <a:lnTo>
                  <a:pt x="3743" y="3805"/>
                </a:lnTo>
                <a:lnTo>
                  <a:pt x="3741" y="3805"/>
                </a:lnTo>
                <a:lnTo>
                  <a:pt x="3743" y="3803"/>
                </a:lnTo>
                <a:lnTo>
                  <a:pt x="3746" y="3802"/>
                </a:lnTo>
                <a:lnTo>
                  <a:pt x="3748" y="3802"/>
                </a:lnTo>
                <a:lnTo>
                  <a:pt x="3748" y="3798"/>
                </a:lnTo>
                <a:lnTo>
                  <a:pt x="3750" y="3796"/>
                </a:lnTo>
                <a:lnTo>
                  <a:pt x="3750" y="3792"/>
                </a:lnTo>
                <a:lnTo>
                  <a:pt x="3748" y="3792"/>
                </a:lnTo>
                <a:lnTo>
                  <a:pt x="3746" y="3792"/>
                </a:lnTo>
                <a:lnTo>
                  <a:pt x="3746" y="3790"/>
                </a:lnTo>
                <a:lnTo>
                  <a:pt x="3745" y="3790"/>
                </a:lnTo>
                <a:lnTo>
                  <a:pt x="3741" y="3790"/>
                </a:lnTo>
                <a:lnTo>
                  <a:pt x="3741" y="3792"/>
                </a:lnTo>
                <a:lnTo>
                  <a:pt x="3739" y="3790"/>
                </a:lnTo>
                <a:lnTo>
                  <a:pt x="3737" y="3788"/>
                </a:lnTo>
                <a:lnTo>
                  <a:pt x="3741" y="3788"/>
                </a:lnTo>
                <a:lnTo>
                  <a:pt x="3739" y="3784"/>
                </a:lnTo>
                <a:lnTo>
                  <a:pt x="3741" y="3782"/>
                </a:lnTo>
                <a:lnTo>
                  <a:pt x="3741" y="3780"/>
                </a:lnTo>
                <a:lnTo>
                  <a:pt x="3741" y="3779"/>
                </a:lnTo>
                <a:lnTo>
                  <a:pt x="3743" y="3775"/>
                </a:lnTo>
                <a:lnTo>
                  <a:pt x="3743" y="3769"/>
                </a:lnTo>
                <a:close/>
                <a:moveTo>
                  <a:pt x="4027" y="3769"/>
                </a:moveTo>
                <a:lnTo>
                  <a:pt x="4029" y="3775"/>
                </a:lnTo>
                <a:lnTo>
                  <a:pt x="4027" y="3775"/>
                </a:lnTo>
                <a:lnTo>
                  <a:pt x="4023" y="3771"/>
                </a:lnTo>
                <a:lnTo>
                  <a:pt x="4023" y="3769"/>
                </a:lnTo>
                <a:lnTo>
                  <a:pt x="4025" y="3769"/>
                </a:lnTo>
                <a:lnTo>
                  <a:pt x="4027" y="3769"/>
                </a:lnTo>
                <a:close/>
                <a:moveTo>
                  <a:pt x="4010" y="3765"/>
                </a:moveTo>
                <a:lnTo>
                  <a:pt x="4011" y="3767"/>
                </a:lnTo>
                <a:lnTo>
                  <a:pt x="4010" y="3769"/>
                </a:lnTo>
                <a:lnTo>
                  <a:pt x="4008" y="3769"/>
                </a:lnTo>
                <a:lnTo>
                  <a:pt x="4008" y="3771"/>
                </a:lnTo>
                <a:lnTo>
                  <a:pt x="4006" y="3771"/>
                </a:lnTo>
                <a:lnTo>
                  <a:pt x="4008" y="3765"/>
                </a:lnTo>
                <a:lnTo>
                  <a:pt x="4010" y="3765"/>
                </a:lnTo>
                <a:close/>
                <a:moveTo>
                  <a:pt x="4021" y="3763"/>
                </a:moveTo>
                <a:lnTo>
                  <a:pt x="4025" y="3763"/>
                </a:lnTo>
                <a:lnTo>
                  <a:pt x="4027" y="3765"/>
                </a:lnTo>
                <a:lnTo>
                  <a:pt x="4025" y="3765"/>
                </a:lnTo>
                <a:lnTo>
                  <a:pt x="4023" y="3767"/>
                </a:lnTo>
                <a:lnTo>
                  <a:pt x="4023" y="3769"/>
                </a:lnTo>
                <a:lnTo>
                  <a:pt x="4019" y="3769"/>
                </a:lnTo>
                <a:lnTo>
                  <a:pt x="4017" y="3765"/>
                </a:lnTo>
                <a:lnTo>
                  <a:pt x="4019" y="3765"/>
                </a:lnTo>
                <a:lnTo>
                  <a:pt x="4019" y="3763"/>
                </a:lnTo>
                <a:lnTo>
                  <a:pt x="4021" y="3763"/>
                </a:lnTo>
                <a:close/>
                <a:moveTo>
                  <a:pt x="3963" y="3765"/>
                </a:moveTo>
                <a:lnTo>
                  <a:pt x="3965" y="3769"/>
                </a:lnTo>
                <a:lnTo>
                  <a:pt x="3963" y="3767"/>
                </a:lnTo>
                <a:lnTo>
                  <a:pt x="3962" y="3767"/>
                </a:lnTo>
                <a:lnTo>
                  <a:pt x="3960" y="3767"/>
                </a:lnTo>
                <a:lnTo>
                  <a:pt x="3960" y="3765"/>
                </a:lnTo>
                <a:lnTo>
                  <a:pt x="3962" y="3763"/>
                </a:lnTo>
                <a:lnTo>
                  <a:pt x="3962" y="3761"/>
                </a:lnTo>
                <a:lnTo>
                  <a:pt x="3963" y="3761"/>
                </a:lnTo>
                <a:lnTo>
                  <a:pt x="3963" y="3763"/>
                </a:lnTo>
                <a:lnTo>
                  <a:pt x="3963" y="3765"/>
                </a:lnTo>
                <a:close/>
                <a:moveTo>
                  <a:pt x="3587" y="3761"/>
                </a:moveTo>
                <a:lnTo>
                  <a:pt x="3589" y="3761"/>
                </a:lnTo>
                <a:lnTo>
                  <a:pt x="3589" y="3763"/>
                </a:lnTo>
                <a:lnTo>
                  <a:pt x="3591" y="3763"/>
                </a:lnTo>
                <a:lnTo>
                  <a:pt x="3593" y="3765"/>
                </a:lnTo>
                <a:lnTo>
                  <a:pt x="3593" y="3767"/>
                </a:lnTo>
                <a:lnTo>
                  <a:pt x="3593" y="3771"/>
                </a:lnTo>
                <a:lnTo>
                  <a:pt x="3593" y="3775"/>
                </a:lnTo>
                <a:lnTo>
                  <a:pt x="3593" y="3779"/>
                </a:lnTo>
                <a:lnTo>
                  <a:pt x="3593" y="3780"/>
                </a:lnTo>
                <a:lnTo>
                  <a:pt x="3595" y="3782"/>
                </a:lnTo>
                <a:lnTo>
                  <a:pt x="3595" y="3786"/>
                </a:lnTo>
                <a:lnTo>
                  <a:pt x="3597" y="3786"/>
                </a:lnTo>
                <a:lnTo>
                  <a:pt x="3597" y="3788"/>
                </a:lnTo>
                <a:lnTo>
                  <a:pt x="3599" y="3792"/>
                </a:lnTo>
                <a:lnTo>
                  <a:pt x="3601" y="3796"/>
                </a:lnTo>
                <a:lnTo>
                  <a:pt x="3602" y="3798"/>
                </a:lnTo>
                <a:lnTo>
                  <a:pt x="3602" y="3802"/>
                </a:lnTo>
                <a:lnTo>
                  <a:pt x="3599" y="3809"/>
                </a:lnTo>
                <a:lnTo>
                  <a:pt x="3597" y="3811"/>
                </a:lnTo>
                <a:lnTo>
                  <a:pt x="3593" y="3815"/>
                </a:lnTo>
                <a:lnTo>
                  <a:pt x="3589" y="3819"/>
                </a:lnTo>
                <a:lnTo>
                  <a:pt x="3587" y="3819"/>
                </a:lnTo>
                <a:lnTo>
                  <a:pt x="3587" y="3821"/>
                </a:lnTo>
                <a:lnTo>
                  <a:pt x="3583" y="3825"/>
                </a:lnTo>
                <a:lnTo>
                  <a:pt x="3581" y="3826"/>
                </a:lnTo>
                <a:lnTo>
                  <a:pt x="3581" y="3828"/>
                </a:lnTo>
                <a:lnTo>
                  <a:pt x="3579" y="3830"/>
                </a:lnTo>
                <a:lnTo>
                  <a:pt x="3576" y="3832"/>
                </a:lnTo>
                <a:lnTo>
                  <a:pt x="3574" y="3836"/>
                </a:lnTo>
                <a:lnTo>
                  <a:pt x="3572" y="3838"/>
                </a:lnTo>
                <a:lnTo>
                  <a:pt x="3570" y="3840"/>
                </a:lnTo>
                <a:lnTo>
                  <a:pt x="3568" y="3842"/>
                </a:lnTo>
                <a:lnTo>
                  <a:pt x="3564" y="3846"/>
                </a:lnTo>
                <a:lnTo>
                  <a:pt x="3562" y="3848"/>
                </a:lnTo>
                <a:lnTo>
                  <a:pt x="3560" y="3848"/>
                </a:lnTo>
                <a:lnTo>
                  <a:pt x="3558" y="3850"/>
                </a:lnTo>
                <a:lnTo>
                  <a:pt x="3554" y="3853"/>
                </a:lnTo>
                <a:lnTo>
                  <a:pt x="3551" y="3859"/>
                </a:lnTo>
                <a:lnTo>
                  <a:pt x="3547" y="3857"/>
                </a:lnTo>
                <a:lnTo>
                  <a:pt x="3549" y="3855"/>
                </a:lnTo>
                <a:lnTo>
                  <a:pt x="3551" y="3855"/>
                </a:lnTo>
                <a:lnTo>
                  <a:pt x="3554" y="3853"/>
                </a:lnTo>
                <a:lnTo>
                  <a:pt x="3556" y="3850"/>
                </a:lnTo>
                <a:lnTo>
                  <a:pt x="3554" y="3848"/>
                </a:lnTo>
                <a:lnTo>
                  <a:pt x="3553" y="3846"/>
                </a:lnTo>
                <a:lnTo>
                  <a:pt x="3551" y="3846"/>
                </a:lnTo>
                <a:lnTo>
                  <a:pt x="3549" y="3848"/>
                </a:lnTo>
                <a:lnTo>
                  <a:pt x="3547" y="3850"/>
                </a:lnTo>
                <a:lnTo>
                  <a:pt x="3547" y="3853"/>
                </a:lnTo>
                <a:lnTo>
                  <a:pt x="3545" y="3855"/>
                </a:lnTo>
                <a:lnTo>
                  <a:pt x="3543" y="3855"/>
                </a:lnTo>
                <a:lnTo>
                  <a:pt x="3541" y="3857"/>
                </a:lnTo>
                <a:lnTo>
                  <a:pt x="3541" y="3859"/>
                </a:lnTo>
                <a:lnTo>
                  <a:pt x="3537" y="3861"/>
                </a:lnTo>
                <a:lnTo>
                  <a:pt x="3535" y="3863"/>
                </a:lnTo>
                <a:lnTo>
                  <a:pt x="3531" y="3865"/>
                </a:lnTo>
                <a:lnTo>
                  <a:pt x="3529" y="3867"/>
                </a:lnTo>
                <a:lnTo>
                  <a:pt x="3528" y="3867"/>
                </a:lnTo>
                <a:lnTo>
                  <a:pt x="3524" y="3869"/>
                </a:lnTo>
                <a:lnTo>
                  <a:pt x="3522" y="3869"/>
                </a:lnTo>
                <a:lnTo>
                  <a:pt x="3520" y="3869"/>
                </a:lnTo>
                <a:lnTo>
                  <a:pt x="3518" y="3871"/>
                </a:lnTo>
                <a:lnTo>
                  <a:pt x="3516" y="3874"/>
                </a:lnTo>
                <a:lnTo>
                  <a:pt x="3514" y="3876"/>
                </a:lnTo>
                <a:lnTo>
                  <a:pt x="3512" y="3876"/>
                </a:lnTo>
                <a:lnTo>
                  <a:pt x="3510" y="3874"/>
                </a:lnTo>
                <a:lnTo>
                  <a:pt x="3506" y="3874"/>
                </a:lnTo>
                <a:lnTo>
                  <a:pt x="3505" y="3876"/>
                </a:lnTo>
                <a:lnTo>
                  <a:pt x="3503" y="3878"/>
                </a:lnTo>
                <a:lnTo>
                  <a:pt x="3503" y="3880"/>
                </a:lnTo>
                <a:lnTo>
                  <a:pt x="3501" y="3880"/>
                </a:lnTo>
                <a:lnTo>
                  <a:pt x="3501" y="3882"/>
                </a:lnTo>
                <a:lnTo>
                  <a:pt x="3499" y="3884"/>
                </a:lnTo>
                <a:lnTo>
                  <a:pt x="3497" y="3884"/>
                </a:lnTo>
                <a:lnTo>
                  <a:pt x="3493" y="3884"/>
                </a:lnTo>
                <a:lnTo>
                  <a:pt x="3491" y="3884"/>
                </a:lnTo>
                <a:lnTo>
                  <a:pt x="3487" y="3884"/>
                </a:lnTo>
                <a:lnTo>
                  <a:pt x="3485" y="3886"/>
                </a:lnTo>
                <a:lnTo>
                  <a:pt x="3483" y="3888"/>
                </a:lnTo>
                <a:lnTo>
                  <a:pt x="3481" y="3888"/>
                </a:lnTo>
                <a:lnTo>
                  <a:pt x="3480" y="3888"/>
                </a:lnTo>
                <a:lnTo>
                  <a:pt x="3478" y="3886"/>
                </a:lnTo>
                <a:lnTo>
                  <a:pt x="3476" y="3882"/>
                </a:lnTo>
                <a:lnTo>
                  <a:pt x="3476" y="3880"/>
                </a:lnTo>
                <a:lnTo>
                  <a:pt x="3476" y="3878"/>
                </a:lnTo>
                <a:lnTo>
                  <a:pt x="3476" y="3876"/>
                </a:lnTo>
                <a:lnTo>
                  <a:pt x="3478" y="3874"/>
                </a:lnTo>
                <a:lnTo>
                  <a:pt x="3481" y="3871"/>
                </a:lnTo>
                <a:lnTo>
                  <a:pt x="3481" y="3869"/>
                </a:lnTo>
                <a:lnTo>
                  <a:pt x="3483" y="3869"/>
                </a:lnTo>
                <a:lnTo>
                  <a:pt x="3485" y="3869"/>
                </a:lnTo>
                <a:lnTo>
                  <a:pt x="3483" y="3867"/>
                </a:lnTo>
                <a:lnTo>
                  <a:pt x="3483" y="3865"/>
                </a:lnTo>
                <a:lnTo>
                  <a:pt x="3483" y="3859"/>
                </a:lnTo>
                <a:lnTo>
                  <a:pt x="3483" y="3857"/>
                </a:lnTo>
                <a:lnTo>
                  <a:pt x="3481" y="3855"/>
                </a:lnTo>
                <a:lnTo>
                  <a:pt x="3481" y="3853"/>
                </a:lnTo>
                <a:lnTo>
                  <a:pt x="3480" y="3850"/>
                </a:lnTo>
                <a:lnTo>
                  <a:pt x="3481" y="3848"/>
                </a:lnTo>
                <a:lnTo>
                  <a:pt x="3483" y="3846"/>
                </a:lnTo>
                <a:lnTo>
                  <a:pt x="3487" y="3844"/>
                </a:lnTo>
                <a:lnTo>
                  <a:pt x="3487" y="3842"/>
                </a:lnTo>
                <a:lnTo>
                  <a:pt x="3491" y="3838"/>
                </a:lnTo>
                <a:lnTo>
                  <a:pt x="3493" y="3838"/>
                </a:lnTo>
                <a:lnTo>
                  <a:pt x="3497" y="3838"/>
                </a:lnTo>
                <a:lnTo>
                  <a:pt x="3499" y="3838"/>
                </a:lnTo>
                <a:lnTo>
                  <a:pt x="3501" y="3838"/>
                </a:lnTo>
                <a:lnTo>
                  <a:pt x="3503" y="3836"/>
                </a:lnTo>
                <a:lnTo>
                  <a:pt x="3503" y="3834"/>
                </a:lnTo>
                <a:lnTo>
                  <a:pt x="3503" y="3830"/>
                </a:lnTo>
                <a:lnTo>
                  <a:pt x="3505" y="3825"/>
                </a:lnTo>
                <a:lnTo>
                  <a:pt x="3506" y="3825"/>
                </a:lnTo>
                <a:lnTo>
                  <a:pt x="3506" y="3823"/>
                </a:lnTo>
                <a:lnTo>
                  <a:pt x="3506" y="3819"/>
                </a:lnTo>
                <a:lnTo>
                  <a:pt x="3506" y="3817"/>
                </a:lnTo>
                <a:lnTo>
                  <a:pt x="3508" y="3813"/>
                </a:lnTo>
                <a:lnTo>
                  <a:pt x="3508" y="3811"/>
                </a:lnTo>
                <a:lnTo>
                  <a:pt x="3508" y="3809"/>
                </a:lnTo>
                <a:lnTo>
                  <a:pt x="3510" y="3805"/>
                </a:lnTo>
                <a:lnTo>
                  <a:pt x="3512" y="3805"/>
                </a:lnTo>
                <a:lnTo>
                  <a:pt x="3514" y="3803"/>
                </a:lnTo>
                <a:lnTo>
                  <a:pt x="3512" y="3803"/>
                </a:lnTo>
                <a:lnTo>
                  <a:pt x="3512" y="3802"/>
                </a:lnTo>
                <a:lnTo>
                  <a:pt x="3512" y="3800"/>
                </a:lnTo>
                <a:lnTo>
                  <a:pt x="3510" y="3800"/>
                </a:lnTo>
                <a:lnTo>
                  <a:pt x="3510" y="3798"/>
                </a:lnTo>
                <a:lnTo>
                  <a:pt x="3508" y="3798"/>
                </a:lnTo>
                <a:lnTo>
                  <a:pt x="3508" y="3794"/>
                </a:lnTo>
                <a:lnTo>
                  <a:pt x="3508" y="3790"/>
                </a:lnTo>
                <a:lnTo>
                  <a:pt x="3512" y="3790"/>
                </a:lnTo>
                <a:lnTo>
                  <a:pt x="3514" y="3792"/>
                </a:lnTo>
                <a:lnTo>
                  <a:pt x="3514" y="3788"/>
                </a:lnTo>
                <a:lnTo>
                  <a:pt x="3512" y="3788"/>
                </a:lnTo>
                <a:lnTo>
                  <a:pt x="3510" y="3788"/>
                </a:lnTo>
                <a:lnTo>
                  <a:pt x="3510" y="3779"/>
                </a:lnTo>
                <a:lnTo>
                  <a:pt x="3512" y="3775"/>
                </a:lnTo>
                <a:lnTo>
                  <a:pt x="3512" y="3773"/>
                </a:lnTo>
                <a:lnTo>
                  <a:pt x="3514" y="3773"/>
                </a:lnTo>
                <a:lnTo>
                  <a:pt x="3514" y="3771"/>
                </a:lnTo>
                <a:lnTo>
                  <a:pt x="3520" y="3765"/>
                </a:lnTo>
                <a:lnTo>
                  <a:pt x="3522" y="3765"/>
                </a:lnTo>
                <a:lnTo>
                  <a:pt x="3524" y="3765"/>
                </a:lnTo>
                <a:lnTo>
                  <a:pt x="3526" y="3765"/>
                </a:lnTo>
                <a:lnTo>
                  <a:pt x="3528" y="3765"/>
                </a:lnTo>
                <a:lnTo>
                  <a:pt x="3529" y="3767"/>
                </a:lnTo>
                <a:lnTo>
                  <a:pt x="3531" y="3767"/>
                </a:lnTo>
                <a:lnTo>
                  <a:pt x="3533" y="3767"/>
                </a:lnTo>
                <a:lnTo>
                  <a:pt x="3535" y="3769"/>
                </a:lnTo>
                <a:lnTo>
                  <a:pt x="3537" y="3769"/>
                </a:lnTo>
                <a:lnTo>
                  <a:pt x="3539" y="3769"/>
                </a:lnTo>
                <a:lnTo>
                  <a:pt x="3539" y="3771"/>
                </a:lnTo>
                <a:lnTo>
                  <a:pt x="3541" y="3769"/>
                </a:lnTo>
                <a:lnTo>
                  <a:pt x="3543" y="3771"/>
                </a:lnTo>
                <a:lnTo>
                  <a:pt x="3545" y="3769"/>
                </a:lnTo>
                <a:lnTo>
                  <a:pt x="3547" y="3769"/>
                </a:lnTo>
                <a:lnTo>
                  <a:pt x="3549" y="3767"/>
                </a:lnTo>
                <a:lnTo>
                  <a:pt x="3551" y="3767"/>
                </a:lnTo>
                <a:lnTo>
                  <a:pt x="3553" y="3767"/>
                </a:lnTo>
                <a:lnTo>
                  <a:pt x="3556" y="3767"/>
                </a:lnTo>
                <a:lnTo>
                  <a:pt x="3558" y="3769"/>
                </a:lnTo>
                <a:lnTo>
                  <a:pt x="3560" y="3767"/>
                </a:lnTo>
                <a:lnTo>
                  <a:pt x="3562" y="3765"/>
                </a:lnTo>
                <a:lnTo>
                  <a:pt x="3566" y="3765"/>
                </a:lnTo>
                <a:lnTo>
                  <a:pt x="3566" y="3763"/>
                </a:lnTo>
                <a:lnTo>
                  <a:pt x="3570" y="3763"/>
                </a:lnTo>
                <a:lnTo>
                  <a:pt x="3572" y="3763"/>
                </a:lnTo>
                <a:lnTo>
                  <a:pt x="3574" y="3765"/>
                </a:lnTo>
                <a:lnTo>
                  <a:pt x="3574" y="3763"/>
                </a:lnTo>
                <a:lnTo>
                  <a:pt x="3576" y="3763"/>
                </a:lnTo>
                <a:lnTo>
                  <a:pt x="3577" y="3763"/>
                </a:lnTo>
                <a:lnTo>
                  <a:pt x="3581" y="3761"/>
                </a:lnTo>
                <a:lnTo>
                  <a:pt x="3583" y="3761"/>
                </a:lnTo>
                <a:lnTo>
                  <a:pt x="3585" y="3761"/>
                </a:lnTo>
                <a:lnTo>
                  <a:pt x="3587" y="3761"/>
                </a:lnTo>
                <a:close/>
                <a:moveTo>
                  <a:pt x="4125" y="3761"/>
                </a:moveTo>
                <a:lnTo>
                  <a:pt x="4121" y="3759"/>
                </a:lnTo>
                <a:lnTo>
                  <a:pt x="4119" y="3759"/>
                </a:lnTo>
                <a:lnTo>
                  <a:pt x="4121" y="3757"/>
                </a:lnTo>
                <a:lnTo>
                  <a:pt x="4125" y="3759"/>
                </a:lnTo>
                <a:lnTo>
                  <a:pt x="4125" y="3761"/>
                </a:lnTo>
                <a:close/>
                <a:moveTo>
                  <a:pt x="4150" y="3754"/>
                </a:moveTo>
                <a:lnTo>
                  <a:pt x="4152" y="3754"/>
                </a:lnTo>
                <a:lnTo>
                  <a:pt x="4154" y="3754"/>
                </a:lnTo>
                <a:lnTo>
                  <a:pt x="4155" y="3754"/>
                </a:lnTo>
                <a:lnTo>
                  <a:pt x="4155" y="3755"/>
                </a:lnTo>
                <a:lnTo>
                  <a:pt x="4155" y="3757"/>
                </a:lnTo>
                <a:lnTo>
                  <a:pt x="4152" y="3757"/>
                </a:lnTo>
                <a:lnTo>
                  <a:pt x="4150" y="3755"/>
                </a:lnTo>
                <a:lnTo>
                  <a:pt x="4148" y="3754"/>
                </a:lnTo>
                <a:lnTo>
                  <a:pt x="4146" y="3752"/>
                </a:lnTo>
                <a:lnTo>
                  <a:pt x="4148" y="3752"/>
                </a:lnTo>
                <a:lnTo>
                  <a:pt x="4150" y="3754"/>
                </a:lnTo>
                <a:close/>
                <a:moveTo>
                  <a:pt x="4109" y="3752"/>
                </a:moveTo>
                <a:lnTo>
                  <a:pt x="4115" y="3757"/>
                </a:lnTo>
                <a:lnTo>
                  <a:pt x="4115" y="3759"/>
                </a:lnTo>
                <a:lnTo>
                  <a:pt x="4113" y="3761"/>
                </a:lnTo>
                <a:lnTo>
                  <a:pt x="4113" y="3765"/>
                </a:lnTo>
                <a:lnTo>
                  <a:pt x="4109" y="3769"/>
                </a:lnTo>
                <a:lnTo>
                  <a:pt x="4106" y="3773"/>
                </a:lnTo>
                <a:lnTo>
                  <a:pt x="4102" y="3773"/>
                </a:lnTo>
                <a:lnTo>
                  <a:pt x="4098" y="3773"/>
                </a:lnTo>
                <a:lnTo>
                  <a:pt x="4092" y="3771"/>
                </a:lnTo>
                <a:lnTo>
                  <a:pt x="4086" y="3769"/>
                </a:lnTo>
                <a:lnTo>
                  <a:pt x="4084" y="3769"/>
                </a:lnTo>
                <a:lnTo>
                  <a:pt x="4083" y="3771"/>
                </a:lnTo>
                <a:lnTo>
                  <a:pt x="4079" y="3771"/>
                </a:lnTo>
                <a:lnTo>
                  <a:pt x="4073" y="3769"/>
                </a:lnTo>
                <a:lnTo>
                  <a:pt x="4065" y="3773"/>
                </a:lnTo>
                <a:lnTo>
                  <a:pt x="4061" y="3775"/>
                </a:lnTo>
                <a:lnTo>
                  <a:pt x="4059" y="3775"/>
                </a:lnTo>
                <a:lnTo>
                  <a:pt x="4040" y="3779"/>
                </a:lnTo>
                <a:lnTo>
                  <a:pt x="4033" y="3782"/>
                </a:lnTo>
                <a:lnTo>
                  <a:pt x="4031" y="3782"/>
                </a:lnTo>
                <a:lnTo>
                  <a:pt x="4029" y="3784"/>
                </a:lnTo>
                <a:lnTo>
                  <a:pt x="4025" y="3784"/>
                </a:lnTo>
                <a:lnTo>
                  <a:pt x="4021" y="3786"/>
                </a:lnTo>
                <a:lnTo>
                  <a:pt x="4000" y="3792"/>
                </a:lnTo>
                <a:lnTo>
                  <a:pt x="3996" y="3794"/>
                </a:lnTo>
                <a:lnTo>
                  <a:pt x="3990" y="3796"/>
                </a:lnTo>
                <a:lnTo>
                  <a:pt x="3987" y="3798"/>
                </a:lnTo>
                <a:lnTo>
                  <a:pt x="3981" y="3800"/>
                </a:lnTo>
                <a:lnTo>
                  <a:pt x="3977" y="3800"/>
                </a:lnTo>
                <a:lnTo>
                  <a:pt x="3971" y="3802"/>
                </a:lnTo>
                <a:lnTo>
                  <a:pt x="3969" y="3802"/>
                </a:lnTo>
                <a:lnTo>
                  <a:pt x="3967" y="3803"/>
                </a:lnTo>
                <a:lnTo>
                  <a:pt x="3962" y="3803"/>
                </a:lnTo>
                <a:lnTo>
                  <a:pt x="3956" y="3805"/>
                </a:lnTo>
                <a:lnTo>
                  <a:pt x="3937" y="3811"/>
                </a:lnTo>
                <a:lnTo>
                  <a:pt x="3906" y="3819"/>
                </a:lnTo>
                <a:lnTo>
                  <a:pt x="3908" y="3815"/>
                </a:lnTo>
                <a:lnTo>
                  <a:pt x="3912" y="3811"/>
                </a:lnTo>
                <a:lnTo>
                  <a:pt x="3912" y="3809"/>
                </a:lnTo>
                <a:lnTo>
                  <a:pt x="3915" y="3809"/>
                </a:lnTo>
                <a:lnTo>
                  <a:pt x="3917" y="3809"/>
                </a:lnTo>
                <a:lnTo>
                  <a:pt x="3919" y="3809"/>
                </a:lnTo>
                <a:lnTo>
                  <a:pt x="3921" y="3809"/>
                </a:lnTo>
                <a:lnTo>
                  <a:pt x="3923" y="3807"/>
                </a:lnTo>
                <a:lnTo>
                  <a:pt x="3925" y="3805"/>
                </a:lnTo>
                <a:lnTo>
                  <a:pt x="3925" y="3803"/>
                </a:lnTo>
                <a:lnTo>
                  <a:pt x="3927" y="3805"/>
                </a:lnTo>
                <a:lnTo>
                  <a:pt x="3929" y="3803"/>
                </a:lnTo>
                <a:lnTo>
                  <a:pt x="3931" y="3803"/>
                </a:lnTo>
                <a:lnTo>
                  <a:pt x="3933" y="3803"/>
                </a:lnTo>
                <a:lnTo>
                  <a:pt x="3935" y="3802"/>
                </a:lnTo>
                <a:lnTo>
                  <a:pt x="3937" y="3803"/>
                </a:lnTo>
                <a:lnTo>
                  <a:pt x="3938" y="3802"/>
                </a:lnTo>
                <a:lnTo>
                  <a:pt x="3940" y="3802"/>
                </a:lnTo>
                <a:lnTo>
                  <a:pt x="3942" y="3800"/>
                </a:lnTo>
                <a:lnTo>
                  <a:pt x="3944" y="3798"/>
                </a:lnTo>
                <a:lnTo>
                  <a:pt x="3946" y="3796"/>
                </a:lnTo>
                <a:lnTo>
                  <a:pt x="3948" y="3794"/>
                </a:lnTo>
                <a:lnTo>
                  <a:pt x="3950" y="3794"/>
                </a:lnTo>
                <a:lnTo>
                  <a:pt x="3952" y="3794"/>
                </a:lnTo>
                <a:lnTo>
                  <a:pt x="3952" y="3792"/>
                </a:lnTo>
                <a:lnTo>
                  <a:pt x="3952" y="3790"/>
                </a:lnTo>
                <a:lnTo>
                  <a:pt x="3954" y="3792"/>
                </a:lnTo>
                <a:lnTo>
                  <a:pt x="3956" y="3794"/>
                </a:lnTo>
                <a:lnTo>
                  <a:pt x="3958" y="3794"/>
                </a:lnTo>
                <a:lnTo>
                  <a:pt x="3958" y="3796"/>
                </a:lnTo>
                <a:lnTo>
                  <a:pt x="3954" y="3800"/>
                </a:lnTo>
                <a:lnTo>
                  <a:pt x="3952" y="3800"/>
                </a:lnTo>
                <a:lnTo>
                  <a:pt x="3950" y="3802"/>
                </a:lnTo>
                <a:lnTo>
                  <a:pt x="3952" y="3803"/>
                </a:lnTo>
                <a:lnTo>
                  <a:pt x="3954" y="3802"/>
                </a:lnTo>
                <a:lnTo>
                  <a:pt x="3958" y="3802"/>
                </a:lnTo>
                <a:lnTo>
                  <a:pt x="3962" y="3802"/>
                </a:lnTo>
                <a:lnTo>
                  <a:pt x="3963" y="3800"/>
                </a:lnTo>
                <a:lnTo>
                  <a:pt x="3962" y="3798"/>
                </a:lnTo>
                <a:lnTo>
                  <a:pt x="3971" y="3794"/>
                </a:lnTo>
                <a:lnTo>
                  <a:pt x="3975" y="3792"/>
                </a:lnTo>
                <a:lnTo>
                  <a:pt x="3977" y="3790"/>
                </a:lnTo>
                <a:lnTo>
                  <a:pt x="3977" y="3786"/>
                </a:lnTo>
                <a:lnTo>
                  <a:pt x="3981" y="3786"/>
                </a:lnTo>
                <a:lnTo>
                  <a:pt x="3983" y="3786"/>
                </a:lnTo>
                <a:lnTo>
                  <a:pt x="3985" y="3786"/>
                </a:lnTo>
                <a:lnTo>
                  <a:pt x="3987" y="3786"/>
                </a:lnTo>
                <a:lnTo>
                  <a:pt x="3987" y="3784"/>
                </a:lnTo>
                <a:lnTo>
                  <a:pt x="3987" y="3782"/>
                </a:lnTo>
                <a:lnTo>
                  <a:pt x="3987" y="3780"/>
                </a:lnTo>
                <a:lnTo>
                  <a:pt x="3988" y="3780"/>
                </a:lnTo>
                <a:lnTo>
                  <a:pt x="3990" y="3780"/>
                </a:lnTo>
                <a:lnTo>
                  <a:pt x="3992" y="3780"/>
                </a:lnTo>
                <a:lnTo>
                  <a:pt x="3992" y="3779"/>
                </a:lnTo>
                <a:lnTo>
                  <a:pt x="3992" y="3777"/>
                </a:lnTo>
                <a:lnTo>
                  <a:pt x="3994" y="3777"/>
                </a:lnTo>
                <a:lnTo>
                  <a:pt x="3996" y="3777"/>
                </a:lnTo>
                <a:lnTo>
                  <a:pt x="3996" y="3779"/>
                </a:lnTo>
                <a:lnTo>
                  <a:pt x="3996" y="3780"/>
                </a:lnTo>
                <a:lnTo>
                  <a:pt x="3998" y="3780"/>
                </a:lnTo>
                <a:lnTo>
                  <a:pt x="3998" y="3782"/>
                </a:lnTo>
                <a:lnTo>
                  <a:pt x="4000" y="3782"/>
                </a:lnTo>
                <a:lnTo>
                  <a:pt x="4002" y="3782"/>
                </a:lnTo>
                <a:lnTo>
                  <a:pt x="4004" y="3782"/>
                </a:lnTo>
                <a:lnTo>
                  <a:pt x="4006" y="3782"/>
                </a:lnTo>
                <a:lnTo>
                  <a:pt x="4004" y="3784"/>
                </a:lnTo>
                <a:lnTo>
                  <a:pt x="4008" y="3784"/>
                </a:lnTo>
                <a:lnTo>
                  <a:pt x="4010" y="3782"/>
                </a:lnTo>
                <a:lnTo>
                  <a:pt x="4011" y="3782"/>
                </a:lnTo>
                <a:lnTo>
                  <a:pt x="4013" y="3784"/>
                </a:lnTo>
                <a:lnTo>
                  <a:pt x="4017" y="3784"/>
                </a:lnTo>
                <a:lnTo>
                  <a:pt x="4017" y="3782"/>
                </a:lnTo>
                <a:lnTo>
                  <a:pt x="4021" y="3780"/>
                </a:lnTo>
                <a:lnTo>
                  <a:pt x="4023" y="3779"/>
                </a:lnTo>
                <a:lnTo>
                  <a:pt x="4025" y="3777"/>
                </a:lnTo>
                <a:lnTo>
                  <a:pt x="4027" y="3777"/>
                </a:lnTo>
                <a:lnTo>
                  <a:pt x="4029" y="3779"/>
                </a:lnTo>
                <a:lnTo>
                  <a:pt x="4031" y="3779"/>
                </a:lnTo>
                <a:lnTo>
                  <a:pt x="4033" y="3779"/>
                </a:lnTo>
                <a:lnTo>
                  <a:pt x="4035" y="3779"/>
                </a:lnTo>
                <a:lnTo>
                  <a:pt x="4035" y="3777"/>
                </a:lnTo>
                <a:lnTo>
                  <a:pt x="4035" y="3775"/>
                </a:lnTo>
                <a:lnTo>
                  <a:pt x="4033" y="3773"/>
                </a:lnTo>
                <a:lnTo>
                  <a:pt x="4035" y="3769"/>
                </a:lnTo>
                <a:lnTo>
                  <a:pt x="4036" y="3769"/>
                </a:lnTo>
                <a:lnTo>
                  <a:pt x="4038" y="3765"/>
                </a:lnTo>
                <a:lnTo>
                  <a:pt x="4040" y="3763"/>
                </a:lnTo>
                <a:lnTo>
                  <a:pt x="4042" y="3763"/>
                </a:lnTo>
                <a:lnTo>
                  <a:pt x="4044" y="3761"/>
                </a:lnTo>
                <a:lnTo>
                  <a:pt x="4044" y="3763"/>
                </a:lnTo>
                <a:lnTo>
                  <a:pt x="4044" y="3761"/>
                </a:lnTo>
                <a:lnTo>
                  <a:pt x="4046" y="3761"/>
                </a:lnTo>
                <a:lnTo>
                  <a:pt x="4050" y="3761"/>
                </a:lnTo>
                <a:lnTo>
                  <a:pt x="4054" y="3761"/>
                </a:lnTo>
                <a:lnTo>
                  <a:pt x="4056" y="3761"/>
                </a:lnTo>
                <a:lnTo>
                  <a:pt x="4058" y="3761"/>
                </a:lnTo>
                <a:lnTo>
                  <a:pt x="4059" y="3761"/>
                </a:lnTo>
                <a:lnTo>
                  <a:pt x="4058" y="3763"/>
                </a:lnTo>
                <a:lnTo>
                  <a:pt x="4058" y="3765"/>
                </a:lnTo>
                <a:lnTo>
                  <a:pt x="4058" y="3767"/>
                </a:lnTo>
                <a:lnTo>
                  <a:pt x="4059" y="3767"/>
                </a:lnTo>
                <a:lnTo>
                  <a:pt x="4061" y="3767"/>
                </a:lnTo>
                <a:lnTo>
                  <a:pt x="4063" y="3765"/>
                </a:lnTo>
                <a:lnTo>
                  <a:pt x="4063" y="3763"/>
                </a:lnTo>
                <a:lnTo>
                  <a:pt x="4065" y="3763"/>
                </a:lnTo>
                <a:lnTo>
                  <a:pt x="4069" y="3765"/>
                </a:lnTo>
                <a:lnTo>
                  <a:pt x="4071" y="3767"/>
                </a:lnTo>
                <a:lnTo>
                  <a:pt x="4073" y="3767"/>
                </a:lnTo>
                <a:lnTo>
                  <a:pt x="4075" y="3767"/>
                </a:lnTo>
                <a:lnTo>
                  <a:pt x="4075" y="3765"/>
                </a:lnTo>
                <a:lnTo>
                  <a:pt x="4079" y="3763"/>
                </a:lnTo>
                <a:lnTo>
                  <a:pt x="4079" y="3761"/>
                </a:lnTo>
                <a:lnTo>
                  <a:pt x="4079" y="3759"/>
                </a:lnTo>
                <a:lnTo>
                  <a:pt x="4079" y="3757"/>
                </a:lnTo>
                <a:lnTo>
                  <a:pt x="4081" y="3757"/>
                </a:lnTo>
                <a:lnTo>
                  <a:pt x="4083" y="3757"/>
                </a:lnTo>
                <a:lnTo>
                  <a:pt x="4083" y="3761"/>
                </a:lnTo>
                <a:lnTo>
                  <a:pt x="4084" y="3765"/>
                </a:lnTo>
                <a:lnTo>
                  <a:pt x="4088" y="3767"/>
                </a:lnTo>
                <a:lnTo>
                  <a:pt x="4094" y="3767"/>
                </a:lnTo>
                <a:lnTo>
                  <a:pt x="4094" y="3765"/>
                </a:lnTo>
                <a:lnTo>
                  <a:pt x="4086" y="3765"/>
                </a:lnTo>
                <a:lnTo>
                  <a:pt x="4084" y="3763"/>
                </a:lnTo>
                <a:lnTo>
                  <a:pt x="4084" y="3761"/>
                </a:lnTo>
                <a:lnTo>
                  <a:pt x="4084" y="3759"/>
                </a:lnTo>
                <a:lnTo>
                  <a:pt x="4086" y="3759"/>
                </a:lnTo>
                <a:lnTo>
                  <a:pt x="4088" y="3759"/>
                </a:lnTo>
                <a:lnTo>
                  <a:pt x="4098" y="3754"/>
                </a:lnTo>
                <a:lnTo>
                  <a:pt x="4100" y="3752"/>
                </a:lnTo>
                <a:lnTo>
                  <a:pt x="4104" y="3754"/>
                </a:lnTo>
                <a:lnTo>
                  <a:pt x="4107" y="3755"/>
                </a:lnTo>
                <a:lnTo>
                  <a:pt x="4109" y="3752"/>
                </a:lnTo>
                <a:close/>
                <a:moveTo>
                  <a:pt x="4146" y="3755"/>
                </a:moveTo>
                <a:lnTo>
                  <a:pt x="4142" y="3757"/>
                </a:lnTo>
                <a:lnTo>
                  <a:pt x="4140" y="3755"/>
                </a:lnTo>
                <a:lnTo>
                  <a:pt x="4138" y="3754"/>
                </a:lnTo>
                <a:lnTo>
                  <a:pt x="4138" y="3752"/>
                </a:lnTo>
                <a:lnTo>
                  <a:pt x="4140" y="3752"/>
                </a:lnTo>
                <a:lnTo>
                  <a:pt x="4142" y="3754"/>
                </a:lnTo>
                <a:lnTo>
                  <a:pt x="4144" y="3754"/>
                </a:lnTo>
                <a:lnTo>
                  <a:pt x="4146" y="3755"/>
                </a:lnTo>
                <a:close/>
                <a:moveTo>
                  <a:pt x="4419" y="3665"/>
                </a:moveTo>
                <a:lnTo>
                  <a:pt x="4407" y="3671"/>
                </a:lnTo>
                <a:lnTo>
                  <a:pt x="4403" y="3671"/>
                </a:lnTo>
                <a:lnTo>
                  <a:pt x="4401" y="3673"/>
                </a:lnTo>
                <a:lnTo>
                  <a:pt x="4399" y="3673"/>
                </a:lnTo>
                <a:lnTo>
                  <a:pt x="4392" y="3675"/>
                </a:lnTo>
                <a:lnTo>
                  <a:pt x="4390" y="3677"/>
                </a:lnTo>
                <a:lnTo>
                  <a:pt x="4386" y="3679"/>
                </a:lnTo>
                <a:lnTo>
                  <a:pt x="4384" y="3679"/>
                </a:lnTo>
                <a:lnTo>
                  <a:pt x="4380" y="3681"/>
                </a:lnTo>
                <a:lnTo>
                  <a:pt x="4376" y="3683"/>
                </a:lnTo>
                <a:lnTo>
                  <a:pt x="4371" y="3684"/>
                </a:lnTo>
                <a:lnTo>
                  <a:pt x="4365" y="3686"/>
                </a:lnTo>
                <a:lnTo>
                  <a:pt x="4363" y="3688"/>
                </a:lnTo>
                <a:lnTo>
                  <a:pt x="4361" y="3688"/>
                </a:lnTo>
                <a:lnTo>
                  <a:pt x="4355" y="3690"/>
                </a:lnTo>
                <a:lnTo>
                  <a:pt x="4353" y="3692"/>
                </a:lnTo>
                <a:lnTo>
                  <a:pt x="4349" y="3692"/>
                </a:lnTo>
                <a:lnTo>
                  <a:pt x="4348" y="3694"/>
                </a:lnTo>
                <a:lnTo>
                  <a:pt x="4346" y="3694"/>
                </a:lnTo>
                <a:lnTo>
                  <a:pt x="4342" y="3696"/>
                </a:lnTo>
                <a:lnTo>
                  <a:pt x="4336" y="3698"/>
                </a:lnTo>
                <a:lnTo>
                  <a:pt x="4330" y="3700"/>
                </a:lnTo>
                <a:lnTo>
                  <a:pt x="4324" y="3704"/>
                </a:lnTo>
                <a:lnTo>
                  <a:pt x="4317" y="3707"/>
                </a:lnTo>
                <a:lnTo>
                  <a:pt x="4315" y="3707"/>
                </a:lnTo>
                <a:lnTo>
                  <a:pt x="4307" y="3711"/>
                </a:lnTo>
                <a:lnTo>
                  <a:pt x="4301" y="3715"/>
                </a:lnTo>
                <a:lnTo>
                  <a:pt x="4298" y="3717"/>
                </a:lnTo>
                <a:lnTo>
                  <a:pt x="4296" y="3717"/>
                </a:lnTo>
                <a:lnTo>
                  <a:pt x="4290" y="3721"/>
                </a:lnTo>
                <a:lnTo>
                  <a:pt x="4288" y="3721"/>
                </a:lnTo>
                <a:lnTo>
                  <a:pt x="4286" y="3723"/>
                </a:lnTo>
                <a:lnTo>
                  <a:pt x="4280" y="3725"/>
                </a:lnTo>
                <a:lnTo>
                  <a:pt x="4276" y="3729"/>
                </a:lnTo>
                <a:lnTo>
                  <a:pt x="4273" y="3729"/>
                </a:lnTo>
                <a:lnTo>
                  <a:pt x="4271" y="3731"/>
                </a:lnTo>
                <a:lnTo>
                  <a:pt x="4267" y="3731"/>
                </a:lnTo>
                <a:lnTo>
                  <a:pt x="4265" y="3732"/>
                </a:lnTo>
                <a:lnTo>
                  <a:pt x="4263" y="3734"/>
                </a:lnTo>
                <a:lnTo>
                  <a:pt x="4259" y="3736"/>
                </a:lnTo>
                <a:lnTo>
                  <a:pt x="4255" y="3736"/>
                </a:lnTo>
                <a:lnTo>
                  <a:pt x="4252" y="3738"/>
                </a:lnTo>
                <a:lnTo>
                  <a:pt x="4242" y="3742"/>
                </a:lnTo>
                <a:lnTo>
                  <a:pt x="4240" y="3744"/>
                </a:lnTo>
                <a:lnTo>
                  <a:pt x="4234" y="3746"/>
                </a:lnTo>
                <a:lnTo>
                  <a:pt x="4232" y="3748"/>
                </a:lnTo>
                <a:lnTo>
                  <a:pt x="4225" y="3750"/>
                </a:lnTo>
                <a:lnTo>
                  <a:pt x="4221" y="3750"/>
                </a:lnTo>
                <a:lnTo>
                  <a:pt x="4219" y="3752"/>
                </a:lnTo>
                <a:lnTo>
                  <a:pt x="4217" y="3752"/>
                </a:lnTo>
                <a:lnTo>
                  <a:pt x="4215" y="3754"/>
                </a:lnTo>
                <a:lnTo>
                  <a:pt x="4213" y="3754"/>
                </a:lnTo>
                <a:lnTo>
                  <a:pt x="4211" y="3754"/>
                </a:lnTo>
                <a:lnTo>
                  <a:pt x="4205" y="3755"/>
                </a:lnTo>
                <a:lnTo>
                  <a:pt x="4203" y="3755"/>
                </a:lnTo>
                <a:lnTo>
                  <a:pt x="4200" y="3757"/>
                </a:lnTo>
                <a:lnTo>
                  <a:pt x="4194" y="3759"/>
                </a:lnTo>
                <a:lnTo>
                  <a:pt x="4190" y="3759"/>
                </a:lnTo>
                <a:lnTo>
                  <a:pt x="4186" y="3761"/>
                </a:lnTo>
                <a:lnTo>
                  <a:pt x="4180" y="3763"/>
                </a:lnTo>
                <a:lnTo>
                  <a:pt x="4177" y="3763"/>
                </a:lnTo>
                <a:lnTo>
                  <a:pt x="4175" y="3763"/>
                </a:lnTo>
                <a:lnTo>
                  <a:pt x="4173" y="3765"/>
                </a:lnTo>
                <a:lnTo>
                  <a:pt x="4171" y="3765"/>
                </a:lnTo>
                <a:lnTo>
                  <a:pt x="4167" y="3767"/>
                </a:lnTo>
                <a:lnTo>
                  <a:pt x="4163" y="3767"/>
                </a:lnTo>
                <a:lnTo>
                  <a:pt x="4161" y="3767"/>
                </a:lnTo>
                <a:lnTo>
                  <a:pt x="4159" y="3769"/>
                </a:lnTo>
                <a:lnTo>
                  <a:pt x="4157" y="3769"/>
                </a:lnTo>
                <a:lnTo>
                  <a:pt x="4155" y="3769"/>
                </a:lnTo>
                <a:lnTo>
                  <a:pt x="4154" y="3771"/>
                </a:lnTo>
                <a:lnTo>
                  <a:pt x="4152" y="3771"/>
                </a:lnTo>
                <a:lnTo>
                  <a:pt x="4150" y="3771"/>
                </a:lnTo>
                <a:lnTo>
                  <a:pt x="4148" y="3773"/>
                </a:lnTo>
                <a:lnTo>
                  <a:pt x="4144" y="3773"/>
                </a:lnTo>
                <a:lnTo>
                  <a:pt x="4142" y="3775"/>
                </a:lnTo>
                <a:lnTo>
                  <a:pt x="4140" y="3775"/>
                </a:lnTo>
                <a:lnTo>
                  <a:pt x="4138" y="3775"/>
                </a:lnTo>
                <a:lnTo>
                  <a:pt x="4136" y="3777"/>
                </a:lnTo>
                <a:lnTo>
                  <a:pt x="4127" y="3779"/>
                </a:lnTo>
                <a:lnTo>
                  <a:pt x="4117" y="3780"/>
                </a:lnTo>
                <a:lnTo>
                  <a:pt x="4109" y="3782"/>
                </a:lnTo>
                <a:lnTo>
                  <a:pt x="4106" y="3782"/>
                </a:lnTo>
                <a:lnTo>
                  <a:pt x="4102" y="3784"/>
                </a:lnTo>
                <a:lnTo>
                  <a:pt x="4100" y="3784"/>
                </a:lnTo>
                <a:lnTo>
                  <a:pt x="4098" y="3784"/>
                </a:lnTo>
                <a:lnTo>
                  <a:pt x="4088" y="3784"/>
                </a:lnTo>
                <a:lnTo>
                  <a:pt x="4086" y="3784"/>
                </a:lnTo>
                <a:lnTo>
                  <a:pt x="4084" y="3784"/>
                </a:lnTo>
                <a:lnTo>
                  <a:pt x="4081" y="3784"/>
                </a:lnTo>
                <a:lnTo>
                  <a:pt x="4077" y="3784"/>
                </a:lnTo>
                <a:lnTo>
                  <a:pt x="4073" y="3784"/>
                </a:lnTo>
                <a:lnTo>
                  <a:pt x="4073" y="3782"/>
                </a:lnTo>
                <a:lnTo>
                  <a:pt x="4075" y="3780"/>
                </a:lnTo>
                <a:lnTo>
                  <a:pt x="4077" y="3779"/>
                </a:lnTo>
                <a:lnTo>
                  <a:pt x="4081" y="3777"/>
                </a:lnTo>
                <a:lnTo>
                  <a:pt x="4088" y="3780"/>
                </a:lnTo>
                <a:lnTo>
                  <a:pt x="4090" y="3780"/>
                </a:lnTo>
                <a:lnTo>
                  <a:pt x="4092" y="3780"/>
                </a:lnTo>
                <a:lnTo>
                  <a:pt x="4098" y="3780"/>
                </a:lnTo>
                <a:lnTo>
                  <a:pt x="4102" y="3780"/>
                </a:lnTo>
                <a:lnTo>
                  <a:pt x="4106" y="3780"/>
                </a:lnTo>
                <a:lnTo>
                  <a:pt x="4109" y="3779"/>
                </a:lnTo>
                <a:lnTo>
                  <a:pt x="4111" y="3779"/>
                </a:lnTo>
                <a:lnTo>
                  <a:pt x="4113" y="3777"/>
                </a:lnTo>
                <a:lnTo>
                  <a:pt x="4115" y="3777"/>
                </a:lnTo>
                <a:lnTo>
                  <a:pt x="4119" y="3775"/>
                </a:lnTo>
                <a:lnTo>
                  <a:pt x="4123" y="3775"/>
                </a:lnTo>
                <a:lnTo>
                  <a:pt x="4125" y="3775"/>
                </a:lnTo>
                <a:lnTo>
                  <a:pt x="4127" y="3775"/>
                </a:lnTo>
                <a:lnTo>
                  <a:pt x="4131" y="3775"/>
                </a:lnTo>
                <a:lnTo>
                  <a:pt x="4131" y="3773"/>
                </a:lnTo>
                <a:lnTo>
                  <a:pt x="4136" y="3771"/>
                </a:lnTo>
                <a:lnTo>
                  <a:pt x="4138" y="3771"/>
                </a:lnTo>
                <a:lnTo>
                  <a:pt x="4140" y="3769"/>
                </a:lnTo>
                <a:lnTo>
                  <a:pt x="4142" y="3767"/>
                </a:lnTo>
                <a:lnTo>
                  <a:pt x="4144" y="3765"/>
                </a:lnTo>
                <a:lnTo>
                  <a:pt x="4146" y="3767"/>
                </a:lnTo>
                <a:lnTo>
                  <a:pt x="4146" y="3769"/>
                </a:lnTo>
                <a:lnTo>
                  <a:pt x="4148" y="3769"/>
                </a:lnTo>
                <a:lnTo>
                  <a:pt x="4152" y="3767"/>
                </a:lnTo>
                <a:lnTo>
                  <a:pt x="4154" y="3767"/>
                </a:lnTo>
                <a:lnTo>
                  <a:pt x="4157" y="3765"/>
                </a:lnTo>
                <a:lnTo>
                  <a:pt x="4159" y="3765"/>
                </a:lnTo>
                <a:lnTo>
                  <a:pt x="4163" y="3765"/>
                </a:lnTo>
                <a:lnTo>
                  <a:pt x="4165" y="3761"/>
                </a:lnTo>
                <a:lnTo>
                  <a:pt x="4167" y="3761"/>
                </a:lnTo>
                <a:lnTo>
                  <a:pt x="4169" y="3761"/>
                </a:lnTo>
                <a:lnTo>
                  <a:pt x="4171" y="3761"/>
                </a:lnTo>
                <a:lnTo>
                  <a:pt x="4173" y="3761"/>
                </a:lnTo>
                <a:lnTo>
                  <a:pt x="4175" y="3761"/>
                </a:lnTo>
                <a:lnTo>
                  <a:pt x="4179" y="3761"/>
                </a:lnTo>
                <a:lnTo>
                  <a:pt x="4180" y="3759"/>
                </a:lnTo>
                <a:lnTo>
                  <a:pt x="4186" y="3757"/>
                </a:lnTo>
                <a:lnTo>
                  <a:pt x="4190" y="3755"/>
                </a:lnTo>
                <a:lnTo>
                  <a:pt x="4192" y="3755"/>
                </a:lnTo>
                <a:lnTo>
                  <a:pt x="4194" y="3755"/>
                </a:lnTo>
                <a:lnTo>
                  <a:pt x="4198" y="3754"/>
                </a:lnTo>
                <a:lnTo>
                  <a:pt x="4200" y="3754"/>
                </a:lnTo>
                <a:lnTo>
                  <a:pt x="4202" y="3754"/>
                </a:lnTo>
                <a:lnTo>
                  <a:pt x="4203" y="3754"/>
                </a:lnTo>
                <a:lnTo>
                  <a:pt x="4205" y="3754"/>
                </a:lnTo>
                <a:lnTo>
                  <a:pt x="4207" y="3754"/>
                </a:lnTo>
                <a:lnTo>
                  <a:pt x="4209" y="3752"/>
                </a:lnTo>
                <a:lnTo>
                  <a:pt x="4211" y="3752"/>
                </a:lnTo>
                <a:lnTo>
                  <a:pt x="4213" y="3752"/>
                </a:lnTo>
                <a:lnTo>
                  <a:pt x="4215" y="3750"/>
                </a:lnTo>
                <a:lnTo>
                  <a:pt x="4217" y="3748"/>
                </a:lnTo>
                <a:lnTo>
                  <a:pt x="4221" y="3746"/>
                </a:lnTo>
                <a:lnTo>
                  <a:pt x="4223" y="3746"/>
                </a:lnTo>
                <a:lnTo>
                  <a:pt x="4225" y="3746"/>
                </a:lnTo>
                <a:lnTo>
                  <a:pt x="4227" y="3746"/>
                </a:lnTo>
                <a:lnTo>
                  <a:pt x="4228" y="3744"/>
                </a:lnTo>
                <a:lnTo>
                  <a:pt x="4230" y="3744"/>
                </a:lnTo>
                <a:lnTo>
                  <a:pt x="4234" y="3744"/>
                </a:lnTo>
                <a:lnTo>
                  <a:pt x="4238" y="3742"/>
                </a:lnTo>
                <a:lnTo>
                  <a:pt x="4240" y="3742"/>
                </a:lnTo>
                <a:lnTo>
                  <a:pt x="4242" y="3740"/>
                </a:lnTo>
                <a:lnTo>
                  <a:pt x="4246" y="3740"/>
                </a:lnTo>
                <a:lnTo>
                  <a:pt x="4250" y="3738"/>
                </a:lnTo>
                <a:lnTo>
                  <a:pt x="4252" y="3736"/>
                </a:lnTo>
                <a:lnTo>
                  <a:pt x="4255" y="3734"/>
                </a:lnTo>
                <a:lnTo>
                  <a:pt x="4257" y="3734"/>
                </a:lnTo>
                <a:lnTo>
                  <a:pt x="4261" y="3732"/>
                </a:lnTo>
                <a:lnTo>
                  <a:pt x="4263" y="3732"/>
                </a:lnTo>
                <a:lnTo>
                  <a:pt x="4265" y="3731"/>
                </a:lnTo>
                <a:lnTo>
                  <a:pt x="4267" y="3729"/>
                </a:lnTo>
                <a:lnTo>
                  <a:pt x="4269" y="3727"/>
                </a:lnTo>
                <a:lnTo>
                  <a:pt x="4271" y="3727"/>
                </a:lnTo>
                <a:lnTo>
                  <a:pt x="4273" y="3725"/>
                </a:lnTo>
                <a:lnTo>
                  <a:pt x="4275" y="3725"/>
                </a:lnTo>
                <a:lnTo>
                  <a:pt x="4276" y="3723"/>
                </a:lnTo>
                <a:lnTo>
                  <a:pt x="4278" y="3723"/>
                </a:lnTo>
                <a:lnTo>
                  <a:pt x="4280" y="3721"/>
                </a:lnTo>
                <a:lnTo>
                  <a:pt x="4282" y="3721"/>
                </a:lnTo>
                <a:lnTo>
                  <a:pt x="4284" y="3721"/>
                </a:lnTo>
                <a:lnTo>
                  <a:pt x="4286" y="3719"/>
                </a:lnTo>
                <a:lnTo>
                  <a:pt x="4284" y="3717"/>
                </a:lnTo>
                <a:lnTo>
                  <a:pt x="4286" y="3717"/>
                </a:lnTo>
                <a:lnTo>
                  <a:pt x="4288" y="3717"/>
                </a:lnTo>
                <a:lnTo>
                  <a:pt x="4290" y="3717"/>
                </a:lnTo>
                <a:lnTo>
                  <a:pt x="4292" y="3715"/>
                </a:lnTo>
                <a:lnTo>
                  <a:pt x="4294" y="3715"/>
                </a:lnTo>
                <a:lnTo>
                  <a:pt x="4296" y="3713"/>
                </a:lnTo>
                <a:lnTo>
                  <a:pt x="4298" y="3711"/>
                </a:lnTo>
                <a:lnTo>
                  <a:pt x="4300" y="3711"/>
                </a:lnTo>
                <a:lnTo>
                  <a:pt x="4301" y="3709"/>
                </a:lnTo>
                <a:lnTo>
                  <a:pt x="4303" y="3707"/>
                </a:lnTo>
                <a:lnTo>
                  <a:pt x="4305" y="3707"/>
                </a:lnTo>
                <a:lnTo>
                  <a:pt x="4309" y="3706"/>
                </a:lnTo>
                <a:lnTo>
                  <a:pt x="4311" y="3706"/>
                </a:lnTo>
                <a:lnTo>
                  <a:pt x="4313" y="3704"/>
                </a:lnTo>
                <a:lnTo>
                  <a:pt x="4315" y="3704"/>
                </a:lnTo>
                <a:lnTo>
                  <a:pt x="4317" y="3704"/>
                </a:lnTo>
                <a:lnTo>
                  <a:pt x="4317" y="3702"/>
                </a:lnTo>
                <a:lnTo>
                  <a:pt x="4317" y="3700"/>
                </a:lnTo>
                <a:lnTo>
                  <a:pt x="4319" y="3700"/>
                </a:lnTo>
                <a:lnTo>
                  <a:pt x="4321" y="3700"/>
                </a:lnTo>
                <a:lnTo>
                  <a:pt x="4323" y="3698"/>
                </a:lnTo>
                <a:lnTo>
                  <a:pt x="4324" y="3698"/>
                </a:lnTo>
                <a:lnTo>
                  <a:pt x="4326" y="3700"/>
                </a:lnTo>
                <a:lnTo>
                  <a:pt x="4328" y="3700"/>
                </a:lnTo>
                <a:lnTo>
                  <a:pt x="4332" y="3698"/>
                </a:lnTo>
                <a:lnTo>
                  <a:pt x="4334" y="3698"/>
                </a:lnTo>
                <a:lnTo>
                  <a:pt x="4334" y="3694"/>
                </a:lnTo>
                <a:lnTo>
                  <a:pt x="4336" y="3692"/>
                </a:lnTo>
                <a:lnTo>
                  <a:pt x="4342" y="3692"/>
                </a:lnTo>
                <a:lnTo>
                  <a:pt x="4344" y="3692"/>
                </a:lnTo>
                <a:lnTo>
                  <a:pt x="4348" y="3692"/>
                </a:lnTo>
                <a:lnTo>
                  <a:pt x="4349" y="3692"/>
                </a:lnTo>
                <a:lnTo>
                  <a:pt x="4351" y="3688"/>
                </a:lnTo>
                <a:lnTo>
                  <a:pt x="4353" y="3688"/>
                </a:lnTo>
                <a:lnTo>
                  <a:pt x="4355" y="3688"/>
                </a:lnTo>
                <a:lnTo>
                  <a:pt x="4357" y="3688"/>
                </a:lnTo>
                <a:lnTo>
                  <a:pt x="4359" y="3686"/>
                </a:lnTo>
                <a:lnTo>
                  <a:pt x="4363" y="3684"/>
                </a:lnTo>
                <a:lnTo>
                  <a:pt x="4365" y="3684"/>
                </a:lnTo>
                <a:lnTo>
                  <a:pt x="4367" y="3684"/>
                </a:lnTo>
                <a:lnTo>
                  <a:pt x="4369" y="3683"/>
                </a:lnTo>
                <a:lnTo>
                  <a:pt x="4369" y="3681"/>
                </a:lnTo>
                <a:lnTo>
                  <a:pt x="4374" y="3681"/>
                </a:lnTo>
                <a:lnTo>
                  <a:pt x="4376" y="3679"/>
                </a:lnTo>
                <a:lnTo>
                  <a:pt x="4378" y="3679"/>
                </a:lnTo>
                <a:lnTo>
                  <a:pt x="4380" y="3677"/>
                </a:lnTo>
                <a:lnTo>
                  <a:pt x="4382" y="3677"/>
                </a:lnTo>
                <a:lnTo>
                  <a:pt x="4384" y="3677"/>
                </a:lnTo>
                <a:lnTo>
                  <a:pt x="4386" y="3675"/>
                </a:lnTo>
                <a:lnTo>
                  <a:pt x="4388" y="3675"/>
                </a:lnTo>
                <a:lnTo>
                  <a:pt x="4390" y="3675"/>
                </a:lnTo>
                <a:lnTo>
                  <a:pt x="4392" y="3673"/>
                </a:lnTo>
                <a:lnTo>
                  <a:pt x="4392" y="3671"/>
                </a:lnTo>
                <a:lnTo>
                  <a:pt x="4394" y="3671"/>
                </a:lnTo>
                <a:lnTo>
                  <a:pt x="4394" y="3669"/>
                </a:lnTo>
                <a:lnTo>
                  <a:pt x="4396" y="3669"/>
                </a:lnTo>
                <a:lnTo>
                  <a:pt x="4397" y="3667"/>
                </a:lnTo>
                <a:lnTo>
                  <a:pt x="4401" y="3665"/>
                </a:lnTo>
                <a:lnTo>
                  <a:pt x="4403" y="3665"/>
                </a:lnTo>
                <a:lnTo>
                  <a:pt x="4405" y="3665"/>
                </a:lnTo>
                <a:lnTo>
                  <a:pt x="4407" y="3665"/>
                </a:lnTo>
                <a:lnTo>
                  <a:pt x="4409" y="3665"/>
                </a:lnTo>
                <a:lnTo>
                  <a:pt x="4411" y="3665"/>
                </a:lnTo>
                <a:lnTo>
                  <a:pt x="4413" y="3665"/>
                </a:lnTo>
                <a:lnTo>
                  <a:pt x="4415" y="3663"/>
                </a:lnTo>
                <a:lnTo>
                  <a:pt x="4420" y="3661"/>
                </a:lnTo>
                <a:lnTo>
                  <a:pt x="4420" y="3659"/>
                </a:lnTo>
                <a:lnTo>
                  <a:pt x="4422" y="3661"/>
                </a:lnTo>
                <a:lnTo>
                  <a:pt x="4422" y="3663"/>
                </a:lnTo>
                <a:lnTo>
                  <a:pt x="4422" y="3665"/>
                </a:lnTo>
                <a:lnTo>
                  <a:pt x="4419" y="3665"/>
                </a:lnTo>
                <a:close/>
                <a:moveTo>
                  <a:pt x="3716" y="3646"/>
                </a:moveTo>
                <a:lnTo>
                  <a:pt x="3712" y="3648"/>
                </a:lnTo>
                <a:lnTo>
                  <a:pt x="3710" y="3646"/>
                </a:lnTo>
                <a:lnTo>
                  <a:pt x="3708" y="3646"/>
                </a:lnTo>
                <a:lnTo>
                  <a:pt x="3706" y="3646"/>
                </a:lnTo>
                <a:lnTo>
                  <a:pt x="3706" y="3644"/>
                </a:lnTo>
                <a:lnTo>
                  <a:pt x="3704" y="3644"/>
                </a:lnTo>
                <a:lnTo>
                  <a:pt x="3706" y="3636"/>
                </a:lnTo>
                <a:lnTo>
                  <a:pt x="3710" y="3638"/>
                </a:lnTo>
                <a:lnTo>
                  <a:pt x="3714" y="3640"/>
                </a:lnTo>
                <a:lnTo>
                  <a:pt x="3716" y="3642"/>
                </a:lnTo>
                <a:lnTo>
                  <a:pt x="3718" y="3646"/>
                </a:lnTo>
                <a:lnTo>
                  <a:pt x="3716" y="3646"/>
                </a:lnTo>
                <a:close/>
                <a:moveTo>
                  <a:pt x="3773" y="3600"/>
                </a:moveTo>
                <a:lnTo>
                  <a:pt x="3773" y="3604"/>
                </a:lnTo>
                <a:lnTo>
                  <a:pt x="3771" y="3602"/>
                </a:lnTo>
                <a:lnTo>
                  <a:pt x="3770" y="3600"/>
                </a:lnTo>
                <a:lnTo>
                  <a:pt x="3768" y="3596"/>
                </a:lnTo>
                <a:lnTo>
                  <a:pt x="3770" y="3592"/>
                </a:lnTo>
                <a:lnTo>
                  <a:pt x="3768" y="3588"/>
                </a:lnTo>
                <a:lnTo>
                  <a:pt x="3770" y="3587"/>
                </a:lnTo>
                <a:lnTo>
                  <a:pt x="3770" y="3588"/>
                </a:lnTo>
                <a:lnTo>
                  <a:pt x="3770" y="3590"/>
                </a:lnTo>
                <a:lnTo>
                  <a:pt x="3771" y="3592"/>
                </a:lnTo>
                <a:lnTo>
                  <a:pt x="3773" y="3592"/>
                </a:lnTo>
                <a:lnTo>
                  <a:pt x="3773" y="3596"/>
                </a:lnTo>
                <a:lnTo>
                  <a:pt x="3773" y="3600"/>
                </a:lnTo>
                <a:close/>
                <a:moveTo>
                  <a:pt x="3783" y="3590"/>
                </a:moveTo>
                <a:lnTo>
                  <a:pt x="3783" y="3598"/>
                </a:lnTo>
                <a:lnTo>
                  <a:pt x="3781" y="3596"/>
                </a:lnTo>
                <a:lnTo>
                  <a:pt x="3781" y="3592"/>
                </a:lnTo>
                <a:lnTo>
                  <a:pt x="3781" y="3590"/>
                </a:lnTo>
                <a:lnTo>
                  <a:pt x="3779" y="3587"/>
                </a:lnTo>
                <a:lnTo>
                  <a:pt x="3781" y="3585"/>
                </a:lnTo>
                <a:lnTo>
                  <a:pt x="3783" y="3587"/>
                </a:lnTo>
                <a:lnTo>
                  <a:pt x="3785" y="3588"/>
                </a:lnTo>
                <a:lnTo>
                  <a:pt x="3785" y="3590"/>
                </a:lnTo>
                <a:lnTo>
                  <a:pt x="3783" y="3590"/>
                </a:lnTo>
                <a:close/>
                <a:moveTo>
                  <a:pt x="3783" y="3567"/>
                </a:moveTo>
                <a:lnTo>
                  <a:pt x="3781" y="3567"/>
                </a:lnTo>
                <a:lnTo>
                  <a:pt x="3779" y="3567"/>
                </a:lnTo>
                <a:lnTo>
                  <a:pt x="3781" y="3565"/>
                </a:lnTo>
                <a:lnTo>
                  <a:pt x="3781" y="3562"/>
                </a:lnTo>
                <a:lnTo>
                  <a:pt x="3783" y="3563"/>
                </a:lnTo>
                <a:lnTo>
                  <a:pt x="3783" y="3567"/>
                </a:lnTo>
                <a:close/>
                <a:moveTo>
                  <a:pt x="4601" y="3487"/>
                </a:moveTo>
                <a:lnTo>
                  <a:pt x="4603" y="3489"/>
                </a:lnTo>
                <a:lnTo>
                  <a:pt x="4605" y="3489"/>
                </a:lnTo>
                <a:lnTo>
                  <a:pt x="4607" y="3487"/>
                </a:lnTo>
                <a:lnTo>
                  <a:pt x="4609" y="3489"/>
                </a:lnTo>
                <a:lnTo>
                  <a:pt x="4611" y="3492"/>
                </a:lnTo>
                <a:lnTo>
                  <a:pt x="4611" y="3498"/>
                </a:lnTo>
                <a:lnTo>
                  <a:pt x="4613" y="3504"/>
                </a:lnTo>
                <a:lnTo>
                  <a:pt x="4611" y="3502"/>
                </a:lnTo>
                <a:lnTo>
                  <a:pt x="4607" y="3500"/>
                </a:lnTo>
                <a:lnTo>
                  <a:pt x="4605" y="3498"/>
                </a:lnTo>
                <a:lnTo>
                  <a:pt x="4603" y="3494"/>
                </a:lnTo>
                <a:lnTo>
                  <a:pt x="4603" y="3492"/>
                </a:lnTo>
                <a:lnTo>
                  <a:pt x="4601" y="3489"/>
                </a:lnTo>
                <a:lnTo>
                  <a:pt x="4601" y="3487"/>
                </a:lnTo>
                <a:close/>
                <a:moveTo>
                  <a:pt x="3852" y="3489"/>
                </a:moveTo>
                <a:lnTo>
                  <a:pt x="3850" y="3487"/>
                </a:lnTo>
                <a:lnTo>
                  <a:pt x="3850" y="3483"/>
                </a:lnTo>
                <a:lnTo>
                  <a:pt x="3852" y="3483"/>
                </a:lnTo>
                <a:lnTo>
                  <a:pt x="3854" y="3485"/>
                </a:lnTo>
                <a:lnTo>
                  <a:pt x="3854" y="3487"/>
                </a:lnTo>
                <a:lnTo>
                  <a:pt x="3852" y="3489"/>
                </a:lnTo>
                <a:close/>
                <a:moveTo>
                  <a:pt x="4812" y="3446"/>
                </a:moveTo>
                <a:lnTo>
                  <a:pt x="4812" y="3448"/>
                </a:lnTo>
                <a:lnTo>
                  <a:pt x="4810" y="3446"/>
                </a:lnTo>
                <a:lnTo>
                  <a:pt x="4812" y="3443"/>
                </a:lnTo>
                <a:lnTo>
                  <a:pt x="4812" y="3441"/>
                </a:lnTo>
                <a:lnTo>
                  <a:pt x="4812" y="3439"/>
                </a:lnTo>
                <a:lnTo>
                  <a:pt x="4814" y="3443"/>
                </a:lnTo>
                <a:lnTo>
                  <a:pt x="4814" y="3444"/>
                </a:lnTo>
                <a:lnTo>
                  <a:pt x="4812" y="3446"/>
                </a:lnTo>
                <a:close/>
                <a:moveTo>
                  <a:pt x="4701" y="3393"/>
                </a:moveTo>
                <a:lnTo>
                  <a:pt x="4709" y="3396"/>
                </a:lnTo>
                <a:lnTo>
                  <a:pt x="4724" y="3400"/>
                </a:lnTo>
                <a:lnTo>
                  <a:pt x="4724" y="3406"/>
                </a:lnTo>
                <a:lnTo>
                  <a:pt x="4722" y="3410"/>
                </a:lnTo>
                <a:lnTo>
                  <a:pt x="4716" y="3408"/>
                </a:lnTo>
                <a:lnTo>
                  <a:pt x="4714" y="3406"/>
                </a:lnTo>
                <a:lnTo>
                  <a:pt x="4712" y="3404"/>
                </a:lnTo>
                <a:lnTo>
                  <a:pt x="4709" y="3404"/>
                </a:lnTo>
                <a:lnTo>
                  <a:pt x="4707" y="3406"/>
                </a:lnTo>
                <a:lnTo>
                  <a:pt x="4707" y="3408"/>
                </a:lnTo>
                <a:lnTo>
                  <a:pt x="4703" y="3402"/>
                </a:lnTo>
                <a:lnTo>
                  <a:pt x="4701" y="3398"/>
                </a:lnTo>
                <a:lnTo>
                  <a:pt x="4697" y="3395"/>
                </a:lnTo>
                <a:lnTo>
                  <a:pt x="4695" y="3395"/>
                </a:lnTo>
                <a:lnTo>
                  <a:pt x="4695" y="3396"/>
                </a:lnTo>
                <a:lnTo>
                  <a:pt x="4695" y="3400"/>
                </a:lnTo>
                <a:lnTo>
                  <a:pt x="4697" y="3402"/>
                </a:lnTo>
                <a:lnTo>
                  <a:pt x="4697" y="3404"/>
                </a:lnTo>
                <a:lnTo>
                  <a:pt x="4699" y="3406"/>
                </a:lnTo>
                <a:lnTo>
                  <a:pt x="4701" y="3408"/>
                </a:lnTo>
                <a:lnTo>
                  <a:pt x="4703" y="3410"/>
                </a:lnTo>
                <a:lnTo>
                  <a:pt x="4701" y="3410"/>
                </a:lnTo>
                <a:lnTo>
                  <a:pt x="4699" y="3410"/>
                </a:lnTo>
                <a:lnTo>
                  <a:pt x="4697" y="3412"/>
                </a:lnTo>
                <a:lnTo>
                  <a:pt x="4699" y="3412"/>
                </a:lnTo>
                <a:lnTo>
                  <a:pt x="4701" y="3414"/>
                </a:lnTo>
                <a:lnTo>
                  <a:pt x="4703" y="3414"/>
                </a:lnTo>
                <a:lnTo>
                  <a:pt x="4707" y="3412"/>
                </a:lnTo>
                <a:lnTo>
                  <a:pt x="4709" y="3412"/>
                </a:lnTo>
                <a:lnTo>
                  <a:pt x="4710" y="3412"/>
                </a:lnTo>
                <a:lnTo>
                  <a:pt x="4710" y="3414"/>
                </a:lnTo>
                <a:lnTo>
                  <a:pt x="4714" y="3414"/>
                </a:lnTo>
                <a:lnTo>
                  <a:pt x="4716" y="3414"/>
                </a:lnTo>
                <a:lnTo>
                  <a:pt x="4718" y="3412"/>
                </a:lnTo>
                <a:lnTo>
                  <a:pt x="4720" y="3412"/>
                </a:lnTo>
                <a:lnTo>
                  <a:pt x="4722" y="3414"/>
                </a:lnTo>
                <a:lnTo>
                  <a:pt x="4722" y="3416"/>
                </a:lnTo>
                <a:lnTo>
                  <a:pt x="4724" y="3419"/>
                </a:lnTo>
                <a:lnTo>
                  <a:pt x="4724" y="3421"/>
                </a:lnTo>
                <a:lnTo>
                  <a:pt x="4726" y="3423"/>
                </a:lnTo>
                <a:lnTo>
                  <a:pt x="4726" y="3425"/>
                </a:lnTo>
                <a:lnTo>
                  <a:pt x="4724" y="3427"/>
                </a:lnTo>
                <a:lnTo>
                  <a:pt x="4722" y="3427"/>
                </a:lnTo>
                <a:lnTo>
                  <a:pt x="4722" y="3429"/>
                </a:lnTo>
                <a:lnTo>
                  <a:pt x="4722" y="3433"/>
                </a:lnTo>
                <a:lnTo>
                  <a:pt x="4726" y="3439"/>
                </a:lnTo>
                <a:lnTo>
                  <a:pt x="4730" y="3446"/>
                </a:lnTo>
                <a:lnTo>
                  <a:pt x="4726" y="3448"/>
                </a:lnTo>
                <a:lnTo>
                  <a:pt x="4722" y="3446"/>
                </a:lnTo>
                <a:lnTo>
                  <a:pt x="4720" y="3443"/>
                </a:lnTo>
                <a:lnTo>
                  <a:pt x="4720" y="3441"/>
                </a:lnTo>
                <a:lnTo>
                  <a:pt x="4722" y="3439"/>
                </a:lnTo>
                <a:lnTo>
                  <a:pt x="4720" y="3433"/>
                </a:lnTo>
                <a:lnTo>
                  <a:pt x="4718" y="3435"/>
                </a:lnTo>
                <a:lnTo>
                  <a:pt x="4714" y="3433"/>
                </a:lnTo>
                <a:lnTo>
                  <a:pt x="4712" y="3431"/>
                </a:lnTo>
                <a:lnTo>
                  <a:pt x="4709" y="3429"/>
                </a:lnTo>
                <a:lnTo>
                  <a:pt x="4707" y="3425"/>
                </a:lnTo>
                <a:lnTo>
                  <a:pt x="4705" y="3423"/>
                </a:lnTo>
                <a:lnTo>
                  <a:pt x="4703" y="3423"/>
                </a:lnTo>
                <a:lnTo>
                  <a:pt x="4701" y="3423"/>
                </a:lnTo>
                <a:lnTo>
                  <a:pt x="4699" y="3425"/>
                </a:lnTo>
                <a:lnTo>
                  <a:pt x="4697" y="3427"/>
                </a:lnTo>
                <a:lnTo>
                  <a:pt x="4699" y="3431"/>
                </a:lnTo>
                <a:lnTo>
                  <a:pt x="4695" y="3431"/>
                </a:lnTo>
                <a:lnTo>
                  <a:pt x="4693" y="3431"/>
                </a:lnTo>
                <a:lnTo>
                  <a:pt x="4691" y="3431"/>
                </a:lnTo>
                <a:lnTo>
                  <a:pt x="4689" y="3429"/>
                </a:lnTo>
                <a:lnTo>
                  <a:pt x="4687" y="3427"/>
                </a:lnTo>
                <a:lnTo>
                  <a:pt x="4685" y="3425"/>
                </a:lnTo>
                <a:lnTo>
                  <a:pt x="4684" y="3425"/>
                </a:lnTo>
                <a:lnTo>
                  <a:pt x="4684" y="3427"/>
                </a:lnTo>
                <a:lnTo>
                  <a:pt x="4682" y="3425"/>
                </a:lnTo>
                <a:lnTo>
                  <a:pt x="4680" y="3425"/>
                </a:lnTo>
                <a:lnTo>
                  <a:pt x="4678" y="3427"/>
                </a:lnTo>
                <a:lnTo>
                  <a:pt x="4678" y="3425"/>
                </a:lnTo>
                <a:lnTo>
                  <a:pt x="4676" y="3425"/>
                </a:lnTo>
                <a:lnTo>
                  <a:pt x="4676" y="3423"/>
                </a:lnTo>
                <a:lnTo>
                  <a:pt x="4676" y="3421"/>
                </a:lnTo>
                <a:lnTo>
                  <a:pt x="4674" y="3421"/>
                </a:lnTo>
                <a:lnTo>
                  <a:pt x="4674" y="3423"/>
                </a:lnTo>
                <a:lnTo>
                  <a:pt x="4674" y="3425"/>
                </a:lnTo>
                <a:lnTo>
                  <a:pt x="4676" y="3427"/>
                </a:lnTo>
                <a:lnTo>
                  <a:pt x="4676" y="3429"/>
                </a:lnTo>
                <a:lnTo>
                  <a:pt x="4678" y="3431"/>
                </a:lnTo>
                <a:lnTo>
                  <a:pt x="4678" y="3433"/>
                </a:lnTo>
                <a:lnTo>
                  <a:pt x="4674" y="3433"/>
                </a:lnTo>
                <a:lnTo>
                  <a:pt x="4672" y="3431"/>
                </a:lnTo>
                <a:lnTo>
                  <a:pt x="4668" y="3429"/>
                </a:lnTo>
                <a:lnTo>
                  <a:pt x="4666" y="3425"/>
                </a:lnTo>
                <a:lnTo>
                  <a:pt x="4664" y="3425"/>
                </a:lnTo>
                <a:lnTo>
                  <a:pt x="4662" y="3423"/>
                </a:lnTo>
                <a:lnTo>
                  <a:pt x="4664" y="3421"/>
                </a:lnTo>
                <a:lnTo>
                  <a:pt x="4664" y="3419"/>
                </a:lnTo>
                <a:lnTo>
                  <a:pt x="4662" y="3418"/>
                </a:lnTo>
                <a:lnTo>
                  <a:pt x="4661" y="3416"/>
                </a:lnTo>
                <a:lnTo>
                  <a:pt x="4659" y="3414"/>
                </a:lnTo>
                <a:lnTo>
                  <a:pt x="4659" y="3412"/>
                </a:lnTo>
                <a:lnTo>
                  <a:pt x="4657" y="3410"/>
                </a:lnTo>
                <a:lnTo>
                  <a:pt x="4657" y="3408"/>
                </a:lnTo>
                <a:lnTo>
                  <a:pt x="4659" y="3408"/>
                </a:lnTo>
                <a:lnTo>
                  <a:pt x="4661" y="3410"/>
                </a:lnTo>
                <a:lnTo>
                  <a:pt x="4662" y="3408"/>
                </a:lnTo>
                <a:lnTo>
                  <a:pt x="4666" y="3408"/>
                </a:lnTo>
                <a:lnTo>
                  <a:pt x="4668" y="3406"/>
                </a:lnTo>
                <a:lnTo>
                  <a:pt x="4670" y="3400"/>
                </a:lnTo>
                <a:lnTo>
                  <a:pt x="4672" y="3396"/>
                </a:lnTo>
                <a:lnTo>
                  <a:pt x="4672" y="3395"/>
                </a:lnTo>
                <a:lnTo>
                  <a:pt x="4674" y="3395"/>
                </a:lnTo>
                <a:lnTo>
                  <a:pt x="4676" y="3395"/>
                </a:lnTo>
                <a:lnTo>
                  <a:pt x="4676" y="3396"/>
                </a:lnTo>
                <a:lnTo>
                  <a:pt x="4676" y="3398"/>
                </a:lnTo>
                <a:lnTo>
                  <a:pt x="4678" y="3398"/>
                </a:lnTo>
                <a:lnTo>
                  <a:pt x="4680" y="3396"/>
                </a:lnTo>
                <a:lnTo>
                  <a:pt x="4682" y="3398"/>
                </a:lnTo>
                <a:lnTo>
                  <a:pt x="4682" y="3395"/>
                </a:lnTo>
                <a:lnTo>
                  <a:pt x="4682" y="3393"/>
                </a:lnTo>
                <a:lnTo>
                  <a:pt x="4680" y="3391"/>
                </a:lnTo>
                <a:lnTo>
                  <a:pt x="4680" y="3389"/>
                </a:lnTo>
                <a:lnTo>
                  <a:pt x="4682" y="3389"/>
                </a:lnTo>
                <a:lnTo>
                  <a:pt x="4684" y="3385"/>
                </a:lnTo>
                <a:lnTo>
                  <a:pt x="4685" y="3383"/>
                </a:lnTo>
                <a:lnTo>
                  <a:pt x="4687" y="3381"/>
                </a:lnTo>
                <a:lnTo>
                  <a:pt x="4687" y="3379"/>
                </a:lnTo>
                <a:lnTo>
                  <a:pt x="4689" y="3379"/>
                </a:lnTo>
                <a:lnTo>
                  <a:pt x="4691" y="3379"/>
                </a:lnTo>
                <a:lnTo>
                  <a:pt x="4695" y="3383"/>
                </a:lnTo>
                <a:lnTo>
                  <a:pt x="4695" y="3385"/>
                </a:lnTo>
                <a:lnTo>
                  <a:pt x="4695" y="3387"/>
                </a:lnTo>
                <a:lnTo>
                  <a:pt x="4697" y="3389"/>
                </a:lnTo>
                <a:lnTo>
                  <a:pt x="4701" y="3393"/>
                </a:lnTo>
                <a:close/>
                <a:moveTo>
                  <a:pt x="4843" y="3383"/>
                </a:moveTo>
                <a:lnTo>
                  <a:pt x="4845" y="3383"/>
                </a:lnTo>
                <a:lnTo>
                  <a:pt x="4847" y="3383"/>
                </a:lnTo>
                <a:lnTo>
                  <a:pt x="4851" y="3385"/>
                </a:lnTo>
                <a:lnTo>
                  <a:pt x="4851" y="3389"/>
                </a:lnTo>
                <a:lnTo>
                  <a:pt x="4849" y="3389"/>
                </a:lnTo>
                <a:lnTo>
                  <a:pt x="4847" y="3391"/>
                </a:lnTo>
                <a:lnTo>
                  <a:pt x="4845" y="3398"/>
                </a:lnTo>
                <a:lnTo>
                  <a:pt x="4845" y="3404"/>
                </a:lnTo>
                <a:lnTo>
                  <a:pt x="4847" y="3408"/>
                </a:lnTo>
                <a:lnTo>
                  <a:pt x="4845" y="3410"/>
                </a:lnTo>
                <a:lnTo>
                  <a:pt x="4845" y="3412"/>
                </a:lnTo>
                <a:lnTo>
                  <a:pt x="4845" y="3416"/>
                </a:lnTo>
                <a:lnTo>
                  <a:pt x="4845" y="3418"/>
                </a:lnTo>
                <a:lnTo>
                  <a:pt x="4843" y="3419"/>
                </a:lnTo>
                <a:lnTo>
                  <a:pt x="4841" y="3423"/>
                </a:lnTo>
                <a:lnTo>
                  <a:pt x="4837" y="3425"/>
                </a:lnTo>
                <a:lnTo>
                  <a:pt x="4835" y="3423"/>
                </a:lnTo>
                <a:lnTo>
                  <a:pt x="4839" y="3419"/>
                </a:lnTo>
                <a:lnTo>
                  <a:pt x="4837" y="3418"/>
                </a:lnTo>
                <a:lnTo>
                  <a:pt x="4837" y="3416"/>
                </a:lnTo>
                <a:lnTo>
                  <a:pt x="4837" y="3414"/>
                </a:lnTo>
                <a:lnTo>
                  <a:pt x="4837" y="3410"/>
                </a:lnTo>
                <a:lnTo>
                  <a:pt x="4839" y="3408"/>
                </a:lnTo>
                <a:lnTo>
                  <a:pt x="4837" y="3406"/>
                </a:lnTo>
                <a:lnTo>
                  <a:pt x="4837" y="3402"/>
                </a:lnTo>
                <a:lnTo>
                  <a:pt x="4835" y="3400"/>
                </a:lnTo>
                <a:lnTo>
                  <a:pt x="4835" y="3398"/>
                </a:lnTo>
                <a:lnTo>
                  <a:pt x="4833" y="3395"/>
                </a:lnTo>
                <a:lnTo>
                  <a:pt x="4831" y="3393"/>
                </a:lnTo>
                <a:lnTo>
                  <a:pt x="4830" y="3393"/>
                </a:lnTo>
                <a:lnTo>
                  <a:pt x="4828" y="3393"/>
                </a:lnTo>
                <a:lnTo>
                  <a:pt x="4828" y="3391"/>
                </a:lnTo>
                <a:lnTo>
                  <a:pt x="4826" y="3391"/>
                </a:lnTo>
                <a:lnTo>
                  <a:pt x="4824" y="3391"/>
                </a:lnTo>
                <a:lnTo>
                  <a:pt x="4822" y="3389"/>
                </a:lnTo>
                <a:lnTo>
                  <a:pt x="4818" y="3391"/>
                </a:lnTo>
                <a:lnTo>
                  <a:pt x="4814" y="3391"/>
                </a:lnTo>
                <a:lnTo>
                  <a:pt x="4812" y="3391"/>
                </a:lnTo>
                <a:lnTo>
                  <a:pt x="4810" y="3391"/>
                </a:lnTo>
                <a:lnTo>
                  <a:pt x="4808" y="3389"/>
                </a:lnTo>
                <a:lnTo>
                  <a:pt x="4808" y="3385"/>
                </a:lnTo>
                <a:lnTo>
                  <a:pt x="4810" y="3383"/>
                </a:lnTo>
                <a:lnTo>
                  <a:pt x="4814" y="3381"/>
                </a:lnTo>
                <a:lnTo>
                  <a:pt x="4816" y="3381"/>
                </a:lnTo>
                <a:lnTo>
                  <a:pt x="4818" y="3379"/>
                </a:lnTo>
                <a:lnTo>
                  <a:pt x="4818" y="3377"/>
                </a:lnTo>
                <a:lnTo>
                  <a:pt x="4818" y="3373"/>
                </a:lnTo>
                <a:lnTo>
                  <a:pt x="4818" y="3370"/>
                </a:lnTo>
                <a:lnTo>
                  <a:pt x="4818" y="3366"/>
                </a:lnTo>
                <a:lnTo>
                  <a:pt x="4820" y="3368"/>
                </a:lnTo>
                <a:lnTo>
                  <a:pt x="4822" y="3373"/>
                </a:lnTo>
                <a:lnTo>
                  <a:pt x="4824" y="3375"/>
                </a:lnTo>
                <a:lnTo>
                  <a:pt x="4826" y="3375"/>
                </a:lnTo>
                <a:lnTo>
                  <a:pt x="4828" y="3375"/>
                </a:lnTo>
                <a:lnTo>
                  <a:pt x="4830" y="3377"/>
                </a:lnTo>
                <a:lnTo>
                  <a:pt x="4831" y="3377"/>
                </a:lnTo>
                <a:lnTo>
                  <a:pt x="4833" y="3377"/>
                </a:lnTo>
                <a:lnTo>
                  <a:pt x="4837" y="3381"/>
                </a:lnTo>
                <a:lnTo>
                  <a:pt x="4841" y="3381"/>
                </a:lnTo>
                <a:lnTo>
                  <a:pt x="4843" y="3383"/>
                </a:lnTo>
                <a:close/>
                <a:moveTo>
                  <a:pt x="4753" y="3333"/>
                </a:moveTo>
                <a:lnTo>
                  <a:pt x="4753" y="3335"/>
                </a:lnTo>
                <a:lnTo>
                  <a:pt x="4751" y="3337"/>
                </a:lnTo>
                <a:lnTo>
                  <a:pt x="4749" y="3337"/>
                </a:lnTo>
                <a:lnTo>
                  <a:pt x="4747" y="3339"/>
                </a:lnTo>
                <a:lnTo>
                  <a:pt x="4745" y="3339"/>
                </a:lnTo>
                <a:lnTo>
                  <a:pt x="4745" y="3343"/>
                </a:lnTo>
                <a:lnTo>
                  <a:pt x="4743" y="3347"/>
                </a:lnTo>
                <a:lnTo>
                  <a:pt x="4741" y="3347"/>
                </a:lnTo>
                <a:lnTo>
                  <a:pt x="4739" y="3352"/>
                </a:lnTo>
                <a:lnTo>
                  <a:pt x="4739" y="3354"/>
                </a:lnTo>
                <a:lnTo>
                  <a:pt x="4737" y="3356"/>
                </a:lnTo>
                <a:lnTo>
                  <a:pt x="4735" y="3360"/>
                </a:lnTo>
                <a:lnTo>
                  <a:pt x="4734" y="3360"/>
                </a:lnTo>
                <a:lnTo>
                  <a:pt x="4720" y="3368"/>
                </a:lnTo>
                <a:lnTo>
                  <a:pt x="4710" y="3375"/>
                </a:lnTo>
                <a:lnTo>
                  <a:pt x="4707" y="3375"/>
                </a:lnTo>
                <a:lnTo>
                  <a:pt x="4705" y="3373"/>
                </a:lnTo>
                <a:lnTo>
                  <a:pt x="4712" y="3370"/>
                </a:lnTo>
                <a:lnTo>
                  <a:pt x="4716" y="3364"/>
                </a:lnTo>
                <a:lnTo>
                  <a:pt x="4720" y="3364"/>
                </a:lnTo>
                <a:lnTo>
                  <a:pt x="4724" y="3362"/>
                </a:lnTo>
                <a:lnTo>
                  <a:pt x="4732" y="3358"/>
                </a:lnTo>
                <a:lnTo>
                  <a:pt x="4732" y="3356"/>
                </a:lnTo>
                <a:lnTo>
                  <a:pt x="4734" y="3356"/>
                </a:lnTo>
                <a:lnTo>
                  <a:pt x="4735" y="3354"/>
                </a:lnTo>
                <a:lnTo>
                  <a:pt x="4734" y="3354"/>
                </a:lnTo>
                <a:lnTo>
                  <a:pt x="4734" y="3350"/>
                </a:lnTo>
                <a:lnTo>
                  <a:pt x="4730" y="3350"/>
                </a:lnTo>
                <a:lnTo>
                  <a:pt x="4726" y="3350"/>
                </a:lnTo>
                <a:lnTo>
                  <a:pt x="4724" y="3352"/>
                </a:lnTo>
                <a:lnTo>
                  <a:pt x="4722" y="3352"/>
                </a:lnTo>
                <a:lnTo>
                  <a:pt x="4720" y="3352"/>
                </a:lnTo>
                <a:lnTo>
                  <a:pt x="4722" y="3354"/>
                </a:lnTo>
                <a:lnTo>
                  <a:pt x="4722" y="3356"/>
                </a:lnTo>
                <a:lnTo>
                  <a:pt x="4722" y="3358"/>
                </a:lnTo>
                <a:lnTo>
                  <a:pt x="4722" y="3360"/>
                </a:lnTo>
                <a:lnTo>
                  <a:pt x="4720" y="3362"/>
                </a:lnTo>
                <a:lnTo>
                  <a:pt x="4718" y="3362"/>
                </a:lnTo>
                <a:lnTo>
                  <a:pt x="4716" y="3362"/>
                </a:lnTo>
                <a:lnTo>
                  <a:pt x="4712" y="3358"/>
                </a:lnTo>
                <a:lnTo>
                  <a:pt x="4710" y="3358"/>
                </a:lnTo>
                <a:lnTo>
                  <a:pt x="4709" y="3358"/>
                </a:lnTo>
                <a:lnTo>
                  <a:pt x="4709" y="3356"/>
                </a:lnTo>
                <a:lnTo>
                  <a:pt x="4707" y="3352"/>
                </a:lnTo>
                <a:lnTo>
                  <a:pt x="4705" y="3350"/>
                </a:lnTo>
                <a:lnTo>
                  <a:pt x="4703" y="3350"/>
                </a:lnTo>
                <a:lnTo>
                  <a:pt x="4701" y="3348"/>
                </a:lnTo>
                <a:lnTo>
                  <a:pt x="4701" y="3350"/>
                </a:lnTo>
                <a:lnTo>
                  <a:pt x="4699" y="3350"/>
                </a:lnTo>
                <a:lnTo>
                  <a:pt x="4697" y="3354"/>
                </a:lnTo>
                <a:lnTo>
                  <a:pt x="4693" y="3356"/>
                </a:lnTo>
                <a:lnTo>
                  <a:pt x="4691" y="3358"/>
                </a:lnTo>
                <a:lnTo>
                  <a:pt x="4691" y="3360"/>
                </a:lnTo>
                <a:lnTo>
                  <a:pt x="4691" y="3362"/>
                </a:lnTo>
                <a:lnTo>
                  <a:pt x="4689" y="3364"/>
                </a:lnTo>
                <a:lnTo>
                  <a:pt x="4687" y="3368"/>
                </a:lnTo>
                <a:lnTo>
                  <a:pt x="4685" y="3370"/>
                </a:lnTo>
                <a:lnTo>
                  <a:pt x="4685" y="3371"/>
                </a:lnTo>
                <a:lnTo>
                  <a:pt x="4684" y="3373"/>
                </a:lnTo>
                <a:lnTo>
                  <a:pt x="4682" y="3373"/>
                </a:lnTo>
                <a:lnTo>
                  <a:pt x="4680" y="3373"/>
                </a:lnTo>
                <a:lnTo>
                  <a:pt x="4678" y="3379"/>
                </a:lnTo>
                <a:lnTo>
                  <a:pt x="4672" y="3385"/>
                </a:lnTo>
                <a:lnTo>
                  <a:pt x="4670" y="3387"/>
                </a:lnTo>
                <a:lnTo>
                  <a:pt x="4668" y="3391"/>
                </a:lnTo>
                <a:lnTo>
                  <a:pt x="4666" y="3389"/>
                </a:lnTo>
                <a:lnTo>
                  <a:pt x="4664" y="3389"/>
                </a:lnTo>
                <a:lnTo>
                  <a:pt x="4662" y="3389"/>
                </a:lnTo>
                <a:lnTo>
                  <a:pt x="4661" y="3391"/>
                </a:lnTo>
                <a:lnTo>
                  <a:pt x="4659" y="3393"/>
                </a:lnTo>
                <a:lnTo>
                  <a:pt x="4657" y="3395"/>
                </a:lnTo>
                <a:lnTo>
                  <a:pt x="4659" y="3396"/>
                </a:lnTo>
                <a:lnTo>
                  <a:pt x="4661" y="3396"/>
                </a:lnTo>
                <a:lnTo>
                  <a:pt x="4662" y="3400"/>
                </a:lnTo>
                <a:lnTo>
                  <a:pt x="4662" y="3402"/>
                </a:lnTo>
                <a:lnTo>
                  <a:pt x="4661" y="3402"/>
                </a:lnTo>
                <a:lnTo>
                  <a:pt x="4657" y="3402"/>
                </a:lnTo>
                <a:lnTo>
                  <a:pt x="4655" y="3400"/>
                </a:lnTo>
                <a:lnTo>
                  <a:pt x="4653" y="3402"/>
                </a:lnTo>
                <a:lnTo>
                  <a:pt x="4651" y="3404"/>
                </a:lnTo>
                <a:lnTo>
                  <a:pt x="4649" y="3404"/>
                </a:lnTo>
                <a:lnTo>
                  <a:pt x="4647" y="3404"/>
                </a:lnTo>
                <a:lnTo>
                  <a:pt x="4645" y="3404"/>
                </a:lnTo>
                <a:lnTo>
                  <a:pt x="4643" y="3408"/>
                </a:lnTo>
                <a:lnTo>
                  <a:pt x="4643" y="3410"/>
                </a:lnTo>
                <a:lnTo>
                  <a:pt x="4641" y="3412"/>
                </a:lnTo>
                <a:lnTo>
                  <a:pt x="4639" y="3414"/>
                </a:lnTo>
                <a:lnTo>
                  <a:pt x="4639" y="3416"/>
                </a:lnTo>
                <a:lnTo>
                  <a:pt x="4637" y="3418"/>
                </a:lnTo>
                <a:lnTo>
                  <a:pt x="4637" y="3419"/>
                </a:lnTo>
                <a:lnTo>
                  <a:pt x="4637" y="3421"/>
                </a:lnTo>
                <a:lnTo>
                  <a:pt x="4639" y="3425"/>
                </a:lnTo>
                <a:lnTo>
                  <a:pt x="4641" y="3425"/>
                </a:lnTo>
                <a:lnTo>
                  <a:pt x="4643" y="3425"/>
                </a:lnTo>
                <a:lnTo>
                  <a:pt x="4645" y="3425"/>
                </a:lnTo>
                <a:lnTo>
                  <a:pt x="4649" y="3427"/>
                </a:lnTo>
                <a:lnTo>
                  <a:pt x="4651" y="3427"/>
                </a:lnTo>
                <a:lnTo>
                  <a:pt x="4653" y="3427"/>
                </a:lnTo>
                <a:lnTo>
                  <a:pt x="4655" y="3427"/>
                </a:lnTo>
                <a:lnTo>
                  <a:pt x="4655" y="3429"/>
                </a:lnTo>
                <a:lnTo>
                  <a:pt x="4655" y="3431"/>
                </a:lnTo>
                <a:lnTo>
                  <a:pt x="4653" y="3437"/>
                </a:lnTo>
                <a:lnTo>
                  <a:pt x="4655" y="3439"/>
                </a:lnTo>
                <a:lnTo>
                  <a:pt x="4655" y="3441"/>
                </a:lnTo>
                <a:lnTo>
                  <a:pt x="4651" y="3443"/>
                </a:lnTo>
                <a:lnTo>
                  <a:pt x="4649" y="3443"/>
                </a:lnTo>
                <a:lnTo>
                  <a:pt x="4645" y="3444"/>
                </a:lnTo>
                <a:lnTo>
                  <a:pt x="4645" y="3443"/>
                </a:lnTo>
                <a:lnTo>
                  <a:pt x="4643" y="3443"/>
                </a:lnTo>
                <a:lnTo>
                  <a:pt x="4632" y="3441"/>
                </a:lnTo>
                <a:lnTo>
                  <a:pt x="4630" y="3439"/>
                </a:lnTo>
                <a:lnTo>
                  <a:pt x="4628" y="3439"/>
                </a:lnTo>
                <a:lnTo>
                  <a:pt x="4626" y="3439"/>
                </a:lnTo>
                <a:lnTo>
                  <a:pt x="4622" y="3439"/>
                </a:lnTo>
                <a:lnTo>
                  <a:pt x="4622" y="3441"/>
                </a:lnTo>
                <a:lnTo>
                  <a:pt x="4620" y="3443"/>
                </a:lnTo>
                <a:lnTo>
                  <a:pt x="4618" y="3444"/>
                </a:lnTo>
                <a:lnTo>
                  <a:pt x="4618" y="3446"/>
                </a:lnTo>
                <a:lnTo>
                  <a:pt x="4616" y="3448"/>
                </a:lnTo>
                <a:lnTo>
                  <a:pt x="4616" y="3450"/>
                </a:lnTo>
                <a:lnTo>
                  <a:pt x="4616" y="3452"/>
                </a:lnTo>
                <a:lnTo>
                  <a:pt x="4616" y="3454"/>
                </a:lnTo>
                <a:lnTo>
                  <a:pt x="4616" y="3458"/>
                </a:lnTo>
                <a:lnTo>
                  <a:pt x="4618" y="3460"/>
                </a:lnTo>
                <a:lnTo>
                  <a:pt x="4620" y="3464"/>
                </a:lnTo>
                <a:lnTo>
                  <a:pt x="4622" y="3467"/>
                </a:lnTo>
                <a:lnTo>
                  <a:pt x="4622" y="3471"/>
                </a:lnTo>
                <a:lnTo>
                  <a:pt x="4624" y="3477"/>
                </a:lnTo>
                <a:lnTo>
                  <a:pt x="4622" y="3477"/>
                </a:lnTo>
                <a:lnTo>
                  <a:pt x="4620" y="3475"/>
                </a:lnTo>
                <a:lnTo>
                  <a:pt x="4618" y="3473"/>
                </a:lnTo>
                <a:lnTo>
                  <a:pt x="4618" y="3471"/>
                </a:lnTo>
                <a:lnTo>
                  <a:pt x="4616" y="3471"/>
                </a:lnTo>
                <a:lnTo>
                  <a:pt x="4613" y="3469"/>
                </a:lnTo>
                <a:lnTo>
                  <a:pt x="4613" y="3466"/>
                </a:lnTo>
                <a:lnTo>
                  <a:pt x="4613" y="3464"/>
                </a:lnTo>
                <a:lnTo>
                  <a:pt x="4611" y="3462"/>
                </a:lnTo>
                <a:lnTo>
                  <a:pt x="4609" y="3462"/>
                </a:lnTo>
                <a:lnTo>
                  <a:pt x="4607" y="3462"/>
                </a:lnTo>
                <a:lnTo>
                  <a:pt x="4605" y="3464"/>
                </a:lnTo>
                <a:lnTo>
                  <a:pt x="4603" y="3466"/>
                </a:lnTo>
                <a:lnTo>
                  <a:pt x="4601" y="3469"/>
                </a:lnTo>
                <a:lnTo>
                  <a:pt x="4601" y="3471"/>
                </a:lnTo>
                <a:lnTo>
                  <a:pt x="4601" y="3475"/>
                </a:lnTo>
                <a:lnTo>
                  <a:pt x="4599" y="3477"/>
                </a:lnTo>
                <a:lnTo>
                  <a:pt x="4597" y="3477"/>
                </a:lnTo>
                <a:lnTo>
                  <a:pt x="4595" y="3477"/>
                </a:lnTo>
                <a:lnTo>
                  <a:pt x="4593" y="3475"/>
                </a:lnTo>
                <a:lnTo>
                  <a:pt x="4591" y="3475"/>
                </a:lnTo>
                <a:lnTo>
                  <a:pt x="4589" y="3475"/>
                </a:lnTo>
                <a:lnTo>
                  <a:pt x="4588" y="3477"/>
                </a:lnTo>
                <a:lnTo>
                  <a:pt x="4588" y="3475"/>
                </a:lnTo>
                <a:lnTo>
                  <a:pt x="4586" y="3477"/>
                </a:lnTo>
                <a:lnTo>
                  <a:pt x="4584" y="3477"/>
                </a:lnTo>
                <a:lnTo>
                  <a:pt x="4580" y="3479"/>
                </a:lnTo>
                <a:lnTo>
                  <a:pt x="4578" y="3481"/>
                </a:lnTo>
                <a:lnTo>
                  <a:pt x="4576" y="3481"/>
                </a:lnTo>
                <a:lnTo>
                  <a:pt x="4574" y="3483"/>
                </a:lnTo>
                <a:lnTo>
                  <a:pt x="4572" y="3483"/>
                </a:lnTo>
                <a:lnTo>
                  <a:pt x="4568" y="3485"/>
                </a:lnTo>
                <a:lnTo>
                  <a:pt x="4566" y="3485"/>
                </a:lnTo>
                <a:lnTo>
                  <a:pt x="4565" y="3485"/>
                </a:lnTo>
                <a:lnTo>
                  <a:pt x="4565" y="3487"/>
                </a:lnTo>
                <a:lnTo>
                  <a:pt x="4563" y="3489"/>
                </a:lnTo>
                <a:lnTo>
                  <a:pt x="4561" y="3491"/>
                </a:lnTo>
                <a:lnTo>
                  <a:pt x="4559" y="3492"/>
                </a:lnTo>
                <a:lnTo>
                  <a:pt x="4557" y="3496"/>
                </a:lnTo>
                <a:lnTo>
                  <a:pt x="4557" y="3498"/>
                </a:lnTo>
                <a:lnTo>
                  <a:pt x="4555" y="3502"/>
                </a:lnTo>
                <a:lnTo>
                  <a:pt x="4553" y="3506"/>
                </a:lnTo>
                <a:lnTo>
                  <a:pt x="4551" y="3508"/>
                </a:lnTo>
                <a:lnTo>
                  <a:pt x="4549" y="3510"/>
                </a:lnTo>
                <a:lnTo>
                  <a:pt x="4547" y="3512"/>
                </a:lnTo>
                <a:lnTo>
                  <a:pt x="4545" y="3512"/>
                </a:lnTo>
                <a:lnTo>
                  <a:pt x="4543" y="3514"/>
                </a:lnTo>
                <a:lnTo>
                  <a:pt x="4541" y="3515"/>
                </a:lnTo>
                <a:lnTo>
                  <a:pt x="4540" y="3519"/>
                </a:lnTo>
                <a:lnTo>
                  <a:pt x="4538" y="3519"/>
                </a:lnTo>
                <a:lnTo>
                  <a:pt x="4536" y="3523"/>
                </a:lnTo>
                <a:lnTo>
                  <a:pt x="4534" y="3523"/>
                </a:lnTo>
                <a:lnTo>
                  <a:pt x="4532" y="3523"/>
                </a:lnTo>
                <a:lnTo>
                  <a:pt x="4528" y="3523"/>
                </a:lnTo>
                <a:lnTo>
                  <a:pt x="4528" y="3525"/>
                </a:lnTo>
                <a:lnTo>
                  <a:pt x="4526" y="3527"/>
                </a:lnTo>
                <a:lnTo>
                  <a:pt x="4522" y="3525"/>
                </a:lnTo>
                <a:lnTo>
                  <a:pt x="4520" y="3523"/>
                </a:lnTo>
                <a:lnTo>
                  <a:pt x="4518" y="3523"/>
                </a:lnTo>
                <a:lnTo>
                  <a:pt x="4517" y="3525"/>
                </a:lnTo>
                <a:lnTo>
                  <a:pt x="4515" y="3525"/>
                </a:lnTo>
                <a:lnTo>
                  <a:pt x="4515" y="3523"/>
                </a:lnTo>
                <a:lnTo>
                  <a:pt x="4511" y="3531"/>
                </a:lnTo>
                <a:lnTo>
                  <a:pt x="4509" y="3531"/>
                </a:lnTo>
                <a:lnTo>
                  <a:pt x="4507" y="3533"/>
                </a:lnTo>
                <a:lnTo>
                  <a:pt x="4505" y="3533"/>
                </a:lnTo>
                <a:lnTo>
                  <a:pt x="4503" y="3533"/>
                </a:lnTo>
                <a:lnTo>
                  <a:pt x="4501" y="3535"/>
                </a:lnTo>
                <a:lnTo>
                  <a:pt x="4503" y="3535"/>
                </a:lnTo>
                <a:lnTo>
                  <a:pt x="4505" y="3537"/>
                </a:lnTo>
                <a:lnTo>
                  <a:pt x="4509" y="3537"/>
                </a:lnTo>
                <a:lnTo>
                  <a:pt x="4507" y="3539"/>
                </a:lnTo>
                <a:lnTo>
                  <a:pt x="4505" y="3540"/>
                </a:lnTo>
                <a:lnTo>
                  <a:pt x="4507" y="3542"/>
                </a:lnTo>
                <a:lnTo>
                  <a:pt x="4509" y="3544"/>
                </a:lnTo>
                <a:lnTo>
                  <a:pt x="4509" y="3548"/>
                </a:lnTo>
                <a:lnTo>
                  <a:pt x="4511" y="3548"/>
                </a:lnTo>
                <a:lnTo>
                  <a:pt x="4513" y="3546"/>
                </a:lnTo>
                <a:lnTo>
                  <a:pt x="4513" y="3544"/>
                </a:lnTo>
                <a:lnTo>
                  <a:pt x="4513" y="3542"/>
                </a:lnTo>
                <a:lnTo>
                  <a:pt x="4515" y="3540"/>
                </a:lnTo>
                <a:lnTo>
                  <a:pt x="4517" y="3540"/>
                </a:lnTo>
                <a:lnTo>
                  <a:pt x="4518" y="3540"/>
                </a:lnTo>
                <a:lnTo>
                  <a:pt x="4520" y="3539"/>
                </a:lnTo>
                <a:lnTo>
                  <a:pt x="4520" y="3540"/>
                </a:lnTo>
                <a:lnTo>
                  <a:pt x="4522" y="3542"/>
                </a:lnTo>
                <a:lnTo>
                  <a:pt x="4522" y="3544"/>
                </a:lnTo>
                <a:lnTo>
                  <a:pt x="4524" y="3544"/>
                </a:lnTo>
                <a:lnTo>
                  <a:pt x="4526" y="3544"/>
                </a:lnTo>
                <a:lnTo>
                  <a:pt x="4528" y="3544"/>
                </a:lnTo>
                <a:lnTo>
                  <a:pt x="4530" y="3544"/>
                </a:lnTo>
                <a:lnTo>
                  <a:pt x="4530" y="3546"/>
                </a:lnTo>
                <a:lnTo>
                  <a:pt x="4532" y="3546"/>
                </a:lnTo>
                <a:lnTo>
                  <a:pt x="4534" y="3546"/>
                </a:lnTo>
                <a:lnTo>
                  <a:pt x="4536" y="3546"/>
                </a:lnTo>
                <a:lnTo>
                  <a:pt x="4538" y="3546"/>
                </a:lnTo>
                <a:lnTo>
                  <a:pt x="4540" y="3546"/>
                </a:lnTo>
                <a:lnTo>
                  <a:pt x="4541" y="3542"/>
                </a:lnTo>
                <a:lnTo>
                  <a:pt x="4543" y="3539"/>
                </a:lnTo>
                <a:lnTo>
                  <a:pt x="4545" y="3540"/>
                </a:lnTo>
                <a:lnTo>
                  <a:pt x="4547" y="3540"/>
                </a:lnTo>
                <a:lnTo>
                  <a:pt x="4549" y="3540"/>
                </a:lnTo>
                <a:lnTo>
                  <a:pt x="4551" y="3540"/>
                </a:lnTo>
                <a:lnTo>
                  <a:pt x="4553" y="3540"/>
                </a:lnTo>
                <a:lnTo>
                  <a:pt x="4555" y="3542"/>
                </a:lnTo>
                <a:lnTo>
                  <a:pt x="4557" y="3542"/>
                </a:lnTo>
                <a:lnTo>
                  <a:pt x="4559" y="3542"/>
                </a:lnTo>
                <a:lnTo>
                  <a:pt x="4559" y="3544"/>
                </a:lnTo>
                <a:lnTo>
                  <a:pt x="4563" y="3546"/>
                </a:lnTo>
                <a:lnTo>
                  <a:pt x="4566" y="3548"/>
                </a:lnTo>
                <a:lnTo>
                  <a:pt x="4568" y="3550"/>
                </a:lnTo>
                <a:lnTo>
                  <a:pt x="4568" y="3552"/>
                </a:lnTo>
                <a:lnTo>
                  <a:pt x="4570" y="3552"/>
                </a:lnTo>
                <a:lnTo>
                  <a:pt x="4576" y="3554"/>
                </a:lnTo>
                <a:lnTo>
                  <a:pt x="4578" y="3554"/>
                </a:lnTo>
                <a:lnTo>
                  <a:pt x="4580" y="3554"/>
                </a:lnTo>
                <a:lnTo>
                  <a:pt x="4582" y="3554"/>
                </a:lnTo>
                <a:lnTo>
                  <a:pt x="4582" y="3556"/>
                </a:lnTo>
                <a:lnTo>
                  <a:pt x="4584" y="3556"/>
                </a:lnTo>
                <a:lnTo>
                  <a:pt x="4589" y="3556"/>
                </a:lnTo>
                <a:lnTo>
                  <a:pt x="4593" y="3554"/>
                </a:lnTo>
                <a:lnTo>
                  <a:pt x="4597" y="3554"/>
                </a:lnTo>
                <a:lnTo>
                  <a:pt x="4599" y="3552"/>
                </a:lnTo>
                <a:lnTo>
                  <a:pt x="4603" y="3550"/>
                </a:lnTo>
                <a:lnTo>
                  <a:pt x="4605" y="3548"/>
                </a:lnTo>
                <a:lnTo>
                  <a:pt x="4607" y="3546"/>
                </a:lnTo>
                <a:lnTo>
                  <a:pt x="4611" y="3542"/>
                </a:lnTo>
                <a:lnTo>
                  <a:pt x="4613" y="3537"/>
                </a:lnTo>
                <a:lnTo>
                  <a:pt x="4614" y="3537"/>
                </a:lnTo>
                <a:lnTo>
                  <a:pt x="4616" y="3533"/>
                </a:lnTo>
                <a:lnTo>
                  <a:pt x="4616" y="3531"/>
                </a:lnTo>
                <a:lnTo>
                  <a:pt x="4618" y="3523"/>
                </a:lnTo>
                <a:lnTo>
                  <a:pt x="4618" y="3519"/>
                </a:lnTo>
                <a:lnTo>
                  <a:pt x="4618" y="3517"/>
                </a:lnTo>
                <a:lnTo>
                  <a:pt x="4620" y="3514"/>
                </a:lnTo>
                <a:lnTo>
                  <a:pt x="4622" y="3512"/>
                </a:lnTo>
                <a:lnTo>
                  <a:pt x="4626" y="3512"/>
                </a:lnTo>
                <a:lnTo>
                  <a:pt x="4628" y="3512"/>
                </a:lnTo>
                <a:lnTo>
                  <a:pt x="4630" y="3512"/>
                </a:lnTo>
                <a:lnTo>
                  <a:pt x="4634" y="3512"/>
                </a:lnTo>
                <a:lnTo>
                  <a:pt x="4636" y="3512"/>
                </a:lnTo>
                <a:lnTo>
                  <a:pt x="4639" y="3512"/>
                </a:lnTo>
                <a:lnTo>
                  <a:pt x="4641" y="3512"/>
                </a:lnTo>
                <a:lnTo>
                  <a:pt x="4643" y="3510"/>
                </a:lnTo>
                <a:lnTo>
                  <a:pt x="4645" y="3508"/>
                </a:lnTo>
                <a:lnTo>
                  <a:pt x="4647" y="3506"/>
                </a:lnTo>
                <a:lnTo>
                  <a:pt x="4647" y="3504"/>
                </a:lnTo>
                <a:lnTo>
                  <a:pt x="4647" y="3502"/>
                </a:lnTo>
                <a:lnTo>
                  <a:pt x="4649" y="3498"/>
                </a:lnTo>
                <a:lnTo>
                  <a:pt x="4651" y="3498"/>
                </a:lnTo>
                <a:lnTo>
                  <a:pt x="4653" y="3496"/>
                </a:lnTo>
                <a:lnTo>
                  <a:pt x="4655" y="3491"/>
                </a:lnTo>
                <a:lnTo>
                  <a:pt x="4657" y="3487"/>
                </a:lnTo>
                <a:lnTo>
                  <a:pt x="4659" y="3483"/>
                </a:lnTo>
                <a:lnTo>
                  <a:pt x="4661" y="3483"/>
                </a:lnTo>
                <a:lnTo>
                  <a:pt x="4661" y="3481"/>
                </a:lnTo>
                <a:lnTo>
                  <a:pt x="4662" y="3477"/>
                </a:lnTo>
                <a:lnTo>
                  <a:pt x="4664" y="3475"/>
                </a:lnTo>
                <a:lnTo>
                  <a:pt x="4662" y="3456"/>
                </a:lnTo>
                <a:lnTo>
                  <a:pt x="4662" y="3454"/>
                </a:lnTo>
                <a:lnTo>
                  <a:pt x="4668" y="3469"/>
                </a:lnTo>
                <a:lnTo>
                  <a:pt x="4672" y="3471"/>
                </a:lnTo>
                <a:lnTo>
                  <a:pt x="4674" y="3471"/>
                </a:lnTo>
                <a:lnTo>
                  <a:pt x="4676" y="3469"/>
                </a:lnTo>
                <a:lnTo>
                  <a:pt x="4678" y="3471"/>
                </a:lnTo>
                <a:lnTo>
                  <a:pt x="4680" y="3467"/>
                </a:lnTo>
                <a:lnTo>
                  <a:pt x="4682" y="3467"/>
                </a:lnTo>
                <a:lnTo>
                  <a:pt x="4684" y="3467"/>
                </a:lnTo>
                <a:lnTo>
                  <a:pt x="4685" y="3469"/>
                </a:lnTo>
                <a:lnTo>
                  <a:pt x="4687" y="3471"/>
                </a:lnTo>
                <a:lnTo>
                  <a:pt x="4689" y="3471"/>
                </a:lnTo>
                <a:lnTo>
                  <a:pt x="4691" y="3471"/>
                </a:lnTo>
                <a:lnTo>
                  <a:pt x="4693" y="3471"/>
                </a:lnTo>
                <a:lnTo>
                  <a:pt x="4695" y="3469"/>
                </a:lnTo>
                <a:lnTo>
                  <a:pt x="4697" y="3469"/>
                </a:lnTo>
                <a:lnTo>
                  <a:pt x="4699" y="3464"/>
                </a:lnTo>
                <a:lnTo>
                  <a:pt x="4699" y="3462"/>
                </a:lnTo>
                <a:lnTo>
                  <a:pt x="4699" y="3460"/>
                </a:lnTo>
                <a:lnTo>
                  <a:pt x="4697" y="3458"/>
                </a:lnTo>
                <a:lnTo>
                  <a:pt x="4695" y="3454"/>
                </a:lnTo>
                <a:lnTo>
                  <a:pt x="4695" y="3452"/>
                </a:lnTo>
                <a:lnTo>
                  <a:pt x="4693" y="3450"/>
                </a:lnTo>
                <a:lnTo>
                  <a:pt x="4691" y="3448"/>
                </a:lnTo>
                <a:lnTo>
                  <a:pt x="4689" y="3444"/>
                </a:lnTo>
                <a:lnTo>
                  <a:pt x="4689" y="3443"/>
                </a:lnTo>
                <a:lnTo>
                  <a:pt x="4689" y="3441"/>
                </a:lnTo>
                <a:lnTo>
                  <a:pt x="4689" y="3439"/>
                </a:lnTo>
                <a:lnTo>
                  <a:pt x="4691" y="3439"/>
                </a:lnTo>
                <a:lnTo>
                  <a:pt x="4693" y="3437"/>
                </a:lnTo>
                <a:lnTo>
                  <a:pt x="4697" y="3437"/>
                </a:lnTo>
                <a:lnTo>
                  <a:pt x="4699" y="3437"/>
                </a:lnTo>
                <a:lnTo>
                  <a:pt x="4699" y="3435"/>
                </a:lnTo>
                <a:lnTo>
                  <a:pt x="4701" y="3435"/>
                </a:lnTo>
                <a:lnTo>
                  <a:pt x="4703" y="3435"/>
                </a:lnTo>
                <a:lnTo>
                  <a:pt x="4705" y="3437"/>
                </a:lnTo>
                <a:lnTo>
                  <a:pt x="4705" y="3441"/>
                </a:lnTo>
                <a:lnTo>
                  <a:pt x="4707" y="3444"/>
                </a:lnTo>
                <a:lnTo>
                  <a:pt x="4707" y="3446"/>
                </a:lnTo>
                <a:lnTo>
                  <a:pt x="4709" y="3448"/>
                </a:lnTo>
                <a:lnTo>
                  <a:pt x="4709" y="3450"/>
                </a:lnTo>
                <a:lnTo>
                  <a:pt x="4710" y="3452"/>
                </a:lnTo>
                <a:lnTo>
                  <a:pt x="4710" y="3458"/>
                </a:lnTo>
                <a:lnTo>
                  <a:pt x="4709" y="3460"/>
                </a:lnTo>
                <a:lnTo>
                  <a:pt x="4710" y="3462"/>
                </a:lnTo>
                <a:lnTo>
                  <a:pt x="4710" y="3464"/>
                </a:lnTo>
                <a:lnTo>
                  <a:pt x="4710" y="3466"/>
                </a:lnTo>
                <a:lnTo>
                  <a:pt x="4712" y="3466"/>
                </a:lnTo>
                <a:lnTo>
                  <a:pt x="4714" y="3466"/>
                </a:lnTo>
                <a:lnTo>
                  <a:pt x="4716" y="3466"/>
                </a:lnTo>
                <a:lnTo>
                  <a:pt x="4718" y="3466"/>
                </a:lnTo>
                <a:lnTo>
                  <a:pt x="4718" y="3467"/>
                </a:lnTo>
                <a:lnTo>
                  <a:pt x="4722" y="3467"/>
                </a:lnTo>
                <a:lnTo>
                  <a:pt x="4726" y="3467"/>
                </a:lnTo>
                <a:lnTo>
                  <a:pt x="4728" y="3466"/>
                </a:lnTo>
                <a:lnTo>
                  <a:pt x="4730" y="3466"/>
                </a:lnTo>
                <a:lnTo>
                  <a:pt x="4730" y="3464"/>
                </a:lnTo>
                <a:lnTo>
                  <a:pt x="4732" y="3462"/>
                </a:lnTo>
                <a:lnTo>
                  <a:pt x="4732" y="3460"/>
                </a:lnTo>
                <a:lnTo>
                  <a:pt x="4734" y="3458"/>
                </a:lnTo>
                <a:lnTo>
                  <a:pt x="4735" y="3458"/>
                </a:lnTo>
                <a:lnTo>
                  <a:pt x="4737" y="3458"/>
                </a:lnTo>
                <a:lnTo>
                  <a:pt x="4739" y="3458"/>
                </a:lnTo>
                <a:lnTo>
                  <a:pt x="4737" y="3462"/>
                </a:lnTo>
                <a:lnTo>
                  <a:pt x="4737" y="3464"/>
                </a:lnTo>
                <a:lnTo>
                  <a:pt x="4737" y="3467"/>
                </a:lnTo>
                <a:lnTo>
                  <a:pt x="4737" y="3469"/>
                </a:lnTo>
                <a:lnTo>
                  <a:pt x="4739" y="3467"/>
                </a:lnTo>
                <a:lnTo>
                  <a:pt x="4739" y="3466"/>
                </a:lnTo>
                <a:lnTo>
                  <a:pt x="4741" y="3466"/>
                </a:lnTo>
                <a:lnTo>
                  <a:pt x="4741" y="3464"/>
                </a:lnTo>
                <a:lnTo>
                  <a:pt x="4741" y="3462"/>
                </a:lnTo>
                <a:lnTo>
                  <a:pt x="4743" y="3458"/>
                </a:lnTo>
                <a:lnTo>
                  <a:pt x="4743" y="3456"/>
                </a:lnTo>
                <a:lnTo>
                  <a:pt x="4745" y="3452"/>
                </a:lnTo>
                <a:lnTo>
                  <a:pt x="4747" y="3450"/>
                </a:lnTo>
                <a:lnTo>
                  <a:pt x="4745" y="3446"/>
                </a:lnTo>
                <a:lnTo>
                  <a:pt x="4745" y="3444"/>
                </a:lnTo>
                <a:lnTo>
                  <a:pt x="4747" y="3441"/>
                </a:lnTo>
                <a:lnTo>
                  <a:pt x="4747" y="3439"/>
                </a:lnTo>
                <a:lnTo>
                  <a:pt x="4747" y="3437"/>
                </a:lnTo>
                <a:lnTo>
                  <a:pt x="4747" y="3435"/>
                </a:lnTo>
                <a:lnTo>
                  <a:pt x="4747" y="3433"/>
                </a:lnTo>
                <a:lnTo>
                  <a:pt x="4745" y="3433"/>
                </a:lnTo>
                <a:lnTo>
                  <a:pt x="4741" y="3433"/>
                </a:lnTo>
                <a:lnTo>
                  <a:pt x="4739" y="3435"/>
                </a:lnTo>
                <a:lnTo>
                  <a:pt x="4735" y="3435"/>
                </a:lnTo>
                <a:lnTo>
                  <a:pt x="4734" y="3435"/>
                </a:lnTo>
                <a:lnTo>
                  <a:pt x="4735" y="3433"/>
                </a:lnTo>
                <a:lnTo>
                  <a:pt x="4739" y="3431"/>
                </a:lnTo>
                <a:lnTo>
                  <a:pt x="4741" y="3431"/>
                </a:lnTo>
                <a:lnTo>
                  <a:pt x="4743" y="3431"/>
                </a:lnTo>
                <a:lnTo>
                  <a:pt x="4747" y="3431"/>
                </a:lnTo>
                <a:lnTo>
                  <a:pt x="4749" y="3431"/>
                </a:lnTo>
                <a:lnTo>
                  <a:pt x="4753" y="3431"/>
                </a:lnTo>
                <a:lnTo>
                  <a:pt x="4757" y="3431"/>
                </a:lnTo>
                <a:lnTo>
                  <a:pt x="4758" y="3433"/>
                </a:lnTo>
                <a:lnTo>
                  <a:pt x="4762" y="3435"/>
                </a:lnTo>
                <a:lnTo>
                  <a:pt x="4764" y="3437"/>
                </a:lnTo>
                <a:lnTo>
                  <a:pt x="4766" y="3439"/>
                </a:lnTo>
                <a:lnTo>
                  <a:pt x="4772" y="3441"/>
                </a:lnTo>
                <a:lnTo>
                  <a:pt x="4774" y="3441"/>
                </a:lnTo>
                <a:lnTo>
                  <a:pt x="4778" y="3441"/>
                </a:lnTo>
                <a:lnTo>
                  <a:pt x="4780" y="3441"/>
                </a:lnTo>
                <a:lnTo>
                  <a:pt x="4782" y="3443"/>
                </a:lnTo>
                <a:lnTo>
                  <a:pt x="4783" y="3444"/>
                </a:lnTo>
                <a:lnTo>
                  <a:pt x="4782" y="3444"/>
                </a:lnTo>
                <a:lnTo>
                  <a:pt x="4780" y="3443"/>
                </a:lnTo>
                <a:lnTo>
                  <a:pt x="4770" y="3443"/>
                </a:lnTo>
                <a:lnTo>
                  <a:pt x="4770" y="3444"/>
                </a:lnTo>
                <a:lnTo>
                  <a:pt x="4770" y="3446"/>
                </a:lnTo>
                <a:lnTo>
                  <a:pt x="4772" y="3448"/>
                </a:lnTo>
                <a:lnTo>
                  <a:pt x="4772" y="3452"/>
                </a:lnTo>
                <a:lnTo>
                  <a:pt x="4772" y="3454"/>
                </a:lnTo>
                <a:lnTo>
                  <a:pt x="4776" y="3456"/>
                </a:lnTo>
                <a:lnTo>
                  <a:pt x="4778" y="3462"/>
                </a:lnTo>
                <a:lnTo>
                  <a:pt x="4780" y="3464"/>
                </a:lnTo>
                <a:lnTo>
                  <a:pt x="4782" y="3462"/>
                </a:lnTo>
                <a:lnTo>
                  <a:pt x="4783" y="3458"/>
                </a:lnTo>
                <a:lnTo>
                  <a:pt x="4785" y="3454"/>
                </a:lnTo>
                <a:lnTo>
                  <a:pt x="4783" y="3448"/>
                </a:lnTo>
                <a:lnTo>
                  <a:pt x="4783" y="3444"/>
                </a:lnTo>
                <a:lnTo>
                  <a:pt x="4783" y="3443"/>
                </a:lnTo>
                <a:lnTo>
                  <a:pt x="4782" y="3441"/>
                </a:lnTo>
                <a:lnTo>
                  <a:pt x="4782" y="3439"/>
                </a:lnTo>
                <a:lnTo>
                  <a:pt x="4783" y="3437"/>
                </a:lnTo>
                <a:lnTo>
                  <a:pt x="4785" y="3437"/>
                </a:lnTo>
                <a:lnTo>
                  <a:pt x="4787" y="3433"/>
                </a:lnTo>
                <a:lnTo>
                  <a:pt x="4789" y="3429"/>
                </a:lnTo>
                <a:lnTo>
                  <a:pt x="4793" y="3427"/>
                </a:lnTo>
                <a:lnTo>
                  <a:pt x="4795" y="3427"/>
                </a:lnTo>
                <a:lnTo>
                  <a:pt x="4797" y="3423"/>
                </a:lnTo>
                <a:lnTo>
                  <a:pt x="4799" y="3423"/>
                </a:lnTo>
                <a:lnTo>
                  <a:pt x="4803" y="3425"/>
                </a:lnTo>
                <a:lnTo>
                  <a:pt x="4805" y="3427"/>
                </a:lnTo>
                <a:lnTo>
                  <a:pt x="4806" y="3429"/>
                </a:lnTo>
                <a:lnTo>
                  <a:pt x="4808" y="3433"/>
                </a:lnTo>
                <a:lnTo>
                  <a:pt x="4808" y="3435"/>
                </a:lnTo>
                <a:lnTo>
                  <a:pt x="4808" y="3437"/>
                </a:lnTo>
                <a:lnTo>
                  <a:pt x="4810" y="3439"/>
                </a:lnTo>
                <a:lnTo>
                  <a:pt x="4808" y="3443"/>
                </a:lnTo>
                <a:lnTo>
                  <a:pt x="4808" y="3444"/>
                </a:lnTo>
                <a:lnTo>
                  <a:pt x="4808" y="3446"/>
                </a:lnTo>
                <a:lnTo>
                  <a:pt x="4808" y="3448"/>
                </a:lnTo>
                <a:lnTo>
                  <a:pt x="4806" y="3452"/>
                </a:lnTo>
                <a:lnTo>
                  <a:pt x="4808" y="3452"/>
                </a:lnTo>
                <a:lnTo>
                  <a:pt x="4810" y="3450"/>
                </a:lnTo>
                <a:lnTo>
                  <a:pt x="4810" y="3448"/>
                </a:lnTo>
                <a:lnTo>
                  <a:pt x="4812" y="3448"/>
                </a:lnTo>
                <a:lnTo>
                  <a:pt x="4812" y="3450"/>
                </a:lnTo>
                <a:lnTo>
                  <a:pt x="4816" y="3450"/>
                </a:lnTo>
                <a:lnTo>
                  <a:pt x="4816" y="3452"/>
                </a:lnTo>
                <a:lnTo>
                  <a:pt x="4818" y="3454"/>
                </a:lnTo>
                <a:lnTo>
                  <a:pt x="4820" y="3458"/>
                </a:lnTo>
                <a:lnTo>
                  <a:pt x="4822" y="3462"/>
                </a:lnTo>
                <a:lnTo>
                  <a:pt x="4824" y="3466"/>
                </a:lnTo>
                <a:lnTo>
                  <a:pt x="4826" y="3467"/>
                </a:lnTo>
                <a:lnTo>
                  <a:pt x="4828" y="3471"/>
                </a:lnTo>
                <a:lnTo>
                  <a:pt x="4830" y="3471"/>
                </a:lnTo>
                <a:lnTo>
                  <a:pt x="4830" y="3473"/>
                </a:lnTo>
                <a:lnTo>
                  <a:pt x="4831" y="3473"/>
                </a:lnTo>
                <a:lnTo>
                  <a:pt x="4835" y="3475"/>
                </a:lnTo>
                <a:lnTo>
                  <a:pt x="4837" y="3475"/>
                </a:lnTo>
                <a:lnTo>
                  <a:pt x="4839" y="3475"/>
                </a:lnTo>
                <a:lnTo>
                  <a:pt x="4841" y="3475"/>
                </a:lnTo>
                <a:lnTo>
                  <a:pt x="4847" y="3471"/>
                </a:lnTo>
                <a:lnTo>
                  <a:pt x="4847" y="3469"/>
                </a:lnTo>
                <a:lnTo>
                  <a:pt x="4847" y="3467"/>
                </a:lnTo>
                <a:lnTo>
                  <a:pt x="4849" y="3466"/>
                </a:lnTo>
                <a:lnTo>
                  <a:pt x="4849" y="3464"/>
                </a:lnTo>
                <a:lnTo>
                  <a:pt x="4849" y="3462"/>
                </a:lnTo>
                <a:lnTo>
                  <a:pt x="4851" y="3460"/>
                </a:lnTo>
                <a:lnTo>
                  <a:pt x="4854" y="3460"/>
                </a:lnTo>
                <a:lnTo>
                  <a:pt x="4858" y="3460"/>
                </a:lnTo>
                <a:lnTo>
                  <a:pt x="4858" y="3458"/>
                </a:lnTo>
                <a:lnTo>
                  <a:pt x="4860" y="3458"/>
                </a:lnTo>
                <a:lnTo>
                  <a:pt x="4862" y="3458"/>
                </a:lnTo>
                <a:lnTo>
                  <a:pt x="4862" y="3460"/>
                </a:lnTo>
                <a:lnTo>
                  <a:pt x="4862" y="3462"/>
                </a:lnTo>
                <a:lnTo>
                  <a:pt x="4862" y="3466"/>
                </a:lnTo>
                <a:lnTo>
                  <a:pt x="4860" y="3466"/>
                </a:lnTo>
                <a:lnTo>
                  <a:pt x="4860" y="3467"/>
                </a:lnTo>
                <a:lnTo>
                  <a:pt x="4862" y="3469"/>
                </a:lnTo>
                <a:lnTo>
                  <a:pt x="4866" y="3469"/>
                </a:lnTo>
                <a:lnTo>
                  <a:pt x="4868" y="3467"/>
                </a:lnTo>
                <a:lnTo>
                  <a:pt x="4872" y="3467"/>
                </a:lnTo>
                <a:lnTo>
                  <a:pt x="4874" y="3466"/>
                </a:lnTo>
                <a:lnTo>
                  <a:pt x="4876" y="3466"/>
                </a:lnTo>
                <a:lnTo>
                  <a:pt x="4876" y="3462"/>
                </a:lnTo>
                <a:lnTo>
                  <a:pt x="4876" y="3460"/>
                </a:lnTo>
                <a:lnTo>
                  <a:pt x="4874" y="3456"/>
                </a:lnTo>
                <a:lnTo>
                  <a:pt x="4872" y="3456"/>
                </a:lnTo>
                <a:lnTo>
                  <a:pt x="4868" y="3452"/>
                </a:lnTo>
                <a:lnTo>
                  <a:pt x="4866" y="3450"/>
                </a:lnTo>
                <a:lnTo>
                  <a:pt x="4868" y="3448"/>
                </a:lnTo>
                <a:lnTo>
                  <a:pt x="4872" y="3450"/>
                </a:lnTo>
                <a:lnTo>
                  <a:pt x="4876" y="3452"/>
                </a:lnTo>
                <a:lnTo>
                  <a:pt x="4878" y="3452"/>
                </a:lnTo>
                <a:lnTo>
                  <a:pt x="4881" y="3452"/>
                </a:lnTo>
                <a:lnTo>
                  <a:pt x="4883" y="3450"/>
                </a:lnTo>
                <a:lnTo>
                  <a:pt x="4887" y="3450"/>
                </a:lnTo>
                <a:lnTo>
                  <a:pt x="4889" y="3446"/>
                </a:lnTo>
                <a:lnTo>
                  <a:pt x="4891" y="3444"/>
                </a:lnTo>
                <a:lnTo>
                  <a:pt x="4893" y="3441"/>
                </a:lnTo>
                <a:lnTo>
                  <a:pt x="4895" y="3439"/>
                </a:lnTo>
                <a:lnTo>
                  <a:pt x="4897" y="3437"/>
                </a:lnTo>
                <a:lnTo>
                  <a:pt x="4899" y="3435"/>
                </a:lnTo>
                <a:lnTo>
                  <a:pt x="4901" y="3435"/>
                </a:lnTo>
                <a:lnTo>
                  <a:pt x="4902" y="3433"/>
                </a:lnTo>
                <a:lnTo>
                  <a:pt x="4902" y="3429"/>
                </a:lnTo>
                <a:lnTo>
                  <a:pt x="4904" y="3429"/>
                </a:lnTo>
                <a:lnTo>
                  <a:pt x="4906" y="3427"/>
                </a:lnTo>
                <a:lnTo>
                  <a:pt x="4908" y="3427"/>
                </a:lnTo>
                <a:lnTo>
                  <a:pt x="4910" y="3429"/>
                </a:lnTo>
                <a:lnTo>
                  <a:pt x="4912" y="3431"/>
                </a:lnTo>
                <a:lnTo>
                  <a:pt x="4916" y="3433"/>
                </a:lnTo>
                <a:lnTo>
                  <a:pt x="4918" y="3435"/>
                </a:lnTo>
                <a:lnTo>
                  <a:pt x="4920" y="3433"/>
                </a:lnTo>
                <a:lnTo>
                  <a:pt x="4922" y="3433"/>
                </a:lnTo>
                <a:lnTo>
                  <a:pt x="4924" y="3431"/>
                </a:lnTo>
                <a:lnTo>
                  <a:pt x="4926" y="3427"/>
                </a:lnTo>
                <a:lnTo>
                  <a:pt x="4926" y="3423"/>
                </a:lnTo>
                <a:lnTo>
                  <a:pt x="4924" y="3419"/>
                </a:lnTo>
                <a:lnTo>
                  <a:pt x="4924" y="3416"/>
                </a:lnTo>
                <a:lnTo>
                  <a:pt x="4924" y="3412"/>
                </a:lnTo>
                <a:lnTo>
                  <a:pt x="4924" y="3408"/>
                </a:lnTo>
                <a:lnTo>
                  <a:pt x="4927" y="3408"/>
                </a:lnTo>
                <a:lnTo>
                  <a:pt x="4929" y="3406"/>
                </a:lnTo>
                <a:lnTo>
                  <a:pt x="4933" y="3406"/>
                </a:lnTo>
                <a:lnTo>
                  <a:pt x="4935" y="3404"/>
                </a:lnTo>
                <a:lnTo>
                  <a:pt x="4937" y="3404"/>
                </a:lnTo>
                <a:lnTo>
                  <a:pt x="4939" y="3408"/>
                </a:lnTo>
                <a:lnTo>
                  <a:pt x="4939" y="3410"/>
                </a:lnTo>
                <a:lnTo>
                  <a:pt x="4941" y="3414"/>
                </a:lnTo>
                <a:lnTo>
                  <a:pt x="4943" y="3418"/>
                </a:lnTo>
                <a:lnTo>
                  <a:pt x="4945" y="3421"/>
                </a:lnTo>
                <a:lnTo>
                  <a:pt x="4947" y="3421"/>
                </a:lnTo>
                <a:lnTo>
                  <a:pt x="4949" y="3425"/>
                </a:lnTo>
                <a:lnTo>
                  <a:pt x="4954" y="3427"/>
                </a:lnTo>
                <a:lnTo>
                  <a:pt x="4956" y="3423"/>
                </a:lnTo>
                <a:lnTo>
                  <a:pt x="4956" y="3421"/>
                </a:lnTo>
                <a:lnTo>
                  <a:pt x="4956" y="3419"/>
                </a:lnTo>
                <a:lnTo>
                  <a:pt x="4956" y="3418"/>
                </a:lnTo>
                <a:lnTo>
                  <a:pt x="4952" y="3414"/>
                </a:lnTo>
                <a:lnTo>
                  <a:pt x="4950" y="3410"/>
                </a:lnTo>
                <a:lnTo>
                  <a:pt x="4947" y="3408"/>
                </a:lnTo>
                <a:lnTo>
                  <a:pt x="4943" y="3408"/>
                </a:lnTo>
                <a:lnTo>
                  <a:pt x="4941" y="3408"/>
                </a:lnTo>
                <a:lnTo>
                  <a:pt x="4939" y="3402"/>
                </a:lnTo>
                <a:lnTo>
                  <a:pt x="4943" y="3402"/>
                </a:lnTo>
                <a:lnTo>
                  <a:pt x="4945" y="3402"/>
                </a:lnTo>
                <a:lnTo>
                  <a:pt x="4950" y="3400"/>
                </a:lnTo>
                <a:lnTo>
                  <a:pt x="4954" y="3400"/>
                </a:lnTo>
                <a:lnTo>
                  <a:pt x="4956" y="3396"/>
                </a:lnTo>
                <a:lnTo>
                  <a:pt x="4960" y="3396"/>
                </a:lnTo>
                <a:lnTo>
                  <a:pt x="4962" y="3396"/>
                </a:lnTo>
                <a:lnTo>
                  <a:pt x="4962" y="3400"/>
                </a:lnTo>
                <a:lnTo>
                  <a:pt x="4964" y="3402"/>
                </a:lnTo>
                <a:lnTo>
                  <a:pt x="4966" y="3404"/>
                </a:lnTo>
                <a:lnTo>
                  <a:pt x="4968" y="3406"/>
                </a:lnTo>
                <a:lnTo>
                  <a:pt x="4972" y="3404"/>
                </a:lnTo>
                <a:lnTo>
                  <a:pt x="4974" y="3404"/>
                </a:lnTo>
                <a:lnTo>
                  <a:pt x="4977" y="3404"/>
                </a:lnTo>
                <a:lnTo>
                  <a:pt x="4981" y="3406"/>
                </a:lnTo>
                <a:lnTo>
                  <a:pt x="4983" y="3404"/>
                </a:lnTo>
                <a:lnTo>
                  <a:pt x="4987" y="3406"/>
                </a:lnTo>
                <a:lnTo>
                  <a:pt x="4989" y="3406"/>
                </a:lnTo>
                <a:lnTo>
                  <a:pt x="4989" y="3410"/>
                </a:lnTo>
                <a:lnTo>
                  <a:pt x="4987" y="3414"/>
                </a:lnTo>
                <a:lnTo>
                  <a:pt x="4983" y="3416"/>
                </a:lnTo>
                <a:lnTo>
                  <a:pt x="4983" y="3418"/>
                </a:lnTo>
                <a:lnTo>
                  <a:pt x="4981" y="3419"/>
                </a:lnTo>
                <a:lnTo>
                  <a:pt x="4979" y="3421"/>
                </a:lnTo>
                <a:lnTo>
                  <a:pt x="4979" y="3423"/>
                </a:lnTo>
                <a:lnTo>
                  <a:pt x="4979" y="3425"/>
                </a:lnTo>
                <a:lnTo>
                  <a:pt x="4977" y="3425"/>
                </a:lnTo>
                <a:lnTo>
                  <a:pt x="4974" y="3427"/>
                </a:lnTo>
                <a:lnTo>
                  <a:pt x="4970" y="3429"/>
                </a:lnTo>
                <a:lnTo>
                  <a:pt x="4968" y="3429"/>
                </a:lnTo>
                <a:lnTo>
                  <a:pt x="4966" y="3431"/>
                </a:lnTo>
                <a:lnTo>
                  <a:pt x="4962" y="3433"/>
                </a:lnTo>
                <a:lnTo>
                  <a:pt x="4960" y="3433"/>
                </a:lnTo>
                <a:lnTo>
                  <a:pt x="4958" y="3435"/>
                </a:lnTo>
                <a:lnTo>
                  <a:pt x="4956" y="3435"/>
                </a:lnTo>
                <a:lnTo>
                  <a:pt x="4952" y="3435"/>
                </a:lnTo>
                <a:lnTo>
                  <a:pt x="4950" y="3435"/>
                </a:lnTo>
                <a:lnTo>
                  <a:pt x="4949" y="3437"/>
                </a:lnTo>
                <a:lnTo>
                  <a:pt x="4943" y="3439"/>
                </a:lnTo>
                <a:lnTo>
                  <a:pt x="4941" y="3439"/>
                </a:lnTo>
                <a:lnTo>
                  <a:pt x="4937" y="3441"/>
                </a:lnTo>
                <a:lnTo>
                  <a:pt x="4935" y="3443"/>
                </a:lnTo>
                <a:lnTo>
                  <a:pt x="4933" y="3443"/>
                </a:lnTo>
                <a:lnTo>
                  <a:pt x="4929" y="3444"/>
                </a:lnTo>
                <a:lnTo>
                  <a:pt x="4922" y="3446"/>
                </a:lnTo>
                <a:lnTo>
                  <a:pt x="4918" y="3450"/>
                </a:lnTo>
                <a:lnTo>
                  <a:pt x="4914" y="3450"/>
                </a:lnTo>
                <a:lnTo>
                  <a:pt x="4910" y="3454"/>
                </a:lnTo>
                <a:lnTo>
                  <a:pt x="4901" y="3458"/>
                </a:lnTo>
                <a:lnTo>
                  <a:pt x="4899" y="3458"/>
                </a:lnTo>
                <a:lnTo>
                  <a:pt x="4897" y="3460"/>
                </a:lnTo>
                <a:lnTo>
                  <a:pt x="4891" y="3464"/>
                </a:lnTo>
                <a:lnTo>
                  <a:pt x="4883" y="3466"/>
                </a:lnTo>
                <a:lnTo>
                  <a:pt x="4881" y="3467"/>
                </a:lnTo>
                <a:lnTo>
                  <a:pt x="4879" y="3469"/>
                </a:lnTo>
                <a:lnTo>
                  <a:pt x="4878" y="3469"/>
                </a:lnTo>
                <a:lnTo>
                  <a:pt x="4876" y="3471"/>
                </a:lnTo>
                <a:lnTo>
                  <a:pt x="4872" y="3473"/>
                </a:lnTo>
                <a:lnTo>
                  <a:pt x="4868" y="3473"/>
                </a:lnTo>
                <a:lnTo>
                  <a:pt x="4864" y="3475"/>
                </a:lnTo>
                <a:lnTo>
                  <a:pt x="4862" y="3475"/>
                </a:lnTo>
                <a:lnTo>
                  <a:pt x="4860" y="3477"/>
                </a:lnTo>
                <a:lnTo>
                  <a:pt x="4856" y="3479"/>
                </a:lnTo>
                <a:lnTo>
                  <a:pt x="4854" y="3479"/>
                </a:lnTo>
                <a:lnTo>
                  <a:pt x="4853" y="3481"/>
                </a:lnTo>
                <a:lnTo>
                  <a:pt x="4849" y="3483"/>
                </a:lnTo>
                <a:lnTo>
                  <a:pt x="4845" y="3483"/>
                </a:lnTo>
                <a:lnTo>
                  <a:pt x="4843" y="3485"/>
                </a:lnTo>
                <a:lnTo>
                  <a:pt x="4839" y="3487"/>
                </a:lnTo>
                <a:lnTo>
                  <a:pt x="4837" y="3487"/>
                </a:lnTo>
                <a:lnTo>
                  <a:pt x="4833" y="3489"/>
                </a:lnTo>
                <a:lnTo>
                  <a:pt x="4831" y="3489"/>
                </a:lnTo>
                <a:lnTo>
                  <a:pt x="4828" y="3491"/>
                </a:lnTo>
                <a:lnTo>
                  <a:pt x="4824" y="3492"/>
                </a:lnTo>
                <a:lnTo>
                  <a:pt x="4820" y="3494"/>
                </a:lnTo>
                <a:lnTo>
                  <a:pt x="4818" y="3496"/>
                </a:lnTo>
                <a:lnTo>
                  <a:pt x="4812" y="3498"/>
                </a:lnTo>
                <a:lnTo>
                  <a:pt x="4806" y="3502"/>
                </a:lnTo>
                <a:lnTo>
                  <a:pt x="4805" y="3502"/>
                </a:lnTo>
                <a:lnTo>
                  <a:pt x="4801" y="3504"/>
                </a:lnTo>
                <a:lnTo>
                  <a:pt x="4799" y="3506"/>
                </a:lnTo>
                <a:lnTo>
                  <a:pt x="4795" y="3508"/>
                </a:lnTo>
                <a:lnTo>
                  <a:pt x="4793" y="3508"/>
                </a:lnTo>
                <a:lnTo>
                  <a:pt x="4791" y="3510"/>
                </a:lnTo>
                <a:lnTo>
                  <a:pt x="4789" y="3510"/>
                </a:lnTo>
                <a:lnTo>
                  <a:pt x="4785" y="3512"/>
                </a:lnTo>
                <a:lnTo>
                  <a:pt x="4780" y="3514"/>
                </a:lnTo>
                <a:lnTo>
                  <a:pt x="4776" y="3515"/>
                </a:lnTo>
                <a:lnTo>
                  <a:pt x="4774" y="3517"/>
                </a:lnTo>
                <a:lnTo>
                  <a:pt x="4770" y="3519"/>
                </a:lnTo>
                <a:lnTo>
                  <a:pt x="4768" y="3519"/>
                </a:lnTo>
                <a:lnTo>
                  <a:pt x="4758" y="3523"/>
                </a:lnTo>
                <a:lnTo>
                  <a:pt x="4757" y="3525"/>
                </a:lnTo>
                <a:lnTo>
                  <a:pt x="4755" y="3527"/>
                </a:lnTo>
                <a:lnTo>
                  <a:pt x="4753" y="3527"/>
                </a:lnTo>
                <a:lnTo>
                  <a:pt x="4751" y="3529"/>
                </a:lnTo>
                <a:lnTo>
                  <a:pt x="4747" y="3531"/>
                </a:lnTo>
                <a:lnTo>
                  <a:pt x="4745" y="3531"/>
                </a:lnTo>
                <a:lnTo>
                  <a:pt x="4741" y="3533"/>
                </a:lnTo>
                <a:lnTo>
                  <a:pt x="4739" y="3535"/>
                </a:lnTo>
                <a:lnTo>
                  <a:pt x="4734" y="3537"/>
                </a:lnTo>
                <a:lnTo>
                  <a:pt x="4732" y="3539"/>
                </a:lnTo>
                <a:lnTo>
                  <a:pt x="4728" y="3540"/>
                </a:lnTo>
                <a:lnTo>
                  <a:pt x="4726" y="3542"/>
                </a:lnTo>
                <a:lnTo>
                  <a:pt x="4724" y="3542"/>
                </a:lnTo>
                <a:lnTo>
                  <a:pt x="4722" y="3544"/>
                </a:lnTo>
                <a:lnTo>
                  <a:pt x="4718" y="3544"/>
                </a:lnTo>
                <a:lnTo>
                  <a:pt x="4716" y="3546"/>
                </a:lnTo>
                <a:lnTo>
                  <a:pt x="4712" y="3548"/>
                </a:lnTo>
                <a:lnTo>
                  <a:pt x="4709" y="3550"/>
                </a:lnTo>
                <a:lnTo>
                  <a:pt x="4705" y="3552"/>
                </a:lnTo>
                <a:lnTo>
                  <a:pt x="4703" y="3554"/>
                </a:lnTo>
                <a:lnTo>
                  <a:pt x="4697" y="3556"/>
                </a:lnTo>
                <a:lnTo>
                  <a:pt x="4695" y="3558"/>
                </a:lnTo>
                <a:lnTo>
                  <a:pt x="4693" y="3558"/>
                </a:lnTo>
                <a:lnTo>
                  <a:pt x="4689" y="3560"/>
                </a:lnTo>
                <a:lnTo>
                  <a:pt x="4674" y="3567"/>
                </a:lnTo>
                <a:lnTo>
                  <a:pt x="4664" y="3571"/>
                </a:lnTo>
                <a:lnTo>
                  <a:pt x="4662" y="3573"/>
                </a:lnTo>
                <a:lnTo>
                  <a:pt x="4661" y="3573"/>
                </a:lnTo>
                <a:lnTo>
                  <a:pt x="4659" y="3575"/>
                </a:lnTo>
                <a:lnTo>
                  <a:pt x="4657" y="3577"/>
                </a:lnTo>
                <a:lnTo>
                  <a:pt x="4655" y="3577"/>
                </a:lnTo>
                <a:lnTo>
                  <a:pt x="4649" y="3579"/>
                </a:lnTo>
                <a:lnTo>
                  <a:pt x="4645" y="3581"/>
                </a:lnTo>
                <a:lnTo>
                  <a:pt x="4641" y="3583"/>
                </a:lnTo>
                <a:lnTo>
                  <a:pt x="4637" y="3585"/>
                </a:lnTo>
                <a:lnTo>
                  <a:pt x="4636" y="3585"/>
                </a:lnTo>
                <a:lnTo>
                  <a:pt x="4636" y="3587"/>
                </a:lnTo>
                <a:lnTo>
                  <a:pt x="4632" y="3587"/>
                </a:lnTo>
                <a:lnTo>
                  <a:pt x="4630" y="3588"/>
                </a:lnTo>
                <a:lnTo>
                  <a:pt x="4628" y="3588"/>
                </a:lnTo>
                <a:lnTo>
                  <a:pt x="4626" y="3590"/>
                </a:lnTo>
                <a:lnTo>
                  <a:pt x="4624" y="3590"/>
                </a:lnTo>
                <a:lnTo>
                  <a:pt x="4622" y="3590"/>
                </a:lnTo>
                <a:lnTo>
                  <a:pt x="4618" y="3592"/>
                </a:lnTo>
                <a:lnTo>
                  <a:pt x="4614" y="3594"/>
                </a:lnTo>
                <a:lnTo>
                  <a:pt x="4609" y="3596"/>
                </a:lnTo>
                <a:lnTo>
                  <a:pt x="4605" y="3598"/>
                </a:lnTo>
                <a:lnTo>
                  <a:pt x="4603" y="3600"/>
                </a:lnTo>
                <a:lnTo>
                  <a:pt x="4601" y="3600"/>
                </a:lnTo>
                <a:lnTo>
                  <a:pt x="4599" y="3600"/>
                </a:lnTo>
                <a:lnTo>
                  <a:pt x="4599" y="3598"/>
                </a:lnTo>
                <a:lnTo>
                  <a:pt x="4601" y="3596"/>
                </a:lnTo>
                <a:lnTo>
                  <a:pt x="4605" y="3596"/>
                </a:lnTo>
                <a:lnTo>
                  <a:pt x="4607" y="3594"/>
                </a:lnTo>
                <a:lnTo>
                  <a:pt x="4613" y="3592"/>
                </a:lnTo>
                <a:lnTo>
                  <a:pt x="4614" y="3590"/>
                </a:lnTo>
                <a:lnTo>
                  <a:pt x="4618" y="3588"/>
                </a:lnTo>
                <a:lnTo>
                  <a:pt x="4622" y="3588"/>
                </a:lnTo>
                <a:lnTo>
                  <a:pt x="4624" y="3588"/>
                </a:lnTo>
                <a:lnTo>
                  <a:pt x="4626" y="3587"/>
                </a:lnTo>
                <a:lnTo>
                  <a:pt x="4628" y="3585"/>
                </a:lnTo>
                <a:lnTo>
                  <a:pt x="4630" y="3585"/>
                </a:lnTo>
                <a:lnTo>
                  <a:pt x="4632" y="3585"/>
                </a:lnTo>
                <a:lnTo>
                  <a:pt x="4634" y="3583"/>
                </a:lnTo>
                <a:lnTo>
                  <a:pt x="4636" y="3581"/>
                </a:lnTo>
                <a:lnTo>
                  <a:pt x="4632" y="3577"/>
                </a:lnTo>
                <a:lnTo>
                  <a:pt x="4632" y="3579"/>
                </a:lnTo>
                <a:lnTo>
                  <a:pt x="4630" y="3583"/>
                </a:lnTo>
                <a:lnTo>
                  <a:pt x="4628" y="3583"/>
                </a:lnTo>
                <a:lnTo>
                  <a:pt x="4626" y="3583"/>
                </a:lnTo>
                <a:lnTo>
                  <a:pt x="4624" y="3583"/>
                </a:lnTo>
                <a:lnTo>
                  <a:pt x="4622" y="3581"/>
                </a:lnTo>
                <a:lnTo>
                  <a:pt x="4620" y="3577"/>
                </a:lnTo>
                <a:lnTo>
                  <a:pt x="4620" y="3575"/>
                </a:lnTo>
                <a:lnTo>
                  <a:pt x="4620" y="3573"/>
                </a:lnTo>
                <a:lnTo>
                  <a:pt x="4618" y="3571"/>
                </a:lnTo>
                <a:lnTo>
                  <a:pt x="4616" y="3571"/>
                </a:lnTo>
                <a:lnTo>
                  <a:pt x="4614" y="3569"/>
                </a:lnTo>
                <a:lnTo>
                  <a:pt x="4613" y="3569"/>
                </a:lnTo>
                <a:lnTo>
                  <a:pt x="4609" y="3569"/>
                </a:lnTo>
                <a:lnTo>
                  <a:pt x="4605" y="3567"/>
                </a:lnTo>
                <a:lnTo>
                  <a:pt x="4601" y="3567"/>
                </a:lnTo>
                <a:lnTo>
                  <a:pt x="4599" y="3567"/>
                </a:lnTo>
                <a:lnTo>
                  <a:pt x="4597" y="3565"/>
                </a:lnTo>
                <a:lnTo>
                  <a:pt x="4593" y="3565"/>
                </a:lnTo>
                <a:lnTo>
                  <a:pt x="4591" y="3565"/>
                </a:lnTo>
                <a:lnTo>
                  <a:pt x="4589" y="3565"/>
                </a:lnTo>
                <a:lnTo>
                  <a:pt x="4588" y="3565"/>
                </a:lnTo>
                <a:lnTo>
                  <a:pt x="4586" y="3567"/>
                </a:lnTo>
                <a:lnTo>
                  <a:pt x="4584" y="3565"/>
                </a:lnTo>
                <a:lnTo>
                  <a:pt x="4582" y="3569"/>
                </a:lnTo>
                <a:lnTo>
                  <a:pt x="4584" y="3571"/>
                </a:lnTo>
                <a:lnTo>
                  <a:pt x="4586" y="3573"/>
                </a:lnTo>
                <a:lnTo>
                  <a:pt x="4588" y="3573"/>
                </a:lnTo>
                <a:lnTo>
                  <a:pt x="4589" y="3577"/>
                </a:lnTo>
                <a:lnTo>
                  <a:pt x="4588" y="3579"/>
                </a:lnTo>
                <a:lnTo>
                  <a:pt x="4586" y="3583"/>
                </a:lnTo>
                <a:lnTo>
                  <a:pt x="4586" y="3585"/>
                </a:lnTo>
                <a:lnTo>
                  <a:pt x="4584" y="3587"/>
                </a:lnTo>
                <a:lnTo>
                  <a:pt x="4582" y="3588"/>
                </a:lnTo>
                <a:lnTo>
                  <a:pt x="4582" y="3592"/>
                </a:lnTo>
                <a:lnTo>
                  <a:pt x="4582" y="3596"/>
                </a:lnTo>
                <a:lnTo>
                  <a:pt x="4580" y="3594"/>
                </a:lnTo>
                <a:lnTo>
                  <a:pt x="4578" y="3592"/>
                </a:lnTo>
                <a:lnTo>
                  <a:pt x="4576" y="3592"/>
                </a:lnTo>
                <a:lnTo>
                  <a:pt x="4574" y="3592"/>
                </a:lnTo>
                <a:lnTo>
                  <a:pt x="4572" y="3590"/>
                </a:lnTo>
                <a:lnTo>
                  <a:pt x="4570" y="3590"/>
                </a:lnTo>
                <a:lnTo>
                  <a:pt x="4568" y="3590"/>
                </a:lnTo>
                <a:lnTo>
                  <a:pt x="4566" y="3592"/>
                </a:lnTo>
                <a:lnTo>
                  <a:pt x="4568" y="3596"/>
                </a:lnTo>
                <a:lnTo>
                  <a:pt x="4566" y="3594"/>
                </a:lnTo>
                <a:lnTo>
                  <a:pt x="4565" y="3594"/>
                </a:lnTo>
                <a:lnTo>
                  <a:pt x="4563" y="3594"/>
                </a:lnTo>
                <a:lnTo>
                  <a:pt x="4561" y="3592"/>
                </a:lnTo>
                <a:lnTo>
                  <a:pt x="4563" y="3590"/>
                </a:lnTo>
                <a:lnTo>
                  <a:pt x="4565" y="3588"/>
                </a:lnTo>
                <a:lnTo>
                  <a:pt x="4565" y="3585"/>
                </a:lnTo>
                <a:lnTo>
                  <a:pt x="4563" y="3583"/>
                </a:lnTo>
                <a:lnTo>
                  <a:pt x="4561" y="3583"/>
                </a:lnTo>
                <a:lnTo>
                  <a:pt x="4561" y="3581"/>
                </a:lnTo>
                <a:lnTo>
                  <a:pt x="4557" y="3581"/>
                </a:lnTo>
                <a:lnTo>
                  <a:pt x="4557" y="3585"/>
                </a:lnTo>
                <a:lnTo>
                  <a:pt x="4557" y="3587"/>
                </a:lnTo>
                <a:lnTo>
                  <a:pt x="4555" y="3588"/>
                </a:lnTo>
                <a:lnTo>
                  <a:pt x="4553" y="3592"/>
                </a:lnTo>
                <a:lnTo>
                  <a:pt x="4551" y="3594"/>
                </a:lnTo>
                <a:lnTo>
                  <a:pt x="4551" y="3604"/>
                </a:lnTo>
                <a:lnTo>
                  <a:pt x="4549" y="3602"/>
                </a:lnTo>
                <a:lnTo>
                  <a:pt x="4547" y="3602"/>
                </a:lnTo>
                <a:lnTo>
                  <a:pt x="4545" y="3602"/>
                </a:lnTo>
                <a:lnTo>
                  <a:pt x="4543" y="3602"/>
                </a:lnTo>
                <a:lnTo>
                  <a:pt x="4541" y="3600"/>
                </a:lnTo>
                <a:lnTo>
                  <a:pt x="4540" y="3600"/>
                </a:lnTo>
                <a:lnTo>
                  <a:pt x="4540" y="3598"/>
                </a:lnTo>
                <a:lnTo>
                  <a:pt x="4538" y="3600"/>
                </a:lnTo>
                <a:lnTo>
                  <a:pt x="4538" y="3602"/>
                </a:lnTo>
                <a:lnTo>
                  <a:pt x="4536" y="3606"/>
                </a:lnTo>
                <a:lnTo>
                  <a:pt x="4538" y="3608"/>
                </a:lnTo>
                <a:lnTo>
                  <a:pt x="4536" y="3610"/>
                </a:lnTo>
                <a:lnTo>
                  <a:pt x="4534" y="3608"/>
                </a:lnTo>
                <a:lnTo>
                  <a:pt x="4532" y="3610"/>
                </a:lnTo>
                <a:lnTo>
                  <a:pt x="4534" y="3615"/>
                </a:lnTo>
                <a:lnTo>
                  <a:pt x="4532" y="3619"/>
                </a:lnTo>
                <a:lnTo>
                  <a:pt x="4530" y="3617"/>
                </a:lnTo>
                <a:lnTo>
                  <a:pt x="4528" y="3617"/>
                </a:lnTo>
                <a:lnTo>
                  <a:pt x="4528" y="3619"/>
                </a:lnTo>
                <a:lnTo>
                  <a:pt x="4530" y="3623"/>
                </a:lnTo>
                <a:lnTo>
                  <a:pt x="4532" y="3621"/>
                </a:lnTo>
                <a:lnTo>
                  <a:pt x="4534" y="3619"/>
                </a:lnTo>
                <a:lnTo>
                  <a:pt x="4536" y="3619"/>
                </a:lnTo>
                <a:lnTo>
                  <a:pt x="4538" y="3619"/>
                </a:lnTo>
                <a:lnTo>
                  <a:pt x="4538" y="3617"/>
                </a:lnTo>
                <a:lnTo>
                  <a:pt x="4540" y="3617"/>
                </a:lnTo>
                <a:lnTo>
                  <a:pt x="4541" y="3617"/>
                </a:lnTo>
                <a:lnTo>
                  <a:pt x="4543" y="3617"/>
                </a:lnTo>
                <a:lnTo>
                  <a:pt x="4545" y="3617"/>
                </a:lnTo>
                <a:lnTo>
                  <a:pt x="4545" y="3615"/>
                </a:lnTo>
                <a:lnTo>
                  <a:pt x="4547" y="3615"/>
                </a:lnTo>
                <a:lnTo>
                  <a:pt x="4547" y="3617"/>
                </a:lnTo>
                <a:lnTo>
                  <a:pt x="4549" y="3615"/>
                </a:lnTo>
                <a:lnTo>
                  <a:pt x="4551" y="3613"/>
                </a:lnTo>
                <a:lnTo>
                  <a:pt x="4553" y="3615"/>
                </a:lnTo>
                <a:lnTo>
                  <a:pt x="4553" y="3613"/>
                </a:lnTo>
                <a:lnTo>
                  <a:pt x="4555" y="3615"/>
                </a:lnTo>
                <a:lnTo>
                  <a:pt x="4557" y="3615"/>
                </a:lnTo>
                <a:lnTo>
                  <a:pt x="4557" y="3613"/>
                </a:lnTo>
                <a:lnTo>
                  <a:pt x="4559" y="3613"/>
                </a:lnTo>
                <a:lnTo>
                  <a:pt x="4561" y="3613"/>
                </a:lnTo>
                <a:lnTo>
                  <a:pt x="4565" y="3611"/>
                </a:lnTo>
                <a:lnTo>
                  <a:pt x="4566" y="3610"/>
                </a:lnTo>
                <a:lnTo>
                  <a:pt x="4568" y="3608"/>
                </a:lnTo>
                <a:lnTo>
                  <a:pt x="4568" y="3606"/>
                </a:lnTo>
                <a:lnTo>
                  <a:pt x="4570" y="3604"/>
                </a:lnTo>
                <a:lnTo>
                  <a:pt x="4572" y="3604"/>
                </a:lnTo>
                <a:lnTo>
                  <a:pt x="4572" y="3608"/>
                </a:lnTo>
                <a:lnTo>
                  <a:pt x="4574" y="3608"/>
                </a:lnTo>
                <a:lnTo>
                  <a:pt x="4576" y="3608"/>
                </a:lnTo>
                <a:lnTo>
                  <a:pt x="4578" y="3606"/>
                </a:lnTo>
                <a:lnTo>
                  <a:pt x="4578" y="3604"/>
                </a:lnTo>
                <a:lnTo>
                  <a:pt x="4580" y="3604"/>
                </a:lnTo>
                <a:lnTo>
                  <a:pt x="4582" y="3604"/>
                </a:lnTo>
                <a:lnTo>
                  <a:pt x="4584" y="3604"/>
                </a:lnTo>
                <a:lnTo>
                  <a:pt x="4584" y="3600"/>
                </a:lnTo>
                <a:lnTo>
                  <a:pt x="4588" y="3598"/>
                </a:lnTo>
                <a:lnTo>
                  <a:pt x="4588" y="3600"/>
                </a:lnTo>
                <a:lnTo>
                  <a:pt x="4589" y="3602"/>
                </a:lnTo>
                <a:lnTo>
                  <a:pt x="4591" y="3602"/>
                </a:lnTo>
                <a:lnTo>
                  <a:pt x="4591" y="3600"/>
                </a:lnTo>
                <a:lnTo>
                  <a:pt x="4595" y="3600"/>
                </a:lnTo>
                <a:lnTo>
                  <a:pt x="4597" y="3600"/>
                </a:lnTo>
                <a:lnTo>
                  <a:pt x="4597" y="3602"/>
                </a:lnTo>
                <a:lnTo>
                  <a:pt x="4595" y="3602"/>
                </a:lnTo>
                <a:lnTo>
                  <a:pt x="4588" y="3606"/>
                </a:lnTo>
                <a:lnTo>
                  <a:pt x="4584" y="3606"/>
                </a:lnTo>
                <a:lnTo>
                  <a:pt x="4582" y="3608"/>
                </a:lnTo>
                <a:lnTo>
                  <a:pt x="4576" y="3610"/>
                </a:lnTo>
                <a:lnTo>
                  <a:pt x="4574" y="3610"/>
                </a:lnTo>
                <a:lnTo>
                  <a:pt x="4572" y="3610"/>
                </a:lnTo>
                <a:lnTo>
                  <a:pt x="4570" y="3611"/>
                </a:lnTo>
                <a:lnTo>
                  <a:pt x="4566" y="3613"/>
                </a:lnTo>
                <a:lnTo>
                  <a:pt x="4561" y="3615"/>
                </a:lnTo>
                <a:lnTo>
                  <a:pt x="4559" y="3615"/>
                </a:lnTo>
                <a:lnTo>
                  <a:pt x="4557" y="3617"/>
                </a:lnTo>
                <a:lnTo>
                  <a:pt x="4553" y="3617"/>
                </a:lnTo>
                <a:lnTo>
                  <a:pt x="4545" y="3621"/>
                </a:lnTo>
                <a:lnTo>
                  <a:pt x="4541" y="3623"/>
                </a:lnTo>
                <a:lnTo>
                  <a:pt x="4540" y="3623"/>
                </a:lnTo>
                <a:lnTo>
                  <a:pt x="4538" y="3623"/>
                </a:lnTo>
                <a:lnTo>
                  <a:pt x="4536" y="3625"/>
                </a:lnTo>
                <a:lnTo>
                  <a:pt x="4534" y="3625"/>
                </a:lnTo>
                <a:lnTo>
                  <a:pt x="4532" y="3625"/>
                </a:lnTo>
                <a:lnTo>
                  <a:pt x="4528" y="3627"/>
                </a:lnTo>
                <a:lnTo>
                  <a:pt x="4526" y="3629"/>
                </a:lnTo>
                <a:lnTo>
                  <a:pt x="4522" y="3631"/>
                </a:lnTo>
                <a:lnTo>
                  <a:pt x="4520" y="3631"/>
                </a:lnTo>
                <a:lnTo>
                  <a:pt x="4517" y="3631"/>
                </a:lnTo>
                <a:lnTo>
                  <a:pt x="4517" y="3633"/>
                </a:lnTo>
                <a:lnTo>
                  <a:pt x="4490" y="3642"/>
                </a:lnTo>
                <a:lnTo>
                  <a:pt x="4484" y="3644"/>
                </a:lnTo>
                <a:lnTo>
                  <a:pt x="4453" y="3656"/>
                </a:lnTo>
                <a:lnTo>
                  <a:pt x="4449" y="3658"/>
                </a:lnTo>
                <a:lnTo>
                  <a:pt x="4436" y="3661"/>
                </a:lnTo>
                <a:lnTo>
                  <a:pt x="4424" y="3665"/>
                </a:lnTo>
                <a:lnTo>
                  <a:pt x="4424" y="3663"/>
                </a:lnTo>
                <a:lnTo>
                  <a:pt x="4430" y="3659"/>
                </a:lnTo>
                <a:lnTo>
                  <a:pt x="4436" y="3654"/>
                </a:lnTo>
                <a:lnTo>
                  <a:pt x="4445" y="3654"/>
                </a:lnTo>
                <a:lnTo>
                  <a:pt x="4455" y="3652"/>
                </a:lnTo>
                <a:lnTo>
                  <a:pt x="4457" y="3652"/>
                </a:lnTo>
                <a:lnTo>
                  <a:pt x="4457" y="3650"/>
                </a:lnTo>
                <a:lnTo>
                  <a:pt x="4463" y="3648"/>
                </a:lnTo>
                <a:lnTo>
                  <a:pt x="4465" y="3646"/>
                </a:lnTo>
                <a:lnTo>
                  <a:pt x="4467" y="3644"/>
                </a:lnTo>
                <a:lnTo>
                  <a:pt x="4468" y="3646"/>
                </a:lnTo>
                <a:lnTo>
                  <a:pt x="4474" y="3644"/>
                </a:lnTo>
                <a:lnTo>
                  <a:pt x="4476" y="3644"/>
                </a:lnTo>
                <a:lnTo>
                  <a:pt x="4478" y="3644"/>
                </a:lnTo>
                <a:lnTo>
                  <a:pt x="4480" y="3640"/>
                </a:lnTo>
                <a:lnTo>
                  <a:pt x="4482" y="3640"/>
                </a:lnTo>
                <a:lnTo>
                  <a:pt x="4488" y="3640"/>
                </a:lnTo>
                <a:lnTo>
                  <a:pt x="4490" y="3640"/>
                </a:lnTo>
                <a:lnTo>
                  <a:pt x="4492" y="3638"/>
                </a:lnTo>
                <a:lnTo>
                  <a:pt x="4490" y="3636"/>
                </a:lnTo>
                <a:lnTo>
                  <a:pt x="4488" y="3636"/>
                </a:lnTo>
                <a:lnTo>
                  <a:pt x="4486" y="3636"/>
                </a:lnTo>
                <a:lnTo>
                  <a:pt x="4484" y="3635"/>
                </a:lnTo>
                <a:lnTo>
                  <a:pt x="4482" y="3631"/>
                </a:lnTo>
                <a:lnTo>
                  <a:pt x="4480" y="3631"/>
                </a:lnTo>
                <a:lnTo>
                  <a:pt x="4476" y="3633"/>
                </a:lnTo>
                <a:lnTo>
                  <a:pt x="4474" y="3633"/>
                </a:lnTo>
                <a:lnTo>
                  <a:pt x="4472" y="3635"/>
                </a:lnTo>
                <a:lnTo>
                  <a:pt x="4470" y="3635"/>
                </a:lnTo>
                <a:lnTo>
                  <a:pt x="4468" y="3633"/>
                </a:lnTo>
                <a:lnTo>
                  <a:pt x="4467" y="3633"/>
                </a:lnTo>
                <a:lnTo>
                  <a:pt x="4465" y="3633"/>
                </a:lnTo>
                <a:lnTo>
                  <a:pt x="4461" y="3633"/>
                </a:lnTo>
                <a:lnTo>
                  <a:pt x="4461" y="3635"/>
                </a:lnTo>
                <a:lnTo>
                  <a:pt x="4461" y="3636"/>
                </a:lnTo>
                <a:lnTo>
                  <a:pt x="4461" y="3638"/>
                </a:lnTo>
                <a:lnTo>
                  <a:pt x="4457" y="3636"/>
                </a:lnTo>
                <a:lnTo>
                  <a:pt x="4455" y="3636"/>
                </a:lnTo>
                <a:lnTo>
                  <a:pt x="4453" y="3636"/>
                </a:lnTo>
                <a:lnTo>
                  <a:pt x="4451" y="3635"/>
                </a:lnTo>
                <a:lnTo>
                  <a:pt x="4449" y="3635"/>
                </a:lnTo>
                <a:lnTo>
                  <a:pt x="4447" y="3633"/>
                </a:lnTo>
                <a:lnTo>
                  <a:pt x="4445" y="3633"/>
                </a:lnTo>
                <a:lnTo>
                  <a:pt x="4444" y="3631"/>
                </a:lnTo>
                <a:lnTo>
                  <a:pt x="4444" y="3629"/>
                </a:lnTo>
                <a:lnTo>
                  <a:pt x="4442" y="3627"/>
                </a:lnTo>
                <a:lnTo>
                  <a:pt x="4442" y="3625"/>
                </a:lnTo>
                <a:lnTo>
                  <a:pt x="4440" y="3623"/>
                </a:lnTo>
                <a:lnTo>
                  <a:pt x="4438" y="3625"/>
                </a:lnTo>
                <a:lnTo>
                  <a:pt x="4438" y="3627"/>
                </a:lnTo>
                <a:lnTo>
                  <a:pt x="4436" y="3629"/>
                </a:lnTo>
                <a:lnTo>
                  <a:pt x="4436" y="3631"/>
                </a:lnTo>
                <a:lnTo>
                  <a:pt x="4436" y="3635"/>
                </a:lnTo>
                <a:lnTo>
                  <a:pt x="4434" y="3636"/>
                </a:lnTo>
                <a:lnTo>
                  <a:pt x="4430" y="3635"/>
                </a:lnTo>
                <a:lnTo>
                  <a:pt x="4428" y="3633"/>
                </a:lnTo>
                <a:lnTo>
                  <a:pt x="4426" y="3633"/>
                </a:lnTo>
                <a:lnTo>
                  <a:pt x="4424" y="3633"/>
                </a:lnTo>
                <a:lnTo>
                  <a:pt x="4422" y="3636"/>
                </a:lnTo>
                <a:lnTo>
                  <a:pt x="4424" y="3638"/>
                </a:lnTo>
                <a:lnTo>
                  <a:pt x="4424" y="3640"/>
                </a:lnTo>
                <a:lnTo>
                  <a:pt x="4426" y="3640"/>
                </a:lnTo>
                <a:lnTo>
                  <a:pt x="4426" y="3638"/>
                </a:lnTo>
                <a:lnTo>
                  <a:pt x="4428" y="3640"/>
                </a:lnTo>
                <a:lnTo>
                  <a:pt x="4428" y="3642"/>
                </a:lnTo>
                <a:lnTo>
                  <a:pt x="4430" y="3644"/>
                </a:lnTo>
                <a:lnTo>
                  <a:pt x="4428" y="3646"/>
                </a:lnTo>
                <a:lnTo>
                  <a:pt x="4426" y="3646"/>
                </a:lnTo>
                <a:lnTo>
                  <a:pt x="4424" y="3646"/>
                </a:lnTo>
                <a:lnTo>
                  <a:pt x="4422" y="3642"/>
                </a:lnTo>
                <a:lnTo>
                  <a:pt x="4420" y="3640"/>
                </a:lnTo>
                <a:lnTo>
                  <a:pt x="4419" y="3640"/>
                </a:lnTo>
                <a:lnTo>
                  <a:pt x="4417" y="3640"/>
                </a:lnTo>
                <a:lnTo>
                  <a:pt x="4417" y="3642"/>
                </a:lnTo>
                <a:lnTo>
                  <a:pt x="4419" y="3644"/>
                </a:lnTo>
                <a:lnTo>
                  <a:pt x="4420" y="3646"/>
                </a:lnTo>
                <a:lnTo>
                  <a:pt x="4424" y="3648"/>
                </a:lnTo>
                <a:lnTo>
                  <a:pt x="4424" y="3650"/>
                </a:lnTo>
                <a:lnTo>
                  <a:pt x="4420" y="3650"/>
                </a:lnTo>
                <a:lnTo>
                  <a:pt x="4419" y="3648"/>
                </a:lnTo>
                <a:lnTo>
                  <a:pt x="4417" y="3650"/>
                </a:lnTo>
                <a:lnTo>
                  <a:pt x="4415" y="3650"/>
                </a:lnTo>
                <a:lnTo>
                  <a:pt x="4413" y="3650"/>
                </a:lnTo>
                <a:lnTo>
                  <a:pt x="4411" y="3648"/>
                </a:lnTo>
                <a:lnTo>
                  <a:pt x="4409" y="3650"/>
                </a:lnTo>
                <a:lnTo>
                  <a:pt x="4407" y="3648"/>
                </a:lnTo>
                <a:lnTo>
                  <a:pt x="4405" y="3650"/>
                </a:lnTo>
                <a:lnTo>
                  <a:pt x="4403" y="3650"/>
                </a:lnTo>
                <a:lnTo>
                  <a:pt x="4401" y="3648"/>
                </a:lnTo>
                <a:lnTo>
                  <a:pt x="4399" y="3648"/>
                </a:lnTo>
                <a:lnTo>
                  <a:pt x="4397" y="3648"/>
                </a:lnTo>
                <a:lnTo>
                  <a:pt x="4396" y="3648"/>
                </a:lnTo>
                <a:lnTo>
                  <a:pt x="4392" y="3648"/>
                </a:lnTo>
                <a:lnTo>
                  <a:pt x="4390" y="3650"/>
                </a:lnTo>
                <a:lnTo>
                  <a:pt x="4390" y="3652"/>
                </a:lnTo>
                <a:lnTo>
                  <a:pt x="4390" y="3654"/>
                </a:lnTo>
                <a:lnTo>
                  <a:pt x="4388" y="3654"/>
                </a:lnTo>
                <a:lnTo>
                  <a:pt x="4386" y="3652"/>
                </a:lnTo>
                <a:lnTo>
                  <a:pt x="4386" y="3650"/>
                </a:lnTo>
                <a:lnTo>
                  <a:pt x="4384" y="3648"/>
                </a:lnTo>
                <a:lnTo>
                  <a:pt x="4382" y="3648"/>
                </a:lnTo>
                <a:lnTo>
                  <a:pt x="4382" y="3646"/>
                </a:lnTo>
                <a:lnTo>
                  <a:pt x="4382" y="3644"/>
                </a:lnTo>
                <a:lnTo>
                  <a:pt x="4380" y="3642"/>
                </a:lnTo>
                <a:lnTo>
                  <a:pt x="4378" y="3642"/>
                </a:lnTo>
                <a:lnTo>
                  <a:pt x="4378" y="3640"/>
                </a:lnTo>
                <a:lnTo>
                  <a:pt x="4376" y="3640"/>
                </a:lnTo>
                <a:lnTo>
                  <a:pt x="4376" y="3638"/>
                </a:lnTo>
                <a:lnTo>
                  <a:pt x="4376" y="3636"/>
                </a:lnTo>
                <a:lnTo>
                  <a:pt x="4374" y="3636"/>
                </a:lnTo>
                <a:lnTo>
                  <a:pt x="4374" y="3640"/>
                </a:lnTo>
                <a:lnTo>
                  <a:pt x="4376" y="3642"/>
                </a:lnTo>
                <a:lnTo>
                  <a:pt x="4376" y="3644"/>
                </a:lnTo>
                <a:lnTo>
                  <a:pt x="4376" y="3646"/>
                </a:lnTo>
                <a:lnTo>
                  <a:pt x="4378" y="3646"/>
                </a:lnTo>
                <a:lnTo>
                  <a:pt x="4380" y="3648"/>
                </a:lnTo>
                <a:lnTo>
                  <a:pt x="4380" y="3650"/>
                </a:lnTo>
                <a:lnTo>
                  <a:pt x="4382" y="3654"/>
                </a:lnTo>
                <a:lnTo>
                  <a:pt x="4384" y="3654"/>
                </a:lnTo>
                <a:lnTo>
                  <a:pt x="4386" y="3654"/>
                </a:lnTo>
                <a:lnTo>
                  <a:pt x="4386" y="3659"/>
                </a:lnTo>
                <a:lnTo>
                  <a:pt x="4388" y="3661"/>
                </a:lnTo>
                <a:lnTo>
                  <a:pt x="4386" y="3665"/>
                </a:lnTo>
                <a:lnTo>
                  <a:pt x="4384" y="3667"/>
                </a:lnTo>
                <a:lnTo>
                  <a:pt x="4384" y="3669"/>
                </a:lnTo>
                <a:lnTo>
                  <a:pt x="4380" y="3669"/>
                </a:lnTo>
                <a:lnTo>
                  <a:pt x="4378" y="3669"/>
                </a:lnTo>
                <a:lnTo>
                  <a:pt x="4376" y="3669"/>
                </a:lnTo>
                <a:lnTo>
                  <a:pt x="4374" y="3671"/>
                </a:lnTo>
                <a:lnTo>
                  <a:pt x="4371" y="3675"/>
                </a:lnTo>
                <a:lnTo>
                  <a:pt x="4369" y="3675"/>
                </a:lnTo>
                <a:lnTo>
                  <a:pt x="4367" y="3675"/>
                </a:lnTo>
                <a:lnTo>
                  <a:pt x="4365" y="3675"/>
                </a:lnTo>
                <a:lnTo>
                  <a:pt x="4365" y="3677"/>
                </a:lnTo>
                <a:lnTo>
                  <a:pt x="4367" y="3677"/>
                </a:lnTo>
                <a:lnTo>
                  <a:pt x="4365" y="3681"/>
                </a:lnTo>
                <a:lnTo>
                  <a:pt x="4363" y="3681"/>
                </a:lnTo>
                <a:lnTo>
                  <a:pt x="4359" y="3683"/>
                </a:lnTo>
                <a:lnTo>
                  <a:pt x="4357" y="3683"/>
                </a:lnTo>
                <a:lnTo>
                  <a:pt x="4355" y="3681"/>
                </a:lnTo>
                <a:lnTo>
                  <a:pt x="4353" y="3681"/>
                </a:lnTo>
                <a:lnTo>
                  <a:pt x="4351" y="3683"/>
                </a:lnTo>
                <a:lnTo>
                  <a:pt x="4351" y="3684"/>
                </a:lnTo>
                <a:lnTo>
                  <a:pt x="4351" y="3686"/>
                </a:lnTo>
                <a:lnTo>
                  <a:pt x="4349" y="3686"/>
                </a:lnTo>
                <a:lnTo>
                  <a:pt x="4348" y="3686"/>
                </a:lnTo>
                <a:lnTo>
                  <a:pt x="4346" y="3686"/>
                </a:lnTo>
                <a:lnTo>
                  <a:pt x="4344" y="3684"/>
                </a:lnTo>
                <a:lnTo>
                  <a:pt x="4342" y="3683"/>
                </a:lnTo>
                <a:lnTo>
                  <a:pt x="4342" y="3681"/>
                </a:lnTo>
                <a:lnTo>
                  <a:pt x="4342" y="3679"/>
                </a:lnTo>
                <a:lnTo>
                  <a:pt x="4342" y="3675"/>
                </a:lnTo>
                <a:lnTo>
                  <a:pt x="4342" y="3673"/>
                </a:lnTo>
                <a:lnTo>
                  <a:pt x="4342" y="3671"/>
                </a:lnTo>
                <a:lnTo>
                  <a:pt x="4340" y="3669"/>
                </a:lnTo>
                <a:lnTo>
                  <a:pt x="4340" y="3667"/>
                </a:lnTo>
                <a:lnTo>
                  <a:pt x="4340" y="3665"/>
                </a:lnTo>
                <a:lnTo>
                  <a:pt x="4340" y="3663"/>
                </a:lnTo>
                <a:lnTo>
                  <a:pt x="4338" y="3663"/>
                </a:lnTo>
                <a:lnTo>
                  <a:pt x="4338" y="3661"/>
                </a:lnTo>
                <a:lnTo>
                  <a:pt x="4336" y="3661"/>
                </a:lnTo>
                <a:lnTo>
                  <a:pt x="4336" y="3659"/>
                </a:lnTo>
                <a:lnTo>
                  <a:pt x="4334" y="3659"/>
                </a:lnTo>
                <a:lnTo>
                  <a:pt x="4334" y="3658"/>
                </a:lnTo>
                <a:lnTo>
                  <a:pt x="4332" y="3659"/>
                </a:lnTo>
                <a:lnTo>
                  <a:pt x="4334" y="3661"/>
                </a:lnTo>
                <a:lnTo>
                  <a:pt x="4334" y="3663"/>
                </a:lnTo>
                <a:lnTo>
                  <a:pt x="4334" y="3665"/>
                </a:lnTo>
                <a:lnTo>
                  <a:pt x="4334" y="3667"/>
                </a:lnTo>
                <a:lnTo>
                  <a:pt x="4332" y="3669"/>
                </a:lnTo>
                <a:lnTo>
                  <a:pt x="4330" y="3669"/>
                </a:lnTo>
                <a:lnTo>
                  <a:pt x="4328" y="3669"/>
                </a:lnTo>
                <a:lnTo>
                  <a:pt x="4326" y="3671"/>
                </a:lnTo>
                <a:lnTo>
                  <a:pt x="4324" y="3671"/>
                </a:lnTo>
                <a:lnTo>
                  <a:pt x="4323" y="3671"/>
                </a:lnTo>
                <a:lnTo>
                  <a:pt x="4321" y="3669"/>
                </a:lnTo>
                <a:lnTo>
                  <a:pt x="4319" y="3669"/>
                </a:lnTo>
                <a:lnTo>
                  <a:pt x="4317" y="3667"/>
                </a:lnTo>
                <a:lnTo>
                  <a:pt x="4315" y="3669"/>
                </a:lnTo>
                <a:lnTo>
                  <a:pt x="4313" y="3671"/>
                </a:lnTo>
                <a:lnTo>
                  <a:pt x="4311" y="3671"/>
                </a:lnTo>
                <a:lnTo>
                  <a:pt x="4309" y="3675"/>
                </a:lnTo>
                <a:lnTo>
                  <a:pt x="4305" y="3679"/>
                </a:lnTo>
                <a:lnTo>
                  <a:pt x="4303" y="3681"/>
                </a:lnTo>
                <a:lnTo>
                  <a:pt x="4303" y="3683"/>
                </a:lnTo>
                <a:lnTo>
                  <a:pt x="4301" y="3684"/>
                </a:lnTo>
                <a:lnTo>
                  <a:pt x="4300" y="3684"/>
                </a:lnTo>
                <a:lnTo>
                  <a:pt x="4298" y="3684"/>
                </a:lnTo>
                <a:lnTo>
                  <a:pt x="4294" y="3683"/>
                </a:lnTo>
                <a:lnTo>
                  <a:pt x="4292" y="3683"/>
                </a:lnTo>
                <a:lnTo>
                  <a:pt x="4290" y="3683"/>
                </a:lnTo>
                <a:lnTo>
                  <a:pt x="4288" y="3683"/>
                </a:lnTo>
                <a:lnTo>
                  <a:pt x="4288" y="3681"/>
                </a:lnTo>
                <a:lnTo>
                  <a:pt x="4286" y="3681"/>
                </a:lnTo>
                <a:lnTo>
                  <a:pt x="4284" y="3681"/>
                </a:lnTo>
                <a:lnTo>
                  <a:pt x="4282" y="3679"/>
                </a:lnTo>
                <a:lnTo>
                  <a:pt x="4278" y="3677"/>
                </a:lnTo>
                <a:lnTo>
                  <a:pt x="4276" y="3677"/>
                </a:lnTo>
                <a:lnTo>
                  <a:pt x="4275" y="3677"/>
                </a:lnTo>
                <a:lnTo>
                  <a:pt x="4273" y="3677"/>
                </a:lnTo>
                <a:lnTo>
                  <a:pt x="4271" y="3679"/>
                </a:lnTo>
                <a:lnTo>
                  <a:pt x="4269" y="3679"/>
                </a:lnTo>
                <a:lnTo>
                  <a:pt x="4267" y="3679"/>
                </a:lnTo>
                <a:lnTo>
                  <a:pt x="4265" y="3679"/>
                </a:lnTo>
                <a:lnTo>
                  <a:pt x="4263" y="3679"/>
                </a:lnTo>
                <a:lnTo>
                  <a:pt x="4261" y="3679"/>
                </a:lnTo>
                <a:lnTo>
                  <a:pt x="4259" y="3677"/>
                </a:lnTo>
                <a:lnTo>
                  <a:pt x="4257" y="3679"/>
                </a:lnTo>
                <a:lnTo>
                  <a:pt x="4253" y="3679"/>
                </a:lnTo>
                <a:lnTo>
                  <a:pt x="4252" y="3681"/>
                </a:lnTo>
                <a:lnTo>
                  <a:pt x="4250" y="3681"/>
                </a:lnTo>
                <a:lnTo>
                  <a:pt x="4250" y="3683"/>
                </a:lnTo>
                <a:lnTo>
                  <a:pt x="4248" y="3686"/>
                </a:lnTo>
                <a:lnTo>
                  <a:pt x="4246" y="3688"/>
                </a:lnTo>
                <a:lnTo>
                  <a:pt x="4246" y="3692"/>
                </a:lnTo>
                <a:lnTo>
                  <a:pt x="4244" y="3694"/>
                </a:lnTo>
                <a:lnTo>
                  <a:pt x="4238" y="3694"/>
                </a:lnTo>
                <a:lnTo>
                  <a:pt x="4236" y="3694"/>
                </a:lnTo>
                <a:lnTo>
                  <a:pt x="4234" y="3694"/>
                </a:lnTo>
                <a:lnTo>
                  <a:pt x="4234" y="3696"/>
                </a:lnTo>
                <a:lnTo>
                  <a:pt x="4232" y="3696"/>
                </a:lnTo>
                <a:lnTo>
                  <a:pt x="4228" y="3696"/>
                </a:lnTo>
                <a:lnTo>
                  <a:pt x="4227" y="3696"/>
                </a:lnTo>
                <a:lnTo>
                  <a:pt x="4225" y="3700"/>
                </a:lnTo>
                <a:lnTo>
                  <a:pt x="4223" y="3700"/>
                </a:lnTo>
                <a:lnTo>
                  <a:pt x="4221" y="3700"/>
                </a:lnTo>
                <a:lnTo>
                  <a:pt x="4219" y="3700"/>
                </a:lnTo>
                <a:lnTo>
                  <a:pt x="4217" y="3700"/>
                </a:lnTo>
                <a:lnTo>
                  <a:pt x="4215" y="3700"/>
                </a:lnTo>
                <a:lnTo>
                  <a:pt x="4213" y="3700"/>
                </a:lnTo>
                <a:lnTo>
                  <a:pt x="4211" y="3702"/>
                </a:lnTo>
                <a:lnTo>
                  <a:pt x="4209" y="3702"/>
                </a:lnTo>
                <a:lnTo>
                  <a:pt x="4207" y="3702"/>
                </a:lnTo>
                <a:lnTo>
                  <a:pt x="4205" y="3702"/>
                </a:lnTo>
                <a:lnTo>
                  <a:pt x="4200" y="3704"/>
                </a:lnTo>
                <a:lnTo>
                  <a:pt x="4192" y="3698"/>
                </a:lnTo>
                <a:lnTo>
                  <a:pt x="4192" y="3696"/>
                </a:lnTo>
                <a:lnTo>
                  <a:pt x="4190" y="3696"/>
                </a:lnTo>
                <a:lnTo>
                  <a:pt x="4188" y="3698"/>
                </a:lnTo>
                <a:lnTo>
                  <a:pt x="4182" y="3696"/>
                </a:lnTo>
                <a:lnTo>
                  <a:pt x="4179" y="3696"/>
                </a:lnTo>
                <a:lnTo>
                  <a:pt x="4177" y="3696"/>
                </a:lnTo>
                <a:lnTo>
                  <a:pt x="4173" y="3696"/>
                </a:lnTo>
                <a:lnTo>
                  <a:pt x="4173" y="3698"/>
                </a:lnTo>
                <a:lnTo>
                  <a:pt x="4171" y="3698"/>
                </a:lnTo>
                <a:lnTo>
                  <a:pt x="4175" y="3700"/>
                </a:lnTo>
                <a:lnTo>
                  <a:pt x="4179" y="3700"/>
                </a:lnTo>
                <a:lnTo>
                  <a:pt x="4180" y="3700"/>
                </a:lnTo>
                <a:lnTo>
                  <a:pt x="4182" y="3702"/>
                </a:lnTo>
                <a:lnTo>
                  <a:pt x="4184" y="3702"/>
                </a:lnTo>
                <a:lnTo>
                  <a:pt x="4184" y="3704"/>
                </a:lnTo>
                <a:lnTo>
                  <a:pt x="4182" y="3704"/>
                </a:lnTo>
                <a:lnTo>
                  <a:pt x="4177" y="3709"/>
                </a:lnTo>
                <a:lnTo>
                  <a:pt x="4175" y="3721"/>
                </a:lnTo>
                <a:lnTo>
                  <a:pt x="4161" y="3721"/>
                </a:lnTo>
                <a:lnTo>
                  <a:pt x="4157" y="3719"/>
                </a:lnTo>
                <a:lnTo>
                  <a:pt x="4152" y="3715"/>
                </a:lnTo>
                <a:lnTo>
                  <a:pt x="4150" y="3713"/>
                </a:lnTo>
                <a:lnTo>
                  <a:pt x="4148" y="3713"/>
                </a:lnTo>
                <a:lnTo>
                  <a:pt x="4146" y="3715"/>
                </a:lnTo>
                <a:lnTo>
                  <a:pt x="4144" y="3713"/>
                </a:lnTo>
                <a:lnTo>
                  <a:pt x="4142" y="3713"/>
                </a:lnTo>
                <a:lnTo>
                  <a:pt x="4140" y="3711"/>
                </a:lnTo>
                <a:lnTo>
                  <a:pt x="4138" y="3709"/>
                </a:lnTo>
                <a:lnTo>
                  <a:pt x="4136" y="3709"/>
                </a:lnTo>
                <a:lnTo>
                  <a:pt x="4136" y="3711"/>
                </a:lnTo>
                <a:lnTo>
                  <a:pt x="4134" y="3711"/>
                </a:lnTo>
                <a:lnTo>
                  <a:pt x="4132" y="3713"/>
                </a:lnTo>
                <a:lnTo>
                  <a:pt x="4127" y="3711"/>
                </a:lnTo>
                <a:lnTo>
                  <a:pt x="4127" y="3709"/>
                </a:lnTo>
                <a:lnTo>
                  <a:pt x="4127" y="3707"/>
                </a:lnTo>
                <a:lnTo>
                  <a:pt x="4127" y="3706"/>
                </a:lnTo>
                <a:lnTo>
                  <a:pt x="4121" y="3704"/>
                </a:lnTo>
                <a:lnTo>
                  <a:pt x="4121" y="3706"/>
                </a:lnTo>
                <a:lnTo>
                  <a:pt x="4119" y="3707"/>
                </a:lnTo>
                <a:lnTo>
                  <a:pt x="4117" y="3709"/>
                </a:lnTo>
                <a:lnTo>
                  <a:pt x="4113" y="3711"/>
                </a:lnTo>
                <a:lnTo>
                  <a:pt x="4111" y="3713"/>
                </a:lnTo>
                <a:lnTo>
                  <a:pt x="4111" y="3715"/>
                </a:lnTo>
                <a:lnTo>
                  <a:pt x="4109" y="3717"/>
                </a:lnTo>
                <a:lnTo>
                  <a:pt x="4107" y="3719"/>
                </a:lnTo>
                <a:lnTo>
                  <a:pt x="4104" y="3723"/>
                </a:lnTo>
                <a:lnTo>
                  <a:pt x="4100" y="3723"/>
                </a:lnTo>
                <a:lnTo>
                  <a:pt x="4096" y="3727"/>
                </a:lnTo>
                <a:lnTo>
                  <a:pt x="4094" y="3727"/>
                </a:lnTo>
                <a:lnTo>
                  <a:pt x="4094" y="3729"/>
                </a:lnTo>
                <a:lnTo>
                  <a:pt x="4092" y="3731"/>
                </a:lnTo>
                <a:lnTo>
                  <a:pt x="4090" y="3731"/>
                </a:lnTo>
                <a:lnTo>
                  <a:pt x="4088" y="3731"/>
                </a:lnTo>
                <a:lnTo>
                  <a:pt x="4086" y="3731"/>
                </a:lnTo>
                <a:lnTo>
                  <a:pt x="4084" y="3731"/>
                </a:lnTo>
                <a:lnTo>
                  <a:pt x="4083" y="3731"/>
                </a:lnTo>
                <a:lnTo>
                  <a:pt x="4081" y="3731"/>
                </a:lnTo>
                <a:lnTo>
                  <a:pt x="4077" y="3731"/>
                </a:lnTo>
                <a:lnTo>
                  <a:pt x="4073" y="3729"/>
                </a:lnTo>
                <a:lnTo>
                  <a:pt x="4071" y="3729"/>
                </a:lnTo>
                <a:lnTo>
                  <a:pt x="4069" y="3729"/>
                </a:lnTo>
                <a:lnTo>
                  <a:pt x="4069" y="3734"/>
                </a:lnTo>
                <a:lnTo>
                  <a:pt x="4067" y="3734"/>
                </a:lnTo>
                <a:lnTo>
                  <a:pt x="4065" y="3734"/>
                </a:lnTo>
                <a:lnTo>
                  <a:pt x="4063" y="3734"/>
                </a:lnTo>
                <a:lnTo>
                  <a:pt x="4058" y="3738"/>
                </a:lnTo>
                <a:lnTo>
                  <a:pt x="4056" y="3738"/>
                </a:lnTo>
                <a:lnTo>
                  <a:pt x="4056" y="3740"/>
                </a:lnTo>
                <a:lnTo>
                  <a:pt x="4052" y="3742"/>
                </a:lnTo>
                <a:lnTo>
                  <a:pt x="4050" y="3742"/>
                </a:lnTo>
                <a:lnTo>
                  <a:pt x="4048" y="3744"/>
                </a:lnTo>
                <a:lnTo>
                  <a:pt x="4046" y="3744"/>
                </a:lnTo>
                <a:lnTo>
                  <a:pt x="4038" y="3746"/>
                </a:lnTo>
                <a:lnTo>
                  <a:pt x="4036" y="3750"/>
                </a:lnTo>
                <a:lnTo>
                  <a:pt x="4033" y="3750"/>
                </a:lnTo>
                <a:lnTo>
                  <a:pt x="4031" y="3752"/>
                </a:lnTo>
                <a:lnTo>
                  <a:pt x="4029" y="3752"/>
                </a:lnTo>
                <a:lnTo>
                  <a:pt x="4025" y="3754"/>
                </a:lnTo>
                <a:lnTo>
                  <a:pt x="4023" y="3754"/>
                </a:lnTo>
                <a:lnTo>
                  <a:pt x="4019" y="3755"/>
                </a:lnTo>
                <a:lnTo>
                  <a:pt x="4015" y="3755"/>
                </a:lnTo>
                <a:lnTo>
                  <a:pt x="4011" y="3755"/>
                </a:lnTo>
                <a:lnTo>
                  <a:pt x="4010" y="3755"/>
                </a:lnTo>
                <a:lnTo>
                  <a:pt x="4008" y="3754"/>
                </a:lnTo>
                <a:lnTo>
                  <a:pt x="4006" y="3754"/>
                </a:lnTo>
                <a:lnTo>
                  <a:pt x="4004" y="3755"/>
                </a:lnTo>
                <a:lnTo>
                  <a:pt x="4002" y="3755"/>
                </a:lnTo>
                <a:lnTo>
                  <a:pt x="4000" y="3754"/>
                </a:lnTo>
                <a:lnTo>
                  <a:pt x="3998" y="3755"/>
                </a:lnTo>
                <a:lnTo>
                  <a:pt x="3996" y="3754"/>
                </a:lnTo>
                <a:lnTo>
                  <a:pt x="3996" y="3755"/>
                </a:lnTo>
                <a:lnTo>
                  <a:pt x="3996" y="3759"/>
                </a:lnTo>
                <a:lnTo>
                  <a:pt x="3992" y="3759"/>
                </a:lnTo>
                <a:lnTo>
                  <a:pt x="3990" y="3759"/>
                </a:lnTo>
                <a:lnTo>
                  <a:pt x="3990" y="3757"/>
                </a:lnTo>
                <a:lnTo>
                  <a:pt x="3988" y="3757"/>
                </a:lnTo>
                <a:lnTo>
                  <a:pt x="3987" y="3757"/>
                </a:lnTo>
                <a:lnTo>
                  <a:pt x="3985" y="3757"/>
                </a:lnTo>
                <a:lnTo>
                  <a:pt x="3981" y="3759"/>
                </a:lnTo>
                <a:lnTo>
                  <a:pt x="3979" y="3759"/>
                </a:lnTo>
                <a:lnTo>
                  <a:pt x="3979" y="3761"/>
                </a:lnTo>
                <a:lnTo>
                  <a:pt x="3977" y="3763"/>
                </a:lnTo>
                <a:lnTo>
                  <a:pt x="3975" y="3763"/>
                </a:lnTo>
                <a:lnTo>
                  <a:pt x="3973" y="3761"/>
                </a:lnTo>
                <a:lnTo>
                  <a:pt x="3973" y="3759"/>
                </a:lnTo>
                <a:lnTo>
                  <a:pt x="3971" y="3757"/>
                </a:lnTo>
                <a:lnTo>
                  <a:pt x="3971" y="3755"/>
                </a:lnTo>
                <a:lnTo>
                  <a:pt x="3969" y="3755"/>
                </a:lnTo>
                <a:lnTo>
                  <a:pt x="3969" y="3759"/>
                </a:lnTo>
                <a:lnTo>
                  <a:pt x="3967" y="3759"/>
                </a:lnTo>
                <a:lnTo>
                  <a:pt x="3965" y="3759"/>
                </a:lnTo>
                <a:lnTo>
                  <a:pt x="3963" y="3761"/>
                </a:lnTo>
                <a:lnTo>
                  <a:pt x="3962" y="3761"/>
                </a:lnTo>
                <a:lnTo>
                  <a:pt x="3962" y="3759"/>
                </a:lnTo>
                <a:lnTo>
                  <a:pt x="3962" y="3761"/>
                </a:lnTo>
                <a:lnTo>
                  <a:pt x="3960" y="3761"/>
                </a:lnTo>
                <a:lnTo>
                  <a:pt x="3960" y="3763"/>
                </a:lnTo>
                <a:lnTo>
                  <a:pt x="3958" y="3765"/>
                </a:lnTo>
                <a:lnTo>
                  <a:pt x="3958" y="3767"/>
                </a:lnTo>
                <a:lnTo>
                  <a:pt x="3958" y="3769"/>
                </a:lnTo>
                <a:lnTo>
                  <a:pt x="3956" y="3769"/>
                </a:lnTo>
                <a:lnTo>
                  <a:pt x="3954" y="3771"/>
                </a:lnTo>
                <a:lnTo>
                  <a:pt x="3954" y="3773"/>
                </a:lnTo>
                <a:lnTo>
                  <a:pt x="3954" y="3775"/>
                </a:lnTo>
                <a:lnTo>
                  <a:pt x="3954" y="3777"/>
                </a:lnTo>
                <a:lnTo>
                  <a:pt x="3954" y="3779"/>
                </a:lnTo>
                <a:lnTo>
                  <a:pt x="3954" y="3780"/>
                </a:lnTo>
                <a:lnTo>
                  <a:pt x="3952" y="3780"/>
                </a:lnTo>
                <a:lnTo>
                  <a:pt x="3952" y="3782"/>
                </a:lnTo>
                <a:lnTo>
                  <a:pt x="3950" y="3782"/>
                </a:lnTo>
                <a:lnTo>
                  <a:pt x="3950" y="3780"/>
                </a:lnTo>
                <a:lnTo>
                  <a:pt x="3950" y="3779"/>
                </a:lnTo>
                <a:lnTo>
                  <a:pt x="3948" y="3779"/>
                </a:lnTo>
                <a:lnTo>
                  <a:pt x="3946" y="3777"/>
                </a:lnTo>
                <a:lnTo>
                  <a:pt x="3946" y="3775"/>
                </a:lnTo>
                <a:lnTo>
                  <a:pt x="3946" y="3771"/>
                </a:lnTo>
                <a:lnTo>
                  <a:pt x="3948" y="3771"/>
                </a:lnTo>
                <a:lnTo>
                  <a:pt x="3944" y="3771"/>
                </a:lnTo>
                <a:lnTo>
                  <a:pt x="3942" y="3771"/>
                </a:lnTo>
                <a:lnTo>
                  <a:pt x="3938" y="3769"/>
                </a:lnTo>
                <a:lnTo>
                  <a:pt x="3937" y="3767"/>
                </a:lnTo>
                <a:lnTo>
                  <a:pt x="3935" y="3767"/>
                </a:lnTo>
                <a:lnTo>
                  <a:pt x="3933" y="3769"/>
                </a:lnTo>
                <a:lnTo>
                  <a:pt x="3931" y="3769"/>
                </a:lnTo>
                <a:lnTo>
                  <a:pt x="3929" y="3767"/>
                </a:lnTo>
                <a:lnTo>
                  <a:pt x="3925" y="3767"/>
                </a:lnTo>
                <a:lnTo>
                  <a:pt x="3923" y="3769"/>
                </a:lnTo>
                <a:lnTo>
                  <a:pt x="3921" y="3771"/>
                </a:lnTo>
                <a:lnTo>
                  <a:pt x="3919" y="3769"/>
                </a:lnTo>
                <a:lnTo>
                  <a:pt x="3917" y="3767"/>
                </a:lnTo>
                <a:lnTo>
                  <a:pt x="3917" y="3765"/>
                </a:lnTo>
                <a:lnTo>
                  <a:pt x="3915" y="3767"/>
                </a:lnTo>
                <a:lnTo>
                  <a:pt x="3915" y="3769"/>
                </a:lnTo>
                <a:lnTo>
                  <a:pt x="3917" y="3773"/>
                </a:lnTo>
                <a:lnTo>
                  <a:pt x="3915" y="3775"/>
                </a:lnTo>
                <a:lnTo>
                  <a:pt x="3915" y="3777"/>
                </a:lnTo>
                <a:lnTo>
                  <a:pt x="3915" y="3779"/>
                </a:lnTo>
                <a:lnTo>
                  <a:pt x="3917" y="3779"/>
                </a:lnTo>
                <a:lnTo>
                  <a:pt x="3919" y="3780"/>
                </a:lnTo>
                <a:lnTo>
                  <a:pt x="3917" y="3786"/>
                </a:lnTo>
                <a:lnTo>
                  <a:pt x="3917" y="3788"/>
                </a:lnTo>
                <a:lnTo>
                  <a:pt x="3915" y="3788"/>
                </a:lnTo>
                <a:lnTo>
                  <a:pt x="3908" y="3792"/>
                </a:lnTo>
                <a:lnTo>
                  <a:pt x="3906" y="3790"/>
                </a:lnTo>
                <a:lnTo>
                  <a:pt x="3904" y="3786"/>
                </a:lnTo>
                <a:lnTo>
                  <a:pt x="3904" y="3784"/>
                </a:lnTo>
                <a:lnTo>
                  <a:pt x="3904" y="3780"/>
                </a:lnTo>
                <a:lnTo>
                  <a:pt x="3902" y="3780"/>
                </a:lnTo>
                <a:lnTo>
                  <a:pt x="3902" y="3779"/>
                </a:lnTo>
                <a:lnTo>
                  <a:pt x="3900" y="3779"/>
                </a:lnTo>
                <a:lnTo>
                  <a:pt x="3898" y="3779"/>
                </a:lnTo>
                <a:lnTo>
                  <a:pt x="3896" y="3775"/>
                </a:lnTo>
                <a:lnTo>
                  <a:pt x="3894" y="3775"/>
                </a:lnTo>
                <a:lnTo>
                  <a:pt x="3892" y="3773"/>
                </a:lnTo>
                <a:lnTo>
                  <a:pt x="3892" y="3775"/>
                </a:lnTo>
                <a:lnTo>
                  <a:pt x="3892" y="3779"/>
                </a:lnTo>
                <a:lnTo>
                  <a:pt x="3892" y="3782"/>
                </a:lnTo>
                <a:lnTo>
                  <a:pt x="3892" y="3784"/>
                </a:lnTo>
                <a:lnTo>
                  <a:pt x="3889" y="3784"/>
                </a:lnTo>
                <a:lnTo>
                  <a:pt x="3881" y="3782"/>
                </a:lnTo>
                <a:lnTo>
                  <a:pt x="3881" y="3780"/>
                </a:lnTo>
                <a:lnTo>
                  <a:pt x="3879" y="3779"/>
                </a:lnTo>
                <a:lnTo>
                  <a:pt x="3879" y="3777"/>
                </a:lnTo>
                <a:lnTo>
                  <a:pt x="3877" y="3780"/>
                </a:lnTo>
                <a:lnTo>
                  <a:pt x="3879" y="3782"/>
                </a:lnTo>
                <a:lnTo>
                  <a:pt x="3877" y="3786"/>
                </a:lnTo>
                <a:lnTo>
                  <a:pt x="3875" y="3786"/>
                </a:lnTo>
                <a:lnTo>
                  <a:pt x="3873" y="3786"/>
                </a:lnTo>
                <a:lnTo>
                  <a:pt x="3873" y="3788"/>
                </a:lnTo>
                <a:lnTo>
                  <a:pt x="3869" y="3792"/>
                </a:lnTo>
                <a:lnTo>
                  <a:pt x="3867" y="3792"/>
                </a:lnTo>
                <a:lnTo>
                  <a:pt x="3867" y="3794"/>
                </a:lnTo>
                <a:lnTo>
                  <a:pt x="3867" y="3798"/>
                </a:lnTo>
                <a:lnTo>
                  <a:pt x="3864" y="3802"/>
                </a:lnTo>
                <a:lnTo>
                  <a:pt x="3860" y="3803"/>
                </a:lnTo>
                <a:lnTo>
                  <a:pt x="3856" y="3805"/>
                </a:lnTo>
                <a:lnTo>
                  <a:pt x="3852" y="3803"/>
                </a:lnTo>
                <a:lnTo>
                  <a:pt x="3850" y="3803"/>
                </a:lnTo>
                <a:lnTo>
                  <a:pt x="3848" y="3803"/>
                </a:lnTo>
                <a:lnTo>
                  <a:pt x="3846" y="3803"/>
                </a:lnTo>
                <a:lnTo>
                  <a:pt x="3844" y="3803"/>
                </a:lnTo>
                <a:lnTo>
                  <a:pt x="3844" y="3802"/>
                </a:lnTo>
                <a:lnTo>
                  <a:pt x="3846" y="3800"/>
                </a:lnTo>
                <a:lnTo>
                  <a:pt x="3846" y="3798"/>
                </a:lnTo>
                <a:lnTo>
                  <a:pt x="3846" y="3796"/>
                </a:lnTo>
                <a:lnTo>
                  <a:pt x="3848" y="3794"/>
                </a:lnTo>
                <a:lnTo>
                  <a:pt x="3848" y="3792"/>
                </a:lnTo>
                <a:lnTo>
                  <a:pt x="3848" y="3790"/>
                </a:lnTo>
                <a:lnTo>
                  <a:pt x="3846" y="3792"/>
                </a:lnTo>
                <a:lnTo>
                  <a:pt x="3844" y="3792"/>
                </a:lnTo>
                <a:lnTo>
                  <a:pt x="3842" y="3790"/>
                </a:lnTo>
                <a:lnTo>
                  <a:pt x="3842" y="3788"/>
                </a:lnTo>
                <a:lnTo>
                  <a:pt x="3844" y="3786"/>
                </a:lnTo>
                <a:lnTo>
                  <a:pt x="3844" y="3784"/>
                </a:lnTo>
                <a:lnTo>
                  <a:pt x="3846" y="3784"/>
                </a:lnTo>
                <a:lnTo>
                  <a:pt x="3846" y="3782"/>
                </a:lnTo>
                <a:lnTo>
                  <a:pt x="3846" y="3780"/>
                </a:lnTo>
                <a:lnTo>
                  <a:pt x="3846" y="3779"/>
                </a:lnTo>
                <a:lnTo>
                  <a:pt x="3844" y="3777"/>
                </a:lnTo>
                <a:lnTo>
                  <a:pt x="3842" y="3779"/>
                </a:lnTo>
                <a:lnTo>
                  <a:pt x="3841" y="3777"/>
                </a:lnTo>
                <a:lnTo>
                  <a:pt x="3839" y="3779"/>
                </a:lnTo>
                <a:lnTo>
                  <a:pt x="3837" y="3780"/>
                </a:lnTo>
                <a:lnTo>
                  <a:pt x="3835" y="3780"/>
                </a:lnTo>
                <a:lnTo>
                  <a:pt x="3833" y="3780"/>
                </a:lnTo>
                <a:lnTo>
                  <a:pt x="3833" y="3782"/>
                </a:lnTo>
                <a:lnTo>
                  <a:pt x="3833" y="3784"/>
                </a:lnTo>
                <a:lnTo>
                  <a:pt x="3835" y="3784"/>
                </a:lnTo>
                <a:lnTo>
                  <a:pt x="3837" y="3784"/>
                </a:lnTo>
                <a:lnTo>
                  <a:pt x="3837" y="3786"/>
                </a:lnTo>
                <a:lnTo>
                  <a:pt x="3839" y="3788"/>
                </a:lnTo>
                <a:lnTo>
                  <a:pt x="3841" y="3786"/>
                </a:lnTo>
                <a:lnTo>
                  <a:pt x="3841" y="3788"/>
                </a:lnTo>
                <a:lnTo>
                  <a:pt x="3841" y="3790"/>
                </a:lnTo>
                <a:lnTo>
                  <a:pt x="3841" y="3792"/>
                </a:lnTo>
                <a:lnTo>
                  <a:pt x="3839" y="3796"/>
                </a:lnTo>
                <a:lnTo>
                  <a:pt x="3835" y="3798"/>
                </a:lnTo>
                <a:lnTo>
                  <a:pt x="3833" y="3798"/>
                </a:lnTo>
                <a:lnTo>
                  <a:pt x="3831" y="3792"/>
                </a:lnTo>
                <a:lnTo>
                  <a:pt x="3829" y="3792"/>
                </a:lnTo>
                <a:lnTo>
                  <a:pt x="3827" y="3790"/>
                </a:lnTo>
                <a:lnTo>
                  <a:pt x="3829" y="3788"/>
                </a:lnTo>
                <a:lnTo>
                  <a:pt x="3829" y="3786"/>
                </a:lnTo>
                <a:lnTo>
                  <a:pt x="3829" y="3784"/>
                </a:lnTo>
                <a:lnTo>
                  <a:pt x="3829" y="3782"/>
                </a:lnTo>
                <a:lnTo>
                  <a:pt x="3827" y="3782"/>
                </a:lnTo>
                <a:lnTo>
                  <a:pt x="3825" y="3784"/>
                </a:lnTo>
                <a:lnTo>
                  <a:pt x="3825" y="3788"/>
                </a:lnTo>
                <a:lnTo>
                  <a:pt x="3821" y="3790"/>
                </a:lnTo>
                <a:lnTo>
                  <a:pt x="3821" y="3792"/>
                </a:lnTo>
                <a:lnTo>
                  <a:pt x="3819" y="3796"/>
                </a:lnTo>
                <a:lnTo>
                  <a:pt x="3819" y="3798"/>
                </a:lnTo>
                <a:lnTo>
                  <a:pt x="3821" y="3800"/>
                </a:lnTo>
                <a:lnTo>
                  <a:pt x="3823" y="3800"/>
                </a:lnTo>
                <a:lnTo>
                  <a:pt x="3825" y="3798"/>
                </a:lnTo>
                <a:lnTo>
                  <a:pt x="3825" y="3796"/>
                </a:lnTo>
                <a:lnTo>
                  <a:pt x="3827" y="3796"/>
                </a:lnTo>
                <a:lnTo>
                  <a:pt x="3827" y="3794"/>
                </a:lnTo>
                <a:lnTo>
                  <a:pt x="3829" y="3792"/>
                </a:lnTo>
                <a:lnTo>
                  <a:pt x="3829" y="3796"/>
                </a:lnTo>
                <a:lnTo>
                  <a:pt x="3829" y="3798"/>
                </a:lnTo>
                <a:lnTo>
                  <a:pt x="3831" y="3800"/>
                </a:lnTo>
                <a:lnTo>
                  <a:pt x="3833" y="3802"/>
                </a:lnTo>
                <a:lnTo>
                  <a:pt x="3835" y="3802"/>
                </a:lnTo>
                <a:lnTo>
                  <a:pt x="3835" y="3803"/>
                </a:lnTo>
                <a:lnTo>
                  <a:pt x="3835" y="3805"/>
                </a:lnTo>
                <a:lnTo>
                  <a:pt x="3833" y="3807"/>
                </a:lnTo>
                <a:lnTo>
                  <a:pt x="3831" y="3807"/>
                </a:lnTo>
                <a:lnTo>
                  <a:pt x="3829" y="3807"/>
                </a:lnTo>
                <a:lnTo>
                  <a:pt x="3825" y="3809"/>
                </a:lnTo>
                <a:lnTo>
                  <a:pt x="3823" y="3809"/>
                </a:lnTo>
                <a:lnTo>
                  <a:pt x="3818" y="3807"/>
                </a:lnTo>
                <a:lnTo>
                  <a:pt x="3814" y="3807"/>
                </a:lnTo>
                <a:lnTo>
                  <a:pt x="3812" y="3807"/>
                </a:lnTo>
                <a:lnTo>
                  <a:pt x="3810" y="3807"/>
                </a:lnTo>
                <a:lnTo>
                  <a:pt x="3806" y="3807"/>
                </a:lnTo>
                <a:lnTo>
                  <a:pt x="3804" y="3805"/>
                </a:lnTo>
                <a:lnTo>
                  <a:pt x="3802" y="3805"/>
                </a:lnTo>
                <a:lnTo>
                  <a:pt x="3800" y="3805"/>
                </a:lnTo>
                <a:lnTo>
                  <a:pt x="3798" y="3805"/>
                </a:lnTo>
                <a:lnTo>
                  <a:pt x="3796" y="3805"/>
                </a:lnTo>
                <a:lnTo>
                  <a:pt x="3796" y="3807"/>
                </a:lnTo>
                <a:lnTo>
                  <a:pt x="3794" y="3807"/>
                </a:lnTo>
                <a:lnTo>
                  <a:pt x="3793" y="3809"/>
                </a:lnTo>
                <a:lnTo>
                  <a:pt x="3791" y="3809"/>
                </a:lnTo>
                <a:lnTo>
                  <a:pt x="3789" y="3809"/>
                </a:lnTo>
                <a:lnTo>
                  <a:pt x="3785" y="3809"/>
                </a:lnTo>
                <a:lnTo>
                  <a:pt x="3781" y="3809"/>
                </a:lnTo>
                <a:lnTo>
                  <a:pt x="3779" y="3809"/>
                </a:lnTo>
                <a:lnTo>
                  <a:pt x="3777" y="3809"/>
                </a:lnTo>
                <a:lnTo>
                  <a:pt x="3773" y="3811"/>
                </a:lnTo>
                <a:lnTo>
                  <a:pt x="3770" y="3811"/>
                </a:lnTo>
                <a:lnTo>
                  <a:pt x="3768" y="3813"/>
                </a:lnTo>
                <a:lnTo>
                  <a:pt x="3766" y="3813"/>
                </a:lnTo>
                <a:lnTo>
                  <a:pt x="3762" y="3813"/>
                </a:lnTo>
                <a:lnTo>
                  <a:pt x="3760" y="3813"/>
                </a:lnTo>
                <a:lnTo>
                  <a:pt x="3758" y="3815"/>
                </a:lnTo>
                <a:lnTo>
                  <a:pt x="3756" y="3815"/>
                </a:lnTo>
                <a:lnTo>
                  <a:pt x="3750" y="3817"/>
                </a:lnTo>
                <a:lnTo>
                  <a:pt x="3748" y="3817"/>
                </a:lnTo>
                <a:lnTo>
                  <a:pt x="3746" y="3819"/>
                </a:lnTo>
                <a:lnTo>
                  <a:pt x="3745" y="3819"/>
                </a:lnTo>
                <a:lnTo>
                  <a:pt x="3741" y="3821"/>
                </a:lnTo>
                <a:lnTo>
                  <a:pt x="3739" y="3821"/>
                </a:lnTo>
                <a:lnTo>
                  <a:pt x="3739" y="3823"/>
                </a:lnTo>
                <a:lnTo>
                  <a:pt x="3737" y="3823"/>
                </a:lnTo>
                <a:lnTo>
                  <a:pt x="3735" y="3823"/>
                </a:lnTo>
                <a:lnTo>
                  <a:pt x="3733" y="3825"/>
                </a:lnTo>
                <a:lnTo>
                  <a:pt x="3729" y="3826"/>
                </a:lnTo>
                <a:lnTo>
                  <a:pt x="3727" y="3826"/>
                </a:lnTo>
                <a:lnTo>
                  <a:pt x="3725" y="3828"/>
                </a:lnTo>
                <a:lnTo>
                  <a:pt x="3721" y="3828"/>
                </a:lnTo>
                <a:lnTo>
                  <a:pt x="3718" y="3832"/>
                </a:lnTo>
                <a:lnTo>
                  <a:pt x="3712" y="3834"/>
                </a:lnTo>
                <a:lnTo>
                  <a:pt x="3704" y="3836"/>
                </a:lnTo>
                <a:lnTo>
                  <a:pt x="3702" y="3836"/>
                </a:lnTo>
                <a:lnTo>
                  <a:pt x="3700" y="3838"/>
                </a:lnTo>
                <a:lnTo>
                  <a:pt x="3697" y="3838"/>
                </a:lnTo>
                <a:lnTo>
                  <a:pt x="3695" y="3838"/>
                </a:lnTo>
                <a:lnTo>
                  <a:pt x="3687" y="3842"/>
                </a:lnTo>
                <a:lnTo>
                  <a:pt x="3679" y="3846"/>
                </a:lnTo>
                <a:lnTo>
                  <a:pt x="3673" y="3850"/>
                </a:lnTo>
                <a:lnTo>
                  <a:pt x="3673" y="3844"/>
                </a:lnTo>
                <a:lnTo>
                  <a:pt x="3675" y="3838"/>
                </a:lnTo>
                <a:lnTo>
                  <a:pt x="3677" y="3838"/>
                </a:lnTo>
                <a:lnTo>
                  <a:pt x="3679" y="3838"/>
                </a:lnTo>
                <a:lnTo>
                  <a:pt x="3681" y="3836"/>
                </a:lnTo>
                <a:lnTo>
                  <a:pt x="3683" y="3834"/>
                </a:lnTo>
                <a:lnTo>
                  <a:pt x="3685" y="3834"/>
                </a:lnTo>
                <a:lnTo>
                  <a:pt x="3687" y="3832"/>
                </a:lnTo>
                <a:lnTo>
                  <a:pt x="3689" y="3832"/>
                </a:lnTo>
                <a:lnTo>
                  <a:pt x="3691" y="3830"/>
                </a:lnTo>
                <a:lnTo>
                  <a:pt x="3693" y="3830"/>
                </a:lnTo>
                <a:lnTo>
                  <a:pt x="3695" y="3832"/>
                </a:lnTo>
                <a:lnTo>
                  <a:pt x="3697" y="3832"/>
                </a:lnTo>
                <a:lnTo>
                  <a:pt x="3698" y="3832"/>
                </a:lnTo>
                <a:lnTo>
                  <a:pt x="3702" y="3830"/>
                </a:lnTo>
                <a:lnTo>
                  <a:pt x="3702" y="3828"/>
                </a:lnTo>
                <a:lnTo>
                  <a:pt x="3706" y="3828"/>
                </a:lnTo>
                <a:lnTo>
                  <a:pt x="3708" y="3828"/>
                </a:lnTo>
                <a:lnTo>
                  <a:pt x="3710" y="3828"/>
                </a:lnTo>
                <a:lnTo>
                  <a:pt x="3714" y="3828"/>
                </a:lnTo>
                <a:lnTo>
                  <a:pt x="3718" y="3825"/>
                </a:lnTo>
                <a:lnTo>
                  <a:pt x="3720" y="3823"/>
                </a:lnTo>
                <a:lnTo>
                  <a:pt x="3723" y="3821"/>
                </a:lnTo>
                <a:lnTo>
                  <a:pt x="3725" y="3821"/>
                </a:lnTo>
                <a:lnTo>
                  <a:pt x="3727" y="3819"/>
                </a:lnTo>
                <a:lnTo>
                  <a:pt x="3727" y="3817"/>
                </a:lnTo>
                <a:lnTo>
                  <a:pt x="3729" y="3817"/>
                </a:lnTo>
                <a:lnTo>
                  <a:pt x="3731" y="3817"/>
                </a:lnTo>
                <a:lnTo>
                  <a:pt x="3733" y="3817"/>
                </a:lnTo>
                <a:lnTo>
                  <a:pt x="3739" y="3817"/>
                </a:lnTo>
                <a:lnTo>
                  <a:pt x="3741" y="3815"/>
                </a:lnTo>
                <a:lnTo>
                  <a:pt x="3743" y="3815"/>
                </a:lnTo>
                <a:lnTo>
                  <a:pt x="3745" y="3813"/>
                </a:lnTo>
                <a:lnTo>
                  <a:pt x="3746" y="3813"/>
                </a:lnTo>
                <a:lnTo>
                  <a:pt x="3748" y="3811"/>
                </a:lnTo>
                <a:lnTo>
                  <a:pt x="3750" y="3811"/>
                </a:lnTo>
                <a:lnTo>
                  <a:pt x="3752" y="3809"/>
                </a:lnTo>
                <a:lnTo>
                  <a:pt x="3754" y="3809"/>
                </a:lnTo>
                <a:lnTo>
                  <a:pt x="3756" y="3807"/>
                </a:lnTo>
                <a:lnTo>
                  <a:pt x="3758" y="3807"/>
                </a:lnTo>
                <a:lnTo>
                  <a:pt x="3760" y="3802"/>
                </a:lnTo>
                <a:lnTo>
                  <a:pt x="3762" y="3802"/>
                </a:lnTo>
                <a:lnTo>
                  <a:pt x="3764" y="3802"/>
                </a:lnTo>
                <a:lnTo>
                  <a:pt x="3766" y="3802"/>
                </a:lnTo>
                <a:lnTo>
                  <a:pt x="3771" y="3798"/>
                </a:lnTo>
                <a:lnTo>
                  <a:pt x="3773" y="3796"/>
                </a:lnTo>
                <a:lnTo>
                  <a:pt x="3775" y="3794"/>
                </a:lnTo>
                <a:lnTo>
                  <a:pt x="3777" y="3794"/>
                </a:lnTo>
                <a:lnTo>
                  <a:pt x="3779" y="3796"/>
                </a:lnTo>
                <a:lnTo>
                  <a:pt x="3779" y="3798"/>
                </a:lnTo>
                <a:lnTo>
                  <a:pt x="3777" y="3800"/>
                </a:lnTo>
                <a:lnTo>
                  <a:pt x="3779" y="3802"/>
                </a:lnTo>
                <a:lnTo>
                  <a:pt x="3779" y="3803"/>
                </a:lnTo>
                <a:lnTo>
                  <a:pt x="3783" y="3803"/>
                </a:lnTo>
                <a:lnTo>
                  <a:pt x="3781" y="3802"/>
                </a:lnTo>
                <a:lnTo>
                  <a:pt x="3781" y="3800"/>
                </a:lnTo>
                <a:lnTo>
                  <a:pt x="3781" y="3796"/>
                </a:lnTo>
                <a:lnTo>
                  <a:pt x="3781" y="3794"/>
                </a:lnTo>
                <a:lnTo>
                  <a:pt x="3781" y="3792"/>
                </a:lnTo>
                <a:lnTo>
                  <a:pt x="3779" y="3792"/>
                </a:lnTo>
                <a:lnTo>
                  <a:pt x="3779" y="3790"/>
                </a:lnTo>
                <a:lnTo>
                  <a:pt x="3781" y="3786"/>
                </a:lnTo>
                <a:lnTo>
                  <a:pt x="3783" y="3784"/>
                </a:lnTo>
                <a:lnTo>
                  <a:pt x="3785" y="3782"/>
                </a:lnTo>
                <a:lnTo>
                  <a:pt x="3787" y="3782"/>
                </a:lnTo>
                <a:lnTo>
                  <a:pt x="3791" y="3780"/>
                </a:lnTo>
                <a:lnTo>
                  <a:pt x="3793" y="3779"/>
                </a:lnTo>
                <a:lnTo>
                  <a:pt x="3794" y="3779"/>
                </a:lnTo>
                <a:lnTo>
                  <a:pt x="3794" y="3777"/>
                </a:lnTo>
                <a:lnTo>
                  <a:pt x="3796" y="3777"/>
                </a:lnTo>
                <a:lnTo>
                  <a:pt x="3798" y="3773"/>
                </a:lnTo>
                <a:lnTo>
                  <a:pt x="3798" y="3771"/>
                </a:lnTo>
                <a:lnTo>
                  <a:pt x="3796" y="3771"/>
                </a:lnTo>
                <a:lnTo>
                  <a:pt x="3794" y="3773"/>
                </a:lnTo>
                <a:lnTo>
                  <a:pt x="3791" y="3775"/>
                </a:lnTo>
                <a:lnTo>
                  <a:pt x="3789" y="3777"/>
                </a:lnTo>
                <a:lnTo>
                  <a:pt x="3785" y="3777"/>
                </a:lnTo>
                <a:lnTo>
                  <a:pt x="3783" y="3780"/>
                </a:lnTo>
                <a:lnTo>
                  <a:pt x="3783" y="3782"/>
                </a:lnTo>
                <a:lnTo>
                  <a:pt x="3781" y="3782"/>
                </a:lnTo>
                <a:lnTo>
                  <a:pt x="3777" y="3779"/>
                </a:lnTo>
                <a:lnTo>
                  <a:pt x="3775" y="3777"/>
                </a:lnTo>
                <a:lnTo>
                  <a:pt x="3773" y="3777"/>
                </a:lnTo>
                <a:lnTo>
                  <a:pt x="3771" y="3775"/>
                </a:lnTo>
                <a:lnTo>
                  <a:pt x="3770" y="3775"/>
                </a:lnTo>
                <a:lnTo>
                  <a:pt x="3768" y="3773"/>
                </a:lnTo>
                <a:lnTo>
                  <a:pt x="3760" y="3767"/>
                </a:lnTo>
                <a:lnTo>
                  <a:pt x="3754" y="3765"/>
                </a:lnTo>
                <a:lnTo>
                  <a:pt x="3752" y="3763"/>
                </a:lnTo>
                <a:lnTo>
                  <a:pt x="3748" y="3761"/>
                </a:lnTo>
                <a:lnTo>
                  <a:pt x="3746" y="3761"/>
                </a:lnTo>
                <a:lnTo>
                  <a:pt x="3745" y="3761"/>
                </a:lnTo>
                <a:lnTo>
                  <a:pt x="3743" y="3761"/>
                </a:lnTo>
                <a:lnTo>
                  <a:pt x="3741" y="3761"/>
                </a:lnTo>
                <a:lnTo>
                  <a:pt x="3741" y="3763"/>
                </a:lnTo>
                <a:lnTo>
                  <a:pt x="3739" y="3763"/>
                </a:lnTo>
                <a:lnTo>
                  <a:pt x="3737" y="3765"/>
                </a:lnTo>
                <a:lnTo>
                  <a:pt x="3733" y="3765"/>
                </a:lnTo>
                <a:lnTo>
                  <a:pt x="3731" y="3765"/>
                </a:lnTo>
                <a:lnTo>
                  <a:pt x="3729" y="3763"/>
                </a:lnTo>
                <a:lnTo>
                  <a:pt x="3729" y="3759"/>
                </a:lnTo>
                <a:lnTo>
                  <a:pt x="3727" y="3759"/>
                </a:lnTo>
                <a:lnTo>
                  <a:pt x="3725" y="3761"/>
                </a:lnTo>
                <a:lnTo>
                  <a:pt x="3725" y="3763"/>
                </a:lnTo>
                <a:lnTo>
                  <a:pt x="3727" y="3763"/>
                </a:lnTo>
                <a:lnTo>
                  <a:pt x="3727" y="3765"/>
                </a:lnTo>
                <a:lnTo>
                  <a:pt x="3723" y="3767"/>
                </a:lnTo>
                <a:lnTo>
                  <a:pt x="3721" y="3767"/>
                </a:lnTo>
                <a:lnTo>
                  <a:pt x="3720" y="3771"/>
                </a:lnTo>
                <a:lnTo>
                  <a:pt x="3716" y="3773"/>
                </a:lnTo>
                <a:lnTo>
                  <a:pt x="3714" y="3773"/>
                </a:lnTo>
                <a:lnTo>
                  <a:pt x="3710" y="3777"/>
                </a:lnTo>
                <a:lnTo>
                  <a:pt x="3708" y="3780"/>
                </a:lnTo>
                <a:lnTo>
                  <a:pt x="3706" y="3780"/>
                </a:lnTo>
                <a:lnTo>
                  <a:pt x="3706" y="3782"/>
                </a:lnTo>
                <a:lnTo>
                  <a:pt x="3704" y="3784"/>
                </a:lnTo>
                <a:lnTo>
                  <a:pt x="3702" y="3786"/>
                </a:lnTo>
                <a:lnTo>
                  <a:pt x="3706" y="3792"/>
                </a:lnTo>
                <a:lnTo>
                  <a:pt x="3706" y="3794"/>
                </a:lnTo>
                <a:lnTo>
                  <a:pt x="3704" y="3794"/>
                </a:lnTo>
                <a:lnTo>
                  <a:pt x="3704" y="3798"/>
                </a:lnTo>
                <a:lnTo>
                  <a:pt x="3706" y="3798"/>
                </a:lnTo>
                <a:lnTo>
                  <a:pt x="3710" y="3798"/>
                </a:lnTo>
                <a:lnTo>
                  <a:pt x="3710" y="3803"/>
                </a:lnTo>
                <a:lnTo>
                  <a:pt x="3714" y="3811"/>
                </a:lnTo>
                <a:lnTo>
                  <a:pt x="3714" y="3815"/>
                </a:lnTo>
                <a:lnTo>
                  <a:pt x="3712" y="3819"/>
                </a:lnTo>
                <a:lnTo>
                  <a:pt x="3708" y="3821"/>
                </a:lnTo>
                <a:lnTo>
                  <a:pt x="3702" y="3821"/>
                </a:lnTo>
                <a:lnTo>
                  <a:pt x="3698" y="3819"/>
                </a:lnTo>
                <a:lnTo>
                  <a:pt x="3700" y="3817"/>
                </a:lnTo>
                <a:lnTo>
                  <a:pt x="3702" y="3815"/>
                </a:lnTo>
                <a:lnTo>
                  <a:pt x="3700" y="3813"/>
                </a:lnTo>
                <a:lnTo>
                  <a:pt x="3698" y="3811"/>
                </a:lnTo>
                <a:lnTo>
                  <a:pt x="3697" y="3813"/>
                </a:lnTo>
                <a:lnTo>
                  <a:pt x="3695" y="3811"/>
                </a:lnTo>
                <a:lnTo>
                  <a:pt x="3693" y="3813"/>
                </a:lnTo>
                <a:lnTo>
                  <a:pt x="3691" y="3813"/>
                </a:lnTo>
                <a:lnTo>
                  <a:pt x="3693" y="3817"/>
                </a:lnTo>
                <a:lnTo>
                  <a:pt x="3691" y="3817"/>
                </a:lnTo>
                <a:lnTo>
                  <a:pt x="3687" y="3817"/>
                </a:lnTo>
                <a:lnTo>
                  <a:pt x="3685" y="3815"/>
                </a:lnTo>
                <a:lnTo>
                  <a:pt x="3683" y="3815"/>
                </a:lnTo>
                <a:lnTo>
                  <a:pt x="3683" y="3813"/>
                </a:lnTo>
                <a:lnTo>
                  <a:pt x="3683" y="3815"/>
                </a:lnTo>
                <a:lnTo>
                  <a:pt x="3681" y="3815"/>
                </a:lnTo>
                <a:lnTo>
                  <a:pt x="3679" y="3815"/>
                </a:lnTo>
                <a:lnTo>
                  <a:pt x="3677" y="3815"/>
                </a:lnTo>
                <a:lnTo>
                  <a:pt x="3675" y="3815"/>
                </a:lnTo>
                <a:lnTo>
                  <a:pt x="3673" y="3815"/>
                </a:lnTo>
                <a:lnTo>
                  <a:pt x="3672" y="3815"/>
                </a:lnTo>
                <a:lnTo>
                  <a:pt x="3670" y="3815"/>
                </a:lnTo>
                <a:lnTo>
                  <a:pt x="3668" y="3817"/>
                </a:lnTo>
                <a:lnTo>
                  <a:pt x="3672" y="3817"/>
                </a:lnTo>
                <a:lnTo>
                  <a:pt x="3673" y="3817"/>
                </a:lnTo>
                <a:lnTo>
                  <a:pt x="3679" y="3817"/>
                </a:lnTo>
                <a:lnTo>
                  <a:pt x="3679" y="3821"/>
                </a:lnTo>
                <a:lnTo>
                  <a:pt x="3677" y="3823"/>
                </a:lnTo>
                <a:lnTo>
                  <a:pt x="3675" y="3823"/>
                </a:lnTo>
                <a:lnTo>
                  <a:pt x="3672" y="3823"/>
                </a:lnTo>
                <a:lnTo>
                  <a:pt x="3670" y="3823"/>
                </a:lnTo>
                <a:lnTo>
                  <a:pt x="3668" y="3823"/>
                </a:lnTo>
                <a:lnTo>
                  <a:pt x="3666" y="3823"/>
                </a:lnTo>
                <a:lnTo>
                  <a:pt x="3664" y="3823"/>
                </a:lnTo>
                <a:lnTo>
                  <a:pt x="3662" y="3823"/>
                </a:lnTo>
                <a:lnTo>
                  <a:pt x="3658" y="3823"/>
                </a:lnTo>
                <a:lnTo>
                  <a:pt x="3656" y="3825"/>
                </a:lnTo>
                <a:lnTo>
                  <a:pt x="3654" y="3825"/>
                </a:lnTo>
                <a:lnTo>
                  <a:pt x="3652" y="3825"/>
                </a:lnTo>
                <a:lnTo>
                  <a:pt x="3650" y="3825"/>
                </a:lnTo>
                <a:lnTo>
                  <a:pt x="3647" y="3825"/>
                </a:lnTo>
                <a:lnTo>
                  <a:pt x="3645" y="3826"/>
                </a:lnTo>
                <a:lnTo>
                  <a:pt x="3643" y="3826"/>
                </a:lnTo>
                <a:lnTo>
                  <a:pt x="3641" y="3826"/>
                </a:lnTo>
                <a:lnTo>
                  <a:pt x="3639" y="3826"/>
                </a:lnTo>
                <a:lnTo>
                  <a:pt x="3637" y="3826"/>
                </a:lnTo>
                <a:lnTo>
                  <a:pt x="3633" y="3825"/>
                </a:lnTo>
                <a:lnTo>
                  <a:pt x="3629" y="3823"/>
                </a:lnTo>
                <a:lnTo>
                  <a:pt x="3629" y="3821"/>
                </a:lnTo>
                <a:lnTo>
                  <a:pt x="3629" y="3819"/>
                </a:lnTo>
                <a:lnTo>
                  <a:pt x="3633" y="3817"/>
                </a:lnTo>
                <a:lnTo>
                  <a:pt x="3637" y="3817"/>
                </a:lnTo>
                <a:lnTo>
                  <a:pt x="3643" y="3819"/>
                </a:lnTo>
                <a:lnTo>
                  <a:pt x="3641" y="3817"/>
                </a:lnTo>
                <a:lnTo>
                  <a:pt x="3643" y="3815"/>
                </a:lnTo>
                <a:lnTo>
                  <a:pt x="3639" y="3817"/>
                </a:lnTo>
                <a:lnTo>
                  <a:pt x="3637" y="3815"/>
                </a:lnTo>
                <a:lnTo>
                  <a:pt x="3637" y="3811"/>
                </a:lnTo>
                <a:lnTo>
                  <a:pt x="3637" y="3807"/>
                </a:lnTo>
                <a:lnTo>
                  <a:pt x="3635" y="3807"/>
                </a:lnTo>
                <a:lnTo>
                  <a:pt x="3635" y="3805"/>
                </a:lnTo>
                <a:lnTo>
                  <a:pt x="3631" y="3803"/>
                </a:lnTo>
                <a:lnTo>
                  <a:pt x="3629" y="3802"/>
                </a:lnTo>
                <a:lnTo>
                  <a:pt x="3627" y="3800"/>
                </a:lnTo>
                <a:lnTo>
                  <a:pt x="3625" y="3800"/>
                </a:lnTo>
                <a:lnTo>
                  <a:pt x="3624" y="3800"/>
                </a:lnTo>
                <a:lnTo>
                  <a:pt x="3620" y="3798"/>
                </a:lnTo>
                <a:lnTo>
                  <a:pt x="3618" y="3798"/>
                </a:lnTo>
                <a:lnTo>
                  <a:pt x="3614" y="3796"/>
                </a:lnTo>
                <a:lnTo>
                  <a:pt x="3614" y="3794"/>
                </a:lnTo>
                <a:lnTo>
                  <a:pt x="3612" y="3792"/>
                </a:lnTo>
                <a:lnTo>
                  <a:pt x="3610" y="3788"/>
                </a:lnTo>
                <a:lnTo>
                  <a:pt x="3610" y="3786"/>
                </a:lnTo>
                <a:lnTo>
                  <a:pt x="3610" y="3784"/>
                </a:lnTo>
                <a:lnTo>
                  <a:pt x="3610" y="3780"/>
                </a:lnTo>
                <a:lnTo>
                  <a:pt x="3610" y="3777"/>
                </a:lnTo>
                <a:lnTo>
                  <a:pt x="3612" y="3775"/>
                </a:lnTo>
                <a:lnTo>
                  <a:pt x="3612" y="3773"/>
                </a:lnTo>
                <a:lnTo>
                  <a:pt x="3612" y="3771"/>
                </a:lnTo>
                <a:lnTo>
                  <a:pt x="3612" y="3769"/>
                </a:lnTo>
                <a:lnTo>
                  <a:pt x="3614" y="3769"/>
                </a:lnTo>
                <a:lnTo>
                  <a:pt x="3614" y="3767"/>
                </a:lnTo>
                <a:lnTo>
                  <a:pt x="3614" y="3765"/>
                </a:lnTo>
                <a:lnTo>
                  <a:pt x="3616" y="3765"/>
                </a:lnTo>
                <a:lnTo>
                  <a:pt x="3618" y="3763"/>
                </a:lnTo>
                <a:lnTo>
                  <a:pt x="3618" y="3761"/>
                </a:lnTo>
                <a:lnTo>
                  <a:pt x="3622" y="3761"/>
                </a:lnTo>
                <a:lnTo>
                  <a:pt x="3620" y="3761"/>
                </a:lnTo>
                <a:lnTo>
                  <a:pt x="3620" y="3759"/>
                </a:lnTo>
                <a:lnTo>
                  <a:pt x="3622" y="3759"/>
                </a:lnTo>
                <a:lnTo>
                  <a:pt x="3622" y="3757"/>
                </a:lnTo>
                <a:lnTo>
                  <a:pt x="3624" y="3754"/>
                </a:lnTo>
                <a:lnTo>
                  <a:pt x="3625" y="3752"/>
                </a:lnTo>
                <a:lnTo>
                  <a:pt x="3627" y="3754"/>
                </a:lnTo>
                <a:lnTo>
                  <a:pt x="3627" y="3752"/>
                </a:lnTo>
                <a:lnTo>
                  <a:pt x="3631" y="3748"/>
                </a:lnTo>
                <a:lnTo>
                  <a:pt x="3633" y="3750"/>
                </a:lnTo>
                <a:lnTo>
                  <a:pt x="3633" y="3748"/>
                </a:lnTo>
                <a:lnTo>
                  <a:pt x="3633" y="3746"/>
                </a:lnTo>
                <a:lnTo>
                  <a:pt x="3633" y="3742"/>
                </a:lnTo>
                <a:lnTo>
                  <a:pt x="3629" y="3748"/>
                </a:lnTo>
                <a:lnTo>
                  <a:pt x="3629" y="3744"/>
                </a:lnTo>
                <a:lnTo>
                  <a:pt x="3627" y="3742"/>
                </a:lnTo>
                <a:lnTo>
                  <a:pt x="3625" y="3740"/>
                </a:lnTo>
                <a:lnTo>
                  <a:pt x="3624" y="3738"/>
                </a:lnTo>
                <a:lnTo>
                  <a:pt x="3624" y="3736"/>
                </a:lnTo>
                <a:lnTo>
                  <a:pt x="3625" y="3734"/>
                </a:lnTo>
                <a:lnTo>
                  <a:pt x="3627" y="3734"/>
                </a:lnTo>
                <a:lnTo>
                  <a:pt x="3627" y="3732"/>
                </a:lnTo>
                <a:lnTo>
                  <a:pt x="3629" y="3732"/>
                </a:lnTo>
                <a:lnTo>
                  <a:pt x="3631" y="3731"/>
                </a:lnTo>
                <a:lnTo>
                  <a:pt x="3631" y="3729"/>
                </a:lnTo>
                <a:lnTo>
                  <a:pt x="3633" y="3729"/>
                </a:lnTo>
                <a:lnTo>
                  <a:pt x="3633" y="3727"/>
                </a:lnTo>
                <a:lnTo>
                  <a:pt x="3635" y="3727"/>
                </a:lnTo>
                <a:lnTo>
                  <a:pt x="3635" y="3725"/>
                </a:lnTo>
                <a:lnTo>
                  <a:pt x="3635" y="3723"/>
                </a:lnTo>
                <a:lnTo>
                  <a:pt x="3637" y="3723"/>
                </a:lnTo>
                <a:lnTo>
                  <a:pt x="3637" y="3721"/>
                </a:lnTo>
                <a:lnTo>
                  <a:pt x="3637" y="3719"/>
                </a:lnTo>
                <a:lnTo>
                  <a:pt x="3639" y="3715"/>
                </a:lnTo>
                <a:lnTo>
                  <a:pt x="3641" y="3715"/>
                </a:lnTo>
                <a:lnTo>
                  <a:pt x="3643" y="3715"/>
                </a:lnTo>
                <a:lnTo>
                  <a:pt x="3645" y="3715"/>
                </a:lnTo>
                <a:lnTo>
                  <a:pt x="3647" y="3715"/>
                </a:lnTo>
                <a:lnTo>
                  <a:pt x="3647" y="3713"/>
                </a:lnTo>
                <a:lnTo>
                  <a:pt x="3649" y="3713"/>
                </a:lnTo>
                <a:lnTo>
                  <a:pt x="3650" y="3713"/>
                </a:lnTo>
                <a:lnTo>
                  <a:pt x="3650" y="3715"/>
                </a:lnTo>
                <a:lnTo>
                  <a:pt x="3654" y="3717"/>
                </a:lnTo>
                <a:lnTo>
                  <a:pt x="3652" y="3713"/>
                </a:lnTo>
                <a:lnTo>
                  <a:pt x="3654" y="3713"/>
                </a:lnTo>
                <a:lnTo>
                  <a:pt x="3656" y="3711"/>
                </a:lnTo>
                <a:lnTo>
                  <a:pt x="3656" y="3707"/>
                </a:lnTo>
                <a:lnTo>
                  <a:pt x="3656" y="3704"/>
                </a:lnTo>
                <a:lnTo>
                  <a:pt x="3658" y="3704"/>
                </a:lnTo>
                <a:lnTo>
                  <a:pt x="3658" y="3702"/>
                </a:lnTo>
                <a:lnTo>
                  <a:pt x="3660" y="3700"/>
                </a:lnTo>
                <a:lnTo>
                  <a:pt x="3660" y="3698"/>
                </a:lnTo>
                <a:lnTo>
                  <a:pt x="3660" y="3696"/>
                </a:lnTo>
                <a:lnTo>
                  <a:pt x="3660" y="3694"/>
                </a:lnTo>
                <a:lnTo>
                  <a:pt x="3660" y="3692"/>
                </a:lnTo>
                <a:lnTo>
                  <a:pt x="3660" y="3688"/>
                </a:lnTo>
                <a:lnTo>
                  <a:pt x="3662" y="3688"/>
                </a:lnTo>
                <a:lnTo>
                  <a:pt x="3660" y="3686"/>
                </a:lnTo>
                <a:lnTo>
                  <a:pt x="3660" y="3684"/>
                </a:lnTo>
                <a:lnTo>
                  <a:pt x="3662" y="3684"/>
                </a:lnTo>
                <a:lnTo>
                  <a:pt x="3662" y="3683"/>
                </a:lnTo>
                <a:lnTo>
                  <a:pt x="3662" y="3681"/>
                </a:lnTo>
                <a:lnTo>
                  <a:pt x="3664" y="3679"/>
                </a:lnTo>
                <a:lnTo>
                  <a:pt x="3666" y="3677"/>
                </a:lnTo>
                <a:lnTo>
                  <a:pt x="3666" y="3673"/>
                </a:lnTo>
                <a:lnTo>
                  <a:pt x="3668" y="3673"/>
                </a:lnTo>
                <a:lnTo>
                  <a:pt x="3672" y="3665"/>
                </a:lnTo>
                <a:lnTo>
                  <a:pt x="3673" y="3661"/>
                </a:lnTo>
                <a:lnTo>
                  <a:pt x="3675" y="3661"/>
                </a:lnTo>
                <a:lnTo>
                  <a:pt x="3677" y="3659"/>
                </a:lnTo>
                <a:lnTo>
                  <a:pt x="3675" y="3658"/>
                </a:lnTo>
                <a:lnTo>
                  <a:pt x="3675" y="3656"/>
                </a:lnTo>
                <a:lnTo>
                  <a:pt x="3677" y="3654"/>
                </a:lnTo>
                <a:lnTo>
                  <a:pt x="3679" y="3654"/>
                </a:lnTo>
                <a:lnTo>
                  <a:pt x="3681" y="3654"/>
                </a:lnTo>
                <a:lnTo>
                  <a:pt x="3683" y="3654"/>
                </a:lnTo>
                <a:lnTo>
                  <a:pt x="3683" y="3652"/>
                </a:lnTo>
                <a:lnTo>
                  <a:pt x="3685" y="3652"/>
                </a:lnTo>
                <a:lnTo>
                  <a:pt x="3687" y="3650"/>
                </a:lnTo>
                <a:lnTo>
                  <a:pt x="3687" y="3648"/>
                </a:lnTo>
                <a:lnTo>
                  <a:pt x="3689" y="3648"/>
                </a:lnTo>
                <a:lnTo>
                  <a:pt x="3689" y="3646"/>
                </a:lnTo>
                <a:lnTo>
                  <a:pt x="3691" y="3644"/>
                </a:lnTo>
                <a:lnTo>
                  <a:pt x="3693" y="3642"/>
                </a:lnTo>
                <a:lnTo>
                  <a:pt x="3695" y="3644"/>
                </a:lnTo>
                <a:lnTo>
                  <a:pt x="3697" y="3646"/>
                </a:lnTo>
                <a:lnTo>
                  <a:pt x="3698" y="3644"/>
                </a:lnTo>
                <a:lnTo>
                  <a:pt x="3700" y="3646"/>
                </a:lnTo>
                <a:lnTo>
                  <a:pt x="3702" y="3648"/>
                </a:lnTo>
                <a:lnTo>
                  <a:pt x="3700" y="3650"/>
                </a:lnTo>
                <a:lnTo>
                  <a:pt x="3702" y="3650"/>
                </a:lnTo>
                <a:lnTo>
                  <a:pt x="3702" y="3652"/>
                </a:lnTo>
                <a:lnTo>
                  <a:pt x="3704" y="3654"/>
                </a:lnTo>
                <a:lnTo>
                  <a:pt x="3704" y="3656"/>
                </a:lnTo>
                <a:lnTo>
                  <a:pt x="3706" y="3658"/>
                </a:lnTo>
                <a:lnTo>
                  <a:pt x="3710" y="3658"/>
                </a:lnTo>
                <a:lnTo>
                  <a:pt x="3710" y="3654"/>
                </a:lnTo>
                <a:lnTo>
                  <a:pt x="3714" y="3652"/>
                </a:lnTo>
                <a:lnTo>
                  <a:pt x="3716" y="3652"/>
                </a:lnTo>
                <a:lnTo>
                  <a:pt x="3718" y="3652"/>
                </a:lnTo>
                <a:lnTo>
                  <a:pt x="3723" y="3656"/>
                </a:lnTo>
                <a:lnTo>
                  <a:pt x="3727" y="3658"/>
                </a:lnTo>
                <a:lnTo>
                  <a:pt x="3725" y="3661"/>
                </a:lnTo>
                <a:lnTo>
                  <a:pt x="3723" y="3661"/>
                </a:lnTo>
                <a:lnTo>
                  <a:pt x="3725" y="3667"/>
                </a:lnTo>
                <a:lnTo>
                  <a:pt x="3727" y="3667"/>
                </a:lnTo>
                <a:lnTo>
                  <a:pt x="3729" y="3669"/>
                </a:lnTo>
                <a:lnTo>
                  <a:pt x="3731" y="3669"/>
                </a:lnTo>
                <a:lnTo>
                  <a:pt x="3735" y="3667"/>
                </a:lnTo>
                <a:lnTo>
                  <a:pt x="3735" y="3663"/>
                </a:lnTo>
                <a:lnTo>
                  <a:pt x="3733" y="3663"/>
                </a:lnTo>
                <a:lnTo>
                  <a:pt x="3731" y="3659"/>
                </a:lnTo>
                <a:lnTo>
                  <a:pt x="3731" y="3658"/>
                </a:lnTo>
                <a:lnTo>
                  <a:pt x="3731" y="3656"/>
                </a:lnTo>
                <a:lnTo>
                  <a:pt x="3731" y="3654"/>
                </a:lnTo>
                <a:lnTo>
                  <a:pt x="3731" y="3650"/>
                </a:lnTo>
                <a:lnTo>
                  <a:pt x="3727" y="3650"/>
                </a:lnTo>
                <a:lnTo>
                  <a:pt x="3725" y="3648"/>
                </a:lnTo>
                <a:lnTo>
                  <a:pt x="3727" y="3646"/>
                </a:lnTo>
                <a:lnTo>
                  <a:pt x="3729" y="3644"/>
                </a:lnTo>
                <a:lnTo>
                  <a:pt x="3729" y="3642"/>
                </a:lnTo>
                <a:lnTo>
                  <a:pt x="3729" y="3640"/>
                </a:lnTo>
                <a:lnTo>
                  <a:pt x="3731" y="3640"/>
                </a:lnTo>
                <a:lnTo>
                  <a:pt x="3735" y="3638"/>
                </a:lnTo>
                <a:lnTo>
                  <a:pt x="3737" y="3638"/>
                </a:lnTo>
                <a:lnTo>
                  <a:pt x="3739" y="3638"/>
                </a:lnTo>
                <a:lnTo>
                  <a:pt x="3739" y="3642"/>
                </a:lnTo>
                <a:lnTo>
                  <a:pt x="3739" y="3644"/>
                </a:lnTo>
                <a:lnTo>
                  <a:pt x="3741" y="3644"/>
                </a:lnTo>
                <a:lnTo>
                  <a:pt x="3743" y="3642"/>
                </a:lnTo>
                <a:lnTo>
                  <a:pt x="3745" y="3640"/>
                </a:lnTo>
                <a:lnTo>
                  <a:pt x="3745" y="3638"/>
                </a:lnTo>
                <a:lnTo>
                  <a:pt x="3746" y="3638"/>
                </a:lnTo>
                <a:lnTo>
                  <a:pt x="3746" y="3636"/>
                </a:lnTo>
                <a:lnTo>
                  <a:pt x="3748" y="3636"/>
                </a:lnTo>
                <a:lnTo>
                  <a:pt x="3750" y="3635"/>
                </a:lnTo>
                <a:lnTo>
                  <a:pt x="3756" y="3638"/>
                </a:lnTo>
                <a:lnTo>
                  <a:pt x="3758" y="3638"/>
                </a:lnTo>
                <a:lnTo>
                  <a:pt x="3760" y="3638"/>
                </a:lnTo>
                <a:lnTo>
                  <a:pt x="3764" y="3638"/>
                </a:lnTo>
                <a:lnTo>
                  <a:pt x="3766" y="3640"/>
                </a:lnTo>
                <a:lnTo>
                  <a:pt x="3768" y="3644"/>
                </a:lnTo>
                <a:lnTo>
                  <a:pt x="3770" y="3644"/>
                </a:lnTo>
                <a:lnTo>
                  <a:pt x="3771" y="3644"/>
                </a:lnTo>
                <a:lnTo>
                  <a:pt x="3773" y="3642"/>
                </a:lnTo>
                <a:lnTo>
                  <a:pt x="3773" y="3640"/>
                </a:lnTo>
                <a:lnTo>
                  <a:pt x="3775" y="3638"/>
                </a:lnTo>
                <a:lnTo>
                  <a:pt x="3777" y="3638"/>
                </a:lnTo>
                <a:lnTo>
                  <a:pt x="3779" y="3640"/>
                </a:lnTo>
                <a:lnTo>
                  <a:pt x="3781" y="3642"/>
                </a:lnTo>
                <a:lnTo>
                  <a:pt x="3781" y="3646"/>
                </a:lnTo>
                <a:lnTo>
                  <a:pt x="3779" y="3646"/>
                </a:lnTo>
                <a:lnTo>
                  <a:pt x="3781" y="3650"/>
                </a:lnTo>
                <a:lnTo>
                  <a:pt x="3783" y="3652"/>
                </a:lnTo>
                <a:lnTo>
                  <a:pt x="3783" y="3654"/>
                </a:lnTo>
                <a:lnTo>
                  <a:pt x="3785" y="3656"/>
                </a:lnTo>
                <a:lnTo>
                  <a:pt x="3785" y="3658"/>
                </a:lnTo>
                <a:lnTo>
                  <a:pt x="3787" y="3658"/>
                </a:lnTo>
                <a:lnTo>
                  <a:pt x="3787" y="3659"/>
                </a:lnTo>
                <a:lnTo>
                  <a:pt x="3787" y="3661"/>
                </a:lnTo>
                <a:lnTo>
                  <a:pt x="3789" y="3661"/>
                </a:lnTo>
                <a:lnTo>
                  <a:pt x="3793" y="3663"/>
                </a:lnTo>
                <a:lnTo>
                  <a:pt x="3791" y="3659"/>
                </a:lnTo>
                <a:lnTo>
                  <a:pt x="3793" y="3658"/>
                </a:lnTo>
                <a:lnTo>
                  <a:pt x="3791" y="3654"/>
                </a:lnTo>
                <a:lnTo>
                  <a:pt x="3791" y="3652"/>
                </a:lnTo>
                <a:lnTo>
                  <a:pt x="3793" y="3650"/>
                </a:lnTo>
                <a:lnTo>
                  <a:pt x="3794" y="3650"/>
                </a:lnTo>
                <a:lnTo>
                  <a:pt x="3796" y="3652"/>
                </a:lnTo>
                <a:lnTo>
                  <a:pt x="3796" y="3650"/>
                </a:lnTo>
                <a:lnTo>
                  <a:pt x="3794" y="3648"/>
                </a:lnTo>
                <a:lnTo>
                  <a:pt x="3793" y="3646"/>
                </a:lnTo>
                <a:lnTo>
                  <a:pt x="3793" y="3644"/>
                </a:lnTo>
                <a:lnTo>
                  <a:pt x="3793" y="3638"/>
                </a:lnTo>
                <a:lnTo>
                  <a:pt x="3794" y="3636"/>
                </a:lnTo>
                <a:lnTo>
                  <a:pt x="3793" y="3635"/>
                </a:lnTo>
                <a:lnTo>
                  <a:pt x="3791" y="3633"/>
                </a:lnTo>
                <a:lnTo>
                  <a:pt x="3789" y="3631"/>
                </a:lnTo>
                <a:lnTo>
                  <a:pt x="3787" y="3631"/>
                </a:lnTo>
                <a:lnTo>
                  <a:pt x="3785" y="3629"/>
                </a:lnTo>
                <a:lnTo>
                  <a:pt x="3785" y="3625"/>
                </a:lnTo>
                <a:lnTo>
                  <a:pt x="3787" y="3621"/>
                </a:lnTo>
                <a:lnTo>
                  <a:pt x="3789" y="3621"/>
                </a:lnTo>
                <a:lnTo>
                  <a:pt x="3791" y="3619"/>
                </a:lnTo>
                <a:lnTo>
                  <a:pt x="3793" y="3617"/>
                </a:lnTo>
                <a:lnTo>
                  <a:pt x="3793" y="3615"/>
                </a:lnTo>
                <a:lnTo>
                  <a:pt x="3793" y="3611"/>
                </a:lnTo>
                <a:lnTo>
                  <a:pt x="3791" y="3611"/>
                </a:lnTo>
                <a:lnTo>
                  <a:pt x="3791" y="3608"/>
                </a:lnTo>
                <a:lnTo>
                  <a:pt x="3791" y="3606"/>
                </a:lnTo>
                <a:lnTo>
                  <a:pt x="3793" y="3604"/>
                </a:lnTo>
                <a:lnTo>
                  <a:pt x="3794" y="3606"/>
                </a:lnTo>
                <a:lnTo>
                  <a:pt x="3794" y="3608"/>
                </a:lnTo>
                <a:lnTo>
                  <a:pt x="3796" y="3608"/>
                </a:lnTo>
                <a:lnTo>
                  <a:pt x="3800" y="3610"/>
                </a:lnTo>
                <a:lnTo>
                  <a:pt x="3802" y="3611"/>
                </a:lnTo>
                <a:lnTo>
                  <a:pt x="3804" y="3611"/>
                </a:lnTo>
                <a:lnTo>
                  <a:pt x="3806" y="3613"/>
                </a:lnTo>
                <a:lnTo>
                  <a:pt x="3808" y="3615"/>
                </a:lnTo>
                <a:lnTo>
                  <a:pt x="3810" y="3615"/>
                </a:lnTo>
                <a:lnTo>
                  <a:pt x="3812" y="3617"/>
                </a:lnTo>
                <a:lnTo>
                  <a:pt x="3814" y="3619"/>
                </a:lnTo>
                <a:lnTo>
                  <a:pt x="3814" y="3621"/>
                </a:lnTo>
                <a:lnTo>
                  <a:pt x="3816" y="3623"/>
                </a:lnTo>
                <a:lnTo>
                  <a:pt x="3816" y="3625"/>
                </a:lnTo>
                <a:lnTo>
                  <a:pt x="3816" y="3629"/>
                </a:lnTo>
                <a:lnTo>
                  <a:pt x="3816" y="3631"/>
                </a:lnTo>
                <a:lnTo>
                  <a:pt x="3818" y="3633"/>
                </a:lnTo>
                <a:lnTo>
                  <a:pt x="3818" y="3636"/>
                </a:lnTo>
                <a:lnTo>
                  <a:pt x="3819" y="3635"/>
                </a:lnTo>
                <a:lnTo>
                  <a:pt x="3819" y="3633"/>
                </a:lnTo>
                <a:lnTo>
                  <a:pt x="3819" y="3629"/>
                </a:lnTo>
                <a:lnTo>
                  <a:pt x="3819" y="3627"/>
                </a:lnTo>
                <a:lnTo>
                  <a:pt x="3821" y="3625"/>
                </a:lnTo>
                <a:lnTo>
                  <a:pt x="3821" y="3623"/>
                </a:lnTo>
                <a:lnTo>
                  <a:pt x="3823" y="3623"/>
                </a:lnTo>
                <a:lnTo>
                  <a:pt x="3823" y="3619"/>
                </a:lnTo>
                <a:lnTo>
                  <a:pt x="3823" y="3617"/>
                </a:lnTo>
                <a:lnTo>
                  <a:pt x="3823" y="3615"/>
                </a:lnTo>
                <a:lnTo>
                  <a:pt x="3823" y="3613"/>
                </a:lnTo>
                <a:lnTo>
                  <a:pt x="3823" y="3611"/>
                </a:lnTo>
                <a:lnTo>
                  <a:pt x="3823" y="3608"/>
                </a:lnTo>
                <a:lnTo>
                  <a:pt x="3825" y="3608"/>
                </a:lnTo>
                <a:lnTo>
                  <a:pt x="3821" y="3608"/>
                </a:lnTo>
                <a:lnTo>
                  <a:pt x="3819" y="3608"/>
                </a:lnTo>
                <a:lnTo>
                  <a:pt x="3819" y="3606"/>
                </a:lnTo>
                <a:lnTo>
                  <a:pt x="3818" y="3604"/>
                </a:lnTo>
                <a:lnTo>
                  <a:pt x="3818" y="3602"/>
                </a:lnTo>
                <a:lnTo>
                  <a:pt x="3816" y="3606"/>
                </a:lnTo>
                <a:lnTo>
                  <a:pt x="3812" y="3606"/>
                </a:lnTo>
                <a:lnTo>
                  <a:pt x="3810" y="3606"/>
                </a:lnTo>
                <a:lnTo>
                  <a:pt x="3808" y="3608"/>
                </a:lnTo>
                <a:lnTo>
                  <a:pt x="3806" y="3606"/>
                </a:lnTo>
                <a:lnTo>
                  <a:pt x="3808" y="3604"/>
                </a:lnTo>
                <a:lnTo>
                  <a:pt x="3806" y="3600"/>
                </a:lnTo>
                <a:lnTo>
                  <a:pt x="3804" y="3596"/>
                </a:lnTo>
                <a:lnTo>
                  <a:pt x="3802" y="3594"/>
                </a:lnTo>
                <a:lnTo>
                  <a:pt x="3804" y="3594"/>
                </a:lnTo>
                <a:lnTo>
                  <a:pt x="3806" y="3592"/>
                </a:lnTo>
                <a:lnTo>
                  <a:pt x="3808" y="3590"/>
                </a:lnTo>
                <a:lnTo>
                  <a:pt x="3808" y="3588"/>
                </a:lnTo>
                <a:lnTo>
                  <a:pt x="3808" y="3585"/>
                </a:lnTo>
                <a:lnTo>
                  <a:pt x="3806" y="3581"/>
                </a:lnTo>
                <a:lnTo>
                  <a:pt x="3808" y="3581"/>
                </a:lnTo>
                <a:lnTo>
                  <a:pt x="3812" y="3581"/>
                </a:lnTo>
                <a:lnTo>
                  <a:pt x="3814" y="3579"/>
                </a:lnTo>
                <a:lnTo>
                  <a:pt x="3816" y="3577"/>
                </a:lnTo>
                <a:lnTo>
                  <a:pt x="3818" y="3577"/>
                </a:lnTo>
                <a:lnTo>
                  <a:pt x="3819" y="3577"/>
                </a:lnTo>
                <a:lnTo>
                  <a:pt x="3821" y="3579"/>
                </a:lnTo>
                <a:lnTo>
                  <a:pt x="3823" y="3581"/>
                </a:lnTo>
                <a:lnTo>
                  <a:pt x="3825" y="3581"/>
                </a:lnTo>
                <a:lnTo>
                  <a:pt x="3827" y="3581"/>
                </a:lnTo>
                <a:lnTo>
                  <a:pt x="3831" y="3583"/>
                </a:lnTo>
                <a:lnTo>
                  <a:pt x="3833" y="3585"/>
                </a:lnTo>
                <a:lnTo>
                  <a:pt x="3835" y="3585"/>
                </a:lnTo>
                <a:lnTo>
                  <a:pt x="3837" y="3587"/>
                </a:lnTo>
                <a:lnTo>
                  <a:pt x="3839" y="3587"/>
                </a:lnTo>
                <a:lnTo>
                  <a:pt x="3841" y="3588"/>
                </a:lnTo>
                <a:lnTo>
                  <a:pt x="3841" y="3590"/>
                </a:lnTo>
                <a:lnTo>
                  <a:pt x="3842" y="3594"/>
                </a:lnTo>
                <a:lnTo>
                  <a:pt x="3844" y="3596"/>
                </a:lnTo>
                <a:lnTo>
                  <a:pt x="3846" y="3600"/>
                </a:lnTo>
                <a:lnTo>
                  <a:pt x="3848" y="3604"/>
                </a:lnTo>
                <a:lnTo>
                  <a:pt x="3850" y="3606"/>
                </a:lnTo>
                <a:lnTo>
                  <a:pt x="3852" y="3608"/>
                </a:lnTo>
                <a:lnTo>
                  <a:pt x="3854" y="3610"/>
                </a:lnTo>
                <a:lnTo>
                  <a:pt x="3856" y="3611"/>
                </a:lnTo>
                <a:lnTo>
                  <a:pt x="3854" y="3613"/>
                </a:lnTo>
                <a:lnTo>
                  <a:pt x="3854" y="3615"/>
                </a:lnTo>
                <a:lnTo>
                  <a:pt x="3854" y="3617"/>
                </a:lnTo>
                <a:lnTo>
                  <a:pt x="3854" y="3621"/>
                </a:lnTo>
                <a:lnTo>
                  <a:pt x="3854" y="3623"/>
                </a:lnTo>
                <a:lnTo>
                  <a:pt x="3854" y="3625"/>
                </a:lnTo>
                <a:lnTo>
                  <a:pt x="3856" y="3627"/>
                </a:lnTo>
                <a:lnTo>
                  <a:pt x="3856" y="3631"/>
                </a:lnTo>
                <a:lnTo>
                  <a:pt x="3858" y="3631"/>
                </a:lnTo>
                <a:lnTo>
                  <a:pt x="3858" y="3629"/>
                </a:lnTo>
                <a:lnTo>
                  <a:pt x="3860" y="3627"/>
                </a:lnTo>
                <a:lnTo>
                  <a:pt x="3860" y="3623"/>
                </a:lnTo>
                <a:lnTo>
                  <a:pt x="3860" y="3621"/>
                </a:lnTo>
                <a:lnTo>
                  <a:pt x="3860" y="3619"/>
                </a:lnTo>
                <a:lnTo>
                  <a:pt x="3860" y="3617"/>
                </a:lnTo>
                <a:lnTo>
                  <a:pt x="3858" y="3611"/>
                </a:lnTo>
                <a:lnTo>
                  <a:pt x="3858" y="3608"/>
                </a:lnTo>
                <a:lnTo>
                  <a:pt x="3856" y="3606"/>
                </a:lnTo>
                <a:lnTo>
                  <a:pt x="3856" y="3604"/>
                </a:lnTo>
                <a:lnTo>
                  <a:pt x="3856" y="3602"/>
                </a:lnTo>
                <a:lnTo>
                  <a:pt x="3854" y="3598"/>
                </a:lnTo>
                <a:lnTo>
                  <a:pt x="3856" y="3596"/>
                </a:lnTo>
                <a:lnTo>
                  <a:pt x="3856" y="3594"/>
                </a:lnTo>
                <a:lnTo>
                  <a:pt x="3858" y="3590"/>
                </a:lnTo>
                <a:lnTo>
                  <a:pt x="3860" y="3588"/>
                </a:lnTo>
                <a:lnTo>
                  <a:pt x="3858" y="3588"/>
                </a:lnTo>
                <a:lnTo>
                  <a:pt x="3856" y="3588"/>
                </a:lnTo>
                <a:lnTo>
                  <a:pt x="3856" y="3587"/>
                </a:lnTo>
                <a:lnTo>
                  <a:pt x="3854" y="3583"/>
                </a:lnTo>
                <a:lnTo>
                  <a:pt x="3854" y="3579"/>
                </a:lnTo>
                <a:lnTo>
                  <a:pt x="3854" y="3575"/>
                </a:lnTo>
                <a:lnTo>
                  <a:pt x="3854" y="3573"/>
                </a:lnTo>
                <a:lnTo>
                  <a:pt x="3856" y="3569"/>
                </a:lnTo>
                <a:lnTo>
                  <a:pt x="3858" y="3567"/>
                </a:lnTo>
                <a:lnTo>
                  <a:pt x="3860" y="3565"/>
                </a:lnTo>
                <a:lnTo>
                  <a:pt x="3860" y="3563"/>
                </a:lnTo>
                <a:lnTo>
                  <a:pt x="3862" y="3560"/>
                </a:lnTo>
                <a:lnTo>
                  <a:pt x="3864" y="3558"/>
                </a:lnTo>
                <a:lnTo>
                  <a:pt x="3866" y="3556"/>
                </a:lnTo>
                <a:lnTo>
                  <a:pt x="3867" y="3554"/>
                </a:lnTo>
                <a:lnTo>
                  <a:pt x="3867" y="3552"/>
                </a:lnTo>
                <a:lnTo>
                  <a:pt x="3867" y="3550"/>
                </a:lnTo>
                <a:lnTo>
                  <a:pt x="3869" y="3552"/>
                </a:lnTo>
                <a:lnTo>
                  <a:pt x="3871" y="3552"/>
                </a:lnTo>
                <a:lnTo>
                  <a:pt x="3873" y="3554"/>
                </a:lnTo>
                <a:lnTo>
                  <a:pt x="3875" y="3554"/>
                </a:lnTo>
                <a:lnTo>
                  <a:pt x="3877" y="3554"/>
                </a:lnTo>
                <a:lnTo>
                  <a:pt x="3879" y="3552"/>
                </a:lnTo>
                <a:lnTo>
                  <a:pt x="3881" y="3550"/>
                </a:lnTo>
                <a:lnTo>
                  <a:pt x="3883" y="3550"/>
                </a:lnTo>
                <a:lnTo>
                  <a:pt x="3885" y="3550"/>
                </a:lnTo>
                <a:lnTo>
                  <a:pt x="3887" y="3550"/>
                </a:lnTo>
                <a:lnTo>
                  <a:pt x="3889" y="3550"/>
                </a:lnTo>
                <a:lnTo>
                  <a:pt x="3890" y="3548"/>
                </a:lnTo>
                <a:lnTo>
                  <a:pt x="3890" y="3546"/>
                </a:lnTo>
                <a:lnTo>
                  <a:pt x="3892" y="3544"/>
                </a:lnTo>
                <a:lnTo>
                  <a:pt x="3894" y="3544"/>
                </a:lnTo>
                <a:lnTo>
                  <a:pt x="3896" y="3544"/>
                </a:lnTo>
                <a:lnTo>
                  <a:pt x="3900" y="3544"/>
                </a:lnTo>
                <a:lnTo>
                  <a:pt x="3902" y="3544"/>
                </a:lnTo>
                <a:lnTo>
                  <a:pt x="3904" y="3542"/>
                </a:lnTo>
                <a:lnTo>
                  <a:pt x="3904" y="3540"/>
                </a:lnTo>
                <a:lnTo>
                  <a:pt x="3906" y="3540"/>
                </a:lnTo>
                <a:lnTo>
                  <a:pt x="3908" y="3539"/>
                </a:lnTo>
                <a:lnTo>
                  <a:pt x="3910" y="3539"/>
                </a:lnTo>
                <a:lnTo>
                  <a:pt x="3914" y="3540"/>
                </a:lnTo>
                <a:lnTo>
                  <a:pt x="3915" y="3542"/>
                </a:lnTo>
                <a:lnTo>
                  <a:pt x="3917" y="3542"/>
                </a:lnTo>
                <a:lnTo>
                  <a:pt x="3919" y="3544"/>
                </a:lnTo>
                <a:lnTo>
                  <a:pt x="3921" y="3544"/>
                </a:lnTo>
                <a:lnTo>
                  <a:pt x="3925" y="3542"/>
                </a:lnTo>
                <a:lnTo>
                  <a:pt x="3927" y="3542"/>
                </a:lnTo>
                <a:lnTo>
                  <a:pt x="3929" y="3542"/>
                </a:lnTo>
                <a:lnTo>
                  <a:pt x="3937" y="3537"/>
                </a:lnTo>
                <a:lnTo>
                  <a:pt x="3940" y="3537"/>
                </a:lnTo>
                <a:lnTo>
                  <a:pt x="3946" y="3546"/>
                </a:lnTo>
                <a:lnTo>
                  <a:pt x="3946" y="3550"/>
                </a:lnTo>
                <a:lnTo>
                  <a:pt x="3944" y="3550"/>
                </a:lnTo>
                <a:lnTo>
                  <a:pt x="3940" y="3556"/>
                </a:lnTo>
                <a:lnTo>
                  <a:pt x="3940" y="3563"/>
                </a:lnTo>
                <a:lnTo>
                  <a:pt x="3935" y="3565"/>
                </a:lnTo>
                <a:lnTo>
                  <a:pt x="3931" y="3563"/>
                </a:lnTo>
                <a:lnTo>
                  <a:pt x="3931" y="3560"/>
                </a:lnTo>
                <a:lnTo>
                  <a:pt x="3935" y="3558"/>
                </a:lnTo>
                <a:lnTo>
                  <a:pt x="3937" y="3552"/>
                </a:lnTo>
                <a:lnTo>
                  <a:pt x="3937" y="3544"/>
                </a:lnTo>
                <a:lnTo>
                  <a:pt x="3935" y="3542"/>
                </a:lnTo>
                <a:lnTo>
                  <a:pt x="3933" y="3542"/>
                </a:lnTo>
                <a:lnTo>
                  <a:pt x="3931" y="3544"/>
                </a:lnTo>
                <a:lnTo>
                  <a:pt x="3929" y="3548"/>
                </a:lnTo>
                <a:lnTo>
                  <a:pt x="3927" y="3548"/>
                </a:lnTo>
                <a:lnTo>
                  <a:pt x="3923" y="3548"/>
                </a:lnTo>
                <a:lnTo>
                  <a:pt x="3921" y="3550"/>
                </a:lnTo>
                <a:lnTo>
                  <a:pt x="3923" y="3554"/>
                </a:lnTo>
                <a:lnTo>
                  <a:pt x="3921" y="3554"/>
                </a:lnTo>
                <a:lnTo>
                  <a:pt x="3921" y="3556"/>
                </a:lnTo>
                <a:lnTo>
                  <a:pt x="3923" y="3558"/>
                </a:lnTo>
                <a:lnTo>
                  <a:pt x="3923" y="3560"/>
                </a:lnTo>
                <a:lnTo>
                  <a:pt x="3923" y="3562"/>
                </a:lnTo>
                <a:lnTo>
                  <a:pt x="3923" y="3563"/>
                </a:lnTo>
                <a:lnTo>
                  <a:pt x="3923" y="3565"/>
                </a:lnTo>
                <a:lnTo>
                  <a:pt x="3923" y="3567"/>
                </a:lnTo>
                <a:lnTo>
                  <a:pt x="3925" y="3569"/>
                </a:lnTo>
                <a:lnTo>
                  <a:pt x="3927" y="3571"/>
                </a:lnTo>
                <a:lnTo>
                  <a:pt x="3929" y="3571"/>
                </a:lnTo>
                <a:lnTo>
                  <a:pt x="3931" y="3571"/>
                </a:lnTo>
                <a:lnTo>
                  <a:pt x="3933" y="3571"/>
                </a:lnTo>
                <a:lnTo>
                  <a:pt x="3935" y="3571"/>
                </a:lnTo>
                <a:lnTo>
                  <a:pt x="3937" y="3571"/>
                </a:lnTo>
                <a:lnTo>
                  <a:pt x="3938" y="3573"/>
                </a:lnTo>
                <a:lnTo>
                  <a:pt x="3940" y="3573"/>
                </a:lnTo>
                <a:lnTo>
                  <a:pt x="3942" y="3573"/>
                </a:lnTo>
                <a:lnTo>
                  <a:pt x="3944" y="3573"/>
                </a:lnTo>
                <a:lnTo>
                  <a:pt x="3946" y="3573"/>
                </a:lnTo>
                <a:lnTo>
                  <a:pt x="3948" y="3575"/>
                </a:lnTo>
                <a:lnTo>
                  <a:pt x="3950" y="3575"/>
                </a:lnTo>
                <a:lnTo>
                  <a:pt x="3948" y="3571"/>
                </a:lnTo>
                <a:lnTo>
                  <a:pt x="3948" y="3569"/>
                </a:lnTo>
                <a:lnTo>
                  <a:pt x="3946" y="3567"/>
                </a:lnTo>
                <a:lnTo>
                  <a:pt x="3946" y="3565"/>
                </a:lnTo>
                <a:lnTo>
                  <a:pt x="3946" y="3563"/>
                </a:lnTo>
                <a:lnTo>
                  <a:pt x="3946" y="3562"/>
                </a:lnTo>
                <a:lnTo>
                  <a:pt x="3946" y="3560"/>
                </a:lnTo>
                <a:lnTo>
                  <a:pt x="3946" y="3558"/>
                </a:lnTo>
                <a:lnTo>
                  <a:pt x="3950" y="3556"/>
                </a:lnTo>
                <a:lnTo>
                  <a:pt x="3952" y="3556"/>
                </a:lnTo>
                <a:lnTo>
                  <a:pt x="3954" y="3556"/>
                </a:lnTo>
                <a:lnTo>
                  <a:pt x="3956" y="3556"/>
                </a:lnTo>
                <a:lnTo>
                  <a:pt x="3956" y="3558"/>
                </a:lnTo>
                <a:lnTo>
                  <a:pt x="3958" y="3562"/>
                </a:lnTo>
                <a:lnTo>
                  <a:pt x="3958" y="3563"/>
                </a:lnTo>
                <a:lnTo>
                  <a:pt x="3958" y="3565"/>
                </a:lnTo>
                <a:lnTo>
                  <a:pt x="3960" y="3569"/>
                </a:lnTo>
                <a:lnTo>
                  <a:pt x="3962" y="3573"/>
                </a:lnTo>
                <a:lnTo>
                  <a:pt x="3963" y="3573"/>
                </a:lnTo>
                <a:lnTo>
                  <a:pt x="3963" y="3575"/>
                </a:lnTo>
                <a:lnTo>
                  <a:pt x="3967" y="3575"/>
                </a:lnTo>
                <a:lnTo>
                  <a:pt x="3969" y="3579"/>
                </a:lnTo>
                <a:lnTo>
                  <a:pt x="3971" y="3579"/>
                </a:lnTo>
                <a:lnTo>
                  <a:pt x="3971" y="3583"/>
                </a:lnTo>
                <a:lnTo>
                  <a:pt x="3973" y="3585"/>
                </a:lnTo>
                <a:lnTo>
                  <a:pt x="3975" y="3585"/>
                </a:lnTo>
                <a:lnTo>
                  <a:pt x="3975" y="3583"/>
                </a:lnTo>
                <a:lnTo>
                  <a:pt x="3975" y="3581"/>
                </a:lnTo>
                <a:lnTo>
                  <a:pt x="3977" y="3577"/>
                </a:lnTo>
                <a:lnTo>
                  <a:pt x="3975" y="3577"/>
                </a:lnTo>
                <a:lnTo>
                  <a:pt x="3973" y="3575"/>
                </a:lnTo>
                <a:lnTo>
                  <a:pt x="3971" y="3573"/>
                </a:lnTo>
                <a:lnTo>
                  <a:pt x="3971" y="3571"/>
                </a:lnTo>
                <a:lnTo>
                  <a:pt x="3969" y="3567"/>
                </a:lnTo>
                <a:lnTo>
                  <a:pt x="3969" y="3563"/>
                </a:lnTo>
                <a:lnTo>
                  <a:pt x="3969" y="3560"/>
                </a:lnTo>
                <a:lnTo>
                  <a:pt x="3967" y="3556"/>
                </a:lnTo>
                <a:lnTo>
                  <a:pt x="3967" y="3552"/>
                </a:lnTo>
                <a:lnTo>
                  <a:pt x="3965" y="3550"/>
                </a:lnTo>
                <a:lnTo>
                  <a:pt x="3963" y="3548"/>
                </a:lnTo>
                <a:lnTo>
                  <a:pt x="3962" y="3546"/>
                </a:lnTo>
                <a:lnTo>
                  <a:pt x="3962" y="3544"/>
                </a:lnTo>
                <a:lnTo>
                  <a:pt x="3962" y="3542"/>
                </a:lnTo>
                <a:lnTo>
                  <a:pt x="3960" y="3540"/>
                </a:lnTo>
                <a:lnTo>
                  <a:pt x="3960" y="3539"/>
                </a:lnTo>
                <a:lnTo>
                  <a:pt x="3958" y="3539"/>
                </a:lnTo>
                <a:lnTo>
                  <a:pt x="3958" y="3537"/>
                </a:lnTo>
                <a:lnTo>
                  <a:pt x="3954" y="3533"/>
                </a:lnTo>
                <a:lnTo>
                  <a:pt x="3954" y="3529"/>
                </a:lnTo>
                <a:lnTo>
                  <a:pt x="3954" y="3527"/>
                </a:lnTo>
                <a:lnTo>
                  <a:pt x="3956" y="3525"/>
                </a:lnTo>
                <a:lnTo>
                  <a:pt x="3960" y="3519"/>
                </a:lnTo>
                <a:lnTo>
                  <a:pt x="3960" y="3517"/>
                </a:lnTo>
                <a:lnTo>
                  <a:pt x="3960" y="3515"/>
                </a:lnTo>
                <a:lnTo>
                  <a:pt x="3960" y="3514"/>
                </a:lnTo>
                <a:lnTo>
                  <a:pt x="3962" y="3514"/>
                </a:lnTo>
                <a:lnTo>
                  <a:pt x="3963" y="3515"/>
                </a:lnTo>
                <a:lnTo>
                  <a:pt x="3965" y="3515"/>
                </a:lnTo>
                <a:lnTo>
                  <a:pt x="3967" y="3517"/>
                </a:lnTo>
                <a:lnTo>
                  <a:pt x="3969" y="3517"/>
                </a:lnTo>
                <a:lnTo>
                  <a:pt x="3971" y="3517"/>
                </a:lnTo>
                <a:lnTo>
                  <a:pt x="3973" y="3519"/>
                </a:lnTo>
                <a:lnTo>
                  <a:pt x="3975" y="3519"/>
                </a:lnTo>
                <a:lnTo>
                  <a:pt x="3975" y="3521"/>
                </a:lnTo>
                <a:lnTo>
                  <a:pt x="3977" y="3521"/>
                </a:lnTo>
                <a:lnTo>
                  <a:pt x="3979" y="3521"/>
                </a:lnTo>
                <a:lnTo>
                  <a:pt x="3983" y="3521"/>
                </a:lnTo>
                <a:lnTo>
                  <a:pt x="3985" y="3523"/>
                </a:lnTo>
                <a:lnTo>
                  <a:pt x="3987" y="3523"/>
                </a:lnTo>
                <a:lnTo>
                  <a:pt x="3988" y="3521"/>
                </a:lnTo>
                <a:lnTo>
                  <a:pt x="3990" y="3523"/>
                </a:lnTo>
                <a:lnTo>
                  <a:pt x="3992" y="3523"/>
                </a:lnTo>
                <a:lnTo>
                  <a:pt x="3994" y="3525"/>
                </a:lnTo>
                <a:lnTo>
                  <a:pt x="3996" y="3527"/>
                </a:lnTo>
                <a:lnTo>
                  <a:pt x="3996" y="3529"/>
                </a:lnTo>
                <a:lnTo>
                  <a:pt x="3996" y="3531"/>
                </a:lnTo>
                <a:lnTo>
                  <a:pt x="3996" y="3535"/>
                </a:lnTo>
                <a:lnTo>
                  <a:pt x="3994" y="3537"/>
                </a:lnTo>
                <a:lnTo>
                  <a:pt x="3994" y="3535"/>
                </a:lnTo>
                <a:lnTo>
                  <a:pt x="3992" y="3535"/>
                </a:lnTo>
                <a:lnTo>
                  <a:pt x="3990" y="3535"/>
                </a:lnTo>
                <a:lnTo>
                  <a:pt x="3988" y="3535"/>
                </a:lnTo>
                <a:lnTo>
                  <a:pt x="3985" y="3537"/>
                </a:lnTo>
                <a:lnTo>
                  <a:pt x="3985" y="3539"/>
                </a:lnTo>
                <a:lnTo>
                  <a:pt x="3981" y="3540"/>
                </a:lnTo>
                <a:lnTo>
                  <a:pt x="3979" y="3540"/>
                </a:lnTo>
                <a:lnTo>
                  <a:pt x="3977" y="3540"/>
                </a:lnTo>
                <a:lnTo>
                  <a:pt x="3975" y="3540"/>
                </a:lnTo>
                <a:lnTo>
                  <a:pt x="3973" y="3540"/>
                </a:lnTo>
                <a:lnTo>
                  <a:pt x="3977" y="3542"/>
                </a:lnTo>
                <a:lnTo>
                  <a:pt x="3979" y="3542"/>
                </a:lnTo>
                <a:lnTo>
                  <a:pt x="3981" y="3542"/>
                </a:lnTo>
                <a:lnTo>
                  <a:pt x="3983" y="3542"/>
                </a:lnTo>
                <a:lnTo>
                  <a:pt x="3985" y="3540"/>
                </a:lnTo>
                <a:lnTo>
                  <a:pt x="3987" y="3544"/>
                </a:lnTo>
                <a:lnTo>
                  <a:pt x="3990" y="3544"/>
                </a:lnTo>
                <a:lnTo>
                  <a:pt x="3992" y="3544"/>
                </a:lnTo>
                <a:lnTo>
                  <a:pt x="3994" y="3546"/>
                </a:lnTo>
                <a:lnTo>
                  <a:pt x="3992" y="3550"/>
                </a:lnTo>
                <a:lnTo>
                  <a:pt x="3990" y="3552"/>
                </a:lnTo>
                <a:lnTo>
                  <a:pt x="3992" y="3554"/>
                </a:lnTo>
                <a:lnTo>
                  <a:pt x="3994" y="3554"/>
                </a:lnTo>
                <a:lnTo>
                  <a:pt x="3998" y="3554"/>
                </a:lnTo>
                <a:lnTo>
                  <a:pt x="4000" y="3556"/>
                </a:lnTo>
                <a:lnTo>
                  <a:pt x="4000" y="3558"/>
                </a:lnTo>
                <a:lnTo>
                  <a:pt x="4000" y="3562"/>
                </a:lnTo>
                <a:lnTo>
                  <a:pt x="4002" y="3563"/>
                </a:lnTo>
                <a:lnTo>
                  <a:pt x="4004" y="3563"/>
                </a:lnTo>
                <a:lnTo>
                  <a:pt x="4004" y="3562"/>
                </a:lnTo>
                <a:lnTo>
                  <a:pt x="4004" y="3560"/>
                </a:lnTo>
                <a:lnTo>
                  <a:pt x="4004" y="3558"/>
                </a:lnTo>
                <a:lnTo>
                  <a:pt x="4002" y="3556"/>
                </a:lnTo>
                <a:lnTo>
                  <a:pt x="4000" y="3552"/>
                </a:lnTo>
                <a:lnTo>
                  <a:pt x="3998" y="3552"/>
                </a:lnTo>
                <a:lnTo>
                  <a:pt x="3996" y="3552"/>
                </a:lnTo>
                <a:lnTo>
                  <a:pt x="3994" y="3550"/>
                </a:lnTo>
                <a:lnTo>
                  <a:pt x="3994" y="3546"/>
                </a:lnTo>
                <a:lnTo>
                  <a:pt x="4000" y="3546"/>
                </a:lnTo>
                <a:lnTo>
                  <a:pt x="4004" y="3548"/>
                </a:lnTo>
                <a:lnTo>
                  <a:pt x="4006" y="3548"/>
                </a:lnTo>
                <a:lnTo>
                  <a:pt x="4010" y="3548"/>
                </a:lnTo>
                <a:lnTo>
                  <a:pt x="4011" y="3548"/>
                </a:lnTo>
                <a:lnTo>
                  <a:pt x="4017" y="3544"/>
                </a:lnTo>
                <a:lnTo>
                  <a:pt x="4019" y="3546"/>
                </a:lnTo>
                <a:lnTo>
                  <a:pt x="4023" y="3546"/>
                </a:lnTo>
                <a:lnTo>
                  <a:pt x="4025" y="3548"/>
                </a:lnTo>
                <a:lnTo>
                  <a:pt x="4025" y="3550"/>
                </a:lnTo>
                <a:lnTo>
                  <a:pt x="4027" y="3552"/>
                </a:lnTo>
                <a:lnTo>
                  <a:pt x="4029" y="3550"/>
                </a:lnTo>
                <a:lnTo>
                  <a:pt x="4029" y="3546"/>
                </a:lnTo>
                <a:lnTo>
                  <a:pt x="4031" y="3540"/>
                </a:lnTo>
                <a:lnTo>
                  <a:pt x="4033" y="3542"/>
                </a:lnTo>
                <a:lnTo>
                  <a:pt x="4035" y="3544"/>
                </a:lnTo>
                <a:lnTo>
                  <a:pt x="4040" y="3548"/>
                </a:lnTo>
                <a:lnTo>
                  <a:pt x="4040" y="3552"/>
                </a:lnTo>
                <a:lnTo>
                  <a:pt x="4038" y="3556"/>
                </a:lnTo>
                <a:lnTo>
                  <a:pt x="4038" y="3560"/>
                </a:lnTo>
                <a:lnTo>
                  <a:pt x="4040" y="3562"/>
                </a:lnTo>
                <a:lnTo>
                  <a:pt x="4042" y="3558"/>
                </a:lnTo>
                <a:lnTo>
                  <a:pt x="4044" y="3556"/>
                </a:lnTo>
                <a:lnTo>
                  <a:pt x="4044" y="3552"/>
                </a:lnTo>
                <a:lnTo>
                  <a:pt x="4042" y="3548"/>
                </a:lnTo>
                <a:lnTo>
                  <a:pt x="4040" y="3542"/>
                </a:lnTo>
                <a:lnTo>
                  <a:pt x="4042" y="3540"/>
                </a:lnTo>
                <a:lnTo>
                  <a:pt x="4044" y="3539"/>
                </a:lnTo>
                <a:lnTo>
                  <a:pt x="4046" y="3535"/>
                </a:lnTo>
                <a:lnTo>
                  <a:pt x="4046" y="3533"/>
                </a:lnTo>
                <a:lnTo>
                  <a:pt x="4042" y="3531"/>
                </a:lnTo>
                <a:lnTo>
                  <a:pt x="4040" y="3531"/>
                </a:lnTo>
                <a:lnTo>
                  <a:pt x="4038" y="3529"/>
                </a:lnTo>
                <a:lnTo>
                  <a:pt x="4036" y="3527"/>
                </a:lnTo>
                <a:lnTo>
                  <a:pt x="4035" y="3527"/>
                </a:lnTo>
                <a:lnTo>
                  <a:pt x="4031" y="3527"/>
                </a:lnTo>
                <a:lnTo>
                  <a:pt x="4029" y="3531"/>
                </a:lnTo>
                <a:lnTo>
                  <a:pt x="4023" y="3533"/>
                </a:lnTo>
                <a:lnTo>
                  <a:pt x="4019" y="3531"/>
                </a:lnTo>
                <a:lnTo>
                  <a:pt x="4013" y="3527"/>
                </a:lnTo>
                <a:lnTo>
                  <a:pt x="4011" y="3517"/>
                </a:lnTo>
                <a:lnTo>
                  <a:pt x="4015" y="3506"/>
                </a:lnTo>
                <a:lnTo>
                  <a:pt x="4019" y="3506"/>
                </a:lnTo>
                <a:lnTo>
                  <a:pt x="4033" y="3523"/>
                </a:lnTo>
                <a:lnTo>
                  <a:pt x="4040" y="3527"/>
                </a:lnTo>
                <a:lnTo>
                  <a:pt x="4046" y="3529"/>
                </a:lnTo>
                <a:lnTo>
                  <a:pt x="4048" y="3531"/>
                </a:lnTo>
                <a:lnTo>
                  <a:pt x="4050" y="3531"/>
                </a:lnTo>
                <a:lnTo>
                  <a:pt x="4050" y="3529"/>
                </a:lnTo>
                <a:lnTo>
                  <a:pt x="4054" y="3529"/>
                </a:lnTo>
                <a:lnTo>
                  <a:pt x="4058" y="3527"/>
                </a:lnTo>
                <a:lnTo>
                  <a:pt x="4061" y="3527"/>
                </a:lnTo>
                <a:lnTo>
                  <a:pt x="4063" y="3527"/>
                </a:lnTo>
                <a:lnTo>
                  <a:pt x="4065" y="3529"/>
                </a:lnTo>
                <a:lnTo>
                  <a:pt x="4071" y="3529"/>
                </a:lnTo>
                <a:lnTo>
                  <a:pt x="4077" y="3531"/>
                </a:lnTo>
                <a:lnTo>
                  <a:pt x="4081" y="3531"/>
                </a:lnTo>
                <a:lnTo>
                  <a:pt x="4083" y="3533"/>
                </a:lnTo>
                <a:lnTo>
                  <a:pt x="4084" y="3533"/>
                </a:lnTo>
                <a:lnTo>
                  <a:pt x="4088" y="3535"/>
                </a:lnTo>
                <a:lnTo>
                  <a:pt x="4090" y="3535"/>
                </a:lnTo>
                <a:lnTo>
                  <a:pt x="4092" y="3537"/>
                </a:lnTo>
                <a:lnTo>
                  <a:pt x="4096" y="3539"/>
                </a:lnTo>
                <a:lnTo>
                  <a:pt x="4098" y="3539"/>
                </a:lnTo>
                <a:lnTo>
                  <a:pt x="4102" y="3540"/>
                </a:lnTo>
                <a:lnTo>
                  <a:pt x="4106" y="3542"/>
                </a:lnTo>
                <a:lnTo>
                  <a:pt x="4107" y="3542"/>
                </a:lnTo>
                <a:lnTo>
                  <a:pt x="4109" y="3542"/>
                </a:lnTo>
                <a:lnTo>
                  <a:pt x="4111" y="3542"/>
                </a:lnTo>
                <a:lnTo>
                  <a:pt x="4113" y="3542"/>
                </a:lnTo>
                <a:lnTo>
                  <a:pt x="4115" y="3542"/>
                </a:lnTo>
                <a:lnTo>
                  <a:pt x="4117" y="3542"/>
                </a:lnTo>
                <a:lnTo>
                  <a:pt x="4117" y="3544"/>
                </a:lnTo>
                <a:lnTo>
                  <a:pt x="4119" y="3544"/>
                </a:lnTo>
                <a:lnTo>
                  <a:pt x="4119" y="3546"/>
                </a:lnTo>
                <a:lnTo>
                  <a:pt x="4123" y="3548"/>
                </a:lnTo>
                <a:lnTo>
                  <a:pt x="4123" y="3556"/>
                </a:lnTo>
                <a:lnTo>
                  <a:pt x="4127" y="3556"/>
                </a:lnTo>
                <a:lnTo>
                  <a:pt x="4129" y="3554"/>
                </a:lnTo>
                <a:lnTo>
                  <a:pt x="4131" y="3554"/>
                </a:lnTo>
                <a:lnTo>
                  <a:pt x="4136" y="3558"/>
                </a:lnTo>
                <a:lnTo>
                  <a:pt x="4140" y="3562"/>
                </a:lnTo>
                <a:lnTo>
                  <a:pt x="4142" y="3562"/>
                </a:lnTo>
                <a:lnTo>
                  <a:pt x="4142" y="3560"/>
                </a:lnTo>
                <a:lnTo>
                  <a:pt x="4140" y="3556"/>
                </a:lnTo>
                <a:lnTo>
                  <a:pt x="4136" y="3554"/>
                </a:lnTo>
                <a:lnTo>
                  <a:pt x="4132" y="3552"/>
                </a:lnTo>
                <a:lnTo>
                  <a:pt x="4129" y="3548"/>
                </a:lnTo>
                <a:lnTo>
                  <a:pt x="4129" y="3546"/>
                </a:lnTo>
                <a:lnTo>
                  <a:pt x="4134" y="3542"/>
                </a:lnTo>
                <a:lnTo>
                  <a:pt x="4136" y="3540"/>
                </a:lnTo>
                <a:lnTo>
                  <a:pt x="4142" y="3539"/>
                </a:lnTo>
                <a:lnTo>
                  <a:pt x="4148" y="3537"/>
                </a:lnTo>
                <a:lnTo>
                  <a:pt x="4155" y="3535"/>
                </a:lnTo>
                <a:lnTo>
                  <a:pt x="4157" y="3535"/>
                </a:lnTo>
                <a:lnTo>
                  <a:pt x="4159" y="3533"/>
                </a:lnTo>
                <a:lnTo>
                  <a:pt x="4163" y="3533"/>
                </a:lnTo>
                <a:lnTo>
                  <a:pt x="4167" y="3529"/>
                </a:lnTo>
                <a:lnTo>
                  <a:pt x="4171" y="3527"/>
                </a:lnTo>
                <a:lnTo>
                  <a:pt x="4173" y="3527"/>
                </a:lnTo>
                <a:lnTo>
                  <a:pt x="4173" y="3531"/>
                </a:lnTo>
                <a:lnTo>
                  <a:pt x="4171" y="3531"/>
                </a:lnTo>
                <a:lnTo>
                  <a:pt x="4169" y="3531"/>
                </a:lnTo>
                <a:lnTo>
                  <a:pt x="4169" y="3533"/>
                </a:lnTo>
                <a:lnTo>
                  <a:pt x="4163" y="3537"/>
                </a:lnTo>
                <a:lnTo>
                  <a:pt x="4159" y="3539"/>
                </a:lnTo>
                <a:lnTo>
                  <a:pt x="4154" y="3540"/>
                </a:lnTo>
                <a:lnTo>
                  <a:pt x="4154" y="3546"/>
                </a:lnTo>
                <a:lnTo>
                  <a:pt x="4155" y="3552"/>
                </a:lnTo>
                <a:lnTo>
                  <a:pt x="4155" y="3554"/>
                </a:lnTo>
                <a:lnTo>
                  <a:pt x="4157" y="3556"/>
                </a:lnTo>
                <a:lnTo>
                  <a:pt x="4161" y="3556"/>
                </a:lnTo>
                <a:lnTo>
                  <a:pt x="4159" y="3550"/>
                </a:lnTo>
                <a:lnTo>
                  <a:pt x="4163" y="3542"/>
                </a:lnTo>
                <a:lnTo>
                  <a:pt x="4173" y="3537"/>
                </a:lnTo>
                <a:lnTo>
                  <a:pt x="4173" y="3535"/>
                </a:lnTo>
                <a:lnTo>
                  <a:pt x="4173" y="3533"/>
                </a:lnTo>
                <a:lnTo>
                  <a:pt x="4175" y="3529"/>
                </a:lnTo>
                <a:lnTo>
                  <a:pt x="4175" y="3525"/>
                </a:lnTo>
                <a:lnTo>
                  <a:pt x="4175" y="3523"/>
                </a:lnTo>
                <a:lnTo>
                  <a:pt x="4177" y="3515"/>
                </a:lnTo>
                <a:lnTo>
                  <a:pt x="4177" y="3510"/>
                </a:lnTo>
                <a:lnTo>
                  <a:pt x="4177" y="3506"/>
                </a:lnTo>
                <a:lnTo>
                  <a:pt x="4175" y="3502"/>
                </a:lnTo>
                <a:lnTo>
                  <a:pt x="4173" y="3502"/>
                </a:lnTo>
                <a:lnTo>
                  <a:pt x="4171" y="3500"/>
                </a:lnTo>
                <a:lnTo>
                  <a:pt x="4167" y="3496"/>
                </a:lnTo>
                <a:lnTo>
                  <a:pt x="4167" y="3494"/>
                </a:lnTo>
                <a:lnTo>
                  <a:pt x="4175" y="3496"/>
                </a:lnTo>
                <a:lnTo>
                  <a:pt x="4177" y="3496"/>
                </a:lnTo>
                <a:lnTo>
                  <a:pt x="4180" y="3496"/>
                </a:lnTo>
                <a:lnTo>
                  <a:pt x="4184" y="3494"/>
                </a:lnTo>
                <a:lnTo>
                  <a:pt x="4186" y="3494"/>
                </a:lnTo>
                <a:lnTo>
                  <a:pt x="4188" y="3492"/>
                </a:lnTo>
                <a:lnTo>
                  <a:pt x="4190" y="3491"/>
                </a:lnTo>
                <a:lnTo>
                  <a:pt x="4192" y="3489"/>
                </a:lnTo>
                <a:lnTo>
                  <a:pt x="4192" y="3487"/>
                </a:lnTo>
                <a:lnTo>
                  <a:pt x="4196" y="3489"/>
                </a:lnTo>
                <a:lnTo>
                  <a:pt x="4200" y="3492"/>
                </a:lnTo>
                <a:lnTo>
                  <a:pt x="4205" y="3494"/>
                </a:lnTo>
                <a:lnTo>
                  <a:pt x="4209" y="3494"/>
                </a:lnTo>
                <a:lnTo>
                  <a:pt x="4211" y="3496"/>
                </a:lnTo>
                <a:lnTo>
                  <a:pt x="4209" y="3498"/>
                </a:lnTo>
                <a:lnTo>
                  <a:pt x="4207" y="3496"/>
                </a:lnTo>
                <a:lnTo>
                  <a:pt x="4203" y="3494"/>
                </a:lnTo>
                <a:lnTo>
                  <a:pt x="4200" y="3494"/>
                </a:lnTo>
                <a:lnTo>
                  <a:pt x="4198" y="3492"/>
                </a:lnTo>
                <a:lnTo>
                  <a:pt x="4200" y="3494"/>
                </a:lnTo>
                <a:lnTo>
                  <a:pt x="4200" y="3498"/>
                </a:lnTo>
                <a:lnTo>
                  <a:pt x="4200" y="3500"/>
                </a:lnTo>
                <a:lnTo>
                  <a:pt x="4202" y="3500"/>
                </a:lnTo>
                <a:lnTo>
                  <a:pt x="4203" y="3500"/>
                </a:lnTo>
                <a:lnTo>
                  <a:pt x="4205" y="3502"/>
                </a:lnTo>
                <a:lnTo>
                  <a:pt x="4203" y="3506"/>
                </a:lnTo>
                <a:lnTo>
                  <a:pt x="4203" y="3508"/>
                </a:lnTo>
                <a:lnTo>
                  <a:pt x="4202" y="3508"/>
                </a:lnTo>
                <a:lnTo>
                  <a:pt x="4202" y="3510"/>
                </a:lnTo>
                <a:lnTo>
                  <a:pt x="4200" y="3510"/>
                </a:lnTo>
                <a:lnTo>
                  <a:pt x="4202" y="3514"/>
                </a:lnTo>
                <a:lnTo>
                  <a:pt x="4203" y="3514"/>
                </a:lnTo>
                <a:lnTo>
                  <a:pt x="4203" y="3512"/>
                </a:lnTo>
                <a:lnTo>
                  <a:pt x="4203" y="3510"/>
                </a:lnTo>
                <a:lnTo>
                  <a:pt x="4205" y="3508"/>
                </a:lnTo>
                <a:lnTo>
                  <a:pt x="4205" y="3506"/>
                </a:lnTo>
                <a:lnTo>
                  <a:pt x="4205" y="3504"/>
                </a:lnTo>
                <a:lnTo>
                  <a:pt x="4207" y="3504"/>
                </a:lnTo>
                <a:lnTo>
                  <a:pt x="4209" y="3504"/>
                </a:lnTo>
                <a:lnTo>
                  <a:pt x="4213" y="3506"/>
                </a:lnTo>
                <a:lnTo>
                  <a:pt x="4215" y="3508"/>
                </a:lnTo>
                <a:lnTo>
                  <a:pt x="4219" y="3510"/>
                </a:lnTo>
                <a:lnTo>
                  <a:pt x="4221" y="3510"/>
                </a:lnTo>
                <a:lnTo>
                  <a:pt x="4221" y="3514"/>
                </a:lnTo>
                <a:lnTo>
                  <a:pt x="4223" y="3512"/>
                </a:lnTo>
                <a:lnTo>
                  <a:pt x="4225" y="3510"/>
                </a:lnTo>
                <a:lnTo>
                  <a:pt x="4225" y="3508"/>
                </a:lnTo>
                <a:lnTo>
                  <a:pt x="4223" y="3508"/>
                </a:lnTo>
                <a:lnTo>
                  <a:pt x="4223" y="3506"/>
                </a:lnTo>
                <a:lnTo>
                  <a:pt x="4223" y="3504"/>
                </a:lnTo>
                <a:lnTo>
                  <a:pt x="4221" y="3500"/>
                </a:lnTo>
                <a:lnTo>
                  <a:pt x="4217" y="3496"/>
                </a:lnTo>
                <a:lnTo>
                  <a:pt x="4219" y="3496"/>
                </a:lnTo>
                <a:lnTo>
                  <a:pt x="4217" y="3494"/>
                </a:lnTo>
                <a:lnTo>
                  <a:pt x="4215" y="3494"/>
                </a:lnTo>
                <a:lnTo>
                  <a:pt x="4213" y="3494"/>
                </a:lnTo>
                <a:lnTo>
                  <a:pt x="4211" y="3494"/>
                </a:lnTo>
                <a:lnTo>
                  <a:pt x="4209" y="3492"/>
                </a:lnTo>
                <a:lnTo>
                  <a:pt x="4209" y="3491"/>
                </a:lnTo>
                <a:lnTo>
                  <a:pt x="4211" y="3491"/>
                </a:lnTo>
                <a:lnTo>
                  <a:pt x="4213" y="3491"/>
                </a:lnTo>
                <a:lnTo>
                  <a:pt x="4215" y="3491"/>
                </a:lnTo>
                <a:lnTo>
                  <a:pt x="4219" y="3491"/>
                </a:lnTo>
                <a:lnTo>
                  <a:pt x="4223" y="3494"/>
                </a:lnTo>
                <a:lnTo>
                  <a:pt x="4230" y="3496"/>
                </a:lnTo>
                <a:lnTo>
                  <a:pt x="4232" y="3498"/>
                </a:lnTo>
                <a:lnTo>
                  <a:pt x="4236" y="3498"/>
                </a:lnTo>
                <a:lnTo>
                  <a:pt x="4240" y="3500"/>
                </a:lnTo>
                <a:lnTo>
                  <a:pt x="4244" y="3504"/>
                </a:lnTo>
                <a:lnTo>
                  <a:pt x="4244" y="3506"/>
                </a:lnTo>
                <a:lnTo>
                  <a:pt x="4244" y="3508"/>
                </a:lnTo>
                <a:lnTo>
                  <a:pt x="4246" y="3510"/>
                </a:lnTo>
                <a:lnTo>
                  <a:pt x="4248" y="3508"/>
                </a:lnTo>
                <a:lnTo>
                  <a:pt x="4250" y="3506"/>
                </a:lnTo>
                <a:lnTo>
                  <a:pt x="4252" y="3506"/>
                </a:lnTo>
                <a:lnTo>
                  <a:pt x="4252" y="3504"/>
                </a:lnTo>
                <a:lnTo>
                  <a:pt x="4250" y="3504"/>
                </a:lnTo>
                <a:lnTo>
                  <a:pt x="4244" y="3502"/>
                </a:lnTo>
                <a:lnTo>
                  <a:pt x="4242" y="3498"/>
                </a:lnTo>
                <a:lnTo>
                  <a:pt x="4246" y="3498"/>
                </a:lnTo>
                <a:lnTo>
                  <a:pt x="4248" y="3498"/>
                </a:lnTo>
                <a:lnTo>
                  <a:pt x="4252" y="3498"/>
                </a:lnTo>
                <a:lnTo>
                  <a:pt x="4255" y="3498"/>
                </a:lnTo>
                <a:lnTo>
                  <a:pt x="4257" y="3496"/>
                </a:lnTo>
                <a:lnTo>
                  <a:pt x="4259" y="3496"/>
                </a:lnTo>
                <a:lnTo>
                  <a:pt x="4261" y="3496"/>
                </a:lnTo>
                <a:lnTo>
                  <a:pt x="4263" y="3496"/>
                </a:lnTo>
                <a:lnTo>
                  <a:pt x="4265" y="3496"/>
                </a:lnTo>
                <a:lnTo>
                  <a:pt x="4271" y="3496"/>
                </a:lnTo>
                <a:lnTo>
                  <a:pt x="4278" y="3496"/>
                </a:lnTo>
                <a:lnTo>
                  <a:pt x="4280" y="3496"/>
                </a:lnTo>
                <a:lnTo>
                  <a:pt x="4284" y="3496"/>
                </a:lnTo>
                <a:lnTo>
                  <a:pt x="4288" y="3496"/>
                </a:lnTo>
                <a:lnTo>
                  <a:pt x="4296" y="3496"/>
                </a:lnTo>
                <a:lnTo>
                  <a:pt x="4300" y="3496"/>
                </a:lnTo>
                <a:lnTo>
                  <a:pt x="4307" y="3498"/>
                </a:lnTo>
                <a:lnTo>
                  <a:pt x="4309" y="3498"/>
                </a:lnTo>
                <a:lnTo>
                  <a:pt x="4315" y="3500"/>
                </a:lnTo>
                <a:lnTo>
                  <a:pt x="4319" y="3500"/>
                </a:lnTo>
                <a:lnTo>
                  <a:pt x="4321" y="3500"/>
                </a:lnTo>
                <a:lnTo>
                  <a:pt x="4324" y="3500"/>
                </a:lnTo>
                <a:lnTo>
                  <a:pt x="4326" y="3500"/>
                </a:lnTo>
                <a:lnTo>
                  <a:pt x="4330" y="3500"/>
                </a:lnTo>
                <a:lnTo>
                  <a:pt x="4332" y="3500"/>
                </a:lnTo>
                <a:lnTo>
                  <a:pt x="4334" y="3500"/>
                </a:lnTo>
                <a:lnTo>
                  <a:pt x="4340" y="3498"/>
                </a:lnTo>
                <a:lnTo>
                  <a:pt x="4342" y="3498"/>
                </a:lnTo>
                <a:lnTo>
                  <a:pt x="4344" y="3498"/>
                </a:lnTo>
                <a:lnTo>
                  <a:pt x="4349" y="3498"/>
                </a:lnTo>
                <a:lnTo>
                  <a:pt x="4351" y="3496"/>
                </a:lnTo>
                <a:lnTo>
                  <a:pt x="4353" y="3498"/>
                </a:lnTo>
                <a:lnTo>
                  <a:pt x="4355" y="3496"/>
                </a:lnTo>
                <a:lnTo>
                  <a:pt x="4359" y="3496"/>
                </a:lnTo>
                <a:lnTo>
                  <a:pt x="4361" y="3496"/>
                </a:lnTo>
                <a:lnTo>
                  <a:pt x="4363" y="3494"/>
                </a:lnTo>
                <a:lnTo>
                  <a:pt x="4365" y="3494"/>
                </a:lnTo>
                <a:lnTo>
                  <a:pt x="4367" y="3494"/>
                </a:lnTo>
                <a:lnTo>
                  <a:pt x="4371" y="3494"/>
                </a:lnTo>
                <a:lnTo>
                  <a:pt x="4372" y="3492"/>
                </a:lnTo>
                <a:lnTo>
                  <a:pt x="4374" y="3492"/>
                </a:lnTo>
                <a:lnTo>
                  <a:pt x="4380" y="3494"/>
                </a:lnTo>
                <a:lnTo>
                  <a:pt x="4384" y="3494"/>
                </a:lnTo>
                <a:lnTo>
                  <a:pt x="4388" y="3494"/>
                </a:lnTo>
                <a:lnTo>
                  <a:pt x="4392" y="3496"/>
                </a:lnTo>
                <a:lnTo>
                  <a:pt x="4394" y="3496"/>
                </a:lnTo>
                <a:lnTo>
                  <a:pt x="4397" y="3496"/>
                </a:lnTo>
                <a:lnTo>
                  <a:pt x="4401" y="3496"/>
                </a:lnTo>
                <a:lnTo>
                  <a:pt x="4403" y="3496"/>
                </a:lnTo>
                <a:lnTo>
                  <a:pt x="4405" y="3496"/>
                </a:lnTo>
                <a:lnTo>
                  <a:pt x="4407" y="3496"/>
                </a:lnTo>
                <a:lnTo>
                  <a:pt x="4411" y="3496"/>
                </a:lnTo>
                <a:lnTo>
                  <a:pt x="4413" y="3496"/>
                </a:lnTo>
                <a:lnTo>
                  <a:pt x="4415" y="3496"/>
                </a:lnTo>
                <a:lnTo>
                  <a:pt x="4417" y="3496"/>
                </a:lnTo>
                <a:lnTo>
                  <a:pt x="4420" y="3496"/>
                </a:lnTo>
                <a:lnTo>
                  <a:pt x="4420" y="3494"/>
                </a:lnTo>
                <a:lnTo>
                  <a:pt x="4422" y="3494"/>
                </a:lnTo>
                <a:lnTo>
                  <a:pt x="4426" y="3494"/>
                </a:lnTo>
                <a:lnTo>
                  <a:pt x="4430" y="3494"/>
                </a:lnTo>
                <a:lnTo>
                  <a:pt x="4436" y="3492"/>
                </a:lnTo>
                <a:lnTo>
                  <a:pt x="4438" y="3492"/>
                </a:lnTo>
                <a:lnTo>
                  <a:pt x="4442" y="3491"/>
                </a:lnTo>
                <a:lnTo>
                  <a:pt x="4444" y="3491"/>
                </a:lnTo>
                <a:lnTo>
                  <a:pt x="4449" y="3489"/>
                </a:lnTo>
                <a:lnTo>
                  <a:pt x="4451" y="3487"/>
                </a:lnTo>
                <a:lnTo>
                  <a:pt x="4455" y="3487"/>
                </a:lnTo>
                <a:lnTo>
                  <a:pt x="4457" y="3485"/>
                </a:lnTo>
                <a:lnTo>
                  <a:pt x="4461" y="3485"/>
                </a:lnTo>
                <a:lnTo>
                  <a:pt x="4467" y="3485"/>
                </a:lnTo>
                <a:lnTo>
                  <a:pt x="4468" y="3485"/>
                </a:lnTo>
                <a:lnTo>
                  <a:pt x="4472" y="3485"/>
                </a:lnTo>
                <a:lnTo>
                  <a:pt x="4478" y="3485"/>
                </a:lnTo>
                <a:lnTo>
                  <a:pt x="4482" y="3485"/>
                </a:lnTo>
                <a:lnTo>
                  <a:pt x="4490" y="3483"/>
                </a:lnTo>
                <a:lnTo>
                  <a:pt x="4492" y="3485"/>
                </a:lnTo>
                <a:lnTo>
                  <a:pt x="4493" y="3485"/>
                </a:lnTo>
                <a:lnTo>
                  <a:pt x="4495" y="3483"/>
                </a:lnTo>
                <a:lnTo>
                  <a:pt x="4497" y="3483"/>
                </a:lnTo>
                <a:lnTo>
                  <a:pt x="4501" y="3483"/>
                </a:lnTo>
                <a:lnTo>
                  <a:pt x="4503" y="3481"/>
                </a:lnTo>
                <a:lnTo>
                  <a:pt x="4507" y="3481"/>
                </a:lnTo>
                <a:lnTo>
                  <a:pt x="4507" y="3479"/>
                </a:lnTo>
                <a:lnTo>
                  <a:pt x="4509" y="3479"/>
                </a:lnTo>
                <a:lnTo>
                  <a:pt x="4511" y="3477"/>
                </a:lnTo>
                <a:lnTo>
                  <a:pt x="4515" y="3475"/>
                </a:lnTo>
                <a:lnTo>
                  <a:pt x="4518" y="3475"/>
                </a:lnTo>
                <a:lnTo>
                  <a:pt x="4520" y="3473"/>
                </a:lnTo>
                <a:lnTo>
                  <a:pt x="4524" y="3473"/>
                </a:lnTo>
                <a:lnTo>
                  <a:pt x="4526" y="3473"/>
                </a:lnTo>
                <a:lnTo>
                  <a:pt x="4528" y="3471"/>
                </a:lnTo>
                <a:lnTo>
                  <a:pt x="4530" y="3469"/>
                </a:lnTo>
                <a:lnTo>
                  <a:pt x="4532" y="3467"/>
                </a:lnTo>
                <a:lnTo>
                  <a:pt x="4534" y="3467"/>
                </a:lnTo>
                <a:lnTo>
                  <a:pt x="4536" y="3466"/>
                </a:lnTo>
                <a:lnTo>
                  <a:pt x="4538" y="3464"/>
                </a:lnTo>
                <a:lnTo>
                  <a:pt x="4540" y="3464"/>
                </a:lnTo>
                <a:lnTo>
                  <a:pt x="4543" y="3460"/>
                </a:lnTo>
                <a:lnTo>
                  <a:pt x="4543" y="3458"/>
                </a:lnTo>
                <a:lnTo>
                  <a:pt x="4545" y="3456"/>
                </a:lnTo>
                <a:lnTo>
                  <a:pt x="4547" y="3454"/>
                </a:lnTo>
                <a:lnTo>
                  <a:pt x="4551" y="3454"/>
                </a:lnTo>
                <a:lnTo>
                  <a:pt x="4551" y="3452"/>
                </a:lnTo>
                <a:lnTo>
                  <a:pt x="4553" y="3450"/>
                </a:lnTo>
                <a:lnTo>
                  <a:pt x="4555" y="3450"/>
                </a:lnTo>
                <a:lnTo>
                  <a:pt x="4557" y="3448"/>
                </a:lnTo>
                <a:lnTo>
                  <a:pt x="4561" y="3444"/>
                </a:lnTo>
                <a:lnTo>
                  <a:pt x="4566" y="3439"/>
                </a:lnTo>
                <a:lnTo>
                  <a:pt x="4568" y="3439"/>
                </a:lnTo>
                <a:lnTo>
                  <a:pt x="4570" y="3437"/>
                </a:lnTo>
                <a:lnTo>
                  <a:pt x="4570" y="3435"/>
                </a:lnTo>
                <a:lnTo>
                  <a:pt x="4572" y="3435"/>
                </a:lnTo>
                <a:lnTo>
                  <a:pt x="4574" y="3435"/>
                </a:lnTo>
                <a:lnTo>
                  <a:pt x="4578" y="3433"/>
                </a:lnTo>
                <a:lnTo>
                  <a:pt x="4580" y="3433"/>
                </a:lnTo>
                <a:lnTo>
                  <a:pt x="4582" y="3431"/>
                </a:lnTo>
                <a:lnTo>
                  <a:pt x="4584" y="3431"/>
                </a:lnTo>
                <a:lnTo>
                  <a:pt x="4586" y="3429"/>
                </a:lnTo>
                <a:lnTo>
                  <a:pt x="4589" y="3427"/>
                </a:lnTo>
                <a:lnTo>
                  <a:pt x="4593" y="3427"/>
                </a:lnTo>
                <a:lnTo>
                  <a:pt x="4597" y="3425"/>
                </a:lnTo>
                <a:lnTo>
                  <a:pt x="4597" y="3423"/>
                </a:lnTo>
                <a:lnTo>
                  <a:pt x="4599" y="3423"/>
                </a:lnTo>
                <a:lnTo>
                  <a:pt x="4601" y="3421"/>
                </a:lnTo>
                <a:lnTo>
                  <a:pt x="4603" y="3418"/>
                </a:lnTo>
                <a:lnTo>
                  <a:pt x="4605" y="3418"/>
                </a:lnTo>
                <a:lnTo>
                  <a:pt x="4607" y="3416"/>
                </a:lnTo>
                <a:lnTo>
                  <a:pt x="4607" y="3414"/>
                </a:lnTo>
                <a:lnTo>
                  <a:pt x="4609" y="3412"/>
                </a:lnTo>
                <a:lnTo>
                  <a:pt x="4609" y="3410"/>
                </a:lnTo>
                <a:lnTo>
                  <a:pt x="4614" y="3404"/>
                </a:lnTo>
                <a:lnTo>
                  <a:pt x="4614" y="3400"/>
                </a:lnTo>
                <a:lnTo>
                  <a:pt x="4616" y="3396"/>
                </a:lnTo>
                <a:lnTo>
                  <a:pt x="4618" y="3396"/>
                </a:lnTo>
                <a:lnTo>
                  <a:pt x="4620" y="3395"/>
                </a:lnTo>
                <a:lnTo>
                  <a:pt x="4622" y="3396"/>
                </a:lnTo>
                <a:lnTo>
                  <a:pt x="4624" y="3396"/>
                </a:lnTo>
                <a:lnTo>
                  <a:pt x="4628" y="3395"/>
                </a:lnTo>
                <a:lnTo>
                  <a:pt x="4630" y="3396"/>
                </a:lnTo>
                <a:lnTo>
                  <a:pt x="4632" y="3395"/>
                </a:lnTo>
                <a:lnTo>
                  <a:pt x="4634" y="3395"/>
                </a:lnTo>
                <a:lnTo>
                  <a:pt x="4636" y="3395"/>
                </a:lnTo>
                <a:lnTo>
                  <a:pt x="4637" y="3393"/>
                </a:lnTo>
                <a:lnTo>
                  <a:pt x="4639" y="3391"/>
                </a:lnTo>
                <a:lnTo>
                  <a:pt x="4641" y="3391"/>
                </a:lnTo>
                <a:lnTo>
                  <a:pt x="4645" y="3389"/>
                </a:lnTo>
                <a:lnTo>
                  <a:pt x="4647" y="3389"/>
                </a:lnTo>
                <a:lnTo>
                  <a:pt x="4649" y="3387"/>
                </a:lnTo>
                <a:lnTo>
                  <a:pt x="4651" y="3385"/>
                </a:lnTo>
                <a:lnTo>
                  <a:pt x="4653" y="3383"/>
                </a:lnTo>
                <a:lnTo>
                  <a:pt x="4655" y="3381"/>
                </a:lnTo>
                <a:lnTo>
                  <a:pt x="4655" y="3379"/>
                </a:lnTo>
                <a:lnTo>
                  <a:pt x="4657" y="3377"/>
                </a:lnTo>
                <a:lnTo>
                  <a:pt x="4657" y="3373"/>
                </a:lnTo>
                <a:lnTo>
                  <a:pt x="4659" y="3371"/>
                </a:lnTo>
                <a:lnTo>
                  <a:pt x="4661" y="3370"/>
                </a:lnTo>
                <a:lnTo>
                  <a:pt x="4662" y="3370"/>
                </a:lnTo>
                <a:lnTo>
                  <a:pt x="4664" y="3368"/>
                </a:lnTo>
                <a:lnTo>
                  <a:pt x="4666" y="3366"/>
                </a:lnTo>
                <a:lnTo>
                  <a:pt x="4668" y="3364"/>
                </a:lnTo>
                <a:lnTo>
                  <a:pt x="4670" y="3362"/>
                </a:lnTo>
                <a:lnTo>
                  <a:pt x="4672" y="3360"/>
                </a:lnTo>
                <a:lnTo>
                  <a:pt x="4672" y="3358"/>
                </a:lnTo>
                <a:lnTo>
                  <a:pt x="4674" y="3356"/>
                </a:lnTo>
                <a:lnTo>
                  <a:pt x="4674" y="3354"/>
                </a:lnTo>
                <a:lnTo>
                  <a:pt x="4676" y="3350"/>
                </a:lnTo>
                <a:lnTo>
                  <a:pt x="4678" y="3350"/>
                </a:lnTo>
                <a:lnTo>
                  <a:pt x="4680" y="3350"/>
                </a:lnTo>
                <a:lnTo>
                  <a:pt x="4682" y="3350"/>
                </a:lnTo>
                <a:lnTo>
                  <a:pt x="4684" y="3350"/>
                </a:lnTo>
                <a:lnTo>
                  <a:pt x="4685" y="3350"/>
                </a:lnTo>
                <a:lnTo>
                  <a:pt x="4687" y="3352"/>
                </a:lnTo>
                <a:lnTo>
                  <a:pt x="4689" y="3352"/>
                </a:lnTo>
                <a:lnTo>
                  <a:pt x="4689" y="3354"/>
                </a:lnTo>
                <a:lnTo>
                  <a:pt x="4693" y="3352"/>
                </a:lnTo>
                <a:lnTo>
                  <a:pt x="4697" y="3350"/>
                </a:lnTo>
                <a:lnTo>
                  <a:pt x="4699" y="3348"/>
                </a:lnTo>
                <a:lnTo>
                  <a:pt x="4701" y="3347"/>
                </a:lnTo>
                <a:lnTo>
                  <a:pt x="4701" y="3345"/>
                </a:lnTo>
                <a:lnTo>
                  <a:pt x="4703" y="3345"/>
                </a:lnTo>
                <a:lnTo>
                  <a:pt x="4705" y="3345"/>
                </a:lnTo>
                <a:lnTo>
                  <a:pt x="4707" y="3343"/>
                </a:lnTo>
                <a:lnTo>
                  <a:pt x="4709" y="3341"/>
                </a:lnTo>
                <a:lnTo>
                  <a:pt x="4710" y="3341"/>
                </a:lnTo>
                <a:lnTo>
                  <a:pt x="4712" y="3339"/>
                </a:lnTo>
                <a:lnTo>
                  <a:pt x="4714" y="3339"/>
                </a:lnTo>
                <a:lnTo>
                  <a:pt x="4718" y="3337"/>
                </a:lnTo>
                <a:lnTo>
                  <a:pt x="4720" y="3337"/>
                </a:lnTo>
                <a:lnTo>
                  <a:pt x="4722" y="3335"/>
                </a:lnTo>
                <a:lnTo>
                  <a:pt x="4724" y="3335"/>
                </a:lnTo>
                <a:lnTo>
                  <a:pt x="4724" y="3337"/>
                </a:lnTo>
                <a:lnTo>
                  <a:pt x="4726" y="3339"/>
                </a:lnTo>
                <a:lnTo>
                  <a:pt x="4728" y="3339"/>
                </a:lnTo>
                <a:lnTo>
                  <a:pt x="4730" y="3339"/>
                </a:lnTo>
                <a:lnTo>
                  <a:pt x="4732" y="3339"/>
                </a:lnTo>
                <a:lnTo>
                  <a:pt x="4735" y="3337"/>
                </a:lnTo>
                <a:lnTo>
                  <a:pt x="4737" y="3335"/>
                </a:lnTo>
                <a:lnTo>
                  <a:pt x="4741" y="3333"/>
                </a:lnTo>
                <a:lnTo>
                  <a:pt x="4743" y="3333"/>
                </a:lnTo>
                <a:lnTo>
                  <a:pt x="4745" y="3335"/>
                </a:lnTo>
                <a:lnTo>
                  <a:pt x="4751" y="3333"/>
                </a:lnTo>
                <a:lnTo>
                  <a:pt x="4753" y="3333"/>
                </a:lnTo>
                <a:close/>
                <a:moveTo>
                  <a:pt x="4799" y="3308"/>
                </a:moveTo>
                <a:lnTo>
                  <a:pt x="4795" y="3312"/>
                </a:lnTo>
                <a:lnTo>
                  <a:pt x="4789" y="3314"/>
                </a:lnTo>
                <a:lnTo>
                  <a:pt x="4785" y="3314"/>
                </a:lnTo>
                <a:lnTo>
                  <a:pt x="4783" y="3314"/>
                </a:lnTo>
                <a:lnTo>
                  <a:pt x="4782" y="3314"/>
                </a:lnTo>
                <a:lnTo>
                  <a:pt x="4780" y="3318"/>
                </a:lnTo>
                <a:lnTo>
                  <a:pt x="4778" y="3323"/>
                </a:lnTo>
                <a:lnTo>
                  <a:pt x="4776" y="3325"/>
                </a:lnTo>
                <a:lnTo>
                  <a:pt x="4776" y="3327"/>
                </a:lnTo>
                <a:lnTo>
                  <a:pt x="4774" y="3329"/>
                </a:lnTo>
                <a:lnTo>
                  <a:pt x="4770" y="3327"/>
                </a:lnTo>
                <a:lnTo>
                  <a:pt x="4770" y="3325"/>
                </a:lnTo>
                <a:lnTo>
                  <a:pt x="4770" y="3323"/>
                </a:lnTo>
                <a:lnTo>
                  <a:pt x="4768" y="3323"/>
                </a:lnTo>
                <a:lnTo>
                  <a:pt x="4764" y="3323"/>
                </a:lnTo>
                <a:lnTo>
                  <a:pt x="4766" y="3318"/>
                </a:lnTo>
                <a:lnTo>
                  <a:pt x="4770" y="3316"/>
                </a:lnTo>
                <a:lnTo>
                  <a:pt x="4772" y="3316"/>
                </a:lnTo>
                <a:lnTo>
                  <a:pt x="4774" y="3314"/>
                </a:lnTo>
                <a:lnTo>
                  <a:pt x="4776" y="3314"/>
                </a:lnTo>
                <a:lnTo>
                  <a:pt x="4778" y="3312"/>
                </a:lnTo>
                <a:lnTo>
                  <a:pt x="4778" y="3310"/>
                </a:lnTo>
                <a:lnTo>
                  <a:pt x="4780" y="3310"/>
                </a:lnTo>
                <a:lnTo>
                  <a:pt x="4782" y="3310"/>
                </a:lnTo>
                <a:lnTo>
                  <a:pt x="4783" y="3310"/>
                </a:lnTo>
                <a:lnTo>
                  <a:pt x="4791" y="3310"/>
                </a:lnTo>
                <a:lnTo>
                  <a:pt x="4797" y="3306"/>
                </a:lnTo>
                <a:lnTo>
                  <a:pt x="4799" y="3308"/>
                </a:lnTo>
                <a:close/>
                <a:moveTo>
                  <a:pt x="4947" y="3224"/>
                </a:moveTo>
                <a:lnTo>
                  <a:pt x="4945" y="3226"/>
                </a:lnTo>
                <a:lnTo>
                  <a:pt x="4943" y="3229"/>
                </a:lnTo>
                <a:lnTo>
                  <a:pt x="4941" y="3231"/>
                </a:lnTo>
                <a:lnTo>
                  <a:pt x="4939" y="3233"/>
                </a:lnTo>
                <a:lnTo>
                  <a:pt x="4937" y="3233"/>
                </a:lnTo>
                <a:lnTo>
                  <a:pt x="4935" y="3233"/>
                </a:lnTo>
                <a:lnTo>
                  <a:pt x="4933" y="3233"/>
                </a:lnTo>
                <a:lnTo>
                  <a:pt x="4931" y="3235"/>
                </a:lnTo>
                <a:lnTo>
                  <a:pt x="4929" y="3235"/>
                </a:lnTo>
                <a:lnTo>
                  <a:pt x="4927" y="3237"/>
                </a:lnTo>
                <a:lnTo>
                  <a:pt x="4926" y="3237"/>
                </a:lnTo>
                <a:lnTo>
                  <a:pt x="4924" y="3237"/>
                </a:lnTo>
                <a:lnTo>
                  <a:pt x="4922" y="3237"/>
                </a:lnTo>
                <a:lnTo>
                  <a:pt x="4920" y="3239"/>
                </a:lnTo>
                <a:lnTo>
                  <a:pt x="4918" y="3239"/>
                </a:lnTo>
                <a:lnTo>
                  <a:pt x="4916" y="3239"/>
                </a:lnTo>
                <a:lnTo>
                  <a:pt x="4916" y="3241"/>
                </a:lnTo>
                <a:lnTo>
                  <a:pt x="4914" y="3243"/>
                </a:lnTo>
                <a:lnTo>
                  <a:pt x="4912" y="3243"/>
                </a:lnTo>
                <a:lnTo>
                  <a:pt x="4910" y="3243"/>
                </a:lnTo>
                <a:lnTo>
                  <a:pt x="4908" y="3245"/>
                </a:lnTo>
                <a:lnTo>
                  <a:pt x="4906" y="3247"/>
                </a:lnTo>
                <a:lnTo>
                  <a:pt x="4904" y="3249"/>
                </a:lnTo>
                <a:lnTo>
                  <a:pt x="4902" y="3251"/>
                </a:lnTo>
                <a:lnTo>
                  <a:pt x="4902" y="3252"/>
                </a:lnTo>
                <a:lnTo>
                  <a:pt x="4901" y="3254"/>
                </a:lnTo>
                <a:lnTo>
                  <a:pt x="4899" y="3256"/>
                </a:lnTo>
                <a:lnTo>
                  <a:pt x="4897" y="3256"/>
                </a:lnTo>
                <a:lnTo>
                  <a:pt x="4895" y="3256"/>
                </a:lnTo>
                <a:lnTo>
                  <a:pt x="4893" y="3254"/>
                </a:lnTo>
                <a:lnTo>
                  <a:pt x="4891" y="3254"/>
                </a:lnTo>
                <a:lnTo>
                  <a:pt x="4889" y="3254"/>
                </a:lnTo>
                <a:lnTo>
                  <a:pt x="4887" y="3254"/>
                </a:lnTo>
                <a:lnTo>
                  <a:pt x="4885" y="3256"/>
                </a:lnTo>
                <a:lnTo>
                  <a:pt x="4883" y="3258"/>
                </a:lnTo>
                <a:lnTo>
                  <a:pt x="4881" y="3258"/>
                </a:lnTo>
                <a:lnTo>
                  <a:pt x="4879" y="3258"/>
                </a:lnTo>
                <a:lnTo>
                  <a:pt x="4878" y="3258"/>
                </a:lnTo>
                <a:lnTo>
                  <a:pt x="4876" y="3258"/>
                </a:lnTo>
                <a:lnTo>
                  <a:pt x="4878" y="3254"/>
                </a:lnTo>
                <a:lnTo>
                  <a:pt x="4879" y="3252"/>
                </a:lnTo>
                <a:lnTo>
                  <a:pt x="4879" y="3251"/>
                </a:lnTo>
                <a:lnTo>
                  <a:pt x="4879" y="3249"/>
                </a:lnTo>
                <a:lnTo>
                  <a:pt x="4881" y="3247"/>
                </a:lnTo>
                <a:lnTo>
                  <a:pt x="4883" y="3249"/>
                </a:lnTo>
                <a:lnTo>
                  <a:pt x="4883" y="3251"/>
                </a:lnTo>
                <a:lnTo>
                  <a:pt x="4885" y="3249"/>
                </a:lnTo>
                <a:lnTo>
                  <a:pt x="4885" y="3247"/>
                </a:lnTo>
                <a:lnTo>
                  <a:pt x="4885" y="3241"/>
                </a:lnTo>
                <a:lnTo>
                  <a:pt x="4883" y="3239"/>
                </a:lnTo>
                <a:lnTo>
                  <a:pt x="4885" y="3239"/>
                </a:lnTo>
                <a:lnTo>
                  <a:pt x="4885" y="3237"/>
                </a:lnTo>
                <a:lnTo>
                  <a:pt x="4887" y="3239"/>
                </a:lnTo>
                <a:lnTo>
                  <a:pt x="4889" y="3239"/>
                </a:lnTo>
                <a:lnTo>
                  <a:pt x="4891" y="3241"/>
                </a:lnTo>
                <a:lnTo>
                  <a:pt x="4893" y="3241"/>
                </a:lnTo>
                <a:lnTo>
                  <a:pt x="4895" y="3241"/>
                </a:lnTo>
                <a:lnTo>
                  <a:pt x="4893" y="3245"/>
                </a:lnTo>
                <a:lnTo>
                  <a:pt x="4891" y="3245"/>
                </a:lnTo>
                <a:lnTo>
                  <a:pt x="4891" y="3247"/>
                </a:lnTo>
                <a:lnTo>
                  <a:pt x="4893" y="3249"/>
                </a:lnTo>
                <a:lnTo>
                  <a:pt x="4895" y="3251"/>
                </a:lnTo>
                <a:lnTo>
                  <a:pt x="4895" y="3249"/>
                </a:lnTo>
                <a:lnTo>
                  <a:pt x="4895" y="3247"/>
                </a:lnTo>
                <a:lnTo>
                  <a:pt x="4897" y="3249"/>
                </a:lnTo>
                <a:lnTo>
                  <a:pt x="4897" y="3245"/>
                </a:lnTo>
                <a:lnTo>
                  <a:pt x="4899" y="3245"/>
                </a:lnTo>
                <a:lnTo>
                  <a:pt x="4901" y="3243"/>
                </a:lnTo>
                <a:lnTo>
                  <a:pt x="4902" y="3241"/>
                </a:lnTo>
                <a:lnTo>
                  <a:pt x="4902" y="3239"/>
                </a:lnTo>
                <a:lnTo>
                  <a:pt x="4902" y="3237"/>
                </a:lnTo>
                <a:lnTo>
                  <a:pt x="4902" y="3233"/>
                </a:lnTo>
                <a:lnTo>
                  <a:pt x="4906" y="3233"/>
                </a:lnTo>
                <a:lnTo>
                  <a:pt x="4908" y="3233"/>
                </a:lnTo>
                <a:lnTo>
                  <a:pt x="4910" y="3233"/>
                </a:lnTo>
                <a:lnTo>
                  <a:pt x="4912" y="3233"/>
                </a:lnTo>
                <a:lnTo>
                  <a:pt x="4914" y="3233"/>
                </a:lnTo>
                <a:lnTo>
                  <a:pt x="4916" y="3233"/>
                </a:lnTo>
                <a:lnTo>
                  <a:pt x="4918" y="3233"/>
                </a:lnTo>
                <a:lnTo>
                  <a:pt x="4918" y="3229"/>
                </a:lnTo>
                <a:lnTo>
                  <a:pt x="4920" y="3229"/>
                </a:lnTo>
                <a:lnTo>
                  <a:pt x="4922" y="3229"/>
                </a:lnTo>
                <a:lnTo>
                  <a:pt x="4924" y="3231"/>
                </a:lnTo>
                <a:lnTo>
                  <a:pt x="4926" y="3229"/>
                </a:lnTo>
                <a:lnTo>
                  <a:pt x="4927" y="3229"/>
                </a:lnTo>
                <a:lnTo>
                  <a:pt x="4929" y="3231"/>
                </a:lnTo>
                <a:lnTo>
                  <a:pt x="4931" y="3231"/>
                </a:lnTo>
                <a:lnTo>
                  <a:pt x="4933" y="3229"/>
                </a:lnTo>
                <a:lnTo>
                  <a:pt x="4935" y="3231"/>
                </a:lnTo>
                <a:lnTo>
                  <a:pt x="4937" y="3229"/>
                </a:lnTo>
                <a:lnTo>
                  <a:pt x="4935" y="3228"/>
                </a:lnTo>
                <a:lnTo>
                  <a:pt x="4935" y="3226"/>
                </a:lnTo>
                <a:lnTo>
                  <a:pt x="4937" y="3224"/>
                </a:lnTo>
                <a:lnTo>
                  <a:pt x="4939" y="3226"/>
                </a:lnTo>
                <a:lnTo>
                  <a:pt x="4941" y="3224"/>
                </a:lnTo>
                <a:lnTo>
                  <a:pt x="4943" y="3224"/>
                </a:lnTo>
                <a:lnTo>
                  <a:pt x="4947" y="3224"/>
                </a:lnTo>
                <a:close/>
                <a:moveTo>
                  <a:pt x="482" y="1713"/>
                </a:moveTo>
                <a:lnTo>
                  <a:pt x="484" y="1715"/>
                </a:lnTo>
                <a:lnTo>
                  <a:pt x="486" y="1715"/>
                </a:lnTo>
                <a:lnTo>
                  <a:pt x="488" y="1715"/>
                </a:lnTo>
                <a:lnTo>
                  <a:pt x="493" y="1715"/>
                </a:lnTo>
                <a:lnTo>
                  <a:pt x="495" y="1717"/>
                </a:lnTo>
                <a:lnTo>
                  <a:pt x="497" y="1717"/>
                </a:lnTo>
                <a:lnTo>
                  <a:pt x="499" y="1717"/>
                </a:lnTo>
                <a:lnTo>
                  <a:pt x="501" y="1717"/>
                </a:lnTo>
                <a:lnTo>
                  <a:pt x="503" y="1717"/>
                </a:lnTo>
                <a:lnTo>
                  <a:pt x="507" y="1717"/>
                </a:lnTo>
                <a:lnTo>
                  <a:pt x="509" y="1715"/>
                </a:lnTo>
                <a:lnTo>
                  <a:pt x="511" y="1715"/>
                </a:lnTo>
                <a:lnTo>
                  <a:pt x="513" y="1715"/>
                </a:lnTo>
                <a:lnTo>
                  <a:pt x="515" y="1715"/>
                </a:lnTo>
                <a:lnTo>
                  <a:pt x="515" y="1717"/>
                </a:lnTo>
                <a:lnTo>
                  <a:pt x="517" y="1717"/>
                </a:lnTo>
                <a:lnTo>
                  <a:pt x="518" y="1718"/>
                </a:lnTo>
                <a:lnTo>
                  <a:pt x="520" y="1720"/>
                </a:lnTo>
                <a:lnTo>
                  <a:pt x="522" y="1720"/>
                </a:lnTo>
                <a:lnTo>
                  <a:pt x="524" y="1722"/>
                </a:lnTo>
                <a:lnTo>
                  <a:pt x="526" y="1722"/>
                </a:lnTo>
                <a:lnTo>
                  <a:pt x="530" y="1722"/>
                </a:lnTo>
                <a:lnTo>
                  <a:pt x="532" y="1724"/>
                </a:lnTo>
                <a:lnTo>
                  <a:pt x="532" y="1726"/>
                </a:lnTo>
                <a:lnTo>
                  <a:pt x="534" y="1726"/>
                </a:lnTo>
                <a:lnTo>
                  <a:pt x="536" y="1728"/>
                </a:lnTo>
                <a:lnTo>
                  <a:pt x="540" y="1730"/>
                </a:lnTo>
                <a:lnTo>
                  <a:pt x="541" y="1732"/>
                </a:lnTo>
                <a:lnTo>
                  <a:pt x="543" y="1736"/>
                </a:lnTo>
                <a:lnTo>
                  <a:pt x="545" y="1738"/>
                </a:lnTo>
                <a:lnTo>
                  <a:pt x="545" y="1740"/>
                </a:lnTo>
                <a:lnTo>
                  <a:pt x="545" y="1743"/>
                </a:lnTo>
                <a:lnTo>
                  <a:pt x="545" y="1745"/>
                </a:lnTo>
                <a:lnTo>
                  <a:pt x="547" y="1747"/>
                </a:lnTo>
                <a:lnTo>
                  <a:pt x="547" y="1749"/>
                </a:lnTo>
                <a:lnTo>
                  <a:pt x="545" y="1751"/>
                </a:lnTo>
                <a:lnTo>
                  <a:pt x="543" y="1753"/>
                </a:lnTo>
                <a:lnTo>
                  <a:pt x="540" y="1755"/>
                </a:lnTo>
                <a:lnTo>
                  <a:pt x="536" y="1757"/>
                </a:lnTo>
                <a:lnTo>
                  <a:pt x="532" y="1759"/>
                </a:lnTo>
                <a:lnTo>
                  <a:pt x="528" y="1761"/>
                </a:lnTo>
                <a:lnTo>
                  <a:pt x="522" y="1765"/>
                </a:lnTo>
                <a:lnTo>
                  <a:pt x="518" y="1768"/>
                </a:lnTo>
                <a:lnTo>
                  <a:pt x="518" y="1770"/>
                </a:lnTo>
                <a:lnTo>
                  <a:pt x="517" y="1772"/>
                </a:lnTo>
                <a:lnTo>
                  <a:pt x="515" y="1776"/>
                </a:lnTo>
                <a:lnTo>
                  <a:pt x="513" y="1778"/>
                </a:lnTo>
                <a:lnTo>
                  <a:pt x="513" y="1782"/>
                </a:lnTo>
                <a:lnTo>
                  <a:pt x="513" y="1784"/>
                </a:lnTo>
                <a:lnTo>
                  <a:pt x="513" y="1786"/>
                </a:lnTo>
                <a:lnTo>
                  <a:pt x="515" y="1791"/>
                </a:lnTo>
                <a:lnTo>
                  <a:pt x="515" y="1793"/>
                </a:lnTo>
                <a:lnTo>
                  <a:pt x="518" y="1799"/>
                </a:lnTo>
                <a:lnTo>
                  <a:pt x="518" y="1803"/>
                </a:lnTo>
                <a:lnTo>
                  <a:pt x="518" y="1805"/>
                </a:lnTo>
                <a:lnTo>
                  <a:pt x="513" y="1805"/>
                </a:lnTo>
                <a:lnTo>
                  <a:pt x="505" y="1805"/>
                </a:lnTo>
                <a:lnTo>
                  <a:pt x="495" y="1793"/>
                </a:lnTo>
                <a:lnTo>
                  <a:pt x="490" y="1790"/>
                </a:lnTo>
                <a:lnTo>
                  <a:pt x="482" y="1786"/>
                </a:lnTo>
                <a:lnTo>
                  <a:pt x="472" y="1780"/>
                </a:lnTo>
                <a:lnTo>
                  <a:pt x="470" y="1774"/>
                </a:lnTo>
                <a:lnTo>
                  <a:pt x="468" y="1768"/>
                </a:lnTo>
                <a:lnTo>
                  <a:pt x="467" y="1759"/>
                </a:lnTo>
                <a:lnTo>
                  <a:pt x="468" y="1755"/>
                </a:lnTo>
                <a:lnTo>
                  <a:pt x="470" y="1751"/>
                </a:lnTo>
                <a:lnTo>
                  <a:pt x="474" y="1745"/>
                </a:lnTo>
                <a:lnTo>
                  <a:pt x="476" y="1738"/>
                </a:lnTo>
                <a:lnTo>
                  <a:pt x="478" y="1732"/>
                </a:lnTo>
                <a:lnTo>
                  <a:pt x="478" y="1730"/>
                </a:lnTo>
                <a:lnTo>
                  <a:pt x="482" y="1724"/>
                </a:lnTo>
                <a:lnTo>
                  <a:pt x="484" y="1718"/>
                </a:lnTo>
                <a:lnTo>
                  <a:pt x="480" y="1713"/>
                </a:lnTo>
                <a:lnTo>
                  <a:pt x="482" y="1713"/>
                </a:lnTo>
                <a:close/>
                <a:moveTo>
                  <a:pt x="1776" y="1550"/>
                </a:moveTo>
                <a:lnTo>
                  <a:pt x="1776" y="1551"/>
                </a:lnTo>
                <a:lnTo>
                  <a:pt x="1774" y="1551"/>
                </a:lnTo>
                <a:lnTo>
                  <a:pt x="1774" y="1550"/>
                </a:lnTo>
                <a:lnTo>
                  <a:pt x="1772" y="1550"/>
                </a:lnTo>
                <a:lnTo>
                  <a:pt x="1772" y="1548"/>
                </a:lnTo>
                <a:lnTo>
                  <a:pt x="1772" y="1546"/>
                </a:lnTo>
                <a:lnTo>
                  <a:pt x="1774" y="1546"/>
                </a:lnTo>
                <a:lnTo>
                  <a:pt x="1776" y="1544"/>
                </a:lnTo>
                <a:lnTo>
                  <a:pt x="1776" y="1546"/>
                </a:lnTo>
                <a:lnTo>
                  <a:pt x="1776" y="1548"/>
                </a:lnTo>
                <a:lnTo>
                  <a:pt x="1776" y="1550"/>
                </a:lnTo>
                <a:close/>
                <a:moveTo>
                  <a:pt x="2233" y="999"/>
                </a:moveTo>
                <a:lnTo>
                  <a:pt x="2233" y="1000"/>
                </a:lnTo>
                <a:lnTo>
                  <a:pt x="2231" y="1000"/>
                </a:lnTo>
                <a:lnTo>
                  <a:pt x="2231" y="999"/>
                </a:lnTo>
                <a:lnTo>
                  <a:pt x="2229" y="999"/>
                </a:lnTo>
                <a:lnTo>
                  <a:pt x="2231" y="997"/>
                </a:lnTo>
                <a:lnTo>
                  <a:pt x="2233" y="997"/>
                </a:lnTo>
                <a:lnTo>
                  <a:pt x="2235" y="997"/>
                </a:lnTo>
                <a:lnTo>
                  <a:pt x="2233" y="999"/>
                </a:lnTo>
                <a:close/>
                <a:moveTo>
                  <a:pt x="2237" y="995"/>
                </a:moveTo>
                <a:lnTo>
                  <a:pt x="2235" y="993"/>
                </a:lnTo>
                <a:lnTo>
                  <a:pt x="2235" y="991"/>
                </a:lnTo>
                <a:lnTo>
                  <a:pt x="2237" y="989"/>
                </a:lnTo>
                <a:lnTo>
                  <a:pt x="2241" y="991"/>
                </a:lnTo>
                <a:lnTo>
                  <a:pt x="2237" y="995"/>
                </a:lnTo>
                <a:close/>
                <a:moveTo>
                  <a:pt x="2179" y="983"/>
                </a:moveTo>
                <a:lnTo>
                  <a:pt x="2178" y="985"/>
                </a:lnTo>
                <a:lnTo>
                  <a:pt x="2178" y="987"/>
                </a:lnTo>
                <a:lnTo>
                  <a:pt x="2174" y="989"/>
                </a:lnTo>
                <a:lnTo>
                  <a:pt x="2174" y="993"/>
                </a:lnTo>
                <a:lnTo>
                  <a:pt x="2172" y="993"/>
                </a:lnTo>
                <a:lnTo>
                  <a:pt x="2172" y="995"/>
                </a:lnTo>
                <a:lnTo>
                  <a:pt x="2170" y="997"/>
                </a:lnTo>
                <a:lnTo>
                  <a:pt x="2170" y="1000"/>
                </a:lnTo>
                <a:lnTo>
                  <a:pt x="2168" y="1002"/>
                </a:lnTo>
                <a:lnTo>
                  <a:pt x="2166" y="1004"/>
                </a:lnTo>
                <a:lnTo>
                  <a:pt x="2164" y="1006"/>
                </a:lnTo>
                <a:lnTo>
                  <a:pt x="2162" y="1006"/>
                </a:lnTo>
                <a:lnTo>
                  <a:pt x="2160" y="1006"/>
                </a:lnTo>
                <a:lnTo>
                  <a:pt x="2160" y="1004"/>
                </a:lnTo>
                <a:lnTo>
                  <a:pt x="2158" y="1004"/>
                </a:lnTo>
                <a:lnTo>
                  <a:pt x="2158" y="1000"/>
                </a:lnTo>
                <a:lnTo>
                  <a:pt x="2156" y="1000"/>
                </a:lnTo>
                <a:lnTo>
                  <a:pt x="2155" y="1002"/>
                </a:lnTo>
                <a:lnTo>
                  <a:pt x="2153" y="1004"/>
                </a:lnTo>
                <a:lnTo>
                  <a:pt x="2151" y="1004"/>
                </a:lnTo>
                <a:lnTo>
                  <a:pt x="2151" y="1002"/>
                </a:lnTo>
                <a:lnTo>
                  <a:pt x="2151" y="1000"/>
                </a:lnTo>
                <a:lnTo>
                  <a:pt x="2153" y="999"/>
                </a:lnTo>
                <a:lnTo>
                  <a:pt x="2155" y="997"/>
                </a:lnTo>
                <a:lnTo>
                  <a:pt x="2156" y="993"/>
                </a:lnTo>
                <a:lnTo>
                  <a:pt x="2156" y="991"/>
                </a:lnTo>
                <a:lnTo>
                  <a:pt x="2158" y="989"/>
                </a:lnTo>
                <a:lnTo>
                  <a:pt x="2160" y="987"/>
                </a:lnTo>
                <a:lnTo>
                  <a:pt x="2164" y="985"/>
                </a:lnTo>
                <a:lnTo>
                  <a:pt x="2166" y="983"/>
                </a:lnTo>
                <a:lnTo>
                  <a:pt x="2168" y="983"/>
                </a:lnTo>
                <a:lnTo>
                  <a:pt x="2170" y="985"/>
                </a:lnTo>
                <a:lnTo>
                  <a:pt x="2174" y="983"/>
                </a:lnTo>
                <a:lnTo>
                  <a:pt x="2176" y="983"/>
                </a:lnTo>
                <a:lnTo>
                  <a:pt x="2176" y="979"/>
                </a:lnTo>
                <a:lnTo>
                  <a:pt x="2176" y="977"/>
                </a:lnTo>
                <a:lnTo>
                  <a:pt x="2176" y="974"/>
                </a:lnTo>
                <a:lnTo>
                  <a:pt x="2178" y="972"/>
                </a:lnTo>
                <a:lnTo>
                  <a:pt x="2179" y="972"/>
                </a:lnTo>
                <a:lnTo>
                  <a:pt x="2181" y="972"/>
                </a:lnTo>
                <a:lnTo>
                  <a:pt x="2181" y="974"/>
                </a:lnTo>
                <a:lnTo>
                  <a:pt x="2181" y="977"/>
                </a:lnTo>
                <a:lnTo>
                  <a:pt x="2179" y="977"/>
                </a:lnTo>
                <a:lnTo>
                  <a:pt x="2179" y="979"/>
                </a:lnTo>
                <a:lnTo>
                  <a:pt x="2179" y="981"/>
                </a:lnTo>
                <a:lnTo>
                  <a:pt x="2179" y="983"/>
                </a:lnTo>
                <a:close/>
                <a:moveTo>
                  <a:pt x="2128" y="968"/>
                </a:moveTo>
                <a:lnTo>
                  <a:pt x="2130" y="968"/>
                </a:lnTo>
                <a:lnTo>
                  <a:pt x="2131" y="968"/>
                </a:lnTo>
                <a:lnTo>
                  <a:pt x="2133" y="970"/>
                </a:lnTo>
                <a:lnTo>
                  <a:pt x="2133" y="972"/>
                </a:lnTo>
                <a:lnTo>
                  <a:pt x="2131" y="972"/>
                </a:lnTo>
                <a:lnTo>
                  <a:pt x="2131" y="974"/>
                </a:lnTo>
                <a:lnTo>
                  <a:pt x="2130" y="976"/>
                </a:lnTo>
                <a:lnTo>
                  <a:pt x="2130" y="977"/>
                </a:lnTo>
                <a:lnTo>
                  <a:pt x="2128" y="979"/>
                </a:lnTo>
                <a:lnTo>
                  <a:pt x="2126" y="981"/>
                </a:lnTo>
                <a:lnTo>
                  <a:pt x="2124" y="981"/>
                </a:lnTo>
                <a:lnTo>
                  <a:pt x="2124" y="983"/>
                </a:lnTo>
                <a:lnTo>
                  <a:pt x="2122" y="983"/>
                </a:lnTo>
                <a:lnTo>
                  <a:pt x="2122" y="985"/>
                </a:lnTo>
                <a:lnTo>
                  <a:pt x="2120" y="985"/>
                </a:lnTo>
                <a:lnTo>
                  <a:pt x="2120" y="987"/>
                </a:lnTo>
                <a:lnTo>
                  <a:pt x="2118" y="987"/>
                </a:lnTo>
                <a:lnTo>
                  <a:pt x="2116" y="987"/>
                </a:lnTo>
                <a:lnTo>
                  <a:pt x="2114" y="989"/>
                </a:lnTo>
                <a:lnTo>
                  <a:pt x="2112" y="989"/>
                </a:lnTo>
                <a:lnTo>
                  <a:pt x="2110" y="991"/>
                </a:lnTo>
                <a:lnTo>
                  <a:pt x="2108" y="991"/>
                </a:lnTo>
                <a:lnTo>
                  <a:pt x="2108" y="993"/>
                </a:lnTo>
                <a:lnTo>
                  <a:pt x="2107" y="993"/>
                </a:lnTo>
                <a:lnTo>
                  <a:pt x="2105" y="995"/>
                </a:lnTo>
                <a:lnTo>
                  <a:pt x="2103" y="995"/>
                </a:lnTo>
                <a:lnTo>
                  <a:pt x="2101" y="995"/>
                </a:lnTo>
                <a:lnTo>
                  <a:pt x="2099" y="997"/>
                </a:lnTo>
                <a:lnTo>
                  <a:pt x="2097" y="997"/>
                </a:lnTo>
                <a:lnTo>
                  <a:pt x="2093" y="999"/>
                </a:lnTo>
                <a:lnTo>
                  <a:pt x="2093" y="997"/>
                </a:lnTo>
                <a:lnTo>
                  <a:pt x="2093" y="995"/>
                </a:lnTo>
                <a:lnTo>
                  <a:pt x="2093" y="993"/>
                </a:lnTo>
                <a:lnTo>
                  <a:pt x="2095" y="991"/>
                </a:lnTo>
                <a:lnTo>
                  <a:pt x="2097" y="989"/>
                </a:lnTo>
                <a:lnTo>
                  <a:pt x="2099" y="985"/>
                </a:lnTo>
                <a:lnTo>
                  <a:pt x="2101" y="983"/>
                </a:lnTo>
                <a:lnTo>
                  <a:pt x="2103" y="981"/>
                </a:lnTo>
                <a:lnTo>
                  <a:pt x="2105" y="979"/>
                </a:lnTo>
                <a:lnTo>
                  <a:pt x="2107" y="977"/>
                </a:lnTo>
                <a:lnTo>
                  <a:pt x="2108" y="976"/>
                </a:lnTo>
                <a:lnTo>
                  <a:pt x="2112" y="974"/>
                </a:lnTo>
                <a:lnTo>
                  <a:pt x="2112" y="972"/>
                </a:lnTo>
                <a:lnTo>
                  <a:pt x="2114" y="972"/>
                </a:lnTo>
                <a:lnTo>
                  <a:pt x="2114" y="970"/>
                </a:lnTo>
                <a:lnTo>
                  <a:pt x="2116" y="972"/>
                </a:lnTo>
                <a:lnTo>
                  <a:pt x="2118" y="972"/>
                </a:lnTo>
                <a:lnTo>
                  <a:pt x="2120" y="972"/>
                </a:lnTo>
                <a:lnTo>
                  <a:pt x="2122" y="970"/>
                </a:lnTo>
                <a:lnTo>
                  <a:pt x="2124" y="968"/>
                </a:lnTo>
                <a:lnTo>
                  <a:pt x="2126" y="968"/>
                </a:lnTo>
                <a:lnTo>
                  <a:pt x="2128" y="968"/>
                </a:lnTo>
                <a:close/>
                <a:moveTo>
                  <a:pt x="2258" y="885"/>
                </a:moveTo>
                <a:lnTo>
                  <a:pt x="2256" y="887"/>
                </a:lnTo>
                <a:lnTo>
                  <a:pt x="2256" y="885"/>
                </a:lnTo>
                <a:lnTo>
                  <a:pt x="2258" y="883"/>
                </a:lnTo>
                <a:lnTo>
                  <a:pt x="2260" y="883"/>
                </a:lnTo>
                <a:lnTo>
                  <a:pt x="2262" y="880"/>
                </a:lnTo>
                <a:lnTo>
                  <a:pt x="2264" y="878"/>
                </a:lnTo>
                <a:lnTo>
                  <a:pt x="2266" y="878"/>
                </a:lnTo>
                <a:lnTo>
                  <a:pt x="2268" y="878"/>
                </a:lnTo>
                <a:lnTo>
                  <a:pt x="2266" y="880"/>
                </a:lnTo>
                <a:lnTo>
                  <a:pt x="2266" y="881"/>
                </a:lnTo>
                <a:lnTo>
                  <a:pt x="2264" y="881"/>
                </a:lnTo>
                <a:lnTo>
                  <a:pt x="2262" y="883"/>
                </a:lnTo>
                <a:lnTo>
                  <a:pt x="2260" y="885"/>
                </a:lnTo>
                <a:lnTo>
                  <a:pt x="2258" y="885"/>
                </a:lnTo>
                <a:close/>
                <a:moveTo>
                  <a:pt x="2195" y="889"/>
                </a:moveTo>
                <a:lnTo>
                  <a:pt x="2197" y="889"/>
                </a:lnTo>
                <a:lnTo>
                  <a:pt x="2197" y="887"/>
                </a:lnTo>
                <a:lnTo>
                  <a:pt x="2199" y="887"/>
                </a:lnTo>
                <a:lnTo>
                  <a:pt x="2201" y="885"/>
                </a:lnTo>
                <a:lnTo>
                  <a:pt x="2203" y="885"/>
                </a:lnTo>
                <a:lnTo>
                  <a:pt x="2203" y="883"/>
                </a:lnTo>
                <a:lnTo>
                  <a:pt x="2204" y="883"/>
                </a:lnTo>
                <a:lnTo>
                  <a:pt x="2206" y="883"/>
                </a:lnTo>
                <a:lnTo>
                  <a:pt x="2208" y="883"/>
                </a:lnTo>
                <a:lnTo>
                  <a:pt x="2210" y="883"/>
                </a:lnTo>
                <a:lnTo>
                  <a:pt x="2210" y="881"/>
                </a:lnTo>
                <a:lnTo>
                  <a:pt x="2212" y="881"/>
                </a:lnTo>
                <a:lnTo>
                  <a:pt x="2214" y="880"/>
                </a:lnTo>
                <a:lnTo>
                  <a:pt x="2218" y="880"/>
                </a:lnTo>
                <a:lnTo>
                  <a:pt x="2220" y="880"/>
                </a:lnTo>
                <a:lnTo>
                  <a:pt x="2222" y="878"/>
                </a:lnTo>
                <a:lnTo>
                  <a:pt x="2224" y="876"/>
                </a:lnTo>
                <a:lnTo>
                  <a:pt x="2226" y="876"/>
                </a:lnTo>
                <a:lnTo>
                  <a:pt x="2228" y="876"/>
                </a:lnTo>
                <a:lnTo>
                  <a:pt x="2229" y="874"/>
                </a:lnTo>
                <a:lnTo>
                  <a:pt x="2233" y="874"/>
                </a:lnTo>
                <a:lnTo>
                  <a:pt x="2235" y="874"/>
                </a:lnTo>
                <a:lnTo>
                  <a:pt x="2237" y="876"/>
                </a:lnTo>
                <a:lnTo>
                  <a:pt x="2237" y="874"/>
                </a:lnTo>
                <a:lnTo>
                  <a:pt x="2239" y="874"/>
                </a:lnTo>
                <a:lnTo>
                  <a:pt x="2241" y="874"/>
                </a:lnTo>
                <a:lnTo>
                  <a:pt x="2243" y="874"/>
                </a:lnTo>
                <a:lnTo>
                  <a:pt x="2245" y="874"/>
                </a:lnTo>
                <a:lnTo>
                  <a:pt x="2247" y="876"/>
                </a:lnTo>
                <a:lnTo>
                  <a:pt x="2247" y="878"/>
                </a:lnTo>
                <a:lnTo>
                  <a:pt x="2247" y="880"/>
                </a:lnTo>
                <a:lnTo>
                  <a:pt x="2245" y="881"/>
                </a:lnTo>
                <a:lnTo>
                  <a:pt x="2243" y="883"/>
                </a:lnTo>
                <a:lnTo>
                  <a:pt x="2243" y="887"/>
                </a:lnTo>
                <a:lnTo>
                  <a:pt x="2239" y="889"/>
                </a:lnTo>
                <a:lnTo>
                  <a:pt x="2239" y="891"/>
                </a:lnTo>
                <a:lnTo>
                  <a:pt x="2237" y="893"/>
                </a:lnTo>
                <a:lnTo>
                  <a:pt x="2235" y="897"/>
                </a:lnTo>
                <a:lnTo>
                  <a:pt x="2233" y="899"/>
                </a:lnTo>
                <a:lnTo>
                  <a:pt x="2235" y="899"/>
                </a:lnTo>
                <a:lnTo>
                  <a:pt x="2235" y="901"/>
                </a:lnTo>
                <a:lnTo>
                  <a:pt x="2235" y="903"/>
                </a:lnTo>
                <a:lnTo>
                  <a:pt x="2233" y="904"/>
                </a:lnTo>
                <a:lnTo>
                  <a:pt x="2231" y="906"/>
                </a:lnTo>
                <a:lnTo>
                  <a:pt x="2231" y="908"/>
                </a:lnTo>
                <a:lnTo>
                  <a:pt x="2229" y="910"/>
                </a:lnTo>
                <a:lnTo>
                  <a:pt x="2228" y="912"/>
                </a:lnTo>
                <a:lnTo>
                  <a:pt x="2228" y="914"/>
                </a:lnTo>
                <a:lnTo>
                  <a:pt x="2226" y="916"/>
                </a:lnTo>
                <a:lnTo>
                  <a:pt x="2226" y="918"/>
                </a:lnTo>
                <a:lnTo>
                  <a:pt x="2224" y="920"/>
                </a:lnTo>
                <a:lnTo>
                  <a:pt x="2222" y="920"/>
                </a:lnTo>
                <a:lnTo>
                  <a:pt x="2222" y="922"/>
                </a:lnTo>
                <a:lnTo>
                  <a:pt x="2220" y="924"/>
                </a:lnTo>
                <a:lnTo>
                  <a:pt x="2216" y="926"/>
                </a:lnTo>
                <a:lnTo>
                  <a:pt x="2214" y="928"/>
                </a:lnTo>
                <a:lnTo>
                  <a:pt x="2214" y="929"/>
                </a:lnTo>
                <a:lnTo>
                  <a:pt x="2210" y="928"/>
                </a:lnTo>
                <a:lnTo>
                  <a:pt x="2208" y="929"/>
                </a:lnTo>
                <a:lnTo>
                  <a:pt x="2206" y="929"/>
                </a:lnTo>
                <a:lnTo>
                  <a:pt x="2203" y="933"/>
                </a:lnTo>
                <a:lnTo>
                  <a:pt x="2201" y="933"/>
                </a:lnTo>
                <a:lnTo>
                  <a:pt x="2199" y="933"/>
                </a:lnTo>
                <a:lnTo>
                  <a:pt x="2197" y="933"/>
                </a:lnTo>
                <a:lnTo>
                  <a:pt x="2195" y="931"/>
                </a:lnTo>
                <a:lnTo>
                  <a:pt x="2195" y="929"/>
                </a:lnTo>
                <a:lnTo>
                  <a:pt x="2195" y="928"/>
                </a:lnTo>
                <a:lnTo>
                  <a:pt x="2197" y="924"/>
                </a:lnTo>
                <a:lnTo>
                  <a:pt x="2199" y="924"/>
                </a:lnTo>
                <a:lnTo>
                  <a:pt x="2199" y="922"/>
                </a:lnTo>
                <a:lnTo>
                  <a:pt x="2201" y="920"/>
                </a:lnTo>
                <a:lnTo>
                  <a:pt x="2203" y="918"/>
                </a:lnTo>
                <a:lnTo>
                  <a:pt x="2203" y="916"/>
                </a:lnTo>
                <a:lnTo>
                  <a:pt x="2204" y="914"/>
                </a:lnTo>
                <a:lnTo>
                  <a:pt x="2203" y="912"/>
                </a:lnTo>
                <a:lnTo>
                  <a:pt x="2204" y="910"/>
                </a:lnTo>
                <a:lnTo>
                  <a:pt x="2204" y="908"/>
                </a:lnTo>
                <a:lnTo>
                  <a:pt x="2204" y="906"/>
                </a:lnTo>
                <a:lnTo>
                  <a:pt x="2206" y="904"/>
                </a:lnTo>
                <a:lnTo>
                  <a:pt x="2204" y="901"/>
                </a:lnTo>
                <a:lnTo>
                  <a:pt x="2204" y="899"/>
                </a:lnTo>
                <a:lnTo>
                  <a:pt x="2203" y="899"/>
                </a:lnTo>
                <a:lnTo>
                  <a:pt x="2201" y="897"/>
                </a:lnTo>
                <a:lnTo>
                  <a:pt x="2201" y="895"/>
                </a:lnTo>
                <a:lnTo>
                  <a:pt x="2199" y="895"/>
                </a:lnTo>
                <a:lnTo>
                  <a:pt x="2199" y="893"/>
                </a:lnTo>
                <a:lnTo>
                  <a:pt x="2197" y="893"/>
                </a:lnTo>
                <a:lnTo>
                  <a:pt x="2197" y="891"/>
                </a:lnTo>
                <a:lnTo>
                  <a:pt x="2195" y="889"/>
                </a:lnTo>
                <a:close/>
                <a:moveTo>
                  <a:pt x="2170" y="870"/>
                </a:moveTo>
                <a:lnTo>
                  <a:pt x="2170" y="872"/>
                </a:lnTo>
                <a:lnTo>
                  <a:pt x="2168" y="872"/>
                </a:lnTo>
                <a:lnTo>
                  <a:pt x="2166" y="870"/>
                </a:lnTo>
                <a:lnTo>
                  <a:pt x="2164" y="870"/>
                </a:lnTo>
                <a:lnTo>
                  <a:pt x="2162" y="868"/>
                </a:lnTo>
                <a:lnTo>
                  <a:pt x="2164" y="866"/>
                </a:lnTo>
                <a:lnTo>
                  <a:pt x="2164" y="862"/>
                </a:lnTo>
                <a:lnTo>
                  <a:pt x="2166" y="860"/>
                </a:lnTo>
                <a:lnTo>
                  <a:pt x="2168" y="860"/>
                </a:lnTo>
                <a:lnTo>
                  <a:pt x="2170" y="858"/>
                </a:lnTo>
                <a:lnTo>
                  <a:pt x="2168" y="862"/>
                </a:lnTo>
                <a:lnTo>
                  <a:pt x="2166" y="864"/>
                </a:lnTo>
                <a:lnTo>
                  <a:pt x="2168" y="864"/>
                </a:lnTo>
                <a:lnTo>
                  <a:pt x="2170" y="866"/>
                </a:lnTo>
                <a:lnTo>
                  <a:pt x="2170" y="870"/>
                </a:lnTo>
                <a:close/>
                <a:moveTo>
                  <a:pt x="2158" y="853"/>
                </a:moveTo>
                <a:lnTo>
                  <a:pt x="2158" y="855"/>
                </a:lnTo>
                <a:lnTo>
                  <a:pt x="2156" y="856"/>
                </a:lnTo>
                <a:lnTo>
                  <a:pt x="2158" y="858"/>
                </a:lnTo>
                <a:lnTo>
                  <a:pt x="2156" y="860"/>
                </a:lnTo>
                <a:lnTo>
                  <a:pt x="2156" y="862"/>
                </a:lnTo>
                <a:lnTo>
                  <a:pt x="2155" y="864"/>
                </a:lnTo>
                <a:lnTo>
                  <a:pt x="2153" y="866"/>
                </a:lnTo>
                <a:lnTo>
                  <a:pt x="2151" y="868"/>
                </a:lnTo>
                <a:lnTo>
                  <a:pt x="2149" y="870"/>
                </a:lnTo>
                <a:lnTo>
                  <a:pt x="2147" y="870"/>
                </a:lnTo>
                <a:lnTo>
                  <a:pt x="2145" y="870"/>
                </a:lnTo>
                <a:lnTo>
                  <a:pt x="2143" y="870"/>
                </a:lnTo>
                <a:lnTo>
                  <a:pt x="2141" y="870"/>
                </a:lnTo>
                <a:lnTo>
                  <a:pt x="2139" y="870"/>
                </a:lnTo>
                <a:lnTo>
                  <a:pt x="2137" y="870"/>
                </a:lnTo>
                <a:lnTo>
                  <a:pt x="2135" y="870"/>
                </a:lnTo>
                <a:lnTo>
                  <a:pt x="2135" y="866"/>
                </a:lnTo>
                <a:lnTo>
                  <a:pt x="2133" y="866"/>
                </a:lnTo>
                <a:lnTo>
                  <a:pt x="2133" y="864"/>
                </a:lnTo>
                <a:lnTo>
                  <a:pt x="2133" y="862"/>
                </a:lnTo>
                <a:lnTo>
                  <a:pt x="2135" y="860"/>
                </a:lnTo>
                <a:lnTo>
                  <a:pt x="2135" y="858"/>
                </a:lnTo>
                <a:lnTo>
                  <a:pt x="2137" y="856"/>
                </a:lnTo>
                <a:lnTo>
                  <a:pt x="2139" y="855"/>
                </a:lnTo>
                <a:lnTo>
                  <a:pt x="2141" y="853"/>
                </a:lnTo>
                <a:lnTo>
                  <a:pt x="2143" y="853"/>
                </a:lnTo>
                <a:lnTo>
                  <a:pt x="2145" y="853"/>
                </a:lnTo>
                <a:lnTo>
                  <a:pt x="2145" y="855"/>
                </a:lnTo>
                <a:lnTo>
                  <a:pt x="2147" y="855"/>
                </a:lnTo>
                <a:lnTo>
                  <a:pt x="2149" y="853"/>
                </a:lnTo>
                <a:lnTo>
                  <a:pt x="2151" y="853"/>
                </a:lnTo>
                <a:lnTo>
                  <a:pt x="2153" y="853"/>
                </a:lnTo>
                <a:lnTo>
                  <a:pt x="2153" y="851"/>
                </a:lnTo>
                <a:lnTo>
                  <a:pt x="2155" y="851"/>
                </a:lnTo>
                <a:lnTo>
                  <a:pt x="2156" y="853"/>
                </a:lnTo>
                <a:lnTo>
                  <a:pt x="2158" y="853"/>
                </a:lnTo>
                <a:close/>
                <a:moveTo>
                  <a:pt x="3852" y="3489"/>
                </a:moveTo>
                <a:lnTo>
                  <a:pt x="3852" y="3494"/>
                </a:lnTo>
                <a:lnTo>
                  <a:pt x="3850" y="3496"/>
                </a:lnTo>
                <a:lnTo>
                  <a:pt x="3848" y="3496"/>
                </a:lnTo>
                <a:lnTo>
                  <a:pt x="3846" y="3496"/>
                </a:lnTo>
                <a:lnTo>
                  <a:pt x="3844" y="3496"/>
                </a:lnTo>
                <a:lnTo>
                  <a:pt x="3842" y="3498"/>
                </a:lnTo>
                <a:lnTo>
                  <a:pt x="3841" y="3498"/>
                </a:lnTo>
                <a:lnTo>
                  <a:pt x="3839" y="3500"/>
                </a:lnTo>
                <a:lnTo>
                  <a:pt x="3839" y="3502"/>
                </a:lnTo>
                <a:lnTo>
                  <a:pt x="3839" y="3504"/>
                </a:lnTo>
                <a:lnTo>
                  <a:pt x="3837" y="3506"/>
                </a:lnTo>
                <a:lnTo>
                  <a:pt x="3837" y="3508"/>
                </a:lnTo>
                <a:lnTo>
                  <a:pt x="3837" y="3510"/>
                </a:lnTo>
                <a:lnTo>
                  <a:pt x="3835" y="3512"/>
                </a:lnTo>
                <a:lnTo>
                  <a:pt x="3835" y="3515"/>
                </a:lnTo>
                <a:lnTo>
                  <a:pt x="3833" y="3514"/>
                </a:lnTo>
                <a:lnTo>
                  <a:pt x="3831" y="3515"/>
                </a:lnTo>
                <a:lnTo>
                  <a:pt x="3829" y="3515"/>
                </a:lnTo>
                <a:lnTo>
                  <a:pt x="3827" y="3517"/>
                </a:lnTo>
                <a:lnTo>
                  <a:pt x="3829" y="3515"/>
                </a:lnTo>
                <a:lnTo>
                  <a:pt x="3831" y="3508"/>
                </a:lnTo>
                <a:lnTo>
                  <a:pt x="3831" y="3506"/>
                </a:lnTo>
                <a:lnTo>
                  <a:pt x="3831" y="3504"/>
                </a:lnTo>
                <a:lnTo>
                  <a:pt x="3831" y="3506"/>
                </a:lnTo>
                <a:lnTo>
                  <a:pt x="3829" y="3508"/>
                </a:lnTo>
                <a:lnTo>
                  <a:pt x="3827" y="3508"/>
                </a:lnTo>
                <a:lnTo>
                  <a:pt x="3825" y="3512"/>
                </a:lnTo>
                <a:lnTo>
                  <a:pt x="3823" y="3512"/>
                </a:lnTo>
                <a:lnTo>
                  <a:pt x="3823" y="3514"/>
                </a:lnTo>
                <a:lnTo>
                  <a:pt x="3821" y="3514"/>
                </a:lnTo>
                <a:lnTo>
                  <a:pt x="3819" y="3514"/>
                </a:lnTo>
                <a:lnTo>
                  <a:pt x="3818" y="3515"/>
                </a:lnTo>
                <a:lnTo>
                  <a:pt x="3818" y="3514"/>
                </a:lnTo>
                <a:lnTo>
                  <a:pt x="3818" y="3515"/>
                </a:lnTo>
                <a:lnTo>
                  <a:pt x="3814" y="3517"/>
                </a:lnTo>
                <a:lnTo>
                  <a:pt x="3814" y="3519"/>
                </a:lnTo>
                <a:lnTo>
                  <a:pt x="3812" y="3521"/>
                </a:lnTo>
                <a:lnTo>
                  <a:pt x="3812" y="3523"/>
                </a:lnTo>
                <a:lnTo>
                  <a:pt x="3810" y="3525"/>
                </a:lnTo>
                <a:lnTo>
                  <a:pt x="3810" y="3527"/>
                </a:lnTo>
                <a:lnTo>
                  <a:pt x="3808" y="3529"/>
                </a:lnTo>
                <a:lnTo>
                  <a:pt x="3806" y="3529"/>
                </a:lnTo>
                <a:lnTo>
                  <a:pt x="3804" y="3531"/>
                </a:lnTo>
                <a:lnTo>
                  <a:pt x="3802" y="3529"/>
                </a:lnTo>
                <a:lnTo>
                  <a:pt x="3800" y="3527"/>
                </a:lnTo>
                <a:lnTo>
                  <a:pt x="3800" y="3529"/>
                </a:lnTo>
                <a:lnTo>
                  <a:pt x="3798" y="3529"/>
                </a:lnTo>
                <a:lnTo>
                  <a:pt x="3798" y="3531"/>
                </a:lnTo>
                <a:lnTo>
                  <a:pt x="3798" y="3533"/>
                </a:lnTo>
                <a:lnTo>
                  <a:pt x="3798" y="3537"/>
                </a:lnTo>
                <a:lnTo>
                  <a:pt x="3789" y="3546"/>
                </a:lnTo>
                <a:lnTo>
                  <a:pt x="3787" y="3544"/>
                </a:lnTo>
                <a:lnTo>
                  <a:pt x="3785" y="3540"/>
                </a:lnTo>
                <a:lnTo>
                  <a:pt x="3781" y="3542"/>
                </a:lnTo>
                <a:lnTo>
                  <a:pt x="3783" y="3546"/>
                </a:lnTo>
                <a:lnTo>
                  <a:pt x="3785" y="3548"/>
                </a:lnTo>
                <a:lnTo>
                  <a:pt x="3785" y="3550"/>
                </a:lnTo>
                <a:lnTo>
                  <a:pt x="3785" y="3552"/>
                </a:lnTo>
                <a:lnTo>
                  <a:pt x="3785" y="3554"/>
                </a:lnTo>
                <a:lnTo>
                  <a:pt x="3781" y="3556"/>
                </a:lnTo>
                <a:lnTo>
                  <a:pt x="3781" y="3558"/>
                </a:lnTo>
                <a:lnTo>
                  <a:pt x="3779" y="3558"/>
                </a:lnTo>
                <a:lnTo>
                  <a:pt x="3777" y="3560"/>
                </a:lnTo>
                <a:lnTo>
                  <a:pt x="3775" y="3562"/>
                </a:lnTo>
                <a:lnTo>
                  <a:pt x="3775" y="3563"/>
                </a:lnTo>
                <a:lnTo>
                  <a:pt x="3773" y="3565"/>
                </a:lnTo>
                <a:lnTo>
                  <a:pt x="3771" y="3565"/>
                </a:lnTo>
                <a:lnTo>
                  <a:pt x="3771" y="3563"/>
                </a:lnTo>
                <a:lnTo>
                  <a:pt x="3770" y="3563"/>
                </a:lnTo>
                <a:lnTo>
                  <a:pt x="3770" y="3565"/>
                </a:lnTo>
                <a:lnTo>
                  <a:pt x="3768" y="3565"/>
                </a:lnTo>
                <a:lnTo>
                  <a:pt x="3766" y="3565"/>
                </a:lnTo>
                <a:lnTo>
                  <a:pt x="3766" y="3567"/>
                </a:lnTo>
                <a:lnTo>
                  <a:pt x="3764" y="3573"/>
                </a:lnTo>
                <a:lnTo>
                  <a:pt x="3766" y="3573"/>
                </a:lnTo>
                <a:lnTo>
                  <a:pt x="3766" y="3569"/>
                </a:lnTo>
                <a:lnTo>
                  <a:pt x="3768" y="3567"/>
                </a:lnTo>
                <a:lnTo>
                  <a:pt x="3770" y="3567"/>
                </a:lnTo>
                <a:lnTo>
                  <a:pt x="3771" y="3569"/>
                </a:lnTo>
                <a:lnTo>
                  <a:pt x="3771" y="3571"/>
                </a:lnTo>
                <a:lnTo>
                  <a:pt x="3771" y="3575"/>
                </a:lnTo>
                <a:lnTo>
                  <a:pt x="3773" y="3575"/>
                </a:lnTo>
                <a:lnTo>
                  <a:pt x="3771" y="3577"/>
                </a:lnTo>
                <a:lnTo>
                  <a:pt x="3770" y="3579"/>
                </a:lnTo>
                <a:lnTo>
                  <a:pt x="3768" y="3585"/>
                </a:lnTo>
                <a:lnTo>
                  <a:pt x="3766" y="3588"/>
                </a:lnTo>
                <a:lnTo>
                  <a:pt x="3764" y="3588"/>
                </a:lnTo>
                <a:lnTo>
                  <a:pt x="3764" y="3590"/>
                </a:lnTo>
                <a:lnTo>
                  <a:pt x="3764" y="3592"/>
                </a:lnTo>
                <a:lnTo>
                  <a:pt x="3762" y="3596"/>
                </a:lnTo>
                <a:lnTo>
                  <a:pt x="3762" y="3594"/>
                </a:lnTo>
                <a:lnTo>
                  <a:pt x="3760" y="3590"/>
                </a:lnTo>
                <a:lnTo>
                  <a:pt x="3760" y="3588"/>
                </a:lnTo>
                <a:lnTo>
                  <a:pt x="3758" y="3585"/>
                </a:lnTo>
                <a:lnTo>
                  <a:pt x="3756" y="3583"/>
                </a:lnTo>
                <a:lnTo>
                  <a:pt x="3754" y="3583"/>
                </a:lnTo>
                <a:lnTo>
                  <a:pt x="3754" y="3585"/>
                </a:lnTo>
                <a:lnTo>
                  <a:pt x="3754" y="3587"/>
                </a:lnTo>
                <a:lnTo>
                  <a:pt x="3754" y="3588"/>
                </a:lnTo>
                <a:lnTo>
                  <a:pt x="3752" y="3592"/>
                </a:lnTo>
                <a:lnTo>
                  <a:pt x="3752" y="3594"/>
                </a:lnTo>
                <a:lnTo>
                  <a:pt x="3752" y="3596"/>
                </a:lnTo>
                <a:lnTo>
                  <a:pt x="3752" y="3598"/>
                </a:lnTo>
                <a:lnTo>
                  <a:pt x="3752" y="3602"/>
                </a:lnTo>
                <a:lnTo>
                  <a:pt x="3752" y="3604"/>
                </a:lnTo>
                <a:lnTo>
                  <a:pt x="3752" y="3606"/>
                </a:lnTo>
                <a:lnTo>
                  <a:pt x="3752" y="3608"/>
                </a:lnTo>
                <a:lnTo>
                  <a:pt x="3754" y="3610"/>
                </a:lnTo>
                <a:lnTo>
                  <a:pt x="3754" y="3613"/>
                </a:lnTo>
                <a:lnTo>
                  <a:pt x="3754" y="3615"/>
                </a:lnTo>
                <a:lnTo>
                  <a:pt x="3756" y="3613"/>
                </a:lnTo>
                <a:lnTo>
                  <a:pt x="3758" y="3613"/>
                </a:lnTo>
                <a:lnTo>
                  <a:pt x="3758" y="3617"/>
                </a:lnTo>
                <a:lnTo>
                  <a:pt x="3760" y="3619"/>
                </a:lnTo>
                <a:lnTo>
                  <a:pt x="3762" y="3619"/>
                </a:lnTo>
                <a:lnTo>
                  <a:pt x="3762" y="3621"/>
                </a:lnTo>
                <a:lnTo>
                  <a:pt x="3764" y="3621"/>
                </a:lnTo>
                <a:lnTo>
                  <a:pt x="3762" y="3623"/>
                </a:lnTo>
                <a:lnTo>
                  <a:pt x="3760" y="3625"/>
                </a:lnTo>
                <a:lnTo>
                  <a:pt x="3762" y="3627"/>
                </a:lnTo>
                <a:lnTo>
                  <a:pt x="3764" y="3627"/>
                </a:lnTo>
                <a:lnTo>
                  <a:pt x="3766" y="3629"/>
                </a:lnTo>
                <a:lnTo>
                  <a:pt x="3768" y="3629"/>
                </a:lnTo>
                <a:lnTo>
                  <a:pt x="3768" y="3631"/>
                </a:lnTo>
                <a:lnTo>
                  <a:pt x="3770" y="3631"/>
                </a:lnTo>
                <a:lnTo>
                  <a:pt x="3766" y="3631"/>
                </a:lnTo>
                <a:lnTo>
                  <a:pt x="3764" y="3631"/>
                </a:lnTo>
                <a:lnTo>
                  <a:pt x="3764" y="3629"/>
                </a:lnTo>
                <a:lnTo>
                  <a:pt x="3762" y="3629"/>
                </a:lnTo>
                <a:lnTo>
                  <a:pt x="3760" y="3629"/>
                </a:lnTo>
                <a:lnTo>
                  <a:pt x="3758" y="3627"/>
                </a:lnTo>
                <a:lnTo>
                  <a:pt x="3756" y="3625"/>
                </a:lnTo>
                <a:lnTo>
                  <a:pt x="3754" y="3625"/>
                </a:lnTo>
                <a:lnTo>
                  <a:pt x="3752" y="3623"/>
                </a:lnTo>
                <a:lnTo>
                  <a:pt x="3750" y="3625"/>
                </a:lnTo>
                <a:lnTo>
                  <a:pt x="3748" y="3625"/>
                </a:lnTo>
                <a:lnTo>
                  <a:pt x="3746" y="3625"/>
                </a:lnTo>
                <a:lnTo>
                  <a:pt x="3743" y="3627"/>
                </a:lnTo>
                <a:lnTo>
                  <a:pt x="3743" y="3631"/>
                </a:lnTo>
                <a:lnTo>
                  <a:pt x="3739" y="3629"/>
                </a:lnTo>
                <a:lnTo>
                  <a:pt x="3737" y="3625"/>
                </a:lnTo>
                <a:lnTo>
                  <a:pt x="3737" y="3623"/>
                </a:lnTo>
                <a:lnTo>
                  <a:pt x="3737" y="3621"/>
                </a:lnTo>
                <a:lnTo>
                  <a:pt x="3735" y="3623"/>
                </a:lnTo>
                <a:lnTo>
                  <a:pt x="3733" y="3627"/>
                </a:lnTo>
                <a:lnTo>
                  <a:pt x="3733" y="3625"/>
                </a:lnTo>
                <a:lnTo>
                  <a:pt x="3731" y="3627"/>
                </a:lnTo>
                <a:lnTo>
                  <a:pt x="3733" y="3631"/>
                </a:lnTo>
                <a:lnTo>
                  <a:pt x="3731" y="3633"/>
                </a:lnTo>
                <a:lnTo>
                  <a:pt x="3729" y="3633"/>
                </a:lnTo>
                <a:lnTo>
                  <a:pt x="3727" y="3633"/>
                </a:lnTo>
                <a:lnTo>
                  <a:pt x="3725" y="3631"/>
                </a:lnTo>
                <a:lnTo>
                  <a:pt x="3725" y="3627"/>
                </a:lnTo>
                <a:lnTo>
                  <a:pt x="3723" y="3627"/>
                </a:lnTo>
                <a:lnTo>
                  <a:pt x="3720" y="3627"/>
                </a:lnTo>
                <a:lnTo>
                  <a:pt x="3718" y="3625"/>
                </a:lnTo>
                <a:lnTo>
                  <a:pt x="3720" y="3631"/>
                </a:lnTo>
                <a:lnTo>
                  <a:pt x="3720" y="3633"/>
                </a:lnTo>
                <a:lnTo>
                  <a:pt x="3718" y="3635"/>
                </a:lnTo>
                <a:lnTo>
                  <a:pt x="3716" y="3635"/>
                </a:lnTo>
                <a:lnTo>
                  <a:pt x="3712" y="3633"/>
                </a:lnTo>
                <a:lnTo>
                  <a:pt x="3710" y="3635"/>
                </a:lnTo>
                <a:lnTo>
                  <a:pt x="3708" y="3633"/>
                </a:lnTo>
                <a:lnTo>
                  <a:pt x="3706" y="3631"/>
                </a:lnTo>
                <a:lnTo>
                  <a:pt x="3704" y="3631"/>
                </a:lnTo>
                <a:lnTo>
                  <a:pt x="3702" y="3631"/>
                </a:lnTo>
                <a:lnTo>
                  <a:pt x="3700" y="3631"/>
                </a:lnTo>
                <a:lnTo>
                  <a:pt x="3698" y="3631"/>
                </a:lnTo>
                <a:lnTo>
                  <a:pt x="3697" y="3633"/>
                </a:lnTo>
                <a:lnTo>
                  <a:pt x="3697" y="3635"/>
                </a:lnTo>
                <a:lnTo>
                  <a:pt x="3695" y="3635"/>
                </a:lnTo>
                <a:lnTo>
                  <a:pt x="3695" y="3636"/>
                </a:lnTo>
                <a:lnTo>
                  <a:pt x="3693" y="3636"/>
                </a:lnTo>
                <a:lnTo>
                  <a:pt x="3691" y="3638"/>
                </a:lnTo>
                <a:lnTo>
                  <a:pt x="3691" y="3640"/>
                </a:lnTo>
                <a:lnTo>
                  <a:pt x="3689" y="3642"/>
                </a:lnTo>
                <a:lnTo>
                  <a:pt x="3689" y="3644"/>
                </a:lnTo>
                <a:lnTo>
                  <a:pt x="3685" y="3646"/>
                </a:lnTo>
                <a:lnTo>
                  <a:pt x="3685" y="3648"/>
                </a:lnTo>
                <a:lnTo>
                  <a:pt x="3683" y="3650"/>
                </a:lnTo>
                <a:lnTo>
                  <a:pt x="3681" y="3650"/>
                </a:lnTo>
                <a:lnTo>
                  <a:pt x="3681" y="3652"/>
                </a:lnTo>
                <a:lnTo>
                  <a:pt x="3679" y="3650"/>
                </a:lnTo>
                <a:lnTo>
                  <a:pt x="3677" y="3648"/>
                </a:lnTo>
                <a:lnTo>
                  <a:pt x="3679" y="3644"/>
                </a:lnTo>
                <a:lnTo>
                  <a:pt x="3679" y="3642"/>
                </a:lnTo>
                <a:lnTo>
                  <a:pt x="3683" y="3642"/>
                </a:lnTo>
                <a:lnTo>
                  <a:pt x="3681" y="3640"/>
                </a:lnTo>
                <a:lnTo>
                  <a:pt x="3683" y="3638"/>
                </a:lnTo>
                <a:lnTo>
                  <a:pt x="3681" y="3636"/>
                </a:lnTo>
                <a:lnTo>
                  <a:pt x="3681" y="3638"/>
                </a:lnTo>
                <a:lnTo>
                  <a:pt x="3679" y="3640"/>
                </a:lnTo>
                <a:lnTo>
                  <a:pt x="3677" y="3642"/>
                </a:lnTo>
                <a:lnTo>
                  <a:pt x="3677" y="3644"/>
                </a:lnTo>
                <a:lnTo>
                  <a:pt x="3675" y="3644"/>
                </a:lnTo>
                <a:lnTo>
                  <a:pt x="3675" y="3646"/>
                </a:lnTo>
                <a:lnTo>
                  <a:pt x="3673" y="3648"/>
                </a:lnTo>
                <a:lnTo>
                  <a:pt x="3673" y="3650"/>
                </a:lnTo>
                <a:lnTo>
                  <a:pt x="3672" y="3650"/>
                </a:lnTo>
                <a:lnTo>
                  <a:pt x="3673" y="3652"/>
                </a:lnTo>
                <a:lnTo>
                  <a:pt x="3673" y="3654"/>
                </a:lnTo>
                <a:lnTo>
                  <a:pt x="3672" y="3656"/>
                </a:lnTo>
                <a:lnTo>
                  <a:pt x="3672" y="3658"/>
                </a:lnTo>
                <a:lnTo>
                  <a:pt x="3666" y="3667"/>
                </a:lnTo>
                <a:lnTo>
                  <a:pt x="3664" y="3669"/>
                </a:lnTo>
                <a:lnTo>
                  <a:pt x="3662" y="3669"/>
                </a:lnTo>
                <a:lnTo>
                  <a:pt x="3662" y="3671"/>
                </a:lnTo>
                <a:lnTo>
                  <a:pt x="3660" y="3673"/>
                </a:lnTo>
                <a:lnTo>
                  <a:pt x="3660" y="3675"/>
                </a:lnTo>
                <a:lnTo>
                  <a:pt x="3656" y="3679"/>
                </a:lnTo>
                <a:lnTo>
                  <a:pt x="3656" y="3681"/>
                </a:lnTo>
                <a:lnTo>
                  <a:pt x="3654" y="3683"/>
                </a:lnTo>
                <a:lnTo>
                  <a:pt x="3654" y="3684"/>
                </a:lnTo>
                <a:lnTo>
                  <a:pt x="3652" y="3690"/>
                </a:lnTo>
                <a:lnTo>
                  <a:pt x="3652" y="3692"/>
                </a:lnTo>
                <a:lnTo>
                  <a:pt x="3654" y="3694"/>
                </a:lnTo>
                <a:lnTo>
                  <a:pt x="3654" y="3696"/>
                </a:lnTo>
                <a:lnTo>
                  <a:pt x="3654" y="3702"/>
                </a:lnTo>
                <a:lnTo>
                  <a:pt x="3652" y="3706"/>
                </a:lnTo>
                <a:lnTo>
                  <a:pt x="3652" y="3707"/>
                </a:lnTo>
                <a:lnTo>
                  <a:pt x="3650" y="3707"/>
                </a:lnTo>
                <a:lnTo>
                  <a:pt x="3650" y="3709"/>
                </a:lnTo>
                <a:lnTo>
                  <a:pt x="3649" y="3709"/>
                </a:lnTo>
                <a:lnTo>
                  <a:pt x="3645" y="3711"/>
                </a:lnTo>
                <a:lnTo>
                  <a:pt x="3643" y="3711"/>
                </a:lnTo>
                <a:lnTo>
                  <a:pt x="3641" y="3711"/>
                </a:lnTo>
                <a:lnTo>
                  <a:pt x="3637" y="3711"/>
                </a:lnTo>
                <a:lnTo>
                  <a:pt x="3635" y="3713"/>
                </a:lnTo>
                <a:lnTo>
                  <a:pt x="3633" y="3715"/>
                </a:lnTo>
                <a:lnTo>
                  <a:pt x="3631" y="3717"/>
                </a:lnTo>
                <a:lnTo>
                  <a:pt x="3629" y="3719"/>
                </a:lnTo>
                <a:lnTo>
                  <a:pt x="3627" y="3719"/>
                </a:lnTo>
                <a:lnTo>
                  <a:pt x="3627" y="3717"/>
                </a:lnTo>
                <a:lnTo>
                  <a:pt x="3625" y="3717"/>
                </a:lnTo>
                <a:lnTo>
                  <a:pt x="3625" y="3715"/>
                </a:lnTo>
                <a:lnTo>
                  <a:pt x="3625" y="3713"/>
                </a:lnTo>
                <a:lnTo>
                  <a:pt x="3624" y="3713"/>
                </a:lnTo>
                <a:lnTo>
                  <a:pt x="3624" y="3711"/>
                </a:lnTo>
                <a:lnTo>
                  <a:pt x="3624" y="3709"/>
                </a:lnTo>
                <a:lnTo>
                  <a:pt x="3625" y="3707"/>
                </a:lnTo>
                <a:lnTo>
                  <a:pt x="3625" y="3702"/>
                </a:lnTo>
                <a:lnTo>
                  <a:pt x="3627" y="3702"/>
                </a:lnTo>
                <a:lnTo>
                  <a:pt x="3629" y="3698"/>
                </a:lnTo>
                <a:lnTo>
                  <a:pt x="3629" y="3696"/>
                </a:lnTo>
                <a:lnTo>
                  <a:pt x="3629" y="3694"/>
                </a:lnTo>
                <a:lnTo>
                  <a:pt x="3627" y="3694"/>
                </a:lnTo>
                <a:lnTo>
                  <a:pt x="3627" y="3692"/>
                </a:lnTo>
                <a:lnTo>
                  <a:pt x="3629" y="3692"/>
                </a:lnTo>
                <a:lnTo>
                  <a:pt x="3629" y="3690"/>
                </a:lnTo>
                <a:lnTo>
                  <a:pt x="3629" y="3686"/>
                </a:lnTo>
                <a:lnTo>
                  <a:pt x="3629" y="3684"/>
                </a:lnTo>
                <a:lnTo>
                  <a:pt x="3629" y="3683"/>
                </a:lnTo>
                <a:lnTo>
                  <a:pt x="3631" y="3683"/>
                </a:lnTo>
                <a:lnTo>
                  <a:pt x="3631" y="3681"/>
                </a:lnTo>
                <a:lnTo>
                  <a:pt x="3631" y="3679"/>
                </a:lnTo>
                <a:lnTo>
                  <a:pt x="3629" y="3679"/>
                </a:lnTo>
                <a:lnTo>
                  <a:pt x="3631" y="3677"/>
                </a:lnTo>
                <a:lnTo>
                  <a:pt x="3631" y="3675"/>
                </a:lnTo>
                <a:lnTo>
                  <a:pt x="3631" y="3671"/>
                </a:lnTo>
                <a:lnTo>
                  <a:pt x="3633" y="3671"/>
                </a:lnTo>
                <a:lnTo>
                  <a:pt x="3633" y="3669"/>
                </a:lnTo>
                <a:lnTo>
                  <a:pt x="3633" y="3667"/>
                </a:lnTo>
                <a:lnTo>
                  <a:pt x="3635" y="3667"/>
                </a:lnTo>
                <a:lnTo>
                  <a:pt x="3635" y="3665"/>
                </a:lnTo>
                <a:lnTo>
                  <a:pt x="3637" y="3663"/>
                </a:lnTo>
                <a:lnTo>
                  <a:pt x="3639" y="3661"/>
                </a:lnTo>
                <a:lnTo>
                  <a:pt x="3639" y="3659"/>
                </a:lnTo>
                <a:lnTo>
                  <a:pt x="3639" y="3658"/>
                </a:lnTo>
                <a:lnTo>
                  <a:pt x="3641" y="3658"/>
                </a:lnTo>
                <a:lnTo>
                  <a:pt x="3641" y="3656"/>
                </a:lnTo>
                <a:lnTo>
                  <a:pt x="3641" y="3654"/>
                </a:lnTo>
                <a:lnTo>
                  <a:pt x="3643" y="3654"/>
                </a:lnTo>
                <a:lnTo>
                  <a:pt x="3645" y="3650"/>
                </a:lnTo>
                <a:lnTo>
                  <a:pt x="3647" y="3646"/>
                </a:lnTo>
                <a:lnTo>
                  <a:pt x="3649" y="3642"/>
                </a:lnTo>
                <a:lnTo>
                  <a:pt x="3652" y="3636"/>
                </a:lnTo>
                <a:lnTo>
                  <a:pt x="3654" y="3631"/>
                </a:lnTo>
                <a:lnTo>
                  <a:pt x="3658" y="3623"/>
                </a:lnTo>
                <a:lnTo>
                  <a:pt x="3660" y="3619"/>
                </a:lnTo>
                <a:lnTo>
                  <a:pt x="3662" y="3619"/>
                </a:lnTo>
                <a:lnTo>
                  <a:pt x="3662" y="3617"/>
                </a:lnTo>
                <a:lnTo>
                  <a:pt x="3664" y="3613"/>
                </a:lnTo>
                <a:lnTo>
                  <a:pt x="3666" y="3611"/>
                </a:lnTo>
                <a:lnTo>
                  <a:pt x="3668" y="3608"/>
                </a:lnTo>
                <a:lnTo>
                  <a:pt x="3668" y="3606"/>
                </a:lnTo>
                <a:lnTo>
                  <a:pt x="3670" y="3600"/>
                </a:lnTo>
                <a:lnTo>
                  <a:pt x="3670" y="3598"/>
                </a:lnTo>
                <a:lnTo>
                  <a:pt x="3670" y="3596"/>
                </a:lnTo>
                <a:lnTo>
                  <a:pt x="3670" y="3592"/>
                </a:lnTo>
                <a:lnTo>
                  <a:pt x="3672" y="3592"/>
                </a:lnTo>
                <a:lnTo>
                  <a:pt x="3675" y="3587"/>
                </a:lnTo>
                <a:lnTo>
                  <a:pt x="3679" y="3579"/>
                </a:lnTo>
                <a:lnTo>
                  <a:pt x="3679" y="3577"/>
                </a:lnTo>
                <a:lnTo>
                  <a:pt x="3679" y="3575"/>
                </a:lnTo>
                <a:lnTo>
                  <a:pt x="3681" y="3571"/>
                </a:lnTo>
                <a:lnTo>
                  <a:pt x="3685" y="3569"/>
                </a:lnTo>
                <a:lnTo>
                  <a:pt x="3683" y="3569"/>
                </a:lnTo>
                <a:lnTo>
                  <a:pt x="3685" y="3565"/>
                </a:lnTo>
                <a:lnTo>
                  <a:pt x="3687" y="3562"/>
                </a:lnTo>
                <a:lnTo>
                  <a:pt x="3687" y="3560"/>
                </a:lnTo>
                <a:lnTo>
                  <a:pt x="3689" y="3556"/>
                </a:lnTo>
                <a:lnTo>
                  <a:pt x="3689" y="3554"/>
                </a:lnTo>
                <a:lnTo>
                  <a:pt x="3691" y="3548"/>
                </a:lnTo>
                <a:lnTo>
                  <a:pt x="3691" y="3544"/>
                </a:lnTo>
                <a:lnTo>
                  <a:pt x="3693" y="3540"/>
                </a:lnTo>
                <a:lnTo>
                  <a:pt x="3693" y="3539"/>
                </a:lnTo>
                <a:lnTo>
                  <a:pt x="3693" y="3537"/>
                </a:lnTo>
                <a:lnTo>
                  <a:pt x="3695" y="3535"/>
                </a:lnTo>
                <a:lnTo>
                  <a:pt x="3695" y="3531"/>
                </a:lnTo>
                <a:lnTo>
                  <a:pt x="3695" y="3529"/>
                </a:lnTo>
                <a:lnTo>
                  <a:pt x="3697" y="3527"/>
                </a:lnTo>
                <a:lnTo>
                  <a:pt x="3697" y="3525"/>
                </a:lnTo>
                <a:lnTo>
                  <a:pt x="3697" y="3523"/>
                </a:lnTo>
                <a:lnTo>
                  <a:pt x="3697" y="3521"/>
                </a:lnTo>
                <a:lnTo>
                  <a:pt x="3698" y="3519"/>
                </a:lnTo>
                <a:lnTo>
                  <a:pt x="3698" y="3517"/>
                </a:lnTo>
                <a:lnTo>
                  <a:pt x="3698" y="3512"/>
                </a:lnTo>
                <a:lnTo>
                  <a:pt x="3700" y="3510"/>
                </a:lnTo>
                <a:lnTo>
                  <a:pt x="3700" y="3506"/>
                </a:lnTo>
                <a:lnTo>
                  <a:pt x="3702" y="3504"/>
                </a:lnTo>
                <a:lnTo>
                  <a:pt x="3704" y="3500"/>
                </a:lnTo>
                <a:lnTo>
                  <a:pt x="3704" y="3496"/>
                </a:lnTo>
                <a:lnTo>
                  <a:pt x="3706" y="3492"/>
                </a:lnTo>
                <a:lnTo>
                  <a:pt x="3706" y="3491"/>
                </a:lnTo>
                <a:lnTo>
                  <a:pt x="3706" y="3489"/>
                </a:lnTo>
                <a:lnTo>
                  <a:pt x="3708" y="3479"/>
                </a:lnTo>
                <a:lnTo>
                  <a:pt x="3708" y="3477"/>
                </a:lnTo>
                <a:lnTo>
                  <a:pt x="3708" y="3475"/>
                </a:lnTo>
                <a:lnTo>
                  <a:pt x="3708" y="3471"/>
                </a:lnTo>
                <a:lnTo>
                  <a:pt x="3708" y="3469"/>
                </a:lnTo>
                <a:lnTo>
                  <a:pt x="3710" y="3466"/>
                </a:lnTo>
                <a:lnTo>
                  <a:pt x="3710" y="3464"/>
                </a:lnTo>
                <a:lnTo>
                  <a:pt x="3712" y="3460"/>
                </a:lnTo>
                <a:lnTo>
                  <a:pt x="3712" y="3458"/>
                </a:lnTo>
                <a:lnTo>
                  <a:pt x="3712" y="3456"/>
                </a:lnTo>
                <a:lnTo>
                  <a:pt x="3712" y="3452"/>
                </a:lnTo>
                <a:lnTo>
                  <a:pt x="3714" y="3448"/>
                </a:lnTo>
                <a:lnTo>
                  <a:pt x="3714" y="3446"/>
                </a:lnTo>
                <a:lnTo>
                  <a:pt x="3714" y="3444"/>
                </a:lnTo>
                <a:lnTo>
                  <a:pt x="3714" y="3441"/>
                </a:lnTo>
                <a:lnTo>
                  <a:pt x="3714" y="3439"/>
                </a:lnTo>
                <a:lnTo>
                  <a:pt x="3716" y="3433"/>
                </a:lnTo>
                <a:lnTo>
                  <a:pt x="3718" y="3433"/>
                </a:lnTo>
                <a:lnTo>
                  <a:pt x="3718" y="3429"/>
                </a:lnTo>
                <a:lnTo>
                  <a:pt x="3718" y="3427"/>
                </a:lnTo>
                <a:lnTo>
                  <a:pt x="3718" y="3421"/>
                </a:lnTo>
                <a:lnTo>
                  <a:pt x="3718" y="3419"/>
                </a:lnTo>
                <a:lnTo>
                  <a:pt x="3720" y="3418"/>
                </a:lnTo>
                <a:lnTo>
                  <a:pt x="3720" y="3416"/>
                </a:lnTo>
                <a:lnTo>
                  <a:pt x="3720" y="3414"/>
                </a:lnTo>
                <a:lnTo>
                  <a:pt x="3720" y="3412"/>
                </a:lnTo>
                <a:lnTo>
                  <a:pt x="3720" y="3408"/>
                </a:lnTo>
                <a:lnTo>
                  <a:pt x="3721" y="3404"/>
                </a:lnTo>
                <a:lnTo>
                  <a:pt x="3720" y="3404"/>
                </a:lnTo>
                <a:lnTo>
                  <a:pt x="3720" y="3400"/>
                </a:lnTo>
                <a:lnTo>
                  <a:pt x="3718" y="3400"/>
                </a:lnTo>
                <a:lnTo>
                  <a:pt x="3716" y="3396"/>
                </a:lnTo>
                <a:lnTo>
                  <a:pt x="3716" y="3395"/>
                </a:lnTo>
                <a:lnTo>
                  <a:pt x="3718" y="3395"/>
                </a:lnTo>
                <a:lnTo>
                  <a:pt x="3718" y="3393"/>
                </a:lnTo>
                <a:lnTo>
                  <a:pt x="3718" y="3391"/>
                </a:lnTo>
                <a:lnTo>
                  <a:pt x="3718" y="3389"/>
                </a:lnTo>
                <a:lnTo>
                  <a:pt x="3718" y="3387"/>
                </a:lnTo>
                <a:lnTo>
                  <a:pt x="3718" y="3383"/>
                </a:lnTo>
                <a:lnTo>
                  <a:pt x="3720" y="3379"/>
                </a:lnTo>
                <a:lnTo>
                  <a:pt x="3718" y="3375"/>
                </a:lnTo>
                <a:lnTo>
                  <a:pt x="3718" y="3373"/>
                </a:lnTo>
                <a:lnTo>
                  <a:pt x="3718" y="3371"/>
                </a:lnTo>
                <a:lnTo>
                  <a:pt x="3718" y="3370"/>
                </a:lnTo>
                <a:lnTo>
                  <a:pt x="3718" y="3368"/>
                </a:lnTo>
                <a:lnTo>
                  <a:pt x="3720" y="3364"/>
                </a:lnTo>
                <a:lnTo>
                  <a:pt x="3720" y="3362"/>
                </a:lnTo>
                <a:lnTo>
                  <a:pt x="3720" y="3360"/>
                </a:lnTo>
                <a:lnTo>
                  <a:pt x="3720" y="3358"/>
                </a:lnTo>
                <a:lnTo>
                  <a:pt x="3720" y="3356"/>
                </a:lnTo>
                <a:lnTo>
                  <a:pt x="3720" y="3354"/>
                </a:lnTo>
                <a:lnTo>
                  <a:pt x="3720" y="3352"/>
                </a:lnTo>
                <a:lnTo>
                  <a:pt x="3720" y="3350"/>
                </a:lnTo>
                <a:lnTo>
                  <a:pt x="3720" y="3347"/>
                </a:lnTo>
                <a:lnTo>
                  <a:pt x="3718" y="3345"/>
                </a:lnTo>
                <a:lnTo>
                  <a:pt x="3718" y="3343"/>
                </a:lnTo>
                <a:lnTo>
                  <a:pt x="3718" y="3341"/>
                </a:lnTo>
                <a:lnTo>
                  <a:pt x="3718" y="3339"/>
                </a:lnTo>
                <a:lnTo>
                  <a:pt x="3718" y="3337"/>
                </a:lnTo>
                <a:lnTo>
                  <a:pt x="3718" y="3333"/>
                </a:lnTo>
                <a:lnTo>
                  <a:pt x="3718" y="3327"/>
                </a:lnTo>
                <a:lnTo>
                  <a:pt x="3716" y="3327"/>
                </a:lnTo>
                <a:lnTo>
                  <a:pt x="3716" y="3325"/>
                </a:lnTo>
                <a:lnTo>
                  <a:pt x="3716" y="3323"/>
                </a:lnTo>
                <a:lnTo>
                  <a:pt x="3714" y="3320"/>
                </a:lnTo>
                <a:lnTo>
                  <a:pt x="3714" y="3318"/>
                </a:lnTo>
                <a:lnTo>
                  <a:pt x="3714" y="3316"/>
                </a:lnTo>
                <a:lnTo>
                  <a:pt x="3714" y="3314"/>
                </a:lnTo>
                <a:lnTo>
                  <a:pt x="3714" y="3312"/>
                </a:lnTo>
                <a:lnTo>
                  <a:pt x="3712" y="3312"/>
                </a:lnTo>
                <a:lnTo>
                  <a:pt x="3708" y="3314"/>
                </a:lnTo>
                <a:lnTo>
                  <a:pt x="3708" y="3316"/>
                </a:lnTo>
                <a:lnTo>
                  <a:pt x="3706" y="3318"/>
                </a:lnTo>
                <a:lnTo>
                  <a:pt x="3704" y="3320"/>
                </a:lnTo>
                <a:lnTo>
                  <a:pt x="3702" y="3322"/>
                </a:lnTo>
                <a:lnTo>
                  <a:pt x="3700" y="3323"/>
                </a:lnTo>
                <a:lnTo>
                  <a:pt x="3700" y="3327"/>
                </a:lnTo>
                <a:lnTo>
                  <a:pt x="3700" y="3325"/>
                </a:lnTo>
                <a:lnTo>
                  <a:pt x="3700" y="3323"/>
                </a:lnTo>
                <a:lnTo>
                  <a:pt x="3700" y="3322"/>
                </a:lnTo>
                <a:lnTo>
                  <a:pt x="3700" y="3320"/>
                </a:lnTo>
                <a:lnTo>
                  <a:pt x="3700" y="3318"/>
                </a:lnTo>
                <a:lnTo>
                  <a:pt x="3698" y="3316"/>
                </a:lnTo>
                <a:lnTo>
                  <a:pt x="3698" y="3314"/>
                </a:lnTo>
                <a:lnTo>
                  <a:pt x="3698" y="3312"/>
                </a:lnTo>
                <a:lnTo>
                  <a:pt x="3700" y="3312"/>
                </a:lnTo>
                <a:lnTo>
                  <a:pt x="3704" y="3310"/>
                </a:lnTo>
                <a:lnTo>
                  <a:pt x="3704" y="3308"/>
                </a:lnTo>
                <a:lnTo>
                  <a:pt x="3706" y="3306"/>
                </a:lnTo>
                <a:lnTo>
                  <a:pt x="3706" y="3304"/>
                </a:lnTo>
                <a:lnTo>
                  <a:pt x="3706" y="3300"/>
                </a:lnTo>
                <a:lnTo>
                  <a:pt x="3704" y="3299"/>
                </a:lnTo>
                <a:lnTo>
                  <a:pt x="3704" y="3297"/>
                </a:lnTo>
                <a:lnTo>
                  <a:pt x="3702" y="3295"/>
                </a:lnTo>
                <a:lnTo>
                  <a:pt x="3700" y="3295"/>
                </a:lnTo>
                <a:lnTo>
                  <a:pt x="3698" y="3293"/>
                </a:lnTo>
                <a:lnTo>
                  <a:pt x="3697" y="3291"/>
                </a:lnTo>
                <a:lnTo>
                  <a:pt x="3695" y="3289"/>
                </a:lnTo>
                <a:lnTo>
                  <a:pt x="3693" y="3287"/>
                </a:lnTo>
                <a:lnTo>
                  <a:pt x="3691" y="3285"/>
                </a:lnTo>
                <a:lnTo>
                  <a:pt x="3689" y="3283"/>
                </a:lnTo>
                <a:lnTo>
                  <a:pt x="3687" y="3281"/>
                </a:lnTo>
                <a:lnTo>
                  <a:pt x="3685" y="3279"/>
                </a:lnTo>
                <a:lnTo>
                  <a:pt x="3685" y="3277"/>
                </a:lnTo>
                <a:lnTo>
                  <a:pt x="3683" y="3279"/>
                </a:lnTo>
                <a:lnTo>
                  <a:pt x="3683" y="3277"/>
                </a:lnTo>
                <a:lnTo>
                  <a:pt x="3683" y="3275"/>
                </a:lnTo>
                <a:lnTo>
                  <a:pt x="3681" y="3275"/>
                </a:lnTo>
                <a:lnTo>
                  <a:pt x="3681" y="3274"/>
                </a:lnTo>
                <a:lnTo>
                  <a:pt x="3679" y="3272"/>
                </a:lnTo>
                <a:lnTo>
                  <a:pt x="3677" y="3272"/>
                </a:lnTo>
                <a:lnTo>
                  <a:pt x="3675" y="3274"/>
                </a:lnTo>
                <a:lnTo>
                  <a:pt x="3675" y="3272"/>
                </a:lnTo>
                <a:lnTo>
                  <a:pt x="3673" y="3272"/>
                </a:lnTo>
                <a:lnTo>
                  <a:pt x="3672" y="3272"/>
                </a:lnTo>
                <a:lnTo>
                  <a:pt x="3672" y="3270"/>
                </a:lnTo>
                <a:lnTo>
                  <a:pt x="3670" y="3270"/>
                </a:lnTo>
                <a:lnTo>
                  <a:pt x="3668" y="3270"/>
                </a:lnTo>
                <a:lnTo>
                  <a:pt x="3668" y="3268"/>
                </a:lnTo>
                <a:lnTo>
                  <a:pt x="3666" y="3268"/>
                </a:lnTo>
                <a:lnTo>
                  <a:pt x="3666" y="3266"/>
                </a:lnTo>
                <a:lnTo>
                  <a:pt x="3666" y="3264"/>
                </a:lnTo>
                <a:lnTo>
                  <a:pt x="3666" y="3262"/>
                </a:lnTo>
                <a:lnTo>
                  <a:pt x="3666" y="3260"/>
                </a:lnTo>
                <a:lnTo>
                  <a:pt x="3662" y="3258"/>
                </a:lnTo>
                <a:lnTo>
                  <a:pt x="3662" y="3260"/>
                </a:lnTo>
                <a:lnTo>
                  <a:pt x="3660" y="3260"/>
                </a:lnTo>
                <a:lnTo>
                  <a:pt x="3658" y="3258"/>
                </a:lnTo>
                <a:lnTo>
                  <a:pt x="3658" y="3256"/>
                </a:lnTo>
                <a:lnTo>
                  <a:pt x="3658" y="3254"/>
                </a:lnTo>
                <a:lnTo>
                  <a:pt x="3658" y="3252"/>
                </a:lnTo>
                <a:lnTo>
                  <a:pt x="3658" y="3251"/>
                </a:lnTo>
                <a:lnTo>
                  <a:pt x="3660" y="3247"/>
                </a:lnTo>
                <a:lnTo>
                  <a:pt x="3662" y="3247"/>
                </a:lnTo>
                <a:lnTo>
                  <a:pt x="3664" y="3245"/>
                </a:lnTo>
                <a:lnTo>
                  <a:pt x="3664" y="3243"/>
                </a:lnTo>
                <a:lnTo>
                  <a:pt x="3666" y="3241"/>
                </a:lnTo>
                <a:lnTo>
                  <a:pt x="3668" y="3239"/>
                </a:lnTo>
                <a:lnTo>
                  <a:pt x="3670" y="3237"/>
                </a:lnTo>
                <a:lnTo>
                  <a:pt x="3672" y="3239"/>
                </a:lnTo>
                <a:lnTo>
                  <a:pt x="3672" y="3237"/>
                </a:lnTo>
                <a:lnTo>
                  <a:pt x="3672" y="3235"/>
                </a:lnTo>
                <a:lnTo>
                  <a:pt x="3673" y="3235"/>
                </a:lnTo>
                <a:lnTo>
                  <a:pt x="3675" y="3233"/>
                </a:lnTo>
                <a:lnTo>
                  <a:pt x="3675" y="3231"/>
                </a:lnTo>
                <a:lnTo>
                  <a:pt x="3677" y="3229"/>
                </a:lnTo>
                <a:lnTo>
                  <a:pt x="3679" y="3229"/>
                </a:lnTo>
                <a:lnTo>
                  <a:pt x="3679" y="3226"/>
                </a:lnTo>
                <a:lnTo>
                  <a:pt x="3677" y="3224"/>
                </a:lnTo>
                <a:lnTo>
                  <a:pt x="3675" y="3222"/>
                </a:lnTo>
                <a:lnTo>
                  <a:pt x="3677" y="3220"/>
                </a:lnTo>
                <a:lnTo>
                  <a:pt x="3675" y="3220"/>
                </a:lnTo>
                <a:lnTo>
                  <a:pt x="3673" y="3218"/>
                </a:lnTo>
                <a:lnTo>
                  <a:pt x="3672" y="3218"/>
                </a:lnTo>
                <a:lnTo>
                  <a:pt x="3672" y="3220"/>
                </a:lnTo>
                <a:lnTo>
                  <a:pt x="3670" y="3220"/>
                </a:lnTo>
                <a:lnTo>
                  <a:pt x="3668" y="3220"/>
                </a:lnTo>
                <a:lnTo>
                  <a:pt x="3666" y="3218"/>
                </a:lnTo>
                <a:lnTo>
                  <a:pt x="3664" y="3216"/>
                </a:lnTo>
                <a:lnTo>
                  <a:pt x="3662" y="3216"/>
                </a:lnTo>
                <a:lnTo>
                  <a:pt x="3660" y="3214"/>
                </a:lnTo>
                <a:lnTo>
                  <a:pt x="3658" y="3212"/>
                </a:lnTo>
                <a:lnTo>
                  <a:pt x="3656" y="3210"/>
                </a:lnTo>
                <a:lnTo>
                  <a:pt x="3654" y="3208"/>
                </a:lnTo>
                <a:lnTo>
                  <a:pt x="3652" y="3206"/>
                </a:lnTo>
                <a:lnTo>
                  <a:pt x="3652" y="3204"/>
                </a:lnTo>
                <a:lnTo>
                  <a:pt x="3650" y="3204"/>
                </a:lnTo>
                <a:lnTo>
                  <a:pt x="3650" y="3203"/>
                </a:lnTo>
                <a:lnTo>
                  <a:pt x="3649" y="3201"/>
                </a:lnTo>
                <a:lnTo>
                  <a:pt x="3649" y="3199"/>
                </a:lnTo>
                <a:lnTo>
                  <a:pt x="3647" y="3199"/>
                </a:lnTo>
                <a:lnTo>
                  <a:pt x="3645" y="3199"/>
                </a:lnTo>
                <a:lnTo>
                  <a:pt x="3645" y="3201"/>
                </a:lnTo>
                <a:lnTo>
                  <a:pt x="3645" y="3203"/>
                </a:lnTo>
                <a:lnTo>
                  <a:pt x="3645" y="3204"/>
                </a:lnTo>
                <a:lnTo>
                  <a:pt x="3647" y="3204"/>
                </a:lnTo>
                <a:lnTo>
                  <a:pt x="3647" y="3206"/>
                </a:lnTo>
                <a:lnTo>
                  <a:pt x="3647" y="3208"/>
                </a:lnTo>
                <a:lnTo>
                  <a:pt x="3649" y="3210"/>
                </a:lnTo>
                <a:lnTo>
                  <a:pt x="3650" y="3208"/>
                </a:lnTo>
                <a:lnTo>
                  <a:pt x="3652" y="3212"/>
                </a:lnTo>
                <a:lnTo>
                  <a:pt x="3654" y="3214"/>
                </a:lnTo>
                <a:lnTo>
                  <a:pt x="3654" y="3216"/>
                </a:lnTo>
                <a:lnTo>
                  <a:pt x="3656" y="3216"/>
                </a:lnTo>
                <a:lnTo>
                  <a:pt x="3654" y="3218"/>
                </a:lnTo>
                <a:lnTo>
                  <a:pt x="3654" y="3220"/>
                </a:lnTo>
                <a:lnTo>
                  <a:pt x="3656" y="3220"/>
                </a:lnTo>
                <a:lnTo>
                  <a:pt x="3658" y="3220"/>
                </a:lnTo>
                <a:lnTo>
                  <a:pt x="3660" y="3222"/>
                </a:lnTo>
                <a:lnTo>
                  <a:pt x="3662" y="3224"/>
                </a:lnTo>
                <a:lnTo>
                  <a:pt x="3664" y="3224"/>
                </a:lnTo>
                <a:lnTo>
                  <a:pt x="3666" y="3226"/>
                </a:lnTo>
                <a:lnTo>
                  <a:pt x="3666" y="3228"/>
                </a:lnTo>
                <a:lnTo>
                  <a:pt x="3664" y="3229"/>
                </a:lnTo>
                <a:lnTo>
                  <a:pt x="3662" y="3231"/>
                </a:lnTo>
                <a:lnTo>
                  <a:pt x="3662" y="3233"/>
                </a:lnTo>
                <a:lnTo>
                  <a:pt x="3658" y="3233"/>
                </a:lnTo>
                <a:lnTo>
                  <a:pt x="3656" y="3235"/>
                </a:lnTo>
                <a:lnTo>
                  <a:pt x="3654" y="3237"/>
                </a:lnTo>
                <a:lnTo>
                  <a:pt x="3654" y="3239"/>
                </a:lnTo>
                <a:lnTo>
                  <a:pt x="3652" y="3241"/>
                </a:lnTo>
                <a:lnTo>
                  <a:pt x="3650" y="3247"/>
                </a:lnTo>
                <a:lnTo>
                  <a:pt x="3650" y="3249"/>
                </a:lnTo>
                <a:lnTo>
                  <a:pt x="3650" y="3252"/>
                </a:lnTo>
                <a:lnTo>
                  <a:pt x="3650" y="3254"/>
                </a:lnTo>
                <a:lnTo>
                  <a:pt x="3650" y="3260"/>
                </a:lnTo>
                <a:lnTo>
                  <a:pt x="3652" y="3264"/>
                </a:lnTo>
                <a:lnTo>
                  <a:pt x="3654" y="3264"/>
                </a:lnTo>
                <a:lnTo>
                  <a:pt x="3656" y="3266"/>
                </a:lnTo>
                <a:lnTo>
                  <a:pt x="3652" y="3268"/>
                </a:lnTo>
                <a:lnTo>
                  <a:pt x="3652" y="3270"/>
                </a:lnTo>
                <a:lnTo>
                  <a:pt x="3652" y="3275"/>
                </a:lnTo>
                <a:lnTo>
                  <a:pt x="3652" y="3277"/>
                </a:lnTo>
                <a:lnTo>
                  <a:pt x="3652" y="3279"/>
                </a:lnTo>
                <a:lnTo>
                  <a:pt x="3654" y="3277"/>
                </a:lnTo>
                <a:lnTo>
                  <a:pt x="3656" y="3277"/>
                </a:lnTo>
                <a:lnTo>
                  <a:pt x="3656" y="3279"/>
                </a:lnTo>
                <a:lnTo>
                  <a:pt x="3660" y="3279"/>
                </a:lnTo>
                <a:lnTo>
                  <a:pt x="3660" y="3283"/>
                </a:lnTo>
                <a:lnTo>
                  <a:pt x="3658" y="3285"/>
                </a:lnTo>
                <a:lnTo>
                  <a:pt x="3660" y="3287"/>
                </a:lnTo>
                <a:lnTo>
                  <a:pt x="3660" y="3289"/>
                </a:lnTo>
                <a:lnTo>
                  <a:pt x="3660" y="3293"/>
                </a:lnTo>
                <a:lnTo>
                  <a:pt x="3660" y="3297"/>
                </a:lnTo>
                <a:lnTo>
                  <a:pt x="3662" y="3297"/>
                </a:lnTo>
                <a:lnTo>
                  <a:pt x="3664" y="3299"/>
                </a:lnTo>
                <a:lnTo>
                  <a:pt x="3662" y="3300"/>
                </a:lnTo>
                <a:lnTo>
                  <a:pt x="3662" y="3302"/>
                </a:lnTo>
                <a:lnTo>
                  <a:pt x="3662" y="3304"/>
                </a:lnTo>
                <a:lnTo>
                  <a:pt x="3662" y="3308"/>
                </a:lnTo>
                <a:lnTo>
                  <a:pt x="3664" y="3310"/>
                </a:lnTo>
                <a:lnTo>
                  <a:pt x="3664" y="3312"/>
                </a:lnTo>
                <a:lnTo>
                  <a:pt x="3666" y="3312"/>
                </a:lnTo>
                <a:lnTo>
                  <a:pt x="3668" y="3316"/>
                </a:lnTo>
                <a:lnTo>
                  <a:pt x="3672" y="3318"/>
                </a:lnTo>
                <a:lnTo>
                  <a:pt x="3673" y="3320"/>
                </a:lnTo>
                <a:lnTo>
                  <a:pt x="3683" y="3327"/>
                </a:lnTo>
                <a:lnTo>
                  <a:pt x="3685" y="3331"/>
                </a:lnTo>
                <a:lnTo>
                  <a:pt x="3689" y="3337"/>
                </a:lnTo>
                <a:lnTo>
                  <a:pt x="3691" y="3339"/>
                </a:lnTo>
                <a:lnTo>
                  <a:pt x="3691" y="3341"/>
                </a:lnTo>
                <a:lnTo>
                  <a:pt x="3693" y="3347"/>
                </a:lnTo>
                <a:lnTo>
                  <a:pt x="3695" y="3347"/>
                </a:lnTo>
                <a:lnTo>
                  <a:pt x="3695" y="3348"/>
                </a:lnTo>
                <a:lnTo>
                  <a:pt x="3695" y="3350"/>
                </a:lnTo>
                <a:lnTo>
                  <a:pt x="3695" y="3352"/>
                </a:lnTo>
                <a:lnTo>
                  <a:pt x="3695" y="3354"/>
                </a:lnTo>
                <a:lnTo>
                  <a:pt x="3695" y="3358"/>
                </a:lnTo>
                <a:lnTo>
                  <a:pt x="3695" y="3362"/>
                </a:lnTo>
                <a:lnTo>
                  <a:pt x="3695" y="3364"/>
                </a:lnTo>
                <a:lnTo>
                  <a:pt x="3693" y="3366"/>
                </a:lnTo>
                <a:lnTo>
                  <a:pt x="3691" y="3370"/>
                </a:lnTo>
                <a:lnTo>
                  <a:pt x="3691" y="3373"/>
                </a:lnTo>
                <a:lnTo>
                  <a:pt x="3691" y="3377"/>
                </a:lnTo>
                <a:lnTo>
                  <a:pt x="3691" y="3379"/>
                </a:lnTo>
                <a:lnTo>
                  <a:pt x="3691" y="3381"/>
                </a:lnTo>
                <a:lnTo>
                  <a:pt x="3691" y="3385"/>
                </a:lnTo>
                <a:lnTo>
                  <a:pt x="3691" y="3387"/>
                </a:lnTo>
                <a:lnTo>
                  <a:pt x="3691" y="3389"/>
                </a:lnTo>
                <a:lnTo>
                  <a:pt x="3691" y="3393"/>
                </a:lnTo>
                <a:lnTo>
                  <a:pt x="3689" y="3395"/>
                </a:lnTo>
                <a:lnTo>
                  <a:pt x="3689" y="3396"/>
                </a:lnTo>
                <a:lnTo>
                  <a:pt x="3689" y="3400"/>
                </a:lnTo>
                <a:lnTo>
                  <a:pt x="3689" y="3402"/>
                </a:lnTo>
                <a:lnTo>
                  <a:pt x="3687" y="3406"/>
                </a:lnTo>
                <a:lnTo>
                  <a:pt x="3687" y="3408"/>
                </a:lnTo>
                <a:lnTo>
                  <a:pt x="3687" y="3410"/>
                </a:lnTo>
                <a:lnTo>
                  <a:pt x="3687" y="3412"/>
                </a:lnTo>
                <a:lnTo>
                  <a:pt x="3687" y="3414"/>
                </a:lnTo>
                <a:lnTo>
                  <a:pt x="3687" y="3416"/>
                </a:lnTo>
                <a:lnTo>
                  <a:pt x="3687" y="3418"/>
                </a:lnTo>
                <a:lnTo>
                  <a:pt x="3687" y="3421"/>
                </a:lnTo>
                <a:lnTo>
                  <a:pt x="3687" y="3425"/>
                </a:lnTo>
                <a:lnTo>
                  <a:pt x="3689" y="3429"/>
                </a:lnTo>
                <a:lnTo>
                  <a:pt x="3689" y="3431"/>
                </a:lnTo>
                <a:lnTo>
                  <a:pt x="3689" y="3433"/>
                </a:lnTo>
                <a:lnTo>
                  <a:pt x="3691" y="3433"/>
                </a:lnTo>
                <a:lnTo>
                  <a:pt x="3697" y="3433"/>
                </a:lnTo>
                <a:lnTo>
                  <a:pt x="3697" y="3435"/>
                </a:lnTo>
                <a:lnTo>
                  <a:pt x="3695" y="3437"/>
                </a:lnTo>
                <a:lnTo>
                  <a:pt x="3697" y="3439"/>
                </a:lnTo>
                <a:lnTo>
                  <a:pt x="3697" y="3443"/>
                </a:lnTo>
                <a:lnTo>
                  <a:pt x="3697" y="3444"/>
                </a:lnTo>
                <a:lnTo>
                  <a:pt x="3697" y="3446"/>
                </a:lnTo>
                <a:lnTo>
                  <a:pt x="3698" y="3448"/>
                </a:lnTo>
                <a:lnTo>
                  <a:pt x="3698" y="3450"/>
                </a:lnTo>
                <a:lnTo>
                  <a:pt x="3698" y="3452"/>
                </a:lnTo>
                <a:lnTo>
                  <a:pt x="3697" y="3454"/>
                </a:lnTo>
                <a:lnTo>
                  <a:pt x="3697" y="3458"/>
                </a:lnTo>
                <a:lnTo>
                  <a:pt x="3698" y="3460"/>
                </a:lnTo>
                <a:lnTo>
                  <a:pt x="3698" y="3464"/>
                </a:lnTo>
                <a:lnTo>
                  <a:pt x="3698" y="3466"/>
                </a:lnTo>
                <a:lnTo>
                  <a:pt x="3697" y="3469"/>
                </a:lnTo>
                <a:lnTo>
                  <a:pt x="3689" y="3464"/>
                </a:lnTo>
                <a:lnTo>
                  <a:pt x="3685" y="3462"/>
                </a:lnTo>
                <a:lnTo>
                  <a:pt x="3681" y="3458"/>
                </a:lnTo>
                <a:lnTo>
                  <a:pt x="3673" y="3454"/>
                </a:lnTo>
                <a:lnTo>
                  <a:pt x="3672" y="3452"/>
                </a:lnTo>
                <a:lnTo>
                  <a:pt x="3668" y="3450"/>
                </a:lnTo>
                <a:lnTo>
                  <a:pt x="3643" y="3435"/>
                </a:lnTo>
                <a:lnTo>
                  <a:pt x="3639" y="3435"/>
                </a:lnTo>
                <a:lnTo>
                  <a:pt x="3637" y="3433"/>
                </a:lnTo>
                <a:lnTo>
                  <a:pt x="3622" y="3425"/>
                </a:lnTo>
                <a:lnTo>
                  <a:pt x="3620" y="3423"/>
                </a:lnTo>
                <a:lnTo>
                  <a:pt x="3601" y="3412"/>
                </a:lnTo>
                <a:lnTo>
                  <a:pt x="3583" y="3402"/>
                </a:lnTo>
                <a:lnTo>
                  <a:pt x="3551" y="3383"/>
                </a:lnTo>
                <a:lnTo>
                  <a:pt x="3545" y="3379"/>
                </a:lnTo>
                <a:lnTo>
                  <a:pt x="3541" y="3379"/>
                </a:lnTo>
                <a:lnTo>
                  <a:pt x="3537" y="3375"/>
                </a:lnTo>
                <a:lnTo>
                  <a:pt x="3535" y="3375"/>
                </a:lnTo>
                <a:lnTo>
                  <a:pt x="3533" y="3373"/>
                </a:lnTo>
                <a:lnTo>
                  <a:pt x="3505" y="3356"/>
                </a:lnTo>
                <a:lnTo>
                  <a:pt x="3503" y="3356"/>
                </a:lnTo>
                <a:lnTo>
                  <a:pt x="3491" y="3348"/>
                </a:lnTo>
                <a:lnTo>
                  <a:pt x="3489" y="3348"/>
                </a:lnTo>
                <a:lnTo>
                  <a:pt x="3489" y="3347"/>
                </a:lnTo>
                <a:lnTo>
                  <a:pt x="3485" y="3345"/>
                </a:lnTo>
                <a:lnTo>
                  <a:pt x="3483" y="3343"/>
                </a:lnTo>
                <a:lnTo>
                  <a:pt x="3447" y="3323"/>
                </a:lnTo>
                <a:lnTo>
                  <a:pt x="3437" y="3318"/>
                </a:lnTo>
                <a:lnTo>
                  <a:pt x="3435" y="3318"/>
                </a:lnTo>
                <a:lnTo>
                  <a:pt x="3435" y="3316"/>
                </a:lnTo>
                <a:lnTo>
                  <a:pt x="3433" y="3316"/>
                </a:lnTo>
                <a:lnTo>
                  <a:pt x="3432" y="3316"/>
                </a:lnTo>
                <a:lnTo>
                  <a:pt x="3432" y="3314"/>
                </a:lnTo>
                <a:lnTo>
                  <a:pt x="3430" y="3314"/>
                </a:lnTo>
                <a:lnTo>
                  <a:pt x="3428" y="3312"/>
                </a:lnTo>
                <a:lnTo>
                  <a:pt x="3426" y="3312"/>
                </a:lnTo>
                <a:lnTo>
                  <a:pt x="3420" y="3308"/>
                </a:lnTo>
                <a:lnTo>
                  <a:pt x="3418" y="3308"/>
                </a:lnTo>
                <a:lnTo>
                  <a:pt x="3416" y="3306"/>
                </a:lnTo>
                <a:lnTo>
                  <a:pt x="3414" y="3304"/>
                </a:lnTo>
                <a:lnTo>
                  <a:pt x="3412" y="3304"/>
                </a:lnTo>
                <a:lnTo>
                  <a:pt x="3407" y="3300"/>
                </a:lnTo>
                <a:lnTo>
                  <a:pt x="3405" y="3300"/>
                </a:lnTo>
                <a:lnTo>
                  <a:pt x="3401" y="3297"/>
                </a:lnTo>
                <a:lnTo>
                  <a:pt x="3397" y="3295"/>
                </a:lnTo>
                <a:lnTo>
                  <a:pt x="3395" y="3293"/>
                </a:lnTo>
                <a:lnTo>
                  <a:pt x="3393" y="3293"/>
                </a:lnTo>
                <a:lnTo>
                  <a:pt x="3389" y="3289"/>
                </a:lnTo>
                <a:lnTo>
                  <a:pt x="3385" y="3287"/>
                </a:lnTo>
                <a:lnTo>
                  <a:pt x="3384" y="3285"/>
                </a:lnTo>
                <a:lnTo>
                  <a:pt x="3382" y="3283"/>
                </a:lnTo>
                <a:lnTo>
                  <a:pt x="3376" y="3279"/>
                </a:lnTo>
                <a:lnTo>
                  <a:pt x="3372" y="3277"/>
                </a:lnTo>
                <a:lnTo>
                  <a:pt x="3370" y="3277"/>
                </a:lnTo>
                <a:lnTo>
                  <a:pt x="3368" y="3275"/>
                </a:lnTo>
                <a:lnTo>
                  <a:pt x="3366" y="3274"/>
                </a:lnTo>
                <a:lnTo>
                  <a:pt x="3364" y="3274"/>
                </a:lnTo>
                <a:lnTo>
                  <a:pt x="3364" y="3272"/>
                </a:lnTo>
                <a:lnTo>
                  <a:pt x="3362" y="3272"/>
                </a:lnTo>
                <a:lnTo>
                  <a:pt x="3359" y="3270"/>
                </a:lnTo>
                <a:lnTo>
                  <a:pt x="3359" y="3268"/>
                </a:lnTo>
                <a:lnTo>
                  <a:pt x="3353" y="3264"/>
                </a:lnTo>
                <a:lnTo>
                  <a:pt x="3351" y="3264"/>
                </a:lnTo>
                <a:lnTo>
                  <a:pt x="3349" y="3262"/>
                </a:lnTo>
                <a:lnTo>
                  <a:pt x="3347" y="3260"/>
                </a:lnTo>
                <a:lnTo>
                  <a:pt x="3343" y="3258"/>
                </a:lnTo>
                <a:lnTo>
                  <a:pt x="3341" y="3258"/>
                </a:lnTo>
                <a:lnTo>
                  <a:pt x="3341" y="3256"/>
                </a:lnTo>
                <a:lnTo>
                  <a:pt x="3339" y="3256"/>
                </a:lnTo>
                <a:lnTo>
                  <a:pt x="3337" y="3254"/>
                </a:lnTo>
                <a:lnTo>
                  <a:pt x="3336" y="3252"/>
                </a:lnTo>
                <a:lnTo>
                  <a:pt x="3322" y="3245"/>
                </a:lnTo>
                <a:lnTo>
                  <a:pt x="3320" y="3245"/>
                </a:lnTo>
                <a:lnTo>
                  <a:pt x="3318" y="3243"/>
                </a:lnTo>
                <a:lnTo>
                  <a:pt x="3309" y="3237"/>
                </a:lnTo>
                <a:lnTo>
                  <a:pt x="3305" y="3235"/>
                </a:lnTo>
                <a:lnTo>
                  <a:pt x="3305" y="3233"/>
                </a:lnTo>
                <a:lnTo>
                  <a:pt x="3297" y="3229"/>
                </a:lnTo>
                <a:lnTo>
                  <a:pt x="3291" y="3226"/>
                </a:lnTo>
                <a:lnTo>
                  <a:pt x="3289" y="3226"/>
                </a:lnTo>
                <a:lnTo>
                  <a:pt x="3286" y="3222"/>
                </a:lnTo>
                <a:lnTo>
                  <a:pt x="3284" y="3222"/>
                </a:lnTo>
                <a:lnTo>
                  <a:pt x="3284" y="3220"/>
                </a:lnTo>
                <a:lnTo>
                  <a:pt x="3282" y="3220"/>
                </a:lnTo>
                <a:lnTo>
                  <a:pt x="3280" y="3220"/>
                </a:lnTo>
                <a:lnTo>
                  <a:pt x="3276" y="3218"/>
                </a:lnTo>
                <a:lnTo>
                  <a:pt x="3276" y="3216"/>
                </a:lnTo>
                <a:lnTo>
                  <a:pt x="3274" y="3216"/>
                </a:lnTo>
                <a:lnTo>
                  <a:pt x="3270" y="3214"/>
                </a:lnTo>
                <a:lnTo>
                  <a:pt x="3270" y="3212"/>
                </a:lnTo>
                <a:lnTo>
                  <a:pt x="3268" y="3212"/>
                </a:lnTo>
                <a:lnTo>
                  <a:pt x="3266" y="3210"/>
                </a:lnTo>
                <a:lnTo>
                  <a:pt x="3264" y="3208"/>
                </a:lnTo>
                <a:lnTo>
                  <a:pt x="3263" y="3208"/>
                </a:lnTo>
                <a:lnTo>
                  <a:pt x="3259" y="3206"/>
                </a:lnTo>
                <a:lnTo>
                  <a:pt x="3253" y="3203"/>
                </a:lnTo>
                <a:lnTo>
                  <a:pt x="3251" y="3203"/>
                </a:lnTo>
                <a:lnTo>
                  <a:pt x="3251" y="3201"/>
                </a:lnTo>
                <a:lnTo>
                  <a:pt x="3247" y="3199"/>
                </a:lnTo>
                <a:lnTo>
                  <a:pt x="3245" y="3199"/>
                </a:lnTo>
                <a:lnTo>
                  <a:pt x="3241" y="3197"/>
                </a:lnTo>
                <a:lnTo>
                  <a:pt x="3241" y="3195"/>
                </a:lnTo>
                <a:lnTo>
                  <a:pt x="3240" y="3195"/>
                </a:lnTo>
                <a:lnTo>
                  <a:pt x="3238" y="3193"/>
                </a:lnTo>
                <a:lnTo>
                  <a:pt x="3236" y="3193"/>
                </a:lnTo>
                <a:lnTo>
                  <a:pt x="3232" y="3189"/>
                </a:lnTo>
                <a:lnTo>
                  <a:pt x="3226" y="3187"/>
                </a:lnTo>
                <a:lnTo>
                  <a:pt x="3226" y="3185"/>
                </a:lnTo>
                <a:lnTo>
                  <a:pt x="3220" y="3183"/>
                </a:lnTo>
                <a:lnTo>
                  <a:pt x="3215" y="3180"/>
                </a:lnTo>
                <a:lnTo>
                  <a:pt x="3211" y="3178"/>
                </a:lnTo>
                <a:lnTo>
                  <a:pt x="3209" y="3176"/>
                </a:lnTo>
                <a:lnTo>
                  <a:pt x="3205" y="3176"/>
                </a:lnTo>
                <a:lnTo>
                  <a:pt x="3203" y="3174"/>
                </a:lnTo>
                <a:lnTo>
                  <a:pt x="3197" y="3172"/>
                </a:lnTo>
                <a:lnTo>
                  <a:pt x="3193" y="3170"/>
                </a:lnTo>
                <a:lnTo>
                  <a:pt x="3195" y="3170"/>
                </a:lnTo>
                <a:lnTo>
                  <a:pt x="3197" y="3168"/>
                </a:lnTo>
                <a:lnTo>
                  <a:pt x="3199" y="3166"/>
                </a:lnTo>
                <a:lnTo>
                  <a:pt x="3201" y="3166"/>
                </a:lnTo>
                <a:lnTo>
                  <a:pt x="3201" y="3164"/>
                </a:lnTo>
                <a:lnTo>
                  <a:pt x="3201" y="3162"/>
                </a:lnTo>
                <a:lnTo>
                  <a:pt x="3201" y="3160"/>
                </a:lnTo>
                <a:lnTo>
                  <a:pt x="3197" y="3158"/>
                </a:lnTo>
                <a:lnTo>
                  <a:pt x="3197" y="3156"/>
                </a:lnTo>
                <a:lnTo>
                  <a:pt x="3195" y="3156"/>
                </a:lnTo>
                <a:lnTo>
                  <a:pt x="3191" y="3153"/>
                </a:lnTo>
                <a:lnTo>
                  <a:pt x="3190" y="3151"/>
                </a:lnTo>
                <a:lnTo>
                  <a:pt x="3188" y="3147"/>
                </a:lnTo>
                <a:lnTo>
                  <a:pt x="3188" y="3145"/>
                </a:lnTo>
                <a:lnTo>
                  <a:pt x="3186" y="3143"/>
                </a:lnTo>
                <a:lnTo>
                  <a:pt x="3186" y="3141"/>
                </a:lnTo>
                <a:lnTo>
                  <a:pt x="3184" y="3139"/>
                </a:lnTo>
                <a:lnTo>
                  <a:pt x="3182" y="3139"/>
                </a:lnTo>
                <a:lnTo>
                  <a:pt x="3182" y="3137"/>
                </a:lnTo>
                <a:lnTo>
                  <a:pt x="3180" y="3137"/>
                </a:lnTo>
                <a:lnTo>
                  <a:pt x="3178" y="3137"/>
                </a:lnTo>
                <a:lnTo>
                  <a:pt x="3172" y="3135"/>
                </a:lnTo>
                <a:lnTo>
                  <a:pt x="3172" y="3133"/>
                </a:lnTo>
                <a:lnTo>
                  <a:pt x="3170" y="3133"/>
                </a:lnTo>
                <a:lnTo>
                  <a:pt x="3170" y="3132"/>
                </a:lnTo>
                <a:lnTo>
                  <a:pt x="3170" y="3130"/>
                </a:lnTo>
                <a:lnTo>
                  <a:pt x="3168" y="3128"/>
                </a:lnTo>
                <a:lnTo>
                  <a:pt x="3168" y="3126"/>
                </a:lnTo>
                <a:lnTo>
                  <a:pt x="3168" y="3124"/>
                </a:lnTo>
                <a:lnTo>
                  <a:pt x="3170" y="3124"/>
                </a:lnTo>
                <a:lnTo>
                  <a:pt x="3170" y="3122"/>
                </a:lnTo>
                <a:lnTo>
                  <a:pt x="3170" y="3120"/>
                </a:lnTo>
                <a:lnTo>
                  <a:pt x="3170" y="3118"/>
                </a:lnTo>
                <a:lnTo>
                  <a:pt x="3172" y="3116"/>
                </a:lnTo>
                <a:lnTo>
                  <a:pt x="3172" y="3114"/>
                </a:lnTo>
                <a:lnTo>
                  <a:pt x="3172" y="3112"/>
                </a:lnTo>
                <a:lnTo>
                  <a:pt x="3172" y="3110"/>
                </a:lnTo>
                <a:lnTo>
                  <a:pt x="3170" y="3108"/>
                </a:lnTo>
                <a:lnTo>
                  <a:pt x="3168" y="3107"/>
                </a:lnTo>
                <a:lnTo>
                  <a:pt x="3167" y="3107"/>
                </a:lnTo>
                <a:lnTo>
                  <a:pt x="3167" y="3108"/>
                </a:lnTo>
                <a:lnTo>
                  <a:pt x="3165" y="3108"/>
                </a:lnTo>
                <a:lnTo>
                  <a:pt x="3163" y="3108"/>
                </a:lnTo>
                <a:lnTo>
                  <a:pt x="3161" y="3110"/>
                </a:lnTo>
                <a:lnTo>
                  <a:pt x="3161" y="3112"/>
                </a:lnTo>
                <a:lnTo>
                  <a:pt x="3159" y="3112"/>
                </a:lnTo>
                <a:lnTo>
                  <a:pt x="3157" y="3112"/>
                </a:lnTo>
                <a:lnTo>
                  <a:pt x="3155" y="3112"/>
                </a:lnTo>
                <a:lnTo>
                  <a:pt x="3153" y="3112"/>
                </a:lnTo>
                <a:lnTo>
                  <a:pt x="3151" y="3110"/>
                </a:lnTo>
                <a:lnTo>
                  <a:pt x="3149" y="3110"/>
                </a:lnTo>
                <a:lnTo>
                  <a:pt x="3147" y="3110"/>
                </a:lnTo>
                <a:lnTo>
                  <a:pt x="3145" y="3110"/>
                </a:lnTo>
                <a:lnTo>
                  <a:pt x="3145" y="3112"/>
                </a:lnTo>
                <a:lnTo>
                  <a:pt x="3143" y="3112"/>
                </a:lnTo>
                <a:lnTo>
                  <a:pt x="3142" y="3112"/>
                </a:lnTo>
                <a:lnTo>
                  <a:pt x="3142" y="3114"/>
                </a:lnTo>
                <a:lnTo>
                  <a:pt x="3138" y="3114"/>
                </a:lnTo>
                <a:lnTo>
                  <a:pt x="3136" y="3114"/>
                </a:lnTo>
                <a:lnTo>
                  <a:pt x="3134" y="3112"/>
                </a:lnTo>
                <a:lnTo>
                  <a:pt x="3134" y="3110"/>
                </a:lnTo>
                <a:lnTo>
                  <a:pt x="3132" y="3108"/>
                </a:lnTo>
                <a:lnTo>
                  <a:pt x="3132" y="3107"/>
                </a:lnTo>
                <a:lnTo>
                  <a:pt x="3132" y="3105"/>
                </a:lnTo>
                <a:lnTo>
                  <a:pt x="3132" y="3103"/>
                </a:lnTo>
                <a:lnTo>
                  <a:pt x="3130" y="3101"/>
                </a:lnTo>
                <a:lnTo>
                  <a:pt x="3130" y="3099"/>
                </a:lnTo>
                <a:lnTo>
                  <a:pt x="3128" y="3099"/>
                </a:lnTo>
                <a:lnTo>
                  <a:pt x="3128" y="3097"/>
                </a:lnTo>
                <a:lnTo>
                  <a:pt x="3126" y="3097"/>
                </a:lnTo>
                <a:lnTo>
                  <a:pt x="3124" y="3097"/>
                </a:lnTo>
                <a:lnTo>
                  <a:pt x="3122" y="3097"/>
                </a:lnTo>
                <a:lnTo>
                  <a:pt x="3120" y="3097"/>
                </a:lnTo>
                <a:lnTo>
                  <a:pt x="3120" y="3099"/>
                </a:lnTo>
                <a:lnTo>
                  <a:pt x="3119" y="3099"/>
                </a:lnTo>
                <a:lnTo>
                  <a:pt x="3119" y="3101"/>
                </a:lnTo>
                <a:lnTo>
                  <a:pt x="3117" y="3101"/>
                </a:lnTo>
                <a:lnTo>
                  <a:pt x="3117" y="3103"/>
                </a:lnTo>
                <a:lnTo>
                  <a:pt x="3117" y="3105"/>
                </a:lnTo>
                <a:lnTo>
                  <a:pt x="3115" y="3107"/>
                </a:lnTo>
                <a:lnTo>
                  <a:pt x="3113" y="3107"/>
                </a:lnTo>
                <a:lnTo>
                  <a:pt x="3111" y="3107"/>
                </a:lnTo>
                <a:lnTo>
                  <a:pt x="3109" y="3107"/>
                </a:lnTo>
                <a:lnTo>
                  <a:pt x="3107" y="3105"/>
                </a:lnTo>
                <a:lnTo>
                  <a:pt x="3105" y="3103"/>
                </a:lnTo>
                <a:lnTo>
                  <a:pt x="3103" y="3101"/>
                </a:lnTo>
                <a:lnTo>
                  <a:pt x="3101" y="3101"/>
                </a:lnTo>
                <a:lnTo>
                  <a:pt x="3101" y="3099"/>
                </a:lnTo>
                <a:lnTo>
                  <a:pt x="3099" y="3099"/>
                </a:lnTo>
                <a:lnTo>
                  <a:pt x="3099" y="3097"/>
                </a:lnTo>
                <a:lnTo>
                  <a:pt x="3097" y="3097"/>
                </a:lnTo>
                <a:lnTo>
                  <a:pt x="3095" y="3095"/>
                </a:lnTo>
                <a:lnTo>
                  <a:pt x="3094" y="3095"/>
                </a:lnTo>
                <a:lnTo>
                  <a:pt x="3092" y="3095"/>
                </a:lnTo>
                <a:lnTo>
                  <a:pt x="3090" y="3095"/>
                </a:lnTo>
                <a:lnTo>
                  <a:pt x="3090" y="3097"/>
                </a:lnTo>
                <a:lnTo>
                  <a:pt x="3088" y="3097"/>
                </a:lnTo>
                <a:lnTo>
                  <a:pt x="3086" y="3097"/>
                </a:lnTo>
                <a:lnTo>
                  <a:pt x="3084" y="3099"/>
                </a:lnTo>
                <a:lnTo>
                  <a:pt x="3082" y="3099"/>
                </a:lnTo>
                <a:lnTo>
                  <a:pt x="3080" y="3099"/>
                </a:lnTo>
                <a:lnTo>
                  <a:pt x="3078" y="3099"/>
                </a:lnTo>
                <a:lnTo>
                  <a:pt x="3078" y="3101"/>
                </a:lnTo>
                <a:lnTo>
                  <a:pt x="3076" y="3101"/>
                </a:lnTo>
                <a:lnTo>
                  <a:pt x="3074" y="3101"/>
                </a:lnTo>
                <a:lnTo>
                  <a:pt x="3072" y="3099"/>
                </a:lnTo>
                <a:lnTo>
                  <a:pt x="3071" y="3099"/>
                </a:lnTo>
                <a:lnTo>
                  <a:pt x="3071" y="3097"/>
                </a:lnTo>
                <a:lnTo>
                  <a:pt x="3071" y="3095"/>
                </a:lnTo>
                <a:lnTo>
                  <a:pt x="3071" y="3093"/>
                </a:lnTo>
                <a:lnTo>
                  <a:pt x="3072" y="3093"/>
                </a:lnTo>
                <a:lnTo>
                  <a:pt x="3072" y="3091"/>
                </a:lnTo>
                <a:lnTo>
                  <a:pt x="3074" y="3091"/>
                </a:lnTo>
                <a:lnTo>
                  <a:pt x="3074" y="3089"/>
                </a:lnTo>
                <a:lnTo>
                  <a:pt x="3074" y="3087"/>
                </a:lnTo>
                <a:lnTo>
                  <a:pt x="3074" y="3085"/>
                </a:lnTo>
                <a:lnTo>
                  <a:pt x="3072" y="3084"/>
                </a:lnTo>
                <a:lnTo>
                  <a:pt x="3071" y="3084"/>
                </a:lnTo>
                <a:lnTo>
                  <a:pt x="3069" y="3084"/>
                </a:lnTo>
                <a:lnTo>
                  <a:pt x="3067" y="3084"/>
                </a:lnTo>
                <a:lnTo>
                  <a:pt x="3065" y="3082"/>
                </a:lnTo>
                <a:lnTo>
                  <a:pt x="3063" y="3078"/>
                </a:lnTo>
                <a:lnTo>
                  <a:pt x="3063" y="3076"/>
                </a:lnTo>
                <a:lnTo>
                  <a:pt x="3063" y="3074"/>
                </a:lnTo>
                <a:lnTo>
                  <a:pt x="3063" y="3072"/>
                </a:lnTo>
                <a:lnTo>
                  <a:pt x="3061" y="3072"/>
                </a:lnTo>
                <a:lnTo>
                  <a:pt x="3061" y="3070"/>
                </a:lnTo>
                <a:lnTo>
                  <a:pt x="3061" y="3068"/>
                </a:lnTo>
                <a:lnTo>
                  <a:pt x="3059" y="3068"/>
                </a:lnTo>
                <a:lnTo>
                  <a:pt x="3057" y="3068"/>
                </a:lnTo>
                <a:lnTo>
                  <a:pt x="3053" y="3068"/>
                </a:lnTo>
                <a:lnTo>
                  <a:pt x="3051" y="3066"/>
                </a:lnTo>
                <a:lnTo>
                  <a:pt x="3049" y="3066"/>
                </a:lnTo>
                <a:lnTo>
                  <a:pt x="3049" y="3064"/>
                </a:lnTo>
                <a:lnTo>
                  <a:pt x="3047" y="3064"/>
                </a:lnTo>
                <a:lnTo>
                  <a:pt x="3046" y="3062"/>
                </a:lnTo>
                <a:lnTo>
                  <a:pt x="3044" y="3062"/>
                </a:lnTo>
                <a:lnTo>
                  <a:pt x="3042" y="3062"/>
                </a:lnTo>
                <a:lnTo>
                  <a:pt x="3040" y="3062"/>
                </a:lnTo>
                <a:lnTo>
                  <a:pt x="3038" y="3064"/>
                </a:lnTo>
                <a:lnTo>
                  <a:pt x="3032" y="3066"/>
                </a:lnTo>
                <a:lnTo>
                  <a:pt x="3032" y="3068"/>
                </a:lnTo>
                <a:lnTo>
                  <a:pt x="3030" y="3068"/>
                </a:lnTo>
                <a:lnTo>
                  <a:pt x="3028" y="3068"/>
                </a:lnTo>
                <a:lnTo>
                  <a:pt x="3026" y="3068"/>
                </a:lnTo>
                <a:lnTo>
                  <a:pt x="3024" y="3068"/>
                </a:lnTo>
                <a:lnTo>
                  <a:pt x="3023" y="3066"/>
                </a:lnTo>
                <a:lnTo>
                  <a:pt x="3021" y="3066"/>
                </a:lnTo>
                <a:lnTo>
                  <a:pt x="3019" y="3066"/>
                </a:lnTo>
                <a:lnTo>
                  <a:pt x="3017" y="3066"/>
                </a:lnTo>
                <a:lnTo>
                  <a:pt x="3017" y="3064"/>
                </a:lnTo>
                <a:lnTo>
                  <a:pt x="3015" y="3064"/>
                </a:lnTo>
                <a:lnTo>
                  <a:pt x="3015" y="3062"/>
                </a:lnTo>
                <a:lnTo>
                  <a:pt x="3015" y="3060"/>
                </a:lnTo>
                <a:lnTo>
                  <a:pt x="3013" y="3060"/>
                </a:lnTo>
                <a:lnTo>
                  <a:pt x="3013" y="3059"/>
                </a:lnTo>
                <a:lnTo>
                  <a:pt x="3013" y="3057"/>
                </a:lnTo>
                <a:lnTo>
                  <a:pt x="3015" y="3057"/>
                </a:lnTo>
                <a:lnTo>
                  <a:pt x="3015" y="3055"/>
                </a:lnTo>
                <a:lnTo>
                  <a:pt x="3015" y="3053"/>
                </a:lnTo>
                <a:lnTo>
                  <a:pt x="3015" y="3051"/>
                </a:lnTo>
                <a:lnTo>
                  <a:pt x="3015" y="3049"/>
                </a:lnTo>
                <a:lnTo>
                  <a:pt x="3015" y="3047"/>
                </a:lnTo>
                <a:lnTo>
                  <a:pt x="3015" y="3045"/>
                </a:lnTo>
                <a:lnTo>
                  <a:pt x="3015" y="3043"/>
                </a:lnTo>
                <a:lnTo>
                  <a:pt x="3015" y="3041"/>
                </a:lnTo>
                <a:lnTo>
                  <a:pt x="3013" y="3041"/>
                </a:lnTo>
                <a:lnTo>
                  <a:pt x="3011" y="3041"/>
                </a:lnTo>
                <a:lnTo>
                  <a:pt x="3009" y="3039"/>
                </a:lnTo>
                <a:lnTo>
                  <a:pt x="3005" y="3041"/>
                </a:lnTo>
                <a:lnTo>
                  <a:pt x="3003" y="3041"/>
                </a:lnTo>
                <a:lnTo>
                  <a:pt x="3003" y="3039"/>
                </a:lnTo>
                <a:lnTo>
                  <a:pt x="3003" y="3037"/>
                </a:lnTo>
                <a:lnTo>
                  <a:pt x="3003" y="3036"/>
                </a:lnTo>
                <a:lnTo>
                  <a:pt x="3005" y="3034"/>
                </a:lnTo>
                <a:lnTo>
                  <a:pt x="3005" y="3032"/>
                </a:lnTo>
                <a:lnTo>
                  <a:pt x="3001" y="3028"/>
                </a:lnTo>
                <a:lnTo>
                  <a:pt x="3001" y="3026"/>
                </a:lnTo>
                <a:lnTo>
                  <a:pt x="2999" y="3024"/>
                </a:lnTo>
                <a:lnTo>
                  <a:pt x="2999" y="3022"/>
                </a:lnTo>
                <a:lnTo>
                  <a:pt x="2998" y="3022"/>
                </a:lnTo>
                <a:lnTo>
                  <a:pt x="2996" y="3020"/>
                </a:lnTo>
                <a:lnTo>
                  <a:pt x="2992" y="3020"/>
                </a:lnTo>
                <a:lnTo>
                  <a:pt x="2990" y="3018"/>
                </a:lnTo>
                <a:lnTo>
                  <a:pt x="2992" y="3014"/>
                </a:lnTo>
                <a:lnTo>
                  <a:pt x="2994" y="3012"/>
                </a:lnTo>
                <a:lnTo>
                  <a:pt x="2996" y="3012"/>
                </a:lnTo>
                <a:lnTo>
                  <a:pt x="2996" y="3011"/>
                </a:lnTo>
                <a:lnTo>
                  <a:pt x="2996" y="3009"/>
                </a:lnTo>
                <a:lnTo>
                  <a:pt x="2996" y="3007"/>
                </a:lnTo>
                <a:lnTo>
                  <a:pt x="2994" y="3001"/>
                </a:lnTo>
                <a:lnTo>
                  <a:pt x="2990" y="2997"/>
                </a:lnTo>
                <a:lnTo>
                  <a:pt x="2990" y="2995"/>
                </a:lnTo>
                <a:lnTo>
                  <a:pt x="2988" y="2995"/>
                </a:lnTo>
                <a:lnTo>
                  <a:pt x="2988" y="2993"/>
                </a:lnTo>
                <a:lnTo>
                  <a:pt x="2986" y="2993"/>
                </a:lnTo>
                <a:lnTo>
                  <a:pt x="2984" y="2995"/>
                </a:lnTo>
                <a:lnTo>
                  <a:pt x="2984" y="2993"/>
                </a:lnTo>
                <a:lnTo>
                  <a:pt x="2982" y="2993"/>
                </a:lnTo>
                <a:lnTo>
                  <a:pt x="2980" y="2991"/>
                </a:lnTo>
                <a:lnTo>
                  <a:pt x="2978" y="2989"/>
                </a:lnTo>
                <a:lnTo>
                  <a:pt x="2978" y="2988"/>
                </a:lnTo>
                <a:lnTo>
                  <a:pt x="2976" y="2988"/>
                </a:lnTo>
                <a:lnTo>
                  <a:pt x="2976" y="2986"/>
                </a:lnTo>
                <a:lnTo>
                  <a:pt x="2976" y="2984"/>
                </a:lnTo>
                <a:lnTo>
                  <a:pt x="2974" y="2982"/>
                </a:lnTo>
                <a:lnTo>
                  <a:pt x="2974" y="2980"/>
                </a:lnTo>
                <a:lnTo>
                  <a:pt x="2974" y="2978"/>
                </a:lnTo>
                <a:lnTo>
                  <a:pt x="2973" y="2978"/>
                </a:lnTo>
                <a:lnTo>
                  <a:pt x="2973" y="2976"/>
                </a:lnTo>
                <a:lnTo>
                  <a:pt x="2971" y="2976"/>
                </a:lnTo>
                <a:lnTo>
                  <a:pt x="2971" y="2974"/>
                </a:lnTo>
                <a:lnTo>
                  <a:pt x="2969" y="2974"/>
                </a:lnTo>
                <a:lnTo>
                  <a:pt x="2967" y="2974"/>
                </a:lnTo>
                <a:lnTo>
                  <a:pt x="2967" y="2972"/>
                </a:lnTo>
                <a:lnTo>
                  <a:pt x="2965" y="2972"/>
                </a:lnTo>
                <a:lnTo>
                  <a:pt x="2965" y="2970"/>
                </a:lnTo>
                <a:lnTo>
                  <a:pt x="2965" y="2968"/>
                </a:lnTo>
                <a:lnTo>
                  <a:pt x="2963" y="2966"/>
                </a:lnTo>
                <a:lnTo>
                  <a:pt x="2963" y="2964"/>
                </a:lnTo>
                <a:lnTo>
                  <a:pt x="2961" y="2964"/>
                </a:lnTo>
                <a:lnTo>
                  <a:pt x="2961" y="2963"/>
                </a:lnTo>
                <a:lnTo>
                  <a:pt x="2959" y="2961"/>
                </a:lnTo>
                <a:lnTo>
                  <a:pt x="2959" y="2959"/>
                </a:lnTo>
                <a:lnTo>
                  <a:pt x="2957" y="2959"/>
                </a:lnTo>
                <a:lnTo>
                  <a:pt x="2957" y="2957"/>
                </a:lnTo>
                <a:lnTo>
                  <a:pt x="2959" y="2957"/>
                </a:lnTo>
                <a:lnTo>
                  <a:pt x="2961" y="2957"/>
                </a:lnTo>
                <a:lnTo>
                  <a:pt x="2963" y="2957"/>
                </a:lnTo>
                <a:lnTo>
                  <a:pt x="2965" y="2957"/>
                </a:lnTo>
                <a:lnTo>
                  <a:pt x="2965" y="2955"/>
                </a:lnTo>
                <a:lnTo>
                  <a:pt x="2967" y="2955"/>
                </a:lnTo>
                <a:lnTo>
                  <a:pt x="2967" y="2953"/>
                </a:lnTo>
                <a:lnTo>
                  <a:pt x="2967" y="2951"/>
                </a:lnTo>
                <a:lnTo>
                  <a:pt x="2967" y="2949"/>
                </a:lnTo>
                <a:lnTo>
                  <a:pt x="2969" y="2949"/>
                </a:lnTo>
                <a:lnTo>
                  <a:pt x="2969" y="2947"/>
                </a:lnTo>
                <a:lnTo>
                  <a:pt x="2971" y="2947"/>
                </a:lnTo>
                <a:lnTo>
                  <a:pt x="2973" y="2947"/>
                </a:lnTo>
                <a:lnTo>
                  <a:pt x="2974" y="2949"/>
                </a:lnTo>
                <a:lnTo>
                  <a:pt x="2976" y="2949"/>
                </a:lnTo>
                <a:lnTo>
                  <a:pt x="2976" y="2947"/>
                </a:lnTo>
                <a:lnTo>
                  <a:pt x="2976" y="2945"/>
                </a:lnTo>
                <a:lnTo>
                  <a:pt x="2976" y="2943"/>
                </a:lnTo>
                <a:lnTo>
                  <a:pt x="2976" y="2941"/>
                </a:lnTo>
                <a:lnTo>
                  <a:pt x="2974" y="2941"/>
                </a:lnTo>
                <a:lnTo>
                  <a:pt x="2974" y="2940"/>
                </a:lnTo>
                <a:lnTo>
                  <a:pt x="2974" y="2938"/>
                </a:lnTo>
                <a:lnTo>
                  <a:pt x="2974" y="2936"/>
                </a:lnTo>
                <a:lnTo>
                  <a:pt x="2974" y="2934"/>
                </a:lnTo>
                <a:lnTo>
                  <a:pt x="2974" y="2932"/>
                </a:lnTo>
                <a:lnTo>
                  <a:pt x="2974" y="2930"/>
                </a:lnTo>
                <a:lnTo>
                  <a:pt x="2973" y="2930"/>
                </a:lnTo>
                <a:lnTo>
                  <a:pt x="2973" y="2928"/>
                </a:lnTo>
                <a:lnTo>
                  <a:pt x="2974" y="2926"/>
                </a:lnTo>
                <a:lnTo>
                  <a:pt x="2974" y="2924"/>
                </a:lnTo>
                <a:lnTo>
                  <a:pt x="2974" y="2922"/>
                </a:lnTo>
                <a:lnTo>
                  <a:pt x="2974" y="2918"/>
                </a:lnTo>
                <a:lnTo>
                  <a:pt x="2974" y="2916"/>
                </a:lnTo>
                <a:lnTo>
                  <a:pt x="2974" y="2915"/>
                </a:lnTo>
                <a:lnTo>
                  <a:pt x="2973" y="2915"/>
                </a:lnTo>
                <a:lnTo>
                  <a:pt x="2973" y="2913"/>
                </a:lnTo>
                <a:lnTo>
                  <a:pt x="2973" y="2911"/>
                </a:lnTo>
                <a:lnTo>
                  <a:pt x="2971" y="2909"/>
                </a:lnTo>
                <a:lnTo>
                  <a:pt x="2971" y="2907"/>
                </a:lnTo>
                <a:lnTo>
                  <a:pt x="2969" y="2907"/>
                </a:lnTo>
                <a:lnTo>
                  <a:pt x="2969" y="2905"/>
                </a:lnTo>
                <a:lnTo>
                  <a:pt x="2967" y="2905"/>
                </a:lnTo>
                <a:lnTo>
                  <a:pt x="2967" y="2903"/>
                </a:lnTo>
                <a:lnTo>
                  <a:pt x="2967" y="2901"/>
                </a:lnTo>
                <a:lnTo>
                  <a:pt x="2969" y="2899"/>
                </a:lnTo>
                <a:lnTo>
                  <a:pt x="2969" y="2897"/>
                </a:lnTo>
                <a:lnTo>
                  <a:pt x="2971" y="2897"/>
                </a:lnTo>
                <a:lnTo>
                  <a:pt x="2971" y="2895"/>
                </a:lnTo>
                <a:lnTo>
                  <a:pt x="2973" y="2895"/>
                </a:lnTo>
                <a:lnTo>
                  <a:pt x="2973" y="2893"/>
                </a:lnTo>
                <a:lnTo>
                  <a:pt x="2973" y="2892"/>
                </a:lnTo>
                <a:lnTo>
                  <a:pt x="2973" y="2890"/>
                </a:lnTo>
                <a:lnTo>
                  <a:pt x="2971" y="2884"/>
                </a:lnTo>
                <a:lnTo>
                  <a:pt x="2969" y="2884"/>
                </a:lnTo>
                <a:lnTo>
                  <a:pt x="2969" y="2882"/>
                </a:lnTo>
                <a:lnTo>
                  <a:pt x="2967" y="2880"/>
                </a:lnTo>
                <a:lnTo>
                  <a:pt x="2965" y="2878"/>
                </a:lnTo>
                <a:lnTo>
                  <a:pt x="2965" y="2876"/>
                </a:lnTo>
                <a:lnTo>
                  <a:pt x="2963" y="2876"/>
                </a:lnTo>
                <a:lnTo>
                  <a:pt x="2963" y="2874"/>
                </a:lnTo>
                <a:lnTo>
                  <a:pt x="2961" y="2872"/>
                </a:lnTo>
                <a:lnTo>
                  <a:pt x="2961" y="2870"/>
                </a:lnTo>
                <a:lnTo>
                  <a:pt x="2963" y="2870"/>
                </a:lnTo>
                <a:lnTo>
                  <a:pt x="2963" y="2868"/>
                </a:lnTo>
                <a:lnTo>
                  <a:pt x="2965" y="2868"/>
                </a:lnTo>
                <a:lnTo>
                  <a:pt x="2967" y="2867"/>
                </a:lnTo>
                <a:lnTo>
                  <a:pt x="2969" y="2867"/>
                </a:lnTo>
                <a:lnTo>
                  <a:pt x="2971" y="2868"/>
                </a:lnTo>
                <a:lnTo>
                  <a:pt x="2973" y="2868"/>
                </a:lnTo>
                <a:lnTo>
                  <a:pt x="2974" y="2868"/>
                </a:lnTo>
                <a:lnTo>
                  <a:pt x="2974" y="2867"/>
                </a:lnTo>
                <a:lnTo>
                  <a:pt x="2973" y="2867"/>
                </a:lnTo>
                <a:lnTo>
                  <a:pt x="2973" y="2865"/>
                </a:lnTo>
                <a:lnTo>
                  <a:pt x="2973" y="2861"/>
                </a:lnTo>
                <a:lnTo>
                  <a:pt x="2971" y="2857"/>
                </a:lnTo>
                <a:lnTo>
                  <a:pt x="2971" y="2855"/>
                </a:lnTo>
                <a:lnTo>
                  <a:pt x="2971" y="2853"/>
                </a:lnTo>
                <a:lnTo>
                  <a:pt x="2971" y="2851"/>
                </a:lnTo>
                <a:lnTo>
                  <a:pt x="2971" y="2849"/>
                </a:lnTo>
                <a:lnTo>
                  <a:pt x="2971" y="2847"/>
                </a:lnTo>
                <a:lnTo>
                  <a:pt x="2971" y="2845"/>
                </a:lnTo>
                <a:lnTo>
                  <a:pt x="2973" y="2844"/>
                </a:lnTo>
                <a:lnTo>
                  <a:pt x="2973" y="2842"/>
                </a:lnTo>
                <a:lnTo>
                  <a:pt x="2971" y="2836"/>
                </a:lnTo>
                <a:lnTo>
                  <a:pt x="2969" y="2828"/>
                </a:lnTo>
                <a:lnTo>
                  <a:pt x="2967" y="2826"/>
                </a:lnTo>
                <a:lnTo>
                  <a:pt x="2967" y="2824"/>
                </a:lnTo>
                <a:lnTo>
                  <a:pt x="2965" y="2824"/>
                </a:lnTo>
                <a:lnTo>
                  <a:pt x="2965" y="2822"/>
                </a:lnTo>
                <a:lnTo>
                  <a:pt x="2963" y="2822"/>
                </a:lnTo>
                <a:lnTo>
                  <a:pt x="2959" y="2820"/>
                </a:lnTo>
                <a:lnTo>
                  <a:pt x="2957" y="2820"/>
                </a:lnTo>
                <a:lnTo>
                  <a:pt x="2955" y="2820"/>
                </a:lnTo>
                <a:lnTo>
                  <a:pt x="2953" y="2820"/>
                </a:lnTo>
                <a:lnTo>
                  <a:pt x="2951" y="2822"/>
                </a:lnTo>
                <a:lnTo>
                  <a:pt x="2950" y="2822"/>
                </a:lnTo>
                <a:lnTo>
                  <a:pt x="2948" y="2822"/>
                </a:lnTo>
                <a:lnTo>
                  <a:pt x="2946" y="2822"/>
                </a:lnTo>
                <a:lnTo>
                  <a:pt x="2944" y="2822"/>
                </a:lnTo>
                <a:lnTo>
                  <a:pt x="2944" y="2820"/>
                </a:lnTo>
                <a:lnTo>
                  <a:pt x="2942" y="2820"/>
                </a:lnTo>
                <a:lnTo>
                  <a:pt x="2942" y="2819"/>
                </a:lnTo>
                <a:lnTo>
                  <a:pt x="2940" y="2819"/>
                </a:lnTo>
                <a:lnTo>
                  <a:pt x="2940" y="2817"/>
                </a:lnTo>
                <a:lnTo>
                  <a:pt x="2940" y="2813"/>
                </a:lnTo>
                <a:lnTo>
                  <a:pt x="2940" y="2809"/>
                </a:lnTo>
                <a:lnTo>
                  <a:pt x="2942" y="2805"/>
                </a:lnTo>
                <a:lnTo>
                  <a:pt x="2942" y="2803"/>
                </a:lnTo>
                <a:lnTo>
                  <a:pt x="2942" y="2801"/>
                </a:lnTo>
                <a:lnTo>
                  <a:pt x="2944" y="2801"/>
                </a:lnTo>
                <a:lnTo>
                  <a:pt x="2944" y="2799"/>
                </a:lnTo>
                <a:lnTo>
                  <a:pt x="2946" y="2799"/>
                </a:lnTo>
                <a:lnTo>
                  <a:pt x="2946" y="2797"/>
                </a:lnTo>
                <a:lnTo>
                  <a:pt x="2948" y="2797"/>
                </a:lnTo>
                <a:lnTo>
                  <a:pt x="2948" y="2796"/>
                </a:lnTo>
                <a:lnTo>
                  <a:pt x="2950" y="2796"/>
                </a:lnTo>
                <a:lnTo>
                  <a:pt x="2951" y="2796"/>
                </a:lnTo>
                <a:lnTo>
                  <a:pt x="2951" y="2797"/>
                </a:lnTo>
                <a:lnTo>
                  <a:pt x="2953" y="2797"/>
                </a:lnTo>
                <a:lnTo>
                  <a:pt x="2953" y="2796"/>
                </a:lnTo>
                <a:lnTo>
                  <a:pt x="2955" y="2796"/>
                </a:lnTo>
                <a:lnTo>
                  <a:pt x="2957" y="2794"/>
                </a:lnTo>
                <a:lnTo>
                  <a:pt x="2957" y="2792"/>
                </a:lnTo>
                <a:lnTo>
                  <a:pt x="2957" y="2790"/>
                </a:lnTo>
                <a:lnTo>
                  <a:pt x="2959" y="2788"/>
                </a:lnTo>
                <a:lnTo>
                  <a:pt x="2959" y="2786"/>
                </a:lnTo>
                <a:lnTo>
                  <a:pt x="2959" y="2784"/>
                </a:lnTo>
                <a:lnTo>
                  <a:pt x="2957" y="2784"/>
                </a:lnTo>
                <a:lnTo>
                  <a:pt x="2955" y="2784"/>
                </a:lnTo>
                <a:lnTo>
                  <a:pt x="2953" y="2784"/>
                </a:lnTo>
                <a:lnTo>
                  <a:pt x="2951" y="2786"/>
                </a:lnTo>
                <a:lnTo>
                  <a:pt x="2950" y="2786"/>
                </a:lnTo>
                <a:lnTo>
                  <a:pt x="2948" y="2786"/>
                </a:lnTo>
                <a:lnTo>
                  <a:pt x="2946" y="2786"/>
                </a:lnTo>
                <a:lnTo>
                  <a:pt x="2946" y="2784"/>
                </a:lnTo>
                <a:lnTo>
                  <a:pt x="2944" y="2784"/>
                </a:lnTo>
                <a:lnTo>
                  <a:pt x="2944" y="2782"/>
                </a:lnTo>
                <a:lnTo>
                  <a:pt x="2942" y="2782"/>
                </a:lnTo>
                <a:lnTo>
                  <a:pt x="2942" y="2780"/>
                </a:lnTo>
                <a:lnTo>
                  <a:pt x="2940" y="2780"/>
                </a:lnTo>
                <a:lnTo>
                  <a:pt x="2938" y="2780"/>
                </a:lnTo>
                <a:lnTo>
                  <a:pt x="2938" y="2778"/>
                </a:lnTo>
                <a:lnTo>
                  <a:pt x="2936" y="2778"/>
                </a:lnTo>
                <a:lnTo>
                  <a:pt x="2934" y="2778"/>
                </a:lnTo>
                <a:lnTo>
                  <a:pt x="2934" y="2776"/>
                </a:lnTo>
                <a:lnTo>
                  <a:pt x="2932" y="2776"/>
                </a:lnTo>
                <a:lnTo>
                  <a:pt x="2932" y="2774"/>
                </a:lnTo>
                <a:lnTo>
                  <a:pt x="2932" y="2772"/>
                </a:lnTo>
                <a:lnTo>
                  <a:pt x="2932" y="2771"/>
                </a:lnTo>
                <a:lnTo>
                  <a:pt x="2932" y="2769"/>
                </a:lnTo>
                <a:lnTo>
                  <a:pt x="2932" y="2767"/>
                </a:lnTo>
                <a:lnTo>
                  <a:pt x="2932" y="2765"/>
                </a:lnTo>
                <a:lnTo>
                  <a:pt x="2932" y="2763"/>
                </a:lnTo>
                <a:lnTo>
                  <a:pt x="2932" y="2761"/>
                </a:lnTo>
                <a:lnTo>
                  <a:pt x="2932" y="2759"/>
                </a:lnTo>
                <a:lnTo>
                  <a:pt x="2930" y="2757"/>
                </a:lnTo>
                <a:lnTo>
                  <a:pt x="2928" y="2757"/>
                </a:lnTo>
                <a:lnTo>
                  <a:pt x="2926" y="2757"/>
                </a:lnTo>
                <a:lnTo>
                  <a:pt x="2925" y="2757"/>
                </a:lnTo>
                <a:lnTo>
                  <a:pt x="2923" y="2757"/>
                </a:lnTo>
                <a:lnTo>
                  <a:pt x="2921" y="2755"/>
                </a:lnTo>
                <a:lnTo>
                  <a:pt x="2919" y="2755"/>
                </a:lnTo>
                <a:lnTo>
                  <a:pt x="2919" y="2753"/>
                </a:lnTo>
                <a:lnTo>
                  <a:pt x="2917" y="2751"/>
                </a:lnTo>
                <a:lnTo>
                  <a:pt x="2915" y="2751"/>
                </a:lnTo>
                <a:lnTo>
                  <a:pt x="2913" y="2753"/>
                </a:lnTo>
                <a:lnTo>
                  <a:pt x="2911" y="2753"/>
                </a:lnTo>
                <a:lnTo>
                  <a:pt x="2911" y="2755"/>
                </a:lnTo>
                <a:lnTo>
                  <a:pt x="2909" y="2755"/>
                </a:lnTo>
                <a:lnTo>
                  <a:pt x="2907" y="2755"/>
                </a:lnTo>
                <a:lnTo>
                  <a:pt x="2905" y="2755"/>
                </a:lnTo>
                <a:lnTo>
                  <a:pt x="2903" y="2755"/>
                </a:lnTo>
                <a:lnTo>
                  <a:pt x="2902" y="2753"/>
                </a:lnTo>
                <a:lnTo>
                  <a:pt x="2902" y="2751"/>
                </a:lnTo>
                <a:lnTo>
                  <a:pt x="2900" y="2751"/>
                </a:lnTo>
                <a:lnTo>
                  <a:pt x="2900" y="2749"/>
                </a:lnTo>
                <a:lnTo>
                  <a:pt x="2900" y="2748"/>
                </a:lnTo>
                <a:lnTo>
                  <a:pt x="2898" y="2748"/>
                </a:lnTo>
                <a:lnTo>
                  <a:pt x="2898" y="2746"/>
                </a:lnTo>
                <a:lnTo>
                  <a:pt x="2898" y="2744"/>
                </a:lnTo>
                <a:lnTo>
                  <a:pt x="2898" y="2742"/>
                </a:lnTo>
                <a:lnTo>
                  <a:pt x="2898" y="2740"/>
                </a:lnTo>
                <a:lnTo>
                  <a:pt x="2898" y="2738"/>
                </a:lnTo>
                <a:lnTo>
                  <a:pt x="2898" y="2736"/>
                </a:lnTo>
                <a:lnTo>
                  <a:pt x="2896" y="2736"/>
                </a:lnTo>
                <a:lnTo>
                  <a:pt x="2894" y="2734"/>
                </a:lnTo>
                <a:lnTo>
                  <a:pt x="2894" y="2736"/>
                </a:lnTo>
                <a:lnTo>
                  <a:pt x="2892" y="2736"/>
                </a:lnTo>
                <a:lnTo>
                  <a:pt x="2892" y="2738"/>
                </a:lnTo>
                <a:lnTo>
                  <a:pt x="2892" y="2740"/>
                </a:lnTo>
                <a:lnTo>
                  <a:pt x="2892" y="2742"/>
                </a:lnTo>
                <a:lnTo>
                  <a:pt x="2892" y="2744"/>
                </a:lnTo>
                <a:lnTo>
                  <a:pt x="2890" y="2744"/>
                </a:lnTo>
                <a:lnTo>
                  <a:pt x="2888" y="2746"/>
                </a:lnTo>
                <a:lnTo>
                  <a:pt x="2886" y="2746"/>
                </a:lnTo>
                <a:lnTo>
                  <a:pt x="2886" y="2744"/>
                </a:lnTo>
                <a:lnTo>
                  <a:pt x="2884" y="2744"/>
                </a:lnTo>
                <a:lnTo>
                  <a:pt x="2884" y="2742"/>
                </a:lnTo>
                <a:lnTo>
                  <a:pt x="2884" y="2740"/>
                </a:lnTo>
                <a:lnTo>
                  <a:pt x="2882" y="2740"/>
                </a:lnTo>
                <a:lnTo>
                  <a:pt x="2880" y="2738"/>
                </a:lnTo>
                <a:lnTo>
                  <a:pt x="2878" y="2738"/>
                </a:lnTo>
                <a:lnTo>
                  <a:pt x="2877" y="2738"/>
                </a:lnTo>
                <a:lnTo>
                  <a:pt x="2875" y="2738"/>
                </a:lnTo>
                <a:lnTo>
                  <a:pt x="2873" y="2738"/>
                </a:lnTo>
                <a:lnTo>
                  <a:pt x="2871" y="2738"/>
                </a:lnTo>
                <a:lnTo>
                  <a:pt x="2871" y="2740"/>
                </a:lnTo>
                <a:lnTo>
                  <a:pt x="2869" y="2740"/>
                </a:lnTo>
                <a:lnTo>
                  <a:pt x="2867" y="2742"/>
                </a:lnTo>
                <a:lnTo>
                  <a:pt x="2867" y="2744"/>
                </a:lnTo>
                <a:lnTo>
                  <a:pt x="2867" y="2746"/>
                </a:lnTo>
                <a:lnTo>
                  <a:pt x="2865" y="2746"/>
                </a:lnTo>
                <a:lnTo>
                  <a:pt x="2865" y="2748"/>
                </a:lnTo>
                <a:lnTo>
                  <a:pt x="2863" y="2748"/>
                </a:lnTo>
                <a:lnTo>
                  <a:pt x="2861" y="2746"/>
                </a:lnTo>
                <a:lnTo>
                  <a:pt x="2859" y="2746"/>
                </a:lnTo>
                <a:lnTo>
                  <a:pt x="2859" y="2744"/>
                </a:lnTo>
                <a:lnTo>
                  <a:pt x="2855" y="2740"/>
                </a:lnTo>
                <a:lnTo>
                  <a:pt x="2854" y="2738"/>
                </a:lnTo>
                <a:lnTo>
                  <a:pt x="2852" y="2738"/>
                </a:lnTo>
                <a:lnTo>
                  <a:pt x="2852" y="2740"/>
                </a:lnTo>
                <a:lnTo>
                  <a:pt x="2850" y="2740"/>
                </a:lnTo>
                <a:lnTo>
                  <a:pt x="2848" y="2742"/>
                </a:lnTo>
                <a:lnTo>
                  <a:pt x="2846" y="2742"/>
                </a:lnTo>
                <a:lnTo>
                  <a:pt x="2846" y="2744"/>
                </a:lnTo>
                <a:lnTo>
                  <a:pt x="2844" y="2744"/>
                </a:lnTo>
                <a:lnTo>
                  <a:pt x="2844" y="2742"/>
                </a:lnTo>
                <a:lnTo>
                  <a:pt x="2842" y="2742"/>
                </a:lnTo>
                <a:lnTo>
                  <a:pt x="2840" y="2742"/>
                </a:lnTo>
                <a:lnTo>
                  <a:pt x="2840" y="2740"/>
                </a:lnTo>
                <a:lnTo>
                  <a:pt x="2838" y="2740"/>
                </a:lnTo>
                <a:lnTo>
                  <a:pt x="2838" y="2738"/>
                </a:lnTo>
                <a:lnTo>
                  <a:pt x="2838" y="2736"/>
                </a:lnTo>
                <a:lnTo>
                  <a:pt x="2838" y="2734"/>
                </a:lnTo>
                <a:lnTo>
                  <a:pt x="2840" y="2732"/>
                </a:lnTo>
                <a:lnTo>
                  <a:pt x="2842" y="2730"/>
                </a:lnTo>
                <a:lnTo>
                  <a:pt x="2842" y="2728"/>
                </a:lnTo>
                <a:lnTo>
                  <a:pt x="2840" y="2724"/>
                </a:lnTo>
                <a:lnTo>
                  <a:pt x="2838" y="2723"/>
                </a:lnTo>
                <a:lnTo>
                  <a:pt x="2834" y="2721"/>
                </a:lnTo>
                <a:lnTo>
                  <a:pt x="2832" y="2719"/>
                </a:lnTo>
                <a:lnTo>
                  <a:pt x="2832" y="2715"/>
                </a:lnTo>
                <a:lnTo>
                  <a:pt x="2832" y="2713"/>
                </a:lnTo>
                <a:lnTo>
                  <a:pt x="2832" y="2711"/>
                </a:lnTo>
                <a:lnTo>
                  <a:pt x="2832" y="2709"/>
                </a:lnTo>
                <a:lnTo>
                  <a:pt x="2834" y="2709"/>
                </a:lnTo>
                <a:lnTo>
                  <a:pt x="2836" y="2705"/>
                </a:lnTo>
                <a:lnTo>
                  <a:pt x="2836" y="2703"/>
                </a:lnTo>
                <a:lnTo>
                  <a:pt x="2836" y="2701"/>
                </a:lnTo>
                <a:lnTo>
                  <a:pt x="2834" y="2700"/>
                </a:lnTo>
                <a:lnTo>
                  <a:pt x="2832" y="2696"/>
                </a:lnTo>
                <a:lnTo>
                  <a:pt x="2832" y="2694"/>
                </a:lnTo>
                <a:lnTo>
                  <a:pt x="2830" y="2692"/>
                </a:lnTo>
                <a:lnTo>
                  <a:pt x="2832" y="2688"/>
                </a:lnTo>
                <a:lnTo>
                  <a:pt x="2830" y="2684"/>
                </a:lnTo>
                <a:lnTo>
                  <a:pt x="2830" y="2682"/>
                </a:lnTo>
                <a:lnTo>
                  <a:pt x="2830" y="2680"/>
                </a:lnTo>
                <a:lnTo>
                  <a:pt x="2829" y="2680"/>
                </a:lnTo>
                <a:lnTo>
                  <a:pt x="2829" y="2678"/>
                </a:lnTo>
                <a:lnTo>
                  <a:pt x="2829" y="2677"/>
                </a:lnTo>
                <a:lnTo>
                  <a:pt x="2827" y="2677"/>
                </a:lnTo>
                <a:lnTo>
                  <a:pt x="2827" y="2675"/>
                </a:lnTo>
                <a:lnTo>
                  <a:pt x="2825" y="2675"/>
                </a:lnTo>
                <a:lnTo>
                  <a:pt x="2823" y="2675"/>
                </a:lnTo>
                <a:lnTo>
                  <a:pt x="2823" y="2673"/>
                </a:lnTo>
                <a:lnTo>
                  <a:pt x="2821" y="2673"/>
                </a:lnTo>
                <a:lnTo>
                  <a:pt x="2821" y="2671"/>
                </a:lnTo>
                <a:lnTo>
                  <a:pt x="2819" y="2669"/>
                </a:lnTo>
                <a:lnTo>
                  <a:pt x="2821" y="2669"/>
                </a:lnTo>
                <a:lnTo>
                  <a:pt x="2821" y="2667"/>
                </a:lnTo>
                <a:lnTo>
                  <a:pt x="2821" y="2665"/>
                </a:lnTo>
                <a:lnTo>
                  <a:pt x="2819" y="2665"/>
                </a:lnTo>
                <a:lnTo>
                  <a:pt x="2817" y="2665"/>
                </a:lnTo>
                <a:lnTo>
                  <a:pt x="2817" y="2667"/>
                </a:lnTo>
                <a:lnTo>
                  <a:pt x="2815" y="2667"/>
                </a:lnTo>
                <a:lnTo>
                  <a:pt x="2815" y="2669"/>
                </a:lnTo>
                <a:lnTo>
                  <a:pt x="2813" y="2669"/>
                </a:lnTo>
                <a:lnTo>
                  <a:pt x="2813" y="2671"/>
                </a:lnTo>
                <a:lnTo>
                  <a:pt x="2811" y="2671"/>
                </a:lnTo>
                <a:lnTo>
                  <a:pt x="2809" y="2671"/>
                </a:lnTo>
                <a:lnTo>
                  <a:pt x="2807" y="2669"/>
                </a:lnTo>
                <a:lnTo>
                  <a:pt x="2806" y="2669"/>
                </a:lnTo>
                <a:lnTo>
                  <a:pt x="2806" y="2667"/>
                </a:lnTo>
                <a:lnTo>
                  <a:pt x="2804" y="2665"/>
                </a:lnTo>
                <a:lnTo>
                  <a:pt x="2804" y="2663"/>
                </a:lnTo>
                <a:lnTo>
                  <a:pt x="2804" y="2661"/>
                </a:lnTo>
                <a:lnTo>
                  <a:pt x="2802" y="2661"/>
                </a:lnTo>
                <a:lnTo>
                  <a:pt x="2802" y="2659"/>
                </a:lnTo>
                <a:lnTo>
                  <a:pt x="2802" y="2657"/>
                </a:lnTo>
                <a:lnTo>
                  <a:pt x="2800" y="2657"/>
                </a:lnTo>
                <a:lnTo>
                  <a:pt x="2798" y="2657"/>
                </a:lnTo>
                <a:lnTo>
                  <a:pt x="2798" y="2655"/>
                </a:lnTo>
                <a:lnTo>
                  <a:pt x="2798" y="2653"/>
                </a:lnTo>
                <a:lnTo>
                  <a:pt x="2796" y="2653"/>
                </a:lnTo>
                <a:lnTo>
                  <a:pt x="2794" y="2653"/>
                </a:lnTo>
                <a:lnTo>
                  <a:pt x="2792" y="2652"/>
                </a:lnTo>
                <a:lnTo>
                  <a:pt x="2790" y="2652"/>
                </a:lnTo>
                <a:lnTo>
                  <a:pt x="2790" y="2650"/>
                </a:lnTo>
                <a:lnTo>
                  <a:pt x="2790" y="2648"/>
                </a:lnTo>
                <a:lnTo>
                  <a:pt x="2788" y="2648"/>
                </a:lnTo>
                <a:lnTo>
                  <a:pt x="2790" y="2646"/>
                </a:lnTo>
                <a:lnTo>
                  <a:pt x="2790" y="2644"/>
                </a:lnTo>
                <a:lnTo>
                  <a:pt x="2790" y="2642"/>
                </a:lnTo>
                <a:lnTo>
                  <a:pt x="2790" y="2640"/>
                </a:lnTo>
                <a:lnTo>
                  <a:pt x="2790" y="2638"/>
                </a:lnTo>
                <a:lnTo>
                  <a:pt x="2790" y="2636"/>
                </a:lnTo>
                <a:lnTo>
                  <a:pt x="2790" y="2634"/>
                </a:lnTo>
                <a:lnTo>
                  <a:pt x="2788" y="2632"/>
                </a:lnTo>
                <a:lnTo>
                  <a:pt x="2786" y="2630"/>
                </a:lnTo>
                <a:lnTo>
                  <a:pt x="2784" y="2630"/>
                </a:lnTo>
                <a:lnTo>
                  <a:pt x="2782" y="2630"/>
                </a:lnTo>
                <a:lnTo>
                  <a:pt x="2782" y="2629"/>
                </a:lnTo>
                <a:lnTo>
                  <a:pt x="2781" y="2629"/>
                </a:lnTo>
                <a:lnTo>
                  <a:pt x="2781" y="2627"/>
                </a:lnTo>
                <a:lnTo>
                  <a:pt x="2779" y="2627"/>
                </a:lnTo>
                <a:lnTo>
                  <a:pt x="2777" y="2625"/>
                </a:lnTo>
                <a:lnTo>
                  <a:pt x="2758" y="2625"/>
                </a:lnTo>
                <a:lnTo>
                  <a:pt x="2756" y="2625"/>
                </a:lnTo>
                <a:lnTo>
                  <a:pt x="2734" y="2627"/>
                </a:lnTo>
                <a:lnTo>
                  <a:pt x="2733" y="2627"/>
                </a:lnTo>
                <a:lnTo>
                  <a:pt x="2729" y="2627"/>
                </a:lnTo>
                <a:lnTo>
                  <a:pt x="2715" y="2627"/>
                </a:lnTo>
                <a:lnTo>
                  <a:pt x="2711" y="2627"/>
                </a:lnTo>
                <a:lnTo>
                  <a:pt x="2709" y="2627"/>
                </a:lnTo>
                <a:lnTo>
                  <a:pt x="2704" y="2627"/>
                </a:lnTo>
                <a:lnTo>
                  <a:pt x="2700" y="2627"/>
                </a:lnTo>
                <a:lnTo>
                  <a:pt x="2690" y="2627"/>
                </a:lnTo>
                <a:lnTo>
                  <a:pt x="2688" y="2627"/>
                </a:lnTo>
                <a:lnTo>
                  <a:pt x="2675" y="2627"/>
                </a:lnTo>
                <a:lnTo>
                  <a:pt x="2669" y="2627"/>
                </a:lnTo>
                <a:lnTo>
                  <a:pt x="2665" y="2627"/>
                </a:lnTo>
                <a:lnTo>
                  <a:pt x="2661" y="2627"/>
                </a:lnTo>
                <a:lnTo>
                  <a:pt x="2660" y="2627"/>
                </a:lnTo>
                <a:lnTo>
                  <a:pt x="2656" y="2627"/>
                </a:lnTo>
                <a:lnTo>
                  <a:pt x="2652" y="2627"/>
                </a:lnTo>
                <a:lnTo>
                  <a:pt x="2642" y="2627"/>
                </a:lnTo>
                <a:lnTo>
                  <a:pt x="2638" y="2627"/>
                </a:lnTo>
                <a:lnTo>
                  <a:pt x="2637" y="2627"/>
                </a:lnTo>
                <a:lnTo>
                  <a:pt x="2635" y="2627"/>
                </a:lnTo>
                <a:lnTo>
                  <a:pt x="2627" y="2627"/>
                </a:lnTo>
                <a:lnTo>
                  <a:pt x="2625" y="2627"/>
                </a:lnTo>
                <a:lnTo>
                  <a:pt x="2623" y="2627"/>
                </a:lnTo>
                <a:lnTo>
                  <a:pt x="2621" y="2627"/>
                </a:lnTo>
                <a:lnTo>
                  <a:pt x="2619" y="2627"/>
                </a:lnTo>
                <a:lnTo>
                  <a:pt x="2615" y="2627"/>
                </a:lnTo>
                <a:lnTo>
                  <a:pt x="2533" y="2627"/>
                </a:lnTo>
                <a:lnTo>
                  <a:pt x="2529" y="2627"/>
                </a:lnTo>
                <a:lnTo>
                  <a:pt x="2527" y="2627"/>
                </a:lnTo>
                <a:lnTo>
                  <a:pt x="2525" y="2627"/>
                </a:lnTo>
                <a:lnTo>
                  <a:pt x="2521" y="2627"/>
                </a:lnTo>
                <a:lnTo>
                  <a:pt x="2519" y="2627"/>
                </a:lnTo>
                <a:lnTo>
                  <a:pt x="2508" y="2627"/>
                </a:lnTo>
                <a:lnTo>
                  <a:pt x="2504" y="2627"/>
                </a:lnTo>
                <a:lnTo>
                  <a:pt x="2444" y="2627"/>
                </a:lnTo>
                <a:lnTo>
                  <a:pt x="2402" y="2627"/>
                </a:lnTo>
                <a:lnTo>
                  <a:pt x="2373" y="2627"/>
                </a:lnTo>
                <a:lnTo>
                  <a:pt x="2370" y="2627"/>
                </a:lnTo>
                <a:lnTo>
                  <a:pt x="2306" y="2625"/>
                </a:lnTo>
                <a:lnTo>
                  <a:pt x="2302" y="2625"/>
                </a:lnTo>
                <a:lnTo>
                  <a:pt x="2287" y="2625"/>
                </a:lnTo>
                <a:lnTo>
                  <a:pt x="2285" y="2625"/>
                </a:lnTo>
                <a:lnTo>
                  <a:pt x="2281" y="2625"/>
                </a:lnTo>
                <a:lnTo>
                  <a:pt x="2153" y="2625"/>
                </a:lnTo>
                <a:lnTo>
                  <a:pt x="2151" y="2625"/>
                </a:lnTo>
                <a:lnTo>
                  <a:pt x="2076" y="2625"/>
                </a:lnTo>
                <a:lnTo>
                  <a:pt x="2055" y="2625"/>
                </a:lnTo>
                <a:lnTo>
                  <a:pt x="2045" y="2625"/>
                </a:lnTo>
                <a:lnTo>
                  <a:pt x="2043" y="2625"/>
                </a:lnTo>
                <a:lnTo>
                  <a:pt x="2041" y="2625"/>
                </a:lnTo>
                <a:lnTo>
                  <a:pt x="2039" y="2625"/>
                </a:lnTo>
                <a:lnTo>
                  <a:pt x="2037" y="2625"/>
                </a:lnTo>
                <a:lnTo>
                  <a:pt x="2035" y="2625"/>
                </a:lnTo>
                <a:lnTo>
                  <a:pt x="2034" y="2625"/>
                </a:lnTo>
                <a:lnTo>
                  <a:pt x="2032" y="2625"/>
                </a:lnTo>
                <a:lnTo>
                  <a:pt x="2030" y="2625"/>
                </a:lnTo>
                <a:lnTo>
                  <a:pt x="2028" y="2625"/>
                </a:lnTo>
                <a:lnTo>
                  <a:pt x="2026" y="2625"/>
                </a:lnTo>
                <a:lnTo>
                  <a:pt x="2024" y="2625"/>
                </a:lnTo>
                <a:lnTo>
                  <a:pt x="2022" y="2625"/>
                </a:lnTo>
                <a:lnTo>
                  <a:pt x="2020" y="2625"/>
                </a:lnTo>
                <a:lnTo>
                  <a:pt x="2018" y="2625"/>
                </a:lnTo>
                <a:lnTo>
                  <a:pt x="2016" y="2625"/>
                </a:lnTo>
                <a:lnTo>
                  <a:pt x="2012" y="2625"/>
                </a:lnTo>
                <a:lnTo>
                  <a:pt x="2011" y="2625"/>
                </a:lnTo>
                <a:lnTo>
                  <a:pt x="2007" y="2625"/>
                </a:lnTo>
                <a:lnTo>
                  <a:pt x="2005" y="2625"/>
                </a:lnTo>
                <a:lnTo>
                  <a:pt x="2003" y="2625"/>
                </a:lnTo>
                <a:lnTo>
                  <a:pt x="2001" y="2625"/>
                </a:lnTo>
                <a:lnTo>
                  <a:pt x="1999" y="2625"/>
                </a:lnTo>
                <a:lnTo>
                  <a:pt x="1997" y="2625"/>
                </a:lnTo>
                <a:lnTo>
                  <a:pt x="1995" y="2625"/>
                </a:lnTo>
                <a:lnTo>
                  <a:pt x="1993" y="2625"/>
                </a:lnTo>
                <a:lnTo>
                  <a:pt x="1991" y="2625"/>
                </a:lnTo>
                <a:lnTo>
                  <a:pt x="1984" y="2625"/>
                </a:lnTo>
                <a:lnTo>
                  <a:pt x="1982" y="2625"/>
                </a:lnTo>
                <a:lnTo>
                  <a:pt x="1980" y="2625"/>
                </a:lnTo>
                <a:lnTo>
                  <a:pt x="1978" y="2625"/>
                </a:lnTo>
                <a:lnTo>
                  <a:pt x="1974" y="2625"/>
                </a:lnTo>
                <a:lnTo>
                  <a:pt x="1970" y="2625"/>
                </a:lnTo>
                <a:lnTo>
                  <a:pt x="1968" y="2625"/>
                </a:lnTo>
                <a:lnTo>
                  <a:pt x="1964" y="2625"/>
                </a:lnTo>
                <a:lnTo>
                  <a:pt x="1957" y="2625"/>
                </a:lnTo>
                <a:lnTo>
                  <a:pt x="1955" y="2625"/>
                </a:lnTo>
                <a:lnTo>
                  <a:pt x="1951" y="2625"/>
                </a:lnTo>
                <a:lnTo>
                  <a:pt x="1947" y="2625"/>
                </a:lnTo>
                <a:lnTo>
                  <a:pt x="1939" y="2625"/>
                </a:lnTo>
                <a:lnTo>
                  <a:pt x="1932" y="2625"/>
                </a:lnTo>
                <a:lnTo>
                  <a:pt x="1930" y="2625"/>
                </a:lnTo>
                <a:lnTo>
                  <a:pt x="1928" y="2625"/>
                </a:lnTo>
                <a:lnTo>
                  <a:pt x="1924" y="2625"/>
                </a:lnTo>
                <a:lnTo>
                  <a:pt x="1916" y="2625"/>
                </a:lnTo>
                <a:lnTo>
                  <a:pt x="1914" y="2625"/>
                </a:lnTo>
                <a:lnTo>
                  <a:pt x="1913" y="2625"/>
                </a:lnTo>
                <a:lnTo>
                  <a:pt x="1911" y="2625"/>
                </a:lnTo>
                <a:lnTo>
                  <a:pt x="1907" y="2625"/>
                </a:lnTo>
                <a:lnTo>
                  <a:pt x="1905" y="2625"/>
                </a:lnTo>
                <a:lnTo>
                  <a:pt x="1901" y="2625"/>
                </a:lnTo>
                <a:lnTo>
                  <a:pt x="1897" y="2625"/>
                </a:lnTo>
                <a:lnTo>
                  <a:pt x="1891" y="2625"/>
                </a:lnTo>
                <a:lnTo>
                  <a:pt x="1884" y="2625"/>
                </a:lnTo>
                <a:lnTo>
                  <a:pt x="1878" y="2625"/>
                </a:lnTo>
                <a:lnTo>
                  <a:pt x="1876" y="2625"/>
                </a:lnTo>
                <a:lnTo>
                  <a:pt x="1870" y="2625"/>
                </a:lnTo>
                <a:lnTo>
                  <a:pt x="1865" y="2625"/>
                </a:lnTo>
                <a:lnTo>
                  <a:pt x="1863" y="2625"/>
                </a:lnTo>
                <a:lnTo>
                  <a:pt x="1861" y="2625"/>
                </a:lnTo>
                <a:lnTo>
                  <a:pt x="1855" y="2625"/>
                </a:lnTo>
                <a:lnTo>
                  <a:pt x="1805" y="2625"/>
                </a:lnTo>
                <a:lnTo>
                  <a:pt x="1803" y="2625"/>
                </a:lnTo>
                <a:lnTo>
                  <a:pt x="1790" y="2625"/>
                </a:lnTo>
                <a:lnTo>
                  <a:pt x="1782" y="2625"/>
                </a:lnTo>
                <a:lnTo>
                  <a:pt x="1780" y="2625"/>
                </a:lnTo>
                <a:lnTo>
                  <a:pt x="1778" y="2625"/>
                </a:lnTo>
                <a:lnTo>
                  <a:pt x="1776" y="2625"/>
                </a:lnTo>
                <a:lnTo>
                  <a:pt x="1772" y="2625"/>
                </a:lnTo>
                <a:lnTo>
                  <a:pt x="1770" y="2625"/>
                </a:lnTo>
                <a:lnTo>
                  <a:pt x="1765" y="2625"/>
                </a:lnTo>
                <a:lnTo>
                  <a:pt x="1744" y="2625"/>
                </a:lnTo>
                <a:lnTo>
                  <a:pt x="1740" y="2625"/>
                </a:lnTo>
                <a:lnTo>
                  <a:pt x="1738" y="2625"/>
                </a:lnTo>
                <a:lnTo>
                  <a:pt x="1732" y="2625"/>
                </a:lnTo>
                <a:lnTo>
                  <a:pt x="1730" y="2625"/>
                </a:lnTo>
                <a:lnTo>
                  <a:pt x="1726" y="2625"/>
                </a:lnTo>
                <a:lnTo>
                  <a:pt x="1722" y="2625"/>
                </a:lnTo>
                <a:lnTo>
                  <a:pt x="1721" y="2625"/>
                </a:lnTo>
                <a:lnTo>
                  <a:pt x="1719" y="2625"/>
                </a:lnTo>
                <a:lnTo>
                  <a:pt x="1711" y="2625"/>
                </a:lnTo>
                <a:lnTo>
                  <a:pt x="1709" y="2625"/>
                </a:lnTo>
                <a:lnTo>
                  <a:pt x="1703" y="2625"/>
                </a:lnTo>
                <a:lnTo>
                  <a:pt x="1701" y="2625"/>
                </a:lnTo>
                <a:lnTo>
                  <a:pt x="1696" y="2625"/>
                </a:lnTo>
                <a:lnTo>
                  <a:pt x="1690" y="2625"/>
                </a:lnTo>
                <a:lnTo>
                  <a:pt x="1688" y="2625"/>
                </a:lnTo>
                <a:lnTo>
                  <a:pt x="1682" y="2625"/>
                </a:lnTo>
                <a:lnTo>
                  <a:pt x="1671" y="2625"/>
                </a:lnTo>
                <a:lnTo>
                  <a:pt x="1669" y="2625"/>
                </a:lnTo>
                <a:lnTo>
                  <a:pt x="1663" y="2625"/>
                </a:lnTo>
                <a:lnTo>
                  <a:pt x="1659" y="2625"/>
                </a:lnTo>
                <a:lnTo>
                  <a:pt x="1530" y="2625"/>
                </a:lnTo>
                <a:lnTo>
                  <a:pt x="1529" y="2625"/>
                </a:lnTo>
                <a:lnTo>
                  <a:pt x="1527" y="2625"/>
                </a:lnTo>
                <a:lnTo>
                  <a:pt x="1523" y="2625"/>
                </a:lnTo>
                <a:lnTo>
                  <a:pt x="1519" y="2625"/>
                </a:lnTo>
                <a:lnTo>
                  <a:pt x="1517" y="2625"/>
                </a:lnTo>
                <a:lnTo>
                  <a:pt x="1515" y="2625"/>
                </a:lnTo>
                <a:lnTo>
                  <a:pt x="1513" y="2625"/>
                </a:lnTo>
                <a:lnTo>
                  <a:pt x="1511" y="2625"/>
                </a:lnTo>
                <a:lnTo>
                  <a:pt x="1509" y="2625"/>
                </a:lnTo>
                <a:lnTo>
                  <a:pt x="1507" y="2625"/>
                </a:lnTo>
                <a:lnTo>
                  <a:pt x="1505" y="2625"/>
                </a:lnTo>
                <a:lnTo>
                  <a:pt x="1504" y="2625"/>
                </a:lnTo>
                <a:lnTo>
                  <a:pt x="1498" y="2625"/>
                </a:lnTo>
                <a:lnTo>
                  <a:pt x="1496" y="2625"/>
                </a:lnTo>
                <a:lnTo>
                  <a:pt x="1494" y="2625"/>
                </a:lnTo>
                <a:lnTo>
                  <a:pt x="1492" y="2625"/>
                </a:lnTo>
                <a:lnTo>
                  <a:pt x="1488" y="2625"/>
                </a:lnTo>
                <a:lnTo>
                  <a:pt x="1475" y="2625"/>
                </a:lnTo>
                <a:lnTo>
                  <a:pt x="1473" y="2625"/>
                </a:lnTo>
                <a:lnTo>
                  <a:pt x="1471" y="2625"/>
                </a:lnTo>
                <a:lnTo>
                  <a:pt x="1465" y="2625"/>
                </a:lnTo>
                <a:lnTo>
                  <a:pt x="1454" y="2625"/>
                </a:lnTo>
                <a:lnTo>
                  <a:pt x="1452" y="2625"/>
                </a:lnTo>
                <a:lnTo>
                  <a:pt x="1450" y="2625"/>
                </a:lnTo>
                <a:lnTo>
                  <a:pt x="1442" y="2625"/>
                </a:lnTo>
                <a:lnTo>
                  <a:pt x="1434" y="2625"/>
                </a:lnTo>
                <a:lnTo>
                  <a:pt x="1432" y="2625"/>
                </a:lnTo>
                <a:lnTo>
                  <a:pt x="1427" y="2625"/>
                </a:lnTo>
                <a:lnTo>
                  <a:pt x="1425" y="2625"/>
                </a:lnTo>
                <a:lnTo>
                  <a:pt x="1423" y="2625"/>
                </a:lnTo>
                <a:lnTo>
                  <a:pt x="1419" y="2625"/>
                </a:lnTo>
                <a:lnTo>
                  <a:pt x="1411" y="2625"/>
                </a:lnTo>
                <a:lnTo>
                  <a:pt x="1360" y="2625"/>
                </a:lnTo>
                <a:lnTo>
                  <a:pt x="1358" y="2625"/>
                </a:lnTo>
                <a:lnTo>
                  <a:pt x="1342" y="2627"/>
                </a:lnTo>
                <a:lnTo>
                  <a:pt x="1331" y="2627"/>
                </a:lnTo>
                <a:lnTo>
                  <a:pt x="1327" y="2627"/>
                </a:lnTo>
                <a:lnTo>
                  <a:pt x="1308" y="2627"/>
                </a:lnTo>
                <a:lnTo>
                  <a:pt x="1296" y="2627"/>
                </a:lnTo>
                <a:lnTo>
                  <a:pt x="1292" y="2627"/>
                </a:lnTo>
                <a:lnTo>
                  <a:pt x="1287" y="2627"/>
                </a:lnTo>
                <a:lnTo>
                  <a:pt x="1283" y="2627"/>
                </a:lnTo>
                <a:lnTo>
                  <a:pt x="1283" y="2629"/>
                </a:lnTo>
                <a:lnTo>
                  <a:pt x="1277" y="2629"/>
                </a:lnTo>
                <a:lnTo>
                  <a:pt x="1273" y="2629"/>
                </a:lnTo>
                <a:lnTo>
                  <a:pt x="1271" y="2629"/>
                </a:lnTo>
                <a:lnTo>
                  <a:pt x="1269" y="2629"/>
                </a:lnTo>
                <a:lnTo>
                  <a:pt x="1256" y="2629"/>
                </a:lnTo>
                <a:lnTo>
                  <a:pt x="1252" y="2629"/>
                </a:lnTo>
                <a:lnTo>
                  <a:pt x="1237" y="2629"/>
                </a:lnTo>
                <a:lnTo>
                  <a:pt x="1227" y="2627"/>
                </a:lnTo>
                <a:lnTo>
                  <a:pt x="1223" y="2627"/>
                </a:lnTo>
                <a:lnTo>
                  <a:pt x="1219" y="2627"/>
                </a:lnTo>
                <a:lnTo>
                  <a:pt x="1217" y="2627"/>
                </a:lnTo>
                <a:lnTo>
                  <a:pt x="1212" y="2627"/>
                </a:lnTo>
                <a:lnTo>
                  <a:pt x="1210" y="2627"/>
                </a:lnTo>
                <a:lnTo>
                  <a:pt x="1200" y="2627"/>
                </a:lnTo>
                <a:lnTo>
                  <a:pt x="1198" y="2627"/>
                </a:lnTo>
                <a:lnTo>
                  <a:pt x="1192" y="2627"/>
                </a:lnTo>
                <a:lnTo>
                  <a:pt x="1191" y="2627"/>
                </a:lnTo>
                <a:lnTo>
                  <a:pt x="1187" y="2627"/>
                </a:lnTo>
                <a:lnTo>
                  <a:pt x="1181" y="2627"/>
                </a:lnTo>
                <a:lnTo>
                  <a:pt x="1177" y="2627"/>
                </a:lnTo>
                <a:lnTo>
                  <a:pt x="1171" y="2627"/>
                </a:lnTo>
                <a:lnTo>
                  <a:pt x="1169" y="2627"/>
                </a:lnTo>
                <a:lnTo>
                  <a:pt x="1167" y="2627"/>
                </a:lnTo>
                <a:lnTo>
                  <a:pt x="1156" y="2627"/>
                </a:lnTo>
                <a:lnTo>
                  <a:pt x="1150" y="2627"/>
                </a:lnTo>
                <a:lnTo>
                  <a:pt x="1148" y="2627"/>
                </a:lnTo>
                <a:lnTo>
                  <a:pt x="1144" y="2627"/>
                </a:lnTo>
                <a:lnTo>
                  <a:pt x="1139" y="2627"/>
                </a:lnTo>
                <a:lnTo>
                  <a:pt x="1135" y="2627"/>
                </a:lnTo>
                <a:lnTo>
                  <a:pt x="1133" y="2627"/>
                </a:lnTo>
                <a:lnTo>
                  <a:pt x="1123" y="2627"/>
                </a:lnTo>
                <a:lnTo>
                  <a:pt x="1114" y="2627"/>
                </a:lnTo>
                <a:lnTo>
                  <a:pt x="1112" y="2627"/>
                </a:lnTo>
                <a:lnTo>
                  <a:pt x="1110" y="2627"/>
                </a:lnTo>
                <a:lnTo>
                  <a:pt x="1096" y="2627"/>
                </a:lnTo>
                <a:lnTo>
                  <a:pt x="1095" y="2627"/>
                </a:lnTo>
                <a:lnTo>
                  <a:pt x="1093" y="2627"/>
                </a:lnTo>
                <a:lnTo>
                  <a:pt x="1091" y="2627"/>
                </a:lnTo>
                <a:lnTo>
                  <a:pt x="1077" y="2627"/>
                </a:lnTo>
                <a:lnTo>
                  <a:pt x="1066" y="2627"/>
                </a:lnTo>
                <a:lnTo>
                  <a:pt x="1064" y="2627"/>
                </a:lnTo>
                <a:lnTo>
                  <a:pt x="1056" y="2627"/>
                </a:lnTo>
                <a:lnTo>
                  <a:pt x="1054" y="2627"/>
                </a:lnTo>
                <a:lnTo>
                  <a:pt x="1052" y="2627"/>
                </a:lnTo>
                <a:lnTo>
                  <a:pt x="1047" y="2627"/>
                </a:lnTo>
                <a:lnTo>
                  <a:pt x="1043" y="2627"/>
                </a:lnTo>
                <a:lnTo>
                  <a:pt x="1041" y="2627"/>
                </a:lnTo>
                <a:lnTo>
                  <a:pt x="1039" y="2627"/>
                </a:lnTo>
                <a:lnTo>
                  <a:pt x="1035" y="2627"/>
                </a:lnTo>
                <a:lnTo>
                  <a:pt x="1033" y="2627"/>
                </a:lnTo>
                <a:lnTo>
                  <a:pt x="1027" y="2627"/>
                </a:lnTo>
                <a:lnTo>
                  <a:pt x="1025" y="2627"/>
                </a:lnTo>
                <a:lnTo>
                  <a:pt x="1022" y="2627"/>
                </a:lnTo>
                <a:lnTo>
                  <a:pt x="1020" y="2627"/>
                </a:lnTo>
                <a:lnTo>
                  <a:pt x="1018" y="2627"/>
                </a:lnTo>
                <a:lnTo>
                  <a:pt x="1014" y="2627"/>
                </a:lnTo>
                <a:lnTo>
                  <a:pt x="1012" y="2627"/>
                </a:lnTo>
                <a:lnTo>
                  <a:pt x="1008" y="2627"/>
                </a:lnTo>
                <a:lnTo>
                  <a:pt x="1006" y="2627"/>
                </a:lnTo>
                <a:lnTo>
                  <a:pt x="1002" y="2627"/>
                </a:lnTo>
                <a:lnTo>
                  <a:pt x="1000" y="2627"/>
                </a:lnTo>
                <a:lnTo>
                  <a:pt x="999" y="2627"/>
                </a:lnTo>
                <a:lnTo>
                  <a:pt x="993" y="2627"/>
                </a:lnTo>
                <a:lnTo>
                  <a:pt x="983" y="2625"/>
                </a:lnTo>
                <a:lnTo>
                  <a:pt x="981" y="2625"/>
                </a:lnTo>
                <a:lnTo>
                  <a:pt x="954" y="2625"/>
                </a:lnTo>
                <a:lnTo>
                  <a:pt x="943" y="2625"/>
                </a:lnTo>
                <a:lnTo>
                  <a:pt x="922" y="2625"/>
                </a:lnTo>
                <a:lnTo>
                  <a:pt x="918" y="2625"/>
                </a:lnTo>
                <a:lnTo>
                  <a:pt x="914" y="2625"/>
                </a:lnTo>
                <a:lnTo>
                  <a:pt x="893" y="2625"/>
                </a:lnTo>
                <a:lnTo>
                  <a:pt x="891" y="2625"/>
                </a:lnTo>
                <a:lnTo>
                  <a:pt x="889" y="2625"/>
                </a:lnTo>
                <a:lnTo>
                  <a:pt x="853" y="2625"/>
                </a:lnTo>
                <a:lnTo>
                  <a:pt x="828" y="2627"/>
                </a:lnTo>
                <a:lnTo>
                  <a:pt x="820" y="2627"/>
                </a:lnTo>
                <a:lnTo>
                  <a:pt x="818" y="2627"/>
                </a:lnTo>
                <a:lnTo>
                  <a:pt x="816" y="2627"/>
                </a:lnTo>
                <a:lnTo>
                  <a:pt x="814" y="2627"/>
                </a:lnTo>
                <a:lnTo>
                  <a:pt x="812" y="2627"/>
                </a:lnTo>
                <a:lnTo>
                  <a:pt x="810" y="2627"/>
                </a:lnTo>
                <a:lnTo>
                  <a:pt x="801" y="2627"/>
                </a:lnTo>
                <a:lnTo>
                  <a:pt x="799" y="2627"/>
                </a:lnTo>
                <a:lnTo>
                  <a:pt x="795" y="2627"/>
                </a:lnTo>
                <a:lnTo>
                  <a:pt x="793" y="2627"/>
                </a:lnTo>
                <a:lnTo>
                  <a:pt x="791" y="2627"/>
                </a:lnTo>
                <a:lnTo>
                  <a:pt x="789" y="2627"/>
                </a:lnTo>
                <a:lnTo>
                  <a:pt x="785" y="2627"/>
                </a:lnTo>
                <a:lnTo>
                  <a:pt x="783" y="2627"/>
                </a:lnTo>
                <a:lnTo>
                  <a:pt x="782" y="2627"/>
                </a:lnTo>
                <a:lnTo>
                  <a:pt x="778" y="2627"/>
                </a:lnTo>
                <a:lnTo>
                  <a:pt x="776" y="2625"/>
                </a:lnTo>
                <a:lnTo>
                  <a:pt x="774" y="2625"/>
                </a:lnTo>
                <a:lnTo>
                  <a:pt x="770" y="2625"/>
                </a:lnTo>
                <a:lnTo>
                  <a:pt x="764" y="2625"/>
                </a:lnTo>
                <a:lnTo>
                  <a:pt x="762" y="2625"/>
                </a:lnTo>
                <a:lnTo>
                  <a:pt x="758" y="2625"/>
                </a:lnTo>
                <a:lnTo>
                  <a:pt x="757" y="2625"/>
                </a:lnTo>
                <a:lnTo>
                  <a:pt x="755" y="2625"/>
                </a:lnTo>
                <a:lnTo>
                  <a:pt x="751" y="2625"/>
                </a:lnTo>
                <a:lnTo>
                  <a:pt x="745" y="2627"/>
                </a:lnTo>
                <a:lnTo>
                  <a:pt x="741" y="2627"/>
                </a:lnTo>
                <a:lnTo>
                  <a:pt x="735" y="2627"/>
                </a:lnTo>
                <a:lnTo>
                  <a:pt x="732" y="2627"/>
                </a:lnTo>
                <a:lnTo>
                  <a:pt x="726" y="2627"/>
                </a:lnTo>
                <a:lnTo>
                  <a:pt x="722" y="2627"/>
                </a:lnTo>
                <a:lnTo>
                  <a:pt x="720" y="2627"/>
                </a:lnTo>
                <a:lnTo>
                  <a:pt x="718" y="2627"/>
                </a:lnTo>
                <a:lnTo>
                  <a:pt x="716" y="2627"/>
                </a:lnTo>
                <a:lnTo>
                  <a:pt x="712" y="2627"/>
                </a:lnTo>
                <a:lnTo>
                  <a:pt x="701" y="2627"/>
                </a:lnTo>
                <a:lnTo>
                  <a:pt x="685" y="2629"/>
                </a:lnTo>
                <a:lnTo>
                  <a:pt x="684" y="2629"/>
                </a:lnTo>
                <a:lnTo>
                  <a:pt x="676" y="2629"/>
                </a:lnTo>
                <a:lnTo>
                  <a:pt x="672" y="2629"/>
                </a:lnTo>
                <a:lnTo>
                  <a:pt x="661" y="2629"/>
                </a:lnTo>
                <a:lnTo>
                  <a:pt x="637" y="2629"/>
                </a:lnTo>
                <a:lnTo>
                  <a:pt x="636" y="2629"/>
                </a:lnTo>
                <a:lnTo>
                  <a:pt x="620" y="2629"/>
                </a:lnTo>
                <a:lnTo>
                  <a:pt x="618" y="2629"/>
                </a:lnTo>
                <a:lnTo>
                  <a:pt x="616" y="2629"/>
                </a:lnTo>
                <a:lnTo>
                  <a:pt x="597" y="2629"/>
                </a:lnTo>
                <a:lnTo>
                  <a:pt x="595" y="2629"/>
                </a:lnTo>
                <a:lnTo>
                  <a:pt x="593" y="2629"/>
                </a:lnTo>
                <a:lnTo>
                  <a:pt x="589" y="2629"/>
                </a:lnTo>
                <a:lnTo>
                  <a:pt x="586" y="2629"/>
                </a:lnTo>
                <a:lnTo>
                  <a:pt x="574" y="2629"/>
                </a:lnTo>
                <a:lnTo>
                  <a:pt x="570" y="2629"/>
                </a:lnTo>
                <a:lnTo>
                  <a:pt x="568" y="2629"/>
                </a:lnTo>
                <a:lnTo>
                  <a:pt x="566" y="2629"/>
                </a:lnTo>
                <a:lnTo>
                  <a:pt x="565" y="2629"/>
                </a:lnTo>
                <a:lnTo>
                  <a:pt x="559" y="2629"/>
                </a:lnTo>
                <a:lnTo>
                  <a:pt x="557" y="2629"/>
                </a:lnTo>
                <a:lnTo>
                  <a:pt x="549" y="2629"/>
                </a:lnTo>
                <a:lnTo>
                  <a:pt x="540" y="2629"/>
                </a:lnTo>
                <a:lnTo>
                  <a:pt x="538" y="2629"/>
                </a:lnTo>
                <a:lnTo>
                  <a:pt x="536" y="2629"/>
                </a:lnTo>
                <a:lnTo>
                  <a:pt x="532" y="2629"/>
                </a:lnTo>
                <a:lnTo>
                  <a:pt x="530" y="2629"/>
                </a:lnTo>
                <a:lnTo>
                  <a:pt x="528" y="2629"/>
                </a:lnTo>
                <a:lnTo>
                  <a:pt x="520" y="2629"/>
                </a:lnTo>
                <a:lnTo>
                  <a:pt x="517" y="2627"/>
                </a:lnTo>
                <a:lnTo>
                  <a:pt x="515" y="2627"/>
                </a:lnTo>
                <a:lnTo>
                  <a:pt x="511" y="2627"/>
                </a:lnTo>
                <a:lnTo>
                  <a:pt x="505" y="2627"/>
                </a:lnTo>
                <a:lnTo>
                  <a:pt x="503" y="2627"/>
                </a:lnTo>
                <a:lnTo>
                  <a:pt x="501" y="2627"/>
                </a:lnTo>
                <a:lnTo>
                  <a:pt x="499" y="2627"/>
                </a:lnTo>
                <a:lnTo>
                  <a:pt x="497" y="2627"/>
                </a:lnTo>
                <a:lnTo>
                  <a:pt x="493" y="2627"/>
                </a:lnTo>
                <a:lnTo>
                  <a:pt x="492" y="2627"/>
                </a:lnTo>
                <a:lnTo>
                  <a:pt x="490" y="2627"/>
                </a:lnTo>
                <a:lnTo>
                  <a:pt x="482" y="2627"/>
                </a:lnTo>
                <a:lnTo>
                  <a:pt x="480" y="2627"/>
                </a:lnTo>
                <a:lnTo>
                  <a:pt x="476" y="2627"/>
                </a:lnTo>
                <a:lnTo>
                  <a:pt x="444" y="2625"/>
                </a:lnTo>
                <a:lnTo>
                  <a:pt x="442" y="2625"/>
                </a:lnTo>
                <a:lnTo>
                  <a:pt x="388" y="2627"/>
                </a:lnTo>
                <a:lnTo>
                  <a:pt x="386" y="2627"/>
                </a:lnTo>
                <a:lnTo>
                  <a:pt x="380" y="2627"/>
                </a:lnTo>
                <a:lnTo>
                  <a:pt x="378" y="2627"/>
                </a:lnTo>
                <a:lnTo>
                  <a:pt x="371" y="2627"/>
                </a:lnTo>
                <a:lnTo>
                  <a:pt x="367" y="2627"/>
                </a:lnTo>
                <a:lnTo>
                  <a:pt x="365" y="2627"/>
                </a:lnTo>
                <a:lnTo>
                  <a:pt x="363" y="2627"/>
                </a:lnTo>
                <a:lnTo>
                  <a:pt x="359" y="2627"/>
                </a:lnTo>
                <a:lnTo>
                  <a:pt x="357" y="2627"/>
                </a:lnTo>
                <a:lnTo>
                  <a:pt x="353" y="2627"/>
                </a:lnTo>
                <a:lnTo>
                  <a:pt x="294" y="2627"/>
                </a:lnTo>
                <a:lnTo>
                  <a:pt x="290" y="2627"/>
                </a:lnTo>
                <a:lnTo>
                  <a:pt x="284" y="2627"/>
                </a:lnTo>
                <a:lnTo>
                  <a:pt x="282" y="2627"/>
                </a:lnTo>
                <a:lnTo>
                  <a:pt x="278" y="2627"/>
                </a:lnTo>
                <a:lnTo>
                  <a:pt x="276" y="2627"/>
                </a:lnTo>
                <a:lnTo>
                  <a:pt x="267" y="2627"/>
                </a:lnTo>
                <a:lnTo>
                  <a:pt x="265" y="2627"/>
                </a:lnTo>
                <a:lnTo>
                  <a:pt x="263" y="2627"/>
                </a:lnTo>
                <a:lnTo>
                  <a:pt x="259" y="2627"/>
                </a:lnTo>
                <a:lnTo>
                  <a:pt x="257" y="2627"/>
                </a:lnTo>
                <a:lnTo>
                  <a:pt x="252" y="2627"/>
                </a:lnTo>
                <a:lnTo>
                  <a:pt x="250" y="2627"/>
                </a:lnTo>
                <a:lnTo>
                  <a:pt x="248" y="2627"/>
                </a:lnTo>
                <a:lnTo>
                  <a:pt x="244" y="2627"/>
                </a:lnTo>
                <a:lnTo>
                  <a:pt x="242" y="2627"/>
                </a:lnTo>
                <a:lnTo>
                  <a:pt x="240" y="2627"/>
                </a:lnTo>
                <a:lnTo>
                  <a:pt x="238" y="2627"/>
                </a:lnTo>
                <a:lnTo>
                  <a:pt x="236" y="2627"/>
                </a:lnTo>
                <a:lnTo>
                  <a:pt x="234" y="2627"/>
                </a:lnTo>
                <a:lnTo>
                  <a:pt x="232" y="2627"/>
                </a:lnTo>
                <a:lnTo>
                  <a:pt x="230" y="2627"/>
                </a:lnTo>
                <a:lnTo>
                  <a:pt x="227" y="2627"/>
                </a:lnTo>
                <a:lnTo>
                  <a:pt x="225" y="2627"/>
                </a:lnTo>
                <a:lnTo>
                  <a:pt x="223" y="2627"/>
                </a:lnTo>
                <a:lnTo>
                  <a:pt x="221" y="2627"/>
                </a:lnTo>
                <a:lnTo>
                  <a:pt x="219" y="2627"/>
                </a:lnTo>
                <a:lnTo>
                  <a:pt x="213" y="2627"/>
                </a:lnTo>
                <a:lnTo>
                  <a:pt x="211" y="2627"/>
                </a:lnTo>
                <a:lnTo>
                  <a:pt x="207" y="2627"/>
                </a:lnTo>
                <a:lnTo>
                  <a:pt x="205" y="2627"/>
                </a:lnTo>
                <a:lnTo>
                  <a:pt x="203" y="2627"/>
                </a:lnTo>
                <a:lnTo>
                  <a:pt x="200" y="2627"/>
                </a:lnTo>
                <a:lnTo>
                  <a:pt x="198" y="2627"/>
                </a:lnTo>
                <a:lnTo>
                  <a:pt x="196" y="2627"/>
                </a:lnTo>
                <a:lnTo>
                  <a:pt x="194" y="2627"/>
                </a:lnTo>
                <a:lnTo>
                  <a:pt x="186" y="2627"/>
                </a:lnTo>
                <a:lnTo>
                  <a:pt x="184" y="2627"/>
                </a:lnTo>
                <a:lnTo>
                  <a:pt x="182" y="2627"/>
                </a:lnTo>
                <a:lnTo>
                  <a:pt x="179" y="2627"/>
                </a:lnTo>
                <a:lnTo>
                  <a:pt x="173" y="2627"/>
                </a:lnTo>
                <a:lnTo>
                  <a:pt x="169" y="2627"/>
                </a:lnTo>
                <a:lnTo>
                  <a:pt x="165" y="2627"/>
                </a:lnTo>
                <a:lnTo>
                  <a:pt x="163" y="2627"/>
                </a:lnTo>
                <a:lnTo>
                  <a:pt x="161" y="2627"/>
                </a:lnTo>
                <a:lnTo>
                  <a:pt x="159" y="2627"/>
                </a:lnTo>
                <a:lnTo>
                  <a:pt x="157" y="2627"/>
                </a:lnTo>
                <a:lnTo>
                  <a:pt x="155" y="2627"/>
                </a:lnTo>
                <a:lnTo>
                  <a:pt x="154" y="2627"/>
                </a:lnTo>
                <a:lnTo>
                  <a:pt x="148" y="2627"/>
                </a:lnTo>
                <a:lnTo>
                  <a:pt x="146" y="2627"/>
                </a:lnTo>
                <a:lnTo>
                  <a:pt x="144" y="2627"/>
                </a:lnTo>
                <a:lnTo>
                  <a:pt x="140" y="2629"/>
                </a:lnTo>
                <a:lnTo>
                  <a:pt x="138" y="2629"/>
                </a:lnTo>
                <a:lnTo>
                  <a:pt x="131" y="2629"/>
                </a:lnTo>
                <a:lnTo>
                  <a:pt x="129" y="2629"/>
                </a:lnTo>
                <a:lnTo>
                  <a:pt x="125" y="2629"/>
                </a:lnTo>
                <a:lnTo>
                  <a:pt x="123" y="2629"/>
                </a:lnTo>
                <a:lnTo>
                  <a:pt x="121" y="2629"/>
                </a:lnTo>
                <a:lnTo>
                  <a:pt x="119" y="2629"/>
                </a:lnTo>
                <a:lnTo>
                  <a:pt x="113" y="2629"/>
                </a:lnTo>
                <a:lnTo>
                  <a:pt x="106" y="2629"/>
                </a:lnTo>
                <a:lnTo>
                  <a:pt x="98" y="2629"/>
                </a:lnTo>
                <a:lnTo>
                  <a:pt x="94" y="2629"/>
                </a:lnTo>
                <a:lnTo>
                  <a:pt x="90" y="2627"/>
                </a:lnTo>
                <a:lnTo>
                  <a:pt x="88" y="2627"/>
                </a:lnTo>
                <a:lnTo>
                  <a:pt x="86" y="2627"/>
                </a:lnTo>
                <a:lnTo>
                  <a:pt x="84" y="2627"/>
                </a:lnTo>
                <a:lnTo>
                  <a:pt x="83" y="2627"/>
                </a:lnTo>
                <a:lnTo>
                  <a:pt x="81" y="2627"/>
                </a:lnTo>
                <a:lnTo>
                  <a:pt x="79" y="2627"/>
                </a:lnTo>
                <a:lnTo>
                  <a:pt x="75" y="2627"/>
                </a:lnTo>
                <a:lnTo>
                  <a:pt x="73" y="2627"/>
                </a:lnTo>
                <a:lnTo>
                  <a:pt x="69" y="2627"/>
                </a:lnTo>
                <a:lnTo>
                  <a:pt x="67" y="2627"/>
                </a:lnTo>
                <a:lnTo>
                  <a:pt x="61" y="2627"/>
                </a:lnTo>
                <a:lnTo>
                  <a:pt x="59" y="2627"/>
                </a:lnTo>
                <a:lnTo>
                  <a:pt x="54" y="2627"/>
                </a:lnTo>
                <a:lnTo>
                  <a:pt x="52" y="2627"/>
                </a:lnTo>
                <a:lnTo>
                  <a:pt x="33" y="2625"/>
                </a:lnTo>
                <a:lnTo>
                  <a:pt x="29" y="2627"/>
                </a:lnTo>
                <a:lnTo>
                  <a:pt x="27" y="2627"/>
                </a:lnTo>
                <a:lnTo>
                  <a:pt x="23" y="2627"/>
                </a:lnTo>
                <a:lnTo>
                  <a:pt x="21" y="2627"/>
                </a:lnTo>
                <a:lnTo>
                  <a:pt x="19" y="2627"/>
                </a:lnTo>
                <a:lnTo>
                  <a:pt x="8" y="2627"/>
                </a:lnTo>
                <a:lnTo>
                  <a:pt x="6" y="2627"/>
                </a:lnTo>
                <a:lnTo>
                  <a:pt x="0" y="2627"/>
                </a:lnTo>
                <a:lnTo>
                  <a:pt x="0" y="2625"/>
                </a:lnTo>
                <a:lnTo>
                  <a:pt x="0" y="2611"/>
                </a:lnTo>
                <a:lnTo>
                  <a:pt x="0" y="2609"/>
                </a:lnTo>
                <a:lnTo>
                  <a:pt x="0" y="2607"/>
                </a:lnTo>
                <a:lnTo>
                  <a:pt x="0" y="2536"/>
                </a:lnTo>
                <a:lnTo>
                  <a:pt x="0" y="2525"/>
                </a:lnTo>
                <a:lnTo>
                  <a:pt x="0" y="2515"/>
                </a:lnTo>
                <a:lnTo>
                  <a:pt x="0" y="2513"/>
                </a:lnTo>
                <a:lnTo>
                  <a:pt x="0" y="2498"/>
                </a:lnTo>
                <a:lnTo>
                  <a:pt x="0" y="2494"/>
                </a:lnTo>
                <a:lnTo>
                  <a:pt x="0" y="2492"/>
                </a:lnTo>
                <a:lnTo>
                  <a:pt x="0" y="2485"/>
                </a:lnTo>
                <a:lnTo>
                  <a:pt x="0" y="2475"/>
                </a:lnTo>
                <a:lnTo>
                  <a:pt x="0" y="2429"/>
                </a:lnTo>
                <a:lnTo>
                  <a:pt x="0" y="2421"/>
                </a:lnTo>
                <a:lnTo>
                  <a:pt x="0" y="2419"/>
                </a:lnTo>
                <a:lnTo>
                  <a:pt x="0" y="2410"/>
                </a:lnTo>
                <a:lnTo>
                  <a:pt x="0" y="2400"/>
                </a:lnTo>
                <a:lnTo>
                  <a:pt x="0" y="2398"/>
                </a:lnTo>
                <a:lnTo>
                  <a:pt x="0" y="2396"/>
                </a:lnTo>
                <a:lnTo>
                  <a:pt x="2" y="2396"/>
                </a:lnTo>
                <a:lnTo>
                  <a:pt x="2" y="2394"/>
                </a:lnTo>
                <a:lnTo>
                  <a:pt x="4" y="2394"/>
                </a:lnTo>
                <a:lnTo>
                  <a:pt x="6" y="2394"/>
                </a:lnTo>
                <a:lnTo>
                  <a:pt x="6" y="2392"/>
                </a:lnTo>
                <a:lnTo>
                  <a:pt x="10" y="2392"/>
                </a:lnTo>
                <a:lnTo>
                  <a:pt x="11" y="2390"/>
                </a:lnTo>
                <a:lnTo>
                  <a:pt x="13" y="2390"/>
                </a:lnTo>
                <a:lnTo>
                  <a:pt x="15" y="2390"/>
                </a:lnTo>
                <a:lnTo>
                  <a:pt x="17" y="2389"/>
                </a:lnTo>
                <a:lnTo>
                  <a:pt x="19" y="2387"/>
                </a:lnTo>
                <a:lnTo>
                  <a:pt x="23" y="2385"/>
                </a:lnTo>
                <a:lnTo>
                  <a:pt x="25" y="2385"/>
                </a:lnTo>
                <a:lnTo>
                  <a:pt x="27" y="2383"/>
                </a:lnTo>
                <a:lnTo>
                  <a:pt x="29" y="2383"/>
                </a:lnTo>
                <a:lnTo>
                  <a:pt x="29" y="2381"/>
                </a:lnTo>
                <a:lnTo>
                  <a:pt x="31" y="2381"/>
                </a:lnTo>
                <a:lnTo>
                  <a:pt x="33" y="2381"/>
                </a:lnTo>
                <a:lnTo>
                  <a:pt x="35" y="2379"/>
                </a:lnTo>
                <a:lnTo>
                  <a:pt x="36" y="2379"/>
                </a:lnTo>
                <a:lnTo>
                  <a:pt x="36" y="2377"/>
                </a:lnTo>
                <a:lnTo>
                  <a:pt x="38" y="2377"/>
                </a:lnTo>
                <a:lnTo>
                  <a:pt x="40" y="2377"/>
                </a:lnTo>
                <a:lnTo>
                  <a:pt x="42" y="2375"/>
                </a:lnTo>
                <a:lnTo>
                  <a:pt x="44" y="2373"/>
                </a:lnTo>
                <a:lnTo>
                  <a:pt x="46" y="2373"/>
                </a:lnTo>
                <a:lnTo>
                  <a:pt x="48" y="2371"/>
                </a:lnTo>
                <a:lnTo>
                  <a:pt x="50" y="2371"/>
                </a:lnTo>
                <a:lnTo>
                  <a:pt x="52" y="2369"/>
                </a:lnTo>
                <a:lnTo>
                  <a:pt x="54" y="2369"/>
                </a:lnTo>
                <a:lnTo>
                  <a:pt x="54" y="2367"/>
                </a:lnTo>
                <a:lnTo>
                  <a:pt x="56" y="2367"/>
                </a:lnTo>
                <a:lnTo>
                  <a:pt x="58" y="2365"/>
                </a:lnTo>
                <a:lnTo>
                  <a:pt x="59" y="2364"/>
                </a:lnTo>
                <a:lnTo>
                  <a:pt x="63" y="2364"/>
                </a:lnTo>
                <a:lnTo>
                  <a:pt x="65" y="2362"/>
                </a:lnTo>
                <a:lnTo>
                  <a:pt x="65" y="2360"/>
                </a:lnTo>
                <a:lnTo>
                  <a:pt x="67" y="2360"/>
                </a:lnTo>
                <a:lnTo>
                  <a:pt x="69" y="2358"/>
                </a:lnTo>
                <a:lnTo>
                  <a:pt x="71" y="2358"/>
                </a:lnTo>
                <a:lnTo>
                  <a:pt x="73" y="2356"/>
                </a:lnTo>
                <a:lnTo>
                  <a:pt x="75" y="2356"/>
                </a:lnTo>
                <a:lnTo>
                  <a:pt x="75" y="2354"/>
                </a:lnTo>
                <a:lnTo>
                  <a:pt x="77" y="2354"/>
                </a:lnTo>
                <a:lnTo>
                  <a:pt x="79" y="2354"/>
                </a:lnTo>
                <a:lnTo>
                  <a:pt x="79" y="2352"/>
                </a:lnTo>
                <a:lnTo>
                  <a:pt x="81" y="2350"/>
                </a:lnTo>
                <a:lnTo>
                  <a:pt x="83" y="2350"/>
                </a:lnTo>
                <a:lnTo>
                  <a:pt x="84" y="2348"/>
                </a:lnTo>
                <a:lnTo>
                  <a:pt x="86" y="2346"/>
                </a:lnTo>
                <a:lnTo>
                  <a:pt x="88" y="2346"/>
                </a:lnTo>
                <a:lnTo>
                  <a:pt x="90" y="2344"/>
                </a:lnTo>
                <a:lnTo>
                  <a:pt x="92" y="2344"/>
                </a:lnTo>
                <a:lnTo>
                  <a:pt x="94" y="2342"/>
                </a:lnTo>
                <a:lnTo>
                  <a:pt x="94" y="2341"/>
                </a:lnTo>
                <a:lnTo>
                  <a:pt x="96" y="2341"/>
                </a:lnTo>
                <a:lnTo>
                  <a:pt x="96" y="2339"/>
                </a:lnTo>
                <a:lnTo>
                  <a:pt x="98" y="2337"/>
                </a:lnTo>
                <a:lnTo>
                  <a:pt x="102" y="2335"/>
                </a:lnTo>
                <a:lnTo>
                  <a:pt x="104" y="2335"/>
                </a:lnTo>
                <a:lnTo>
                  <a:pt x="106" y="2335"/>
                </a:lnTo>
                <a:lnTo>
                  <a:pt x="107" y="2335"/>
                </a:lnTo>
                <a:lnTo>
                  <a:pt x="109" y="2333"/>
                </a:lnTo>
                <a:lnTo>
                  <a:pt x="111" y="2331"/>
                </a:lnTo>
                <a:lnTo>
                  <a:pt x="113" y="2331"/>
                </a:lnTo>
                <a:lnTo>
                  <a:pt x="115" y="2329"/>
                </a:lnTo>
                <a:lnTo>
                  <a:pt x="117" y="2327"/>
                </a:lnTo>
                <a:lnTo>
                  <a:pt x="121" y="2327"/>
                </a:lnTo>
                <a:lnTo>
                  <a:pt x="123" y="2325"/>
                </a:lnTo>
                <a:lnTo>
                  <a:pt x="125" y="2323"/>
                </a:lnTo>
                <a:lnTo>
                  <a:pt x="125" y="2321"/>
                </a:lnTo>
                <a:lnTo>
                  <a:pt x="127" y="2321"/>
                </a:lnTo>
                <a:lnTo>
                  <a:pt x="129" y="2319"/>
                </a:lnTo>
                <a:lnTo>
                  <a:pt x="131" y="2317"/>
                </a:lnTo>
                <a:lnTo>
                  <a:pt x="132" y="2317"/>
                </a:lnTo>
                <a:lnTo>
                  <a:pt x="132" y="2316"/>
                </a:lnTo>
                <a:lnTo>
                  <a:pt x="134" y="2316"/>
                </a:lnTo>
                <a:lnTo>
                  <a:pt x="136" y="2316"/>
                </a:lnTo>
                <a:lnTo>
                  <a:pt x="136" y="2314"/>
                </a:lnTo>
                <a:lnTo>
                  <a:pt x="138" y="2314"/>
                </a:lnTo>
                <a:lnTo>
                  <a:pt x="140" y="2312"/>
                </a:lnTo>
                <a:lnTo>
                  <a:pt x="142" y="2312"/>
                </a:lnTo>
                <a:lnTo>
                  <a:pt x="144" y="2310"/>
                </a:lnTo>
                <a:lnTo>
                  <a:pt x="146" y="2310"/>
                </a:lnTo>
                <a:lnTo>
                  <a:pt x="146" y="2308"/>
                </a:lnTo>
                <a:lnTo>
                  <a:pt x="148" y="2306"/>
                </a:lnTo>
                <a:lnTo>
                  <a:pt x="150" y="2306"/>
                </a:lnTo>
                <a:lnTo>
                  <a:pt x="152" y="2304"/>
                </a:lnTo>
                <a:lnTo>
                  <a:pt x="154" y="2302"/>
                </a:lnTo>
                <a:lnTo>
                  <a:pt x="155" y="2300"/>
                </a:lnTo>
                <a:lnTo>
                  <a:pt x="157" y="2300"/>
                </a:lnTo>
                <a:lnTo>
                  <a:pt x="159" y="2298"/>
                </a:lnTo>
                <a:lnTo>
                  <a:pt x="161" y="2298"/>
                </a:lnTo>
                <a:lnTo>
                  <a:pt x="161" y="2296"/>
                </a:lnTo>
                <a:lnTo>
                  <a:pt x="163" y="2296"/>
                </a:lnTo>
                <a:lnTo>
                  <a:pt x="165" y="2294"/>
                </a:lnTo>
                <a:lnTo>
                  <a:pt x="165" y="2293"/>
                </a:lnTo>
                <a:lnTo>
                  <a:pt x="167" y="2293"/>
                </a:lnTo>
                <a:lnTo>
                  <a:pt x="167" y="2291"/>
                </a:lnTo>
                <a:lnTo>
                  <a:pt x="169" y="2291"/>
                </a:lnTo>
                <a:lnTo>
                  <a:pt x="171" y="2289"/>
                </a:lnTo>
                <a:lnTo>
                  <a:pt x="175" y="2285"/>
                </a:lnTo>
                <a:lnTo>
                  <a:pt x="177" y="2285"/>
                </a:lnTo>
                <a:lnTo>
                  <a:pt x="177" y="2283"/>
                </a:lnTo>
                <a:lnTo>
                  <a:pt x="179" y="2283"/>
                </a:lnTo>
                <a:lnTo>
                  <a:pt x="180" y="2281"/>
                </a:lnTo>
                <a:lnTo>
                  <a:pt x="182" y="2281"/>
                </a:lnTo>
                <a:lnTo>
                  <a:pt x="184" y="2279"/>
                </a:lnTo>
                <a:lnTo>
                  <a:pt x="186" y="2279"/>
                </a:lnTo>
                <a:lnTo>
                  <a:pt x="188" y="2279"/>
                </a:lnTo>
                <a:lnTo>
                  <a:pt x="188" y="2277"/>
                </a:lnTo>
                <a:lnTo>
                  <a:pt x="190" y="2277"/>
                </a:lnTo>
                <a:lnTo>
                  <a:pt x="192" y="2277"/>
                </a:lnTo>
                <a:lnTo>
                  <a:pt x="194" y="2275"/>
                </a:lnTo>
                <a:lnTo>
                  <a:pt x="196" y="2273"/>
                </a:lnTo>
                <a:lnTo>
                  <a:pt x="198" y="2271"/>
                </a:lnTo>
                <a:lnTo>
                  <a:pt x="198" y="2269"/>
                </a:lnTo>
                <a:lnTo>
                  <a:pt x="200" y="2269"/>
                </a:lnTo>
                <a:lnTo>
                  <a:pt x="202" y="2268"/>
                </a:lnTo>
                <a:lnTo>
                  <a:pt x="203" y="2266"/>
                </a:lnTo>
                <a:lnTo>
                  <a:pt x="205" y="2264"/>
                </a:lnTo>
                <a:lnTo>
                  <a:pt x="205" y="2262"/>
                </a:lnTo>
                <a:lnTo>
                  <a:pt x="207" y="2262"/>
                </a:lnTo>
                <a:lnTo>
                  <a:pt x="209" y="2260"/>
                </a:lnTo>
                <a:lnTo>
                  <a:pt x="211" y="2258"/>
                </a:lnTo>
                <a:lnTo>
                  <a:pt x="211" y="2256"/>
                </a:lnTo>
                <a:lnTo>
                  <a:pt x="213" y="2254"/>
                </a:lnTo>
                <a:lnTo>
                  <a:pt x="213" y="2250"/>
                </a:lnTo>
                <a:lnTo>
                  <a:pt x="213" y="2248"/>
                </a:lnTo>
                <a:lnTo>
                  <a:pt x="215" y="2245"/>
                </a:lnTo>
                <a:lnTo>
                  <a:pt x="215" y="2243"/>
                </a:lnTo>
                <a:lnTo>
                  <a:pt x="215" y="2241"/>
                </a:lnTo>
                <a:lnTo>
                  <a:pt x="217" y="2239"/>
                </a:lnTo>
                <a:lnTo>
                  <a:pt x="219" y="2239"/>
                </a:lnTo>
                <a:lnTo>
                  <a:pt x="219" y="2241"/>
                </a:lnTo>
                <a:lnTo>
                  <a:pt x="221" y="2241"/>
                </a:lnTo>
                <a:lnTo>
                  <a:pt x="223" y="2241"/>
                </a:lnTo>
                <a:lnTo>
                  <a:pt x="225" y="2239"/>
                </a:lnTo>
                <a:lnTo>
                  <a:pt x="227" y="2237"/>
                </a:lnTo>
                <a:lnTo>
                  <a:pt x="228" y="2235"/>
                </a:lnTo>
                <a:lnTo>
                  <a:pt x="230" y="2233"/>
                </a:lnTo>
                <a:lnTo>
                  <a:pt x="232" y="2231"/>
                </a:lnTo>
                <a:lnTo>
                  <a:pt x="234" y="2231"/>
                </a:lnTo>
                <a:lnTo>
                  <a:pt x="234" y="2229"/>
                </a:lnTo>
                <a:lnTo>
                  <a:pt x="238" y="2229"/>
                </a:lnTo>
                <a:lnTo>
                  <a:pt x="240" y="2227"/>
                </a:lnTo>
                <a:lnTo>
                  <a:pt x="242" y="2225"/>
                </a:lnTo>
                <a:lnTo>
                  <a:pt x="244" y="2223"/>
                </a:lnTo>
                <a:lnTo>
                  <a:pt x="246" y="2221"/>
                </a:lnTo>
                <a:lnTo>
                  <a:pt x="246" y="2220"/>
                </a:lnTo>
                <a:lnTo>
                  <a:pt x="248" y="2220"/>
                </a:lnTo>
                <a:lnTo>
                  <a:pt x="248" y="2218"/>
                </a:lnTo>
                <a:lnTo>
                  <a:pt x="252" y="2216"/>
                </a:lnTo>
                <a:lnTo>
                  <a:pt x="253" y="2212"/>
                </a:lnTo>
                <a:lnTo>
                  <a:pt x="253" y="2210"/>
                </a:lnTo>
                <a:lnTo>
                  <a:pt x="253" y="2208"/>
                </a:lnTo>
                <a:lnTo>
                  <a:pt x="255" y="2206"/>
                </a:lnTo>
                <a:lnTo>
                  <a:pt x="255" y="2204"/>
                </a:lnTo>
                <a:lnTo>
                  <a:pt x="257" y="2204"/>
                </a:lnTo>
                <a:lnTo>
                  <a:pt x="257" y="2206"/>
                </a:lnTo>
                <a:lnTo>
                  <a:pt x="259" y="2206"/>
                </a:lnTo>
                <a:lnTo>
                  <a:pt x="261" y="2206"/>
                </a:lnTo>
                <a:lnTo>
                  <a:pt x="263" y="2206"/>
                </a:lnTo>
                <a:lnTo>
                  <a:pt x="263" y="2208"/>
                </a:lnTo>
                <a:lnTo>
                  <a:pt x="261" y="2210"/>
                </a:lnTo>
                <a:lnTo>
                  <a:pt x="263" y="2210"/>
                </a:lnTo>
                <a:lnTo>
                  <a:pt x="267" y="2210"/>
                </a:lnTo>
                <a:lnTo>
                  <a:pt x="267" y="2208"/>
                </a:lnTo>
                <a:lnTo>
                  <a:pt x="269" y="2208"/>
                </a:lnTo>
                <a:lnTo>
                  <a:pt x="271" y="2208"/>
                </a:lnTo>
                <a:lnTo>
                  <a:pt x="273" y="2206"/>
                </a:lnTo>
                <a:lnTo>
                  <a:pt x="275" y="2206"/>
                </a:lnTo>
                <a:lnTo>
                  <a:pt x="276" y="2204"/>
                </a:lnTo>
                <a:lnTo>
                  <a:pt x="276" y="2202"/>
                </a:lnTo>
                <a:lnTo>
                  <a:pt x="278" y="2200"/>
                </a:lnTo>
                <a:lnTo>
                  <a:pt x="278" y="2198"/>
                </a:lnTo>
                <a:lnTo>
                  <a:pt x="280" y="2197"/>
                </a:lnTo>
                <a:lnTo>
                  <a:pt x="282" y="2197"/>
                </a:lnTo>
                <a:lnTo>
                  <a:pt x="284" y="2197"/>
                </a:lnTo>
                <a:lnTo>
                  <a:pt x="286" y="2195"/>
                </a:lnTo>
                <a:lnTo>
                  <a:pt x="288" y="2195"/>
                </a:lnTo>
                <a:lnTo>
                  <a:pt x="290" y="2195"/>
                </a:lnTo>
                <a:lnTo>
                  <a:pt x="292" y="2193"/>
                </a:lnTo>
                <a:lnTo>
                  <a:pt x="294" y="2193"/>
                </a:lnTo>
                <a:lnTo>
                  <a:pt x="296" y="2191"/>
                </a:lnTo>
                <a:lnTo>
                  <a:pt x="298" y="2191"/>
                </a:lnTo>
                <a:lnTo>
                  <a:pt x="300" y="2191"/>
                </a:lnTo>
                <a:lnTo>
                  <a:pt x="300" y="2189"/>
                </a:lnTo>
                <a:lnTo>
                  <a:pt x="301" y="2189"/>
                </a:lnTo>
                <a:lnTo>
                  <a:pt x="303" y="2189"/>
                </a:lnTo>
                <a:lnTo>
                  <a:pt x="305" y="2189"/>
                </a:lnTo>
                <a:lnTo>
                  <a:pt x="305" y="2187"/>
                </a:lnTo>
                <a:lnTo>
                  <a:pt x="307" y="2185"/>
                </a:lnTo>
                <a:lnTo>
                  <a:pt x="309" y="2183"/>
                </a:lnTo>
                <a:lnTo>
                  <a:pt x="311" y="2181"/>
                </a:lnTo>
                <a:lnTo>
                  <a:pt x="313" y="2179"/>
                </a:lnTo>
                <a:lnTo>
                  <a:pt x="315" y="2179"/>
                </a:lnTo>
                <a:lnTo>
                  <a:pt x="317" y="2179"/>
                </a:lnTo>
                <a:lnTo>
                  <a:pt x="317" y="2177"/>
                </a:lnTo>
                <a:lnTo>
                  <a:pt x="321" y="2175"/>
                </a:lnTo>
                <a:lnTo>
                  <a:pt x="321" y="2174"/>
                </a:lnTo>
                <a:lnTo>
                  <a:pt x="323" y="2172"/>
                </a:lnTo>
                <a:lnTo>
                  <a:pt x="324" y="2172"/>
                </a:lnTo>
                <a:lnTo>
                  <a:pt x="326" y="2172"/>
                </a:lnTo>
                <a:lnTo>
                  <a:pt x="328" y="2172"/>
                </a:lnTo>
                <a:lnTo>
                  <a:pt x="332" y="2170"/>
                </a:lnTo>
                <a:lnTo>
                  <a:pt x="332" y="2168"/>
                </a:lnTo>
                <a:lnTo>
                  <a:pt x="334" y="2168"/>
                </a:lnTo>
                <a:lnTo>
                  <a:pt x="336" y="2168"/>
                </a:lnTo>
                <a:lnTo>
                  <a:pt x="338" y="2170"/>
                </a:lnTo>
                <a:lnTo>
                  <a:pt x="340" y="2168"/>
                </a:lnTo>
                <a:lnTo>
                  <a:pt x="342" y="2166"/>
                </a:lnTo>
                <a:lnTo>
                  <a:pt x="344" y="2166"/>
                </a:lnTo>
                <a:lnTo>
                  <a:pt x="346" y="2164"/>
                </a:lnTo>
                <a:lnTo>
                  <a:pt x="348" y="2164"/>
                </a:lnTo>
                <a:lnTo>
                  <a:pt x="351" y="2164"/>
                </a:lnTo>
                <a:lnTo>
                  <a:pt x="353" y="2162"/>
                </a:lnTo>
                <a:lnTo>
                  <a:pt x="355" y="2160"/>
                </a:lnTo>
                <a:lnTo>
                  <a:pt x="357" y="2160"/>
                </a:lnTo>
                <a:lnTo>
                  <a:pt x="359" y="2160"/>
                </a:lnTo>
                <a:lnTo>
                  <a:pt x="361" y="2160"/>
                </a:lnTo>
                <a:lnTo>
                  <a:pt x="363" y="2160"/>
                </a:lnTo>
                <a:lnTo>
                  <a:pt x="363" y="2158"/>
                </a:lnTo>
                <a:lnTo>
                  <a:pt x="365" y="2156"/>
                </a:lnTo>
                <a:lnTo>
                  <a:pt x="367" y="2156"/>
                </a:lnTo>
                <a:lnTo>
                  <a:pt x="369" y="2154"/>
                </a:lnTo>
                <a:lnTo>
                  <a:pt x="369" y="2156"/>
                </a:lnTo>
                <a:lnTo>
                  <a:pt x="372" y="2158"/>
                </a:lnTo>
                <a:lnTo>
                  <a:pt x="374" y="2156"/>
                </a:lnTo>
                <a:lnTo>
                  <a:pt x="376" y="2154"/>
                </a:lnTo>
                <a:lnTo>
                  <a:pt x="378" y="2154"/>
                </a:lnTo>
                <a:lnTo>
                  <a:pt x="380" y="2154"/>
                </a:lnTo>
                <a:lnTo>
                  <a:pt x="382" y="2154"/>
                </a:lnTo>
                <a:lnTo>
                  <a:pt x="384" y="2154"/>
                </a:lnTo>
                <a:lnTo>
                  <a:pt x="386" y="2154"/>
                </a:lnTo>
                <a:lnTo>
                  <a:pt x="388" y="2152"/>
                </a:lnTo>
                <a:lnTo>
                  <a:pt x="390" y="2149"/>
                </a:lnTo>
                <a:lnTo>
                  <a:pt x="390" y="2147"/>
                </a:lnTo>
                <a:lnTo>
                  <a:pt x="392" y="2147"/>
                </a:lnTo>
                <a:lnTo>
                  <a:pt x="392" y="2145"/>
                </a:lnTo>
                <a:lnTo>
                  <a:pt x="394" y="2143"/>
                </a:lnTo>
                <a:lnTo>
                  <a:pt x="394" y="2141"/>
                </a:lnTo>
                <a:lnTo>
                  <a:pt x="394" y="2139"/>
                </a:lnTo>
                <a:lnTo>
                  <a:pt x="394" y="2137"/>
                </a:lnTo>
                <a:lnTo>
                  <a:pt x="396" y="2135"/>
                </a:lnTo>
                <a:lnTo>
                  <a:pt x="396" y="2131"/>
                </a:lnTo>
                <a:lnTo>
                  <a:pt x="396" y="2129"/>
                </a:lnTo>
                <a:lnTo>
                  <a:pt x="396" y="2127"/>
                </a:lnTo>
                <a:lnTo>
                  <a:pt x="397" y="2126"/>
                </a:lnTo>
                <a:lnTo>
                  <a:pt x="397" y="2124"/>
                </a:lnTo>
                <a:lnTo>
                  <a:pt x="397" y="2122"/>
                </a:lnTo>
                <a:lnTo>
                  <a:pt x="399" y="2122"/>
                </a:lnTo>
                <a:lnTo>
                  <a:pt x="401" y="2122"/>
                </a:lnTo>
                <a:lnTo>
                  <a:pt x="401" y="2120"/>
                </a:lnTo>
                <a:lnTo>
                  <a:pt x="403" y="2118"/>
                </a:lnTo>
                <a:lnTo>
                  <a:pt x="403" y="2114"/>
                </a:lnTo>
                <a:lnTo>
                  <a:pt x="405" y="2114"/>
                </a:lnTo>
                <a:lnTo>
                  <a:pt x="405" y="2112"/>
                </a:lnTo>
                <a:lnTo>
                  <a:pt x="405" y="2110"/>
                </a:lnTo>
                <a:lnTo>
                  <a:pt x="407" y="2110"/>
                </a:lnTo>
                <a:lnTo>
                  <a:pt x="407" y="2108"/>
                </a:lnTo>
                <a:lnTo>
                  <a:pt x="409" y="2106"/>
                </a:lnTo>
                <a:lnTo>
                  <a:pt x="411" y="2102"/>
                </a:lnTo>
                <a:lnTo>
                  <a:pt x="411" y="2101"/>
                </a:lnTo>
                <a:lnTo>
                  <a:pt x="413" y="2101"/>
                </a:lnTo>
                <a:lnTo>
                  <a:pt x="413" y="2099"/>
                </a:lnTo>
                <a:lnTo>
                  <a:pt x="415" y="2097"/>
                </a:lnTo>
                <a:lnTo>
                  <a:pt x="417" y="2095"/>
                </a:lnTo>
                <a:lnTo>
                  <a:pt x="419" y="2095"/>
                </a:lnTo>
                <a:lnTo>
                  <a:pt x="419" y="2093"/>
                </a:lnTo>
                <a:lnTo>
                  <a:pt x="419" y="2091"/>
                </a:lnTo>
                <a:lnTo>
                  <a:pt x="420" y="2091"/>
                </a:lnTo>
                <a:lnTo>
                  <a:pt x="420" y="2089"/>
                </a:lnTo>
                <a:lnTo>
                  <a:pt x="422" y="2089"/>
                </a:lnTo>
                <a:lnTo>
                  <a:pt x="424" y="2087"/>
                </a:lnTo>
                <a:lnTo>
                  <a:pt x="426" y="2087"/>
                </a:lnTo>
                <a:lnTo>
                  <a:pt x="426" y="2085"/>
                </a:lnTo>
                <a:lnTo>
                  <a:pt x="428" y="2085"/>
                </a:lnTo>
                <a:lnTo>
                  <a:pt x="428" y="2083"/>
                </a:lnTo>
                <a:lnTo>
                  <a:pt x="430" y="2081"/>
                </a:lnTo>
                <a:lnTo>
                  <a:pt x="430" y="2079"/>
                </a:lnTo>
                <a:lnTo>
                  <a:pt x="432" y="2079"/>
                </a:lnTo>
                <a:lnTo>
                  <a:pt x="434" y="2079"/>
                </a:lnTo>
                <a:lnTo>
                  <a:pt x="436" y="2079"/>
                </a:lnTo>
                <a:lnTo>
                  <a:pt x="436" y="2078"/>
                </a:lnTo>
                <a:lnTo>
                  <a:pt x="440" y="2076"/>
                </a:lnTo>
                <a:lnTo>
                  <a:pt x="440" y="2074"/>
                </a:lnTo>
                <a:lnTo>
                  <a:pt x="440" y="2072"/>
                </a:lnTo>
                <a:lnTo>
                  <a:pt x="440" y="2070"/>
                </a:lnTo>
                <a:lnTo>
                  <a:pt x="440" y="2066"/>
                </a:lnTo>
                <a:lnTo>
                  <a:pt x="440" y="2064"/>
                </a:lnTo>
                <a:lnTo>
                  <a:pt x="440" y="2062"/>
                </a:lnTo>
                <a:lnTo>
                  <a:pt x="440" y="2060"/>
                </a:lnTo>
                <a:lnTo>
                  <a:pt x="440" y="2058"/>
                </a:lnTo>
                <a:lnTo>
                  <a:pt x="440" y="2056"/>
                </a:lnTo>
                <a:lnTo>
                  <a:pt x="442" y="2054"/>
                </a:lnTo>
                <a:lnTo>
                  <a:pt x="444" y="2051"/>
                </a:lnTo>
                <a:lnTo>
                  <a:pt x="445" y="2049"/>
                </a:lnTo>
                <a:lnTo>
                  <a:pt x="445" y="2047"/>
                </a:lnTo>
                <a:lnTo>
                  <a:pt x="447" y="2047"/>
                </a:lnTo>
                <a:lnTo>
                  <a:pt x="447" y="2045"/>
                </a:lnTo>
                <a:lnTo>
                  <a:pt x="447" y="2043"/>
                </a:lnTo>
                <a:lnTo>
                  <a:pt x="447" y="2041"/>
                </a:lnTo>
                <a:lnTo>
                  <a:pt x="447" y="2039"/>
                </a:lnTo>
                <a:lnTo>
                  <a:pt x="449" y="2039"/>
                </a:lnTo>
                <a:lnTo>
                  <a:pt x="449" y="2037"/>
                </a:lnTo>
                <a:lnTo>
                  <a:pt x="449" y="2035"/>
                </a:lnTo>
                <a:lnTo>
                  <a:pt x="451" y="2035"/>
                </a:lnTo>
                <a:lnTo>
                  <a:pt x="453" y="2035"/>
                </a:lnTo>
                <a:lnTo>
                  <a:pt x="455" y="2033"/>
                </a:lnTo>
                <a:lnTo>
                  <a:pt x="457" y="2031"/>
                </a:lnTo>
                <a:lnTo>
                  <a:pt x="459" y="2031"/>
                </a:lnTo>
                <a:lnTo>
                  <a:pt x="461" y="2031"/>
                </a:lnTo>
                <a:lnTo>
                  <a:pt x="463" y="2031"/>
                </a:lnTo>
                <a:lnTo>
                  <a:pt x="465" y="2031"/>
                </a:lnTo>
                <a:lnTo>
                  <a:pt x="465" y="2030"/>
                </a:lnTo>
                <a:lnTo>
                  <a:pt x="467" y="2030"/>
                </a:lnTo>
                <a:lnTo>
                  <a:pt x="467" y="2028"/>
                </a:lnTo>
                <a:lnTo>
                  <a:pt x="468" y="2028"/>
                </a:lnTo>
                <a:lnTo>
                  <a:pt x="470" y="2028"/>
                </a:lnTo>
                <a:lnTo>
                  <a:pt x="472" y="2028"/>
                </a:lnTo>
                <a:lnTo>
                  <a:pt x="474" y="2026"/>
                </a:lnTo>
                <a:lnTo>
                  <a:pt x="474" y="2024"/>
                </a:lnTo>
                <a:lnTo>
                  <a:pt x="476" y="2024"/>
                </a:lnTo>
                <a:lnTo>
                  <a:pt x="478" y="2024"/>
                </a:lnTo>
                <a:lnTo>
                  <a:pt x="480" y="2024"/>
                </a:lnTo>
                <a:lnTo>
                  <a:pt x="482" y="2024"/>
                </a:lnTo>
                <a:lnTo>
                  <a:pt x="484" y="2024"/>
                </a:lnTo>
                <a:lnTo>
                  <a:pt x="486" y="2024"/>
                </a:lnTo>
                <a:lnTo>
                  <a:pt x="486" y="2022"/>
                </a:lnTo>
                <a:lnTo>
                  <a:pt x="488" y="2022"/>
                </a:lnTo>
                <a:lnTo>
                  <a:pt x="490" y="2022"/>
                </a:lnTo>
                <a:lnTo>
                  <a:pt x="490" y="2020"/>
                </a:lnTo>
                <a:lnTo>
                  <a:pt x="492" y="2020"/>
                </a:lnTo>
                <a:lnTo>
                  <a:pt x="493" y="2018"/>
                </a:lnTo>
                <a:lnTo>
                  <a:pt x="495" y="2016"/>
                </a:lnTo>
                <a:lnTo>
                  <a:pt x="497" y="2014"/>
                </a:lnTo>
                <a:lnTo>
                  <a:pt x="499" y="2014"/>
                </a:lnTo>
                <a:lnTo>
                  <a:pt x="499" y="2012"/>
                </a:lnTo>
                <a:lnTo>
                  <a:pt x="501" y="2010"/>
                </a:lnTo>
                <a:lnTo>
                  <a:pt x="503" y="2008"/>
                </a:lnTo>
                <a:lnTo>
                  <a:pt x="505" y="2008"/>
                </a:lnTo>
                <a:lnTo>
                  <a:pt x="507" y="2006"/>
                </a:lnTo>
                <a:lnTo>
                  <a:pt x="509" y="2006"/>
                </a:lnTo>
                <a:lnTo>
                  <a:pt x="511" y="2005"/>
                </a:lnTo>
                <a:lnTo>
                  <a:pt x="511" y="2003"/>
                </a:lnTo>
                <a:lnTo>
                  <a:pt x="513" y="2003"/>
                </a:lnTo>
                <a:lnTo>
                  <a:pt x="515" y="2001"/>
                </a:lnTo>
                <a:lnTo>
                  <a:pt x="518" y="2001"/>
                </a:lnTo>
                <a:lnTo>
                  <a:pt x="520" y="2001"/>
                </a:lnTo>
                <a:lnTo>
                  <a:pt x="524" y="1999"/>
                </a:lnTo>
                <a:lnTo>
                  <a:pt x="526" y="1997"/>
                </a:lnTo>
                <a:lnTo>
                  <a:pt x="528" y="1997"/>
                </a:lnTo>
                <a:lnTo>
                  <a:pt x="530" y="1997"/>
                </a:lnTo>
                <a:lnTo>
                  <a:pt x="532" y="1997"/>
                </a:lnTo>
                <a:lnTo>
                  <a:pt x="532" y="1995"/>
                </a:lnTo>
                <a:lnTo>
                  <a:pt x="534" y="1995"/>
                </a:lnTo>
                <a:lnTo>
                  <a:pt x="534" y="1993"/>
                </a:lnTo>
                <a:lnTo>
                  <a:pt x="536" y="1991"/>
                </a:lnTo>
                <a:lnTo>
                  <a:pt x="538" y="1989"/>
                </a:lnTo>
                <a:lnTo>
                  <a:pt x="540" y="1987"/>
                </a:lnTo>
                <a:lnTo>
                  <a:pt x="541" y="1985"/>
                </a:lnTo>
                <a:lnTo>
                  <a:pt x="545" y="1983"/>
                </a:lnTo>
                <a:lnTo>
                  <a:pt x="547" y="1982"/>
                </a:lnTo>
                <a:lnTo>
                  <a:pt x="549" y="1980"/>
                </a:lnTo>
                <a:lnTo>
                  <a:pt x="551" y="1978"/>
                </a:lnTo>
                <a:lnTo>
                  <a:pt x="553" y="1976"/>
                </a:lnTo>
                <a:lnTo>
                  <a:pt x="557" y="1974"/>
                </a:lnTo>
                <a:lnTo>
                  <a:pt x="557" y="1972"/>
                </a:lnTo>
                <a:lnTo>
                  <a:pt x="559" y="1972"/>
                </a:lnTo>
                <a:lnTo>
                  <a:pt x="559" y="1970"/>
                </a:lnTo>
                <a:lnTo>
                  <a:pt x="561" y="1970"/>
                </a:lnTo>
                <a:lnTo>
                  <a:pt x="563" y="1968"/>
                </a:lnTo>
                <a:lnTo>
                  <a:pt x="565" y="1966"/>
                </a:lnTo>
                <a:lnTo>
                  <a:pt x="566" y="1964"/>
                </a:lnTo>
                <a:lnTo>
                  <a:pt x="566" y="1962"/>
                </a:lnTo>
                <a:lnTo>
                  <a:pt x="568" y="1960"/>
                </a:lnTo>
                <a:lnTo>
                  <a:pt x="570" y="1958"/>
                </a:lnTo>
                <a:lnTo>
                  <a:pt x="570" y="1957"/>
                </a:lnTo>
                <a:lnTo>
                  <a:pt x="572" y="1957"/>
                </a:lnTo>
                <a:lnTo>
                  <a:pt x="572" y="1953"/>
                </a:lnTo>
                <a:lnTo>
                  <a:pt x="572" y="1951"/>
                </a:lnTo>
                <a:lnTo>
                  <a:pt x="572" y="1947"/>
                </a:lnTo>
                <a:lnTo>
                  <a:pt x="572" y="1945"/>
                </a:lnTo>
                <a:lnTo>
                  <a:pt x="572" y="1943"/>
                </a:lnTo>
                <a:lnTo>
                  <a:pt x="570" y="1941"/>
                </a:lnTo>
                <a:lnTo>
                  <a:pt x="568" y="1941"/>
                </a:lnTo>
                <a:lnTo>
                  <a:pt x="568" y="1939"/>
                </a:lnTo>
                <a:lnTo>
                  <a:pt x="566" y="1937"/>
                </a:lnTo>
                <a:lnTo>
                  <a:pt x="566" y="1935"/>
                </a:lnTo>
                <a:lnTo>
                  <a:pt x="565" y="1932"/>
                </a:lnTo>
                <a:lnTo>
                  <a:pt x="563" y="1928"/>
                </a:lnTo>
                <a:lnTo>
                  <a:pt x="563" y="1926"/>
                </a:lnTo>
                <a:lnTo>
                  <a:pt x="563" y="1924"/>
                </a:lnTo>
                <a:lnTo>
                  <a:pt x="561" y="1922"/>
                </a:lnTo>
                <a:lnTo>
                  <a:pt x="561" y="1920"/>
                </a:lnTo>
                <a:lnTo>
                  <a:pt x="561" y="1918"/>
                </a:lnTo>
                <a:lnTo>
                  <a:pt x="563" y="1916"/>
                </a:lnTo>
                <a:lnTo>
                  <a:pt x="563" y="1914"/>
                </a:lnTo>
                <a:lnTo>
                  <a:pt x="563" y="1912"/>
                </a:lnTo>
                <a:lnTo>
                  <a:pt x="565" y="1914"/>
                </a:lnTo>
                <a:lnTo>
                  <a:pt x="566" y="1914"/>
                </a:lnTo>
                <a:lnTo>
                  <a:pt x="568" y="1914"/>
                </a:lnTo>
                <a:lnTo>
                  <a:pt x="568" y="1912"/>
                </a:lnTo>
                <a:lnTo>
                  <a:pt x="570" y="1912"/>
                </a:lnTo>
                <a:lnTo>
                  <a:pt x="568" y="1912"/>
                </a:lnTo>
                <a:lnTo>
                  <a:pt x="568" y="1910"/>
                </a:lnTo>
                <a:lnTo>
                  <a:pt x="568" y="1909"/>
                </a:lnTo>
                <a:lnTo>
                  <a:pt x="570" y="1909"/>
                </a:lnTo>
                <a:lnTo>
                  <a:pt x="570" y="1907"/>
                </a:lnTo>
                <a:lnTo>
                  <a:pt x="568" y="1907"/>
                </a:lnTo>
                <a:lnTo>
                  <a:pt x="568" y="1905"/>
                </a:lnTo>
                <a:lnTo>
                  <a:pt x="566" y="1905"/>
                </a:lnTo>
                <a:lnTo>
                  <a:pt x="565" y="1901"/>
                </a:lnTo>
                <a:lnTo>
                  <a:pt x="566" y="1901"/>
                </a:lnTo>
                <a:lnTo>
                  <a:pt x="566" y="1899"/>
                </a:lnTo>
                <a:lnTo>
                  <a:pt x="565" y="1897"/>
                </a:lnTo>
                <a:lnTo>
                  <a:pt x="563" y="1897"/>
                </a:lnTo>
                <a:lnTo>
                  <a:pt x="563" y="1895"/>
                </a:lnTo>
                <a:lnTo>
                  <a:pt x="561" y="1897"/>
                </a:lnTo>
                <a:lnTo>
                  <a:pt x="559" y="1893"/>
                </a:lnTo>
                <a:lnTo>
                  <a:pt x="559" y="1891"/>
                </a:lnTo>
                <a:lnTo>
                  <a:pt x="559" y="1889"/>
                </a:lnTo>
                <a:lnTo>
                  <a:pt x="557" y="1887"/>
                </a:lnTo>
                <a:lnTo>
                  <a:pt x="555" y="1886"/>
                </a:lnTo>
                <a:lnTo>
                  <a:pt x="555" y="1884"/>
                </a:lnTo>
                <a:lnTo>
                  <a:pt x="555" y="1882"/>
                </a:lnTo>
                <a:lnTo>
                  <a:pt x="553" y="1880"/>
                </a:lnTo>
                <a:lnTo>
                  <a:pt x="551" y="1880"/>
                </a:lnTo>
                <a:lnTo>
                  <a:pt x="551" y="1878"/>
                </a:lnTo>
                <a:lnTo>
                  <a:pt x="549" y="1876"/>
                </a:lnTo>
                <a:lnTo>
                  <a:pt x="551" y="1874"/>
                </a:lnTo>
                <a:lnTo>
                  <a:pt x="551" y="1872"/>
                </a:lnTo>
                <a:lnTo>
                  <a:pt x="551" y="1870"/>
                </a:lnTo>
                <a:lnTo>
                  <a:pt x="549" y="1868"/>
                </a:lnTo>
                <a:lnTo>
                  <a:pt x="549" y="1866"/>
                </a:lnTo>
                <a:lnTo>
                  <a:pt x="547" y="1866"/>
                </a:lnTo>
                <a:lnTo>
                  <a:pt x="547" y="1864"/>
                </a:lnTo>
                <a:lnTo>
                  <a:pt x="545" y="1864"/>
                </a:lnTo>
                <a:lnTo>
                  <a:pt x="545" y="1861"/>
                </a:lnTo>
                <a:lnTo>
                  <a:pt x="543" y="1859"/>
                </a:lnTo>
                <a:lnTo>
                  <a:pt x="543" y="1857"/>
                </a:lnTo>
                <a:lnTo>
                  <a:pt x="543" y="1855"/>
                </a:lnTo>
                <a:lnTo>
                  <a:pt x="543" y="1853"/>
                </a:lnTo>
                <a:lnTo>
                  <a:pt x="543" y="1851"/>
                </a:lnTo>
                <a:lnTo>
                  <a:pt x="543" y="1849"/>
                </a:lnTo>
                <a:lnTo>
                  <a:pt x="543" y="1847"/>
                </a:lnTo>
                <a:lnTo>
                  <a:pt x="543" y="1843"/>
                </a:lnTo>
                <a:lnTo>
                  <a:pt x="543" y="1841"/>
                </a:lnTo>
                <a:lnTo>
                  <a:pt x="543" y="1839"/>
                </a:lnTo>
                <a:lnTo>
                  <a:pt x="543" y="1838"/>
                </a:lnTo>
                <a:lnTo>
                  <a:pt x="541" y="1832"/>
                </a:lnTo>
                <a:lnTo>
                  <a:pt x="541" y="1830"/>
                </a:lnTo>
                <a:lnTo>
                  <a:pt x="541" y="1828"/>
                </a:lnTo>
                <a:lnTo>
                  <a:pt x="540" y="1826"/>
                </a:lnTo>
                <a:lnTo>
                  <a:pt x="540" y="1824"/>
                </a:lnTo>
                <a:lnTo>
                  <a:pt x="540" y="1822"/>
                </a:lnTo>
                <a:lnTo>
                  <a:pt x="538" y="1820"/>
                </a:lnTo>
                <a:lnTo>
                  <a:pt x="538" y="1818"/>
                </a:lnTo>
                <a:lnTo>
                  <a:pt x="538" y="1816"/>
                </a:lnTo>
                <a:lnTo>
                  <a:pt x="538" y="1814"/>
                </a:lnTo>
                <a:lnTo>
                  <a:pt x="538" y="1813"/>
                </a:lnTo>
                <a:lnTo>
                  <a:pt x="538" y="1811"/>
                </a:lnTo>
                <a:lnTo>
                  <a:pt x="536" y="1809"/>
                </a:lnTo>
                <a:lnTo>
                  <a:pt x="536" y="1807"/>
                </a:lnTo>
                <a:lnTo>
                  <a:pt x="534" y="1807"/>
                </a:lnTo>
                <a:lnTo>
                  <a:pt x="534" y="1805"/>
                </a:lnTo>
                <a:lnTo>
                  <a:pt x="532" y="1805"/>
                </a:lnTo>
                <a:lnTo>
                  <a:pt x="532" y="1803"/>
                </a:lnTo>
                <a:lnTo>
                  <a:pt x="530" y="1803"/>
                </a:lnTo>
                <a:lnTo>
                  <a:pt x="528" y="1801"/>
                </a:lnTo>
                <a:lnTo>
                  <a:pt x="528" y="1799"/>
                </a:lnTo>
                <a:lnTo>
                  <a:pt x="524" y="1797"/>
                </a:lnTo>
                <a:lnTo>
                  <a:pt x="522" y="1795"/>
                </a:lnTo>
                <a:lnTo>
                  <a:pt x="522" y="1793"/>
                </a:lnTo>
                <a:lnTo>
                  <a:pt x="520" y="1793"/>
                </a:lnTo>
                <a:lnTo>
                  <a:pt x="520" y="1791"/>
                </a:lnTo>
                <a:lnTo>
                  <a:pt x="520" y="1790"/>
                </a:lnTo>
                <a:lnTo>
                  <a:pt x="518" y="1790"/>
                </a:lnTo>
                <a:lnTo>
                  <a:pt x="518" y="1788"/>
                </a:lnTo>
                <a:lnTo>
                  <a:pt x="517" y="1786"/>
                </a:lnTo>
                <a:lnTo>
                  <a:pt x="517" y="1782"/>
                </a:lnTo>
                <a:lnTo>
                  <a:pt x="518" y="1782"/>
                </a:lnTo>
                <a:lnTo>
                  <a:pt x="518" y="1780"/>
                </a:lnTo>
                <a:lnTo>
                  <a:pt x="518" y="1778"/>
                </a:lnTo>
                <a:lnTo>
                  <a:pt x="518" y="1776"/>
                </a:lnTo>
                <a:lnTo>
                  <a:pt x="520" y="1774"/>
                </a:lnTo>
                <a:lnTo>
                  <a:pt x="520" y="1772"/>
                </a:lnTo>
                <a:lnTo>
                  <a:pt x="522" y="1772"/>
                </a:lnTo>
                <a:lnTo>
                  <a:pt x="522" y="1770"/>
                </a:lnTo>
                <a:lnTo>
                  <a:pt x="524" y="1770"/>
                </a:lnTo>
                <a:lnTo>
                  <a:pt x="524" y="1768"/>
                </a:lnTo>
                <a:lnTo>
                  <a:pt x="526" y="1768"/>
                </a:lnTo>
                <a:lnTo>
                  <a:pt x="528" y="1766"/>
                </a:lnTo>
                <a:lnTo>
                  <a:pt x="530" y="1765"/>
                </a:lnTo>
                <a:lnTo>
                  <a:pt x="532" y="1765"/>
                </a:lnTo>
                <a:lnTo>
                  <a:pt x="532" y="1763"/>
                </a:lnTo>
                <a:lnTo>
                  <a:pt x="534" y="1763"/>
                </a:lnTo>
                <a:lnTo>
                  <a:pt x="538" y="1761"/>
                </a:lnTo>
                <a:lnTo>
                  <a:pt x="540" y="1761"/>
                </a:lnTo>
                <a:lnTo>
                  <a:pt x="541" y="1759"/>
                </a:lnTo>
                <a:lnTo>
                  <a:pt x="543" y="1759"/>
                </a:lnTo>
                <a:lnTo>
                  <a:pt x="543" y="1757"/>
                </a:lnTo>
                <a:lnTo>
                  <a:pt x="545" y="1757"/>
                </a:lnTo>
                <a:lnTo>
                  <a:pt x="547" y="1755"/>
                </a:lnTo>
                <a:lnTo>
                  <a:pt x="549" y="1755"/>
                </a:lnTo>
                <a:lnTo>
                  <a:pt x="549" y="1753"/>
                </a:lnTo>
                <a:lnTo>
                  <a:pt x="551" y="1751"/>
                </a:lnTo>
                <a:lnTo>
                  <a:pt x="553" y="1751"/>
                </a:lnTo>
                <a:lnTo>
                  <a:pt x="553" y="1749"/>
                </a:lnTo>
                <a:lnTo>
                  <a:pt x="555" y="1749"/>
                </a:lnTo>
                <a:lnTo>
                  <a:pt x="553" y="1749"/>
                </a:lnTo>
                <a:lnTo>
                  <a:pt x="551" y="1743"/>
                </a:lnTo>
                <a:lnTo>
                  <a:pt x="551" y="1742"/>
                </a:lnTo>
                <a:lnTo>
                  <a:pt x="551" y="1740"/>
                </a:lnTo>
                <a:lnTo>
                  <a:pt x="551" y="1736"/>
                </a:lnTo>
                <a:lnTo>
                  <a:pt x="549" y="1730"/>
                </a:lnTo>
                <a:lnTo>
                  <a:pt x="547" y="1728"/>
                </a:lnTo>
                <a:lnTo>
                  <a:pt x="547" y="1726"/>
                </a:lnTo>
                <a:lnTo>
                  <a:pt x="545" y="1724"/>
                </a:lnTo>
                <a:lnTo>
                  <a:pt x="543" y="1722"/>
                </a:lnTo>
                <a:lnTo>
                  <a:pt x="541" y="1720"/>
                </a:lnTo>
                <a:lnTo>
                  <a:pt x="540" y="1720"/>
                </a:lnTo>
                <a:lnTo>
                  <a:pt x="540" y="1718"/>
                </a:lnTo>
                <a:lnTo>
                  <a:pt x="538" y="1718"/>
                </a:lnTo>
                <a:lnTo>
                  <a:pt x="536" y="1718"/>
                </a:lnTo>
                <a:lnTo>
                  <a:pt x="534" y="1718"/>
                </a:lnTo>
                <a:lnTo>
                  <a:pt x="532" y="1717"/>
                </a:lnTo>
                <a:lnTo>
                  <a:pt x="532" y="1715"/>
                </a:lnTo>
                <a:lnTo>
                  <a:pt x="530" y="1715"/>
                </a:lnTo>
                <a:lnTo>
                  <a:pt x="528" y="1715"/>
                </a:lnTo>
                <a:lnTo>
                  <a:pt x="528" y="1713"/>
                </a:lnTo>
                <a:lnTo>
                  <a:pt x="526" y="1713"/>
                </a:lnTo>
                <a:lnTo>
                  <a:pt x="526" y="1711"/>
                </a:lnTo>
                <a:lnTo>
                  <a:pt x="524" y="1711"/>
                </a:lnTo>
                <a:lnTo>
                  <a:pt x="520" y="1711"/>
                </a:lnTo>
                <a:lnTo>
                  <a:pt x="518" y="1709"/>
                </a:lnTo>
                <a:lnTo>
                  <a:pt x="517" y="1709"/>
                </a:lnTo>
                <a:lnTo>
                  <a:pt x="515" y="1709"/>
                </a:lnTo>
                <a:lnTo>
                  <a:pt x="513" y="1707"/>
                </a:lnTo>
                <a:lnTo>
                  <a:pt x="511" y="1707"/>
                </a:lnTo>
                <a:lnTo>
                  <a:pt x="509" y="1707"/>
                </a:lnTo>
                <a:lnTo>
                  <a:pt x="507" y="1707"/>
                </a:lnTo>
                <a:lnTo>
                  <a:pt x="503" y="1707"/>
                </a:lnTo>
                <a:lnTo>
                  <a:pt x="499" y="1707"/>
                </a:lnTo>
                <a:lnTo>
                  <a:pt x="497" y="1707"/>
                </a:lnTo>
                <a:lnTo>
                  <a:pt x="495" y="1707"/>
                </a:lnTo>
                <a:lnTo>
                  <a:pt x="493" y="1707"/>
                </a:lnTo>
                <a:lnTo>
                  <a:pt x="490" y="1707"/>
                </a:lnTo>
                <a:lnTo>
                  <a:pt x="488" y="1705"/>
                </a:lnTo>
                <a:lnTo>
                  <a:pt x="486" y="1705"/>
                </a:lnTo>
                <a:lnTo>
                  <a:pt x="484" y="1705"/>
                </a:lnTo>
                <a:lnTo>
                  <a:pt x="480" y="1705"/>
                </a:lnTo>
                <a:lnTo>
                  <a:pt x="478" y="1705"/>
                </a:lnTo>
                <a:lnTo>
                  <a:pt x="476" y="1705"/>
                </a:lnTo>
                <a:lnTo>
                  <a:pt x="472" y="1703"/>
                </a:lnTo>
                <a:lnTo>
                  <a:pt x="468" y="1703"/>
                </a:lnTo>
                <a:lnTo>
                  <a:pt x="465" y="1701"/>
                </a:lnTo>
                <a:lnTo>
                  <a:pt x="463" y="1701"/>
                </a:lnTo>
                <a:lnTo>
                  <a:pt x="461" y="1701"/>
                </a:lnTo>
                <a:lnTo>
                  <a:pt x="459" y="1701"/>
                </a:lnTo>
                <a:lnTo>
                  <a:pt x="457" y="1703"/>
                </a:lnTo>
                <a:lnTo>
                  <a:pt x="455" y="1703"/>
                </a:lnTo>
                <a:lnTo>
                  <a:pt x="451" y="1701"/>
                </a:lnTo>
                <a:lnTo>
                  <a:pt x="449" y="1701"/>
                </a:lnTo>
                <a:lnTo>
                  <a:pt x="447" y="1701"/>
                </a:lnTo>
                <a:lnTo>
                  <a:pt x="444" y="1699"/>
                </a:lnTo>
                <a:lnTo>
                  <a:pt x="442" y="1699"/>
                </a:lnTo>
                <a:lnTo>
                  <a:pt x="440" y="1699"/>
                </a:lnTo>
                <a:lnTo>
                  <a:pt x="438" y="1697"/>
                </a:lnTo>
                <a:lnTo>
                  <a:pt x="436" y="1695"/>
                </a:lnTo>
                <a:lnTo>
                  <a:pt x="438" y="1694"/>
                </a:lnTo>
                <a:lnTo>
                  <a:pt x="440" y="1688"/>
                </a:lnTo>
                <a:lnTo>
                  <a:pt x="442" y="1684"/>
                </a:lnTo>
                <a:lnTo>
                  <a:pt x="444" y="1678"/>
                </a:lnTo>
                <a:lnTo>
                  <a:pt x="445" y="1676"/>
                </a:lnTo>
                <a:lnTo>
                  <a:pt x="445" y="1674"/>
                </a:lnTo>
                <a:lnTo>
                  <a:pt x="444" y="1674"/>
                </a:lnTo>
                <a:lnTo>
                  <a:pt x="444" y="1670"/>
                </a:lnTo>
                <a:lnTo>
                  <a:pt x="442" y="1669"/>
                </a:lnTo>
                <a:lnTo>
                  <a:pt x="438" y="1667"/>
                </a:lnTo>
                <a:lnTo>
                  <a:pt x="438" y="1665"/>
                </a:lnTo>
                <a:lnTo>
                  <a:pt x="444" y="1661"/>
                </a:lnTo>
                <a:lnTo>
                  <a:pt x="447" y="1657"/>
                </a:lnTo>
                <a:lnTo>
                  <a:pt x="447" y="1655"/>
                </a:lnTo>
                <a:lnTo>
                  <a:pt x="449" y="1655"/>
                </a:lnTo>
                <a:lnTo>
                  <a:pt x="449" y="1653"/>
                </a:lnTo>
                <a:lnTo>
                  <a:pt x="451" y="1651"/>
                </a:lnTo>
                <a:lnTo>
                  <a:pt x="455" y="1649"/>
                </a:lnTo>
                <a:lnTo>
                  <a:pt x="455" y="1646"/>
                </a:lnTo>
                <a:lnTo>
                  <a:pt x="453" y="1640"/>
                </a:lnTo>
                <a:lnTo>
                  <a:pt x="453" y="1638"/>
                </a:lnTo>
                <a:lnTo>
                  <a:pt x="451" y="1630"/>
                </a:lnTo>
                <a:lnTo>
                  <a:pt x="449" y="1623"/>
                </a:lnTo>
                <a:lnTo>
                  <a:pt x="449" y="1621"/>
                </a:lnTo>
                <a:lnTo>
                  <a:pt x="449" y="1611"/>
                </a:lnTo>
                <a:lnTo>
                  <a:pt x="451" y="1601"/>
                </a:lnTo>
                <a:lnTo>
                  <a:pt x="451" y="1596"/>
                </a:lnTo>
                <a:lnTo>
                  <a:pt x="449" y="1594"/>
                </a:lnTo>
                <a:lnTo>
                  <a:pt x="447" y="1588"/>
                </a:lnTo>
                <a:lnTo>
                  <a:pt x="447" y="1586"/>
                </a:lnTo>
                <a:lnTo>
                  <a:pt x="447" y="1584"/>
                </a:lnTo>
                <a:lnTo>
                  <a:pt x="449" y="1578"/>
                </a:lnTo>
                <a:lnTo>
                  <a:pt x="449" y="1573"/>
                </a:lnTo>
                <a:lnTo>
                  <a:pt x="447" y="1569"/>
                </a:lnTo>
                <a:lnTo>
                  <a:pt x="447" y="1565"/>
                </a:lnTo>
                <a:lnTo>
                  <a:pt x="447" y="1559"/>
                </a:lnTo>
                <a:lnTo>
                  <a:pt x="447" y="1551"/>
                </a:lnTo>
                <a:lnTo>
                  <a:pt x="449" y="1551"/>
                </a:lnTo>
                <a:lnTo>
                  <a:pt x="447" y="1550"/>
                </a:lnTo>
                <a:lnTo>
                  <a:pt x="444" y="1544"/>
                </a:lnTo>
                <a:lnTo>
                  <a:pt x="442" y="1544"/>
                </a:lnTo>
                <a:lnTo>
                  <a:pt x="440" y="1542"/>
                </a:lnTo>
                <a:lnTo>
                  <a:pt x="444" y="1540"/>
                </a:lnTo>
                <a:lnTo>
                  <a:pt x="445" y="1540"/>
                </a:lnTo>
                <a:lnTo>
                  <a:pt x="449" y="1538"/>
                </a:lnTo>
                <a:lnTo>
                  <a:pt x="453" y="1536"/>
                </a:lnTo>
                <a:lnTo>
                  <a:pt x="455" y="1536"/>
                </a:lnTo>
                <a:lnTo>
                  <a:pt x="463" y="1534"/>
                </a:lnTo>
                <a:lnTo>
                  <a:pt x="465" y="1534"/>
                </a:lnTo>
                <a:lnTo>
                  <a:pt x="467" y="1532"/>
                </a:lnTo>
                <a:lnTo>
                  <a:pt x="470" y="1532"/>
                </a:lnTo>
                <a:lnTo>
                  <a:pt x="472" y="1532"/>
                </a:lnTo>
                <a:lnTo>
                  <a:pt x="476" y="1530"/>
                </a:lnTo>
                <a:lnTo>
                  <a:pt x="478" y="1530"/>
                </a:lnTo>
                <a:lnTo>
                  <a:pt x="480" y="1530"/>
                </a:lnTo>
                <a:lnTo>
                  <a:pt x="480" y="1528"/>
                </a:lnTo>
                <a:lnTo>
                  <a:pt x="484" y="1528"/>
                </a:lnTo>
                <a:lnTo>
                  <a:pt x="488" y="1528"/>
                </a:lnTo>
                <a:lnTo>
                  <a:pt x="497" y="1527"/>
                </a:lnTo>
                <a:lnTo>
                  <a:pt x="499" y="1525"/>
                </a:lnTo>
                <a:lnTo>
                  <a:pt x="505" y="1525"/>
                </a:lnTo>
                <a:lnTo>
                  <a:pt x="507" y="1523"/>
                </a:lnTo>
                <a:lnTo>
                  <a:pt x="511" y="1523"/>
                </a:lnTo>
                <a:lnTo>
                  <a:pt x="522" y="1517"/>
                </a:lnTo>
                <a:lnTo>
                  <a:pt x="543" y="1509"/>
                </a:lnTo>
                <a:lnTo>
                  <a:pt x="555" y="1505"/>
                </a:lnTo>
                <a:lnTo>
                  <a:pt x="565" y="1502"/>
                </a:lnTo>
                <a:lnTo>
                  <a:pt x="566" y="1502"/>
                </a:lnTo>
                <a:lnTo>
                  <a:pt x="568" y="1500"/>
                </a:lnTo>
                <a:lnTo>
                  <a:pt x="572" y="1500"/>
                </a:lnTo>
                <a:lnTo>
                  <a:pt x="576" y="1500"/>
                </a:lnTo>
                <a:lnTo>
                  <a:pt x="576" y="1498"/>
                </a:lnTo>
                <a:lnTo>
                  <a:pt x="578" y="1498"/>
                </a:lnTo>
                <a:lnTo>
                  <a:pt x="582" y="1496"/>
                </a:lnTo>
                <a:lnTo>
                  <a:pt x="584" y="1496"/>
                </a:lnTo>
                <a:lnTo>
                  <a:pt x="588" y="1494"/>
                </a:lnTo>
                <a:lnTo>
                  <a:pt x="589" y="1494"/>
                </a:lnTo>
                <a:lnTo>
                  <a:pt x="593" y="1492"/>
                </a:lnTo>
                <a:lnTo>
                  <a:pt x="595" y="1492"/>
                </a:lnTo>
                <a:lnTo>
                  <a:pt x="601" y="1490"/>
                </a:lnTo>
                <a:lnTo>
                  <a:pt x="603" y="1490"/>
                </a:lnTo>
                <a:lnTo>
                  <a:pt x="605" y="1488"/>
                </a:lnTo>
                <a:lnTo>
                  <a:pt x="607" y="1488"/>
                </a:lnTo>
                <a:lnTo>
                  <a:pt x="613" y="1488"/>
                </a:lnTo>
                <a:lnTo>
                  <a:pt x="620" y="1486"/>
                </a:lnTo>
                <a:lnTo>
                  <a:pt x="622" y="1486"/>
                </a:lnTo>
                <a:lnTo>
                  <a:pt x="624" y="1486"/>
                </a:lnTo>
                <a:lnTo>
                  <a:pt x="626" y="1484"/>
                </a:lnTo>
                <a:lnTo>
                  <a:pt x="636" y="1482"/>
                </a:lnTo>
                <a:lnTo>
                  <a:pt x="639" y="1480"/>
                </a:lnTo>
                <a:lnTo>
                  <a:pt x="641" y="1479"/>
                </a:lnTo>
                <a:lnTo>
                  <a:pt x="647" y="1477"/>
                </a:lnTo>
                <a:lnTo>
                  <a:pt x="651" y="1477"/>
                </a:lnTo>
                <a:lnTo>
                  <a:pt x="653" y="1477"/>
                </a:lnTo>
                <a:lnTo>
                  <a:pt x="655" y="1477"/>
                </a:lnTo>
                <a:lnTo>
                  <a:pt x="657" y="1477"/>
                </a:lnTo>
                <a:lnTo>
                  <a:pt x="659" y="1477"/>
                </a:lnTo>
                <a:lnTo>
                  <a:pt x="666" y="1475"/>
                </a:lnTo>
                <a:lnTo>
                  <a:pt x="668" y="1475"/>
                </a:lnTo>
                <a:lnTo>
                  <a:pt x="672" y="1475"/>
                </a:lnTo>
                <a:lnTo>
                  <a:pt x="674" y="1473"/>
                </a:lnTo>
                <a:lnTo>
                  <a:pt x="678" y="1473"/>
                </a:lnTo>
                <a:lnTo>
                  <a:pt x="678" y="1471"/>
                </a:lnTo>
                <a:lnTo>
                  <a:pt x="680" y="1471"/>
                </a:lnTo>
                <a:lnTo>
                  <a:pt x="682" y="1471"/>
                </a:lnTo>
                <a:lnTo>
                  <a:pt x="691" y="1467"/>
                </a:lnTo>
                <a:lnTo>
                  <a:pt x="693" y="1467"/>
                </a:lnTo>
                <a:lnTo>
                  <a:pt x="697" y="1465"/>
                </a:lnTo>
                <a:lnTo>
                  <a:pt x="699" y="1465"/>
                </a:lnTo>
                <a:lnTo>
                  <a:pt x="712" y="1459"/>
                </a:lnTo>
                <a:lnTo>
                  <a:pt x="714" y="1459"/>
                </a:lnTo>
                <a:lnTo>
                  <a:pt x="716" y="1459"/>
                </a:lnTo>
                <a:lnTo>
                  <a:pt x="718" y="1459"/>
                </a:lnTo>
                <a:lnTo>
                  <a:pt x="722" y="1457"/>
                </a:lnTo>
                <a:lnTo>
                  <a:pt x="726" y="1457"/>
                </a:lnTo>
                <a:lnTo>
                  <a:pt x="728" y="1457"/>
                </a:lnTo>
                <a:lnTo>
                  <a:pt x="730" y="1457"/>
                </a:lnTo>
                <a:lnTo>
                  <a:pt x="732" y="1457"/>
                </a:lnTo>
                <a:lnTo>
                  <a:pt x="734" y="1457"/>
                </a:lnTo>
                <a:lnTo>
                  <a:pt x="735" y="1455"/>
                </a:lnTo>
                <a:lnTo>
                  <a:pt x="739" y="1455"/>
                </a:lnTo>
                <a:lnTo>
                  <a:pt x="741" y="1455"/>
                </a:lnTo>
                <a:lnTo>
                  <a:pt x="743" y="1454"/>
                </a:lnTo>
                <a:lnTo>
                  <a:pt x="745" y="1454"/>
                </a:lnTo>
                <a:lnTo>
                  <a:pt x="747" y="1454"/>
                </a:lnTo>
                <a:lnTo>
                  <a:pt x="749" y="1454"/>
                </a:lnTo>
                <a:lnTo>
                  <a:pt x="751" y="1452"/>
                </a:lnTo>
                <a:lnTo>
                  <a:pt x="757" y="1452"/>
                </a:lnTo>
                <a:lnTo>
                  <a:pt x="758" y="1452"/>
                </a:lnTo>
                <a:lnTo>
                  <a:pt x="760" y="1450"/>
                </a:lnTo>
                <a:lnTo>
                  <a:pt x="762" y="1450"/>
                </a:lnTo>
                <a:lnTo>
                  <a:pt x="766" y="1450"/>
                </a:lnTo>
                <a:lnTo>
                  <a:pt x="768" y="1450"/>
                </a:lnTo>
                <a:lnTo>
                  <a:pt x="772" y="1448"/>
                </a:lnTo>
                <a:lnTo>
                  <a:pt x="774" y="1448"/>
                </a:lnTo>
                <a:lnTo>
                  <a:pt x="776" y="1448"/>
                </a:lnTo>
                <a:lnTo>
                  <a:pt x="778" y="1448"/>
                </a:lnTo>
                <a:lnTo>
                  <a:pt x="780" y="1448"/>
                </a:lnTo>
                <a:lnTo>
                  <a:pt x="783" y="1448"/>
                </a:lnTo>
                <a:lnTo>
                  <a:pt x="787" y="1448"/>
                </a:lnTo>
                <a:lnTo>
                  <a:pt x="789" y="1448"/>
                </a:lnTo>
                <a:lnTo>
                  <a:pt x="793" y="1448"/>
                </a:lnTo>
                <a:lnTo>
                  <a:pt x="795" y="1446"/>
                </a:lnTo>
                <a:lnTo>
                  <a:pt x="799" y="1446"/>
                </a:lnTo>
                <a:lnTo>
                  <a:pt x="801" y="1446"/>
                </a:lnTo>
                <a:lnTo>
                  <a:pt x="803" y="1446"/>
                </a:lnTo>
                <a:lnTo>
                  <a:pt x="805" y="1446"/>
                </a:lnTo>
                <a:lnTo>
                  <a:pt x="806" y="1446"/>
                </a:lnTo>
                <a:lnTo>
                  <a:pt x="810" y="1448"/>
                </a:lnTo>
                <a:lnTo>
                  <a:pt x="812" y="1448"/>
                </a:lnTo>
                <a:lnTo>
                  <a:pt x="814" y="1448"/>
                </a:lnTo>
                <a:lnTo>
                  <a:pt x="816" y="1448"/>
                </a:lnTo>
                <a:lnTo>
                  <a:pt x="818" y="1448"/>
                </a:lnTo>
                <a:lnTo>
                  <a:pt x="820" y="1448"/>
                </a:lnTo>
                <a:lnTo>
                  <a:pt x="824" y="1448"/>
                </a:lnTo>
                <a:lnTo>
                  <a:pt x="826" y="1446"/>
                </a:lnTo>
                <a:lnTo>
                  <a:pt x="826" y="1448"/>
                </a:lnTo>
                <a:lnTo>
                  <a:pt x="828" y="1448"/>
                </a:lnTo>
                <a:lnTo>
                  <a:pt x="830" y="1448"/>
                </a:lnTo>
                <a:lnTo>
                  <a:pt x="833" y="1448"/>
                </a:lnTo>
                <a:lnTo>
                  <a:pt x="835" y="1448"/>
                </a:lnTo>
                <a:lnTo>
                  <a:pt x="837" y="1446"/>
                </a:lnTo>
                <a:lnTo>
                  <a:pt x="839" y="1446"/>
                </a:lnTo>
                <a:lnTo>
                  <a:pt x="843" y="1446"/>
                </a:lnTo>
                <a:lnTo>
                  <a:pt x="845" y="1446"/>
                </a:lnTo>
                <a:lnTo>
                  <a:pt x="847" y="1446"/>
                </a:lnTo>
                <a:lnTo>
                  <a:pt x="849" y="1446"/>
                </a:lnTo>
                <a:lnTo>
                  <a:pt x="853" y="1444"/>
                </a:lnTo>
                <a:lnTo>
                  <a:pt x="858" y="1446"/>
                </a:lnTo>
                <a:lnTo>
                  <a:pt x="860" y="1444"/>
                </a:lnTo>
                <a:lnTo>
                  <a:pt x="862" y="1444"/>
                </a:lnTo>
                <a:lnTo>
                  <a:pt x="864" y="1444"/>
                </a:lnTo>
                <a:lnTo>
                  <a:pt x="866" y="1444"/>
                </a:lnTo>
                <a:lnTo>
                  <a:pt x="868" y="1444"/>
                </a:lnTo>
                <a:lnTo>
                  <a:pt x="870" y="1444"/>
                </a:lnTo>
                <a:lnTo>
                  <a:pt x="872" y="1444"/>
                </a:lnTo>
                <a:lnTo>
                  <a:pt x="874" y="1444"/>
                </a:lnTo>
                <a:lnTo>
                  <a:pt x="876" y="1444"/>
                </a:lnTo>
                <a:lnTo>
                  <a:pt x="878" y="1444"/>
                </a:lnTo>
                <a:lnTo>
                  <a:pt x="879" y="1444"/>
                </a:lnTo>
                <a:lnTo>
                  <a:pt x="881" y="1444"/>
                </a:lnTo>
                <a:lnTo>
                  <a:pt x="883" y="1446"/>
                </a:lnTo>
                <a:lnTo>
                  <a:pt x="885" y="1446"/>
                </a:lnTo>
                <a:lnTo>
                  <a:pt x="887" y="1446"/>
                </a:lnTo>
                <a:lnTo>
                  <a:pt x="889" y="1446"/>
                </a:lnTo>
                <a:lnTo>
                  <a:pt x="891" y="1446"/>
                </a:lnTo>
                <a:lnTo>
                  <a:pt x="893" y="1446"/>
                </a:lnTo>
                <a:lnTo>
                  <a:pt x="895" y="1446"/>
                </a:lnTo>
                <a:lnTo>
                  <a:pt x="897" y="1446"/>
                </a:lnTo>
                <a:lnTo>
                  <a:pt x="899" y="1446"/>
                </a:lnTo>
                <a:lnTo>
                  <a:pt x="901" y="1446"/>
                </a:lnTo>
                <a:lnTo>
                  <a:pt x="902" y="1446"/>
                </a:lnTo>
                <a:lnTo>
                  <a:pt x="906" y="1446"/>
                </a:lnTo>
                <a:lnTo>
                  <a:pt x="908" y="1446"/>
                </a:lnTo>
                <a:lnTo>
                  <a:pt x="910" y="1446"/>
                </a:lnTo>
                <a:lnTo>
                  <a:pt x="914" y="1446"/>
                </a:lnTo>
                <a:lnTo>
                  <a:pt x="918" y="1446"/>
                </a:lnTo>
                <a:lnTo>
                  <a:pt x="920" y="1448"/>
                </a:lnTo>
                <a:lnTo>
                  <a:pt x="922" y="1448"/>
                </a:lnTo>
                <a:lnTo>
                  <a:pt x="924" y="1448"/>
                </a:lnTo>
                <a:lnTo>
                  <a:pt x="927" y="1448"/>
                </a:lnTo>
                <a:lnTo>
                  <a:pt x="929" y="1448"/>
                </a:lnTo>
                <a:lnTo>
                  <a:pt x="931" y="1448"/>
                </a:lnTo>
                <a:lnTo>
                  <a:pt x="933" y="1448"/>
                </a:lnTo>
                <a:lnTo>
                  <a:pt x="935" y="1448"/>
                </a:lnTo>
                <a:lnTo>
                  <a:pt x="937" y="1448"/>
                </a:lnTo>
                <a:lnTo>
                  <a:pt x="939" y="1448"/>
                </a:lnTo>
                <a:lnTo>
                  <a:pt x="941" y="1448"/>
                </a:lnTo>
                <a:lnTo>
                  <a:pt x="943" y="1446"/>
                </a:lnTo>
                <a:lnTo>
                  <a:pt x="945" y="1446"/>
                </a:lnTo>
                <a:lnTo>
                  <a:pt x="949" y="1446"/>
                </a:lnTo>
                <a:lnTo>
                  <a:pt x="952" y="1448"/>
                </a:lnTo>
                <a:lnTo>
                  <a:pt x="954" y="1448"/>
                </a:lnTo>
                <a:lnTo>
                  <a:pt x="954" y="1450"/>
                </a:lnTo>
                <a:lnTo>
                  <a:pt x="958" y="1450"/>
                </a:lnTo>
                <a:lnTo>
                  <a:pt x="964" y="1450"/>
                </a:lnTo>
                <a:lnTo>
                  <a:pt x="968" y="1450"/>
                </a:lnTo>
                <a:lnTo>
                  <a:pt x="970" y="1450"/>
                </a:lnTo>
                <a:lnTo>
                  <a:pt x="972" y="1450"/>
                </a:lnTo>
                <a:lnTo>
                  <a:pt x="974" y="1448"/>
                </a:lnTo>
                <a:lnTo>
                  <a:pt x="975" y="1448"/>
                </a:lnTo>
                <a:lnTo>
                  <a:pt x="979" y="1448"/>
                </a:lnTo>
                <a:lnTo>
                  <a:pt x="981" y="1448"/>
                </a:lnTo>
                <a:lnTo>
                  <a:pt x="983" y="1448"/>
                </a:lnTo>
                <a:lnTo>
                  <a:pt x="985" y="1448"/>
                </a:lnTo>
                <a:lnTo>
                  <a:pt x="987" y="1448"/>
                </a:lnTo>
                <a:lnTo>
                  <a:pt x="989" y="1448"/>
                </a:lnTo>
                <a:lnTo>
                  <a:pt x="991" y="1448"/>
                </a:lnTo>
                <a:lnTo>
                  <a:pt x="993" y="1448"/>
                </a:lnTo>
                <a:lnTo>
                  <a:pt x="997" y="1448"/>
                </a:lnTo>
                <a:lnTo>
                  <a:pt x="999" y="1448"/>
                </a:lnTo>
                <a:lnTo>
                  <a:pt x="1000" y="1448"/>
                </a:lnTo>
                <a:lnTo>
                  <a:pt x="1002" y="1448"/>
                </a:lnTo>
                <a:lnTo>
                  <a:pt x="1004" y="1446"/>
                </a:lnTo>
                <a:lnTo>
                  <a:pt x="1006" y="1446"/>
                </a:lnTo>
                <a:lnTo>
                  <a:pt x="1008" y="1446"/>
                </a:lnTo>
                <a:lnTo>
                  <a:pt x="1010" y="1446"/>
                </a:lnTo>
                <a:lnTo>
                  <a:pt x="1012" y="1446"/>
                </a:lnTo>
                <a:lnTo>
                  <a:pt x="1014" y="1446"/>
                </a:lnTo>
                <a:lnTo>
                  <a:pt x="1018" y="1444"/>
                </a:lnTo>
                <a:lnTo>
                  <a:pt x="1020" y="1444"/>
                </a:lnTo>
                <a:lnTo>
                  <a:pt x="1023" y="1444"/>
                </a:lnTo>
                <a:lnTo>
                  <a:pt x="1025" y="1444"/>
                </a:lnTo>
                <a:lnTo>
                  <a:pt x="1029" y="1444"/>
                </a:lnTo>
                <a:lnTo>
                  <a:pt x="1033" y="1444"/>
                </a:lnTo>
                <a:lnTo>
                  <a:pt x="1035" y="1444"/>
                </a:lnTo>
                <a:lnTo>
                  <a:pt x="1037" y="1444"/>
                </a:lnTo>
                <a:lnTo>
                  <a:pt x="1039" y="1444"/>
                </a:lnTo>
                <a:lnTo>
                  <a:pt x="1041" y="1444"/>
                </a:lnTo>
                <a:lnTo>
                  <a:pt x="1043" y="1444"/>
                </a:lnTo>
                <a:lnTo>
                  <a:pt x="1045" y="1444"/>
                </a:lnTo>
                <a:lnTo>
                  <a:pt x="1047" y="1444"/>
                </a:lnTo>
                <a:lnTo>
                  <a:pt x="1048" y="1444"/>
                </a:lnTo>
                <a:lnTo>
                  <a:pt x="1052" y="1446"/>
                </a:lnTo>
                <a:lnTo>
                  <a:pt x="1054" y="1446"/>
                </a:lnTo>
                <a:lnTo>
                  <a:pt x="1056" y="1446"/>
                </a:lnTo>
                <a:lnTo>
                  <a:pt x="1060" y="1446"/>
                </a:lnTo>
                <a:lnTo>
                  <a:pt x="1062" y="1446"/>
                </a:lnTo>
                <a:lnTo>
                  <a:pt x="1064" y="1448"/>
                </a:lnTo>
                <a:lnTo>
                  <a:pt x="1066" y="1448"/>
                </a:lnTo>
                <a:lnTo>
                  <a:pt x="1071" y="1450"/>
                </a:lnTo>
                <a:lnTo>
                  <a:pt x="1075" y="1450"/>
                </a:lnTo>
                <a:lnTo>
                  <a:pt x="1077" y="1450"/>
                </a:lnTo>
                <a:lnTo>
                  <a:pt x="1083" y="1448"/>
                </a:lnTo>
                <a:lnTo>
                  <a:pt x="1085" y="1448"/>
                </a:lnTo>
                <a:lnTo>
                  <a:pt x="1087" y="1448"/>
                </a:lnTo>
                <a:lnTo>
                  <a:pt x="1087" y="1450"/>
                </a:lnTo>
                <a:lnTo>
                  <a:pt x="1089" y="1450"/>
                </a:lnTo>
                <a:lnTo>
                  <a:pt x="1091" y="1452"/>
                </a:lnTo>
                <a:lnTo>
                  <a:pt x="1093" y="1452"/>
                </a:lnTo>
                <a:lnTo>
                  <a:pt x="1095" y="1452"/>
                </a:lnTo>
                <a:lnTo>
                  <a:pt x="1096" y="1452"/>
                </a:lnTo>
                <a:lnTo>
                  <a:pt x="1098" y="1452"/>
                </a:lnTo>
                <a:lnTo>
                  <a:pt x="1100" y="1452"/>
                </a:lnTo>
                <a:lnTo>
                  <a:pt x="1102" y="1452"/>
                </a:lnTo>
                <a:lnTo>
                  <a:pt x="1104" y="1452"/>
                </a:lnTo>
                <a:lnTo>
                  <a:pt x="1106" y="1450"/>
                </a:lnTo>
                <a:lnTo>
                  <a:pt x="1108" y="1450"/>
                </a:lnTo>
                <a:lnTo>
                  <a:pt x="1108" y="1452"/>
                </a:lnTo>
                <a:lnTo>
                  <a:pt x="1110" y="1452"/>
                </a:lnTo>
                <a:lnTo>
                  <a:pt x="1112" y="1452"/>
                </a:lnTo>
                <a:lnTo>
                  <a:pt x="1112" y="1454"/>
                </a:lnTo>
                <a:lnTo>
                  <a:pt x="1114" y="1454"/>
                </a:lnTo>
                <a:lnTo>
                  <a:pt x="1116" y="1454"/>
                </a:lnTo>
                <a:lnTo>
                  <a:pt x="1118" y="1454"/>
                </a:lnTo>
                <a:lnTo>
                  <a:pt x="1119" y="1452"/>
                </a:lnTo>
                <a:lnTo>
                  <a:pt x="1121" y="1452"/>
                </a:lnTo>
                <a:lnTo>
                  <a:pt x="1123" y="1452"/>
                </a:lnTo>
                <a:lnTo>
                  <a:pt x="1125" y="1452"/>
                </a:lnTo>
                <a:lnTo>
                  <a:pt x="1125" y="1450"/>
                </a:lnTo>
                <a:lnTo>
                  <a:pt x="1127" y="1450"/>
                </a:lnTo>
                <a:lnTo>
                  <a:pt x="1129" y="1452"/>
                </a:lnTo>
                <a:lnTo>
                  <a:pt x="1133" y="1452"/>
                </a:lnTo>
                <a:lnTo>
                  <a:pt x="1135" y="1452"/>
                </a:lnTo>
                <a:lnTo>
                  <a:pt x="1139" y="1454"/>
                </a:lnTo>
                <a:lnTo>
                  <a:pt x="1141" y="1455"/>
                </a:lnTo>
                <a:lnTo>
                  <a:pt x="1154" y="1457"/>
                </a:lnTo>
                <a:lnTo>
                  <a:pt x="1160" y="1461"/>
                </a:lnTo>
                <a:lnTo>
                  <a:pt x="1167" y="1461"/>
                </a:lnTo>
                <a:lnTo>
                  <a:pt x="1171" y="1461"/>
                </a:lnTo>
                <a:lnTo>
                  <a:pt x="1175" y="1461"/>
                </a:lnTo>
                <a:lnTo>
                  <a:pt x="1177" y="1463"/>
                </a:lnTo>
                <a:lnTo>
                  <a:pt x="1181" y="1463"/>
                </a:lnTo>
                <a:lnTo>
                  <a:pt x="1183" y="1465"/>
                </a:lnTo>
                <a:lnTo>
                  <a:pt x="1189" y="1465"/>
                </a:lnTo>
                <a:lnTo>
                  <a:pt x="1191" y="1467"/>
                </a:lnTo>
                <a:lnTo>
                  <a:pt x="1202" y="1469"/>
                </a:lnTo>
                <a:lnTo>
                  <a:pt x="1208" y="1471"/>
                </a:lnTo>
                <a:lnTo>
                  <a:pt x="1210" y="1469"/>
                </a:lnTo>
                <a:lnTo>
                  <a:pt x="1215" y="1471"/>
                </a:lnTo>
                <a:lnTo>
                  <a:pt x="1219" y="1473"/>
                </a:lnTo>
                <a:lnTo>
                  <a:pt x="1225" y="1473"/>
                </a:lnTo>
                <a:lnTo>
                  <a:pt x="1227" y="1473"/>
                </a:lnTo>
                <a:lnTo>
                  <a:pt x="1229" y="1473"/>
                </a:lnTo>
                <a:lnTo>
                  <a:pt x="1231" y="1473"/>
                </a:lnTo>
                <a:lnTo>
                  <a:pt x="1233" y="1475"/>
                </a:lnTo>
                <a:lnTo>
                  <a:pt x="1235" y="1475"/>
                </a:lnTo>
                <a:lnTo>
                  <a:pt x="1237" y="1475"/>
                </a:lnTo>
                <a:lnTo>
                  <a:pt x="1239" y="1475"/>
                </a:lnTo>
                <a:lnTo>
                  <a:pt x="1242" y="1475"/>
                </a:lnTo>
                <a:lnTo>
                  <a:pt x="1246" y="1475"/>
                </a:lnTo>
                <a:lnTo>
                  <a:pt x="1248" y="1477"/>
                </a:lnTo>
                <a:lnTo>
                  <a:pt x="1254" y="1475"/>
                </a:lnTo>
                <a:lnTo>
                  <a:pt x="1256" y="1475"/>
                </a:lnTo>
                <a:lnTo>
                  <a:pt x="1258" y="1475"/>
                </a:lnTo>
                <a:lnTo>
                  <a:pt x="1260" y="1475"/>
                </a:lnTo>
                <a:lnTo>
                  <a:pt x="1264" y="1475"/>
                </a:lnTo>
                <a:lnTo>
                  <a:pt x="1265" y="1477"/>
                </a:lnTo>
                <a:lnTo>
                  <a:pt x="1269" y="1480"/>
                </a:lnTo>
                <a:lnTo>
                  <a:pt x="1271" y="1480"/>
                </a:lnTo>
                <a:lnTo>
                  <a:pt x="1281" y="1484"/>
                </a:lnTo>
                <a:lnTo>
                  <a:pt x="1283" y="1486"/>
                </a:lnTo>
                <a:lnTo>
                  <a:pt x="1288" y="1488"/>
                </a:lnTo>
                <a:lnTo>
                  <a:pt x="1290" y="1488"/>
                </a:lnTo>
                <a:lnTo>
                  <a:pt x="1290" y="1490"/>
                </a:lnTo>
                <a:lnTo>
                  <a:pt x="1292" y="1490"/>
                </a:lnTo>
                <a:lnTo>
                  <a:pt x="1292" y="1492"/>
                </a:lnTo>
                <a:lnTo>
                  <a:pt x="1290" y="1492"/>
                </a:lnTo>
                <a:lnTo>
                  <a:pt x="1290" y="1494"/>
                </a:lnTo>
                <a:lnTo>
                  <a:pt x="1290" y="1496"/>
                </a:lnTo>
                <a:lnTo>
                  <a:pt x="1287" y="1494"/>
                </a:lnTo>
                <a:lnTo>
                  <a:pt x="1285" y="1496"/>
                </a:lnTo>
                <a:lnTo>
                  <a:pt x="1283" y="1496"/>
                </a:lnTo>
                <a:lnTo>
                  <a:pt x="1283" y="1498"/>
                </a:lnTo>
                <a:lnTo>
                  <a:pt x="1287" y="1498"/>
                </a:lnTo>
                <a:lnTo>
                  <a:pt x="1288" y="1498"/>
                </a:lnTo>
                <a:lnTo>
                  <a:pt x="1288" y="1500"/>
                </a:lnTo>
                <a:lnTo>
                  <a:pt x="1290" y="1502"/>
                </a:lnTo>
                <a:lnTo>
                  <a:pt x="1290" y="1503"/>
                </a:lnTo>
                <a:lnTo>
                  <a:pt x="1292" y="1503"/>
                </a:lnTo>
                <a:lnTo>
                  <a:pt x="1294" y="1503"/>
                </a:lnTo>
                <a:lnTo>
                  <a:pt x="1294" y="1505"/>
                </a:lnTo>
                <a:lnTo>
                  <a:pt x="1298" y="1503"/>
                </a:lnTo>
                <a:lnTo>
                  <a:pt x="1300" y="1503"/>
                </a:lnTo>
                <a:lnTo>
                  <a:pt x="1302" y="1503"/>
                </a:lnTo>
                <a:lnTo>
                  <a:pt x="1302" y="1505"/>
                </a:lnTo>
                <a:lnTo>
                  <a:pt x="1304" y="1505"/>
                </a:lnTo>
                <a:lnTo>
                  <a:pt x="1306" y="1507"/>
                </a:lnTo>
                <a:lnTo>
                  <a:pt x="1310" y="1511"/>
                </a:lnTo>
                <a:lnTo>
                  <a:pt x="1315" y="1515"/>
                </a:lnTo>
                <a:lnTo>
                  <a:pt x="1315" y="1517"/>
                </a:lnTo>
                <a:lnTo>
                  <a:pt x="1317" y="1517"/>
                </a:lnTo>
                <a:lnTo>
                  <a:pt x="1319" y="1519"/>
                </a:lnTo>
                <a:lnTo>
                  <a:pt x="1321" y="1521"/>
                </a:lnTo>
                <a:lnTo>
                  <a:pt x="1325" y="1525"/>
                </a:lnTo>
                <a:lnTo>
                  <a:pt x="1327" y="1527"/>
                </a:lnTo>
                <a:lnTo>
                  <a:pt x="1329" y="1528"/>
                </a:lnTo>
                <a:lnTo>
                  <a:pt x="1331" y="1528"/>
                </a:lnTo>
                <a:lnTo>
                  <a:pt x="1333" y="1528"/>
                </a:lnTo>
                <a:lnTo>
                  <a:pt x="1335" y="1530"/>
                </a:lnTo>
                <a:lnTo>
                  <a:pt x="1336" y="1530"/>
                </a:lnTo>
                <a:lnTo>
                  <a:pt x="1340" y="1532"/>
                </a:lnTo>
                <a:lnTo>
                  <a:pt x="1342" y="1532"/>
                </a:lnTo>
                <a:lnTo>
                  <a:pt x="1344" y="1534"/>
                </a:lnTo>
                <a:lnTo>
                  <a:pt x="1346" y="1534"/>
                </a:lnTo>
                <a:lnTo>
                  <a:pt x="1348" y="1536"/>
                </a:lnTo>
                <a:lnTo>
                  <a:pt x="1350" y="1538"/>
                </a:lnTo>
                <a:lnTo>
                  <a:pt x="1358" y="1544"/>
                </a:lnTo>
                <a:lnTo>
                  <a:pt x="1360" y="1546"/>
                </a:lnTo>
                <a:lnTo>
                  <a:pt x="1361" y="1548"/>
                </a:lnTo>
                <a:lnTo>
                  <a:pt x="1363" y="1548"/>
                </a:lnTo>
                <a:lnTo>
                  <a:pt x="1363" y="1550"/>
                </a:lnTo>
                <a:lnTo>
                  <a:pt x="1365" y="1550"/>
                </a:lnTo>
                <a:lnTo>
                  <a:pt x="1367" y="1550"/>
                </a:lnTo>
                <a:lnTo>
                  <a:pt x="1367" y="1551"/>
                </a:lnTo>
                <a:lnTo>
                  <a:pt x="1369" y="1551"/>
                </a:lnTo>
                <a:lnTo>
                  <a:pt x="1371" y="1553"/>
                </a:lnTo>
                <a:lnTo>
                  <a:pt x="1371" y="1555"/>
                </a:lnTo>
                <a:lnTo>
                  <a:pt x="1373" y="1555"/>
                </a:lnTo>
                <a:lnTo>
                  <a:pt x="1375" y="1557"/>
                </a:lnTo>
                <a:lnTo>
                  <a:pt x="1377" y="1559"/>
                </a:lnTo>
                <a:lnTo>
                  <a:pt x="1379" y="1559"/>
                </a:lnTo>
                <a:lnTo>
                  <a:pt x="1381" y="1559"/>
                </a:lnTo>
                <a:lnTo>
                  <a:pt x="1381" y="1561"/>
                </a:lnTo>
                <a:lnTo>
                  <a:pt x="1383" y="1563"/>
                </a:lnTo>
                <a:lnTo>
                  <a:pt x="1384" y="1563"/>
                </a:lnTo>
                <a:lnTo>
                  <a:pt x="1386" y="1563"/>
                </a:lnTo>
                <a:lnTo>
                  <a:pt x="1388" y="1565"/>
                </a:lnTo>
                <a:lnTo>
                  <a:pt x="1390" y="1565"/>
                </a:lnTo>
                <a:lnTo>
                  <a:pt x="1392" y="1565"/>
                </a:lnTo>
                <a:lnTo>
                  <a:pt x="1394" y="1565"/>
                </a:lnTo>
                <a:lnTo>
                  <a:pt x="1396" y="1565"/>
                </a:lnTo>
                <a:lnTo>
                  <a:pt x="1398" y="1567"/>
                </a:lnTo>
                <a:lnTo>
                  <a:pt x="1400" y="1567"/>
                </a:lnTo>
                <a:lnTo>
                  <a:pt x="1402" y="1567"/>
                </a:lnTo>
                <a:lnTo>
                  <a:pt x="1404" y="1567"/>
                </a:lnTo>
                <a:lnTo>
                  <a:pt x="1406" y="1567"/>
                </a:lnTo>
                <a:lnTo>
                  <a:pt x="1408" y="1567"/>
                </a:lnTo>
                <a:lnTo>
                  <a:pt x="1408" y="1565"/>
                </a:lnTo>
                <a:lnTo>
                  <a:pt x="1409" y="1565"/>
                </a:lnTo>
                <a:lnTo>
                  <a:pt x="1411" y="1565"/>
                </a:lnTo>
                <a:lnTo>
                  <a:pt x="1413" y="1565"/>
                </a:lnTo>
                <a:lnTo>
                  <a:pt x="1413" y="1563"/>
                </a:lnTo>
                <a:lnTo>
                  <a:pt x="1415" y="1563"/>
                </a:lnTo>
                <a:lnTo>
                  <a:pt x="1415" y="1561"/>
                </a:lnTo>
                <a:lnTo>
                  <a:pt x="1417" y="1561"/>
                </a:lnTo>
                <a:lnTo>
                  <a:pt x="1417" y="1559"/>
                </a:lnTo>
                <a:lnTo>
                  <a:pt x="1419" y="1557"/>
                </a:lnTo>
                <a:lnTo>
                  <a:pt x="1421" y="1555"/>
                </a:lnTo>
                <a:lnTo>
                  <a:pt x="1423" y="1555"/>
                </a:lnTo>
                <a:lnTo>
                  <a:pt x="1425" y="1553"/>
                </a:lnTo>
                <a:lnTo>
                  <a:pt x="1427" y="1553"/>
                </a:lnTo>
                <a:lnTo>
                  <a:pt x="1429" y="1553"/>
                </a:lnTo>
                <a:lnTo>
                  <a:pt x="1431" y="1553"/>
                </a:lnTo>
                <a:lnTo>
                  <a:pt x="1432" y="1553"/>
                </a:lnTo>
                <a:lnTo>
                  <a:pt x="1434" y="1551"/>
                </a:lnTo>
                <a:lnTo>
                  <a:pt x="1438" y="1551"/>
                </a:lnTo>
                <a:lnTo>
                  <a:pt x="1440" y="1550"/>
                </a:lnTo>
                <a:lnTo>
                  <a:pt x="1444" y="1548"/>
                </a:lnTo>
                <a:lnTo>
                  <a:pt x="1446" y="1548"/>
                </a:lnTo>
                <a:lnTo>
                  <a:pt x="1448" y="1548"/>
                </a:lnTo>
                <a:lnTo>
                  <a:pt x="1450" y="1548"/>
                </a:lnTo>
                <a:lnTo>
                  <a:pt x="1450" y="1546"/>
                </a:lnTo>
                <a:lnTo>
                  <a:pt x="1452" y="1546"/>
                </a:lnTo>
                <a:lnTo>
                  <a:pt x="1454" y="1546"/>
                </a:lnTo>
                <a:lnTo>
                  <a:pt x="1454" y="1544"/>
                </a:lnTo>
                <a:lnTo>
                  <a:pt x="1456" y="1544"/>
                </a:lnTo>
                <a:lnTo>
                  <a:pt x="1457" y="1544"/>
                </a:lnTo>
                <a:lnTo>
                  <a:pt x="1459" y="1544"/>
                </a:lnTo>
                <a:lnTo>
                  <a:pt x="1461" y="1544"/>
                </a:lnTo>
                <a:lnTo>
                  <a:pt x="1463" y="1542"/>
                </a:lnTo>
                <a:lnTo>
                  <a:pt x="1465" y="1542"/>
                </a:lnTo>
                <a:lnTo>
                  <a:pt x="1465" y="1540"/>
                </a:lnTo>
                <a:lnTo>
                  <a:pt x="1467" y="1540"/>
                </a:lnTo>
                <a:lnTo>
                  <a:pt x="1469" y="1538"/>
                </a:lnTo>
                <a:lnTo>
                  <a:pt x="1471" y="1538"/>
                </a:lnTo>
                <a:lnTo>
                  <a:pt x="1471" y="1536"/>
                </a:lnTo>
                <a:lnTo>
                  <a:pt x="1473" y="1536"/>
                </a:lnTo>
                <a:lnTo>
                  <a:pt x="1475" y="1536"/>
                </a:lnTo>
                <a:lnTo>
                  <a:pt x="1477" y="1536"/>
                </a:lnTo>
                <a:lnTo>
                  <a:pt x="1479" y="1536"/>
                </a:lnTo>
                <a:lnTo>
                  <a:pt x="1482" y="1536"/>
                </a:lnTo>
                <a:lnTo>
                  <a:pt x="1484" y="1536"/>
                </a:lnTo>
                <a:lnTo>
                  <a:pt x="1486" y="1536"/>
                </a:lnTo>
                <a:lnTo>
                  <a:pt x="1486" y="1534"/>
                </a:lnTo>
                <a:lnTo>
                  <a:pt x="1488" y="1534"/>
                </a:lnTo>
                <a:lnTo>
                  <a:pt x="1490" y="1534"/>
                </a:lnTo>
                <a:lnTo>
                  <a:pt x="1490" y="1532"/>
                </a:lnTo>
                <a:lnTo>
                  <a:pt x="1492" y="1532"/>
                </a:lnTo>
                <a:lnTo>
                  <a:pt x="1494" y="1530"/>
                </a:lnTo>
                <a:lnTo>
                  <a:pt x="1496" y="1530"/>
                </a:lnTo>
                <a:lnTo>
                  <a:pt x="1498" y="1530"/>
                </a:lnTo>
                <a:lnTo>
                  <a:pt x="1500" y="1530"/>
                </a:lnTo>
                <a:lnTo>
                  <a:pt x="1500" y="1532"/>
                </a:lnTo>
                <a:lnTo>
                  <a:pt x="1502" y="1530"/>
                </a:lnTo>
                <a:lnTo>
                  <a:pt x="1504" y="1530"/>
                </a:lnTo>
                <a:lnTo>
                  <a:pt x="1505" y="1530"/>
                </a:lnTo>
                <a:lnTo>
                  <a:pt x="1507" y="1530"/>
                </a:lnTo>
                <a:lnTo>
                  <a:pt x="1509" y="1530"/>
                </a:lnTo>
                <a:lnTo>
                  <a:pt x="1511" y="1528"/>
                </a:lnTo>
                <a:lnTo>
                  <a:pt x="1513" y="1528"/>
                </a:lnTo>
                <a:lnTo>
                  <a:pt x="1515" y="1528"/>
                </a:lnTo>
                <a:lnTo>
                  <a:pt x="1517" y="1528"/>
                </a:lnTo>
                <a:lnTo>
                  <a:pt x="1519" y="1528"/>
                </a:lnTo>
                <a:lnTo>
                  <a:pt x="1521" y="1528"/>
                </a:lnTo>
                <a:lnTo>
                  <a:pt x="1523" y="1528"/>
                </a:lnTo>
                <a:lnTo>
                  <a:pt x="1525" y="1527"/>
                </a:lnTo>
                <a:lnTo>
                  <a:pt x="1527" y="1527"/>
                </a:lnTo>
                <a:lnTo>
                  <a:pt x="1529" y="1527"/>
                </a:lnTo>
                <a:lnTo>
                  <a:pt x="1530" y="1528"/>
                </a:lnTo>
                <a:lnTo>
                  <a:pt x="1532" y="1528"/>
                </a:lnTo>
                <a:lnTo>
                  <a:pt x="1534" y="1528"/>
                </a:lnTo>
                <a:lnTo>
                  <a:pt x="1536" y="1528"/>
                </a:lnTo>
                <a:lnTo>
                  <a:pt x="1536" y="1527"/>
                </a:lnTo>
                <a:lnTo>
                  <a:pt x="1538" y="1527"/>
                </a:lnTo>
                <a:lnTo>
                  <a:pt x="1540" y="1527"/>
                </a:lnTo>
                <a:lnTo>
                  <a:pt x="1542" y="1527"/>
                </a:lnTo>
                <a:lnTo>
                  <a:pt x="1544" y="1527"/>
                </a:lnTo>
                <a:lnTo>
                  <a:pt x="1546" y="1527"/>
                </a:lnTo>
                <a:lnTo>
                  <a:pt x="1548" y="1528"/>
                </a:lnTo>
                <a:lnTo>
                  <a:pt x="1550" y="1528"/>
                </a:lnTo>
                <a:lnTo>
                  <a:pt x="1552" y="1528"/>
                </a:lnTo>
                <a:lnTo>
                  <a:pt x="1553" y="1528"/>
                </a:lnTo>
                <a:lnTo>
                  <a:pt x="1555" y="1528"/>
                </a:lnTo>
                <a:lnTo>
                  <a:pt x="1557" y="1528"/>
                </a:lnTo>
                <a:lnTo>
                  <a:pt x="1559" y="1528"/>
                </a:lnTo>
                <a:lnTo>
                  <a:pt x="1561" y="1528"/>
                </a:lnTo>
                <a:lnTo>
                  <a:pt x="1563" y="1528"/>
                </a:lnTo>
                <a:lnTo>
                  <a:pt x="1565" y="1530"/>
                </a:lnTo>
                <a:lnTo>
                  <a:pt x="1569" y="1528"/>
                </a:lnTo>
                <a:lnTo>
                  <a:pt x="1571" y="1528"/>
                </a:lnTo>
                <a:lnTo>
                  <a:pt x="1573" y="1528"/>
                </a:lnTo>
                <a:lnTo>
                  <a:pt x="1573" y="1530"/>
                </a:lnTo>
                <a:lnTo>
                  <a:pt x="1575" y="1530"/>
                </a:lnTo>
                <a:lnTo>
                  <a:pt x="1577" y="1528"/>
                </a:lnTo>
                <a:lnTo>
                  <a:pt x="1578" y="1528"/>
                </a:lnTo>
                <a:lnTo>
                  <a:pt x="1582" y="1528"/>
                </a:lnTo>
                <a:lnTo>
                  <a:pt x="1584" y="1528"/>
                </a:lnTo>
                <a:lnTo>
                  <a:pt x="1586" y="1528"/>
                </a:lnTo>
                <a:lnTo>
                  <a:pt x="1586" y="1527"/>
                </a:lnTo>
                <a:lnTo>
                  <a:pt x="1588" y="1527"/>
                </a:lnTo>
                <a:lnTo>
                  <a:pt x="1590" y="1527"/>
                </a:lnTo>
                <a:lnTo>
                  <a:pt x="1592" y="1527"/>
                </a:lnTo>
                <a:lnTo>
                  <a:pt x="1594" y="1527"/>
                </a:lnTo>
                <a:lnTo>
                  <a:pt x="1598" y="1527"/>
                </a:lnTo>
                <a:lnTo>
                  <a:pt x="1600" y="1527"/>
                </a:lnTo>
                <a:lnTo>
                  <a:pt x="1600" y="1525"/>
                </a:lnTo>
                <a:lnTo>
                  <a:pt x="1603" y="1525"/>
                </a:lnTo>
                <a:lnTo>
                  <a:pt x="1605" y="1525"/>
                </a:lnTo>
                <a:lnTo>
                  <a:pt x="1607" y="1525"/>
                </a:lnTo>
                <a:lnTo>
                  <a:pt x="1607" y="1523"/>
                </a:lnTo>
                <a:lnTo>
                  <a:pt x="1609" y="1523"/>
                </a:lnTo>
                <a:lnTo>
                  <a:pt x="1611" y="1525"/>
                </a:lnTo>
                <a:lnTo>
                  <a:pt x="1613" y="1525"/>
                </a:lnTo>
                <a:lnTo>
                  <a:pt x="1615" y="1525"/>
                </a:lnTo>
                <a:lnTo>
                  <a:pt x="1617" y="1525"/>
                </a:lnTo>
                <a:lnTo>
                  <a:pt x="1619" y="1525"/>
                </a:lnTo>
                <a:lnTo>
                  <a:pt x="1621" y="1525"/>
                </a:lnTo>
                <a:lnTo>
                  <a:pt x="1623" y="1523"/>
                </a:lnTo>
                <a:lnTo>
                  <a:pt x="1625" y="1523"/>
                </a:lnTo>
                <a:lnTo>
                  <a:pt x="1626" y="1525"/>
                </a:lnTo>
                <a:lnTo>
                  <a:pt x="1628" y="1525"/>
                </a:lnTo>
                <a:lnTo>
                  <a:pt x="1628" y="1527"/>
                </a:lnTo>
                <a:lnTo>
                  <a:pt x="1630" y="1527"/>
                </a:lnTo>
                <a:lnTo>
                  <a:pt x="1632" y="1527"/>
                </a:lnTo>
                <a:lnTo>
                  <a:pt x="1634" y="1527"/>
                </a:lnTo>
                <a:lnTo>
                  <a:pt x="1636" y="1525"/>
                </a:lnTo>
                <a:lnTo>
                  <a:pt x="1638" y="1525"/>
                </a:lnTo>
                <a:lnTo>
                  <a:pt x="1640" y="1523"/>
                </a:lnTo>
                <a:lnTo>
                  <a:pt x="1644" y="1523"/>
                </a:lnTo>
                <a:lnTo>
                  <a:pt x="1646" y="1521"/>
                </a:lnTo>
                <a:lnTo>
                  <a:pt x="1648" y="1521"/>
                </a:lnTo>
                <a:lnTo>
                  <a:pt x="1648" y="1519"/>
                </a:lnTo>
                <a:lnTo>
                  <a:pt x="1649" y="1519"/>
                </a:lnTo>
                <a:lnTo>
                  <a:pt x="1651" y="1519"/>
                </a:lnTo>
                <a:lnTo>
                  <a:pt x="1651" y="1521"/>
                </a:lnTo>
                <a:lnTo>
                  <a:pt x="1653" y="1521"/>
                </a:lnTo>
                <a:lnTo>
                  <a:pt x="1655" y="1521"/>
                </a:lnTo>
                <a:lnTo>
                  <a:pt x="1657" y="1523"/>
                </a:lnTo>
                <a:lnTo>
                  <a:pt x="1659" y="1523"/>
                </a:lnTo>
                <a:lnTo>
                  <a:pt x="1665" y="1521"/>
                </a:lnTo>
                <a:lnTo>
                  <a:pt x="1667" y="1521"/>
                </a:lnTo>
                <a:lnTo>
                  <a:pt x="1669" y="1521"/>
                </a:lnTo>
                <a:lnTo>
                  <a:pt x="1671" y="1521"/>
                </a:lnTo>
                <a:lnTo>
                  <a:pt x="1673" y="1521"/>
                </a:lnTo>
                <a:lnTo>
                  <a:pt x="1673" y="1519"/>
                </a:lnTo>
                <a:lnTo>
                  <a:pt x="1674" y="1519"/>
                </a:lnTo>
                <a:lnTo>
                  <a:pt x="1676" y="1519"/>
                </a:lnTo>
                <a:lnTo>
                  <a:pt x="1678" y="1521"/>
                </a:lnTo>
                <a:lnTo>
                  <a:pt x="1680" y="1521"/>
                </a:lnTo>
                <a:lnTo>
                  <a:pt x="1682" y="1523"/>
                </a:lnTo>
                <a:lnTo>
                  <a:pt x="1684" y="1523"/>
                </a:lnTo>
                <a:lnTo>
                  <a:pt x="1686" y="1523"/>
                </a:lnTo>
                <a:lnTo>
                  <a:pt x="1686" y="1525"/>
                </a:lnTo>
                <a:lnTo>
                  <a:pt x="1688" y="1525"/>
                </a:lnTo>
                <a:lnTo>
                  <a:pt x="1690" y="1525"/>
                </a:lnTo>
                <a:lnTo>
                  <a:pt x="1692" y="1525"/>
                </a:lnTo>
                <a:lnTo>
                  <a:pt x="1692" y="1527"/>
                </a:lnTo>
                <a:lnTo>
                  <a:pt x="1694" y="1527"/>
                </a:lnTo>
                <a:lnTo>
                  <a:pt x="1696" y="1527"/>
                </a:lnTo>
                <a:lnTo>
                  <a:pt x="1697" y="1525"/>
                </a:lnTo>
                <a:lnTo>
                  <a:pt x="1699" y="1525"/>
                </a:lnTo>
                <a:lnTo>
                  <a:pt x="1699" y="1527"/>
                </a:lnTo>
                <a:lnTo>
                  <a:pt x="1701" y="1528"/>
                </a:lnTo>
                <a:lnTo>
                  <a:pt x="1705" y="1528"/>
                </a:lnTo>
                <a:lnTo>
                  <a:pt x="1707" y="1530"/>
                </a:lnTo>
                <a:lnTo>
                  <a:pt x="1709" y="1530"/>
                </a:lnTo>
                <a:lnTo>
                  <a:pt x="1711" y="1530"/>
                </a:lnTo>
                <a:lnTo>
                  <a:pt x="1713" y="1530"/>
                </a:lnTo>
                <a:lnTo>
                  <a:pt x="1713" y="1532"/>
                </a:lnTo>
                <a:lnTo>
                  <a:pt x="1715" y="1534"/>
                </a:lnTo>
                <a:lnTo>
                  <a:pt x="1719" y="1536"/>
                </a:lnTo>
                <a:lnTo>
                  <a:pt x="1721" y="1534"/>
                </a:lnTo>
                <a:lnTo>
                  <a:pt x="1722" y="1534"/>
                </a:lnTo>
                <a:lnTo>
                  <a:pt x="1724" y="1534"/>
                </a:lnTo>
                <a:lnTo>
                  <a:pt x="1724" y="1536"/>
                </a:lnTo>
                <a:lnTo>
                  <a:pt x="1726" y="1536"/>
                </a:lnTo>
                <a:lnTo>
                  <a:pt x="1730" y="1536"/>
                </a:lnTo>
                <a:lnTo>
                  <a:pt x="1732" y="1534"/>
                </a:lnTo>
                <a:lnTo>
                  <a:pt x="1734" y="1536"/>
                </a:lnTo>
                <a:lnTo>
                  <a:pt x="1738" y="1534"/>
                </a:lnTo>
                <a:lnTo>
                  <a:pt x="1742" y="1534"/>
                </a:lnTo>
                <a:lnTo>
                  <a:pt x="1744" y="1534"/>
                </a:lnTo>
                <a:lnTo>
                  <a:pt x="1746" y="1534"/>
                </a:lnTo>
                <a:lnTo>
                  <a:pt x="1747" y="1532"/>
                </a:lnTo>
                <a:lnTo>
                  <a:pt x="1749" y="1532"/>
                </a:lnTo>
                <a:lnTo>
                  <a:pt x="1751" y="1532"/>
                </a:lnTo>
                <a:lnTo>
                  <a:pt x="1753" y="1532"/>
                </a:lnTo>
                <a:lnTo>
                  <a:pt x="1755" y="1532"/>
                </a:lnTo>
                <a:lnTo>
                  <a:pt x="1757" y="1532"/>
                </a:lnTo>
                <a:lnTo>
                  <a:pt x="1759" y="1532"/>
                </a:lnTo>
                <a:lnTo>
                  <a:pt x="1757" y="1534"/>
                </a:lnTo>
                <a:lnTo>
                  <a:pt x="1755" y="1534"/>
                </a:lnTo>
                <a:lnTo>
                  <a:pt x="1755" y="1536"/>
                </a:lnTo>
                <a:lnTo>
                  <a:pt x="1753" y="1536"/>
                </a:lnTo>
                <a:lnTo>
                  <a:pt x="1751" y="1538"/>
                </a:lnTo>
                <a:lnTo>
                  <a:pt x="1749" y="1538"/>
                </a:lnTo>
                <a:lnTo>
                  <a:pt x="1747" y="1538"/>
                </a:lnTo>
                <a:lnTo>
                  <a:pt x="1747" y="1542"/>
                </a:lnTo>
                <a:lnTo>
                  <a:pt x="1747" y="1544"/>
                </a:lnTo>
                <a:lnTo>
                  <a:pt x="1749" y="1544"/>
                </a:lnTo>
                <a:lnTo>
                  <a:pt x="1749" y="1546"/>
                </a:lnTo>
                <a:lnTo>
                  <a:pt x="1751" y="1548"/>
                </a:lnTo>
                <a:lnTo>
                  <a:pt x="1753" y="1550"/>
                </a:lnTo>
                <a:lnTo>
                  <a:pt x="1755" y="1550"/>
                </a:lnTo>
                <a:lnTo>
                  <a:pt x="1755" y="1551"/>
                </a:lnTo>
                <a:lnTo>
                  <a:pt x="1757" y="1553"/>
                </a:lnTo>
                <a:lnTo>
                  <a:pt x="1759" y="1555"/>
                </a:lnTo>
                <a:lnTo>
                  <a:pt x="1759" y="1553"/>
                </a:lnTo>
                <a:lnTo>
                  <a:pt x="1761" y="1551"/>
                </a:lnTo>
                <a:lnTo>
                  <a:pt x="1761" y="1553"/>
                </a:lnTo>
                <a:lnTo>
                  <a:pt x="1761" y="1555"/>
                </a:lnTo>
                <a:lnTo>
                  <a:pt x="1765" y="1557"/>
                </a:lnTo>
                <a:lnTo>
                  <a:pt x="1765" y="1559"/>
                </a:lnTo>
                <a:lnTo>
                  <a:pt x="1767" y="1563"/>
                </a:lnTo>
                <a:lnTo>
                  <a:pt x="1769" y="1565"/>
                </a:lnTo>
                <a:lnTo>
                  <a:pt x="1770" y="1563"/>
                </a:lnTo>
                <a:lnTo>
                  <a:pt x="1772" y="1563"/>
                </a:lnTo>
                <a:lnTo>
                  <a:pt x="1772" y="1561"/>
                </a:lnTo>
                <a:lnTo>
                  <a:pt x="1774" y="1561"/>
                </a:lnTo>
                <a:lnTo>
                  <a:pt x="1776" y="1561"/>
                </a:lnTo>
                <a:lnTo>
                  <a:pt x="1776" y="1563"/>
                </a:lnTo>
                <a:lnTo>
                  <a:pt x="1776" y="1565"/>
                </a:lnTo>
                <a:lnTo>
                  <a:pt x="1778" y="1567"/>
                </a:lnTo>
                <a:lnTo>
                  <a:pt x="1778" y="1569"/>
                </a:lnTo>
                <a:lnTo>
                  <a:pt x="1780" y="1569"/>
                </a:lnTo>
                <a:lnTo>
                  <a:pt x="1780" y="1571"/>
                </a:lnTo>
                <a:lnTo>
                  <a:pt x="1782" y="1573"/>
                </a:lnTo>
                <a:lnTo>
                  <a:pt x="1784" y="1573"/>
                </a:lnTo>
                <a:lnTo>
                  <a:pt x="1786" y="1571"/>
                </a:lnTo>
                <a:lnTo>
                  <a:pt x="1786" y="1573"/>
                </a:lnTo>
                <a:lnTo>
                  <a:pt x="1786" y="1575"/>
                </a:lnTo>
                <a:lnTo>
                  <a:pt x="1788" y="1576"/>
                </a:lnTo>
                <a:lnTo>
                  <a:pt x="1788" y="1578"/>
                </a:lnTo>
                <a:lnTo>
                  <a:pt x="1788" y="1580"/>
                </a:lnTo>
                <a:lnTo>
                  <a:pt x="1790" y="1582"/>
                </a:lnTo>
                <a:lnTo>
                  <a:pt x="1790" y="1580"/>
                </a:lnTo>
                <a:lnTo>
                  <a:pt x="1790" y="1578"/>
                </a:lnTo>
                <a:lnTo>
                  <a:pt x="1790" y="1576"/>
                </a:lnTo>
                <a:lnTo>
                  <a:pt x="1790" y="1575"/>
                </a:lnTo>
                <a:lnTo>
                  <a:pt x="1792" y="1573"/>
                </a:lnTo>
                <a:lnTo>
                  <a:pt x="1790" y="1571"/>
                </a:lnTo>
                <a:lnTo>
                  <a:pt x="1790" y="1569"/>
                </a:lnTo>
                <a:lnTo>
                  <a:pt x="1790" y="1567"/>
                </a:lnTo>
                <a:lnTo>
                  <a:pt x="1788" y="1563"/>
                </a:lnTo>
                <a:lnTo>
                  <a:pt x="1788" y="1565"/>
                </a:lnTo>
                <a:lnTo>
                  <a:pt x="1786" y="1565"/>
                </a:lnTo>
                <a:lnTo>
                  <a:pt x="1784" y="1565"/>
                </a:lnTo>
                <a:lnTo>
                  <a:pt x="1784" y="1563"/>
                </a:lnTo>
                <a:lnTo>
                  <a:pt x="1782" y="1563"/>
                </a:lnTo>
                <a:lnTo>
                  <a:pt x="1782" y="1561"/>
                </a:lnTo>
                <a:lnTo>
                  <a:pt x="1782" y="1559"/>
                </a:lnTo>
                <a:lnTo>
                  <a:pt x="1780" y="1559"/>
                </a:lnTo>
                <a:lnTo>
                  <a:pt x="1780" y="1555"/>
                </a:lnTo>
                <a:lnTo>
                  <a:pt x="1780" y="1553"/>
                </a:lnTo>
                <a:lnTo>
                  <a:pt x="1782" y="1551"/>
                </a:lnTo>
                <a:lnTo>
                  <a:pt x="1782" y="1550"/>
                </a:lnTo>
                <a:lnTo>
                  <a:pt x="1782" y="1548"/>
                </a:lnTo>
                <a:lnTo>
                  <a:pt x="1782" y="1546"/>
                </a:lnTo>
                <a:lnTo>
                  <a:pt x="1780" y="1546"/>
                </a:lnTo>
                <a:lnTo>
                  <a:pt x="1780" y="1544"/>
                </a:lnTo>
                <a:lnTo>
                  <a:pt x="1780" y="1542"/>
                </a:lnTo>
                <a:lnTo>
                  <a:pt x="1778" y="1544"/>
                </a:lnTo>
                <a:lnTo>
                  <a:pt x="1776" y="1542"/>
                </a:lnTo>
                <a:lnTo>
                  <a:pt x="1776" y="1540"/>
                </a:lnTo>
                <a:lnTo>
                  <a:pt x="1776" y="1538"/>
                </a:lnTo>
                <a:lnTo>
                  <a:pt x="1778" y="1536"/>
                </a:lnTo>
                <a:lnTo>
                  <a:pt x="1780" y="1540"/>
                </a:lnTo>
                <a:lnTo>
                  <a:pt x="1780" y="1538"/>
                </a:lnTo>
                <a:lnTo>
                  <a:pt x="1780" y="1536"/>
                </a:lnTo>
                <a:lnTo>
                  <a:pt x="1778" y="1534"/>
                </a:lnTo>
                <a:lnTo>
                  <a:pt x="1780" y="1530"/>
                </a:lnTo>
                <a:lnTo>
                  <a:pt x="1782" y="1530"/>
                </a:lnTo>
                <a:lnTo>
                  <a:pt x="1784" y="1528"/>
                </a:lnTo>
                <a:lnTo>
                  <a:pt x="1786" y="1527"/>
                </a:lnTo>
                <a:lnTo>
                  <a:pt x="1788" y="1525"/>
                </a:lnTo>
                <a:lnTo>
                  <a:pt x="1790" y="1523"/>
                </a:lnTo>
                <a:lnTo>
                  <a:pt x="1792" y="1523"/>
                </a:lnTo>
                <a:lnTo>
                  <a:pt x="1794" y="1523"/>
                </a:lnTo>
                <a:lnTo>
                  <a:pt x="1795" y="1521"/>
                </a:lnTo>
                <a:lnTo>
                  <a:pt x="1797" y="1521"/>
                </a:lnTo>
                <a:lnTo>
                  <a:pt x="1797" y="1519"/>
                </a:lnTo>
                <a:lnTo>
                  <a:pt x="1799" y="1519"/>
                </a:lnTo>
                <a:lnTo>
                  <a:pt x="1801" y="1517"/>
                </a:lnTo>
                <a:lnTo>
                  <a:pt x="1803" y="1517"/>
                </a:lnTo>
                <a:lnTo>
                  <a:pt x="1807" y="1515"/>
                </a:lnTo>
                <a:lnTo>
                  <a:pt x="1807" y="1513"/>
                </a:lnTo>
                <a:lnTo>
                  <a:pt x="1809" y="1513"/>
                </a:lnTo>
                <a:lnTo>
                  <a:pt x="1811" y="1515"/>
                </a:lnTo>
                <a:lnTo>
                  <a:pt x="1813" y="1515"/>
                </a:lnTo>
                <a:lnTo>
                  <a:pt x="1815" y="1517"/>
                </a:lnTo>
                <a:lnTo>
                  <a:pt x="1815" y="1515"/>
                </a:lnTo>
                <a:lnTo>
                  <a:pt x="1817" y="1515"/>
                </a:lnTo>
                <a:lnTo>
                  <a:pt x="1818" y="1517"/>
                </a:lnTo>
                <a:lnTo>
                  <a:pt x="1820" y="1517"/>
                </a:lnTo>
                <a:lnTo>
                  <a:pt x="1820" y="1515"/>
                </a:lnTo>
                <a:lnTo>
                  <a:pt x="1822" y="1515"/>
                </a:lnTo>
                <a:lnTo>
                  <a:pt x="1824" y="1515"/>
                </a:lnTo>
                <a:lnTo>
                  <a:pt x="1826" y="1515"/>
                </a:lnTo>
                <a:lnTo>
                  <a:pt x="1828" y="1513"/>
                </a:lnTo>
                <a:lnTo>
                  <a:pt x="1830" y="1513"/>
                </a:lnTo>
                <a:lnTo>
                  <a:pt x="1832" y="1511"/>
                </a:lnTo>
                <a:lnTo>
                  <a:pt x="1834" y="1511"/>
                </a:lnTo>
                <a:lnTo>
                  <a:pt x="1836" y="1509"/>
                </a:lnTo>
                <a:lnTo>
                  <a:pt x="1838" y="1509"/>
                </a:lnTo>
                <a:lnTo>
                  <a:pt x="1840" y="1507"/>
                </a:lnTo>
                <a:lnTo>
                  <a:pt x="1842" y="1507"/>
                </a:lnTo>
                <a:lnTo>
                  <a:pt x="1842" y="1505"/>
                </a:lnTo>
                <a:lnTo>
                  <a:pt x="1843" y="1505"/>
                </a:lnTo>
                <a:lnTo>
                  <a:pt x="1845" y="1505"/>
                </a:lnTo>
                <a:lnTo>
                  <a:pt x="1847" y="1505"/>
                </a:lnTo>
                <a:lnTo>
                  <a:pt x="1849" y="1505"/>
                </a:lnTo>
                <a:lnTo>
                  <a:pt x="1851" y="1505"/>
                </a:lnTo>
                <a:lnTo>
                  <a:pt x="1853" y="1505"/>
                </a:lnTo>
                <a:lnTo>
                  <a:pt x="1855" y="1505"/>
                </a:lnTo>
                <a:lnTo>
                  <a:pt x="1857" y="1505"/>
                </a:lnTo>
                <a:lnTo>
                  <a:pt x="1861" y="1503"/>
                </a:lnTo>
                <a:lnTo>
                  <a:pt x="1863" y="1503"/>
                </a:lnTo>
                <a:lnTo>
                  <a:pt x="1863" y="1502"/>
                </a:lnTo>
                <a:lnTo>
                  <a:pt x="1865" y="1502"/>
                </a:lnTo>
                <a:lnTo>
                  <a:pt x="1866" y="1503"/>
                </a:lnTo>
                <a:lnTo>
                  <a:pt x="1868" y="1502"/>
                </a:lnTo>
                <a:lnTo>
                  <a:pt x="1870" y="1503"/>
                </a:lnTo>
                <a:lnTo>
                  <a:pt x="1872" y="1502"/>
                </a:lnTo>
                <a:lnTo>
                  <a:pt x="1874" y="1500"/>
                </a:lnTo>
                <a:lnTo>
                  <a:pt x="1876" y="1500"/>
                </a:lnTo>
                <a:lnTo>
                  <a:pt x="1880" y="1500"/>
                </a:lnTo>
                <a:lnTo>
                  <a:pt x="1880" y="1498"/>
                </a:lnTo>
                <a:lnTo>
                  <a:pt x="1882" y="1496"/>
                </a:lnTo>
                <a:lnTo>
                  <a:pt x="1884" y="1496"/>
                </a:lnTo>
                <a:lnTo>
                  <a:pt x="1886" y="1494"/>
                </a:lnTo>
                <a:lnTo>
                  <a:pt x="1888" y="1494"/>
                </a:lnTo>
                <a:lnTo>
                  <a:pt x="1890" y="1494"/>
                </a:lnTo>
                <a:lnTo>
                  <a:pt x="1890" y="1492"/>
                </a:lnTo>
                <a:lnTo>
                  <a:pt x="1893" y="1492"/>
                </a:lnTo>
                <a:lnTo>
                  <a:pt x="1895" y="1490"/>
                </a:lnTo>
                <a:lnTo>
                  <a:pt x="1897" y="1488"/>
                </a:lnTo>
                <a:lnTo>
                  <a:pt x="1897" y="1486"/>
                </a:lnTo>
                <a:lnTo>
                  <a:pt x="1899" y="1486"/>
                </a:lnTo>
                <a:lnTo>
                  <a:pt x="1901" y="1484"/>
                </a:lnTo>
                <a:lnTo>
                  <a:pt x="1903" y="1482"/>
                </a:lnTo>
                <a:lnTo>
                  <a:pt x="1903" y="1480"/>
                </a:lnTo>
                <a:lnTo>
                  <a:pt x="1905" y="1480"/>
                </a:lnTo>
                <a:lnTo>
                  <a:pt x="1907" y="1479"/>
                </a:lnTo>
                <a:lnTo>
                  <a:pt x="1909" y="1477"/>
                </a:lnTo>
                <a:lnTo>
                  <a:pt x="1911" y="1477"/>
                </a:lnTo>
                <a:lnTo>
                  <a:pt x="1911" y="1475"/>
                </a:lnTo>
                <a:lnTo>
                  <a:pt x="1911" y="1477"/>
                </a:lnTo>
                <a:lnTo>
                  <a:pt x="1911" y="1479"/>
                </a:lnTo>
                <a:lnTo>
                  <a:pt x="1911" y="1480"/>
                </a:lnTo>
                <a:lnTo>
                  <a:pt x="1913" y="1480"/>
                </a:lnTo>
                <a:lnTo>
                  <a:pt x="1913" y="1482"/>
                </a:lnTo>
                <a:lnTo>
                  <a:pt x="1914" y="1482"/>
                </a:lnTo>
                <a:lnTo>
                  <a:pt x="1914" y="1480"/>
                </a:lnTo>
                <a:lnTo>
                  <a:pt x="1916" y="1479"/>
                </a:lnTo>
                <a:lnTo>
                  <a:pt x="1918" y="1479"/>
                </a:lnTo>
                <a:lnTo>
                  <a:pt x="1918" y="1475"/>
                </a:lnTo>
                <a:lnTo>
                  <a:pt x="1918" y="1473"/>
                </a:lnTo>
                <a:lnTo>
                  <a:pt x="1920" y="1473"/>
                </a:lnTo>
                <a:lnTo>
                  <a:pt x="1922" y="1471"/>
                </a:lnTo>
                <a:lnTo>
                  <a:pt x="1924" y="1471"/>
                </a:lnTo>
                <a:lnTo>
                  <a:pt x="1924" y="1473"/>
                </a:lnTo>
                <a:lnTo>
                  <a:pt x="1922" y="1475"/>
                </a:lnTo>
                <a:lnTo>
                  <a:pt x="1922" y="1477"/>
                </a:lnTo>
                <a:lnTo>
                  <a:pt x="1924" y="1480"/>
                </a:lnTo>
                <a:lnTo>
                  <a:pt x="1924" y="1482"/>
                </a:lnTo>
                <a:lnTo>
                  <a:pt x="1924" y="1484"/>
                </a:lnTo>
                <a:lnTo>
                  <a:pt x="1924" y="1486"/>
                </a:lnTo>
                <a:lnTo>
                  <a:pt x="1922" y="1486"/>
                </a:lnTo>
                <a:lnTo>
                  <a:pt x="1922" y="1488"/>
                </a:lnTo>
                <a:lnTo>
                  <a:pt x="1922" y="1490"/>
                </a:lnTo>
                <a:lnTo>
                  <a:pt x="1922" y="1494"/>
                </a:lnTo>
                <a:lnTo>
                  <a:pt x="1920" y="1496"/>
                </a:lnTo>
                <a:lnTo>
                  <a:pt x="1922" y="1498"/>
                </a:lnTo>
                <a:lnTo>
                  <a:pt x="1924" y="1498"/>
                </a:lnTo>
                <a:lnTo>
                  <a:pt x="1924" y="1496"/>
                </a:lnTo>
                <a:lnTo>
                  <a:pt x="1926" y="1496"/>
                </a:lnTo>
                <a:lnTo>
                  <a:pt x="1926" y="1494"/>
                </a:lnTo>
                <a:lnTo>
                  <a:pt x="1928" y="1496"/>
                </a:lnTo>
                <a:lnTo>
                  <a:pt x="1928" y="1494"/>
                </a:lnTo>
                <a:lnTo>
                  <a:pt x="1928" y="1492"/>
                </a:lnTo>
                <a:lnTo>
                  <a:pt x="1928" y="1490"/>
                </a:lnTo>
                <a:lnTo>
                  <a:pt x="1928" y="1488"/>
                </a:lnTo>
                <a:lnTo>
                  <a:pt x="1928" y="1486"/>
                </a:lnTo>
                <a:lnTo>
                  <a:pt x="1930" y="1486"/>
                </a:lnTo>
                <a:lnTo>
                  <a:pt x="1930" y="1484"/>
                </a:lnTo>
                <a:lnTo>
                  <a:pt x="1932" y="1484"/>
                </a:lnTo>
                <a:lnTo>
                  <a:pt x="1932" y="1482"/>
                </a:lnTo>
                <a:lnTo>
                  <a:pt x="1930" y="1479"/>
                </a:lnTo>
                <a:lnTo>
                  <a:pt x="1930" y="1477"/>
                </a:lnTo>
                <a:lnTo>
                  <a:pt x="1930" y="1475"/>
                </a:lnTo>
                <a:lnTo>
                  <a:pt x="1932" y="1473"/>
                </a:lnTo>
                <a:lnTo>
                  <a:pt x="1934" y="1473"/>
                </a:lnTo>
                <a:lnTo>
                  <a:pt x="1936" y="1471"/>
                </a:lnTo>
                <a:lnTo>
                  <a:pt x="1936" y="1469"/>
                </a:lnTo>
                <a:lnTo>
                  <a:pt x="1938" y="1469"/>
                </a:lnTo>
                <a:lnTo>
                  <a:pt x="1938" y="1467"/>
                </a:lnTo>
                <a:lnTo>
                  <a:pt x="1939" y="1467"/>
                </a:lnTo>
                <a:lnTo>
                  <a:pt x="1941" y="1465"/>
                </a:lnTo>
                <a:lnTo>
                  <a:pt x="1943" y="1463"/>
                </a:lnTo>
                <a:lnTo>
                  <a:pt x="1943" y="1461"/>
                </a:lnTo>
                <a:lnTo>
                  <a:pt x="1945" y="1461"/>
                </a:lnTo>
                <a:lnTo>
                  <a:pt x="1945" y="1459"/>
                </a:lnTo>
                <a:lnTo>
                  <a:pt x="1947" y="1457"/>
                </a:lnTo>
                <a:lnTo>
                  <a:pt x="1949" y="1455"/>
                </a:lnTo>
                <a:lnTo>
                  <a:pt x="1951" y="1455"/>
                </a:lnTo>
                <a:lnTo>
                  <a:pt x="1951" y="1454"/>
                </a:lnTo>
                <a:lnTo>
                  <a:pt x="1951" y="1452"/>
                </a:lnTo>
                <a:lnTo>
                  <a:pt x="1953" y="1450"/>
                </a:lnTo>
                <a:lnTo>
                  <a:pt x="1953" y="1448"/>
                </a:lnTo>
                <a:lnTo>
                  <a:pt x="1955" y="1444"/>
                </a:lnTo>
                <a:lnTo>
                  <a:pt x="1957" y="1444"/>
                </a:lnTo>
                <a:lnTo>
                  <a:pt x="1957" y="1442"/>
                </a:lnTo>
                <a:lnTo>
                  <a:pt x="1959" y="1440"/>
                </a:lnTo>
                <a:lnTo>
                  <a:pt x="1959" y="1438"/>
                </a:lnTo>
                <a:lnTo>
                  <a:pt x="1961" y="1436"/>
                </a:lnTo>
                <a:lnTo>
                  <a:pt x="1962" y="1434"/>
                </a:lnTo>
                <a:lnTo>
                  <a:pt x="1964" y="1431"/>
                </a:lnTo>
                <a:lnTo>
                  <a:pt x="1964" y="1429"/>
                </a:lnTo>
                <a:lnTo>
                  <a:pt x="1966" y="1427"/>
                </a:lnTo>
                <a:lnTo>
                  <a:pt x="1966" y="1425"/>
                </a:lnTo>
                <a:lnTo>
                  <a:pt x="1968" y="1421"/>
                </a:lnTo>
                <a:lnTo>
                  <a:pt x="1970" y="1419"/>
                </a:lnTo>
                <a:lnTo>
                  <a:pt x="1972" y="1417"/>
                </a:lnTo>
                <a:lnTo>
                  <a:pt x="1974" y="1415"/>
                </a:lnTo>
                <a:lnTo>
                  <a:pt x="1974" y="1413"/>
                </a:lnTo>
                <a:lnTo>
                  <a:pt x="1976" y="1411"/>
                </a:lnTo>
                <a:lnTo>
                  <a:pt x="1978" y="1411"/>
                </a:lnTo>
                <a:lnTo>
                  <a:pt x="1978" y="1413"/>
                </a:lnTo>
                <a:lnTo>
                  <a:pt x="1980" y="1411"/>
                </a:lnTo>
                <a:lnTo>
                  <a:pt x="1980" y="1413"/>
                </a:lnTo>
                <a:lnTo>
                  <a:pt x="1982" y="1413"/>
                </a:lnTo>
                <a:lnTo>
                  <a:pt x="1982" y="1409"/>
                </a:lnTo>
                <a:lnTo>
                  <a:pt x="1984" y="1407"/>
                </a:lnTo>
                <a:lnTo>
                  <a:pt x="1986" y="1407"/>
                </a:lnTo>
                <a:lnTo>
                  <a:pt x="1987" y="1406"/>
                </a:lnTo>
                <a:lnTo>
                  <a:pt x="1989" y="1404"/>
                </a:lnTo>
                <a:lnTo>
                  <a:pt x="1991" y="1404"/>
                </a:lnTo>
                <a:lnTo>
                  <a:pt x="1991" y="1402"/>
                </a:lnTo>
                <a:lnTo>
                  <a:pt x="1995" y="1402"/>
                </a:lnTo>
                <a:lnTo>
                  <a:pt x="1997" y="1400"/>
                </a:lnTo>
                <a:lnTo>
                  <a:pt x="1999" y="1396"/>
                </a:lnTo>
                <a:lnTo>
                  <a:pt x="2001" y="1396"/>
                </a:lnTo>
                <a:lnTo>
                  <a:pt x="2003" y="1394"/>
                </a:lnTo>
                <a:lnTo>
                  <a:pt x="2005" y="1392"/>
                </a:lnTo>
                <a:lnTo>
                  <a:pt x="2007" y="1390"/>
                </a:lnTo>
                <a:lnTo>
                  <a:pt x="2009" y="1388"/>
                </a:lnTo>
                <a:lnTo>
                  <a:pt x="2011" y="1388"/>
                </a:lnTo>
                <a:lnTo>
                  <a:pt x="2011" y="1386"/>
                </a:lnTo>
                <a:lnTo>
                  <a:pt x="2012" y="1386"/>
                </a:lnTo>
                <a:lnTo>
                  <a:pt x="2014" y="1386"/>
                </a:lnTo>
                <a:lnTo>
                  <a:pt x="2014" y="1384"/>
                </a:lnTo>
                <a:lnTo>
                  <a:pt x="2016" y="1384"/>
                </a:lnTo>
                <a:lnTo>
                  <a:pt x="2016" y="1383"/>
                </a:lnTo>
                <a:lnTo>
                  <a:pt x="2016" y="1381"/>
                </a:lnTo>
                <a:lnTo>
                  <a:pt x="2018" y="1381"/>
                </a:lnTo>
                <a:lnTo>
                  <a:pt x="2022" y="1381"/>
                </a:lnTo>
                <a:lnTo>
                  <a:pt x="2024" y="1379"/>
                </a:lnTo>
                <a:lnTo>
                  <a:pt x="2026" y="1379"/>
                </a:lnTo>
                <a:lnTo>
                  <a:pt x="2028" y="1377"/>
                </a:lnTo>
                <a:lnTo>
                  <a:pt x="2028" y="1375"/>
                </a:lnTo>
                <a:lnTo>
                  <a:pt x="2030" y="1375"/>
                </a:lnTo>
                <a:lnTo>
                  <a:pt x="2032" y="1373"/>
                </a:lnTo>
                <a:lnTo>
                  <a:pt x="2034" y="1373"/>
                </a:lnTo>
                <a:lnTo>
                  <a:pt x="2035" y="1371"/>
                </a:lnTo>
                <a:lnTo>
                  <a:pt x="2037" y="1371"/>
                </a:lnTo>
                <a:lnTo>
                  <a:pt x="2039" y="1371"/>
                </a:lnTo>
                <a:lnTo>
                  <a:pt x="2041" y="1369"/>
                </a:lnTo>
                <a:lnTo>
                  <a:pt x="2043" y="1369"/>
                </a:lnTo>
                <a:lnTo>
                  <a:pt x="2045" y="1369"/>
                </a:lnTo>
                <a:lnTo>
                  <a:pt x="2047" y="1367"/>
                </a:lnTo>
                <a:lnTo>
                  <a:pt x="2049" y="1367"/>
                </a:lnTo>
                <a:lnTo>
                  <a:pt x="2051" y="1369"/>
                </a:lnTo>
                <a:lnTo>
                  <a:pt x="2051" y="1367"/>
                </a:lnTo>
                <a:lnTo>
                  <a:pt x="2051" y="1365"/>
                </a:lnTo>
                <a:lnTo>
                  <a:pt x="2053" y="1365"/>
                </a:lnTo>
                <a:lnTo>
                  <a:pt x="2053" y="1363"/>
                </a:lnTo>
                <a:lnTo>
                  <a:pt x="2055" y="1363"/>
                </a:lnTo>
                <a:lnTo>
                  <a:pt x="2057" y="1363"/>
                </a:lnTo>
                <a:lnTo>
                  <a:pt x="2057" y="1361"/>
                </a:lnTo>
                <a:lnTo>
                  <a:pt x="2059" y="1361"/>
                </a:lnTo>
                <a:lnTo>
                  <a:pt x="2060" y="1361"/>
                </a:lnTo>
                <a:lnTo>
                  <a:pt x="2060" y="1359"/>
                </a:lnTo>
                <a:lnTo>
                  <a:pt x="2062" y="1359"/>
                </a:lnTo>
                <a:lnTo>
                  <a:pt x="2062" y="1358"/>
                </a:lnTo>
                <a:lnTo>
                  <a:pt x="2064" y="1358"/>
                </a:lnTo>
                <a:lnTo>
                  <a:pt x="2066" y="1358"/>
                </a:lnTo>
                <a:lnTo>
                  <a:pt x="2068" y="1356"/>
                </a:lnTo>
                <a:lnTo>
                  <a:pt x="2068" y="1354"/>
                </a:lnTo>
                <a:lnTo>
                  <a:pt x="2070" y="1354"/>
                </a:lnTo>
                <a:lnTo>
                  <a:pt x="2070" y="1352"/>
                </a:lnTo>
                <a:lnTo>
                  <a:pt x="2072" y="1350"/>
                </a:lnTo>
                <a:lnTo>
                  <a:pt x="2074" y="1346"/>
                </a:lnTo>
                <a:lnTo>
                  <a:pt x="2074" y="1344"/>
                </a:lnTo>
                <a:lnTo>
                  <a:pt x="2076" y="1342"/>
                </a:lnTo>
                <a:lnTo>
                  <a:pt x="2078" y="1340"/>
                </a:lnTo>
                <a:lnTo>
                  <a:pt x="2080" y="1338"/>
                </a:lnTo>
                <a:lnTo>
                  <a:pt x="2083" y="1336"/>
                </a:lnTo>
                <a:lnTo>
                  <a:pt x="2085" y="1336"/>
                </a:lnTo>
                <a:lnTo>
                  <a:pt x="2085" y="1335"/>
                </a:lnTo>
                <a:lnTo>
                  <a:pt x="2087" y="1335"/>
                </a:lnTo>
                <a:lnTo>
                  <a:pt x="2089" y="1335"/>
                </a:lnTo>
                <a:lnTo>
                  <a:pt x="2089" y="1333"/>
                </a:lnTo>
                <a:lnTo>
                  <a:pt x="2091" y="1333"/>
                </a:lnTo>
                <a:lnTo>
                  <a:pt x="2093" y="1331"/>
                </a:lnTo>
                <a:lnTo>
                  <a:pt x="2095" y="1329"/>
                </a:lnTo>
                <a:lnTo>
                  <a:pt x="2097" y="1329"/>
                </a:lnTo>
                <a:lnTo>
                  <a:pt x="2099" y="1327"/>
                </a:lnTo>
                <a:lnTo>
                  <a:pt x="2101" y="1325"/>
                </a:lnTo>
                <a:lnTo>
                  <a:pt x="2103" y="1325"/>
                </a:lnTo>
                <a:lnTo>
                  <a:pt x="2107" y="1323"/>
                </a:lnTo>
                <a:lnTo>
                  <a:pt x="2108" y="1319"/>
                </a:lnTo>
                <a:lnTo>
                  <a:pt x="2110" y="1317"/>
                </a:lnTo>
                <a:lnTo>
                  <a:pt x="2112" y="1317"/>
                </a:lnTo>
                <a:lnTo>
                  <a:pt x="2114" y="1315"/>
                </a:lnTo>
                <a:lnTo>
                  <a:pt x="2116" y="1315"/>
                </a:lnTo>
                <a:lnTo>
                  <a:pt x="2118" y="1315"/>
                </a:lnTo>
                <a:lnTo>
                  <a:pt x="2120" y="1315"/>
                </a:lnTo>
                <a:lnTo>
                  <a:pt x="2122" y="1315"/>
                </a:lnTo>
                <a:lnTo>
                  <a:pt x="2124" y="1315"/>
                </a:lnTo>
                <a:lnTo>
                  <a:pt x="2128" y="1315"/>
                </a:lnTo>
                <a:lnTo>
                  <a:pt x="2130" y="1313"/>
                </a:lnTo>
                <a:lnTo>
                  <a:pt x="2130" y="1315"/>
                </a:lnTo>
                <a:lnTo>
                  <a:pt x="2131" y="1315"/>
                </a:lnTo>
                <a:lnTo>
                  <a:pt x="2135" y="1315"/>
                </a:lnTo>
                <a:lnTo>
                  <a:pt x="2137" y="1315"/>
                </a:lnTo>
                <a:lnTo>
                  <a:pt x="2139" y="1313"/>
                </a:lnTo>
                <a:lnTo>
                  <a:pt x="2141" y="1313"/>
                </a:lnTo>
                <a:lnTo>
                  <a:pt x="2143" y="1315"/>
                </a:lnTo>
                <a:lnTo>
                  <a:pt x="2145" y="1317"/>
                </a:lnTo>
                <a:lnTo>
                  <a:pt x="2147" y="1317"/>
                </a:lnTo>
                <a:lnTo>
                  <a:pt x="2147" y="1319"/>
                </a:lnTo>
                <a:lnTo>
                  <a:pt x="2149" y="1319"/>
                </a:lnTo>
                <a:lnTo>
                  <a:pt x="2151" y="1321"/>
                </a:lnTo>
                <a:lnTo>
                  <a:pt x="2153" y="1323"/>
                </a:lnTo>
                <a:lnTo>
                  <a:pt x="2155" y="1325"/>
                </a:lnTo>
                <a:lnTo>
                  <a:pt x="2156" y="1325"/>
                </a:lnTo>
                <a:lnTo>
                  <a:pt x="2158" y="1325"/>
                </a:lnTo>
                <a:lnTo>
                  <a:pt x="2160" y="1323"/>
                </a:lnTo>
                <a:lnTo>
                  <a:pt x="2162" y="1323"/>
                </a:lnTo>
                <a:lnTo>
                  <a:pt x="2164" y="1325"/>
                </a:lnTo>
                <a:lnTo>
                  <a:pt x="2166" y="1325"/>
                </a:lnTo>
                <a:lnTo>
                  <a:pt x="2168" y="1325"/>
                </a:lnTo>
                <a:lnTo>
                  <a:pt x="2170" y="1325"/>
                </a:lnTo>
                <a:lnTo>
                  <a:pt x="2172" y="1323"/>
                </a:lnTo>
                <a:lnTo>
                  <a:pt x="2174" y="1323"/>
                </a:lnTo>
                <a:lnTo>
                  <a:pt x="2176" y="1323"/>
                </a:lnTo>
                <a:lnTo>
                  <a:pt x="2179" y="1323"/>
                </a:lnTo>
                <a:lnTo>
                  <a:pt x="2181" y="1325"/>
                </a:lnTo>
                <a:lnTo>
                  <a:pt x="2183" y="1325"/>
                </a:lnTo>
                <a:lnTo>
                  <a:pt x="2185" y="1325"/>
                </a:lnTo>
                <a:lnTo>
                  <a:pt x="2187" y="1325"/>
                </a:lnTo>
                <a:lnTo>
                  <a:pt x="2189" y="1325"/>
                </a:lnTo>
                <a:lnTo>
                  <a:pt x="2191" y="1323"/>
                </a:lnTo>
                <a:lnTo>
                  <a:pt x="2193" y="1323"/>
                </a:lnTo>
                <a:lnTo>
                  <a:pt x="2195" y="1321"/>
                </a:lnTo>
                <a:lnTo>
                  <a:pt x="2197" y="1319"/>
                </a:lnTo>
                <a:lnTo>
                  <a:pt x="2199" y="1319"/>
                </a:lnTo>
                <a:lnTo>
                  <a:pt x="2199" y="1317"/>
                </a:lnTo>
                <a:lnTo>
                  <a:pt x="2201" y="1319"/>
                </a:lnTo>
                <a:lnTo>
                  <a:pt x="2203" y="1319"/>
                </a:lnTo>
                <a:lnTo>
                  <a:pt x="2203" y="1317"/>
                </a:lnTo>
                <a:lnTo>
                  <a:pt x="2204" y="1317"/>
                </a:lnTo>
                <a:lnTo>
                  <a:pt x="2206" y="1317"/>
                </a:lnTo>
                <a:lnTo>
                  <a:pt x="2208" y="1315"/>
                </a:lnTo>
                <a:lnTo>
                  <a:pt x="2210" y="1315"/>
                </a:lnTo>
                <a:lnTo>
                  <a:pt x="2212" y="1315"/>
                </a:lnTo>
                <a:lnTo>
                  <a:pt x="2212" y="1313"/>
                </a:lnTo>
                <a:lnTo>
                  <a:pt x="2214" y="1313"/>
                </a:lnTo>
                <a:lnTo>
                  <a:pt x="2216" y="1313"/>
                </a:lnTo>
                <a:lnTo>
                  <a:pt x="2218" y="1313"/>
                </a:lnTo>
                <a:lnTo>
                  <a:pt x="2220" y="1313"/>
                </a:lnTo>
                <a:lnTo>
                  <a:pt x="2222" y="1311"/>
                </a:lnTo>
                <a:lnTo>
                  <a:pt x="2226" y="1310"/>
                </a:lnTo>
                <a:lnTo>
                  <a:pt x="2228" y="1310"/>
                </a:lnTo>
                <a:lnTo>
                  <a:pt x="2229" y="1308"/>
                </a:lnTo>
                <a:lnTo>
                  <a:pt x="2231" y="1306"/>
                </a:lnTo>
                <a:lnTo>
                  <a:pt x="2233" y="1304"/>
                </a:lnTo>
                <a:lnTo>
                  <a:pt x="2233" y="1302"/>
                </a:lnTo>
                <a:lnTo>
                  <a:pt x="2235" y="1300"/>
                </a:lnTo>
                <a:lnTo>
                  <a:pt x="2235" y="1298"/>
                </a:lnTo>
                <a:lnTo>
                  <a:pt x="2237" y="1296"/>
                </a:lnTo>
                <a:lnTo>
                  <a:pt x="2239" y="1296"/>
                </a:lnTo>
                <a:lnTo>
                  <a:pt x="2239" y="1294"/>
                </a:lnTo>
                <a:lnTo>
                  <a:pt x="2239" y="1292"/>
                </a:lnTo>
                <a:lnTo>
                  <a:pt x="2239" y="1288"/>
                </a:lnTo>
                <a:lnTo>
                  <a:pt x="2241" y="1285"/>
                </a:lnTo>
                <a:lnTo>
                  <a:pt x="2243" y="1281"/>
                </a:lnTo>
                <a:lnTo>
                  <a:pt x="2243" y="1279"/>
                </a:lnTo>
                <a:lnTo>
                  <a:pt x="2243" y="1277"/>
                </a:lnTo>
                <a:lnTo>
                  <a:pt x="2245" y="1275"/>
                </a:lnTo>
                <a:lnTo>
                  <a:pt x="2245" y="1273"/>
                </a:lnTo>
                <a:lnTo>
                  <a:pt x="2247" y="1271"/>
                </a:lnTo>
                <a:lnTo>
                  <a:pt x="2247" y="1269"/>
                </a:lnTo>
                <a:lnTo>
                  <a:pt x="2247" y="1262"/>
                </a:lnTo>
                <a:lnTo>
                  <a:pt x="2247" y="1260"/>
                </a:lnTo>
                <a:lnTo>
                  <a:pt x="2247" y="1254"/>
                </a:lnTo>
                <a:lnTo>
                  <a:pt x="2249" y="1252"/>
                </a:lnTo>
                <a:lnTo>
                  <a:pt x="2249" y="1248"/>
                </a:lnTo>
                <a:lnTo>
                  <a:pt x="2249" y="1244"/>
                </a:lnTo>
                <a:lnTo>
                  <a:pt x="2249" y="1237"/>
                </a:lnTo>
                <a:lnTo>
                  <a:pt x="2249" y="1235"/>
                </a:lnTo>
                <a:lnTo>
                  <a:pt x="2249" y="1231"/>
                </a:lnTo>
                <a:lnTo>
                  <a:pt x="2251" y="1233"/>
                </a:lnTo>
                <a:lnTo>
                  <a:pt x="2252" y="1233"/>
                </a:lnTo>
                <a:lnTo>
                  <a:pt x="2254" y="1233"/>
                </a:lnTo>
                <a:lnTo>
                  <a:pt x="2256" y="1233"/>
                </a:lnTo>
                <a:lnTo>
                  <a:pt x="2256" y="1231"/>
                </a:lnTo>
                <a:lnTo>
                  <a:pt x="2260" y="1233"/>
                </a:lnTo>
                <a:lnTo>
                  <a:pt x="2264" y="1233"/>
                </a:lnTo>
                <a:lnTo>
                  <a:pt x="2264" y="1229"/>
                </a:lnTo>
                <a:lnTo>
                  <a:pt x="2262" y="1227"/>
                </a:lnTo>
                <a:lnTo>
                  <a:pt x="2260" y="1227"/>
                </a:lnTo>
                <a:lnTo>
                  <a:pt x="2258" y="1227"/>
                </a:lnTo>
                <a:lnTo>
                  <a:pt x="2258" y="1229"/>
                </a:lnTo>
                <a:lnTo>
                  <a:pt x="2256" y="1227"/>
                </a:lnTo>
                <a:lnTo>
                  <a:pt x="2254" y="1227"/>
                </a:lnTo>
                <a:lnTo>
                  <a:pt x="2252" y="1227"/>
                </a:lnTo>
                <a:lnTo>
                  <a:pt x="2252" y="1225"/>
                </a:lnTo>
                <a:lnTo>
                  <a:pt x="2251" y="1225"/>
                </a:lnTo>
                <a:lnTo>
                  <a:pt x="2251" y="1227"/>
                </a:lnTo>
                <a:lnTo>
                  <a:pt x="2251" y="1225"/>
                </a:lnTo>
                <a:lnTo>
                  <a:pt x="2251" y="1223"/>
                </a:lnTo>
                <a:lnTo>
                  <a:pt x="2249" y="1223"/>
                </a:lnTo>
                <a:lnTo>
                  <a:pt x="2249" y="1221"/>
                </a:lnTo>
                <a:lnTo>
                  <a:pt x="2249" y="1219"/>
                </a:lnTo>
                <a:lnTo>
                  <a:pt x="2249" y="1215"/>
                </a:lnTo>
                <a:lnTo>
                  <a:pt x="2251" y="1212"/>
                </a:lnTo>
                <a:lnTo>
                  <a:pt x="2251" y="1210"/>
                </a:lnTo>
                <a:lnTo>
                  <a:pt x="2251" y="1206"/>
                </a:lnTo>
                <a:lnTo>
                  <a:pt x="2251" y="1200"/>
                </a:lnTo>
                <a:lnTo>
                  <a:pt x="2251" y="1196"/>
                </a:lnTo>
                <a:lnTo>
                  <a:pt x="2251" y="1194"/>
                </a:lnTo>
                <a:lnTo>
                  <a:pt x="2252" y="1194"/>
                </a:lnTo>
                <a:lnTo>
                  <a:pt x="2252" y="1196"/>
                </a:lnTo>
                <a:lnTo>
                  <a:pt x="2252" y="1198"/>
                </a:lnTo>
                <a:lnTo>
                  <a:pt x="2251" y="1200"/>
                </a:lnTo>
                <a:lnTo>
                  <a:pt x="2252" y="1202"/>
                </a:lnTo>
                <a:lnTo>
                  <a:pt x="2252" y="1208"/>
                </a:lnTo>
                <a:lnTo>
                  <a:pt x="2251" y="1208"/>
                </a:lnTo>
                <a:lnTo>
                  <a:pt x="2251" y="1210"/>
                </a:lnTo>
                <a:lnTo>
                  <a:pt x="2251" y="1212"/>
                </a:lnTo>
                <a:lnTo>
                  <a:pt x="2252" y="1212"/>
                </a:lnTo>
                <a:lnTo>
                  <a:pt x="2252" y="1214"/>
                </a:lnTo>
                <a:lnTo>
                  <a:pt x="2252" y="1215"/>
                </a:lnTo>
                <a:lnTo>
                  <a:pt x="2252" y="1217"/>
                </a:lnTo>
                <a:lnTo>
                  <a:pt x="2252" y="1219"/>
                </a:lnTo>
                <a:lnTo>
                  <a:pt x="2254" y="1219"/>
                </a:lnTo>
                <a:lnTo>
                  <a:pt x="2254" y="1221"/>
                </a:lnTo>
                <a:lnTo>
                  <a:pt x="2256" y="1221"/>
                </a:lnTo>
                <a:lnTo>
                  <a:pt x="2256" y="1219"/>
                </a:lnTo>
                <a:lnTo>
                  <a:pt x="2256" y="1217"/>
                </a:lnTo>
                <a:lnTo>
                  <a:pt x="2258" y="1217"/>
                </a:lnTo>
                <a:lnTo>
                  <a:pt x="2258" y="1215"/>
                </a:lnTo>
                <a:lnTo>
                  <a:pt x="2260" y="1215"/>
                </a:lnTo>
                <a:lnTo>
                  <a:pt x="2262" y="1215"/>
                </a:lnTo>
                <a:lnTo>
                  <a:pt x="2264" y="1215"/>
                </a:lnTo>
                <a:lnTo>
                  <a:pt x="2266" y="1214"/>
                </a:lnTo>
                <a:lnTo>
                  <a:pt x="2268" y="1215"/>
                </a:lnTo>
                <a:lnTo>
                  <a:pt x="2268" y="1214"/>
                </a:lnTo>
                <a:lnTo>
                  <a:pt x="2268" y="1212"/>
                </a:lnTo>
                <a:lnTo>
                  <a:pt x="2268" y="1210"/>
                </a:lnTo>
                <a:lnTo>
                  <a:pt x="2268" y="1208"/>
                </a:lnTo>
                <a:lnTo>
                  <a:pt x="2270" y="1208"/>
                </a:lnTo>
                <a:lnTo>
                  <a:pt x="2270" y="1206"/>
                </a:lnTo>
                <a:lnTo>
                  <a:pt x="2272" y="1204"/>
                </a:lnTo>
                <a:lnTo>
                  <a:pt x="2274" y="1204"/>
                </a:lnTo>
                <a:lnTo>
                  <a:pt x="2274" y="1202"/>
                </a:lnTo>
                <a:lnTo>
                  <a:pt x="2276" y="1202"/>
                </a:lnTo>
                <a:lnTo>
                  <a:pt x="2274" y="1202"/>
                </a:lnTo>
                <a:lnTo>
                  <a:pt x="2274" y="1200"/>
                </a:lnTo>
                <a:lnTo>
                  <a:pt x="2272" y="1200"/>
                </a:lnTo>
                <a:lnTo>
                  <a:pt x="2270" y="1198"/>
                </a:lnTo>
                <a:lnTo>
                  <a:pt x="2270" y="1196"/>
                </a:lnTo>
                <a:lnTo>
                  <a:pt x="2268" y="1196"/>
                </a:lnTo>
                <a:lnTo>
                  <a:pt x="2268" y="1194"/>
                </a:lnTo>
                <a:lnTo>
                  <a:pt x="2266" y="1194"/>
                </a:lnTo>
                <a:lnTo>
                  <a:pt x="2264" y="1194"/>
                </a:lnTo>
                <a:lnTo>
                  <a:pt x="2264" y="1192"/>
                </a:lnTo>
                <a:lnTo>
                  <a:pt x="2262" y="1191"/>
                </a:lnTo>
                <a:lnTo>
                  <a:pt x="2262" y="1189"/>
                </a:lnTo>
                <a:lnTo>
                  <a:pt x="2264" y="1189"/>
                </a:lnTo>
                <a:lnTo>
                  <a:pt x="2264" y="1187"/>
                </a:lnTo>
                <a:lnTo>
                  <a:pt x="2262" y="1187"/>
                </a:lnTo>
                <a:lnTo>
                  <a:pt x="2260" y="1189"/>
                </a:lnTo>
                <a:lnTo>
                  <a:pt x="2258" y="1187"/>
                </a:lnTo>
                <a:lnTo>
                  <a:pt x="2256" y="1189"/>
                </a:lnTo>
                <a:lnTo>
                  <a:pt x="2254" y="1189"/>
                </a:lnTo>
                <a:lnTo>
                  <a:pt x="2256" y="1187"/>
                </a:lnTo>
                <a:lnTo>
                  <a:pt x="2258" y="1187"/>
                </a:lnTo>
                <a:lnTo>
                  <a:pt x="2258" y="1185"/>
                </a:lnTo>
                <a:lnTo>
                  <a:pt x="2260" y="1185"/>
                </a:lnTo>
                <a:lnTo>
                  <a:pt x="2260" y="1183"/>
                </a:lnTo>
                <a:lnTo>
                  <a:pt x="2258" y="1181"/>
                </a:lnTo>
                <a:lnTo>
                  <a:pt x="2258" y="1179"/>
                </a:lnTo>
                <a:lnTo>
                  <a:pt x="2256" y="1177"/>
                </a:lnTo>
                <a:lnTo>
                  <a:pt x="2254" y="1177"/>
                </a:lnTo>
                <a:lnTo>
                  <a:pt x="2254" y="1179"/>
                </a:lnTo>
                <a:lnTo>
                  <a:pt x="2252" y="1179"/>
                </a:lnTo>
                <a:lnTo>
                  <a:pt x="2251" y="1181"/>
                </a:lnTo>
                <a:lnTo>
                  <a:pt x="2251" y="1183"/>
                </a:lnTo>
                <a:lnTo>
                  <a:pt x="2251" y="1185"/>
                </a:lnTo>
                <a:lnTo>
                  <a:pt x="2251" y="1187"/>
                </a:lnTo>
                <a:lnTo>
                  <a:pt x="2251" y="1189"/>
                </a:lnTo>
                <a:lnTo>
                  <a:pt x="2252" y="1191"/>
                </a:lnTo>
                <a:lnTo>
                  <a:pt x="2252" y="1192"/>
                </a:lnTo>
                <a:lnTo>
                  <a:pt x="2251" y="1192"/>
                </a:lnTo>
                <a:lnTo>
                  <a:pt x="2249" y="1191"/>
                </a:lnTo>
                <a:lnTo>
                  <a:pt x="2249" y="1187"/>
                </a:lnTo>
                <a:lnTo>
                  <a:pt x="2249" y="1185"/>
                </a:lnTo>
                <a:lnTo>
                  <a:pt x="2249" y="1183"/>
                </a:lnTo>
                <a:lnTo>
                  <a:pt x="2247" y="1181"/>
                </a:lnTo>
                <a:lnTo>
                  <a:pt x="2249" y="1179"/>
                </a:lnTo>
                <a:lnTo>
                  <a:pt x="2247" y="1177"/>
                </a:lnTo>
                <a:lnTo>
                  <a:pt x="2247" y="1175"/>
                </a:lnTo>
                <a:lnTo>
                  <a:pt x="2247" y="1173"/>
                </a:lnTo>
                <a:lnTo>
                  <a:pt x="2247" y="1169"/>
                </a:lnTo>
                <a:lnTo>
                  <a:pt x="2247" y="1167"/>
                </a:lnTo>
                <a:lnTo>
                  <a:pt x="2247" y="1166"/>
                </a:lnTo>
                <a:lnTo>
                  <a:pt x="2247" y="1164"/>
                </a:lnTo>
                <a:lnTo>
                  <a:pt x="2247" y="1162"/>
                </a:lnTo>
                <a:lnTo>
                  <a:pt x="2247" y="1160"/>
                </a:lnTo>
                <a:lnTo>
                  <a:pt x="2247" y="1158"/>
                </a:lnTo>
                <a:lnTo>
                  <a:pt x="2245" y="1156"/>
                </a:lnTo>
                <a:lnTo>
                  <a:pt x="2245" y="1154"/>
                </a:lnTo>
                <a:lnTo>
                  <a:pt x="2245" y="1152"/>
                </a:lnTo>
                <a:lnTo>
                  <a:pt x="2245" y="1150"/>
                </a:lnTo>
                <a:lnTo>
                  <a:pt x="2245" y="1148"/>
                </a:lnTo>
                <a:lnTo>
                  <a:pt x="2245" y="1146"/>
                </a:lnTo>
                <a:lnTo>
                  <a:pt x="2245" y="1144"/>
                </a:lnTo>
                <a:lnTo>
                  <a:pt x="2243" y="1143"/>
                </a:lnTo>
                <a:lnTo>
                  <a:pt x="2243" y="1141"/>
                </a:lnTo>
                <a:lnTo>
                  <a:pt x="2243" y="1139"/>
                </a:lnTo>
                <a:lnTo>
                  <a:pt x="2243" y="1137"/>
                </a:lnTo>
                <a:lnTo>
                  <a:pt x="2243" y="1135"/>
                </a:lnTo>
                <a:lnTo>
                  <a:pt x="2243" y="1133"/>
                </a:lnTo>
                <a:lnTo>
                  <a:pt x="2243" y="1131"/>
                </a:lnTo>
                <a:lnTo>
                  <a:pt x="2241" y="1129"/>
                </a:lnTo>
                <a:lnTo>
                  <a:pt x="2241" y="1127"/>
                </a:lnTo>
                <a:lnTo>
                  <a:pt x="2241" y="1125"/>
                </a:lnTo>
                <a:lnTo>
                  <a:pt x="2241" y="1123"/>
                </a:lnTo>
                <a:lnTo>
                  <a:pt x="2241" y="1119"/>
                </a:lnTo>
                <a:lnTo>
                  <a:pt x="2241" y="1118"/>
                </a:lnTo>
                <a:lnTo>
                  <a:pt x="2239" y="1116"/>
                </a:lnTo>
                <a:lnTo>
                  <a:pt x="2239" y="1112"/>
                </a:lnTo>
                <a:lnTo>
                  <a:pt x="2239" y="1110"/>
                </a:lnTo>
                <a:lnTo>
                  <a:pt x="2237" y="1108"/>
                </a:lnTo>
                <a:lnTo>
                  <a:pt x="2237" y="1106"/>
                </a:lnTo>
                <a:lnTo>
                  <a:pt x="2237" y="1104"/>
                </a:lnTo>
                <a:lnTo>
                  <a:pt x="2237" y="1102"/>
                </a:lnTo>
                <a:lnTo>
                  <a:pt x="2237" y="1100"/>
                </a:lnTo>
                <a:lnTo>
                  <a:pt x="2235" y="1098"/>
                </a:lnTo>
                <a:lnTo>
                  <a:pt x="2235" y="1096"/>
                </a:lnTo>
                <a:lnTo>
                  <a:pt x="2235" y="1093"/>
                </a:lnTo>
                <a:lnTo>
                  <a:pt x="2233" y="1089"/>
                </a:lnTo>
                <a:lnTo>
                  <a:pt x="2233" y="1087"/>
                </a:lnTo>
                <a:lnTo>
                  <a:pt x="2233" y="1085"/>
                </a:lnTo>
                <a:lnTo>
                  <a:pt x="2231" y="1083"/>
                </a:lnTo>
                <a:lnTo>
                  <a:pt x="2231" y="1081"/>
                </a:lnTo>
                <a:lnTo>
                  <a:pt x="2231" y="1079"/>
                </a:lnTo>
                <a:lnTo>
                  <a:pt x="2231" y="1077"/>
                </a:lnTo>
                <a:lnTo>
                  <a:pt x="2229" y="1075"/>
                </a:lnTo>
                <a:lnTo>
                  <a:pt x="2229" y="1073"/>
                </a:lnTo>
                <a:lnTo>
                  <a:pt x="2229" y="1070"/>
                </a:lnTo>
                <a:lnTo>
                  <a:pt x="2228" y="1070"/>
                </a:lnTo>
                <a:lnTo>
                  <a:pt x="2226" y="1070"/>
                </a:lnTo>
                <a:lnTo>
                  <a:pt x="2226" y="1068"/>
                </a:lnTo>
                <a:lnTo>
                  <a:pt x="2224" y="1066"/>
                </a:lnTo>
                <a:lnTo>
                  <a:pt x="2224" y="1064"/>
                </a:lnTo>
                <a:lnTo>
                  <a:pt x="2224" y="1062"/>
                </a:lnTo>
                <a:lnTo>
                  <a:pt x="2224" y="1060"/>
                </a:lnTo>
                <a:lnTo>
                  <a:pt x="2226" y="1058"/>
                </a:lnTo>
                <a:lnTo>
                  <a:pt x="2226" y="1056"/>
                </a:lnTo>
                <a:lnTo>
                  <a:pt x="2228" y="1054"/>
                </a:lnTo>
                <a:lnTo>
                  <a:pt x="2226" y="1054"/>
                </a:lnTo>
                <a:lnTo>
                  <a:pt x="2224" y="1054"/>
                </a:lnTo>
                <a:lnTo>
                  <a:pt x="2224" y="1056"/>
                </a:lnTo>
                <a:lnTo>
                  <a:pt x="2222" y="1056"/>
                </a:lnTo>
                <a:lnTo>
                  <a:pt x="2222" y="1058"/>
                </a:lnTo>
                <a:lnTo>
                  <a:pt x="2220" y="1060"/>
                </a:lnTo>
                <a:lnTo>
                  <a:pt x="2218" y="1060"/>
                </a:lnTo>
                <a:lnTo>
                  <a:pt x="2216" y="1058"/>
                </a:lnTo>
                <a:lnTo>
                  <a:pt x="2218" y="1058"/>
                </a:lnTo>
                <a:lnTo>
                  <a:pt x="2218" y="1056"/>
                </a:lnTo>
                <a:lnTo>
                  <a:pt x="2218" y="1054"/>
                </a:lnTo>
                <a:lnTo>
                  <a:pt x="2216" y="1052"/>
                </a:lnTo>
                <a:lnTo>
                  <a:pt x="2214" y="1052"/>
                </a:lnTo>
                <a:lnTo>
                  <a:pt x="2212" y="1052"/>
                </a:lnTo>
                <a:lnTo>
                  <a:pt x="2210" y="1052"/>
                </a:lnTo>
                <a:lnTo>
                  <a:pt x="2206" y="1052"/>
                </a:lnTo>
                <a:lnTo>
                  <a:pt x="2204" y="1052"/>
                </a:lnTo>
                <a:lnTo>
                  <a:pt x="2203" y="1052"/>
                </a:lnTo>
                <a:lnTo>
                  <a:pt x="2203" y="1050"/>
                </a:lnTo>
                <a:lnTo>
                  <a:pt x="2203" y="1048"/>
                </a:lnTo>
                <a:lnTo>
                  <a:pt x="2204" y="1047"/>
                </a:lnTo>
                <a:lnTo>
                  <a:pt x="2204" y="1045"/>
                </a:lnTo>
                <a:lnTo>
                  <a:pt x="2206" y="1043"/>
                </a:lnTo>
                <a:lnTo>
                  <a:pt x="2204" y="1041"/>
                </a:lnTo>
                <a:lnTo>
                  <a:pt x="2203" y="1041"/>
                </a:lnTo>
                <a:lnTo>
                  <a:pt x="2201" y="1041"/>
                </a:lnTo>
                <a:lnTo>
                  <a:pt x="2199" y="1039"/>
                </a:lnTo>
                <a:lnTo>
                  <a:pt x="2197" y="1039"/>
                </a:lnTo>
                <a:lnTo>
                  <a:pt x="2195" y="1041"/>
                </a:lnTo>
                <a:lnTo>
                  <a:pt x="2193" y="1041"/>
                </a:lnTo>
                <a:lnTo>
                  <a:pt x="2191" y="1041"/>
                </a:lnTo>
                <a:lnTo>
                  <a:pt x="2189" y="1041"/>
                </a:lnTo>
                <a:lnTo>
                  <a:pt x="2189" y="1043"/>
                </a:lnTo>
                <a:lnTo>
                  <a:pt x="2189" y="1041"/>
                </a:lnTo>
                <a:lnTo>
                  <a:pt x="2187" y="1041"/>
                </a:lnTo>
                <a:lnTo>
                  <a:pt x="2185" y="1041"/>
                </a:lnTo>
                <a:lnTo>
                  <a:pt x="2185" y="1039"/>
                </a:lnTo>
                <a:lnTo>
                  <a:pt x="2187" y="1035"/>
                </a:lnTo>
                <a:lnTo>
                  <a:pt x="2187" y="1033"/>
                </a:lnTo>
                <a:lnTo>
                  <a:pt x="2187" y="1031"/>
                </a:lnTo>
                <a:lnTo>
                  <a:pt x="2187" y="1029"/>
                </a:lnTo>
                <a:lnTo>
                  <a:pt x="2185" y="1025"/>
                </a:lnTo>
                <a:lnTo>
                  <a:pt x="2187" y="1024"/>
                </a:lnTo>
                <a:lnTo>
                  <a:pt x="2189" y="1022"/>
                </a:lnTo>
                <a:lnTo>
                  <a:pt x="2189" y="1020"/>
                </a:lnTo>
                <a:lnTo>
                  <a:pt x="2191" y="1018"/>
                </a:lnTo>
                <a:lnTo>
                  <a:pt x="2193" y="1016"/>
                </a:lnTo>
                <a:lnTo>
                  <a:pt x="2195" y="1014"/>
                </a:lnTo>
                <a:lnTo>
                  <a:pt x="2195" y="1012"/>
                </a:lnTo>
                <a:lnTo>
                  <a:pt x="2197" y="1012"/>
                </a:lnTo>
                <a:lnTo>
                  <a:pt x="2199" y="1010"/>
                </a:lnTo>
                <a:lnTo>
                  <a:pt x="2199" y="1008"/>
                </a:lnTo>
                <a:lnTo>
                  <a:pt x="2201" y="1008"/>
                </a:lnTo>
                <a:lnTo>
                  <a:pt x="2203" y="1006"/>
                </a:lnTo>
                <a:lnTo>
                  <a:pt x="2204" y="1006"/>
                </a:lnTo>
                <a:lnTo>
                  <a:pt x="2206" y="1004"/>
                </a:lnTo>
                <a:lnTo>
                  <a:pt x="2208" y="1002"/>
                </a:lnTo>
                <a:lnTo>
                  <a:pt x="2210" y="1002"/>
                </a:lnTo>
                <a:lnTo>
                  <a:pt x="2212" y="1002"/>
                </a:lnTo>
                <a:lnTo>
                  <a:pt x="2212" y="1004"/>
                </a:lnTo>
                <a:lnTo>
                  <a:pt x="2214" y="1004"/>
                </a:lnTo>
                <a:lnTo>
                  <a:pt x="2216" y="1004"/>
                </a:lnTo>
                <a:lnTo>
                  <a:pt x="2218" y="1002"/>
                </a:lnTo>
                <a:lnTo>
                  <a:pt x="2222" y="1002"/>
                </a:lnTo>
                <a:lnTo>
                  <a:pt x="2222" y="1000"/>
                </a:lnTo>
                <a:lnTo>
                  <a:pt x="2224" y="1000"/>
                </a:lnTo>
                <a:lnTo>
                  <a:pt x="2226" y="999"/>
                </a:lnTo>
                <a:lnTo>
                  <a:pt x="2228" y="999"/>
                </a:lnTo>
                <a:lnTo>
                  <a:pt x="2229" y="999"/>
                </a:lnTo>
                <a:lnTo>
                  <a:pt x="2229" y="1000"/>
                </a:lnTo>
                <a:lnTo>
                  <a:pt x="2229" y="1002"/>
                </a:lnTo>
                <a:lnTo>
                  <a:pt x="2231" y="1002"/>
                </a:lnTo>
                <a:lnTo>
                  <a:pt x="2233" y="1004"/>
                </a:lnTo>
                <a:lnTo>
                  <a:pt x="2231" y="1008"/>
                </a:lnTo>
                <a:lnTo>
                  <a:pt x="2229" y="1008"/>
                </a:lnTo>
                <a:lnTo>
                  <a:pt x="2229" y="1010"/>
                </a:lnTo>
                <a:lnTo>
                  <a:pt x="2228" y="1010"/>
                </a:lnTo>
                <a:lnTo>
                  <a:pt x="2228" y="1012"/>
                </a:lnTo>
                <a:lnTo>
                  <a:pt x="2228" y="1014"/>
                </a:lnTo>
                <a:lnTo>
                  <a:pt x="2226" y="1016"/>
                </a:lnTo>
                <a:lnTo>
                  <a:pt x="2226" y="1018"/>
                </a:lnTo>
                <a:lnTo>
                  <a:pt x="2224" y="1018"/>
                </a:lnTo>
                <a:lnTo>
                  <a:pt x="2226" y="1020"/>
                </a:lnTo>
                <a:lnTo>
                  <a:pt x="2228" y="1020"/>
                </a:lnTo>
                <a:lnTo>
                  <a:pt x="2229" y="1018"/>
                </a:lnTo>
                <a:lnTo>
                  <a:pt x="2231" y="1018"/>
                </a:lnTo>
                <a:lnTo>
                  <a:pt x="2233" y="1018"/>
                </a:lnTo>
                <a:lnTo>
                  <a:pt x="2235" y="1018"/>
                </a:lnTo>
                <a:lnTo>
                  <a:pt x="2235" y="1020"/>
                </a:lnTo>
                <a:lnTo>
                  <a:pt x="2237" y="1020"/>
                </a:lnTo>
                <a:lnTo>
                  <a:pt x="2239" y="1024"/>
                </a:lnTo>
                <a:lnTo>
                  <a:pt x="2241" y="1024"/>
                </a:lnTo>
                <a:lnTo>
                  <a:pt x="2241" y="1025"/>
                </a:lnTo>
                <a:lnTo>
                  <a:pt x="2243" y="1025"/>
                </a:lnTo>
                <a:lnTo>
                  <a:pt x="2243" y="1027"/>
                </a:lnTo>
                <a:lnTo>
                  <a:pt x="2241" y="1031"/>
                </a:lnTo>
                <a:lnTo>
                  <a:pt x="2245" y="1031"/>
                </a:lnTo>
                <a:lnTo>
                  <a:pt x="2245" y="1029"/>
                </a:lnTo>
                <a:lnTo>
                  <a:pt x="2247" y="1027"/>
                </a:lnTo>
                <a:lnTo>
                  <a:pt x="2249" y="1025"/>
                </a:lnTo>
                <a:lnTo>
                  <a:pt x="2247" y="1025"/>
                </a:lnTo>
                <a:lnTo>
                  <a:pt x="2247" y="1024"/>
                </a:lnTo>
                <a:lnTo>
                  <a:pt x="2247" y="1020"/>
                </a:lnTo>
                <a:lnTo>
                  <a:pt x="2247" y="1016"/>
                </a:lnTo>
                <a:lnTo>
                  <a:pt x="2249" y="1016"/>
                </a:lnTo>
                <a:lnTo>
                  <a:pt x="2251" y="1014"/>
                </a:lnTo>
                <a:lnTo>
                  <a:pt x="2252" y="1014"/>
                </a:lnTo>
                <a:lnTo>
                  <a:pt x="2254" y="1012"/>
                </a:lnTo>
                <a:lnTo>
                  <a:pt x="2256" y="1010"/>
                </a:lnTo>
                <a:lnTo>
                  <a:pt x="2258" y="1008"/>
                </a:lnTo>
                <a:lnTo>
                  <a:pt x="2260" y="1006"/>
                </a:lnTo>
                <a:lnTo>
                  <a:pt x="2262" y="1006"/>
                </a:lnTo>
                <a:lnTo>
                  <a:pt x="2264" y="1004"/>
                </a:lnTo>
                <a:lnTo>
                  <a:pt x="2266" y="1004"/>
                </a:lnTo>
                <a:lnTo>
                  <a:pt x="2268" y="1002"/>
                </a:lnTo>
                <a:lnTo>
                  <a:pt x="2270" y="1000"/>
                </a:lnTo>
                <a:lnTo>
                  <a:pt x="2272" y="1000"/>
                </a:lnTo>
                <a:lnTo>
                  <a:pt x="2272" y="999"/>
                </a:lnTo>
                <a:lnTo>
                  <a:pt x="2274" y="999"/>
                </a:lnTo>
                <a:lnTo>
                  <a:pt x="2276" y="997"/>
                </a:lnTo>
                <a:lnTo>
                  <a:pt x="2277" y="997"/>
                </a:lnTo>
                <a:lnTo>
                  <a:pt x="2277" y="995"/>
                </a:lnTo>
                <a:lnTo>
                  <a:pt x="2279" y="997"/>
                </a:lnTo>
                <a:lnTo>
                  <a:pt x="2281" y="997"/>
                </a:lnTo>
                <a:lnTo>
                  <a:pt x="2283" y="997"/>
                </a:lnTo>
                <a:lnTo>
                  <a:pt x="2285" y="995"/>
                </a:lnTo>
                <a:lnTo>
                  <a:pt x="2287" y="995"/>
                </a:lnTo>
                <a:lnTo>
                  <a:pt x="2289" y="995"/>
                </a:lnTo>
                <a:lnTo>
                  <a:pt x="2291" y="993"/>
                </a:lnTo>
                <a:lnTo>
                  <a:pt x="2291" y="991"/>
                </a:lnTo>
                <a:lnTo>
                  <a:pt x="2293" y="991"/>
                </a:lnTo>
                <a:lnTo>
                  <a:pt x="2293" y="989"/>
                </a:lnTo>
                <a:lnTo>
                  <a:pt x="2295" y="983"/>
                </a:lnTo>
                <a:lnTo>
                  <a:pt x="2295" y="981"/>
                </a:lnTo>
                <a:lnTo>
                  <a:pt x="2293" y="981"/>
                </a:lnTo>
                <a:lnTo>
                  <a:pt x="2293" y="979"/>
                </a:lnTo>
                <a:lnTo>
                  <a:pt x="2295" y="979"/>
                </a:lnTo>
                <a:lnTo>
                  <a:pt x="2295" y="977"/>
                </a:lnTo>
                <a:lnTo>
                  <a:pt x="2295" y="974"/>
                </a:lnTo>
                <a:lnTo>
                  <a:pt x="2293" y="972"/>
                </a:lnTo>
                <a:lnTo>
                  <a:pt x="2293" y="970"/>
                </a:lnTo>
                <a:lnTo>
                  <a:pt x="2293" y="968"/>
                </a:lnTo>
                <a:lnTo>
                  <a:pt x="2293" y="966"/>
                </a:lnTo>
                <a:lnTo>
                  <a:pt x="2293" y="964"/>
                </a:lnTo>
                <a:lnTo>
                  <a:pt x="2293" y="962"/>
                </a:lnTo>
                <a:lnTo>
                  <a:pt x="2291" y="960"/>
                </a:lnTo>
                <a:lnTo>
                  <a:pt x="2291" y="956"/>
                </a:lnTo>
                <a:lnTo>
                  <a:pt x="2289" y="956"/>
                </a:lnTo>
                <a:lnTo>
                  <a:pt x="2287" y="956"/>
                </a:lnTo>
                <a:lnTo>
                  <a:pt x="2287" y="954"/>
                </a:lnTo>
                <a:lnTo>
                  <a:pt x="2287" y="951"/>
                </a:lnTo>
                <a:lnTo>
                  <a:pt x="2287" y="949"/>
                </a:lnTo>
                <a:lnTo>
                  <a:pt x="2289" y="947"/>
                </a:lnTo>
                <a:lnTo>
                  <a:pt x="2291" y="945"/>
                </a:lnTo>
                <a:lnTo>
                  <a:pt x="2293" y="945"/>
                </a:lnTo>
                <a:lnTo>
                  <a:pt x="2293" y="943"/>
                </a:lnTo>
                <a:lnTo>
                  <a:pt x="2295" y="943"/>
                </a:lnTo>
                <a:lnTo>
                  <a:pt x="2297" y="943"/>
                </a:lnTo>
                <a:lnTo>
                  <a:pt x="2299" y="943"/>
                </a:lnTo>
                <a:lnTo>
                  <a:pt x="2300" y="943"/>
                </a:lnTo>
                <a:lnTo>
                  <a:pt x="2302" y="941"/>
                </a:lnTo>
                <a:lnTo>
                  <a:pt x="2304" y="939"/>
                </a:lnTo>
                <a:lnTo>
                  <a:pt x="2306" y="937"/>
                </a:lnTo>
                <a:lnTo>
                  <a:pt x="2306" y="935"/>
                </a:lnTo>
                <a:lnTo>
                  <a:pt x="2308" y="935"/>
                </a:lnTo>
                <a:lnTo>
                  <a:pt x="2308" y="933"/>
                </a:lnTo>
                <a:lnTo>
                  <a:pt x="2310" y="931"/>
                </a:lnTo>
                <a:lnTo>
                  <a:pt x="2310" y="929"/>
                </a:lnTo>
                <a:lnTo>
                  <a:pt x="2312" y="928"/>
                </a:lnTo>
                <a:lnTo>
                  <a:pt x="2314" y="926"/>
                </a:lnTo>
                <a:lnTo>
                  <a:pt x="2316" y="924"/>
                </a:lnTo>
                <a:lnTo>
                  <a:pt x="2318" y="922"/>
                </a:lnTo>
                <a:lnTo>
                  <a:pt x="2320" y="922"/>
                </a:lnTo>
                <a:lnTo>
                  <a:pt x="2322" y="920"/>
                </a:lnTo>
                <a:lnTo>
                  <a:pt x="2324" y="920"/>
                </a:lnTo>
                <a:lnTo>
                  <a:pt x="2325" y="920"/>
                </a:lnTo>
                <a:lnTo>
                  <a:pt x="2327" y="920"/>
                </a:lnTo>
                <a:lnTo>
                  <a:pt x="2327" y="922"/>
                </a:lnTo>
                <a:lnTo>
                  <a:pt x="2327" y="924"/>
                </a:lnTo>
                <a:lnTo>
                  <a:pt x="2327" y="926"/>
                </a:lnTo>
                <a:lnTo>
                  <a:pt x="2325" y="928"/>
                </a:lnTo>
                <a:lnTo>
                  <a:pt x="2327" y="928"/>
                </a:lnTo>
                <a:lnTo>
                  <a:pt x="2329" y="929"/>
                </a:lnTo>
                <a:lnTo>
                  <a:pt x="2331" y="928"/>
                </a:lnTo>
                <a:lnTo>
                  <a:pt x="2333" y="926"/>
                </a:lnTo>
                <a:lnTo>
                  <a:pt x="2333" y="924"/>
                </a:lnTo>
                <a:lnTo>
                  <a:pt x="2335" y="924"/>
                </a:lnTo>
                <a:lnTo>
                  <a:pt x="2337" y="922"/>
                </a:lnTo>
                <a:lnTo>
                  <a:pt x="2335" y="920"/>
                </a:lnTo>
                <a:lnTo>
                  <a:pt x="2335" y="918"/>
                </a:lnTo>
                <a:lnTo>
                  <a:pt x="2335" y="916"/>
                </a:lnTo>
                <a:lnTo>
                  <a:pt x="2337" y="914"/>
                </a:lnTo>
                <a:lnTo>
                  <a:pt x="2337" y="912"/>
                </a:lnTo>
                <a:lnTo>
                  <a:pt x="2337" y="910"/>
                </a:lnTo>
                <a:lnTo>
                  <a:pt x="2337" y="908"/>
                </a:lnTo>
                <a:lnTo>
                  <a:pt x="2335" y="906"/>
                </a:lnTo>
                <a:lnTo>
                  <a:pt x="2335" y="904"/>
                </a:lnTo>
                <a:lnTo>
                  <a:pt x="2335" y="903"/>
                </a:lnTo>
                <a:lnTo>
                  <a:pt x="2337" y="901"/>
                </a:lnTo>
                <a:lnTo>
                  <a:pt x="2335" y="901"/>
                </a:lnTo>
                <a:lnTo>
                  <a:pt x="2333" y="901"/>
                </a:lnTo>
                <a:lnTo>
                  <a:pt x="2331" y="901"/>
                </a:lnTo>
                <a:lnTo>
                  <a:pt x="2329" y="901"/>
                </a:lnTo>
                <a:lnTo>
                  <a:pt x="2327" y="901"/>
                </a:lnTo>
                <a:lnTo>
                  <a:pt x="2325" y="901"/>
                </a:lnTo>
                <a:lnTo>
                  <a:pt x="2324" y="901"/>
                </a:lnTo>
                <a:lnTo>
                  <a:pt x="2324" y="899"/>
                </a:lnTo>
                <a:lnTo>
                  <a:pt x="2324" y="897"/>
                </a:lnTo>
                <a:lnTo>
                  <a:pt x="2324" y="895"/>
                </a:lnTo>
                <a:lnTo>
                  <a:pt x="2324" y="897"/>
                </a:lnTo>
                <a:lnTo>
                  <a:pt x="2322" y="897"/>
                </a:lnTo>
                <a:lnTo>
                  <a:pt x="2322" y="899"/>
                </a:lnTo>
                <a:lnTo>
                  <a:pt x="2320" y="899"/>
                </a:lnTo>
                <a:lnTo>
                  <a:pt x="2318" y="899"/>
                </a:lnTo>
                <a:lnTo>
                  <a:pt x="2320" y="901"/>
                </a:lnTo>
                <a:lnTo>
                  <a:pt x="2320" y="903"/>
                </a:lnTo>
                <a:lnTo>
                  <a:pt x="2320" y="904"/>
                </a:lnTo>
                <a:lnTo>
                  <a:pt x="2318" y="906"/>
                </a:lnTo>
                <a:lnTo>
                  <a:pt x="2316" y="906"/>
                </a:lnTo>
                <a:lnTo>
                  <a:pt x="2314" y="908"/>
                </a:lnTo>
                <a:lnTo>
                  <a:pt x="2312" y="910"/>
                </a:lnTo>
                <a:lnTo>
                  <a:pt x="2312" y="912"/>
                </a:lnTo>
                <a:lnTo>
                  <a:pt x="2310" y="912"/>
                </a:lnTo>
                <a:lnTo>
                  <a:pt x="2310" y="914"/>
                </a:lnTo>
                <a:lnTo>
                  <a:pt x="2308" y="914"/>
                </a:lnTo>
                <a:lnTo>
                  <a:pt x="2308" y="916"/>
                </a:lnTo>
                <a:lnTo>
                  <a:pt x="2306" y="916"/>
                </a:lnTo>
                <a:lnTo>
                  <a:pt x="2306" y="918"/>
                </a:lnTo>
                <a:lnTo>
                  <a:pt x="2304" y="918"/>
                </a:lnTo>
                <a:lnTo>
                  <a:pt x="2302" y="920"/>
                </a:lnTo>
                <a:lnTo>
                  <a:pt x="2302" y="922"/>
                </a:lnTo>
                <a:lnTo>
                  <a:pt x="2300" y="922"/>
                </a:lnTo>
                <a:lnTo>
                  <a:pt x="2300" y="924"/>
                </a:lnTo>
                <a:lnTo>
                  <a:pt x="2299" y="924"/>
                </a:lnTo>
                <a:lnTo>
                  <a:pt x="2297" y="924"/>
                </a:lnTo>
                <a:lnTo>
                  <a:pt x="2297" y="926"/>
                </a:lnTo>
                <a:lnTo>
                  <a:pt x="2295" y="926"/>
                </a:lnTo>
                <a:lnTo>
                  <a:pt x="2293" y="928"/>
                </a:lnTo>
                <a:lnTo>
                  <a:pt x="2291" y="928"/>
                </a:lnTo>
                <a:lnTo>
                  <a:pt x="2289" y="929"/>
                </a:lnTo>
                <a:lnTo>
                  <a:pt x="2287" y="929"/>
                </a:lnTo>
                <a:lnTo>
                  <a:pt x="2283" y="929"/>
                </a:lnTo>
                <a:lnTo>
                  <a:pt x="2281" y="929"/>
                </a:lnTo>
                <a:lnTo>
                  <a:pt x="2279" y="931"/>
                </a:lnTo>
                <a:lnTo>
                  <a:pt x="2277" y="933"/>
                </a:lnTo>
                <a:lnTo>
                  <a:pt x="2276" y="933"/>
                </a:lnTo>
                <a:lnTo>
                  <a:pt x="2274" y="935"/>
                </a:lnTo>
                <a:lnTo>
                  <a:pt x="2272" y="935"/>
                </a:lnTo>
                <a:lnTo>
                  <a:pt x="2270" y="935"/>
                </a:lnTo>
                <a:lnTo>
                  <a:pt x="2268" y="935"/>
                </a:lnTo>
                <a:lnTo>
                  <a:pt x="2266" y="933"/>
                </a:lnTo>
                <a:lnTo>
                  <a:pt x="2266" y="931"/>
                </a:lnTo>
                <a:lnTo>
                  <a:pt x="2264" y="929"/>
                </a:lnTo>
                <a:lnTo>
                  <a:pt x="2264" y="928"/>
                </a:lnTo>
                <a:lnTo>
                  <a:pt x="2266" y="928"/>
                </a:lnTo>
                <a:lnTo>
                  <a:pt x="2266" y="926"/>
                </a:lnTo>
                <a:lnTo>
                  <a:pt x="2266" y="924"/>
                </a:lnTo>
                <a:lnTo>
                  <a:pt x="2264" y="924"/>
                </a:lnTo>
                <a:lnTo>
                  <a:pt x="2262" y="922"/>
                </a:lnTo>
                <a:lnTo>
                  <a:pt x="2260" y="922"/>
                </a:lnTo>
                <a:lnTo>
                  <a:pt x="2260" y="924"/>
                </a:lnTo>
                <a:lnTo>
                  <a:pt x="2258" y="924"/>
                </a:lnTo>
                <a:lnTo>
                  <a:pt x="2254" y="926"/>
                </a:lnTo>
                <a:lnTo>
                  <a:pt x="2252" y="926"/>
                </a:lnTo>
                <a:lnTo>
                  <a:pt x="2251" y="926"/>
                </a:lnTo>
                <a:lnTo>
                  <a:pt x="2249" y="928"/>
                </a:lnTo>
                <a:lnTo>
                  <a:pt x="2247" y="928"/>
                </a:lnTo>
                <a:lnTo>
                  <a:pt x="2247" y="926"/>
                </a:lnTo>
                <a:lnTo>
                  <a:pt x="2247" y="924"/>
                </a:lnTo>
                <a:lnTo>
                  <a:pt x="2245" y="922"/>
                </a:lnTo>
                <a:lnTo>
                  <a:pt x="2243" y="918"/>
                </a:lnTo>
                <a:lnTo>
                  <a:pt x="2243" y="916"/>
                </a:lnTo>
                <a:lnTo>
                  <a:pt x="2243" y="914"/>
                </a:lnTo>
                <a:lnTo>
                  <a:pt x="2243" y="912"/>
                </a:lnTo>
                <a:lnTo>
                  <a:pt x="2245" y="910"/>
                </a:lnTo>
                <a:lnTo>
                  <a:pt x="2249" y="906"/>
                </a:lnTo>
                <a:lnTo>
                  <a:pt x="2249" y="904"/>
                </a:lnTo>
                <a:lnTo>
                  <a:pt x="2251" y="904"/>
                </a:lnTo>
                <a:lnTo>
                  <a:pt x="2252" y="903"/>
                </a:lnTo>
                <a:lnTo>
                  <a:pt x="2254" y="901"/>
                </a:lnTo>
                <a:lnTo>
                  <a:pt x="2258" y="899"/>
                </a:lnTo>
                <a:lnTo>
                  <a:pt x="2260" y="899"/>
                </a:lnTo>
                <a:lnTo>
                  <a:pt x="2262" y="899"/>
                </a:lnTo>
                <a:lnTo>
                  <a:pt x="2264" y="897"/>
                </a:lnTo>
                <a:lnTo>
                  <a:pt x="2266" y="895"/>
                </a:lnTo>
                <a:lnTo>
                  <a:pt x="2268" y="895"/>
                </a:lnTo>
                <a:lnTo>
                  <a:pt x="2270" y="895"/>
                </a:lnTo>
                <a:lnTo>
                  <a:pt x="2272" y="895"/>
                </a:lnTo>
                <a:lnTo>
                  <a:pt x="2274" y="895"/>
                </a:lnTo>
                <a:lnTo>
                  <a:pt x="2276" y="893"/>
                </a:lnTo>
                <a:lnTo>
                  <a:pt x="2279" y="893"/>
                </a:lnTo>
                <a:lnTo>
                  <a:pt x="2281" y="891"/>
                </a:lnTo>
                <a:lnTo>
                  <a:pt x="2283" y="891"/>
                </a:lnTo>
                <a:lnTo>
                  <a:pt x="2283" y="889"/>
                </a:lnTo>
                <a:lnTo>
                  <a:pt x="2285" y="889"/>
                </a:lnTo>
                <a:lnTo>
                  <a:pt x="2285" y="887"/>
                </a:lnTo>
                <a:lnTo>
                  <a:pt x="2287" y="887"/>
                </a:lnTo>
                <a:lnTo>
                  <a:pt x="2287" y="885"/>
                </a:lnTo>
                <a:lnTo>
                  <a:pt x="2289" y="885"/>
                </a:lnTo>
                <a:lnTo>
                  <a:pt x="2291" y="883"/>
                </a:lnTo>
                <a:lnTo>
                  <a:pt x="2293" y="881"/>
                </a:lnTo>
                <a:lnTo>
                  <a:pt x="2295" y="880"/>
                </a:lnTo>
                <a:lnTo>
                  <a:pt x="2295" y="878"/>
                </a:lnTo>
                <a:lnTo>
                  <a:pt x="2297" y="876"/>
                </a:lnTo>
                <a:lnTo>
                  <a:pt x="2297" y="874"/>
                </a:lnTo>
                <a:lnTo>
                  <a:pt x="2299" y="872"/>
                </a:lnTo>
                <a:lnTo>
                  <a:pt x="2299" y="868"/>
                </a:lnTo>
                <a:lnTo>
                  <a:pt x="2297" y="866"/>
                </a:lnTo>
                <a:lnTo>
                  <a:pt x="2295" y="866"/>
                </a:lnTo>
                <a:lnTo>
                  <a:pt x="2293" y="866"/>
                </a:lnTo>
                <a:lnTo>
                  <a:pt x="2291" y="866"/>
                </a:lnTo>
                <a:lnTo>
                  <a:pt x="2289" y="864"/>
                </a:lnTo>
                <a:lnTo>
                  <a:pt x="2287" y="866"/>
                </a:lnTo>
                <a:lnTo>
                  <a:pt x="2285" y="866"/>
                </a:lnTo>
                <a:lnTo>
                  <a:pt x="2283" y="868"/>
                </a:lnTo>
                <a:lnTo>
                  <a:pt x="2281" y="868"/>
                </a:lnTo>
                <a:lnTo>
                  <a:pt x="2279" y="872"/>
                </a:lnTo>
                <a:lnTo>
                  <a:pt x="2277" y="872"/>
                </a:lnTo>
                <a:lnTo>
                  <a:pt x="2276" y="872"/>
                </a:lnTo>
                <a:lnTo>
                  <a:pt x="2274" y="872"/>
                </a:lnTo>
                <a:lnTo>
                  <a:pt x="2272" y="872"/>
                </a:lnTo>
                <a:lnTo>
                  <a:pt x="2270" y="872"/>
                </a:lnTo>
                <a:lnTo>
                  <a:pt x="2268" y="870"/>
                </a:lnTo>
                <a:lnTo>
                  <a:pt x="2270" y="868"/>
                </a:lnTo>
                <a:lnTo>
                  <a:pt x="2270" y="866"/>
                </a:lnTo>
                <a:lnTo>
                  <a:pt x="2272" y="866"/>
                </a:lnTo>
                <a:lnTo>
                  <a:pt x="2272" y="864"/>
                </a:lnTo>
                <a:lnTo>
                  <a:pt x="2274" y="864"/>
                </a:lnTo>
                <a:lnTo>
                  <a:pt x="2276" y="862"/>
                </a:lnTo>
                <a:lnTo>
                  <a:pt x="2277" y="860"/>
                </a:lnTo>
                <a:lnTo>
                  <a:pt x="2279" y="858"/>
                </a:lnTo>
                <a:lnTo>
                  <a:pt x="2279" y="855"/>
                </a:lnTo>
                <a:lnTo>
                  <a:pt x="2281" y="853"/>
                </a:lnTo>
                <a:lnTo>
                  <a:pt x="2281" y="851"/>
                </a:lnTo>
                <a:lnTo>
                  <a:pt x="2283" y="851"/>
                </a:lnTo>
                <a:lnTo>
                  <a:pt x="2283" y="849"/>
                </a:lnTo>
                <a:lnTo>
                  <a:pt x="2281" y="847"/>
                </a:lnTo>
                <a:lnTo>
                  <a:pt x="2281" y="845"/>
                </a:lnTo>
                <a:lnTo>
                  <a:pt x="2283" y="843"/>
                </a:lnTo>
                <a:lnTo>
                  <a:pt x="2283" y="841"/>
                </a:lnTo>
                <a:lnTo>
                  <a:pt x="2285" y="839"/>
                </a:lnTo>
                <a:lnTo>
                  <a:pt x="2287" y="837"/>
                </a:lnTo>
                <a:lnTo>
                  <a:pt x="2285" y="837"/>
                </a:lnTo>
                <a:lnTo>
                  <a:pt x="2283" y="837"/>
                </a:lnTo>
                <a:lnTo>
                  <a:pt x="2281" y="837"/>
                </a:lnTo>
                <a:lnTo>
                  <a:pt x="2281" y="839"/>
                </a:lnTo>
                <a:lnTo>
                  <a:pt x="2279" y="839"/>
                </a:lnTo>
                <a:lnTo>
                  <a:pt x="2277" y="841"/>
                </a:lnTo>
                <a:lnTo>
                  <a:pt x="2276" y="843"/>
                </a:lnTo>
                <a:lnTo>
                  <a:pt x="2274" y="843"/>
                </a:lnTo>
                <a:lnTo>
                  <a:pt x="2272" y="843"/>
                </a:lnTo>
                <a:lnTo>
                  <a:pt x="2270" y="845"/>
                </a:lnTo>
                <a:lnTo>
                  <a:pt x="2270" y="843"/>
                </a:lnTo>
                <a:lnTo>
                  <a:pt x="2268" y="843"/>
                </a:lnTo>
                <a:lnTo>
                  <a:pt x="2266" y="841"/>
                </a:lnTo>
                <a:lnTo>
                  <a:pt x="2264" y="843"/>
                </a:lnTo>
                <a:lnTo>
                  <a:pt x="2262" y="843"/>
                </a:lnTo>
                <a:lnTo>
                  <a:pt x="2262" y="845"/>
                </a:lnTo>
                <a:lnTo>
                  <a:pt x="2260" y="845"/>
                </a:lnTo>
                <a:lnTo>
                  <a:pt x="2260" y="847"/>
                </a:lnTo>
                <a:lnTo>
                  <a:pt x="2258" y="847"/>
                </a:lnTo>
                <a:lnTo>
                  <a:pt x="2256" y="847"/>
                </a:lnTo>
                <a:lnTo>
                  <a:pt x="2254" y="847"/>
                </a:lnTo>
                <a:lnTo>
                  <a:pt x="2252" y="849"/>
                </a:lnTo>
                <a:lnTo>
                  <a:pt x="2251" y="849"/>
                </a:lnTo>
                <a:lnTo>
                  <a:pt x="2249" y="849"/>
                </a:lnTo>
                <a:lnTo>
                  <a:pt x="2247" y="851"/>
                </a:lnTo>
                <a:lnTo>
                  <a:pt x="2245" y="851"/>
                </a:lnTo>
                <a:lnTo>
                  <a:pt x="2243" y="849"/>
                </a:lnTo>
                <a:lnTo>
                  <a:pt x="2241" y="849"/>
                </a:lnTo>
                <a:lnTo>
                  <a:pt x="2239" y="847"/>
                </a:lnTo>
                <a:lnTo>
                  <a:pt x="2239" y="845"/>
                </a:lnTo>
                <a:lnTo>
                  <a:pt x="2241" y="843"/>
                </a:lnTo>
                <a:lnTo>
                  <a:pt x="2243" y="841"/>
                </a:lnTo>
                <a:lnTo>
                  <a:pt x="2243" y="839"/>
                </a:lnTo>
                <a:lnTo>
                  <a:pt x="2245" y="837"/>
                </a:lnTo>
                <a:lnTo>
                  <a:pt x="2245" y="835"/>
                </a:lnTo>
                <a:lnTo>
                  <a:pt x="2247" y="833"/>
                </a:lnTo>
                <a:lnTo>
                  <a:pt x="2249" y="830"/>
                </a:lnTo>
                <a:lnTo>
                  <a:pt x="2247" y="830"/>
                </a:lnTo>
                <a:lnTo>
                  <a:pt x="2245" y="830"/>
                </a:lnTo>
                <a:lnTo>
                  <a:pt x="2245" y="832"/>
                </a:lnTo>
                <a:lnTo>
                  <a:pt x="2245" y="833"/>
                </a:lnTo>
                <a:lnTo>
                  <a:pt x="2243" y="833"/>
                </a:lnTo>
                <a:lnTo>
                  <a:pt x="2241" y="835"/>
                </a:lnTo>
                <a:lnTo>
                  <a:pt x="2239" y="835"/>
                </a:lnTo>
                <a:lnTo>
                  <a:pt x="2237" y="837"/>
                </a:lnTo>
                <a:lnTo>
                  <a:pt x="2235" y="839"/>
                </a:lnTo>
                <a:lnTo>
                  <a:pt x="2233" y="841"/>
                </a:lnTo>
                <a:lnTo>
                  <a:pt x="2231" y="841"/>
                </a:lnTo>
                <a:lnTo>
                  <a:pt x="2229" y="841"/>
                </a:lnTo>
                <a:lnTo>
                  <a:pt x="2228" y="841"/>
                </a:lnTo>
                <a:lnTo>
                  <a:pt x="2228" y="843"/>
                </a:lnTo>
                <a:lnTo>
                  <a:pt x="2226" y="843"/>
                </a:lnTo>
                <a:lnTo>
                  <a:pt x="2224" y="843"/>
                </a:lnTo>
                <a:lnTo>
                  <a:pt x="2222" y="845"/>
                </a:lnTo>
                <a:lnTo>
                  <a:pt x="2220" y="843"/>
                </a:lnTo>
                <a:lnTo>
                  <a:pt x="2218" y="843"/>
                </a:lnTo>
                <a:lnTo>
                  <a:pt x="2216" y="843"/>
                </a:lnTo>
                <a:lnTo>
                  <a:pt x="2216" y="845"/>
                </a:lnTo>
                <a:lnTo>
                  <a:pt x="2214" y="847"/>
                </a:lnTo>
                <a:lnTo>
                  <a:pt x="2212" y="849"/>
                </a:lnTo>
                <a:lnTo>
                  <a:pt x="2210" y="851"/>
                </a:lnTo>
                <a:lnTo>
                  <a:pt x="2208" y="853"/>
                </a:lnTo>
                <a:lnTo>
                  <a:pt x="2206" y="853"/>
                </a:lnTo>
                <a:lnTo>
                  <a:pt x="2204" y="853"/>
                </a:lnTo>
                <a:lnTo>
                  <a:pt x="2204" y="855"/>
                </a:lnTo>
                <a:lnTo>
                  <a:pt x="2206" y="856"/>
                </a:lnTo>
                <a:lnTo>
                  <a:pt x="2206" y="858"/>
                </a:lnTo>
                <a:lnTo>
                  <a:pt x="2204" y="860"/>
                </a:lnTo>
                <a:lnTo>
                  <a:pt x="2203" y="860"/>
                </a:lnTo>
                <a:lnTo>
                  <a:pt x="2203" y="862"/>
                </a:lnTo>
                <a:lnTo>
                  <a:pt x="2201" y="866"/>
                </a:lnTo>
                <a:lnTo>
                  <a:pt x="2199" y="868"/>
                </a:lnTo>
                <a:lnTo>
                  <a:pt x="2199" y="870"/>
                </a:lnTo>
                <a:lnTo>
                  <a:pt x="2199" y="874"/>
                </a:lnTo>
                <a:lnTo>
                  <a:pt x="2197" y="874"/>
                </a:lnTo>
                <a:lnTo>
                  <a:pt x="2197" y="876"/>
                </a:lnTo>
                <a:lnTo>
                  <a:pt x="2197" y="878"/>
                </a:lnTo>
                <a:lnTo>
                  <a:pt x="2197" y="880"/>
                </a:lnTo>
                <a:lnTo>
                  <a:pt x="2195" y="880"/>
                </a:lnTo>
                <a:lnTo>
                  <a:pt x="2195" y="881"/>
                </a:lnTo>
                <a:lnTo>
                  <a:pt x="2195" y="883"/>
                </a:lnTo>
                <a:lnTo>
                  <a:pt x="2197" y="885"/>
                </a:lnTo>
                <a:lnTo>
                  <a:pt x="2195" y="889"/>
                </a:lnTo>
                <a:lnTo>
                  <a:pt x="2193" y="889"/>
                </a:lnTo>
                <a:lnTo>
                  <a:pt x="2191" y="889"/>
                </a:lnTo>
                <a:lnTo>
                  <a:pt x="2191" y="891"/>
                </a:lnTo>
                <a:lnTo>
                  <a:pt x="2189" y="891"/>
                </a:lnTo>
                <a:lnTo>
                  <a:pt x="2187" y="891"/>
                </a:lnTo>
                <a:lnTo>
                  <a:pt x="2185" y="891"/>
                </a:lnTo>
                <a:lnTo>
                  <a:pt x="2183" y="889"/>
                </a:lnTo>
                <a:lnTo>
                  <a:pt x="2183" y="887"/>
                </a:lnTo>
                <a:lnTo>
                  <a:pt x="2183" y="885"/>
                </a:lnTo>
                <a:lnTo>
                  <a:pt x="2183" y="883"/>
                </a:lnTo>
                <a:lnTo>
                  <a:pt x="2183" y="881"/>
                </a:lnTo>
                <a:lnTo>
                  <a:pt x="2183" y="880"/>
                </a:lnTo>
                <a:lnTo>
                  <a:pt x="2181" y="880"/>
                </a:lnTo>
                <a:lnTo>
                  <a:pt x="2181" y="878"/>
                </a:lnTo>
                <a:lnTo>
                  <a:pt x="2179" y="876"/>
                </a:lnTo>
                <a:lnTo>
                  <a:pt x="2181" y="876"/>
                </a:lnTo>
                <a:lnTo>
                  <a:pt x="2181" y="874"/>
                </a:lnTo>
                <a:lnTo>
                  <a:pt x="2183" y="872"/>
                </a:lnTo>
                <a:lnTo>
                  <a:pt x="2185" y="872"/>
                </a:lnTo>
                <a:lnTo>
                  <a:pt x="2185" y="870"/>
                </a:lnTo>
                <a:lnTo>
                  <a:pt x="2185" y="868"/>
                </a:lnTo>
                <a:lnTo>
                  <a:pt x="2185" y="866"/>
                </a:lnTo>
                <a:lnTo>
                  <a:pt x="2185" y="864"/>
                </a:lnTo>
                <a:lnTo>
                  <a:pt x="2187" y="862"/>
                </a:lnTo>
                <a:lnTo>
                  <a:pt x="2187" y="860"/>
                </a:lnTo>
                <a:lnTo>
                  <a:pt x="2187" y="858"/>
                </a:lnTo>
                <a:lnTo>
                  <a:pt x="2185" y="855"/>
                </a:lnTo>
                <a:lnTo>
                  <a:pt x="2187" y="851"/>
                </a:lnTo>
                <a:lnTo>
                  <a:pt x="2187" y="847"/>
                </a:lnTo>
                <a:lnTo>
                  <a:pt x="2185" y="847"/>
                </a:lnTo>
                <a:lnTo>
                  <a:pt x="2183" y="847"/>
                </a:lnTo>
                <a:lnTo>
                  <a:pt x="2181" y="847"/>
                </a:lnTo>
                <a:lnTo>
                  <a:pt x="2179" y="847"/>
                </a:lnTo>
                <a:lnTo>
                  <a:pt x="2179" y="849"/>
                </a:lnTo>
                <a:lnTo>
                  <a:pt x="2178" y="847"/>
                </a:lnTo>
                <a:lnTo>
                  <a:pt x="2176" y="847"/>
                </a:lnTo>
                <a:lnTo>
                  <a:pt x="2174" y="847"/>
                </a:lnTo>
                <a:lnTo>
                  <a:pt x="2172" y="845"/>
                </a:lnTo>
                <a:lnTo>
                  <a:pt x="2170" y="845"/>
                </a:lnTo>
                <a:lnTo>
                  <a:pt x="2166" y="845"/>
                </a:lnTo>
                <a:lnTo>
                  <a:pt x="2164" y="843"/>
                </a:lnTo>
                <a:lnTo>
                  <a:pt x="2162" y="841"/>
                </a:lnTo>
                <a:lnTo>
                  <a:pt x="2162" y="839"/>
                </a:lnTo>
                <a:lnTo>
                  <a:pt x="2164" y="837"/>
                </a:lnTo>
                <a:lnTo>
                  <a:pt x="2166" y="837"/>
                </a:lnTo>
                <a:lnTo>
                  <a:pt x="2168" y="835"/>
                </a:lnTo>
                <a:lnTo>
                  <a:pt x="2170" y="835"/>
                </a:lnTo>
                <a:lnTo>
                  <a:pt x="2170" y="833"/>
                </a:lnTo>
                <a:lnTo>
                  <a:pt x="2172" y="833"/>
                </a:lnTo>
                <a:lnTo>
                  <a:pt x="2172" y="832"/>
                </a:lnTo>
                <a:lnTo>
                  <a:pt x="2174" y="832"/>
                </a:lnTo>
                <a:lnTo>
                  <a:pt x="2176" y="832"/>
                </a:lnTo>
                <a:lnTo>
                  <a:pt x="2178" y="830"/>
                </a:lnTo>
                <a:lnTo>
                  <a:pt x="2176" y="828"/>
                </a:lnTo>
                <a:lnTo>
                  <a:pt x="2174" y="830"/>
                </a:lnTo>
                <a:lnTo>
                  <a:pt x="2170" y="832"/>
                </a:lnTo>
                <a:lnTo>
                  <a:pt x="2168" y="833"/>
                </a:lnTo>
                <a:lnTo>
                  <a:pt x="2166" y="835"/>
                </a:lnTo>
                <a:lnTo>
                  <a:pt x="2164" y="835"/>
                </a:lnTo>
                <a:lnTo>
                  <a:pt x="2164" y="833"/>
                </a:lnTo>
                <a:lnTo>
                  <a:pt x="2162" y="833"/>
                </a:lnTo>
                <a:lnTo>
                  <a:pt x="2160" y="833"/>
                </a:lnTo>
                <a:lnTo>
                  <a:pt x="2158" y="833"/>
                </a:lnTo>
                <a:lnTo>
                  <a:pt x="2158" y="835"/>
                </a:lnTo>
                <a:lnTo>
                  <a:pt x="2156" y="835"/>
                </a:lnTo>
                <a:lnTo>
                  <a:pt x="2155" y="837"/>
                </a:lnTo>
                <a:lnTo>
                  <a:pt x="2153" y="837"/>
                </a:lnTo>
                <a:lnTo>
                  <a:pt x="2151" y="837"/>
                </a:lnTo>
                <a:lnTo>
                  <a:pt x="2149" y="837"/>
                </a:lnTo>
                <a:lnTo>
                  <a:pt x="2147" y="837"/>
                </a:lnTo>
                <a:lnTo>
                  <a:pt x="2147" y="835"/>
                </a:lnTo>
                <a:lnTo>
                  <a:pt x="2147" y="833"/>
                </a:lnTo>
                <a:lnTo>
                  <a:pt x="2147" y="832"/>
                </a:lnTo>
                <a:lnTo>
                  <a:pt x="2149" y="830"/>
                </a:lnTo>
                <a:lnTo>
                  <a:pt x="2151" y="830"/>
                </a:lnTo>
                <a:lnTo>
                  <a:pt x="2151" y="828"/>
                </a:lnTo>
                <a:lnTo>
                  <a:pt x="2153" y="828"/>
                </a:lnTo>
                <a:lnTo>
                  <a:pt x="2155" y="824"/>
                </a:lnTo>
                <a:lnTo>
                  <a:pt x="2156" y="824"/>
                </a:lnTo>
                <a:lnTo>
                  <a:pt x="2156" y="820"/>
                </a:lnTo>
                <a:lnTo>
                  <a:pt x="2155" y="820"/>
                </a:lnTo>
                <a:lnTo>
                  <a:pt x="2155" y="818"/>
                </a:lnTo>
                <a:lnTo>
                  <a:pt x="2153" y="818"/>
                </a:lnTo>
                <a:lnTo>
                  <a:pt x="2151" y="820"/>
                </a:lnTo>
                <a:lnTo>
                  <a:pt x="2149" y="820"/>
                </a:lnTo>
                <a:lnTo>
                  <a:pt x="2147" y="822"/>
                </a:lnTo>
                <a:lnTo>
                  <a:pt x="2147" y="820"/>
                </a:lnTo>
                <a:lnTo>
                  <a:pt x="2147" y="818"/>
                </a:lnTo>
                <a:lnTo>
                  <a:pt x="2147" y="816"/>
                </a:lnTo>
                <a:lnTo>
                  <a:pt x="2147" y="814"/>
                </a:lnTo>
                <a:lnTo>
                  <a:pt x="2147" y="812"/>
                </a:lnTo>
                <a:lnTo>
                  <a:pt x="2149" y="812"/>
                </a:lnTo>
                <a:lnTo>
                  <a:pt x="2147" y="812"/>
                </a:lnTo>
                <a:lnTo>
                  <a:pt x="2147" y="810"/>
                </a:lnTo>
                <a:lnTo>
                  <a:pt x="2145" y="810"/>
                </a:lnTo>
                <a:lnTo>
                  <a:pt x="2143" y="810"/>
                </a:lnTo>
                <a:lnTo>
                  <a:pt x="2143" y="812"/>
                </a:lnTo>
                <a:lnTo>
                  <a:pt x="2141" y="812"/>
                </a:lnTo>
                <a:lnTo>
                  <a:pt x="2139" y="810"/>
                </a:lnTo>
                <a:lnTo>
                  <a:pt x="2122" y="801"/>
                </a:lnTo>
                <a:lnTo>
                  <a:pt x="2124" y="799"/>
                </a:lnTo>
                <a:lnTo>
                  <a:pt x="2126" y="797"/>
                </a:lnTo>
                <a:lnTo>
                  <a:pt x="2151" y="782"/>
                </a:lnTo>
                <a:lnTo>
                  <a:pt x="2158" y="762"/>
                </a:lnTo>
                <a:lnTo>
                  <a:pt x="2176" y="724"/>
                </a:lnTo>
                <a:lnTo>
                  <a:pt x="2179" y="724"/>
                </a:lnTo>
                <a:lnTo>
                  <a:pt x="2193" y="720"/>
                </a:lnTo>
                <a:lnTo>
                  <a:pt x="2206" y="720"/>
                </a:lnTo>
                <a:lnTo>
                  <a:pt x="2218" y="720"/>
                </a:lnTo>
                <a:lnTo>
                  <a:pt x="2220" y="720"/>
                </a:lnTo>
                <a:lnTo>
                  <a:pt x="2228" y="716"/>
                </a:lnTo>
                <a:lnTo>
                  <a:pt x="2235" y="714"/>
                </a:lnTo>
                <a:lnTo>
                  <a:pt x="2243" y="711"/>
                </a:lnTo>
                <a:lnTo>
                  <a:pt x="2251" y="707"/>
                </a:lnTo>
                <a:lnTo>
                  <a:pt x="2252" y="705"/>
                </a:lnTo>
                <a:lnTo>
                  <a:pt x="2270" y="689"/>
                </a:lnTo>
                <a:lnTo>
                  <a:pt x="2272" y="653"/>
                </a:lnTo>
                <a:lnTo>
                  <a:pt x="2291" y="640"/>
                </a:lnTo>
                <a:lnTo>
                  <a:pt x="2293" y="640"/>
                </a:lnTo>
                <a:lnTo>
                  <a:pt x="2299" y="640"/>
                </a:lnTo>
                <a:lnTo>
                  <a:pt x="2302" y="638"/>
                </a:lnTo>
                <a:lnTo>
                  <a:pt x="2312" y="636"/>
                </a:lnTo>
                <a:lnTo>
                  <a:pt x="2331" y="620"/>
                </a:lnTo>
                <a:lnTo>
                  <a:pt x="2345" y="607"/>
                </a:lnTo>
                <a:lnTo>
                  <a:pt x="2370" y="597"/>
                </a:lnTo>
                <a:lnTo>
                  <a:pt x="2373" y="593"/>
                </a:lnTo>
                <a:lnTo>
                  <a:pt x="2375" y="593"/>
                </a:lnTo>
                <a:lnTo>
                  <a:pt x="2379" y="593"/>
                </a:lnTo>
                <a:lnTo>
                  <a:pt x="2381" y="593"/>
                </a:lnTo>
                <a:lnTo>
                  <a:pt x="2383" y="593"/>
                </a:lnTo>
                <a:lnTo>
                  <a:pt x="2385" y="593"/>
                </a:lnTo>
                <a:lnTo>
                  <a:pt x="2387" y="595"/>
                </a:lnTo>
                <a:lnTo>
                  <a:pt x="2389" y="595"/>
                </a:lnTo>
                <a:lnTo>
                  <a:pt x="2391" y="597"/>
                </a:lnTo>
                <a:lnTo>
                  <a:pt x="2393" y="597"/>
                </a:lnTo>
                <a:lnTo>
                  <a:pt x="2406" y="592"/>
                </a:lnTo>
                <a:lnTo>
                  <a:pt x="2412" y="588"/>
                </a:lnTo>
                <a:lnTo>
                  <a:pt x="2418" y="584"/>
                </a:lnTo>
                <a:lnTo>
                  <a:pt x="2423" y="574"/>
                </a:lnTo>
                <a:lnTo>
                  <a:pt x="2429" y="576"/>
                </a:lnTo>
                <a:lnTo>
                  <a:pt x="2431" y="572"/>
                </a:lnTo>
                <a:lnTo>
                  <a:pt x="2446" y="559"/>
                </a:lnTo>
                <a:lnTo>
                  <a:pt x="2456" y="551"/>
                </a:lnTo>
                <a:lnTo>
                  <a:pt x="2462" y="544"/>
                </a:lnTo>
                <a:lnTo>
                  <a:pt x="2471" y="534"/>
                </a:lnTo>
                <a:lnTo>
                  <a:pt x="2481" y="526"/>
                </a:lnTo>
                <a:lnTo>
                  <a:pt x="2487" y="519"/>
                </a:lnTo>
                <a:lnTo>
                  <a:pt x="2491" y="499"/>
                </a:lnTo>
                <a:lnTo>
                  <a:pt x="2493" y="497"/>
                </a:lnTo>
                <a:lnTo>
                  <a:pt x="2494" y="484"/>
                </a:lnTo>
                <a:lnTo>
                  <a:pt x="2516" y="455"/>
                </a:lnTo>
                <a:lnTo>
                  <a:pt x="2521" y="446"/>
                </a:lnTo>
                <a:lnTo>
                  <a:pt x="2527" y="440"/>
                </a:lnTo>
                <a:lnTo>
                  <a:pt x="2542" y="425"/>
                </a:lnTo>
                <a:lnTo>
                  <a:pt x="2546" y="421"/>
                </a:lnTo>
                <a:lnTo>
                  <a:pt x="2548" y="419"/>
                </a:lnTo>
                <a:lnTo>
                  <a:pt x="2550" y="417"/>
                </a:lnTo>
                <a:lnTo>
                  <a:pt x="2564" y="401"/>
                </a:lnTo>
                <a:lnTo>
                  <a:pt x="2569" y="396"/>
                </a:lnTo>
                <a:lnTo>
                  <a:pt x="2587" y="377"/>
                </a:lnTo>
                <a:lnTo>
                  <a:pt x="2589" y="377"/>
                </a:lnTo>
                <a:lnTo>
                  <a:pt x="2590" y="375"/>
                </a:lnTo>
                <a:lnTo>
                  <a:pt x="2613" y="353"/>
                </a:lnTo>
                <a:lnTo>
                  <a:pt x="2617" y="352"/>
                </a:lnTo>
                <a:lnTo>
                  <a:pt x="2633" y="334"/>
                </a:lnTo>
                <a:lnTo>
                  <a:pt x="2675" y="288"/>
                </a:lnTo>
                <a:lnTo>
                  <a:pt x="2686" y="279"/>
                </a:lnTo>
                <a:lnTo>
                  <a:pt x="2686" y="277"/>
                </a:lnTo>
                <a:lnTo>
                  <a:pt x="2704" y="263"/>
                </a:lnTo>
                <a:lnTo>
                  <a:pt x="2715" y="252"/>
                </a:lnTo>
                <a:lnTo>
                  <a:pt x="2727" y="242"/>
                </a:lnTo>
                <a:lnTo>
                  <a:pt x="2738" y="233"/>
                </a:lnTo>
                <a:lnTo>
                  <a:pt x="2744" y="217"/>
                </a:lnTo>
                <a:lnTo>
                  <a:pt x="2754" y="217"/>
                </a:lnTo>
                <a:lnTo>
                  <a:pt x="2756" y="217"/>
                </a:lnTo>
                <a:lnTo>
                  <a:pt x="2759" y="211"/>
                </a:lnTo>
                <a:lnTo>
                  <a:pt x="2763" y="209"/>
                </a:lnTo>
                <a:lnTo>
                  <a:pt x="2767" y="209"/>
                </a:lnTo>
                <a:lnTo>
                  <a:pt x="2771" y="208"/>
                </a:lnTo>
                <a:lnTo>
                  <a:pt x="2771" y="204"/>
                </a:lnTo>
                <a:lnTo>
                  <a:pt x="2777" y="198"/>
                </a:lnTo>
                <a:lnTo>
                  <a:pt x="2788" y="185"/>
                </a:lnTo>
                <a:lnTo>
                  <a:pt x="2794" y="186"/>
                </a:lnTo>
                <a:lnTo>
                  <a:pt x="2796" y="185"/>
                </a:lnTo>
                <a:lnTo>
                  <a:pt x="2809" y="173"/>
                </a:lnTo>
                <a:lnTo>
                  <a:pt x="2815" y="169"/>
                </a:lnTo>
                <a:lnTo>
                  <a:pt x="2811" y="161"/>
                </a:lnTo>
                <a:lnTo>
                  <a:pt x="2811" y="160"/>
                </a:lnTo>
                <a:lnTo>
                  <a:pt x="2825" y="150"/>
                </a:lnTo>
                <a:lnTo>
                  <a:pt x="2836" y="144"/>
                </a:lnTo>
                <a:lnTo>
                  <a:pt x="2842" y="142"/>
                </a:lnTo>
                <a:lnTo>
                  <a:pt x="2844" y="142"/>
                </a:lnTo>
                <a:lnTo>
                  <a:pt x="2854" y="133"/>
                </a:lnTo>
                <a:lnTo>
                  <a:pt x="2861" y="133"/>
                </a:lnTo>
                <a:lnTo>
                  <a:pt x="2867" y="123"/>
                </a:lnTo>
                <a:lnTo>
                  <a:pt x="2877" y="123"/>
                </a:lnTo>
                <a:lnTo>
                  <a:pt x="2882" y="119"/>
                </a:lnTo>
                <a:lnTo>
                  <a:pt x="2886" y="119"/>
                </a:lnTo>
                <a:lnTo>
                  <a:pt x="2898" y="112"/>
                </a:lnTo>
                <a:lnTo>
                  <a:pt x="2902" y="110"/>
                </a:lnTo>
                <a:lnTo>
                  <a:pt x="2917" y="106"/>
                </a:lnTo>
                <a:lnTo>
                  <a:pt x="2921" y="90"/>
                </a:lnTo>
                <a:lnTo>
                  <a:pt x="2925" y="89"/>
                </a:lnTo>
                <a:lnTo>
                  <a:pt x="2930" y="85"/>
                </a:lnTo>
                <a:lnTo>
                  <a:pt x="2940" y="87"/>
                </a:lnTo>
                <a:lnTo>
                  <a:pt x="2944" y="79"/>
                </a:lnTo>
                <a:lnTo>
                  <a:pt x="2965" y="77"/>
                </a:lnTo>
                <a:lnTo>
                  <a:pt x="2967" y="73"/>
                </a:lnTo>
                <a:lnTo>
                  <a:pt x="2988" y="62"/>
                </a:lnTo>
                <a:lnTo>
                  <a:pt x="3001" y="52"/>
                </a:lnTo>
                <a:lnTo>
                  <a:pt x="3001" y="50"/>
                </a:lnTo>
                <a:lnTo>
                  <a:pt x="3003" y="48"/>
                </a:lnTo>
                <a:lnTo>
                  <a:pt x="3005" y="44"/>
                </a:lnTo>
                <a:lnTo>
                  <a:pt x="3005" y="41"/>
                </a:lnTo>
                <a:lnTo>
                  <a:pt x="3009" y="35"/>
                </a:lnTo>
                <a:lnTo>
                  <a:pt x="3023" y="29"/>
                </a:lnTo>
                <a:lnTo>
                  <a:pt x="3038" y="27"/>
                </a:lnTo>
                <a:lnTo>
                  <a:pt x="3063" y="29"/>
                </a:lnTo>
                <a:lnTo>
                  <a:pt x="3067" y="21"/>
                </a:lnTo>
                <a:lnTo>
                  <a:pt x="3076" y="14"/>
                </a:lnTo>
                <a:lnTo>
                  <a:pt x="3082" y="14"/>
                </a:lnTo>
                <a:lnTo>
                  <a:pt x="3090" y="14"/>
                </a:lnTo>
                <a:lnTo>
                  <a:pt x="3092" y="10"/>
                </a:lnTo>
                <a:lnTo>
                  <a:pt x="3095" y="10"/>
                </a:lnTo>
                <a:lnTo>
                  <a:pt x="3103" y="6"/>
                </a:lnTo>
                <a:lnTo>
                  <a:pt x="3105" y="4"/>
                </a:lnTo>
                <a:lnTo>
                  <a:pt x="3109" y="2"/>
                </a:lnTo>
                <a:lnTo>
                  <a:pt x="3115" y="0"/>
                </a:lnTo>
                <a:lnTo>
                  <a:pt x="3120" y="4"/>
                </a:lnTo>
                <a:lnTo>
                  <a:pt x="3122" y="2"/>
                </a:lnTo>
                <a:lnTo>
                  <a:pt x="3130" y="2"/>
                </a:lnTo>
                <a:lnTo>
                  <a:pt x="3132" y="4"/>
                </a:lnTo>
                <a:lnTo>
                  <a:pt x="3134" y="8"/>
                </a:lnTo>
                <a:lnTo>
                  <a:pt x="3136" y="10"/>
                </a:lnTo>
                <a:lnTo>
                  <a:pt x="3155" y="10"/>
                </a:lnTo>
                <a:lnTo>
                  <a:pt x="3155" y="14"/>
                </a:lnTo>
                <a:lnTo>
                  <a:pt x="3157" y="19"/>
                </a:lnTo>
                <a:lnTo>
                  <a:pt x="3167" y="23"/>
                </a:lnTo>
                <a:lnTo>
                  <a:pt x="3168" y="23"/>
                </a:lnTo>
                <a:lnTo>
                  <a:pt x="3174" y="23"/>
                </a:lnTo>
                <a:lnTo>
                  <a:pt x="3178" y="19"/>
                </a:lnTo>
                <a:lnTo>
                  <a:pt x="3180" y="16"/>
                </a:lnTo>
                <a:lnTo>
                  <a:pt x="3193" y="12"/>
                </a:lnTo>
                <a:lnTo>
                  <a:pt x="3205" y="16"/>
                </a:lnTo>
                <a:lnTo>
                  <a:pt x="3211" y="14"/>
                </a:lnTo>
                <a:lnTo>
                  <a:pt x="3213" y="8"/>
                </a:lnTo>
                <a:lnTo>
                  <a:pt x="3218" y="16"/>
                </a:lnTo>
                <a:lnTo>
                  <a:pt x="3220" y="16"/>
                </a:lnTo>
                <a:lnTo>
                  <a:pt x="3224" y="16"/>
                </a:lnTo>
                <a:lnTo>
                  <a:pt x="3228" y="16"/>
                </a:lnTo>
                <a:lnTo>
                  <a:pt x="3232" y="16"/>
                </a:lnTo>
                <a:lnTo>
                  <a:pt x="3234" y="16"/>
                </a:lnTo>
                <a:lnTo>
                  <a:pt x="3236" y="16"/>
                </a:lnTo>
                <a:lnTo>
                  <a:pt x="3240" y="16"/>
                </a:lnTo>
                <a:lnTo>
                  <a:pt x="3245" y="16"/>
                </a:lnTo>
                <a:lnTo>
                  <a:pt x="3249" y="16"/>
                </a:lnTo>
                <a:lnTo>
                  <a:pt x="3255" y="16"/>
                </a:lnTo>
                <a:lnTo>
                  <a:pt x="3261" y="16"/>
                </a:lnTo>
                <a:lnTo>
                  <a:pt x="3266" y="16"/>
                </a:lnTo>
                <a:lnTo>
                  <a:pt x="3272" y="16"/>
                </a:lnTo>
                <a:lnTo>
                  <a:pt x="3278" y="16"/>
                </a:lnTo>
                <a:lnTo>
                  <a:pt x="3284" y="16"/>
                </a:lnTo>
                <a:lnTo>
                  <a:pt x="3289" y="16"/>
                </a:lnTo>
                <a:lnTo>
                  <a:pt x="3295" y="16"/>
                </a:lnTo>
                <a:lnTo>
                  <a:pt x="3301" y="16"/>
                </a:lnTo>
                <a:lnTo>
                  <a:pt x="3309" y="16"/>
                </a:lnTo>
                <a:lnTo>
                  <a:pt x="3314" y="16"/>
                </a:lnTo>
                <a:lnTo>
                  <a:pt x="3316" y="16"/>
                </a:lnTo>
                <a:lnTo>
                  <a:pt x="3320" y="16"/>
                </a:lnTo>
                <a:lnTo>
                  <a:pt x="3326" y="16"/>
                </a:lnTo>
                <a:lnTo>
                  <a:pt x="3330" y="18"/>
                </a:lnTo>
                <a:lnTo>
                  <a:pt x="3334" y="18"/>
                </a:lnTo>
                <a:lnTo>
                  <a:pt x="3343" y="18"/>
                </a:lnTo>
                <a:lnTo>
                  <a:pt x="3349" y="18"/>
                </a:lnTo>
                <a:lnTo>
                  <a:pt x="3353" y="18"/>
                </a:lnTo>
                <a:lnTo>
                  <a:pt x="3359" y="18"/>
                </a:lnTo>
                <a:lnTo>
                  <a:pt x="3370" y="18"/>
                </a:lnTo>
                <a:lnTo>
                  <a:pt x="3376" y="19"/>
                </a:lnTo>
                <a:lnTo>
                  <a:pt x="3384" y="19"/>
                </a:lnTo>
                <a:lnTo>
                  <a:pt x="3389" y="19"/>
                </a:lnTo>
                <a:lnTo>
                  <a:pt x="3397" y="19"/>
                </a:lnTo>
                <a:lnTo>
                  <a:pt x="3403" y="19"/>
                </a:lnTo>
                <a:lnTo>
                  <a:pt x="3408" y="21"/>
                </a:lnTo>
                <a:lnTo>
                  <a:pt x="3414" y="21"/>
                </a:lnTo>
                <a:lnTo>
                  <a:pt x="3424" y="21"/>
                </a:lnTo>
                <a:lnTo>
                  <a:pt x="3430" y="21"/>
                </a:lnTo>
                <a:lnTo>
                  <a:pt x="3439" y="21"/>
                </a:lnTo>
                <a:lnTo>
                  <a:pt x="3441" y="21"/>
                </a:lnTo>
                <a:lnTo>
                  <a:pt x="3443" y="21"/>
                </a:lnTo>
                <a:lnTo>
                  <a:pt x="3445" y="21"/>
                </a:lnTo>
                <a:lnTo>
                  <a:pt x="3451" y="21"/>
                </a:lnTo>
                <a:lnTo>
                  <a:pt x="3462" y="21"/>
                </a:lnTo>
                <a:lnTo>
                  <a:pt x="3470" y="21"/>
                </a:lnTo>
                <a:lnTo>
                  <a:pt x="3476" y="21"/>
                </a:lnTo>
                <a:lnTo>
                  <a:pt x="3480" y="21"/>
                </a:lnTo>
                <a:lnTo>
                  <a:pt x="3483" y="21"/>
                </a:lnTo>
                <a:lnTo>
                  <a:pt x="3489" y="21"/>
                </a:lnTo>
                <a:lnTo>
                  <a:pt x="3493" y="21"/>
                </a:lnTo>
                <a:lnTo>
                  <a:pt x="3499" y="21"/>
                </a:lnTo>
                <a:lnTo>
                  <a:pt x="3506" y="21"/>
                </a:lnTo>
                <a:lnTo>
                  <a:pt x="3514" y="21"/>
                </a:lnTo>
                <a:lnTo>
                  <a:pt x="3522" y="21"/>
                </a:lnTo>
                <a:lnTo>
                  <a:pt x="3526" y="21"/>
                </a:lnTo>
                <a:lnTo>
                  <a:pt x="3531" y="21"/>
                </a:lnTo>
                <a:lnTo>
                  <a:pt x="3535" y="21"/>
                </a:lnTo>
                <a:lnTo>
                  <a:pt x="3541" y="21"/>
                </a:lnTo>
                <a:lnTo>
                  <a:pt x="3543" y="21"/>
                </a:lnTo>
                <a:lnTo>
                  <a:pt x="3551" y="21"/>
                </a:lnTo>
                <a:lnTo>
                  <a:pt x="3558" y="21"/>
                </a:lnTo>
                <a:lnTo>
                  <a:pt x="3566" y="21"/>
                </a:lnTo>
                <a:lnTo>
                  <a:pt x="3574" y="21"/>
                </a:lnTo>
                <a:lnTo>
                  <a:pt x="3581" y="19"/>
                </a:lnTo>
                <a:lnTo>
                  <a:pt x="3583" y="19"/>
                </a:lnTo>
                <a:lnTo>
                  <a:pt x="3591" y="19"/>
                </a:lnTo>
                <a:lnTo>
                  <a:pt x="3599" y="19"/>
                </a:lnTo>
                <a:lnTo>
                  <a:pt x="3606" y="19"/>
                </a:lnTo>
                <a:lnTo>
                  <a:pt x="3608" y="19"/>
                </a:lnTo>
                <a:lnTo>
                  <a:pt x="3614" y="19"/>
                </a:lnTo>
                <a:lnTo>
                  <a:pt x="3620" y="18"/>
                </a:lnTo>
                <a:lnTo>
                  <a:pt x="3622" y="18"/>
                </a:lnTo>
                <a:lnTo>
                  <a:pt x="3631" y="18"/>
                </a:lnTo>
                <a:lnTo>
                  <a:pt x="3633" y="18"/>
                </a:lnTo>
                <a:lnTo>
                  <a:pt x="3641" y="18"/>
                </a:lnTo>
                <a:lnTo>
                  <a:pt x="3650" y="18"/>
                </a:lnTo>
                <a:lnTo>
                  <a:pt x="3654" y="16"/>
                </a:lnTo>
                <a:lnTo>
                  <a:pt x="3660" y="16"/>
                </a:lnTo>
                <a:lnTo>
                  <a:pt x="3666" y="16"/>
                </a:lnTo>
                <a:lnTo>
                  <a:pt x="3673" y="16"/>
                </a:lnTo>
                <a:lnTo>
                  <a:pt x="3675" y="16"/>
                </a:lnTo>
                <a:lnTo>
                  <a:pt x="3679" y="16"/>
                </a:lnTo>
                <a:lnTo>
                  <a:pt x="3685" y="16"/>
                </a:lnTo>
                <a:lnTo>
                  <a:pt x="3691" y="14"/>
                </a:lnTo>
                <a:lnTo>
                  <a:pt x="3698" y="14"/>
                </a:lnTo>
                <a:lnTo>
                  <a:pt x="3700" y="14"/>
                </a:lnTo>
                <a:lnTo>
                  <a:pt x="3704" y="14"/>
                </a:lnTo>
                <a:lnTo>
                  <a:pt x="3710" y="14"/>
                </a:lnTo>
                <a:lnTo>
                  <a:pt x="3718" y="14"/>
                </a:lnTo>
                <a:lnTo>
                  <a:pt x="3723" y="14"/>
                </a:lnTo>
                <a:lnTo>
                  <a:pt x="3731" y="14"/>
                </a:lnTo>
                <a:lnTo>
                  <a:pt x="3737" y="12"/>
                </a:lnTo>
                <a:lnTo>
                  <a:pt x="3748" y="12"/>
                </a:lnTo>
                <a:lnTo>
                  <a:pt x="3760" y="12"/>
                </a:lnTo>
                <a:lnTo>
                  <a:pt x="3762" y="12"/>
                </a:lnTo>
                <a:lnTo>
                  <a:pt x="3768" y="12"/>
                </a:lnTo>
                <a:lnTo>
                  <a:pt x="3773" y="12"/>
                </a:lnTo>
                <a:lnTo>
                  <a:pt x="3779" y="12"/>
                </a:lnTo>
                <a:lnTo>
                  <a:pt x="3783" y="12"/>
                </a:lnTo>
                <a:lnTo>
                  <a:pt x="3791" y="12"/>
                </a:lnTo>
                <a:lnTo>
                  <a:pt x="3796" y="12"/>
                </a:lnTo>
                <a:lnTo>
                  <a:pt x="3808" y="12"/>
                </a:lnTo>
                <a:lnTo>
                  <a:pt x="3812" y="12"/>
                </a:lnTo>
                <a:lnTo>
                  <a:pt x="3814" y="12"/>
                </a:lnTo>
                <a:lnTo>
                  <a:pt x="3816" y="12"/>
                </a:lnTo>
                <a:lnTo>
                  <a:pt x="3821" y="12"/>
                </a:lnTo>
                <a:lnTo>
                  <a:pt x="3831" y="12"/>
                </a:lnTo>
                <a:lnTo>
                  <a:pt x="3837" y="12"/>
                </a:lnTo>
                <a:lnTo>
                  <a:pt x="3841" y="12"/>
                </a:lnTo>
                <a:lnTo>
                  <a:pt x="3842" y="12"/>
                </a:lnTo>
                <a:lnTo>
                  <a:pt x="3846" y="12"/>
                </a:lnTo>
                <a:lnTo>
                  <a:pt x="3850" y="12"/>
                </a:lnTo>
                <a:lnTo>
                  <a:pt x="3856" y="12"/>
                </a:lnTo>
                <a:lnTo>
                  <a:pt x="3858" y="12"/>
                </a:lnTo>
                <a:lnTo>
                  <a:pt x="3862" y="12"/>
                </a:lnTo>
                <a:lnTo>
                  <a:pt x="3869" y="12"/>
                </a:lnTo>
                <a:lnTo>
                  <a:pt x="3877" y="12"/>
                </a:lnTo>
                <a:lnTo>
                  <a:pt x="3885" y="10"/>
                </a:lnTo>
                <a:lnTo>
                  <a:pt x="3887" y="10"/>
                </a:lnTo>
                <a:lnTo>
                  <a:pt x="3892" y="10"/>
                </a:lnTo>
                <a:lnTo>
                  <a:pt x="3896" y="10"/>
                </a:lnTo>
                <a:lnTo>
                  <a:pt x="3902" y="10"/>
                </a:lnTo>
                <a:lnTo>
                  <a:pt x="3906" y="10"/>
                </a:lnTo>
                <a:lnTo>
                  <a:pt x="3912" y="10"/>
                </a:lnTo>
                <a:lnTo>
                  <a:pt x="3914" y="10"/>
                </a:lnTo>
                <a:lnTo>
                  <a:pt x="3919" y="10"/>
                </a:lnTo>
                <a:lnTo>
                  <a:pt x="3925" y="8"/>
                </a:lnTo>
                <a:lnTo>
                  <a:pt x="3931" y="8"/>
                </a:lnTo>
                <a:lnTo>
                  <a:pt x="3940" y="8"/>
                </a:lnTo>
                <a:lnTo>
                  <a:pt x="3948" y="8"/>
                </a:lnTo>
                <a:lnTo>
                  <a:pt x="3958" y="8"/>
                </a:lnTo>
                <a:lnTo>
                  <a:pt x="3962" y="8"/>
                </a:lnTo>
                <a:lnTo>
                  <a:pt x="3963" y="8"/>
                </a:lnTo>
                <a:lnTo>
                  <a:pt x="3969" y="8"/>
                </a:lnTo>
                <a:lnTo>
                  <a:pt x="3977" y="6"/>
                </a:lnTo>
                <a:lnTo>
                  <a:pt x="3983" y="6"/>
                </a:lnTo>
                <a:lnTo>
                  <a:pt x="3988" y="6"/>
                </a:lnTo>
                <a:lnTo>
                  <a:pt x="3990" y="6"/>
                </a:lnTo>
                <a:lnTo>
                  <a:pt x="3998" y="6"/>
                </a:lnTo>
                <a:lnTo>
                  <a:pt x="4004" y="6"/>
                </a:lnTo>
                <a:lnTo>
                  <a:pt x="4006" y="6"/>
                </a:lnTo>
                <a:lnTo>
                  <a:pt x="4010" y="6"/>
                </a:lnTo>
                <a:lnTo>
                  <a:pt x="4015" y="6"/>
                </a:lnTo>
                <a:lnTo>
                  <a:pt x="4021" y="6"/>
                </a:lnTo>
                <a:lnTo>
                  <a:pt x="4031" y="6"/>
                </a:lnTo>
                <a:lnTo>
                  <a:pt x="4033" y="6"/>
                </a:lnTo>
                <a:lnTo>
                  <a:pt x="4042" y="6"/>
                </a:lnTo>
                <a:lnTo>
                  <a:pt x="4044" y="6"/>
                </a:lnTo>
                <a:lnTo>
                  <a:pt x="4046" y="6"/>
                </a:lnTo>
                <a:lnTo>
                  <a:pt x="4046" y="4"/>
                </a:lnTo>
                <a:lnTo>
                  <a:pt x="4050" y="4"/>
                </a:lnTo>
                <a:lnTo>
                  <a:pt x="4052" y="4"/>
                </a:lnTo>
                <a:lnTo>
                  <a:pt x="4050" y="8"/>
                </a:lnTo>
                <a:lnTo>
                  <a:pt x="4050" y="10"/>
                </a:lnTo>
                <a:lnTo>
                  <a:pt x="4048" y="14"/>
                </a:lnTo>
                <a:lnTo>
                  <a:pt x="4048" y="16"/>
                </a:lnTo>
                <a:lnTo>
                  <a:pt x="4048" y="18"/>
                </a:lnTo>
                <a:lnTo>
                  <a:pt x="4046" y="19"/>
                </a:lnTo>
                <a:lnTo>
                  <a:pt x="4046" y="21"/>
                </a:lnTo>
                <a:lnTo>
                  <a:pt x="4044" y="23"/>
                </a:lnTo>
                <a:lnTo>
                  <a:pt x="4044" y="25"/>
                </a:lnTo>
                <a:lnTo>
                  <a:pt x="4044" y="27"/>
                </a:lnTo>
                <a:lnTo>
                  <a:pt x="4044" y="29"/>
                </a:lnTo>
                <a:lnTo>
                  <a:pt x="4044" y="31"/>
                </a:lnTo>
                <a:lnTo>
                  <a:pt x="4046" y="33"/>
                </a:lnTo>
                <a:lnTo>
                  <a:pt x="4046" y="35"/>
                </a:lnTo>
                <a:lnTo>
                  <a:pt x="4046" y="37"/>
                </a:lnTo>
                <a:lnTo>
                  <a:pt x="4048" y="39"/>
                </a:lnTo>
                <a:lnTo>
                  <a:pt x="4050" y="41"/>
                </a:lnTo>
                <a:lnTo>
                  <a:pt x="4052" y="42"/>
                </a:lnTo>
                <a:lnTo>
                  <a:pt x="4054" y="44"/>
                </a:lnTo>
                <a:lnTo>
                  <a:pt x="4054" y="46"/>
                </a:lnTo>
                <a:lnTo>
                  <a:pt x="4054" y="48"/>
                </a:lnTo>
                <a:lnTo>
                  <a:pt x="4054" y="50"/>
                </a:lnTo>
                <a:lnTo>
                  <a:pt x="4054" y="58"/>
                </a:lnTo>
                <a:lnTo>
                  <a:pt x="4054" y="62"/>
                </a:lnTo>
                <a:lnTo>
                  <a:pt x="4054" y="65"/>
                </a:lnTo>
                <a:lnTo>
                  <a:pt x="4054" y="67"/>
                </a:lnTo>
                <a:lnTo>
                  <a:pt x="4054" y="73"/>
                </a:lnTo>
                <a:lnTo>
                  <a:pt x="4054" y="75"/>
                </a:lnTo>
                <a:lnTo>
                  <a:pt x="4054" y="83"/>
                </a:lnTo>
                <a:lnTo>
                  <a:pt x="4054" y="85"/>
                </a:lnTo>
                <a:lnTo>
                  <a:pt x="4054" y="87"/>
                </a:lnTo>
                <a:lnTo>
                  <a:pt x="4054" y="89"/>
                </a:lnTo>
                <a:lnTo>
                  <a:pt x="4052" y="90"/>
                </a:lnTo>
                <a:lnTo>
                  <a:pt x="4052" y="92"/>
                </a:lnTo>
                <a:lnTo>
                  <a:pt x="4050" y="92"/>
                </a:lnTo>
                <a:lnTo>
                  <a:pt x="4048" y="94"/>
                </a:lnTo>
                <a:lnTo>
                  <a:pt x="4046" y="94"/>
                </a:lnTo>
                <a:lnTo>
                  <a:pt x="4046" y="96"/>
                </a:lnTo>
                <a:lnTo>
                  <a:pt x="4044" y="96"/>
                </a:lnTo>
                <a:lnTo>
                  <a:pt x="4044" y="98"/>
                </a:lnTo>
                <a:lnTo>
                  <a:pt x="4042" y="100"/>
                </a:lnTo>
                <a:lnTo>
                  <a:pt x="4042" y="102"/>
                </a:lnTo>
                <a:lnTo>
                  <a:pt x="4040" y="106"/>
                </a:lnTo>
                <a:lnTo>
                  <a:pt x="4040" y="110"/>
                </a:lnTo>
                <a:lnTo>
                  <a:pt x="4038" y="112"/>
                </a:lnTo>
                <a:lnTo>
                  <a:pt x="4038" y="113"/>
                </a:lnTo>
                <a:lnTo>
                  <a:pt x="4038" y="115"/>
                </a:lnTo>
                <a:lnTo>
                  <a:pt x="4038" y="119"/>
                </a:lnTo>
                <a:lnTo>
                  <a:pt x="4036" y="123"/>
                </a:lnTo>
                <a:lnTo>
                  <a:pt x="4036" y="125"/>
                </a:lnTo>
                <a:lnTo>
                  <a:pt x="4036" y="129"/>
                </a:lnTo>
                <a:lnTo>
                  <a:pt x="4035" y="133"/>
                </a:lnTo>
                <a:lnTo>
                  <a:pt x="4035" y="135"/>
                </a:lnTo>
                <a:lnTo>
                  <a:pt x="4033" y="137"/>
                </a:lnTo>
                <a:lnTo>
                  <a:pt x="4033" y="138"/>
                </a:lnTo>
                <a:lnTo>
                  <a:pt x="4031" y="138"/>
                </a:lnTo>
                <a:lnTo>
                  <a:pt x="4031" y="140"/>
                </a:lnTo>
                <a:lnTo>
                  <a:pt x="4029" y="140"/>
                </a:lnTo>
                <a:lnTo>
                  <a:pt x="4029" y="142"/>
                </a:lnTo>
                <a:lnTo>
                  <a:pt x="4029" y="144"/>
                </a:lnTo>
                <a:lnTo>
                  <a:pt x="4029" y="146"/>
                </a:lnTo>
                <a:lnTo>
                  <a:pt x="4027" y="148"/>
                </a:lnTo>
                <a:lnTo>
                  <a:pt x="4027" y="150"/>
                </a:lnTo>
                <a:lnTo>
                  <a:pt x="4027" y="152"/>
                </a:lnTo>
                <a:lnTo>
                  <a:pt x="4027" y="154"/>
                </a:lnTo>
                <a:lnTo>
                  <a:pt x="4029" y="154"/>
                </a:lnTo>
                <a:lnTo>
                  <a:pt x="4029" y="156"/>
                </a:lnTo>
                <a:lnTo>
                  <a:pt x="4029" y="158"/>
                </a:lnTo>
                <a:lnTo>
                  <a:pt x="4029" y="160"/>
                </a:lnTo>
                <a:lnTo>
                  <a:pt x="4031" y="160"/>
                </a:lnTo>
                <a:lnTo>
                  <a:pt x="4031" y="161"/>
                </a:lnTo>
                <a:lnTo>
                  <a:pt x="4033" y="161"/>
                </a:lnTo>
                <a:lnTo>
                  <a:pt x="4033" y="163"/>
                </a:lnTo>
                <a:lnTo>
                  <a:pt x="4033" y="165"/>
                </a:lnTo>
                <a:lnTo>
                  <a:pt x="4035" y="165"/>
                </a:lnTo>
                <a:lnTo>
                  <a:pt x="4035" y="167"/>
                </a:lnTo>
                <a:lnTo>
                  <a:pt x="4036" y="167"/>
                </a:lnTo>
                <a:lnTo>
                  <a:pt x="4036" y="169"/>
                </a:lnTo>
                <a:lnTo>
                  <a:pt x="4038" y="169"/>
                </a:lnTo>
                <a:lnTo>
                  <a:pt x="4038" y="171"/>
                </a:lnTo>
                <a:lnTo>
                  <a:pt x="4040" y="171"/>
                </a:lnTo>
                <a:lnTo>
                  <a:pt x="4042" y="171"/>
                </a:lnTo>
                <a:lnTo>
                  <a:pt x="4042" y="173"/>
                </a:lnTo>
                <a:lnTo>
                  <a:pt x="4044" y="173"/>
                </a:lnTo>
                <a:lnTo>
                  <a:pt x="4044" y="175"/>
                </a:lnTo>
                <a:lnTo>
                  <a:pt x="4046" y="175"/>
                </a:lnTo>
                <a:lnTo>
                  <a:pt x="4046" y="177"/>
                </a:lnTo>
                <a:lnTo>
                  <a:pt x="4046" y="179"/>
                </a:lnTo>
                <a:lnTo>
                  <a:pt x="4048" y="179"/>
                </a:lnTo>
                <a:lnTo>
                  <a:pt x="4048" y="181"/>
                </a:lnTo>
                <a:lnTo>
                  <a:pt x="4050" y="181"/>
                </a:lnTo>
                <a:lnTo>
                  <a:pt x="4050" y="183"/>
                </a:lnTo>
                <a:lnTo>
                  <a:pt x="4052" y="183"/>
                </a:lnTo>
                <a:lnTo>
                  <a:pt x="4052" y="185"/>
                </a:lnTo>
                <a:lnTo>
                  <a:pt x="4054" y="185"/>
                </a:lnTo>
                <a:lnTo>
                  <a:pt x="4054" y="186"/>
                </a:lnTo>
                <a:lnTo>
                  <a:pt x="4056" y="188"/>
                </a:lnTo>
                <a:lnTo>
                  <a:pt x="4056" y="190"/>
                </a:lnTo>
                <a:lnTo>
                  <a:pt x="4058" y="190"/>
                </a:lnTo>
                <a:lnTo>
                  <a:pt x="4058" y="192"/>
                </a:lnTo>
                <a:lnTo>
                  <a:pt x="4058" y="194"/>
                </a:lnTo>
                <a:lnTo>
                  <a:pt x="4058" y="196"/>
                </a:lnTo>
                <a:lnTo>
                  <a:pt x="4058" y="202"/>
                </a:lnTo>
                <a:lnTo>
                  <a:pt x="4058" y="204"/>
                </a:lnTo>
                <a:lnTo>
                  <a:pt x="4058" y="206"/>
                </a:lnTo>
                <a:lnTo>
                  <a:pt x="4058" y="208"/>
                </a:lnTo>
                <a:lnTo>
                  <a:pt x="4056" y="208"/>
                </a:lnTo>
                <a:lnTo>
                  <a:pt x="4056" y="209"/>
                </a:lnTo>
                <a:lnTo>
                  <a:pt x="4054" y="209"/>
                </a:lnTo>
                <a:lnTo>
                  <a:pt x="4054" y="211"/>
                </a:lnTo>
                <a:lnTo>
                  <a:pt x="4052" y="211"/>
                </a:lnTo>
                <a:lnTo>
                  <a:pt x="4052" y="213"/>
                </a:lnTo>
                <a:lnTo>
                  <a:pt x="4050" y="213"/>
                </a:lnTo>
                <a:lnTo>
                  <a:pt x="4050" y="215"/>
                </a:lnTo>
                <a:lnTo>
                  <a:pt x="4048" y="217"/>
                </a:lnTo>
                <a:lnTo>
                  <a:pt x="4048" y="219"/>
                </a:lnTo>
                <a:lnTo>
                  <a:pt x="4048" y="221"/>
                </a:lnTo>
                <a:lnTo>
                  <a:pt x="4048" y="223"/>
                </a:lnTo>
                <a:lnTo>
                  <a:pt x="4046" y="223"/>
                </a:lnTo>
                <a:lnTo>
                  <a:pt x="4046" y="225"/>
                </a:lnTo>
                <a:lnTo>
                  <a:pt x="4046" y="227"/>
                </a:lnTo>
                <a:lnTo>
                  <a:pt x="4046" y="229"/>
                </a:lnTo>
                <a:lnTo>
                  <a:pt x="4044" y="229"/>
                </a:lnTo>
                <a:lnTo>
                  <a:pt x="4044" y="231"/>
                </a:lnTo>
                <a:lnTo>
                  <a:pt x="4044" y="233"/>
                </a:lnTo>
                <a:lnTo>
                  <a:pt x="4044" y="234"/>
                </a:lnTo>
                <a:lnTo>
                  <a:pt x="4042" y="234"/>
                </a:lnTo>
                <a:lnTo>
                  <a:pt x="4042" y="236"/>
                </a:lnTo>
                <a:lnTo>
                  <a:pt x="4040" y="238"/>
                </a:lnTo>
                <a:lnTo>
                  <a:pt x="4038" y="240"/>
                </a:lnTo>
                <a:lnTo>
                  <a:pt x="4038" y="242"/>
                </a:lnTo>
                <a:lnTo>
                  <a:pt x="4036" y="244"/>
                </a:lnTo>
                <a:lnTo>
                  <a:pt x="4036" y="246"/>
                </a:lnTo>
                <a:lnTo>
                  <a:pt x="4036" y="248"/>
                </a:lnTo>
                <a:lnTo>
                  <a:pt x="4036" y="250"/>
                </a:lnTo>
                <a:lnTo>
                  <a:pt x="4036" y="252"/>
                </a:lnTo>
                <a:lnTo>
                  <a:pt x="4036" y="256"/>
                </a:lnTo>
                <a:lnTo>
                  <a:pt x="4036" y="257"/>
                </a:lnTo>
                <a:lnTo>
                  <a:pt x="4036" y="259"/>
                </a:lnTo>
                <a:lnTo>
                  <a:pt x="4036" y="261"/>
                </a:lnTo>
                <a:lnTo>
                  <a:pt x="4036" y="263"/>
                </a:lnTo>
                <a:lnTo>
                  <a:pt x="4036" y="265"/>
                </a:lnTo>
                <a:lnTo>
                  <a:pt x="4036" y="267"/>
                </a:lnTo>
                <a:lnTo>
                  <a:pt x="4036" y="269"/>
                </a:lnTo>
                <a:lnTo>
                  <a:pt x="4036" y="271"/>
                </a:lnTo>
                <a:lnTo>
                  <a:pt x="4036" y="273"/>
                </a:lnTo>
                <a:lnTo>
                  <a:pt x="4036" y="275"/>
                </a:lnTo>
                <a:lnTo>
                  <a:pt x="4036" y="277"/>
                </a:lnTo>
                <a:lnTo>
                  <a:pt x="4036" y="279"/>
                </a:lnTo>
                <a:lnTo>
                  <a:pt x="4036" y="281"/>
                </a:lnTo>
                <a:lnTo>
                  <a:pt x="4036" y="282"/>
                </a:lnTo>
                <a:lnTo>
                  <a:pt x="4036" y="284"/>
                </a:lnTo>
                <a:lnTo>
                  <a:pt x="4038" y="284"/>
                </a:lnTo>
                <a:lnTo>
                  <a:pt x="4040" y="286"/>
                </a:lnTo>
                <a:lnTo>
                  <a:pt x="4038" y="288"/>
                </a:lnTo>
                <a:lnTo>
                  <a:pt x="4038" y="290"/>
                </a:lnTo>
                <a:lnTo>
                  <a:pt x="4038" y="292"/>
                </a:lnTo>
                <a:lnTo>
                  <a:pt x="4036" y="292"/>
                </a:lnTo>
                <a:lnTo>
                  <a:pt x="4036" y="294"/>
                </a:lnTo>
                <a:lnTo>
                  <a:pt x="4035" y="294"/>
                </a:lnTo>
                <a:lnTo>
                  <a:pt x="4035" y="296"/>
                </a:lnTo>
                <a:lnTo>
                  <a:pt x="4035" y="298"/>
                </a:lnTo>
                <a:lnTo>
                  <a:pt x="4036" y="298"/>
                </a:lnTo>
                <a:lnTo>
                  <a:pt x="4036" y="300"/>
                </a:lnTo>
                <a:lnTo>
                  <a:pt x="4036" y="302"/>
                </a:lnTo>
                <a:lnTo>
                  <a:pt x="4035" y="302"/>
                </a:lnTo>
                <a:lnTo>
                  <a:pt x="4033" y="302"/>
                </a:lnTo>
                <a:lnTo>
                  <a:pt x="4033" y="304"/>
                </a:lnTo>
                <a:lnTo>
                  <a:pt x="4035" y="305"/>
                </a:lnTo>
                <a:lnTo>
                  <a:pt x="4033" y="307"/>
                </a:lnTo>
                <a:lnTo>
                  <a:pt x="4033" y="309"/>
                </a:lnTo>
                <a:lnTo>
                  <a:pt x="4033" y="311"/>
                </a:lnTo>
                <a:lnTo>
                  <a:pt x="4035" y="311"/>
                </a:lnTo>
                <a:lnTo>
                  <a:pt x="4035" y="313"/>
                </a:lnTo>
                <a:lnTo>
                  <a:pt x="4035" y="315"/>
                </a:lnTo>
                <a:lnTo>
                  <a:pt x="4033" y="315"/>
                </a:lnTo>
                <a:lnTo>
                  <a:pt x="4031" y="315"/>
                </a:lnTo>
                <a:lnTo>
                  <a:pt x="4031" y="317"/>
                </a:lnTo>
                <a:lnTo>
                  <a:pt x="4031" y="319"/>
                </a:lnTo>
                <a:lnTo>
                  <a:pt x="4029" y="319"/>
                </a:lnTo>
                <a:lnTo>
                  <a:pt x="4029" y="321"/>
                </a:lnTo>
                <a:lnTo>
                  <a:pt x="4029" y="323"/>
                </a:lnTo>
                <a:lnTo>
                  <a:pt x="4029" y="325"/>
                </a:lnTo>
                <a:lnTo>
                  <a:pt x="4029" y="327"/>
                </a:lnTo>
                <a:lnTo>
                  <a:pt x="4027" y="327"/>
                </a:lnTo>
                <a:lnTo>
                  <a:pt x="4025" y="329"/>
                </a:lnTo>
                <a:lnTo>
                  <a:pt x="4027" y="329"/>
                </a:lnTo>
                <a:lnTo>
                  <a:pt x="4027" y="330"/>
                </a:lnTo>
                <a:lnTo>
                  <a:pt x="4027" y="332"/>
                </a:lnTo>
                <a:lnTo>
                  <a:pt x="4029" y="332"/>
                </a:lnTo>
                <a:lnTo>
                  <a:pt x="4029" y="334"/>
                </a:lnTo>
                <a:lnTo>
                  <a:pt x="4027" y="334"/>
                </a:lnTo>
                <a:lnTo>
                  <a:pt x="4027" y="336"/>
                </a:lnTo>
                <a:lnTo>
                  <a:pt x="4025" y="338"/>
                </a:lnTo>
                <a:lnTo>
                  <a:pt x="4023" y="338"/>
                </a:lnTo>
                <a:lnTo>
                  <a:pt x="4023" y="340"/>
                </a:lnTo>
                <a:lnTo>
                  <a:pt x="4025" y="342"/>
                </a:lnTo>
                <a:lnTo>
                  <a:pt x="4025" y="344"/>
                </a:lnTo>
                <a:lnTo>
                  <a:pt x="4023" y="346"/>
                </a:lnTo>
                <a:lnTo>
                  <a:pt x="4023" y="348"/>
                </a:lnTo>
                <a:lnTo>
                  <a:pt x="4023" y="350"/>
                </a:lnTo>
                <a:lnTo>
                  <a:pt x="4023" y="352"/>
                </a:lnTo>
                <a:lnTo>
                  <a:pt x="4021" y="352"/>
                </a:lnTo>
                <a:lnTo>
                  <a:pt x="4021" y="353"/>
                </a:lnTo>
                <a:lnTo>
                  <a:pt x="4021" y="355"/>
                </a:lnTo>
                <a:lnTo>
                  <a:pt x="4023" y="355"/>
                </a:lnTo>
                <a:lnTo>
                  <a:pt x="4023" y="357"/>
                </a:lnTo>
                <a:lnTo>
                  <a:pt x="4025" y="357"/>
                </a:lnTo>
                <a:lnTo>
                  <a:pt x="4025" y="359"/>
                </a:lnTo>
                <a:lnTo>
                  <a:pt x="4027" y="359"/>
                </a:lnTo>
                <a:lnTo>
                  <a:pt x="4027" y="361"/>
                </a:lnTo>
                <a:lnTo>
                  <a:pt x="4027" y="363"/>
                </a:lnTo>
                <a:lnTo>
                  <a:pt x="4027" y="365"/>
                </a:lnTo>
                <a:lnTo>
                  <a:pt x="4029" y="367"/>
                </a:lnTo>
                <a:lnTo>
                  <a:pt x="4029" y="369"/>
                </a:lnTo>
                <a:lnTo>
                  <a:pt x="4031" y="371"/>
                </a:lnTo>
                <a:lnTo>
                  <a:pt x="4031" y="373"/>
                </a:lnTo>
                <a:lnTo>
                  <a:pt x="4031" y="375"/>
                </a:lnTo>
                <a:lnTo>
                  <a:pt x="4029" y="377"/>
                </a:lnTo>
                <a:lnTo>
                  <a:pt x="4027" y="378"/>
                </a:lnTo>
                <a:lnTo>
                  <a:pt x="4027" y="380"/>
                </a:lnTo>
                <a:lnTo>
                  <a:pt x="4029" y="382"/>
                </a:lnTo>
                <a:lnTo>
                  <a:pt x="4029" y="384"/>
                </a:lnTo>
                <a:lnTo>
                  <a:pt x="4031" y="384"/>
                </a:lnTo>
                <a:lnTo>
                  <a:pt x="4031" y="386"/>
                </a:lnTo>
                <a:lnTo>
                  <a:pt x="4031" y="388"/>
                </a:lnTo>
                <a:lnTo>
                  <a:pt x="4031" y="390"/>
                </a:lnTo>
                <a:lnTo>
                  <a:pt x="4031" y="392"/>
                </a:lnTo>
                <a:lnTo>
                  <a:pt x="4033" y="392"/>
                </a:lnTo>
                <a:lnTo>
                  <a:pt x="4033" y="394"/>
                </a:lnTo>
                <a:lnTo>
                  <a:pt x="4035" y="396"/>
                </a:lnTo>
                <a:lnTo>
                  <a:pt x="4035" y="398"/>
                </a:lnTo>
                <a:lnTo>
                  <a:pt x="4036" y="398"/>
                </a:lnTo>
                <a:lnTo>
                  <a:pt x="4036" y="400"/>
                </a:lnTo>
                <a:lnTo>
                  <a:pt x="4038" y="401"/>
                </a:lnTo>
                <a:lnTo>
                  <a:pt x="4040" y="403"/>
                </a:lnTo>
                <a:lnTo>
                  <a:pt x="4042" y="405"/>
                </a:lnTo>
                <a:lnTo>
                  <a:pt x="4042" y="407"/>
                </a:lnTo>
                <a:lnTo>
                  <a:pt x="4044" y="409"/>
                </a:lnTo>
                <a:lnTo>
                  <a:pt x="4046" y="409"/>
                </a:lnTo>
                <a:lnTo>
                  <a:pt x="4048" y="409"/>
                </a:lnTo>
                <a:lnTo>
                  <a:pt x="4048" y="411"/>
                </a:lnTo>
                <a:lnTo>
                  <a:pt x="4050" y="411"/>
                </a:lnTo>
                <a:lnTo>
                  <a:pt x="4050" y="413"/>
                </a:lnTo>
                <a:lnTo>
                  <a:pt x="4052" y="413"/>
                </a:lnTo>
                <a:lnTo>
                  <a:pt x="4052" y="415"/>
                </a:lnTo>
                <a:lnTo>
                  <a:pt x="4054" y="415"/>
                </a:lnTo>
                <a:lnTo>
                  <a:pt x="4054" y="417"/>
                </a:lnTo>
                <a:lnTo>
                  <a:pt x="4054" y="419"/>
                </a:lnTo>
                <a:lnTo>
                  <a:pt x="4054" y="421"/>
                </a:lnTo>
                <a:lnTo>
                  <a:pt x="4056" y="421"/>
                </a:lnTo>
                <a:lnTo>
                  <a:pt x="4056" y="423"/>
                </a:lnTo>
                <a:lnTo>
                  <a:pt x="4056" y="425"/>
                </a:lnTo>
                <a:lnTo>
                  <a:pt x="4058" y="425"/>
                </a:lnTo>
                <a:lnTo>
                  <a:pt x="4058" y="426"/>
                </a:lnTo>
                <a:lnTo>
                  <a:pt x="4059" y="426"/>
                </a:lnTo>
                <a:lnTo>
                  <a:pt x="4059" y="428"/>
                </a:lnTo>
                <a:lnTo>
                  <a:pt x="4059" y="430"/>
                </a:lnTo>
                <a:lnTo>
                  <a:pt x="4059" y="432"/>
                </a:lnTo>
                <a:lnTo>
                  <a:pt x="4059" y="434"/>
                </a:lnTo>
                <a:lnTo>
                  <a:pt x="4061" y="434"/>
                </a:lnTo>
                <a:lnTo>
                  <a:pt x="4063" y="434"/>
                </a:lnTo>
                <a:lnTo>
                  <a:pt x="4063" y="436"/>
                </a:lnTo>
                <a:lnTo>
                  <a:pt x="4065" y="436"/>
                </a:lnTo>
                <a:lnTo>
                  <a:pt x="4065" y="438"/>
                </a:lnTo>
                <a:lnTo>
                  <a:pt x="4065" y="440"/>
                </a:lnTo>
                <a:lnTo>
                  <a:pt x="4065" y="442"/>
                </a:lnTo>
                <a:lnTo>
                  <a:pt x="4065" y="444"/>
                </a:lnTo>
                <a:lnTo>
                  <a:pt x="4065" y="446"/>
                </a:lnTo>
                <a:lnTo>
                  <a:pt x="4065" y="448"/>
                </a:lnTo>
                <a:lnTo>
                  <a:pt x="4067" y="448"/>
                </a:lnTo>
                <a:lnTo>
                  <a:pt x="4067" y="449"/>
                </a:lnTo>
                <a:lnTo>
                  <a:pt x="4069" y="449"/>
                </a:lnTo>
                <a:lnTo>
                  <a:pt x="4069" y="451"/>
                </a:lnTo>
                <a:lnTo>
                  <a:pt x="4071" y="451"/>
                </a:lnTo>
                <a:lnTo>
                  <a:pt x="4071" y="453"/>
                </a:lnTo>
                <a:lnTo>
                  <a:pt x="4071" y="455"/>
                </a:lnTo>
                <a:lnTo>
                  <a:pt x="4073" y="455"/>
                </a:lnTo>
                <a:lnTo>
                  <a:pt x="4073" y="457"/>
                </a:lnTo>
                <a:lnTo>
                  <a:pt x="4075" y="457"/>
                </a:lnTo>
                <a:lnTo>
                  <a:pt x="4075" y="459"/>
                </a:lnTo>
                <a:lnTo>
                  <a:pt x="4075" y="461"/>
                </a:lnTo>
                <a:lnTo>
                  <a:pt x="4075" y="463"/>
                </a:lnTo>
                <a:lnTo>
                  <a:pt x="4075" y="465"/>
                </a:lnTo>
                <a:lnTo>
                  <a:pt x="4075" y="467"/>
                </a:lnTo>
                <a:lnTo>
                  <a:pt x="4075" y="469"/>
                </a:lnTo>
                <a:lnTo>
                  <a:pt x="4075" y="471"/>
                </a:lnTo>
                <a:lnTo>
                  <a:pt x="4077" y="473"/>
                </a:lnTo>
                <a:lnTo>
                  <a:pt x="4077" y="474"/>
                </a:lnTo>
                <a:lnTo>
                  <a:pt x="4079" y="478"/>
                </a:lnTo>
                <a:lnTo>
                  <a:pt x="4079" y="480"/>
                </a:lnTo>
                <a:lnTo>
                  <a:pt x="4079" y="482"/>
                </a:lnTo>
                <a:lnTo>
                  <a:pt x="4079" y="484"/>
                </a:lnTo>
                <a:lnTo>
                  <a:pt x="4079" y="486"/>
                </a:lnTo>
                <a:lnTo>
                  <a:pt x="4079" y="488"/>
                </a:lnTo>
                <a:lnTo>
                  <a:pt x="4079" y="490"/>
                </a:lnTo>
                <a:lnTo>
                  <a:pt x="4079" y="492"/>
                </a:lnTo>
                <a:lnTo>
                  <a:pt x="4079" y="497"/>
                </a:lnTo>
                <a:lnTo>
                  <a:pt x="4079" y="499"/>
                </a:lnTo>
                <a:lnTo>
                  <a:pt x="4079" y="501"/>
                </a:lnTo>
                <a:lnTo>
                  <a:pt x="4081" y="501"/>
                </a:lnTo>
                <a:lnTo>
                  <a:pt x="4081" y="503"/>
                </a:lnTo>
                <a:lnTo>
                  <a:pt x="4081" y="505"/>
                </a:lnTo>
                <a:lnTo>
                  <a:pt x="4081" y="507"/>
                </a:lnTo>
                <a:lnTo>
                  <a:pt x="4083" y="507"/>
                </a:lnTo>
                <a:lnTo>
                  <a:pt x="4083" y="509"/>
                </a:lnTo>
                <a:lnTo>
                  <a:pt x="4083" y="511"/>
                </a:lnTo>
                <a:lnTo>
                  <a:pt x="4083" y="513"/>
                </a:lnTo>
                <a:lnTo>
                  <a:pt x="4083" y="515"/>
                </a:lnTo>
                <a:lnTo>
                  <a:pt x="4083" y="517"/>
                </a:lnTo>
                <a:lnTo>
                  <a:pt x="4081" y="519"/>
                </a:lnTo>
                <a:lnTo>
                  <a:pt x="4081" y="522"/>
                </a:lnTo>
                <a:lnTo>
                  <a:pt x="4081" y="524"/>
                </a:lnTo>
                <a:lnTo>
                  <a:pt x="4079" y="526"/>
                </a:lnTo>
                <a:lnTo>
                  <a:pt x="4079" y="530"/>
                </a:lnTo>
                <a:lnTo>
                  <a:pt x="4077" y="532"/>
                </a:lnTo>
                <a:lnTo>
                  <a:pt x="4075" y="536"/>
                </a:lnTo>
                <a:lnTo>
                  <a:pt x="4075" y="540"/>
                </a:lnTo>
                <a:lnTo>
                  <a:pt x="4073" y="544"/>
                </a:lnTo>
                <a:lnTo>
                  <a:pt x="4071" y="545"/>
                </a:lnTo>
                <a:lnTo>
                  <a:pt x="4071" y="549"/>
                </a:lnTo>
                <a:lnTo>
                  <a:pt x="4071" y="551"/>
                </a:lnTo>
                <a:lnTo>
                  <a:pt x="4069" y="555"/>
                </a:lnTo>
                <a:lnTo>
                  <a:pt x="4069" y="557"/>
                </a:lnTo>
                <a:lnTo>
                  <a:pt x="4067" y="559"/>
                </a:lnTo>
                <a:lnTo>
                  <a:pt x="4065" y="561"/>
                </a:lnTo>
                <a:lnTo>
                  <a:pt x="4065" y="563"/>
                </a:lnTo>
                <a:lnTo>
                  <a:pt x="4063" y="565"/>
                </a:lnTo>
                <a:lnTo>
                  <a:pt x="4061" y="565"/>
                </a:lnTo>
                <a:lnTo>
                  <a:pt x="4061" y="567"/>
                </a:lnTo>
                <a:lnTo>
                  <a:pt x="4059" y="568"/>
                </a:lnTo>
                <a:lnTo>
                  <a:pt x="4058" y="572"/>
                </a:lnTo>
                <a:lnTo>
                  <a:pt x="4056" y="578"/>
                </a:lnTo>
                <a:lnTo>
                  <a:pt x="4056" y="582"/>
                </a:lnTo>
                <a:lnTo>
                  <a:pt x="4058" y="582"/>
                </a:lnTo>
                <a:lnTo>
                  <a:pt x="4058" y="586"/>
                </a:lnTo>
                <a:lnTo>
                  <a:pt x="4058" y="588"/>
                </a:lnTo>
                <a:lnTo>
                  <a:pt x="4059" y="590"/>
                </a:lnTo>
                <a:lnTo>
                  <a:pt x="4059" y="592"/>
                </a:lnTo>
                <a:lnTo>
                  <a:pt x="4059" y="593"/>
                </a:lnTo>
                <a:lnTo>
                  <a:pt x="4061" y="595"/>
                </a:lnTo>
                <a:lnTo>
                  <a:pt x="4061" y="597"/>
                </a:lnTo>
                <a:lnTo>
                  <a:pt x="4061" y="599"/>
                </a:lnTo>
                <a:lnTo>
                  <a:pt x="4063" y="601"/>
                </a:lnTo>
                <a:lnTo>
                  <a:pt x="4063" y="605"/>
                </a:lnTo>
                <a:lnTo>
                  <a:pt x="4063" y="609"/>
                </a:lnTo>
                <a:lnTo>
                  <a:pt x="4063" y="613"/>
                </a:lnTo>
                <a:lnTo>
                  <a:pt x="4063" y="618"/>
                </a:lnTo>
                <a:lnTo>
                  <a:pt x="4063" y="622"/>
                </a:lnTo>
                <a:lnTo>
                  <a:pt x="4063" y="626"/>
                </a:lnTo>
                <a:lnTo>
                  <a:pt x="4063" y="630"/>
                </a:lnTo>
                <a:lnTo>
                  <a:pt x="4063" y="632"/>
                </a:lnTo>
                <a:lnTo>
                  <a:pt x="4065" y="634"/>
                </a:lnTo>
                <a:lnTo>
                  <a:pt x="4065" y="636"/>
                </a:lnTo>
                <a:lnTo>
                  <a:pt x="4065" y="640"/>
                </a:lnTo>
                <a:lnTo>
                  <a:pt x="4067" y="645"/>
                </a:lnTo>
                <a:lnTo>
                  <a:pt x="4067" y="647"/>
                </a:lnTo>
                <a:lnTo>
                  <a:pt x="4069" y="649"/>
                </a:lnTo>
                <a:lnTo>
                  <a:pt x="4071" y="651"/>
                </a:lnTo>
                <a:lnTo>
                  <a:pt x="4071" y="653"/>
                </a:lnTo>
                <a:lnTo>
                  <a:pt x="4071" y="659"/>
                </a:lnTo>
                <a:lnTo>
                  <a:pt x="4071" y="663"/>
                </a:lnTo>
                <a:lnTo>
                  <a:pt x="4071" y="666"/>
                </a:lnTo>
                <a:lnTo>
                  <a:pt x="4069" y="668"/>
                </a:lnTo>
                <a:lnTo>
                  <a:pt x="4069" y="670"/>
                </a:lnTo>
                <a:lnTo>
                  <a:pt x="4069" y="672"/>
                </a:lnTo>
                <a:lnTo>
                  <a:pt x="4065" y="680"/>
                </a:lnTo>
                <a:lnTo>
                  <a:pt x="4063" y="682"/>
                </a:lnTo>
                <a:lnTo>
                  <a:pt x="4063" y="684"/>
                </a:lnTo>
                <a:lnTo>
                  <a:pt x="4063" y="686"/>
                </a:lnTo>
                <a:lnTo>
                  <a:pt x="4061" y="686"/>
                </a:lnTo>
                <a:lnTo>
                  <a:pt x="4059" y="684"/>
                </a:lnTo>
                <a:lnTo>
                  <a:pt x="4059" y="686"/>
                </a:lnTo>
                <a:lnTo>
                  <a:pt x="4058" y="686"/>
                </a:lnTo>
                <a:lnTo>
                  <a:pt x="4058" y="688"/>
                </a:lnTo>
                <a:lnTo>
                  <a:pt x="4056" y="688"/>
                </a:lnTo>
                <a:lnTo>
                  <a:pt x="4056" y="689"/>
                </a:lnTo>
                <a:lnTo>
                  <a:pt x="4054" y="689"/>
                </a:lnTo>
                <a:lnTo>
                  <a:pt x="4052" y="689"/>
                </a:lnTo>
                <a:lnTo>
                  <a:pt x="4052" y="691"/>
                </a:lnTo>
                <a:lnTo>
                  <a:pt x="4052" y="693"/>
                </a:lnTo>
                <a:lnTo>
                  <a:pt x="4050" y="693"/>
                </a:lnTo>
                <a:lnTo>
                  <a:pt x="4050" y="695"/>
                </a:lnTo>
                <a:lnTo>
                  <a:pt x="4048" y="695"/>
                </a:lnTo>
                <a:lnTo>
                  <a:pt x="4048" y="697"/>
                </a:lnTo>
                <a:lnTo>
                  <a:pt x="4046" y="697"/>
                </a:lnTo>
                <a:lnTo>
                  <a:pt x="4046" y="699"/>
                </a:lnTo>
                <a:lnTo>
                  <a:pt x="4046" y="701"/>
                </a:lnTo>
                <a:lnTo>
                  <a:pt x="4044" y="701"/>
                </a:lnTo>
                <a:lnTo>
                  <a:pt x="4044" y="703"/>
                </a:lnTo>
                <a:lnTo>
                  <a:pt x="4044" y="705"/>
                </a:lnTo>
                <a:lnTo>
                  <a:pt x="4044" y="707"/>
                </a:lnTo>
                <a:lnTo>
                  <a:pt x="4042" y="707"/>
                </a:lnTo>
                <a:lnTo>
                  <a:pt x="4042" y="709"/>
                </a:lnTo>
                <a:lnTo>
                  <a:pt x="4042" y="711"/>
                </a:lnTo>
                <a:lnTo>
                  <a:pt x="4040" y="711"/>
                </a:lnTo>
                <a:lnTo>
                  <a:pt x="4040" y="712"/>
                </a:lnTo>
                <a:lnTo>
                  <a:pt x="4038" y="712"/>
                </a:lnTo>
                <a:lnTo>
                  <a:pt x="4038" y="714"/>
                </a:lnTo>
                <a:lnTo>
                  <a:pt x="4040" y="714"/>
                </a:lnTo>
                <a:lnTo>
                  <a:pt x="4038" y="716"/>
                </a:lnTo>
                <a:lnTo>
                  <a:pt x="4038" y="718"/>
                </a:lnTo>
                <a:lnTo>
                  <a:pt x="4036" y="718"/>
                </a:lnTo>
                <a:lnTo>
                  <a:pt x="4035" y="718"/>
                </a:lnTo>
                <a:lnTo>
                  <a:pt x="4035" y="720"/>
                </a:lnTo>
                <a:lnTo>
                  <a:pt x="4033" y="720"/>
                </a:lnTo>
                <a:lnTo>
                  <a:pt x="4033" y="722"/>
                </a:lnTo>
                <a:lnTo>
                  <a:pt x="4031" y="724"/>
                </a:lnTo>
                <a:lnTo>
                  <a:pt x="4029" y="724"/>
                </a:lnTo>
                <a:lnTo>
                  <a:pt x="4027" y="724"/>
                </a:lnTo>
                <a:lnTo>
                  <a:pt x="4027" y="726"/>
                </a:lnTo>
                <a:lnTo>
                  <a:pt x="4027" y="728"/>
                </a:lnTo>
                <a:lnTo>
                  <a:pt x="4025" y="728"/>
                </a:lnTo>
                <a:lnTo>
                  <a:pt x="4025" y="730"/>
                </a:lnTo>
                <a:lnTo>
                  <a:pt x="4023" y="730"/>
                </a:lnTo>
                <a:lnTo>
                  <a:pt x="4021" y="730"/>
                </a:lnTo>
                <a:lnTo>
                  <a:pt x="4021" y="732"/>
                </a:lnTo>
                <a:lnTo>
                  <a:pt x="4021" y="734"/>
                </a:lnTo>
                <a:lnTo>
                  <a:pt x="4021" y="736"/>
                </a:lnTo>
                <a:lnTo>
                  <a:pt x="4021" y="737"/>
                </a:lnTo>
                <a:lnTo>
                  <a:pt x="4021" y="739"/>
                </a:lnTo>
                <a:lnTo>
                  <a:pt x="4021" y="741"/>
                </a:lnTo>
                <a:lnTo>
                  <a:pt x="4021" y="743"/>
                </a:lnTo>
                <a:lnTo>
                  <a:pt x="4019" y="743"/>
                </a:lnTo>
                <a:lnTo>
                  <a:pt x="4019" y="745"/>
                </a:lnTo>
                <a:lnTo>
                  <a:pt x="4017" y="745"/>
                </a:lnTo>
                <a:lnTo>
                  <a:pt x="4017" y="747"/>
                </a:lnTo>
                <a:lnTo>
                  <a:pt x="4017" y="749"/>
                </a:lnTo>
                <a:lnTo>
                  <a:pt x="4017" y="751"/>
                </a:lnTo>
                <a:lnTo>
                  <a:pt x="4017" y="753"/>
                </a:lnTo>
                <a:lnTo>
                  <a:pt x="4017" y="755"/>
                </a:lnTo>
                <a:lnTo>
                  <a:pt x="4017" y="757"/>
                </a:lnTo>
                <a:lnTo>
                  <a:pt x="4015" y="757"/>
                </a:lnTo>
                <a:lnTo>
                  <a:pt x="4015" y="759"/>
                </a:lnTo>
                <a:lnTo>
                  <a:pt x="4015" y="760"/>
                </a:lnTo>
                <a:lnTo>
                  <a:pt x="4015" y="762"/>
                </a:lnTo>
                <a:lnTo>
                  <a:pt x="4015" y="764"/>
                </a:lnTo>
                <a:lnTo>
                  <a:pt x="4015" y="766"/>
                </a:lnTo>
                <a:lnTo>
                  <a:pt x="4013" y="766"/>
                </a:lnTo>
                <a:lnTo>
                  <a:pt x="4013" y="768"/>
                </a:lnTo>
                <a:lnTo>
                  <a:pt x="4013" y="770"/>
                </a:lnTo>
                <a:lnTo>
                  <a:pt x="4013" y="772"/>
                </a:lnTo>
                <a:lnTo>
                  <a:pt x="4013" y="774"/>
                </a:lnTo>
                <a:lnTo>
                  <a:pt x="4011" y="774"/>
                </a:lnTo>
                <a:lnTo>
                  <a:pt x="4011" y="776"/>
                </a:lnTo>
                <a:lnTo>
                  <a:pt x="4010" y="776"/>
                </a:lnTo>
                <a:lnTo>
                  <a:pt x="4010" y="778"/>
                </a:lnTo>
                <a:lnTo>
                  <a:pt x="4008" y="778"/>
                </a:lnTo>
                <a:lnTo>
                  <a:pt x="4008" y="780"/>
                </a:lnTo>
                <a:lnTo>
                  <a:pt x="4006" y="782"/>
                </a:lnTo>
                <a:lnTo>
                  <a:pt x="4006" y="784"/>
                </a:lnTo>
                <a:lnTo>
                  <a:pt x="4006" y="785"/>
                </a:lnTo>
                <a:lnTo>
                  <a:pt x="4006" y="787"/>
                </a:lnTo>
                <a:lnTo>
                  <a:pt x="4006" y="789"/>
                </a:lnTo>
                <a:lnTo>
                  <a:pt x="4006" y="791"/>
                </a:lnTo>
                <a:lnTo>
                  <a:pt x="4008" y="791"/>
                </a:lnTo>
                <a:lnTo>
                  <a:pt x="4008" y="793"/>
                </a:lnTo>
                <a:lnTo>
                  <a:pt x="4008" y="795"/>
                </a:lnTo>
                <a:lnTo>
                  <a:pt x="4008" y="797"/>
                </a:lnTo>
                <a:lnTo>
                  <a:pt x="4008" y="799"/>
                </a:lnTo>
                <a:lnTo>
                  <a:pt x="4008" y="801"/>
                </a:lnTo>
                <a:lnTo>
                  <a:pt x="4008" y="803"/>
                </a:lnTo>
                <a:lnTo>
                  <a:pt x="4008" y="805"/>
                </a:lnTo>
                <a:lnTo>
                  <a:pt x="4006" y="805"/>
                </a:lnTo>
                <a:lnTo>
                  <a:pt x="4006" y="807"/>
                </a:lnTo>
                <a:lnTo>
                  <a:pt x="4006" y="808"/>
                </a:lnTo>
                <a:lnTo>
                  <a:pt x="4006" y="810"/>
                </a:lnTo>
                <a:lnTo>
                  <a:pt x="4006" y="812"/>
                </a:lnTo>
                <a:lnTo>
                  <a:pt x="4004" y="812"/>
                </a:lnTo>
                <a:lnTo>
                  <a:pt x="4004" y="814"/>
                </a:lnTo>
                <a:lnTo>
                  <a:pt x="4002" y="816"/>
                </a:lnTo>
                <a:lnTo>
                  <a:pt x="4002" y="818"/>
                </a:lnTo>
                <a:lnTo>
                  <a:pt x="4000" y="822"/>
                </a:lnTo>
                <a:lnTo>
                  <a:pt x="4000" y="824"/>
                </a:lnTo>
                <a:lnTo>
                  <a:pt x="4000" y="826"/>
                </a:lnTo>
                <a:lnTo>
                  <a:pt x="3998" y="826"/>
                </a:lnTo>
                <a:lnTo>
                  <a:pt x="3998" y="828"/>
                </a:lnTo>
                <a:lnTo>
                  <a:pt x="3996" y="830"/>
                </a:lnTo>
                <a:lnTo>
                  <a:pt x="3996" y="832"/>
                </a:lnTo>
                <a:lnTo>
                  <a:pt x="3996" y="833"/>
                </a:lnTo>
                <a:lnTo>
                  <a:pt x="3996" y="835"/>
                </a:lnTo>
                <a:lnTo>
                  <a:pt x="3996" y="837"/>
                </a:lnTo>
                <a:lnTo>
                  <a:pt x="3996" y="839"/>
                </a:lnTo>
                <a:lnTo>
                  <a:pt x="3996" y="841"/>
                </a:lnTo>
                <a:lnTo>
                  <a:pt x="3994" y="843"/>
                </a:lnTo>
                <a:lnTo>
                  <a:pt x="3994" y="845"/>
                </a:lnTo>
                <a:lnTo>
                  <a:pt x="3994" y="847"/>
                </a:lnTo>
                <a:lnTo>
                  <a:pt x="3994" y="849"/>
                </a:lnTo>
                <a:lnTo>
                  <a:pt x="3994" y="851"/>
                </a:lnTo>
                <a:lnTo>
                  <a:pt x="3992" y="853"/>
                </a:lnTo>
                <a:lnTo>
                  <a:pt x="3992" y="855"/>
                </a:lnTo>
                <a:lnTo>
                  <a:pt x="3992" y="856"/>
                </a:lnTo>
                <a:lnTo>
                  <a:pt x="3992" y="858"/>
                </a:lnTo>
                <a:lnTo>
                  <a:pt x="3992" y="860"/>
                </a:lnTo>
                <a:lnTo>
                  <a:pt x="3992" y="862"/>
                </a:lnTo>
                <a:lnTo>
                  <a:pt x="3994" y="864"/>
                </a:lnTo>
                <a:lnTo>
                  <a:pt x="3996" y="864"/>
                </a:lnTo>
                <a:lnTo>
                  <a:pt x="3996" y="866"/>
                </a:lnTo>
                <a:lnTo>
                  <a:pt x="3998" y="866"/>
                </a:lnTo>
                <a:lnTo>
                  <a:pt x="3998" y="868"/>
                </a:lnTo>
                <a:lnTo>
                  <a:pt x="4000" y="868"/>
                </a:lnTo>
                <a:lnTo>
                  <a:pt x="4000" y="870"/>
                </a:lnTo>
                <a:lnTo>
                  <a:pt x="4002" y="870"/>
                </a:lnTo>
                <a:lnTo>
                  <a:pt x="4002" y="872"/>
                </a:lnTo>
                <a:lnTo>
                  <a:pt x="4004" y="872"/>
                </a:lnTo>
                <a:lnTo>
                  <a:pt x="4006" y="872"/>
                </a:lnTo>
                <a:lnTo>
                  <a:pt x="4006" y="874"/>
                </a:lnTo>
                <a:lnTo>
                  <a:pt x="4008" y="874"/>
                </a:lnTo>
                <a:lnTo>
                  <a:pt x="4008" y="876"/>
                </a:lnTo>
                <a:lnTo>
                  <a:pt x="4010" y="876"/>
                </a:lnTo>
                <a:lnTo>
                  <a:pt x="4010" y="878"/>
                </a:lnTo>
                <a:lnTo>
                  <a:pt x="4010" y="880"/>
                </a:lnTo>
                <a:lnTo>
                  <a:pt x="4010" y="881"/>
                </a:lnTo>
                <a:lnTo>
                  <a:pt x="4011" y="881"/>
                </a:lnTo>
                <a:lnTo>
                  <a:pt x="4011" y="883"/>
                </a:lnTo>
                <a:lnTo>
                  <a:pt x="4011" y="885"/>
                </a:lnTo>
                <a:lnTo>
                  <a:pt x="4011" y="887"/>
                </a:lnTo>
                <a:lnTo>
                  <a:pt x="4011" y="889"/>
                </a:lnTo>
                <a:lnTo>
                  <a:pt x="4011" y="891"/>
                </a:lnTo>
                <a:lnTo>
                  <a:pt x="4011" y="893"/>
                </a:lnTo>
                <a:lnTo>
                  <a:pt x="4011" y="895"/>
                </a:lnTo>
                <a:lnTo>
                  <a:pt x="4010" y="897"/>
                </a:lnTo>
                <a:lnTo>
                  <a:pt x="4010" y="899"/>
                </a:lnTo>
                <a:lnTo>
                  <a:pt x="4010" y="901"/>
                </a:lnTo>
                <a:lnTo>
                  <a:pt x="4010" y="903"/>
                </a:lnTo>
                <a:lnTo>
                  <a:pt x="4010" y="904"/>
                </a:lnTo>
                <a:lnTo>
                  <a:pt x="4010" y="906"/>
                </a:lnTo>
                <a:lnTo>
                  <a:pt x="4010" y="908"/>
                </a:lnTo>
                <a:lnTo>
                  <a:pt x="4008" y="910"/>
                </a:lnTo>
                <a:lnTo>
                  <a:pt x="4008" y="912"/>
                </a:lnTo>
                <a:lnTo>
                  <a:pt x="4008" y="914"/>
                </a:lnTo>
                <a:lnTo>
                  <a:pt x="4008" y="916"/>
                </a:lnTo>
                <a:lnTo>
                  <a:pt x="4008" y="918"/>
                </a:lnTo>
                <a:lnTo>
                  <a:pt x="4008" y="920"/>
                </a:lnTo>
                <a:lnTo>
                  <a:pt x="4010" y="922"/>
                </a:lnTo>
                <a:lnTo>
                  <a:pt x="4010" y="924"/>
                </a:lnTo>
                <a:lnTo>
                  <a:pt x="4010" y="926"/>
                </a:lnTo>
                <a:lnTo>
                  <a:pt x="4011" y="926"/>
                </a:lnTo>
                <a:lnTo>
                  <a:pt x="4011" y="928"/>
                </a:lnTo>
                <a:lnTo>
                  <a:pt x="4011" y="929"/>
                </a:lnTo>
                <a:lnTo>
                  <a:pt x="4011" y="931"/>
                </a:lnTo>
                <a:lnTo>
                  <a:pt x="4011" y="933"/>
                </a:lnTo>
                <a:lnTo>
                  <a:pt x="4011" y="935"/>
                </a:lnTo>
                <a:lnTo>
                  <a:pt x="4011" y="937"/>
                </a:lnTo>
                <a:lnTo>
                  <a:pt x="4011" y="939"/>
                </a:lnTo>
                <a:lnTo>
                  <a:pt x="4011" y="941"/>
                </a:lnTo>
                <a:lnTo>
                  <a:pt x="4011" y="943"/>
                </a:lnTo>
                <a:lnTo>
                  <a:pt x="4011" y="945"/>
                </a:lnTo>
                <a:lnTo>
                  <a:pt x="4011" y="947"/>
                </a:lnTo>
                <a:lnTo>
                  <a:pt x="4011" y="949"/>
                </a:lnTo>
                <a:lnTo>
                  <a:pt x="4011" y="951"/>
                </a:lnTo>
                <a:lnTo>
                  <a:pt x="4010" y="951"/>
                </a:lnTo>
                <a:lnTo>
                  <a:pt x="4010" y="952"/>
                </a:lnTo>
                <a:lnTo>
                  <a:pt x="4010" y="954"/>
                </a:lnTo>
                <a:lnTo>
                  <a:pt x="4010" y="956"/>
                </a:lnTo>
                <a:lnTo>
                  <a:pt x="4010" y="958"/>
                </a:lnTo>
                <a:lnTo>
                  <a:pt x="4010" y="960"/>
                </a:lnTo>
                <a:lnTo>
                  <a:pt x="4011" y="960"/>
                </a:lnTo>
                <a:lnTo>
                  <a:pt x="4011" y="962"/>
                </a:lnTo>
                <a:lnTo>
                  <a:pt x="4011" y="964"/>
                </a:lnTo>
                <a:lnTo>
                  <a:pt x="4011" y="966"/>
                </a:lnTo>
                <a:lnTo>
                  <a:pt x="4013" y="966"/>
                </a:lnTo>
                <a:lnTo>
                  <a:pt x="4013" y="968"/>
                </a:lnTo>
                <a:lnTo>
                  <a:pt x="4013" y="970"/>
                </a:lnTo>
                <a:lnTo>
                  <a:pt x="4013" y="972"/>
                </a:lnTo>
                <a:lnTo>
                  <a:pt x="4015" y="972"/>
                </a:lnTo>
                <a:lnTo>
                  <a:pt x="4015" y="974"/>
                </a:lnTo>
                <a:lnTo>
                  <a:pt x="4015" y="976"/>
                </a:lnTo>
                <a:lnTo>
                  <a:pt x="4015" y="977"/>
                </a:lnTo>
                <a:lnTo>
                  <a:pt x="4017" y="979"/>
                </a:lnTo>
                <a:lnTo>
                  <a:pt x="4017" y="981"/>
                </a:lnTo>
                <a:lnTo>
                  <a:pt x="4017" y="983"/>
                </a:lnTo>
                <a:lnTo>
                  <a:pt x="4019" y="987"/>
                </a:lnTo>
                <a:lnTo>
                  <a:pt x="4021" y="987"/>
                </a:lnTo>
                <a:lnTo>
                  <a:pt x="4025" y="993"/>
                </a:lnTo>
                <a:lnTo>
                  <a:pt x="4025" y="995"/>
                </a:lnTo>
                <a:lnTo>
                  <a:pt x="4027" y="995"/>
                </a:lnTo>
                <a:lnTo>
                  <a:pt x="4027" y="997"/>
                </a:lnTo>
                <a:lnTo>
                  <a:pt x="4027" y="999"/>
                </a:lnTo>
                <a:lnTo>
                  <a:pt x="4029" y="1000"/>
                </a:lnTo>
                <a:lnTo>
                  <a:pt x="4029" y="1002"/>
                </a:lnTo>
                <a:lnTo>
                  <a:pt x="4031" y="1006"/>
                </a:lnTo>
                <a:lnTo>
                  <a:pt x="4033" y="1008"/>
                </a:lnTo>
                <a:lnTo>
                  <a:pt x="4031" y="1010"/>
                </a:lnTo>
                <a:lnTo>
                  <a:pt x="4031" y="1012"/>
                </a:lnTo>
                <a:lnTo>
                  <a:pt x="4031" y="1014"/>
                </a:lnTo>
                <a:lnTo>
                  <a:pt x="4029" y="1016"/>
                </a:lnTo>
                <a:lnTo>
                  <a:pt x="4029" y="1018"/>
                </a:lnTo>
                <a:lnTo>
                  <a:pt x="4029" y="1020"/>
                </a:lnTo>
                <a:lnTo>
                  <a:pt x="4027" y="1022"/>
                </a:lnTo>
                <a:lnTo>
                  <a:pt x="4027" y="1024"/>
                </a:lnTo>
                <a:lnTo>
                  <a:pt x="4027" y="1025"/>
                </a:lnTo>
                <a:lnTo>
                  <a:pt x="4027" y="1027"/>
                </a:lnTo>
                <a:lnTo>
                  <a:pt x="4027" y="1029"/>
                </a:lnTo>
                <a:lnTo>
                  <a:pt x="4029" y="1029"/>
                </a:lnTo>
                <a:lnTo>
                  <a:pt x="4029" y="1031"/>
                </a:lnTo>
                <a:lnTo>
                  <a:pt x="4031" y="1031"/>
                </a:lnTo>
                <a:lnTo>
                  <a:pt x="4031" y="1033"/>
                </a:lnTo>
                <a:lnTo>
                  <a:pt x="4033" y="1033"/>
                </a:lnTo>
                <a:lnTo>
                  <a:pt x="4033" y="1035"/>
                </a:lnTo>
                <a:lnTo>
                  <a:pt x="4033" y="1037"/>
                </a:lnTo>
                <a:lnTo>
                  <a:pt x="4031" y="1037"/>
                </a:lnTo>
                <a:lnTo>
                  <a:pt x="4031" y="1039"/>
                </a:lnTo>
                <a:lnTo>
                  <a:pt x="4031" y="1041"/>
                </a:lnTo>
                <a:lnTo>
                  <a:pt x="4029" y="1041"/>
                </a:lnTo>
                <a:lnTo>
                  <a:pt x="4027" y="1041"/>
                </a:lnTo>
                <a:lnTo>
                  <a:pt x="4027" y="1043"/>
                </a:lnTo>
                <a:lnTo>
                  <a:pt x="4025" y="1043"/>
                </a:lnTo>
                <a:lnTo>
                  <a:pt x="4025" y="1045"/>
                </a:lnTo>
                <a:lnTo>
                  <a:pt x="4023" y="1045"/>
                </a:lnTo>
                <a:lnTo>
                  <a:pt x="4023" y="1047"/>
                </a:lnTo>
                <a:lnTo>
                  <a:pt x="4021" y="1048"/>
                </a:lnTo>
                <a:lnTo>
                  <a:pt x="4021" y="1050"/>
                </a:lnTo>
                <a:lnTo>
                  <a:pt x="4021" y="1052"/>
                </a:lnTo>
                <a:lnTo>
                  <a:pt x="4021" y="1054"/>
                </a:lnTo>
                <a:lnTo>
                  <a:pt x="4019" y="1054"/>
                </a:lnTo>
                <a:lnTo>
                  <a:pt x="4021" y="1056"/>
                </a:lnTo>
                <a:lnTo>
                  <a:pt x="4021" y="1058"/>
                </a:lnTo>
                <a:lnTo>
                  <a:pt x="4021" y="1060"/>
                </a:lnTo>
                <a:lnTo>
                  <a:pt x="4023" y="1060"/>
                </a:lnTo>
                <a:lnTo>
                  <a:pt x="4025" y="1062"/>
                </a:lnTo>
                <a:lnTo>
                  <a:pt x="4027" y="1064"/>
                </a:lnTo>
                <a:lnTo>
                  <a:pt x="4027" y="1066"/>
                </a:lnTo>
                <a:lnTo>
                  <a:pt x="4029" y="1066"/>
                </a:lnTo>
                <a:lnTo>
                  <a:pt x="4029" y="1068"/>
                </a:lnTo>
                <a:lnTo>
                  <a:pt x="4029" y="1070"/>
                </a:lnTo>
                <a:lnTo>
                  <a:pt x="4029" y="1072"/>
                </a:lnTo>
                <a:lnTo>
                  <a:pt x="4029" y="1073"/>
                </a:lnTo>
                <a:lnTo>
                  <a:pt x="4031" y="1075"/>
                </a:lnTo>
                <a:lnTo>
                  <a:pt x="4031" y="1077"/>
                </a:lnTo>
                <a:lnTo>
                  <a:pt x="4033" y="1077"/>
                </a:lnTo>
                <a:lnTo>
                  <a:pt x="4033" y="1079"/>
                </a:lnTo>
                <a:lnTo>
                  <a:pt x="4035" y="1079"/>
                </a:lnTo>
                <a:lnTo>
                  <a:pt x="4036" y="1081"/>
                </a:lnTo>
                <a:lnTo>
                  <a:pt x="4038" y="1081"/>
                </a:lnTo>
                <a:lnTo>
                  <a:pt x="4038" y="1083"/>
                </a:lnTo>
                <a:lnTo>
                  <a:pt x="4040" y="1085"/>
                </a:lnTo>
                <a:lnTo>
                  <a:pt x="4042" y="1087"/>
                </a:lnTo>
                <a:lnTo>
                  <a:pt x="4042" y="1089"/>
                </a:lnTo>
                <a:lnTo>
                  <a:pt x="4042" y="1091"/>
                </a:lnTo>
                <a:lnTo>
                  <a:pt x="4044" y="1091"/>
                </a:lnTo>
                <a:lnTo>
                  <a:pt x="4044" y="1093"/>
                </a:lnTo>
                <a:lnTo>
                  <a:pt x="4044" y="1095"/>
                </a:lnTo>
                <a:lnTo>
                  <a:pt x="4044" y="1096"/>
                </a:lnTo>
                <a:lnTo>
                  <a:pt x="4046" y="1096"/>
                </a:lnTo>
                <a:lnTo>
                  <a:pt x="4046" y="1098"/>
                </a:lnTo>
                <a:lnTo>
                  <a:pt x="4046" y="1100"/>
                </a:lnTo>
                <a:lnTo>
                  <a:pt x="4046" y="1102"/>
                </a:lnTo>
                <a:lnTo>
                  <a:pt x="4044" y="1104"/>
                </a:lnTo>
                <a:lnTo>
                  <a:pt x="4044" y="1106"/>
                </a:lnTo>
                <a:lnTo>
                  <a:pt x="4042" y="1108"/>
                </a:lnTo>
                <a:lnTo>
                  <a:pt x="4042" y="1110"/>
                </a:lnTo>
                <a:lnTo>
                  <a:pt x="4040" y="1112"/>
                </a:lnTo>
                <a:lnTo>
                  <a:pt x="4040" y="1114"/>
                </a:lnTo>
                <a:lnTo>
                  <a:pt x="4038" y="1116"/>
                </a:lnTo>
                <a:lnTo>
                  <a:pt x="4038" y="1118"/>
                </a:lnTo>
                <a:lnTo>
                  <a:pt x="4036" y="1118"/>
                </a:lnTo>
                <a:lnTo>
                  <a:pt x="4036" y="1119"/>
                </a:lnTo>
                <a:lnTo>
                  <a:pt x="4036" y="1121"/>
                </a:lnTo>
                <a:lnTo>
                  <a:pt x="4035" y="1121"/>
                </a:lnTo>
                <a:lnTo>
                  <a:pt x="4035" y="1123"/>
                </a:lnTo>
                <a:lnTo>
                  <a:pt x="4035" y="1125"/>
                </a:lnTo>
                <a:lnTo>
                  <a:pt x="4035" y="1129"/>
                </a:lnTo>
                <a:lnTo>
                  <a:pt x="4035" y="1131"/>
                </a:lnTo>
                <a:lnTo>
                  <a:pt x="4035" y="1133"/>
                </a:lnTo>
                <a:lnTo>
                  <a:pt x="4035" y="1135"/>
                </a:lnTo>
                <a:lnTo>
                  <a:pt x="4035" y="1137"/>
                </a:lnTo>
                <a:lnTo>
                  <a:pt x="4035" y="1139"/>
                </a:lnTo>
                <a:lnTo>
                  <a:pt x="4033" y="1141"/>
                </a:lnTo>
                <a:lnTo>
                  <a:pt x="4031" y="1143"/>
                </a:lnTo>
                <a:lnTo>
                  <a:pt x="4031" y="1144"/>
                </a:lnTo>
                <a:lnTo>
                  <a:pt x="4031" y="1146"/>
                </a:lnTo>
                <a:lnTo>
                  <a:pt x="4029" y="1146"/>
                </a:lnTo>
                <a:lnTo>
                  <a:pt x="4029" y="1148"/>
                </a:lnTo>
                <a:lnTo>
                  <a:pt x="4027" y="1148"/>
                </a:lnTo>
                <a:lnTo>
                  <a:pt x="4027" y="1150"/>
                </a:lnTo>
                <a:lnTo>
                  <a:pt x="4025" y="1150"/>
                </a:lnTo>
                <a:lnTo>
                  <a:pt x="4025" y="1152"/>
                </a:lnTo>
                <a:lnTo>
                  <a:pt x="4023" y="1154"/>
                </a:lnTo>
                <a:lnTo>
                  <a:pt x="4023" y="1156"/>
                </a:lnTo>
                <a:lnTo>
                  <a:pt x="4023" y="1158"/>
                </a:lnTo>
                <a:lnTo>
                  <a:pt x="4021" y="1158"/>
                </a:lnTo>
                <a:lnTo>
                  <a:pt x="4021" y="1160"/>
                </a:lnTo>
                <a:lnTo>
                  <a:pt x="4019" y="1162"/>
                </a:lnTo>
                <a:lnTo>
                  <a:pt x="4019" y="1164"/>
                </a:lnTo>
                <a:lnTo>
                  <a:pt x="4019" y="1166"/>
                </a:lnTo>
                <a:lnTo>
                  <a:pt x="4017" y="1166"/>
                </a:lnTo>
                <a:lnTo>
                  <a:pt x="4017" y="1167"/>
                </a:lnTo>
                <a:lnTo>
                  <a:pt x="4015" y="1167"/>
                </a:lnTo>
                <a:lnTo>
                  <a:pt x="4015" y="1169"/>
                </a:lnTo>
                <a:lnTo>
                  <a:pt x="4013" y="1169"/>
                </a:lnTo>
                <a:lnTo>
                  <a:pt x="4013" y="1171"/>
                </a:lnTo>
                <a:lnTo>
                  <a:pt x="4013" y="1173"/>
                </a:lnTo>
                <a:lnTo>
                  <a:pt x="4013" y="1175"/>
                </a:lnTo>
                <a:lnTo>
                  <a:pt x="4013" y="1177"/>
                </a:lnTo>
                <a:lnTo>
                  <a:pt x="4013" y="1179"/>
                </a:lnTo>
                <a:lnTo>
                  <a:pt x="4013" y="1181"/>
                </a:lnTo>
                <a:lnTo>
                  <a:pt x="4011" y="1185"/>
                </a:lnTo>
                <a:lnTo>
                  <a:pt x="4011" y="1187"/>
                </a:lnTo>
                <a:lnTo>
                  <a:pt x="4010" y="1189"/>
                </a:lnTo>
                <a:lnTo>
                  <a:pt x="4010" y="1191"/>
                </a:lnTo>
                <a:lnTo>
                  <a:pt x="4008" y="1194"/>
                </a:lnTo>
                <a:lnTo>
                  <a:pt x="4006" y="1198"/>
                </a:lnTo>
                <a:lnTo>
                  <a:pt x="4004" y="1204"/>
                </a:lnTo>
                <a:lnTo>
                  <a:pt x="4002" y="1206"/>
                </a:lnTo>
                <a:lnTo>
                  <a:pt x="4000" y="1208"/>
                </a:lnTo>
                <a:lnTo>
                  <a:pt x="4000" y="1210"/>
                </a:lnTo>
                <a:lnTo>
                  <a:pt x="3998" y="1212"/>
                </a:lnTo>
                <a:lnTo>
                  <a:pt x="3998" y="1214"/>
                </a:lnTo>
                <a:lnTo>
                  <a:pt x="3998" y="1215"/>
                </a:lnTo>
                <a:lnTo>
                  <a:pt x="3998" y="1217"/>
                </a:lnTo>
                <a:lnTo>
                  <a:pt x="3998" y="1219"/>
                </a:lnTo>
                <a:lnTo>
                  <a:pt x="3998" y="1221"/>
                </a:lnTo>
                <a:lnTo>
                  <a:pt x="4000" y="1221"/>
                </a:lnTo>
                <a:lnTo>
                  <a:pt x="4000" y="1223"/>
                </a:lnTo>
                <a:lnTo>
                  <a:pt x="4002" y="1225"/>
                </a:lnTo>
                <a:lnTo>
                  <a:pt x="4002" y="1227"/>
                </a:lnTo>
                <a:lnTo>
                  <a:pt x="4004" y="1229"/>
                </a:lnTo>
                <a:lnTo>
                  <a:pt x="4004" y="1231"/>
                </a:lnTo>
                <a:lnTo>
                  <a:pt x="4002" y="1235"/>
                </a:lnTo>
                <a:lnTo>
                  <a:pt x="4002" y="1237"/>
                </a:lnTo>
                <a:lnTo>
                  <a:pt x="4002" y="1239"/>
                </a:lnTo>
                <a:lnTo>
                  <a:pt x="4000" y="1239"/>
                </a:lnTo>
                <a:lnTo>
                  <a:pt x="4000" y="1240"/>
                </a:lnTo>
                <a:lnTo>
                  <a:pt x="4000" y="1242"/>
                </a:lnTo>
                <a:lnTo>
                  <a:pt x="4002" y="1244"/>
                </a:lnTo>
                <a:lnTo>
                  <a:pt x="4002" y="1246"/>
                </a:lnTo>
                <a:lnTo>
                  <a:pt x="4002" y="1248"/>
                </a:lnTo>
                <a:lnTo>
                  <a:pt x="4000" y="1248"/>
                </a:lnTo>
                <a:lnTo>
                  <a:pt x="4000" y="1250"/>
                </a:lnTo>
                <a:lnTo>
                  <a:pt x="3998" y="1254"/>
                </a:lnTo>
                <a:lnTo>
                  <a:pt x="3998" y="1256"/>
                </a:lnTo>
                <a:lnTo>
                  <a:pt x="3996" y="1260"/>
                </a:lnTo>
                <a:lnTo>
                  <a:pt x="3996" y="1262"/>
                </a:lnTo>
                <a:lnTo>
                  <a:pt x="3998" y="1262"/>
                </a:lnTo>
                <a:lnTo>
                  <a:pt x="3998" y="1263"/>
                </a:lnTo>
                <a:lnTo>
                  <a:pt x="4000" y="1263"/>
                </a:lnTo>
                <a:lnTo>
                  <a:pt x="4002" y="1265"/>
                </a:lnTo>
                <a:lnTo>
                  <a:pt x="4004" y="1265"/>
                </a:lnTo>
                <a:lnTo>
                  <a:pt x="4004" y="1267"/>
                </a:lnTo>
                <a:lnTo>
                  <a:pt x="4006" y="1267"/>
                </a:lnTo>
                <a:lnTo>
                  <a:pt x="4008" y="1269"/>
                </a:lnTo>
                <a:lnTo>
                  <a:pt x="4010" y="1271"/>
                </a:lnTo>
                <a:lnTo>
                  <a:pt x="4011" y="1271"/>
                </a:lnTo>
                <a:lnTo>
                  <a:pt x="4011" y="1273"/>
                </a:lnTo>
                <a:lnTo>
                  <a:pt x="4013" y="1273"/>
                </a:lnTo>
                <a:lnTo>
                  <a:pt x="4013" y="1275"/>
                </a:lnTo>
                <a:lnTo>
                  <a:pt x="4015" y="1277"/>
                </a:lnTo>
                <a:lnTo>
                  <a:pt x="4017" y="1277"/>
                </a:lnTo>
                <a:lnTo>
                  <a:pt x="4021" y="1275"/>
                </a:lnTo>
                <a:lnTo>
                  <a:pt x="4021" y="1273"/>
                </a:lnTo>
                <a:lnTo>
                  <a:pt x="4021" y="1271"/>
                </a:lnTo>
                <a:lnTo>
                  <a:pt x="4023" y="1271"/>
                </a:lnTo>
                <a:lnTo>
                  <a:pt x="4025" y="1271"/>
                </a:lnTo>
                <a:lnTo>
                  <a:pt x="4025" y="1269"/>
                </a:lnTo>
                <a:lnTo>
                  <a:pt x="4027" y="1269"/>
                </a:lnTo>
                <a:lnTo>
                  <a:pt x="4027" y="1267"/>
                </a:lnTo>
                <a:lnTo>
                  <a:pt x="4027" y="1262"/>
                </a:lnTo>
                <a:lnTo>
                  <a:pt x="4025" y="1262"/>
                </a:lnTo>
                <a:lnTo>
                  <a:pt x="4025" y="1260"/>
                </a:lnTo>
                <a:lnTo>
                  <a:pt x="4023" y="1260"/>
                </a:lnTo>
                <a:lnTo>
                  <a:pt x="4023" y="1258"/>
                </a:lnTo>
                <a:lnTo>
                  <a:pt x="4025" y="1256"/>
                </a:lnTo>
                <a:lnTo>
                  <a:pt x="4027" y="1256"/>
                </a:lnTo>
                <a:lnTo>
                  <a:pt x="4027" y="1254"/>
                </a:lnTo>
                <a:lnTo>
                  <a:pt x="4025" y="1252"/>
                </a:lnTo>
                <a:lnTo>
                  <a:pt x="4027" y="1250"/>
                </a:lnTo>
                <a:lnTo>
                  <a:pt x="4029" y="1250"/>
                </a:lnTo>
                <a:lnTo>
                  <a:pt x="4033" y="1246"/>
                </a:lnTo>
                <a:lnTo>
                  <a:pt x="4033" y="1244"/>
                </a:lnTo>
                <a:lnTo>
                  <a:pt x="4031" y="1240"/>
                </a:lnTo>
                <a:lnTo>
                  <a:pt x="4031" y="1239"/>
                </a:lnTo>
                <a:lnTo>
                  <a:pt x="4031" y="1237"/>
                </a:lnTo>
                <a:lnTo>
                  <a:pt x="4033" y="1235"/>
                </a:lnTo>
                <a:lnTo>
                  <a:pt x="4035" y="1233"/>
                </a:lnTo>
                <a:lnTo>
                  <a:pt x="4035" y="1231"/>
                </a:lnTo>
                <a:lnTo>
                  <a:pt x="4033" y="1231"/>
                </a:lnTo>
                <a:lnTo>
                  <a:pt x="4033" y="1229"/>
                </a:lnTo>
                <a:lnTo>
                  <a:pt x="4033" y="1227"/>
                </a:lnTo>
                <a:lnTo>
                  <a:pt x="4035" y="1227"/>
                </a:lnTo>
                <a:lnTo>
                  <a:pt x="4036" y="1229"/>
                </a:lnTo>
                <a:lnTo>
                  <a:pt x="4040" y="1227"/>
                </a:lnTo>
                <a:lnTo>
                  <a:pt x="4042" y="1227"/>
                </a:lnTo>
                <a:lnTo>
                  <a:pt x="4044" y="1227"/>
                </a:lnTo>
                <a:lnTo>
                  <a:pt x="4046" y="1229"/>
                </a:lnTo>
                <a:lnTo>
                  <a:pt x="4046" y="1231"/>
                </a:lnTo>
                <a:lnTo>
                  <a:pt x="4048" y="1231"/>
                </a:lnTo>
                <a:lnTo>
                  <a:pt x="4048" y="1229"/>
                </a:lnTo>
                <a:lnTo>
                  <a:pt x="4050" y="1227"/>
                </a:lnTo>
                <a:lnTo>
                  <a:pt x="4052" y="1227"/>
                </a:lnTo>
                <a:lnTo>
                  <a:pt x="4052" y="1225"/>
                </a:lnTo>
                <a:lnTo>
                  <a:pt x="4052" y="1227"/>
                </a:lnTo>
                <a:lnTo>
                  <a:pt x="4054" y="1227"/>
                </a:lnTo>
                <a:lnTo>
                  <a:pt x="4056" y="1227"/>
                </a:lnTo>
                <a:lnTo>
                  <a:pt x="4056" y="1225"/>
                </a:lnTo>
                <a:lnTo>
                  <a:pt x="4058" y="1225"/>
                </a:lnTo>
                <a:lnTo>
                  <a:pt x="4058" y="1227"/>
                </a:lnTo>
                <a:lnTo>
                  <a:pt x="4059" y="1227"/>
                </a:lnTo>
                <a:lnTo>
                  <a:pt x="4061" y="1227"/>
                </a:lnTo>
                <a:lnTo>
                  <a:pt x="4063" y="1225"/>
                </a:lnTo>
                <a:lnTo>
                  <a:pt x="4065" y="1225"/>
                </a:lnTo>
                <a:lnTo>
                  <a:pt x="4067" y="1225"/>
                </a:lnTo>
                <a:lnTo>
                  <a:pt x="4069" y="1225"/>
                </a:lnTo>
                <a:lnTo>
                  <a:pt x="4069" y="1227"/>
                </a:lnTo>
                <a:lnTo>
                  <a:pt x="4071" y="1227"/>
                </a:lnTo>
                <a:lnTo>
                  <a:pt x="4071" y="1229"/>
                </a:lnTo>
                <a:lnTo>
                  <a:pt x="4073" y="1227"/>
                </a:lnTo>
                <a:lnTo>
                  <a:pt x="4073" y="1225"/>
                </a:lnTo>
                <a:lnTo>
                  <a:pt x="4075" y="1225"/>
                </a:lnTo>
                <a:lnTo>
                  <a:pt x="4077" y="1227"/>
                </a:lnTo>
                <a:lnTo>
                  <a:pt x="4077" y="1229"/>
                </a:lnTo>
                <a:lnTo>
                  <a:pt x="4077" y="1231"/>
                </a:lnTo>
                <a:lnTo>
                  <a:pt x="4077" y="1233"/>
                </a:lnTo>
                <a:lnTo>
                  <a:pt x="4077" y="1235"/>
                </a:lnTo>
                <a:lnTo>
                  <a:pt x="4077" y="1237"/>
                </a:lnTo>
                <a:lnTo>
                  <a:pt x="4077" y="1239"/>
                </a:lnTo>
                <a:lnTo>
                  <a:pt x="4077" y="1240"/>
                </a:lnTo>
                <a:lnTo>
                  <a:pt x="4079" y="1240"/>
                </a:lnTo>
                <a:lnTo>
                  <a:pt x="4081" y="1240"/>
                </a:lnTo>
                <a:lnTo>
                  <a:pt x="4081" y="1242"/>
                </a:lnTo>
                <a:lnTo>
                  <a:pt x="4083" y="1244"/>
                </a:lnTo>
                <a:lnTo>
                  <a:pt x="4083" y="1246"/>
                </a:lnTo>
                <a:lnTo>
                  <a:pt x="4083" y="1248"/>
                </a:lnTo>
                <a:lnTo>
                  <a:pt x="4083" y="1252"/>
                </a:lnTo>
                <a:lnTo>
                  <a:pt x="4083" y="1254"/>
                </a:lnTo>
                <a:lnTo>
                  <a:pt x="4083" y="1256"/>
                </a:lnTo>
                <a:lnTo>
                  <a:pt x="4083" y="1258"/>
                </a:lnTo>
                <a:lnTo>
                  <a:pt x="4081" y="1258"/>
                </a:lnTo>
                <a:lnTo>
                  <a:pt x="4081" y="1260"/>
                </a:lnTo>
                <a:lnTo>
                  <a:pt x="4081" y="1262"/>
                </a:lnTo>
                <a:lnTo>
                  <a:pt x="4083" y="1262"/>
                </a:lnTo>
                <a:lnTo>
                  <a:pt x="4083" y="1263"/>
                </a:lnTo>
                <a:lnTo>
                  <a:pt x="4081" y="1265"/>
                </a:lnTo>
                <a:lnTo>
                  <a:pt x="4081" y="1267"/>
                </a:lnTo>
                <a:lnTo>
                  <a:pt x="4081" y="1269"/>
                </a:lnTo>
                <a:lnTo>
                  <a:pt x="4083" y="1269"/>
                </a:lnTo>
                <a:lnTo>
                  <a:pt x="4083" y="1267"/>
                </a:lnTo>
                <a:lnTo>
                  <a:pt x="4084" y="1267"/>
                </a:lnTo>
                <a:lnTo>
                  <a:pt x="4086" y="1267"/>
                </a:lnTo>
                <a:lnTo>
                  <a:pt x="4088" y="1267"/>
                </a:lnTo>
                <a:lnTo>
                  <a:pt x="4090" y="1267"/>
                </a:lnTo>
                <a:lnTo>
                  <a:pt x="4090" y="1269"/>
                </a:lnTo>
                <a:lnTo>
                  <a:pt x="4090" y="1271"/>
                </a:lnTo>
                <a:lnTo>
                  <a:pt x="4090" y="1273"/>
                </a:lnTo>
                <a:lnTo>
                  <a:pt x="4090" y="1271"/>
                </a:lnTo>
                <a:lnTo>
                  <a:pt x="4092" y="1271"/>
                </a:lnTo>
                <a:lnTo>
                  <a:pt x="4094" y="1271"/>
                </a:lnTo>
                <a:lnTo>
                  <a:pt x="4096" y="1273"/>
                </a:lnTo>
                <a:lnTo>
                  <a:pt x="4098" y="1273"/>
                </a:lnTo>
                <a:lnTo>
                  <a:pt x="4098" y="1275"/>
                </a:lnTo>
                <a:lnTo>
                  <a:pt x="4100" y="1275"/>
                </a:lnTo>
                <a:lnTo>
                  <a:pt x="4102" y="1277"/>
                </a:lnTo>
                <a:lnTo>
                  <a:pt x="4102" y="1279"/>
                </a:lnTo>
                <a:lnTo>
                  <a:pt x="4104" y="1279"/>
                </a:lnTo>
                <a:lnTo>
                  <a:pt x="4106" y="1281"/>
                </a:lnTo>
                <a:lnTo>
                  <a:pt x="4106" y="1283"/>
                </a:lnTo>
                <a:lnTo>
                  <a:pt x="4107" y="1285"/>
                </a:lnTo>
                <a:lnTo>
                  <a:pt x="4107" y="1287"/>
                </a:lnTo>
                <a:lnTo>
                  <a:pt x="4109" y="1288"/>
                </a:lnTo>
                <a:lnTo>
                  <a:pt x="4111" y="1288"/>
                </a:lnTo>
                <a:lnTo>
                  <a:pt x="4111" y="1290"/>
                </a:lnTo>
                <a:lnTo>
                  <a:pt x="4109" y="1290"/>
                </a:lnTo>
                <a:lnTo>
                  <a:pt x="4109" y="1292"/>
                </a:lnTo>
                <a:lnTo>
                  <a:pt x="4109" y="1294"/>
                </a:lnTo>
                <a:lnTo>
                  <a:pt x="4109" y="1296"/>
                </a:lnTo>
                <a:lnTo>
                  <a:pt x="4111" y="1296"/>
                </a:lnTo>
                <a:lnTo>
                  <a:pt x="4111" y="1298"/>
                </a:lnTo>
                <a:lnTo>
                  <a:pt x="4111" y="1300"/>
                </a:lnTo>
                <a:lnTo>
                  <a:pt x="4113" y="1300"/>
                </a:lnTo>
                <a:lnTo>
                  <a:pt x="4113" y="1302"/>
                </a:lnTo>
                <a:lnTo>
                  <a:pt x="4113" y="1304"/>
                </a:lnTo>
                <a:lnTo>
                  <a:pt x="4113" y="1306"/>
                </a:lnTo>
                <a:lnTo>
                  <a:pt x="4115" y="1306"/>
                </a:lnTo>
                <a:lnTo>
                  <a:pt x="4115" y="1310"/>
                </a:lnTo>
                <a:lnTo>
                  <a:pt x="4115" y="1311"/>
                </a:lnTo>
                <a:lnTo>
                  <a:pt x="4113" y="1311"/>
                </a:lnTo>
                <a:lnTo>
                  <a:pt x="4113" y="1313"/>
                </a:lnTo>
                <a:lnTo>
                  <a:pt x="4113" y="1315"/>
                </a:lnTo>
                <a:lnTo>
                  <a:pt x="4111" y="1315"/>
                </a:lnTo>
                <a:lnTo>
                  <a:pt x="4111" y="1321"/>
                </a:lnTo>
                <a:lnTo>
                  <a:pt x="4111" y="1323"/>
                </a:lnTo>
                <a:lnTo>
                  <a:pt x="4111" y="1329"/>
                </a:lnTo>
                <a:lnTo>
                  <a:pt x="4111" y="1331"/>
                </a:lnTo>
                <a:lnTo>
                  <a:pt x="4111" y="1333"/>
                </a:lnTo>
                <a:lnTo>
                  <a:pt x="4111" y="1336"/>
                </a:lnTo>
                <a:lnTo>
                  <a:pt x="4111" y="1340"/>
                </a:lnTo>
                <a:lnTo>
                  <a:pt x="4111" y="1342"/>
                </a:lnTo>
                <a:lnTo>
                  <a:pt x="4111" y="1344"/>
                </a:lnTo>
                <a:lnTo>
                  <a:pt x="4111" y="1356"/>
                </a:lnTo>
                <a:lnTo>
                  <a:pt x="4111" y="1361"/>
                </a:lnTo>
                <a:lnTo>
                  <a:pt x="4111" y="1363"/>
                </a:lnTo>
                <a:lnTo>
                  <a:pt x="4111" y="1369"/>
                </a:lnTo>
                <a:lnTo>
                  <a:pt x="4111" y="1375"/>
                </a:lnTo>
                <a:lnTo>
                  <a:pt x="4109" y="1383"/>
                </a:lnTo>
                <a:lnTo>
                  <a:pt x="4109" y="1386"/>
                </a:lnTo>
                <a:lnTo>
                  <a:pt x="4109" y="1388"/>
                </a:lnTo>
                <a:lnTo>
                  <a:pt x="4109" y="1390"/>
                </a:lnTo>
                <a:lnTo>
                  <a:pt x="4109" y="1392"/>
                </a:lnTo>
                <a:lnTo>
                  <a:pt x="4109" y="1394"/>
                </a:lnTo>
                <a:lnTo>
                  <a:pt x="4109" y="1398"/>
                </a:lnTo>
                <a:lnTo>
                  <a:pt x="4109" y="1402"/>
                </a:lnTo>
                <a:lnTo>
                  <a:pt x="4109" y="1406"/>
                </a:lnTo>
                <a:lnTo>
                  <a:pt x="4109" y="1415"/>
                </a:lnTo>
                <a:lnTo>
                  <a:pt x="4109" y="1417"/>
                </a:lnTo>
                <a:lnTo>
                  <a:pt x="4109" y="1419"/>
                </a:lnTo>
                <a:lnTo>
                  <a:pt x="4109" y="1421"/>
                </a:lnTo>
                <a:lnTo>
                  <a:pt x="4109" y="1423"/>
                </a:lnTo>
                <a:lnTo>
                  <a:pt x="4109" y="1425"/>
                </a:lnTo>
                <a:lnTo>
                  <a:pt x="4109" y="1429"/>
                </a:lnTo>
                <a:lnTo>
                  <a:pt x="4109" y="1432"/>
                </a:lnTo>
                <a:lnTo>
                  <a:pt x="4109" y="1442"/>
                </a:lnTo>
                <a:lnTo>
                  <a:pt x="4107" y="1444"/>
                </a:lnTo>
                <a:lnTo>
                  <a:pt x="4107" y="1446"/>
                </a:lnTo>
                <a:lnTo>
                  <a:pt x="4107" y="1448"/>
                </a:lnTo>
                <a:lnTo>
                  <a:pt x="4107" y="1450"/>
                </a:lnTo>
                <a:lnTo>
                  <a:pt x="4107" y="1455"/>
                </a:lnTo>
                <a:lnTo>
                  <a:pt x="4107" y="1457"/>
                </a:lnTo>
                <a:lnTo>
                  <a:pt x="4107" y="1459"/>
                </a:lnTo>
                <a:lnTo>
                  <a:pt x="4107" y="1461"/>
                </a:lnTo>
                <a:lnTo>
                  <a:pt x="4107" y="1463"/>
                </a:lnTo>
                <a:lnTo>
                  <a:pt x="4107" y="1465"/>
                </a:lnTo>
                <a:lnTo>
                  <a:pt x="4107" y="1475"/>
                </a:lnTo>
                <a:lnTo>
                  <a:pt x="4107" y="1479"/>
                </a:lnTo>
                <a:lnTo>
                  <a:pt x="4107" y="1482"/>
                </a:lnTo>
                <a:lnTo>
                  <a:pt x="4107" y="1484"/>
                </a:lnTo>
                <a:lnTo>
                  <a:pt x="4107" y="1486"/>
                </a:lnTo>
                <a:lnTo>
                  <a:pt x="4107" y="1488"/>
                </a:lnTo>
                <a:lnTo>
                  <a:pt x="4107" y="1490"/>
                </a:lnTo>
                <a:lnTo>
                  <a:pt x="4107" y="1492"/>
                </a:lnTo>
                <a:lnTo>
                  <a:pt x="4107" y="1494"/>
                </a:lnTo>
                <a:lnTo>
                  <a:pt x="4107" y="1498"/>
                </a:lnTo>
                <a:lnTo>
                  <a:pt x="4107" y="1500"/>
                </a:lnTo>
                <a:lnTo>
                  <a:pt x="4107" y="1503"/>
                </a:lnTo>
                <a:lnTo>
                  <a:pt x="4107" y="1507"/>
                </a:lnTo>
                <a:lnTo>
                  <a:pt x="4107" y="1511"/>
                </a:lnTo>
                <a:lnTo>
                  <a:pt x="4107" y="1517"/>
                </a:lnTo>
                <a:lnTo>
                  <a:pt x="4106" y="1521"/>
                </a:lnTo>
                <a:lnTo>
                  <a:pt x="4106" y="1523"/>
                </a:lnTo>
                <a:lnTo>
                  <a:pt x="4106" y="1525"/>
                </a:lnTo>
                <a:lnTo>
                  <a:pt x="4106" y="1527"/>
                </a:lnTo>
                <a:lnTo>
                  <a:pt x="4106" y="1528"/>
                </a:lnTo>
                <a:lnTo>
                  <a:pt x="4106" y="1536"/>
                </a:lnTo>
                <a:lnTo>
                  <a:pt x="4106" y="1540"/>
                </a:lnTo>
                <a:lnTo>
                  <a:pt x="4106" y="1544"/>
                </a:lnTo>
                <a:lnTo>
                  <a:pt x="4106" y="1548"/>
                </a:lnTo>
                <a:lnTo>
                  <a:pt x="4106" y="1551"/>
                </a:lnTo>
                <a:lnTo>
                  <a:pt x="4106" y="1553"/>
                </a:lnTo>
                <a:lnTo>
                  <a:pt x="4106" y="1557"/>
                </a:lnTo>
                <a:lnTo>
                  <a:pt x="4104" y="1569"/>
                </a:lnTo>
                <a:lnTo>
                  <a:pt x="4104" y="1571"/>
                </a:lnTo>
                <a:lnTo>
                  <a:pt x="4104" y="1573"/>
                </a:lnTo>
                <a:lnTo>
                  <a:pt x="4104" y="1582"/>
                </a:lnTo>
                <a:lnTo>
                  <a:pt x="4104" y="1590"/>
                </a:lnTo>
                <a:lnTo>
                  <a:pt x="4104" y="1592"/>
                </a:lnTo>
                <a:lnTo>
                  <a:pt x="4104" y="1596"/>
                </a:lnTo>
                <a:lnTo>
                  <a:pt x="4104" y="1598"/>
                </a:lnTo>
                <a:lnTo>
                  <a:pt x="4104" y="1601"/>
                </a:lnTo>
                <a:lnTo>
                  <a:pt x="4104" y="1605"/>
                </a:lnTo>
                <a:lnTo>
                  <a:pt x="4102" y="1623"/>
                </a:lnTo>
                <a:lnTo>
                  <a:pt x="4102" y="1632"/>
                </a:lnTo>
                <a:lnTo>
                  <a:pt x="4102" y="1634"/>
                </a:lnTo>
                <a:lnTo>
                  <a:pt x="4102" y="1636"/>
                </a:lnTo>
                <a:lnTo>
                  <a:pt x="4102" y="1644"/>
                </a:lnTo>
                <a:lnTo>
                  <a:pt x="4102" y="1665"/>
                </a:lnTo>
                <a:lnTo>
                  <a:pt x="4100" y="1676"/>
                </a:lnTo>
                <a:lnTo>
                  <a:pt x="4100" y="1678"/>
                </a:lnTo>
                <a:lnTo>
                  <a:pt x="4100" y="1699"/>
                </a:lnTo>
                <a:lnTo>
                  <a:pt x="4098" y="1717"/>
                </a:lnTo>
                <a:lnTo>
                  <a:pt x="4098" y="1726"/>
                </a:lnTo>
                <a:lnTo>
                  <a:pt x="4098" y="1728"/>
                </a:lnTo>
                <a:lnTo>
                  <a:pt x="4098" y="1730"/>
                </a:lnTo>
                <a:lnTo>
                  <a:pt x="4098" y="1736"/>
                </a:lnTo>
                <a:lnTo>
                  <a:pt x="4098" y="1738"/>
                </a:lnTo>
                <a:lnTo>
                  <a:pt x="4098" y="1743"/>
                </a:lnTo>
                <a:lnTo>
                  <a:pt x="4098" y="1755"/>
                </a:lnTo>
                <a:lnTo>
                  <a:pt x="4096" y="1757"/>
                </a:lnTo>
                <a:lnTo>
                  <a:pt x="4096" y="1768"/>
                </a:lnTo>
                <a:lnTo>
                  <a:pt x="4096" y="1772"/>
                </a:lnTo>
                <a:lnTo>
                  <a:pt x="4096" y="1774"/>
                </a:lnTo>
                <a:lnTo>
                  <a:pt x="4096" y="1786"/>
                </a:lnTo>
                <a:lnTo>
                  <a:pt x="4096" y="1790"/>
                </a:lnTo>
                <a:lnTo>
                  <a:pt x="4096" y="1791"/>
                </a:lnTo>
                <a:lnTo>
                  <a:pt x="4096" y="1799"/>
                </a:lnTo>
                <a:lnTo>
                  <a:pt x="4096" y="1801"/>
                </a:lnTo>
                <a:lnTo>
                  <a:pt x="4096" y="1803"/>
                </a:lnTo>
                <a:lnTo>
                  <a:pt x="4096" y="1807"/>
                </a:lnTo>
                <a:lnTo>
                  <a:pt x="4094" y="1811"/>
                </a:lnTo>
                <a:lnTo>
                  <a:pt x="4094" y="1813"/>
                </a:lnTo>
                <a:lnTo>
                  <a:pt x="4094" y="1814"/>
                </a:lnTo>
                <a:lnTo>
                  <a:pt x="4094" y="1816"/>
                </a:lnTo>
                <a:lnTo>
                  <a:pt x="4094" y="1818"/>
                </a:lnTo>
                <a:lnTo>
                  <a:pt x="4094" y="1820"/>
                </a:lnTo>
                <a:lnTo>
                  <a:pt x="4094" y="1822"/>
                </a:lnTo>
                <a:lnTo>
                  <a:pt x="4094" y="1824"/>
                </a:lnTo>
                <a:lnTo>
                  <a:pt x="4094" y="1826"/>
                </a:lnTo>
                <a:lnTo>
                  <a:pt x="4094" y="1836"/>
                </a:lnTo>
                <a:lnTo>
                  <a:pt x="4094" y="1841"/>
                </a:lnTo>
                <a:lnTo>
                  <a:pt x="4094" y="1843"/>
                </a:lnTo>
                <a:lnTo>
                  <a:pt x="4094" y="1851"/>
                </a:lnTo>
                <a:lnTo>
                  <a:pt x="4094" y="1853"/>
                </a:lnTo>
                <a:lnTo>
                  <a:pt x="4094" y="1855"/>
                </a:lnTo>
                <a:lnTo>
                  <a:pt x="4094" y="1857"/>
                </a:lnTo>
                <a:lnTo>
                  <a:pt x="4094" y="1859"/>
                </a:lnTo>
                <a:lnTo>
                  <a:pt x="4094" y="1862"/>
                </a:lnTo>
                <a:lnTo>
                  <a:pt x="4094" y="1876"/>
                </a:lnTo>
                <a:lnTo>
                  <a:pt x="4094" y="1878"/>
                </a:lnTo>
                <a:lnTo>
                  <a:pt x="4092" y="1880"/>
                </a:lnTo>
                <a:lnTo>
                  <a:pt x="4092" y="1884"/>
                </a:lnTo>
                <a:lnTo>
                  <a:pt x="4092" y="1905"/>
                </a:lnTo>
                <a:lnTo>
                  <a:pt x="4092" y="1909"/>
                </a:lnTo>
                <a:lnTo>
                  <a:pt x="4092" y="1912"/>
                </a:lnTo>
                <a:lnTo>
                  <a:pt x="4090" y="1912"/>
                </a:lnTo>
                <a:lnTo>
                  <a:pt x="4088" y="1912"/>
                </a:lnTo>
                <a:lnTo>
                  <a:pt x="4086" y="1918"/>
                </a:lnTo>
                <a:lnTo>
                  <a:pt x="4086" y="1922"/>
                </a:lnTo>
                <a:lnTo>
                  <a:pt x="4086" y="1924"/>
                </a:lnTo>
                <a:lnTo>
                  <a:pt x="4086" y="1926"/>
                </a:lnTo>
                <a:lnTo>
                  <a:pt x="4088" y="1926"/>
                </a:lnTo>
                <a:lnTo>
                  <a:pt x="4088" y="1928"/>
                </a:lnTo>
                <a:lnTo>
                  <a:pt x="4088" y="1930"/>
                </a:lnTo>
                <a:lnTo>
                  <a:pt x="4088" y="1932"/>
                </a:lnTo>
                <a:lnTo>
                  <a:pt x="4088" y="1934"/>
                </a:lnTo>
                <a:lnTo>
                  <a:pt x="4086" y="1934"/>
                </a:lnTo>
                <a:lnTo>
                  <a:pt x="4086" y="1935"/>
                </a:lnTo>
                <a:lnTo>
                  <a:pt x="4084" y="1937"/>
                </a:lnTo>
                <a:lnTo>
                  <a:pt x="4084" y="1939"/>
                </a:lnTo>
                <a:lnTo>
                  <a:pt x="4084" y="1945"/>
                </a:lnTo>
                <a:lnTo>
                  <a:pt x="4086" y="1951"/>
                </a:lnTo>
                <a:lnTo>
                  <a:pt x="4086" y="1953"/>
                </a:lnTo>
                <a:lnTo>
                  <a:pt x="4088" y="1957"/>
                </a:lnTo>
                <a:lnTo>
                  <a:pt x="4090" y="1970"/>
                </a:lnTo>
                <a:lnTo>
                  <a:pt x="4090" y="1974"/>
                </a:lnTo>
                <a:lnTo>
                  <a:pt x="4092" y="1985"/>
                </a:lnTo>
                <a:lnTo>
                  <a:pt x="4094" y="1987"/>
                </a:lnTo>
                <a:lnTo>
                  <a:pt x="4100" y="1987"/>
                </a:lnTo>
                <a:lnTo>
                  <a:pt x="4098" y="1999"/>
                </a:lnTo>
                <a:lnTo>
                  <a:pt x="4096" y="2006"/>
                </a:lnTo>
                <a:lnTo>
                  <a:pt x="4096" y="2008"/>
                </a:lnTo>
                <a:lnTo>
                  <a:pt x="4094" y="2008"/>
                </a:lnTo>
                <a:lnTo>
                  <a:pt x="4094" y="2010"/>
                </a:lnTo>
                <a:lnTo>
                  <a:pt x="4094" y="2012"/>
                </a:lnTo>
                <a:lnTo>
                  <a:pt x="4092" y="2016"/>
                </a:lnTo>
                <a:lnTo>
                  <a:pt x="4092" y="2020"/>
                </a:lnTo>
                <a:lnTo>
                  <a:pt x="4090" y="2024"/>
                </a:lnTo>
                <a:lnTo>
                  <a:pt x="4083" y="2056"/>
                </a:lnTo>
                <a:lnTo>
                  <a:pt x="4081" y="2062"/>
                </a:lnTo>
                <a:lnTo>
                  <a:pt x="4075" y="2085"/>
                </a:lnTo>
                <a:lnTo>
                  <a:pt x="4073" y="2089"/>
                </a:lnTo>
                <a:lnTo>
                  <a:pt x="4073" y="2093"/>
                </a:lnTo>
                <a:lnTo>
                  <a:pt x="4071" y="2099"/>
                </a:lnTo>
                <a:lnTo>
                  <a:pt x="4069" y="2104"/>
                </a:lnTo>
                <a:lnTo>
                  <a:pt x="4067" y="2106"/>
                </a:lnTo>
                <a:lnTo>
                  <a:pt x="4067" y="2110"/>
                </a:lnTo>
                <a:lnTo>
                  <a:pt x="4065" y="2118"/>
                </a:lnTo>
                <a:lnTo>
                  <a:pt x="4063" y="2122"/>
                </a:lnTo>
                <a:lnTo>
                  <a:pt x="4061" y="2127"/>
                </a:lnTo>
                <a:lnTo>
                  <a:pt x="4059" y="2137"/>
                </a:lnTo>
                <a:lnTo>
                  <a:pt x="4058" y="2149"/>
                </a:lnTo>
                <a:lnTo>
                  <a:pt x="4052" y="2166"/>
                </a:lnTo>
                <a:lnTo>
                  <a:pt x="4052" y="2168"/>
                </a:lnTo>
                <a:lnTo>
                  <a:pt x="4052" y="2170"/>
                </a:lnTo>
                <a:lnTo>
                  <a:pt x="4050" y="2172"/>
                </a:lnTo>
                <a:lnTo>
                  <a:pt x="4050" y="2174"/>
                </a:lnTo>
                <a:lnTo>
                  <a:pt x="4048" y="2179"/>
                </a:lnTo>
                <a:lnTo>
                  <a:pt x="4048" y="2181"/>
                </a:lnTo>
                <a:lnTo>
                  <a:pt x="4046" y="2183"/>
                </a:lnTo>
                <a:lnTo>
                  <a:pt x="4046" y="2189"/>
                </a:lnTo>
                <a:lnTo>
                  <a:pt x="4046" y="2191"/>
                </a:lnTo>
                <a:lnTo>
                  <a:pt x="4042" y="2198"/>
                </a:lnTo>
                <a:lnTo>
                  <a:pt x="4042" y="2200"/>
                </a:lnTo>
                <a:lnTo>
                  <a:pt x="4042" y="2202"/>
                </a:lnTo>
                <a:lnTo>
                  <a:pt x="4040" y="2206"/>
                </a:lnTo>
                <a:lnTo>
                  <a:pt x="4038" y="2214"/>
                </a:lnTo>
                <a:lnTo>
                  <a:pt x="4038" y="2216"/>
                </a:lnTo>
                <a:lnTo>
                  <a:pt x="4038" y="2218"/>
                </a:lnTo>
                <a:lnTo>
                  <a:pt x="4038" y="2220"/>
                </a:lnTo>
                <a:lnTo>
                  <a:pt x="4036" y="2227"/>
                </a:lnTo>
                <a:lnTo>
                  <a:pt x="4035" y="2229"/>
                </a:lnTo>
                <a:lnTo>
                  <a:pt x="4035" y="2231"/>
                </a:lnTo>
                <a:lnTo>
                  <a:pt x="4031" y="2243"/>
                </a:lnTo>
                <a:lnTo>
                  <a:pt x="4031" y="2245"/>
                </a:lnTo>
                <a:lnTo>
                  <a:pt x="4031" y="2246"/>
                </a:lnTo>
                <a:lnTo>
                  <a:pt x="4029" y="2248"/>
                </a:lnTo>
                <a:lnTo>
                  <a:pt x="4029" y="2250"/>
                </a:lnTo>
                <a:lnTo>
                  <a:pt x="4029" y="2252"/>
                </a:lnTo>
                <a:lnTo>
                  <a:pt x="4027" y="2260"/>
                </a:lnTo>
                <a:lnTo>
                  <a:pt x="4027" y="2262"/>
                </a:lnTo>
                <a:lnTo>
                  <a:pt x="4025" y="2264"/>
                </a:lnTo>
                <a:lnTo>
                  <a:pt x="4023" y="2269"/>
                </a:lnTo>
                <a:lnTo>
                  <a:pt x="4023" y="2275"/>
                </a:lnTo>
                <a:lnTo>
                  <a:pt x="4021" y="2279"/>
                </a:lnTo>
                <a:lnTo>
                  <a:pt x="4021" y="2281"/>
                </a:lnTo>
                <a:lnTo>
                  <a:pt x="4021" y="2283"/>
                </a:lnTo>
                <a:lnTo>
                  <a:pt x="4019" y="2285"/>
                </a:lnTo>
                <a:lnTo>
                  <a:pt x="4019" y="2287"/>
                </a:lnTo>
                <a:lnTo>
                  <a:pt x="4019" y="2289"/>
                </a:lnTo>
                <a:lnTo>
                  <a:pt x="4017" y="2293"/>
                </a:lnTo>
                <a:lnTo>
                  <a:pt x="4017" y="2294"/>
                </a:lnTo>
                <a:lnTo>
                  <a:pt x="4017" y="2296"/>
                </a:lnTo>
                <a:lnTo>
                  <a:pt x="4015" y="2298"/>
                </a:lnTo>
                <a:lnTo>
                  <a:pt x="4015" y="2300"/>
                </a:lnTo>
                <a:lnTo>
                  <a:pt x="4015" y="2302"/>
                </a:lnTo>
                <a:lnTo>
                  <a:pt x="4013" y="2306"/>
                </a:lnTo>
                <a:lnTo>
                  <a:pt x="4013" y="2308"/>
                </a:lnTo>
                <a:lnTo>
                  <a:pt x="4011" y="2314"/>
                </a:lnTo>
                <a:lnTo>
                  <a:pt x="4011" y="2316"/>
                </a:lnTo>
                <a:lnTo>
                  <a:pt x="4008" y="2325"/>
                </a:lnTo>
                <a:lnTo>
                  <a:pt x="4008" y="2327"/>
                </a:lnTo>
                <a:lnTo>
                  <a:pt x="4008" y="2329"/>
                </a:lnTo>
                <a:lnTo>
                  <a:pt x="4006" y="2333"/>
                </a:lnTo>
                <a:lnTo>
                  <a:pt x="4006" y="2335"/>
                </a:lnTo>
                <a:lnTo>
                  <a:pt x="4004" y="2339"/>
                </a:lnTo>
                <a:lnTo>
                  <a:pt x="4004" y="2344"/>
                </a:lnTo>
                <a:lnTo>
                  <a:pt x="4004" y="2346"/>
                </a:lnTo>
                <a:lnTo>
                  <a:pt x="3996" y="2373"/>
                </a:lnTo>
                <a:lnTo>
                  <a:pt x="3994" y="2377"/>
                </a:lnTo>
                <a:lnTo>
                  <a:pt x="3994" y="2381"/>
                </a:lnTo>
                <a:lnTo>
                  <a:pt x="3992" y="2387"/>
                </a:lnTo>
                <a:lnTo>
                  <a:pt x="3988" y="2400"/>
                </a:lnTo>
                <a:lnTo>
                  <a:pt x="3985" y="2412"/>
                </a:lnTo>
                <a:lnTo>
                  <a:pt x="3985" y="2413"/>
                </a:lnTo>
                <a:lnTo>
                  <a:pt x="3983" y="2417"/>
                </a:lnTo>
                <a:lnTo>
                  <a:pt x="3983" y="2419"/>
                </a:lnTo>
                <a:lnTo>
                  <a:pt x="3981" y="2425"/>
                </a:lnTo>
                <a:lnTo>
                  <a:pt x="3981" y="2427"/>
                </a:lnTo>
                <a:lnTo>
                  <a:pt x="3981" y="2429"/>
                </a:lnTo>
                <a:lnTo>
                  <a:pt x="3981" y="2431"/>
                </a:lnTo>
                <a:lnTo>
                  <a:pt x="3979" y="2433"/>
                </a:lnTo>
                <a:lnTo>
                  <a:pt x="3977" y="2438"/>
                </a:lnTo>
                <a:lnTo>
                  <a:pt x="3977" y="2440"/>
                </a:lnTo>
                <a:lnTo>
                  <a:pt x="3975" y="2448"/>
                </a:lnTo>
                <a:lnTo>
                  <a:pt x="3975" y="2452"/>
                </a:lnTo>
                <a:lnTo>
                  <a:pt x="3973" y="2454"/>
                </a:lnTo>
                <a:lnTo>
                  <a:pt x="3973" y="2458"/>
                </a:lnTo>
                <a:lnTo>
                  <a:pt x="3971" y="2463"/>
                </a:lnTo>
                <a:lnTo>
                  <a:pt x="3971" y="2465"/>
                </a:lnTo>
                <a:lnTo>
                  <a:pt x="3967" y="2475"/>
                </a:lnTo>
                <a:lnTo>
                  <a:pt x="3967" y="2477"/>
                </a:lnTo>
                <a:lnTo>
                  <a:pt x="3967" y="2479"/>
                </a:lnTo>
                <a:lnTo>
                  <a:pt x="3965" y="2483"/>
                </a:lnTo>
                <a:lnTo>
                  <a:pt x="3965" y="2485"/>
                </a:lnTo>
                <a:lnTo>
                  <a:pt x="3965" y="2486"/>
                </a:lnTo>
                <a:lnTo>
                  <a:pt x="3963" y="2492"/>
                </a:lnTo>
                <a:lnTo>
                  <a:pt x="3962" y="2494"/>
                </a:lnTo>
                <a:lnTo>
                  <a:pt x="3962" y="2500"/>
                </a:lnTo>
                <a:lnTo>
                  <a:pt x="3960" y="2506"/>
                </a:lnTo>
                <a:lnTo>
                  <a:pt x="3960" y="2508"/>
                </a:lnTo>
                <a:lnTo>
                  <a:pt x="3958" y="2509"/>
                </a:lnTo>
                <a:lnTo>
                  <a:pt x="3956" y="2517"/>
                </a:lnTo>
                <a:lnTo>
                  <a:pt x="3956" y="2519"/>
                </a:lnTo>
                <a:lnTo>
                  <a:pt x="3956" y="2521"/>
                </a:lnTo>
                <a:lnTo>
                  <a:pt x="3954" y="2523"/>
                </a:lnTo>
                <a:lnTo>
                  <a:pt x="3954" y="2527"/>
                </a:lnTo>
                <a:lnTo>
                  <a:pt x="3954" y="2529"/>
                </a:lnTo>
                <a:lnTo>
                  <a:pt x="3952" y="2533"/>
                </a:lnTo>
                <a:lnTo>
                  <a:pt x="3946" y="2552"/>
                </a:lnTo>
                <a:lnTo>
                  <a:pt x="3946" y="2554"/>
                </a:lnTo>
                <a:lnTo>
                  <a:pt x="3948" y="2557"/>
                </a:lnTo>
                <a:lnTo>
                  <a:pt x="3950" y="2565"/>
                </a:lnTo>
                <a:lnTo>
                  <a:pt x="3950" y="2567"/>
                </a:lnTo>
                <a:lnTo>
                  <a:pt x="3952" y="2577"/>
                </a:lnTo>
                <a:lnTo>
                  <a:pt x="3954" y="2582"/>
                </a:lnTo>
                <a:lnTo>
                  <a:pt x="3956" y="2582"/>
                </a:lnTo>
                <a:lnTo>
                  <a:pt x="3960" y="2582"/>
                </a:lnTo>
                <a:lnTo>
                  <a:pt x="3960" y="2586"/>
                </a:lnTo>
                <a:lnTo>
                  <a:pt x="3960" y="2600"/>
                </a:lnTo>
                <a:lnTo>
                  <a:pt x="3960" y="2604"/>
                </a:lnTo>
                <a:lnTo>
                  <a:pt x="3960" y="2605"/>
                </a:lnTo>
                <a:lnTo>
                  <a:pt x="3960" y="2607"/>
                </a:lnTo>
                <a:lnTo>
                  <a:pt x="3960" y="2609"/>
                </a:lnTo>
                <a:lnTo>
                  <a:pt x="3960" y="2611"/>
                </a:lnTo>
                <a:lnTo>
                  <a:pt x="3960" y="2617"/>
                </a:lnTo>
                <a:lnTo>
                  <a:pt x="3958" y="2625"/>
                </a:lnTo>
                <a:lnTo>
                  <a:pt x="3958" y="2648"/>
                </a:lnTo>
                <a:lnTo>
                  <a:pt x="3958" y="2653"/>
                </a:lnTo>
                <a:lnTo>
                  <a:pt x="3956" y="2659"/>
                </a:lnTo>
                <a:lnTo>
                  <a:pt x="3956" y="2661"/>
                </a:lnTo>
                <a:lnTo>
                  <a:pt x="3956" y="2665"/>
                </a:lnTo>
                <a:lnTo>
                  <a:pt x="3956" y="2667"/>
                </a:lnTo>
                <a:lnTo>
                  <a:pt x="3956" y="2669"/>
                </a:lnTo>
                <a:lnTo>
                  <a:pt x="3954" y="2692"/>
                </a:lnTo>
                <a:lnTo>
                  <a:pt x="3954" y="2701"/>
                </a:lnTo>
                <a:lnTo>
                  <a:pt x="3954" y="2703"/>
                </a:lnTo>
                <a:lnTo>
                  <a:pt x="3954" y="2705"/>
                </a:lnTo>
                <a:lnTo>
                  <a:pt x="3954" y="2715"/>
                </a:lnTo>
                <a:lnTo>
                  <a:pt x="3954" y="2717"/>
                </a:lnTo>
                <a:lnTo>
                  <a:pt x="3954" y="2719"/>
                </a:lnTo>
                <a:lnTo>
                  <a:pt x="3952" y="2724"/>
                </a:lnTo>
                <a:lnTo>
                  <a:pt x="3952" y="2726"/>
                </a:lnTo>
                <a:lnTo>
                  <a:pt x="3952" y="2728"/>
                </a:lnTo>
                <a:lnTo>
                  <a:pt x="3952" y="2732"/>
                </a:lnTo>
                <a:lnTo>
                  <a:pt x="3952" y="2734"/>
                </a:lnTo>
                <a:lnTo>
                  <a:pt x="3952" y="2736"/>
                </a:lnTo>
                <a:lnTo>
                  <a:pt x="3952" y="2738"/>
                </a:lnTo>
                <a:lnTo>
                  <a:pt x="3950" y="2744"/>
                </a:lnTo>
                <a:lnTo>
                  <a:pt x="3950" y="2746"/>
                </a:lnTo>
                <a:lnTo>
                  <a:pt x="3950" y="2749"/>
                </a:lnTo>
                <a:lnTo>
                  <a:pt x="3948" y="2774"/>
                </a:lnTo>
                <a:lnTo>
                  <a:pt x="3948" y="2776"/>
                </a:lnTo>
                <a:lnTo>
                  <a:pt x="3948" y="2794"/>
                </a:lnTo>
                <a:lnTo>
                  <a:pt x="3946" y="2801"/>
                </a:lnTo>
                <a:lnTo>
                  <a:pt x="3946" y="2805"/>
                </a:lnTo>
                <a:lnTo>
                  <a:pt x="3946" y="2807"/>
                </a:lnTo>
                <a:lnTo>
                  <a:pt x="3946" y="2817"/>
                </a:lnTo>
                <a:lnTo>
                  <a:pt x="3944" y="2830"/>
                </a:lnTo>
                <a:lnTo>
                  <a:pt x="3944" y="2834"/>
                </a:lnTo>
                <a:lnTo>
                  <a:pt x="3944" y="2836"/>
                </a:lnTo>
                <a:lnTo>
                  <a:pt x="3944" y="2838"/>
                </a:lnTo>
                <a:lnTo>
                  <a:pt x="3944" y="2840"/>
                </a:lnTo>
                <a:lnTo>
                  <a:pt x="3944" y="2842"/>
                </a:lnTo>
                <a:lnTo>
                  <a:pt x="3944" y="2845"/>
                </a:lnTo>
                <a:lnTo>
                  <a:pt x="3944" y="2849"/>
                </a:lnTo>
                <a:lnTo>
                  <a:pt x="3944" y="2857"/>
                </a:lnTo>
                <a:lnTo>
                  <a:pt x="3944" y="2863"/>
                </a:lnTo>
                <a:lnTo>
                  <a:pt x="3942" y="2868"/>
                </a:lnTo>
                <a:lnTo>
                  <a:pt x="3942" y="2882"/>
                </a:lnTo>
                <a:lnTo>
                  <a:pt x="3942" y="2886"/>
                </a:lnTo>
                <a:lnTo>
                  <a:pt x="3942" y="2888"/>
                </a:lnTo>
                <a:lnTo>
                  <a:pt x="3942" y="2890"/>
                </a:lnTo>
                <a:lnTo>
                  <a:pt x="3940" y="2905"/>
                </a:lnTo>
                <a:lnTo>
                  <a:pt x="3940" y="2907"/>
                </a:lnTo>
                <a:lnTo>
                  <a:pt x="3940" y="2909"/>
                </a:lnTo>
                <a:lnTo>
                  <a:pt x="3940" y="2920"/>
                </a:lnTo>
                <a:lnTo>
                  <a:pt x="3940" y="2926"/>
                </a:lnTo>
                <a:lnTo>
                  <a:pt x="3938" y="2930"/>
                </a:lnTo>
                <a:lnTo>
                  <a:pt x="3938" y="2932"/>
                </a:lnTo>
                <a:lnTo>
                  <a:pt x="3938" y="2943"/>
                </a:lnTo>
                <a:lnTo>
                  <a:pt x="3938" y="2947"/>
                </a:lnTo>
                <a:lnTo>
                  <a:pt x="3938" y="2949"/>
                </a:lnTo>
                <a:lnTo>
                  <a:pt x="3938" y="2951"/>
                </a:lnTo>
                <a:lnTo>
                  <a:pt x="3938" y="2955"/>
                </a:lnTo>
                <a:lnTo>
                  <a:pt x="3937" y="2963"/>
                </a:lnTo>
                <a:lnTo>
                  <a:pt x="3937" y="2970"/>
                </a:lnTo>
                <a:lnTo>
                  <a:pt x="3935" y="2988"/>
                </a:lnTo>
                <a:lnTo>
                  <a:pt x="3935" y="2989"/>
                </a:lnTo>
                <a:lnTo>
                  <a:pt x="3935" y="2991"/>
                </a:lnTo>
                <a:lnTo>
                  <a:pt x="3935" y="3003"/>
                </a:lnTo>
                <a:lnTo>
                  <a:pt x="3935" y="3005"/>
                </a:lnTo>
                <a:lnTo>
                  <a:pt x="3935" y="3007"/>
                </a:lnTo>
                <a:lnTo>
                  <a:pt x="3935" y="3011"/>
                </a:lnTo>
                <a:lnTo>
                  <a:pt x="3935" y="3014"/>
                </a:lnTo>
                <a:lnTo>
                  <a:pt x="3935" y="3016"/>
                </a:lnTo>
                <a:lnTo>
                  <a:pt x="3933" y="3016"/>
                </a:lnTo>
                <a:lnTo>
                  <a:pt x="3933" y="3018"/>
                </a:lnTo>
                <a:lnTo>
                  <a:pt x="3933" y="3020"/>
                </a:lnTo>
                <a:lnTo>
                  <a:pt x="3933" y="3026"/>
                </a:lnTo>
                <a:lnTo>
                  <a:pt x="3933" y="3032"/>
                </a:lnTo>
                <a:lnTo>
                  <a:pt x="3933" y="3034"/>
                </a:lnTo>
                <a:lnTo>
                  <a:pt x="3933" y="3036"/>
                </a:lnTo>
                <a:lnTo>
                  <a:pt x="3933" y="3039"/>
                </a:lnTo>
                <a:lnTo>
                  <a:pt x="3933" y="3041"/>
                </a:lnTo>
                <a:lnTo>
                  <a:pt x="3931" y="3047"/>
                </a:lnTo>
                <a:lnTo>
                  <a:pt x="3931" y="3049"/>
                </a:lnTo>
                <a:lnTo>
                  <a:pt x="3931" y="3051"/>
                </a:lnTo>
                <a:lnTo>
                  <a:pt x="3931" y="3053"/>
                </a:lnTo>
                <a:lnTo>
                  <a:pt x="3931" y="3055"/>
                </a:lnTo>
                <a:lnTo>
                  <a:pt x="3931" y="3057"/>
                </a:lnTo>
                <a:lnTo>
                  <a:pt x="3931" y="3060"/>
                </a:lnTo>
                <a:lnTo>
                  <a:pt x="3931" y="3064"/>
                </a:lnTo>
                <a:lnTo>
                  <a:pt x="3931" y="3066"/>
                </a:lnTo>
                <a:lnTo>
                  <a:pt x="3931" y="3068"/>
                </a:lnTo>
                <a:lnTo>
                  <a:pt x="3931" y="3070"/>
                </a:lnTo>
                <a:lnTo>
                  <a:pt x="3931" y="3072"/>
                </a:lnTo>
                <a:lnTo>
                  <a:pt x="3931" y="3074"/>
                </a:lnTo>
                <a:lnTo>
                  <a:pt x="3931" y="3076"/>
                </a:lnTo>
                <a:lnTo>
                  <a:pt x="3929" y="3078"/>
                </a:lnTo>
                <a:lnTo>
                  <a:pt x="3929" y="3080"/>
                </a:lnTo>
                <a:lnTo>
                  <a:pt x="3929" y="3082"/>
                </a:lnTo>
                <a:lnTo>
                  <a:pt x="3929" y="3084"/>
                </a:lnTo>
                <a:lnTo>
                  <a:pt x="3929" y="3085"/>
                </a:lnTo>
                <a:lnTo>
                  <a:pt x="3929" y="3087"/>
                </a:lnTo>
                <a:lnTo>
                  <a:pt x="3929" y="3089"/>
                </a:lnTo>
                <a:lnTo>
                  <a:pt x="3929" y="3091"/>
                </a:lnTo>
                <a:lnTo>
                  <a:pt x="3929" y="3093"/>
                </a:lnTo>
                <a:lnTo>
                  <a:pt x="3929" y="3095"/>
                </a:lnTo>
                <a:lnTo>
                  <a:pt x="3929" y="3097"/>
                </a:lnTo>
                <a:lnTo>
                  <a:pt x="3929" y="3099"/>
                </a:lnTo>
                <a:lnTo>
                  <a:pt x="3929" y="3101"/>
                </a:lnTo>
                <a:lnTo>
                  <a:pt x="3929" y="3103"/>
                </a:lnTo>
                <a:lnTo>
                  <a:pt x="3929" y="3105"/>
                </a:lnTo>
                <a:lnTo>
                  <a:pt x="3929" y="3107"/>
                </a:lnTo>
                <a:lnTo>
                  <a:pt x="3927" y="3108"/>
                </a:lnTo>
                <a:lnTo>
                  <a:pt x="3927" y="3110"/>
                </a:lnTo>
                <a:lnTo>
                  <a:pt x="3927" y="3112"/>
                </a:lnTo>
                <a:lnTo>
                  <a:pt x="3927" y="3120"/>
                </a:lnTo>
                <a:lnTo>
                  <a:pt x="3927" y="3122"/>
                </a:lnTo>
                <a:lnTo>
                  <a:pt x="3927" y="3126"/>
                </a:lnTo>
                <a:lnTo>
                  <a:pt x="3927" y="3128"/>
                </a:lnTo>
                <a:lnTo>
                  <a:pt x="3925" y="3130"/>
                </a:lnTo>
                <a:lnTo>
                  <a:pt x="3925" y="3135"/>
                </a:lnTo>
                <a:lnTo>
                  <a:pt x="3925" y="3139"/>
                </a:lnTo>
                <a:lnTo>
                  <a:pt x="3925" y="3141"/>
                </a:lnTo>
                <a:lnTo>
                  <a:pt x="3925" y="3145"/>
                </a:lnTo>
                <a:lnTo>
                  <a:pt x="3925" y="3153"/>
                </a:lnTo>
                <a:lnTo>
                  <a:pt x="3925" y="3155"/>
                </a:lnTo>
                <a:lnTo>
                  <a:pt x="3923" y="3158"/>
                </a:lnTo>
                <a:lnTo>
                  <a:pt x="3923" y="3160"/>
                </a:lnTo>
                <a:lnTo>
                  <a:pt x="3923" y="3164"/>
                </a:lnTo>
                <a:lnTo>
                  <a:pt x="3923" y="3168"/>
                </a:lnTo>
                <a:lnTo>
                  <a:pt x="3923" y="3170"/>
                </a:lnTo>
                <a:lnTo>
                  <a:pt x="3923" y="3172"/>
                </a:lnTo>
                <a:lnTo>
                  <a:pt x="3923" y="3181"/>
                </a:lnTo>
                <a:lnTo>
                  <a:pt x="3921" y="3187"/>
                </a:lnTo>
                <a:lnTo>
                  <a:pt x="3921" y="3189"/>
                </a:lnTo>
                <a:lnTo>
                  <a:pt x="3921" y="3191"/>
                </a:lnTo>
                <a:lnTo>
                  <a:pt x="3921" y="3193"/>
                </a:lnTo>
                <a:lnTo>
                  <a:pt x="3921" y="3195"/>
                </a:lnTo>
                <a:lnTo>
                  <a:pt x="3921" y="3199"/>
                </a:lnTo>
                <a:lnTo>
                  <a:pt x="3921" y="3201"/>
                </a:lnTo>
                <a:lnTo>
                  <a:pt x="3921" y="3203"/>
                </a:lnTo>
                <a:lnTo>
                  <a:pt x="3921" y="3204"/>
                </a:lnTo>
                <a:lnTo>
                  <a:pt x="3921" y="3208"/>
                </a:lnTo>
                <a:lnTo>
                  <a:pt x="3921" y="3210"/>
                </a:lnTo>
                <a:lnTo>
                  <a:pt x="3921" y="3212"/>
                </a:lnTo>
                <a:lnTo>
                  <a:pt x="3921" y="3214"/>
                </a:lnTo>
                <a:lnTo>
                  <a:pt x="3921" y="3216"/>
                </a:lnTo>
                <a:lnTo>
                  <a:pt x="3919" y="3220"/>
                </a:lnTo>
                <a:lnTo>
                  <a:pt x="3921" y="3224"/>
                </a:lnTo>
                <a:lnTo>
                  <a:pt x="3923" y="3228"/>
                </a:lnTo>
                <a:lnTo>
                  <a:pt x="3927" y="3231"/>
                </a:lnTo>
                <a:lnTo>
                  <a:pt x="3929" y="3233"/>
                </a:lnTo>
                <a:lnTo>
                  <a:pt x="3935" y="3245"/>
                </a:lnTo>
                <a:lnTo>
                  <a:pt x="3937" y="3247"/>
                </a:lnTo>
                <a:lnTo>
                  <a:pt x="3938" y="3249"/>
                </a:lnTo>
                <a:lnTo>
                  <a:pt x="3940" y="3252"/>
                </a:lnTo>
                <a:lnTo>
                  <a:pt x="3940" y="3254"/>
                </a:lnTo>
                <a:lnTo>
                  <a:pt x="3944" y="3258"/>
                </a:lnTo>
                <a:lnTo>
                  <a:pt x="3946" y="3262"/>
                </a:lnTo>
                <a:lnTo>
                  <a:pt x="3950" y="3270"/>
                </a:lnTo>
                <a:lnTo>
                  <a:pt x="3956" y="3279"/>
                </a:lnTo>
                <a:lnTo>
                  <a:pt x="3958" y="3281"/>
                </a:lnTo>
                <a:lnTo>
                  <a:pt x="3960" y="3283"/>
                </a:lnTo>
                <a:lnTo>
                  <a:pt x="3960" y="3285"/>
                </a:lnTo>
                <a:lnTo>
                  <a:pt x="3963" y="3291"/>
                </a:lnTo>
                <a:lnTo>
                  <a:pt x="3962" y="3291"/>
                </a:lnTo>
                <a:lnTo>
                  <a:pt x="3960" y="3291"/>
                </a:lnTo>
                <a:lnTo>
                  <a:pt x="3960" y="3293"/>
                </a:lnTo>
                <a:lnTo>
                  <a:pt x="3958" y="3293"/>
                </a:lnTo>
                <a:lnTo>
                  <a:pt x="3956" y="3295"/>
                </a:lnTo>
                <a:lnTo>
                  <a:pt x="3954" y="3295"/>
                </a:lnTo>
                <a:lnTo>
                  <a:pt x="3954" y="3297"/>
                </a:lnTo>
                <a:lnTo>
                  <a:pt x="3950" y="3299"/>
                </a:lnTo>
                <a:lnTo>
                  <a:pt x="3948" y="3299"/>
                </a:lnTo>
                <a:lnTo>
                  <a:pt x="3946" y="3299"/>
                </a:lnTo>
                <a:lnTo>
                  <a:pt x="3946" y="3300"/>
                </a:lnTo>
                <a:lnTo>
                  <a:pt x="3944" y="3300"/>
                </a:lnTo>
                <a:lnTo>
                  <a:pt x="3942" y="3302"/>
                </a:lnTo>
                <a:lnTo>
                  <a:pt x="3940" y="3302"/>
                </a:lnTo>
                <a:lnTo>
                  <a:pt x="3940" y="3304"/>
                </a:lnTo>
                <a:lnTo>
                  <a:pt x="3938" y="3304"/>
                </a:lnTo>
                <a:lnTo>
                  <a:pt x="3937" y="3306"/>
                </a:lnTo>
                <a:lnTo>
                  <a:pt x="3935" y="3306"/>
                </a:lnTo>
                <a:lnTo>
                  <a:pt x="3929" y="3310"/>
                </a:lnTo>
                <a:lnTo>
                  <a:pt x="3927" y="3312"/>
                </a:lnTo>
                <a:lnTo>
                  <a:pt x="3919" y="3316"/>
                </a:lnTo>
                <a:lnTo>
                  <a:pt x="3917" y="3318"/>
                </a:lnTo>
                <a:lnTo>
                  <a:pt x="3915" y="3318"/>
                </a:lnTo>
                <a:lnTo>
                  <a:pt x="3912" y="3322"/>
                </a:lnTo>
                <a:lnTo>
                  <a:pt x="3910" y="3322"/>
                </a:lnTo>
                <a:lnTo>
                  <a:pt x="3908" y="3323"/>
                </a:lnTo>
                <a:lnTo>
                  <a:pt x="3902" y="3327"/>
                </a:lnTo>
                <a:lnTo>
                  <a:pt x="3898" y="3329"/>
                </a:lnTo>
                <a:lnTo>
                  <a:pt x="3896" y="3329"/>
                </a:lnTo>
                <a:lnTo>
                  <a:pt x="3894" y="3331"/>
                </a:lnTo>
                <a:lnTo>
                  <a:pt x="3890" y="3333"/>
                </a:lnTo>
                <a:lnTo>
                  <a:pt x="3889" y="3335"/>
                </a:lnTo>
                <a:lnTo>
                  <a:pt x="3887" y="3335"/>
                </a:lnTo>
                <a:lnTo>
                  <a:pt x="3887" y="3337"/>
                </a:lnTo>
                <a:lnTo>
                  <a:pt x="3885" y="3337"/>
                </a:lnTo>
                <a:lnTo>
                  <a:pt x="3883" y="3339"/>
                </a:lnTo>
                <a:lnTo>
                  <a:pt x="3881" y="3341"/>
                </a:lnTo>
                <a:lnTo>
                  <a:pt x="3879" y="3341"/>
                </a:lnTo>
                <a:lnTo>
                  <a:pt x="3873" y="3345"/>
                </a:lnTo>
                <a:lnTo>
                  <a:pt x="3871" y="3345"/>
                </a:lnTo>
                <a:lnTo>
                  <a:pt x="3871" y="3347"/>
                </a:lnTo>
                <a:lnTo>
                  <a:pt x="3869" y="3347"/>
                </a:lnTo>
                <a:lnTo>
                  <a:pt x="3867" y="3347"/>
                </a:lnTo>
                <a:lnTo>
                  <a:pt x="3867" y="3348"/>
                </a:lnTo>
                <a:lnTo>
                  <a:pt x="3866" y="3348"/>
                </a:lnTo>
                <a:lnTo>
                  <a:pt x="3864" y="3350"/>
                </a:lnTo>
                <a:lnTo>
                  <a:pt x="3862" y="3350"/>
                </a:lnTo>
                <a:lnTo>
                  <a:pt x="3862" y="3352"/>
                </a:lnTo>
                <a:lnTo>
                  <a:pt x="3856" y="3354"/>
                </a:lnTo>
                <a:lnTo>
                  <a:pt x="3854" y="3354"/>
                </a:lnTo>
                <a:lnTo>
                  <a:pt x="3854" y="3356"/>
                </a:lnTo>
                <a:lnTo>
                  <a:pt x="3850" y="3358"/>
                </a:lnTo>
                <a:lnTo>
                  <a:pt x="3848" y="3358"/>
                </a:lnTo>
                <a:lnTo>
                  <a:pt x="3848" y="3360"/>
                </a:lnTo>
                <a:lnTo>
                  <a:pt x="3846" y="3360"/>
                </a:lnTo>
                <a:lnTo>
                  <a:pt x="3844" y="3362"/>
                </a:lnTo>
                <a:lnTo>
                  <a:pt x="3841" y="3364"/>
                </a:lnTo>
                <a:lnTo>
                  <a:pt x="3839" y="3366"/>
                </a:lnTo>
                <a:lnTo>
                  <a:pt x="3835" y="3368"/>
                </a:lnTo>
                <a:lnTo>
                  <a:pt x="3833" y="3370"/>
                </a:lnTo>
                <a:lnTo>
                  <a:pt x="3829" y="3371"/>
                </a:lnTo>
                <a:lnTo>
                  <a:pt x="3827" y="3371"/>
                </a:lnTo>
                <a:lnTo>
                  <a:pt x="3825" y="3373"/>
                </a:lnTo>
                <a:lnTo>
                  <a:pt x="3823" y="3373"/>
                </a:lnTo>
                <a:lnTo>
                  <a:pt x="3823" y="3375"/>
                </a:lnTo>
                <a:lnTo>
                  <a:pt x="3819" y="3377"/>
                </a:lnTo>
                <a:lnTo>
                  <a:pt x="3818" y="3377"/>
                </a:lnTo>
                <a:lnTo>
                  <a:pt x="3818" y="3379"/>
                </a:lnTo>
                <a:lnTo>
                  <a:pt x="3808" y="3383"/>
                </a:lnTo>
                <a:lnTo>
                  <a:pt x="3808" y="3385"/>
                </a:lnTo>
                <a:lnTo>
                  <a:pt x="3810" y="3385"/>
                </a:lnTo>
                <a:lnTo>
                  <a:pt x="3810" y="3387"/>
                </a:lnTo>
                <a:lnTo>
                  <a:pt x="3812" y="3389"/>
                </a:lnTo>
                <a:lnTo>
                  <a:pt x="3812" y="3391"/>
                </a:lnTo>
                <a:lnTo>
                  <a:pt x="3814" y="3391"/>
                </a:lnTo>
                <a:lnTo>
                  <a:pt x="3814" y="3393"/>
                </a:lnTo>
                <a:lnTo>
                  <a:pt x="3814" y="3395"/>
                </a:lnTo>
                <a:lnTo>
                  <a:pt x="3816" y="3395"/>
                </a:lnTo>
                <a:lnTo>
                  <a:pt x="3816" y="3396"/>
                </a:lnTo>
                <a:lnTo>
                  <a:pt x="3818" y="3400"/>
                </a:lnTo>
                <a:lnTo>
                  <a:pt x="3819" y="3404"/>
                </a:lnTo>
                <a:lnTo>
                  <a:pt x="3821" y="3406"/>
                </a:lnTo>
                <a:lnTo>
                  <a:pt x="3823" y="3408"/>
                </a:lnTo>
                <a:lnTo>
                  <a:pt x="3823" y="3410"/>
                </a:lnTo>
                <a:lnTo>
                  <a:pt x="3829" y="3416"/>
                </a:lnTo>
                <a:lnTo>
                  <a:pt x="3829" y="3418"/>
                </a:lnTo>
                <a:lnTo>
                  <a:pt x="3829" y="3419"/>
                </a:lnTo>
                <a:lnTo>
                  <a:pt x="3831" y="3419"/>
                </a:lnTo>
                <a:lnTo>
                  <a:pt x="3831" y="3421"/>
                </a:lnTo>
                <a:lnTo>
                  <a:pt x="3833" y="3423"/>
                </a:lnTo>
                <a:lnTo>
                  <a:pt x="3835" y="3425"/>
                </a:lnTo>
                <a:lnTo>
                  <a:pt x="3835" y="3427"/>
                </a:lnTo>
                <a:lnTo>
                  <a:pt x="3837" y="3429"/>
                </a:lnTo>
                <a:lnTo>
                  <a:pt x="3837" y="3431"/>
                </a:lnTo>
                <a:lnTo>
                  <a:pt x="3839" y="3433"/>
                </a:lnTo>
                <a:lnTo>
                  <a:pt x="3839" y="3435"/>
                </a:lnTo>
                <a:lnTo>
                  <a:pt x="3841" y="3437"/>
                </a:lnTo>
                <a:lnTo>
                  <a:pt x="3841" y="3439"/>
                </a:lnTo>
                <a:lnTo>
                  <a:pt x="3842" y="3439"/>
                </a:lnTo>
                <a:lnTo>
                  <a:pt x="3842" y="3441"/>
                </a:lnTo>
                <a:lnTo>
                  <a:pt x="3844" y="3443"/>
                </a:lnTo>
                <a:lnTo>
                  <a:pt x="3844" y="3444"/>
                </a:lnTo>
                <a:lnTo>
                  <a:pt x="3846" y="3446"/>
                </a:lnTo>
                <a:lnTo>
                  <a:pt x="3848" y="3448"/>
                </a:lnTo>
                <a:lnTo>
                  <a:pt x="3848" y="3450"/>
                </a:lnTo>
                <a:lnTo>
                  <a:pt x="3850" y="3450"/>
                </a:lnTo>
                <a:lnTo>
                  <a:pt x="3850" y="3452"/>
                </a:lnTo>
                <a:lnTo>
                  <a:pt x="3852" y="3454"/>
                </a:lnTo>
                <a:lnTo>
                  <a:pt x="3852" y="3456"/>
                </a:lnTo>
                <a:lnTo>
                  <a:pt x="3854" y="3456"/>
                </a:lnTo>
                <a:lnTo>
                  <a:pt x="3854" y="3458"/>
                </a:lnTo>
                <a:lnTo>
                  <a:pt x="3854" y="3460"/>
                </a:lnTo>
                <a:lnTo>
                  <a:pt x="3854" y="3462"/>
                </a:lnTo>
                <a:lnTo>
                  <a:pt x="3854" y="3464"/>
                </a:lnTo>
                <a:lnTo>
                  <a:pt x="3852" y="3464"/>
                </a:lnTo>
                <a:lnTo>
                  <a:pt x="3852" y="3466"/>
                </a:lnTo>
                <a:lnTo>
                  <a:pt x="3852" y="3467"/>
                </a:lnTo>
                <a:lnTo>
                  <a:pt x="3852" y="3469"/>
                </a:lnTo>
                <a:lnTo>
                  <a:pt x="3852" y="3471"/>
                </a:lnTo>
                <a:lnTo>
                  <a:pt x="3852" y="3473"/>
                </a:lnTo>
                <a:lnTo>
                  <a:pt x="3852" y="3475"/>
                </a:lnTo>
                <a:lnTo>
                  <a:pt x="3852" y="3477"/>
                </a:lnTo>
                <a:lnTo>
                  <a:pt x="3852" y="3475"/>
                </a:lnTo>
                <a:lnTo>
                  <a:pt x="3850" y="3477"/>
                </a:lnTo>
                <a:lnTo>
                  <a:pt x="3848" y="3479"/>
                </a:lnTo>
                <a:lnTo>
                  <a:pt x="3848" y="3483"/>
                </a:lnTo>
                <a:lnTo>
                  <a:pt x="3848" y="3485"/>
                </a:lnTo>
                <a:lnTo>
                  <a:pt x="3848" y="3487"/>
                </a:lnTo>
                <a:lnTo>
                  <a:pt x="3850" y="3489"/>
                </a:lnTo>
                <a:lnTo>
                  <a:pt x="3852" y="3489"/>
                </a:lnTo>
                <a:close/>
              </a:path>
            </a:pathLst>
          </a:custGeom>
          <a:solidFill>
            <a:srgbClr val="C3B996"/>
          </a:solidFill>
          <a:ln w="63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BF4275E-1940-D62D-4ABD-7AB981379507}"/>
              </a:ext>
            </a:extLst>
          </p:cNvPr>
          <p:cNvGrpSpPr/>
          <p:nvPr/>
        </p:nvGrpSpPr>
        <p:grpSpPr>
          <a:xfrm>
            <a:off x="3973999" y="4247390"/>
            <a:ext cx="1417076" cy="709052"/>
            <a:chOff x="3973999" y="4247390"/>
            <a:chExt cx="1417076" cy="70905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BD69E18-951C-EF76-FADD-3859597B0C08}"/>
                </a:ext>
              </a:extLst>
            </p:cNvPr>
            <p:cNvGrpSpPr/>
            <p:nvPr/>
          </p:nvGrpSpPr>
          <p:grpSpPr>
            <a:xfrm>
              <a:off x="3973999" y="4736533"/>
              <a:ext cx="220937" cy="219909"/>
              <a:chOff x="3973999" y="4736533"/>
              <a:chExt cx="220937" cy="219909"/>
            </a:xfrm>
          </p:grpSpPr>
          <p:sp>
            <p:nvSpPr>
              <p:cNvPr id="6" name="Freeform 74">
                <a:extLst>
                  <a:ext uri="{FF2B5EF4-FFF2-40B4-BE49-F238E27FC236}">
                    <a16:creationId xmlns:a16="http://schemas.microsoft.com/office/drawing/2014/main" id="{E518CCB0-5317-4A6B-8532-9FC3ED1DB72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25380" y="4736533"/>
                <a:ext cx="169556" cy="219909"/>
              </a:xfrm>
              <a:custGeom>
                <a:avLst/>
                <a:gdLst>
                  <a:gd name="T0" fmla="*/ 74 w 165"/>
                  <a:gd name="T1" fmla="*/ 170 h 214"/>
                  <a:gd name="T2" fmla="*/ 94 w 165"/>
                  <a:gd name="T3" fmla="*/ 162 h 214"/>
                  <a:gd name="T4" fmla="*/ 142 w 165"/>
                  <a:gd name="T5" fmla="*/ 164 h 214"/>
                  <a:gd name="T6" fmla="*/ 130 w 165"/>
                  <a:gd name="T7" fmla="*/ 174 h 214"/>
                  <a:gd name="T8" fmla="*/ 104 w 165"/>
                  <a:gd name="T9" fmla="*/ 178 h 214"/>
                  <a:gd name="T10" fmla="*/ 80 w 165"/>
                  <a:gd name="T11" fmla="*/ 186 h 214"/>
                  <a:gd name="T12" fmla="*/ 60 w 165"/>
                  <a:gd name="T13" fmla="*/ 194 h 214"/>
                  <a:gd name="T14" fmla="*/ 18 w 165"/>
                  <a:gd name="T15" fmla="*/ 210 h 214"/>
                  <a:gd name="T16" fmla="*/ 26 w 165"/>
                  <a:gd name="T17" fmla="*/ 198 h 214"/>
                  <a:gd name="T18" fmla="*/ 46 w 165"/>
                  <a:gd name="T19" fmla="*/ 194 h 214"/>
                  <a:gd name="T20" fmla="*/ 66 w 165"/>
                  <a:gd name="T21" fmla="*/ 182 h 214"/>
                  <a:gd name="T22" fmla="*/ 88 w 165"/>
                  <a:gd name="T23" fmla="*/ 176 h 214"/>
                  <a:gd name="T24" fmla="*/ 104 w 165"/>
                  <a:gd name="T25" fmla="*/ 166 h 214"/>
                  <a:gd name="T26" fmla="*/ 118 w 165"/>
                  <a:gd name="T27" fmla="*/ 168 h 214"/>
                  <a:gd name="T28" fmla="*/ 120 w 165"/>
                  <a:gd name="T29" fmla="*/ 152 h 214"/>
                  <a:gd name="T30" fmla="*/ 98 w 165"/>
                  <a:gd name="T31" fmla="*/ 162 h 214"/>
                  <a:gd name="T32" fmla="*/ 106 w 165"/>
                  <a:gd name="T33" fmla="*/ 148 h 214"/>
                  <a:gd name="T34" fmla="*/ 104 w 165"/>
                  <a:gd name="T35" fmla="*/ 160 h 214"/>
                  <a:gd name="T36" fmla="*/ 102 w 165"/>
                  <a:gd name="T37" fmla="*/ 144 h 214"/>
                  <a:gd name="T38" fmla="*/ 88 w 165"/>
                  <a:gd name="T39" fmla="*/ 136 h 214"/>
                  <a:gd name="T40" fmla="*/ 92 w 165"/>
                  <a:gd name="T41" fmla="*/ 156 h 214"/>
                  <a:gd name="T42" fmla="*/ 80 w 165"/>
                  <a:gd name="T43" fmla="*/ 170 h 214"/>
                  <a:gd name="T44" fmla="*/ 86 w 165"/>
                  <a:gd name="T45" fmla="*/ 156 h 214"/>
                  <a:gd name="T46" fmla="*/ 98 w 165"/>
                  <a:gd name="T47" fmla="*/ 4 h 214"/>
                  <a:gd name="T48" fmla="*/ 116 w 165"/>
                  <a:gd name="T49" fmla="*/ 4 h 214"/>
                  <a:gd name="T50" fmla="*/ 124 w 165"/>
                  <a:gd name="T51" fmla="*/ 22 h 214"/>
                  <a:gd name="T52" fmla="*/ 130 w 165"/>
                  <a:gd name="T53" fmla="*/ 16 h 214"/>
                  <a:gd name="T54" fmla="*/ 144 w 165"/>
                  <a:gd name="T55" fmla="*/ 24 h 214"/>
                  <a:gd name="T56" fmla="*/ 157 w 165"/>
                  <a:gd name="T57" fmla="*/ 34 h 214"/>
                  <a:gd name="T58" fmla="*/ 165 w 165"/>
                  <a:gd name="T59" fmla="*/ 48 h 214"/>
                  <a:gd name="T60" fmla="*/ 159 w 165"/>
                  <a:gd name="T61" fmla="*/ 60 h 214"/>
                  <a:gd name="T62" fmla="*/ 147 w 165"/>
                  <a:gd name="T63" fmla="*/ 66 h 214"/>
                  <a:gd name="T64" fmla="*/ 149 w 165"/>
                  <a:gd name="T65" fmla="*/ 84 h 214"/>
                  <a:gd name="T66" fmla="*/ 147 w 165"/>
                  <a:gd name="T67" fmla="*/ 106 h 214"/>
                  <a:gd name="T68" fmla="*/ 149 w 165"/>
                  <a:gd name="T69" fmla="*/ 120 h 214"/>
                  <a:gd name="T70" fmla="*/ 140 w 165"/>
                  <a:gd name="T71" fmla="*/ 130 h 214"/>
                  <a:gd name="T72" fmla="*/ 136 w 165"/>
                  <a:gd name="T73" fmla="*/ 136 h 214"/>
                  <a:gd name="T74" fmla="*/ 114 w 165"/>
                  <a:gd name="T75" fmla="*/ 142 h 214"/>
                  <a:gd name="T76" fmla="*/ 86 w 165"/>
                  <a:gd name="T77" fmla="*/ 126 h 214"/>
                  <a:gd name="T78" fmla="*/ 68 w 165"/>
                  <a:gd name="T79" fmla="*/ 128 h 214"/>
                  <a:gd name="T80" fmla="*/ 64 w 165"/>
                  <a:gd name="T81" fmla="*/ 114 h 214"/>
                  <a:gd name="T82" fmla="*/ 62 w 165"/>
                  <a:gd name="T83" fmla="*/ 102 h 214"/>
                  <a:gd name="T84" fmla="*/ 58 w 165"/>
                  <a:gd name="T85" fmla="*/ 88 h 214"/>
                  <a:gd name="T86" fmla="*/ 46 w 165"/>
                  <a:gd name="T87" fmla="*/ 96 h 214"/>
                  <a:gd name="T88" fmla="*/ 36 w 165"/>
                  <a:gd name="T89" fmla="*/ 86 h 214"/>
                  <a:gd name="T90" fmla="*/ 24 w 165"/>
                  <a:gd name="T91" fmla="*/ 76 h 214"/>
                  <a:gd name="T92" fmla="*/ 20 w 165"/>
                  <a:gd name="T93" fmla="*/ 60 h 214"/>
                  <a:gd name="T94" fmla="*/ 2 w 165"/>
                  <a:gd name="T95" fmla="*/ 52 h 214"/>
                  <a:gd name="T96" fmla="*/ 4 w 165"/>
                  <a:gd name="T97" fmla="*/ 38 h 214"/>
                  <a:gd name="T98" fmla="*/ 18 w 165"/>
                  <a:gd name="T99" fmla="*/ 18 h 214"/>
                  <a:gd name="T100" fmla="*/ 30 w 165"/>
                  <a:gd name="T101" fmla="*/ 10 h 214"/>
                  <a:gd name="T102" fmla="*/ 42 w 165"/>
                  <a:gd name="T103" fmla="*/ 16 h 214"/>
                  <a:gd name="T104" fmla="*/ 62 w 165"/>
                  <a:gd name="T105" fmla="*/ 20 h 214"/>
                  <a:gd name="T106" fmla="*/ 74 w 165"/>
                  <a:gd name="T107" fmla="*/ 28 h 214"/>
                  <a:gd name="T108" fmla="*/ 66 w 165"/>
                  <a:gd name="T109" fmla="*/ 12 h 214"/>
                  <a:gd name="T110" fmla="*/ 78 w 165"/>
                  <a:gd name="T111" fmla="*/ 10 h 214"/>
                  <a:gd name="T112" fmla="*/ 96 w 165"/>
                  <a:gd name="T113" fmla="*/ 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5" h="214">
                    <a:moveTo>
                      <a:pt x="80" y="172"/>
                    </a:moveTo>
                    <a:lnTo>
                      <a:pt x="82" y="174"/>
                    </a:lnTo>
                    <a:lnTo>
                      <a:pt x="82" y="176"/>
                    </a:lnTo>
                    <a:lnTo>
                      <a:pt x="78" y="176"/>
                    </a:lnTo>
                    <a:lnTo>
                      <a:pt x="78" y="174"/>
                    </a:lnTo>
                    <a:lnTo>
                      <a:pt x="76" y="172"/>
                    </a:lnTo>
                    <a:lnTo>
                      <a:pt x="74" y="172"/>
                    </a:lnTo>
                    <a:lnTo>
                      <a:pt x="72" y="172"/>
                    </a:lnTo>
                    <a:lnTo>
                      <a:pt x="74" y="170"/>
                    </a:lnTo>
                    <a:lnTo>
                      <a:pt x="76" y="168"/>
                    </a:lnTo>
                    <a:lnTo>
                      <a:pt x="78" y="170"/>
                    </a:lnTo>
                    <a:lnTo>
                      <a:pt x="80" y="172"/>
                    </a:lnTo>
                    <a:close/>
                    <a:moveTo>
                      <a:pt x="96" y="164"/>
                    </a:moveTo>
                    <a:lnTo>
                      <a:pt x="96" y="168"/>
                    </a:lnTo>
                    <a:lnTo>
                      <a:pt x="94" y="166"/>
                    </a:lnTo>
                    <a:lnTo>
                      <a:pt x="92" y="166"/>
                    </a:lnTo>
                    <a:lnTo>
                      <a:pt x="92" y="164"/>
                    </a:lnTo>
                    <a:lnTo>
                      <a:pt x="94" y="162"/>
                    </a:lnTo>
                    <a:lnTo>
                      <a:pt x="96" y="164"/>
                    </a:lnTo>
                    <a:close/>
                    <a:moveTo>
                      <a:pt x="130" y="156"/>
                    </a:moveTo>
                    <a:lnTo>
                      <a:pt x="132" y="156"/>
                    </a:lnTo>
                    <a:lnTo>
                      <a:pt x="134" y="156"/>
                    </a:lnTo>
                    <a:lnTo>
                      <a:pt x="136" y="156"/>
                    </a:lnTo>
                    <a:lnTo>
                      <a:pt x="138" y="158"/>
                    </a:lnTo>
                    <a:lnTo>
                      <a:pt x="138" y="160"/>
                    </a:lnTo>
                    <a:lnTo>
                      <a:pt x="140" y="162"/>
                    </a:lnTo>
                    <a:lnTo>
                      <a:pt x="142" y="164"/>
                    </a:lnTo>
                    <a:lnTo>
                      <a:pt x="142" y="168"/>
                    </a:lnTo>
                    <a:lnTo>
                      <a:pt x="142" y="170"/>
                    </a:lnTo>
                    <a:lnTo>
                      <a:pt x="140" y="170"/>
                    </a:lnTo>
                    <a:lnTo>
                      <a:pt x="138" y="170"/>
                    </a:lnTo>
                    <a:lnTo>
                      <a:pt x="136" y="170"/>
                    </a:lnTo>
                    <a:lnTo>
                      <a:pt x="136" y="172"/>
                    </a:lnTo>
                    <a:lnTo>
                      <a:pt x="134" y="172"/>
                    </a:lnTo>
                    <a:lnTo>
                      <a:pt x="132" y="174"/>
                    </a:lnTo>
                    <a:lnTo>
                      <a:pt x="130" y="174"/>
                    </a:lnTo>
                    <a:lnTo>
                      <a:pt x="128" y="174"/>
                    </a:lnTo>
                    <a:lnTo>
                      <a:pt x="124" y="174"/>
                    </a:lnTo>
                    <a:lnTo>
                      <a:pt x="120" y="174"/>
                    </a:lnTo>
                    <a:lnTo>
                      <a:pt x="118" y="174"/>
                    </a:lnTo>
                    <a:lnTo>
                      <a:pt x="116" y="174"/>
                    </a:lnTo>
                    <a:lnTo>
                      <a:pt x="112" y="176"/>
                    </a:lnTo>
                    <a:lnTo>
                      <a:pt x="108" y="176"/>
                    </a:lnTo>
                    <a:lnTo>
                      <a:pt x="106" y="178"/>
                    </a:lnTo>
                    <a:lnTo>
                      <a:pt x="104" y="178"/>
                    </a:lnTo>
                    <a:lnTo>
                      <a:pt x="100" y="178"/>
                    </a:lnTo>
                    <a:lnTo>
                      <a:pt x="98" y="178"/>
                    </a:lnTo>
                    <a:lnTo>
                      <a:pt x="96" y="180"/>
                    </a:lnTo>
                    <a:lnTo>
                      <a:pt x="96" y="180"/>
                    </a:lnTo>
                    <a:lnTo>
                      <a:pt x="90" y="182"/>
                    </a:lnTo>
                    <a:lnTo>
                      <a:pt x="88" y="182"/>
                    </a:lnTo>
                    <a:lnTo>
                      <a:pt x="86" y="184"/>
                    </a:lnTo>
                    <a:lnTo>
                      <a:pt x="84" y="184"/>
                    </a:lnTo>
                    <a:lnTo>
                      <a:pt x="80" y="186"/>
                    </a:lnTo>
                    <a:lnTo>
                      <a:pt x="78" y="186"/>
                    </a:lnTo>
                    <a:lnTo>
                      <a:pt x="78" y="188"/>
                    </a:lnTo>
                    <a:lnTo>
                      <a:pt x="76" y="188"/>
                    </a:lnTo>
                    <a:lnTo>
                      <a:pt x="74" y="188"/>
                    </a:lnTo>
                    <a:lnTo>
                      <a:pt x="72" y="190"/>
                    </a:lnTo>
                    <a:lnTo>
                      <a:pt x="68" y="192"/>
                    </a:lnTo>
                    <a:lnTo>
                      <a:pt x="66" y="192"/>
                    </a:lnTo>
                    <a:lnTo>
                      <a:pt x="64" y="194"/>
                    </a:lnTo>
                    <a:lnTo>
                      <a:pt x="60" y="194"/>
                    </a:lnTo>
                    <a:lnTo>
                      <a:pt x="56" y="198"/>
                    </a:lnTo>
                    <a:lnTo>
                      <a:pt x="50" y="200"/>
                    </a:lnTo>
                    <a:lnTo>
                      <a:pt x="44" y="202"/>
                    </a:lnTo>
                    <a:lnTo>
                      <a:pt x="42" y="202"/>
                    </a:lnTo>
                    <a:lnTo>
                      <a:pt x="40" y="204"/>
                    </a:lnTo>
                    <a:lnTo>
                      <a:pt x="36" y="204"/>
                    </a:lnTo>
                    <a:lnTo>
                      <a:pt x="34" y="204"/>
                    </a:lnTo>
                    <a:lnTo>
                      <a:pt x="26" y="206"/>
                    </a:lnTo>
                    <a:lnTo>
                      <a:pt x="18" y="210"/>
                    </a:lnTo>
                    <a:lnTo>
                      <a:pt x="12" y="214"/>
                    </a:lnTo>
                    <a:lnTo>
                      <a:pt x="12" y="208"/>
                    </a:lnTo>
                    <a:lnTo>
                      <a:pt x="14" y="204"/>
                    </a:lnTo>
                    <a:lnTo>
                      <a:pt x="16" y="204"/>
                    </a:lnTo>
                    <a:lnTo>
                      <a:pt x="18" y="204"/>
                    </a:lnTo>
                    <a:lnTo>
                      <a:pt x="20" y="202"/>
                    </a:lnTo>
                    <a:lnTo>
                      <a:pt x="22" y="200"/>
                    </a:lnTo>
                    <a:lnTo>
                      <a:pt x="24" y="200"/>
                    </a:lnTo>
                    <a:lnTo>
                      <a:pt x="26" y="198"/>
                    </a:lnTo>
                    <a:lnTo>
                      <a:pt x="28" y="198"/>
                    </a:lnTo>
                    <a:lnTo>
                      <a:pt x="30" y="196"/>
                    </a:lnTo>
                    <a:lnTo>
                      <a:pt x="32" y="196"/>
                    </a:lnTo>
                    <a:lnTo>
                      <a:pt x="34" y="198"/>
                    </a:lnTo>
                    <a:lnTo>
                      <a:pt x="36" y="198"/>
                    </a:lnTo>
                    <a:lnTo>
                      <a:pt x="38" y="198"/>
                    </a:lnTo>
                    <a:lnTo>
                      <a:pt x="42" y="196"/>
                    </a:lnTo>
                    <a:lnTo>
                      <a:pt x="42" y="194"/>
                    </a:lnTo>
                    <a:lnTo>
                      <a:pt x="46" y="194"/>
                    </a:lnTo>
                    <a:lnTo>
                      <a:pt x="48" y="194"/>
                    </a:lnTo>
                    <a:lnTo>
                      <a:pt x="48" y="194"/>
                    </a:lnTo>
                    <a:lnTo>
                      <a:pt x="52" y="194"/>
                    </a:lnTo>
                    <a:lnTo>
                      <a:pt x="56" y="190"/>
                    </a:lnTo>
                    <a:lnTo>
                      <a:pt x="58" y="188"/>
                    </a:lnTo>
                    <a:lnTo>
                      <a:pt x="62" y="186"/>
                    </a:lnTo>
                    <a:lnTo>
                      <a:pt x="64" y="186"/>
                    </a:lnTo>
                    <a:lnTo>
                      <a:pt x="66" y="184"/>
                    </a:lnTo>
                    <a:lnTo>
                      <a:pt x="66" y="182"/>
                    </a:lnTo>
                    <a:lnTo>
                      <a:pt x="68" y="182"/>
                    </a:lnTo>
                    <a:lnTo>
                      <a:pt x="70" y="182"/>
                    </a:lnTo>
                    <a:lnTo>
                      <a:pt x="72" y="182"/>
                    </a:lnTo>
                    <a:lnTo>
                      <a:pt x="78" y="182"/>
                    </a:lnTo>
                    <a:lnTo>
                      <a:pt x="80" y="180"/>
                    </a:lnTo>
                    <a:lnTo>
                      <a:pt x="82" y="180"/>
                    </a:lnTo>
                    <a:lnTo>
                      <a:pt x="84" y="178"/>
                    </a:lnTo>
                    <a:lnTo>
                      <a:pt x="86" y="178"/>
                    </a:lnTo>
                    <a:lnTo>
                      <a:pt x="88" y="176"/>
                    </a:lnTo>
                    <a:lnTo>
                      <a:pt x="90" y="176"/>
                    </a:lnTo>
                    <a:lnTo>
                      <a:pt x="92" y="174"/>
                    </a:lnTo>
                    <a:lnTo>
                      <a:pt x="94" y="174"/>
                    </a:lnTo>
                    <a:lnTo>
                      <a:pt x="96" y="172"/>
                    </a:lnTo>
                    <a:lnTo>
                      <a:pt x="96" y="172"/>
                    </a:lnTo>
                    <a:lnTo>
                      <a:pt x="98" y="166"/>
                    </a:lnTo>
                    <a:lnTo>
                      <a:pt x="100" y="166"/>
                    </a:lnTo>
                    <a:lnTo>
                      <a:pt x="102" y="166"/>
                    </a:lnTo>
                    <a:lnTo>
                      <a:pt x="104" y="166"/>
                    </a:lnTo>
                    <a:lnTo>
                      <a:pt x="110" y="162"/>
                    </a:lnTo>
                    <a:lnTo>
                      <a:pt x="112" y="160"/>
                    </a:lnTo>
                    <a:lnTo>
                      <a:pt x="114" y="158"/>
                    </a:lnTo>
                    <a:lnTo>
                      <a:pt x="116" y="158"/>
                    </a:lnTo>
                    <a:lnTo>
                      <a:pt x="118" y="160"/>
                    </a:lnTo>
                    <a:lnTo>
                      <a:pt x="118" y="162"/>
                    </a:lnTo>
                    <a:lnTo>
                      <a:pt x="116" y="164"/>
                    </a:lnTo>
                    <a:lnTo>
                      <a:pt x="118" y="166"/>
                    </a:lnTo>
                    <a:lnTo>
                      <a:pt x="118" y="168"/>
                    </a:lnTo>
                    <a:lnTo>
                      <a:pt x="122" y="168"/>
                    </a:lnTo>
                    <a:lnTo>
                      <a:pt x="120" y="166"/>
                    </a:lnTo>
                    <a:lnTo>
                      <a:pt x="120" y="164"/>
                    </a:lnTo>
                    <a:lnTo>
                      <a:pt x="120" y="160"/>
                    </a:lnTo>
                    <a:lnTo>
                      <a:pt x="120" y="158"/>
                    </a:lnTo>
                    <a:lnTo>
                      <a:pt x="120" y="156"/>
                    </a:lnTo>
                    <a:lnTo>
                      <a:pt x="118" y="156"/>
                    </a:lnTo>
                    <a:lnTo>
                      <a:pt x="118" y="156"/>
                    </a:lnTo>
                    <a:lnTo>
                      <a:pt x="120" y="152"/>
                    </a:lnTo>
                    <a:lnTo>
                      <a:pt x="122" y="150"/>
                    </a:lnTo>
                    <a:lnTo>
                      <a:pt x="122" y="152"/>
                    </a:lnTo>
                    <a:lnTo>
                      <a:pt x="124" y="154"/>
                    </a:lnTo>
                    <a:lnTo>
                      <a:pt x="124" y="156"/>
                    </a:lnTo>
                    <a:lnTo>
                      <a:pt x="126" y="156"/>
                    </a:lnTo>
                    <a:lnTo>
                      <a:pt x="128" y="156"/>
                    </a:lnTo>
                    <a:lnTo>
                      <a:pt x="130" y="156"/>
                    </a:lnTo>
                    <a:close/>
                    <a:moveTo>
                      <a:pt x="100" y="162"/>
                    </a:moveTo>
                    <a:lnTo>
                      <a:pt x="98" y="162"/>
                    </a:lnTo>
                    <a:lnTo>
                      <a:pt x="98" y="158"/>
                    </a:lnTo>
                    <a:lnTo>
                      <a:pt x="100" y="156"/>
                    </a:lnTo>
                    <a:lnTo>
                      <a:pt x="100" y="156"/>
                    </a:lnTo>
                    <a:lnTo>
                      <a:pt x="100" y="154"/>
                    </a:lnTo>
                    <a:lnTo>
                      <a:pt x="102" y="154"/>
                    </a:lnTo>
                    <a:lnTo>
                      <a:pt x="102" y="152"/>
                    </a:lnTo>
                    <a:lnTo>
                      <a:pt x="104" y="150"/>
                    </a:lnTo>
                    <a:lnTo>
                      <a:pt x="104" y="148"/>
                    </a:lnTo>
                    <a:lnTo>
                      <a:pt x="106" y="148"/>
                    </a:lnTo>
                    <a:lnTo>
                      <a:pt x="108" y="148"/>
                    </a:lnTo>
                    <a:lnTo>
                      <a:pt x="110" y="150"/>
                    </a:lnTo>
                    <a:lnTo>
                      <a:pt x="110" y="152"/>
                    </a:lnTo>
                    <a:lnTo>
                      <a:pt x="112" y="154"/>
                    </a:lnTo>
                    <a:lnTo>
                      <a:pt x="114" y="156"/>
                    </a:lnTo>
                    <a:lnTo>
                      <a:pt x="112" y="156"/>
                    </a:lnTo>
                    <a:lnTo>
                      <a:pt x="112" y="156"/>
                    </a:lnTo>
                    <a:lnTo>
                      <a:pt x="110" y="158"/>
                    </a:lnTo>
                    <a:lnTo>
                      <a:pt x="104" y="160"/>
                    </a:lnTo>
                    <a:lnTo>
                      <a:pt x="102" y="162"/>
                    </a:lnTo>
                    <a:lnTo>
                      <a:pt x="100" y="162"/>
                    </a:lnTo>
                    <a:close/>
                    <a:moveTo>
                      <a:pt x="98" y="156"/>
                    </a:moveTo>
                    <a:lnTo>
                      <a:pt x="98" y="154"/>
                    </a:lnTo>
                    <a:lnTo>
                      <a:pt x="96" y="150"/>
                    </a:lnTo>
                    <a:lnTo>
                      <a:pt x="96" y="146"/>
                    </a:lnTo>
                    <a:lnTo>
                      <a:pt x="98" y="146"/>
                    </a:lnTo>
                    <a:lnTo>
                      <a:pt x="100" y="144"/>
                    </a:lnTo>
                    <a:lnTo>
                      <a:pt x="102" y="144"/>
                    </a:lnTo>
                    <a:lnTo>
                      <a:pt x="104" y="146"/>
                    </a:lnTo>
                    <a:lnTo>
                      <a:pt x="102" y="148"/>
                    </a:lnTo>
                    <a:lnTo>
                      <a:pt x="100" y="152"/>
                    </a:lnTo>
                    <a:lnTo>
                      <a:pt x="100" y="154"/>
                    </a:lnTo>
                    <a:lnTo>
                      <a:pt x="100" y="156"/>
                    </a:lnTo>
                    <a:lnTo>
                      <a:pt x="98" y="156"/>
                    </a:lnTo>
                    <a:close/>
                    <a:moveTo>
                      <a:pt x="82" y="134"/>
                    </a:moveTo>
                    <a:lnTo>
                      <a:pt x="86" y="136"/>
                    </a:lnTo>
                    <a:lnTo>
                      <a:pt x="88" y="136"/>
                    </a:lnTo>
                    <a:lnTo>
                      <a:pt x="88" y="138"/>
                    </a:lnTo>
                    <a:lnTo>
                      <a:pt x="88" y="140"/>
                    </a:lnTo>
                    <a:lnTo>
                      <a:pt x="90" y="142"/>
                    </a:lnTo>
                    <a:lnTo>
                      <a:pt x="90" y="144"/>
                    </a:lnTo>
                    <a:lnTo>
                      <a:pt x="90" y="148"/>
                    </a:lnTo>
                    <a:lnTo>
                      <a:pt x="92" y="150"/>
                    </a:lnTo>
                    <a:lnTo>
                      <a:pt x="92" y="154"/>
                    </a:lnTo>
                    <a:lnTo>
                      <a:pt x="92" y="156"/>
                    </a:lnTo>
                    <a:lnTo>
                      <a:pt x="92" y="156"/>
                    </a:lnTo>
                    <a:lnTo>
                      <a:pt x="92" y="160"/>
                    </a:lnTo>
                    <a:lnTo>
                      <a:pt x="92" y="162"/>
                    </a:lnTo>
                    <a:lnTo>
                      <a:pt x="92" y="164"/>
                    </a:lnTo>
                    <a:lnTo>
                      <a:pt x="90" y="166"/>
                    </a:lnTo>
                    <a:lnTo>
                      <a:pt x="90" y="168"/>
                    </a:lnTo>
                    <a:lnTo>
                      <a:pt x="86" y="170"/>
                    </a:lnTo>
                    <a:lnTo>
                      <a:pt x="84" y="170"/>
                    </a:lnTo>
                    <a:lnTo>
                      <a:pt x="82" y="170"/>
                    </a:lnTo>
                    <a:lnTo>
                      <a:pt x="80" y="170"/>
                    </a:lnTo>
                    <a:lnTo>
                      <a:pt x="82" y="168"/>
                    </a:lnTo>
                    <a:lnTo>
                      <a:pt x="86" y="166"/>
                    </a:lnTo>
                    <a:lnTo>
                      <a:pt x="88" y="166"/>
                    </a:lnTo>
                    <a:lnTo>
                      <a:pt x="88" y="162"/>
                    </a:lnTo>
                    <a:lnTo>
                      <a:pt x="90" y="160"/>
                    </a:lnTo>
                    <a:lnTo>
                      <a:pt x="90" y="156"/>
                    </a:lnTo>
                    <a:lnTo>
                      <a:pt x="88" y="156"/>
                    </a:lnTo>
                    <a:lnTo>
                      <a:pt x="86" y="156"/>
                    </a:lnTo>
                    <a:lnTo>
                      <a:pt x="86" y="156"/>
                    </a:lnTo>
                    <a:lnTo>
                      <a:pt x="84" y="156"/>
                    </a:lnTo>
                    <a:lnTo>
                      <a:pt x="80" y="156"/>
                    </a:lnTo>
                    <a:lnTo>
                      <a:pt x="80" y="150"/>
                    </a:lnTo>
                    <a:lnTo>
                      <a:pt x="80" y="148"/>
                    </a:lnTo>
                    <a:lnTo>
                      <a:pt x="80" y="144"/>
                    </a:lnTo>
                    <a:lnTo>
                      <a:pt x="82" y="140"/>
                    </a:lnTo>
                    <a:lnTo>
                      <a:pt x="82" y="134"/>
                    </a:lnTo>
                    <a:close/>
                    <a:moveTo>
                      <a:pt x="96" y="4"/>
                    </a:moveTo>
                    <a:lnTo>
                      <a:pt x="98" y="4"/>
                    </a:lnTo>
                    <a:lnTo>
                      <a:pt x="102" y="4"/>
                    </a:lnTo>
                    <a:lnTo>
                      <a:pt x="104" y="6"/>
                    </a:lnTo>
                    <a:lnTo>
                      <a:pt x="106" y="10"/>
                    </a:lnTo>
                    <a:lnTo>
                      <a:pt x="108" y="10"/>
                    </a:lnTo>
                    <a:lnTo>
                      <a:pt x="110" y="10"/>
                    </a:lnTo>
                    <a:lnTo>
                      <a:pt x="112" y="8"/>
                    </a:lnTo>
                    <a:lnTo>
                      <a:pt x="112" y="6"/>
                    </a:lnTo>
                    <a:lnTo>
                      <a:pt x="114" y="4"/>
                    </a:lnTo>
                    <a:lnTo>
                      <a:pt x="116" y="4"/>
                    </a:lnTo>
                    <a:lnTo>
                      <a:pt x="118" y="6"/>
                    </a:lnTo>
                    <a:lnTo>
                      <a:pt x="120" y="8"/>
                    </a:lnTo>
                    <a:lnTo>
                      <a:pt x="120" y="12"/>
                    </a:lnTo>
                    <a:lnTo>
                      <a:pt x="118" y="12"/>
                    </a:lnTo>
                    <a:lnTo>
                      <a:pt x="120" y="14"/>
                    </a:lnTo>
                    <a:lnTo>
                      <a:pt x="122" y="16"/>
                    </a:lnTo>
                    <a:lnTo>
                      <a:pt x="122" y="18"/>
                    </a:lnTo>
                    <a:lnTo>
                      <a:pt x="124" y="20"/>
                    </a:lnTo>
                    <a:lnTo>
                      <a:pt x="124" y="22"/>
                    </a:lnTo>
                    <a:lnTo>
                      <a:pt x="126" y="22"/>
                    </a:lnTo>
                    <a:lnTo>
                      <a:pt x="126" y="24"/>
                    </a:lnTo>
                    <a:lnTo>
                      <a:pt x="126" y="26"/>
                    </a:lnTo>
                    <a:lnTo>
                      <a:pt x="128" y="26"/>
                    </a:lnTo>
                    <a:lnTo>
                      <a:pt x="132" y="28"/>
                    </a:lnTo>
                    <a:lnTo>
                      <a:pt x="130" y="24"/>
                    </a:lnTo>
                    <a:lnTo>
                      <a:pt x="132" y="22"/>
                    </a:lnTo>
                    <a:lnTo>
                      <a:pt x="130" y="18"/>
                    </a:lnTo>
                    <a:lnTo>
                      <a:pt x="130" y="16"/>
                    </a:lnTo>
                    <a:lnTo>
                      <a:pt x="132" y="14"/>
                    </a:lnTo>
                    <a:lnTo>
                      <a:pt x="134" y="14"/>
                    </a:lnTo>
                    <a:lnTo>
                      <a:pt x="136" y="16"/>
                    </a:lnTo>
                    <a:lnTo>
                      <a:pt x="138" y="18"/>
                    </a:lnTo>
                    <a:lnTo>
                      <a:pt x="140" y="18"/>
                    </a:lnTo>
                    <a:lnTo>
                      <a:pt x="140" y="20"/>
                    </a:lnTo>
                    <a:lnTo>
                      <a:pt x="142" y="20"/>
                    </a:lnTo>
                    <a:lnTo>
                      <a:pt x="144" y="22"/>
                    </a:lnTo>
                    <a:lnTo>
                      <a:pt x="144" y="24"/>
                    </a:lnTo>
                    <a:lnTo>
                      <a:pt x="147" y="24"/>
                    </a:lnTo>
                    <a:lnTo>
                      <a:pt x="147" y="26"/>
                    </a:lnTo>
                    <a:lnTo>
                      <a:pt x="149" y="26"/>
                    </a:lnTo>
                    <a:lnTo>
                      <a:pt x="151" y="28"/>
                    </a:lnTo>
                    <a:lnTo>
                      <a:pt x="151" y="30"/>
                    </a:lnTo>
                    <a:lnTo>
                      <a:pt x="153" y="30"/>
                    </a:lnTo>
                    <a:lnTo>
                      <a:pt x="155" y="32"/>
                    </a:lnTo>
                    <a:lnTo>
                      <a:pt x="157" y="32"/>
                    </a:lnTo>
                    <a:lnTo>
                      <a:pt x="157" y="34"/>
                    </a:lnTo>
                    <a:lnTo>
                      <a:pt x="159" y="34"/>
                    </a:lnTo>
                    <a:lnTo>
                      <a:pt x="159" y="36"/>
                    </a:lnTo>
                    <a:lnTo>
                      <a:pt x="161" y="36"/>
                    </a:lnTo>
                    <a:lnTo>
                      <a:pt x="161" y="38"/>
                    </a:lnTo>
                    <a:lnTo>
                      <a:pt x="163" y="38"/>
                    </a:lnTo>
                    <a:lnTo>
                      <a:pt x="165" y="40"/>
                    </a:lnTo>
                    <a:lnTo>
                      <a:pt x="165" y="44"/>
                    </a:lnTo>
                    <a:lnTo>
                      <a:pt x="165" y="46"/>
                    </a:lnTo>
                    <a:lnTo>
                      <a:pt x="165" y="48"/>
                    </a:lnTo>
                    <a:lnTo>
                      <a:pt x="165" y="50"/>
                    </a:lnTo>
                    <a:lnTo>
                      <a:pt x="165" y="52"/>
                    </a:lnTo>
                    <a:lnTo>
                      <a:pt x="165" y="54"/>
                    </a:lnTo>
                    <a:lnTo>
                      <a:pt x="163" y="54"/>
                    </a:lnTo>
                    <a:lnTo>
                      <a:pt x="163" y="56"/>
                    </a:lnTo>
                    <a:lnTo>
                      <a:pt x="163" y="58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59" y="60"/>
                    </a:lnTo>
                    <a:lnTo>
                      <a:pt x="157" y="60"/>
                    </a:lnTo>
                    <a:lnTo>
                      <a:pt x="155" y="60"/>
                    </a:lnTo>
                    <a:lnTo>
                      <a:pt x="153" y="60"/>
                    </a:lnTo>
                    <a:lnTo>
                      <a:pt x="153" y="62"/>
                    </a:lnTo>
                    <a:lnTo>
                      <a:pt x="151" y="62"/>
                    </a:lnTo>
                    <a:lnTo>
                      <a:pt x="149" y="62"/>
                    </a:lnTo>
                    <a:lnTo>
                      <a:pt x="147" y="64"/>
                    </a:lnTo>
                    <a:lnTo>
                      <a:pt x="144" y="64"/>
                    </a:lnTo>
                    <a:lnTo>
                      <a:pt x="147" y="66"/>
                    </a:lnTo>
                    <a:lnTo>
                      <a:pt x="147" y="68"/>
                    </a:lnTo>
                    <a:lnTo>
                      <a:pt x="147" y="70"/>
                    </a:lnTo>
                    <a:lnTo>
                      <a:pt x="147" y="72"/>
                    </a:lnTo>
                    <a:lnTo>
                      <a:pt x="147" y="74"/>
                    </a:lnTo>
                    <a:lnTo>
                      <a:pt x="149" y="76"/>
                    </a:lnTo>
                    <a:lnTo>
                      <a:pt x="149" y="78"/>
                    </a:lnTo>
                    <a:lnTo>
                      <a:pt x="149" y="80"/>
                    </a:lnTo>
                    <a:lnTo>
                      <a:pt x="149" y="82"/>
                    </a:lnTo>
                    <a:lnTo>
                      <a:pt x="149" y="84"/>
                    </a:lnTo>
                    <a:lnTo>
                      <a:pt x="149" y="86"/>
                    </a:lnTo>
                    <a:lnTo>
                      <a:pt x="149" y="92"/>
                    </a:lnTo>
                    <a:lnTo>
                      <a:pt x="149" y="94"/>
                    </a:lnTo>
                    <a:lnTo>
                      <a:pt x="149" y="96"/>
                    </a:lnTo>
                    <a:lnTo>
                      <a:pt x="149" y="98"/>
                    </a:lnTo>
                    <a:lnTo>
                      <a:pt x="149" y="100"/>
                    </a:lnTo>
                    <a:lnTo>
                      <a:pt x="149" y="102"/>
                    </a:lnTo>
                    <a:lnTo>
                      <a:pt x="149" y="104"/>
                    </a:lnTo>
                    <a:lnTo>
                      <a:pt x="147" y="106"/>
                    </a:lnTo>
                    <a:lnTo>
                      <a:pt x="147" y="108"/>
                    </a:lnTo>
                    <a:lnTo>
                      <a:pt x="147" y="108"/>
                    </a:lnTo>
                    <a:lnTo>
                      <a:pt x="147" y="110"/>
                    </a:lnTo>
                    <a:lnTo>
                      <a:pt x="147" y="112"/>
                    </a:lnTo>
                    <a:lnTo>
                      <a:pt x="147" y="114"/>
                    </a:lnTo>
                    <a:lnTo>
                      <a:pt x="147" y="116"/>
                    </a:lnTo>
                    <a:lnTo>
                      <a:pt x="149" y="116"/>
                    </a:lnTo>
                    <a:lnTo>
                      <a:pt x="149" y="118"/>
                    </a:lnTo>
                    <a:lnTo>
                      <a:pt x="149" y="120"/>
                    </a:lnTo>
                    <a:lnTo>
                      <a:pt x="149" y="122"/>
                    </a:lnTo>
                    <a:lnTo>
                      <a:pt x="149" y="124"/>
                    </a:lnTo>
                    <a:lnTo>
                      <a:pt x="147" y="124"/>
                    </a:lnTo>
                    <a:lnTo>
                      <a:pt x="144" y="124"/>
                    </a:lnTo>
                    <a:lnTo>
                      <a:pt x="144" y="126"/>
                    </a:lnTo>
                    <a:lnTo>
                      <a:pt x="142" y="126"/>
                    </a:lnTo>
                    <a:lnTo>
                      <a:pt x="140" y="126"/>
                    </a:lnTo>
                    <a:lnTo>
                      <a:pt x="140" y="128"/>
                    </a:lnTo>
                    <a:lnTo>
                      <a:pt x="140" y="130"/>
                    </a:lnTo>
                    <a:lnTo>
                      <a:pt x="138" y="130"/>
                    </a:lnTo>
                    <a:lnTo>
                      <a:pt x="140" y="132"/>
                    </a:lnTo>
                    <a:lnTo>
                      <a:pt x="140" y="134"/>
                    </a:lnTo>
                    <a:lnTo>
                      <a:pt x="140" y="136"/>
                    </a:lnTo>
                    <a:lnTo>
                      <a:pt x="140" y="138"/>
                    </a:lnTo>
                    <a:lnTo>
                      <a:pt x="138" y="138"/>
                    </a:lnTo>
                    <a:lnTo>
                      <a:pt x="140" y="136"/>
                    </a:lnTo>
                    <a:lnTo>
                      <a:pt x="138" y="136"/>
                    </a:lnTo>
                    <a:lnTo>
                      <a:pt x="136" y="136"/>
                    </a:lnTo>
                    <a:lnTo>
                      <a:pt x="134" y="138"/>
                    </a:lnTo>
                    <a:lnTo>
                      <a:pt x="130" y="140"/>
                    </a:lnTo>
                    <a:lnTo>
                      <a:pt x="128" y="142"/>
                    </a:lnTo>
                    <a:lnTo>
                      <a:pt x="124" y="142"/>
                    </a:lnTo>
                    <a:lnTo>
                      <a:pt x="122" y="146"/>
                    </a:lnTo>
                    <a:lnTo>
                      <a:pt x="122" y="148"/>
                    </a:lnTo>
                    <a:lnTo>
                      <a:pt x="120" y="148"/>
                    </a:lnTo>
                    <a:lnTo>
                      <a:pt x="116" y="144"/>
                    </a:lnTo>
                    <a:lnTo>
                      <a:pt x="114" y="142"/>
                    </a:lnTo>
                    <a:lnTo>
                      <a:pt x="112" y="142"/>
                    </a:lnTo>
                    <a:lnTo>
                      <a:pt x="110" y="140"/>
                    </a:lnTo>
                    <a:lnTo>
                      <a:pt x="108" y="140"/>
                    </a:lnTo>
                    <a:lnTo>
                      <a:pt x="106" y="138"/>
                    </a:lnTo>
                    <a:lnTo>
                      <a:pt x="98" y="132"/>
                    </a:lnTo>
                    <a:lnTo>
                      <a:pt x="94" y="130"/>
                    </a:lnTo>
                    <a:lnTo>
                      <a:pt x="92" y="128"/>
                    </a:lnTo>
                    <a:lnTo>
                      <a:pt x="88" y="126"/>
                    </a:lnTo>
                    <a:lnTo>
                      <a:pt x="86" y="126"/>
                    </a:lnTo>
                    <a:lnTo>
                      <a:pt x="84" y="126"/>
                    </a:lnTo>
                    <a:lnTo>
                      <a:pt x="82" y="126"/>
                    </a:lnTo>
                    <a:lnTo>
                      <a:pt x="80" y="126"/>
                    </a:lnTo>
                    <a:lnTo>
                      <a:pt x="80" y="128"/>
                    </a:lnTo>
                    <a:lnTo>
                      <a:pt x="78" y="128"/>
                    </a:lnTo>
                    <a:lnTo>
                      <a:pt x="76" y="130"/>
                    </a:lnTo>
                    <a:lnTo>
                      <a:pt x="72" y="130"/>
                    </a:lnTo>
                    <a:lnTo>
                      <a:pt x="70" y="130"/>
                    </a:lnTo>
                    <a:lnTo>
                      <a:pt x="68" y="128"/>
                    </a:lnTo>
                    <a:lnTo>
                      <a:pt x="68" y="124"/>
                    </a:lnTo>
                    <a:lnTo>
                      <a:pt x="66" y="124"/>
                    </a:lnTo>
                    <a:lnTo>
                      <a:pt x="64" y="122"/>
                    </a:lnTo>
                    <a:lnTo>
                      <a:pt x="64" y="120"/>
                    </a:lnTo>
                    <a:lnTo>
                      <a:pt x="62" y="120"/>
                    </a:lnTo>
                    <a:lnTo>
                      <a:pt x="62" y="118"/>
                    </a:lnTo>
                    <a:lnTo>
                      <a:pt x="62" y="116"/>
                    </a:lnTo>
                    <a:lnTo>
                      <a:pt x="64" y="116"/>
                    </a:lnTo>
                    <a:lnTo>
                      <a:pt x="64" y="114"/>
                    </a:lnTo>
                    <a:lnTo>
                      <a:pt x="66" y="114"/>
                    </a:lnTo>
                    <a:lnTo>
                      <a:pt x="66" y="112"/>
                    </a:lnTo>
                    <a:lnTo>
                      <a:pt x="66" y="110"/>
                    </a:lnTo>
                    <a:lnTo>
                      <a:pt x="66" y="108"/>
                    </a:lnTo>
                    <a:lnTo>
                      <a:pt x="64" y="108"/>
                    </a:lnTo>
                    <a:lnTo>
                      <a:pt x="62" y="108"/>
                    </a:lnTo>
                    <a:lnTo>
                      <a:pt x="62" y="106"/>
                    </a:lnTo>
                    <a:lnTo>
                      <a:pt x="62" y="104"/>
                    </a:lnTo>
                    <a:lnTo>
                      <a:pt x="62" y="102"/>
                    </a:lnTo>
                    <a:lnTo>
                      <a:pt x="60" y="100"/>
                    </a:lnTo>
                    <a:lnTo>
                      <a:pt x="60" y="98"/>
                    </a:lnTo>
                    <a:lnTo>
                      <a:pt x="60" y="100"/>
                    </a:lnTo>
                    <a:lnTo>
                      <a:pt x="60" y="98"/>
                    </a:lnTo>
                    <a:lnTo>
                      <a:pt x="60" y="96"/>
                    </a:lnTo>
                    <a:lnTo>
                      <a:pt x="58" y="96"/>
                    </a:lnTo>
                    <a:lnTo>
                      <a:pt x="58" y="94"/>
                    </a:lnTo>
                    <a:lnTo>
                      <a:pt x="58" y="92"/>
                    </a:lnTo>
                    <a:lnTo>
                      <a:pt x="58" y="88"/>
                    </a:lnTo>
                    <a:lnTo>
                      <a:pt x="54" y="88"/>
                    </a:lnTo>
                    <a:lnTo>
                      <a:pt x="50" y="92"/>
                    </a:lnTo>
                    <a:lnTo>
                      <a:pt x="48" y="92"/>
                    </a:lnTo>
                    <a:lnTo>
                      <a:pt x="48" y="94"/>
                    </a:lnTo>
                    <a:lnTo>
                      <a:pt x="48" y="94"/>
                    </a:lnTo>
                    <a:lnTo>
                      <a:pt x="48" y="96"/>
                    </a:lnTo>
                    <a:lnTo>
                      <a:pt x="46" y="96"/>
                    </a:lnTo>
                    <a:lnTo>
                      <a:pt x="46" y="98"/>
                    </a:lnTo>
                    <a:lnTo>
                      <a:pt x="46" y="96"/>
                    </a:lnTo>
                    <a:lnTo>
                      <a:pt x="44" y="98"/>
                    </a:lnTo>
                    <a:lnTo>
                      <a:pt x="44" y="96"/>
                    </a:lnTo>
                    <a:lnTo>
                      <a:pt x="42" y="98"/>
                    </a:lnTo>
                    <a:lnTo>
                      <a:pt x="38" y="94"/>
                    </a:lnTo>
                    <a:lnTo>
                      <a:pt x="38" y="92"/>
                    </a:lnTo>
                    <a:lnTo>
                      <a:pt x="38" y="90"/>
                    </a:lnTo>
                    <a:lnTo>
                      <a:pt x="36" y="90"/>
                    </a:lnTo>
                    <a:lnTo>
                      <a:pt x="36" y="88"/>
                    </a:lnTo>
                    <a:lnTo>
                      <a:pt x="36" y="86"/>
                    </a:lnTo>
                    <a:lnTo>
                      <a:pt x="34" y="86"/>
                    </a:lnTo>
                    <a:lnTo>
                      <a:pt x="32" y="84"/>
                    </a:lnTo>
                    <a:lnTo>
                      <a:pt x="32" y="82"/>
                    </a:lnTo>
                    <a:lnTo>
                      <a:pt x="32" y="80"/>
                    </a:lnTo>
                    <a:lnTo>
                      <a:pt x="30" y="80"/>
                    </a:lnTo>
                    <a:lnTo>
                      <a:pt x="30" y="78"/>
                    </a:lnTo>
                    <a:lnTo>
                      <a:pt x="28" y="78"/>
                    </a:lnTo>
                    <a:lnTo>
                      <a:pt x="26" y="76"/>
                    </a:lnTo>
                    <a:lnTo>
                      <a:pt x="24" y="76"/>
                    </a:lnTo>
                    <a:lnTo>
                      <a:pt x="26" y="74"/>
                    </a:lnTo>
                    <a:lnTo>
                      <a:pt x="24" y="74"/>
                    </a:lnTo>
                    <a:lnTo>
                      <a:pt x="24" y="72"/>
                    </a:lnTo>
                    <a:lnTo>
                      <a:pt x="24" y="70"/>
                    </a:lnTo>
                    <a:lnTo>
                      <a:pt x="24" y="68"/>
                    </a:lnTo>
                    <a:lnTo>
                      <a:pt x="24" y="66"/>
                    </a:lnTo>
                    <a:lnTo>
                      <a:pt x="22" y="64"/>
                    </a:lnTo>
                    <a:lnTo>
                      <a:pt x="22" y="62"/>
                    </a:lnTo>
                    <a:lnTo>
                      <a:pt x="20" y="60"/>
                    </a:lnTo>
                    <a:lnTo>
                      <a:pt x="18" y="60"/>
                    </a:lnTo>
                    <a:lnTo>
                      <a:pt x="16" y="60"/>
                    </a:lnTo>
                    <a:lnTo>
                      <a:pt x="14" y="60"/>
                    </a:lnTo>
                    <a:lnTo>
                      <a:pt x="12" y="58"/>
                    </a:lnTo>
                    <a:lnTo>
                      <a:pt x="12" y="56"/>
                    </a:lnTo>
                    <a:lnTo>
                      <a:pt x="12" y="54"/>
                    </a:lnTo>
                    <a:lnTo>
                      <a:pt x="8" y="54"/>
                    </a:lnTo>
                    <a:lnTo>
                      <a:pt x="4" y="52"/>
                    </a:lnTo>
                    <a:lnTo>
                      <a:pt x="2" y="52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0" y="50"/>
                    </a:lnTo>
                    <a:lnTo>
                      <a:pt x="0" y="48"/>
                    </a:lnTo>
                    <a:lnTo>
                      <a:pt x="0" y="46"/>
                    </a:lnTo>
                    <a:lnTo>
                      <a:pt x="2" y="44"/>
                    </a:lnTo>
                    <a:lnTo>
                      <a:pt x="4" y="42"/>
                    </a:lnTo>
                    <a:lnTo>
                      <a:pt x="4" y="38"/>
                    </a:lnTo>
                    <a:lnTo>
                      <a:pt x="6" y="38"/>
                    </a:lnTo>
                    <a:lnTo>
                      <a:pt x="10" y="30"/>
                    </a:lnTo>
                    <a:lnTo>
                      <a:pt x="12" y="26"/>
                    </a:lnTo>
                    <a:lnTo>
                      <a:pt x="14" y="26"/>
                    </a:lnTo>
                    <a:lnTo>
                      <a:pt x="16" y="24"/>
                    </a:lnTo>
                    <a:lnTo>
                      <a:pt x="14" y="22"/>
                    </a:lnTo>
                    <a:lnTo>
                      <a:pt x="14" y="20"/>
                    </a:lnTo>
                    <a:lnTo>
                      <a:pt x="16" y="18"/>
                    </a:lnTo>
                    <a:lnTo>
                      <a:pt x="18" y="18"/>
                    </a:lnTo>
                    <a:lnTo>
                      <a:pt x="20" y="18"/>
                    </a:lnTo>
                    <a:lnTo>
                      <a:pt x="22" y="18"/>
                    </a:lnTo>
                    <a:lnTo>
                      <a:pt x="22" y="16"/>
                    </a:lnTo>
                    <a:lnTo>
                      <a:pt x="24" y="16"/>
                    </a:lnTo>
                    <a:lnTo>
                      <a:pt x="26" y="14"/>
                    </a:lnTo>
                    <a:lnTo>
                      <a:pt x="26" y="12"/>
                    </a:lnTo>
                    <a:lnTo>
                      <a:pt x="28" y="12"/>
                    </a:lnTo>
                    <a:lnTo>
                      <a:pt x="28" y="12"/>
                    </a:lnTo>
                    <a:lnTo>
                      <a:pt x="30" y="10"/>
                    </a:lnTo>
                    <a:lnTo>
                      <a:pt x="32" y="8"/>
                    </a:lnTo>
                    <a:lnTo>
                      <a:pt x="34" y="10"/>
                    </a:lnTo>
                    <a:lnTo>
                      <a:pt x="36" y="12"/>
                    </a:lnTo>
                    <a:lnTo>
                      <a:pt x="38" y="10"/>
                    </a:lnTo>
                    <a:lnTo>
                      <a:pt x="40" y="12"/>
                    </a:lnTo>
                    <a:lnTo>
                      <a:pt x="42" y="12"/>
                    </a:lnTo>
                    <a:lnTo>
                      <a:pt x="40" y="14"/>
                    </a:lnTo>
                    <a:lnTo>
                      <a:pt x="42" y="14"/>
                    </a:lnTo>
                    <a:lnTo>
                      <a:pt x="42" y="16"/>
                    </a:lnTo>
                    <a:lnTo>
                      <a:pt x="44" y="18"/>
                    </a:lnTo>
                    <a:lnTo>
                      <a:pt x="44" y="20"/>
                    </a:lnTo>
                    <a:lnTo>
                      <a:pt x="46" y="22"/>
                    </a:lnTo>
                    <a:lnTo>
                      <a:pt x="48" y="22"/>
                    </a:lnTo>
                    <a:lnTo>
                      <a:pt x="48" y="18"/>
                    </a:lnTo>
                    <a:lnTo>
                      <a:pt x="52" y="16"/>
                    </a:lnTo>
                    <a:lnTo>
                      <a:pt x="54" y="16"/>
                    </a:lnTo>
                    <a:lnTo>
                      <a:pt x="56" y="16"/>
                    </a:lnTo>
                    <a:lnTo>
                      <a:pt x="62" y="20"/>
                    </a:lnTo>
                    <a:lnTo>
                      <a:pt x="66" y="22"/>
                    </a:lnTo>
                    <a:lnTo>
                      <a:pt x="64" y="26"/>
                    </a:lnTo>
                    <a:lnTo>
                      <a:pt x="62" y="26"/>
                    </a:lnTo>
                    <a:lnTo>
                      <a:pt x="64" y="32"/>
                    </a:lnTo>
                    <a:lnTo>
                      <a:pt x="66" y="32"/>
                    </a:lnTo>
                    <a:lnTo>
                      <a:pt x="68" y="34"/>
                    </a:lnTo>
                    <a:lnTo>
                      <a:pt x="70" y="34"/>
                    </a:lnTo>
                    <a:lnTo>
                      <a:pt x="74" y="32"/>
                    </a:lnTo>
                    <a:lnTo>
                      <a:pt x="74" y="28"/>
                    </a:lnTo>
                    <a:lnTo>
                      <a:pt x="72" y="28"/>
                    </a:lnTo>
                    <a:lnTo>
                      <a:pt x="70" y="24"/>
                    </a:lnTo>
                    <a:lnTo>
                      <a:pt x="70" y="22"/>
                    </a:lnTo>
                    <a:lnTo>
                      <a:pt x="70" y="20"/>
                    </a:lnTo>
                    <a:lnTo>
                      <a:pt x="70" y="18"/>
                    </a:lnTo>
                    <a:lnTo>
                      <a:pt x="70" y="14"/>
                    </a:lnTo>
                    <a:lnTo>
                      <a:pt x="66" y="14"/>
                    </a:lnTo>
                    <a:lnTo>
                      <a:pt x="64" y="12"/>
                    </a:lnTo>
                    <a:lnTo>
                      <a:pt x="66" y="12"/>
                    </a:lnTo>
                    <a:lnTo>
                      <a:pt x="68" y="10"/>
                    </a:lnTo>
                    <a:lnTo>
                      <a:pt x="68" y="8"/>
                    </a:lnTo>
                    <a:lnTo>
                      <a:pt x="68" y="6"/>
                    </a:lnTo>
                    <a:lnTo>
                      <a:pt x="70" y="6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78" y="8"/>
                    </a:lnTo>
                    <a:lnTo>
                      <a:pt x="78" y="10"/>
                    </a:lnTo>
                    <a:lnTo>
                      <a:pt x="80" y="10"/>
                    </a:lnTo>
                    <a:lnTo>
                      <a:pt x="82" y="8"/>
                    </a:lnTo>
                    <a:lnTo>
                      <a:pt x="84" y="6"/>
                    </a:lnTo>
                    <a:lnTo>
                      <a:pt x="84" y="4"/>
                    </a:lnTo>
                    <a:lnTo>
                      <a:pt x="86" y="4"/>
                    </a:lnTo>
                    <a:lnTo>
                      <a:pt x="86" y="2"/>
                    </a:lnTo>
                    <a:lnTo>
                      <a:pt x="88" y="2"/>
                    </a:lnTo>
                    <a:lnTo>
                      <a:pt x="90" y="0"/>
                    </a:lnTo>
                    <a:lnTo>
                      <a:pt x="96" y="4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  <p:sp>
            <p:nvSpPr>
              <p:cNvPr id="7" name="Freeform 70">
                <a:extLst>
                  <a:ext uri="{FF2B5EF4-FFF2-40B4-BE49-F238E27FC236}">
                    <a16:creationId xmlns:a16="http://schemas.microsoft.com/office/drawing/2014/main" id="{589B51AE-859E-C947-38D3-A5CEEDAF93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73999" y="4789969"/>
                <a:ext cx="133589" cy="143866"/>
              </a:xfrm>
              <a:custGeom>
                <a:avLst/>
                <a:gdLst>
                  <a:gd name="T0" fmla="*/ 118 w 130"/>
                  <a:gd name="T1" fmla="*/ 114 h 140"/>
                  <a:gd name="T2" fmla="*/ 126 w 130"/>
                  <a:gd name="T3" fmla="*/ 102 h 140"/>
                  <a:gd name="T4" fmla="*/ 130 w 130"/>
                  <a:gd name="T5" fmla="*/ 92 h 140"/>
                  <a:gd name="T6" fmla="*/ 104 w 130"/>
                  <a:gd name="T7" fmla="*/ 102 h 140"/>
                  <a:gd name="T8" fmla="*/ 108 w 130"/>
                  <a:gd name="T9" fmla="*/ 92 h 140"/>
                  <a:gd name="T10" fmla="*/ 78 w 130"/>
                  <a:gd name="T11" fmla="*/ 26 h 140"/>
                  <a:gd name="T12" fmla="*/ 82 w 130"/>
                  <a:gd name="T13" fmla="*/ 32 h 140"/>
                  <a:gd name="T14" fmla="*/ 88 w 130"/>
                  <a:gd name="T15" fmla="*/ 38 h 140"/>
                  <a:gd name="T16" fmla="*/ 94 w 130"/>
                  <a:gd name="T17" fmla="*/ 46 h 140"/>
                  <a:gd name="T18" fmla="*/ 98 w 130"/>
                  <a:gd name="T19" fmla="*/ 42 h 140"/>
                  <a:gd name="T20" fmla="*/ 108 w 130"/>
                  <a:gd name="T21" fmla="*/ 36 h 140"/>
                  <a:gd name="T22" fmla="*/ 110 w 130"/>
                  <a:gd name="T23" fmla="*/ 46 h 140"/>
                  <a:gd name="T24" fmla="*/ 112 w 130"/>
                  <a:gd name="T25" fmla="*/ 52 h 140"/>
                  <a:gd name="T26" fmla="*/ 116 w 130"/>
                  <a:gd name="T27" fmla="*/ 58 h 140"/>
                  <a:gd name="T28" fmla="*/ 112 w 130"/>
                  <a:gd name="T29" fmla="*/ 64 h 140"/>
                  <a:gd name="T30" fmla="*/ 116 w 130"/>
                  <a:gd name="T31" fmla="*/ 72 h 140"/>
                  <a:gd name="T32" fmla="*/ 112 w 130"/>
                  <a:gd name="T33" fmla="*/ 80 h 140"/>
                  <a:gd name="T34" fmla="*/ 98 w 130"/>
                  <a:gd name="T35" fmla="*/ 90 h 140"/>
                  <a:gd name="T36" fmla="*/ 92 w 130"/>
                  <a:gd name="T37" fmla="*/ 100 h 140"/>
                  <a:gd name="T38" fmla="*/ 96 w 130"/>
                  <a:gd name="T39" fmla="*/ 110 h 140"/>
                  <a:gd name="T40" fmla="*/ 100 w 130"/>
                  <a:gd name="T41" fmla="*/ 132 h 140"/>
                  <a:gd name="T42" fmla="*/ 92 w 130"/>
                  <a:gd name="T43" fmla="*/ 128 h 140"/>
                  <a:gd name="T44" fmla="*/ 82 w 130"/>
                  <a:gd name="T45" fmla="*/ 126 h 140"/>
                  <a:gd name="T46" fmla="*/ 74 w 130"/>
                  <a:gd name="T47" fmla="*/ 128 h 140"/>
                  <a:gd name="T48" fmla="*/ 68 w 130"/>
                  <a:gd name="T49" fmla="*/ 128 h 140"/>
                  <a:gd name="T50" fmla="*/ 58 w 130"/>
                  <a:gd name="T51" fmla="*/ 128 h 140"/>
                  <a:gd name="T52" fmla="*/ 68 w 130"/>
                  <a:gd name="T53" fmla="*/ 134 h 140"/>
                  <a:gd name="T54" fmla="*/ 56 w 130"/>
                  <a:gd name="T55" fmla="*/ 136 h 140"/>
                  <a:gd name="T56" fmla="*/ 46 w 130"/>
                  <a:gd name="T57" fmla="*/ 138 h 140"/>
                  <a:gd name="T58" fmla="*/ 34 w 130"/>
                  <a:gd name="T59" fmla="*/ 140 h 140"/>
                  <a:gd name="T60" fmla="*/ 22 w 130"/>
                  <a:gd name="T61" fmla="*/ 138 h 140"/>
                  <a:gd name="T62" fmla="*/ 26 w 130"/>
                  <a:gd name="T63" fmla="*/ 130 h 140"/>
                  <a:gd name="T64" fmla="*/ 26 w 130"/>
                  <a:gd name="T65" fmla="*/ 128 h 140"/>
                  <a:gd name="T66" fmla="*/ 20 w 130"/>
                  <a:gd name="T67" fmla="*/ 116 h 140"/>
                  <a:gd name="T68" fmla="*/ 8 w 130"/>
                  <a:gd name="T69" fmla="*/ 110 h 140"/>
                  <a:gd name="T70" fmla="*/ 0 w 130"/>
                  <a:gd name="T71" fmla="*/ 102 h 140"/>
                  <a:gd name="T72" fmla="*/ 2 w 130"/>
                  <a:gd name="T73" fmla="*/ 88 h 140"/>
                  <a:gd name="T74" fmla="*/ 2 w 130"/>
                  <a:gd name="T75" fmla="*/ 80 h 140"/>
                  <a:gd name="T76" fmla="*/ 10 w 130"/>
                  <a:gd name="T77" fmla="*/ 74 h 140"/>
                  <a:gd name="T78" fmla="*/ 12 w 130"/>
                  <a:gd name="T79" fmla="*/ 66 h 140"/>
                  <a:gd name="T80" fmla="*/ 22 w 130"/>
                  <a:gd name="T81" fmla="*/ 62 h 140"/>
                  <a:gd name="T82" fmla="*/ 18 w 130"/>
                  <a:gd name="T83" fmla="*/ 56 h 140"/>
                  <a:gd name="T84" fmla="*/ 14 w 130"/>
                  <a:gd name="T85" fmla="*/ 48 h 140"/>
                  <a:gd name="T86" fmla="*/ 20 w 130"/>
                  <a:gd name="T87" fmla="*/ 42 h 140"/>
                  <a:gd name="T88" fmla="*/ 24 w 130"/>
                  <a:gd name="T89" fmla="*/ 36 h 140"/>
                  <a:gd name="T90" fmla="*/ 30 w 130"/>
                  <a:gd name="T91" fmla="*/ 28 h 140"/>
                  <a:gd name="T92" fmla="*/ 38 w 130"/>
                  <a:gd name="T93" fmla="*/ 26 h 140"/>
                  <a:gd name="T94" fmla="*/ 44 w 130"/>
                  <a:gd name="T95" fmla="*/ 26 h 140"/>
                  <a:gd name="T96" fmla="*/ 48 w 130"/>
                  <a:gd name="T97" fmla="*/ 14 h 140"/>
                  <a:gd name="T98" fmla="*/ 50 w 130"/>
                  <a:gd name="T99" fmla="*/ 6 h 140"/>
                  <a:gd name="T100" fmla="*/ 58 w 130"/>
                  <a:gd name="T101" fmla="*/ 2 h 140"/>
                  <a:gd name="T102" fmla="*/ 66 w 130"/>
                  <a:gd name="T103" fmla="*/ 8 h 140"/>
                  <a:gd name="T104" fmla="*/ 74 w 130"/>
                  <a:gd name="T105" fmla="*/ 14 h 140"/>
                  <a:gd name="T106" fmla="*/ 76 w 130"/>
                  <a:gd name="T107" fmla="*/ 22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30" h="140">
                    <a:moveTo>
                      <a:pt x="118" y="116"/>
                    </a:moveTo>
                    <a:lnTo>
                      <a:pt x="114" y="118"/>
                    </a:lnTo>
                    <a:lnTo>
                      <a:pt x="110" y="114"/>
                    </a:lnTo>
                    <a:lnTo>
                      <a:pt x="112" y="112"/>
                    </a:lnTo>
                    <a:lnTo>
                      <a:pt x="118" y="114"/>
                    </a:lnTo>
                    <a:lnTo>
                      <a:pt x="118" y="116"/>
                    </a:lnTo>
                    <a:close/>
                    <a:moveTo>
                      <a:pt x="130" y="104"/>
                    </a:moveTo>
                    <a:lnTo>
                      <a:pt x="130" y="104"/>
                    </a:lnTo>
                    <a:lnTo>
                      <a:pt x="128" y="104"/>
                    </a:lnTo>
                    <a:lnTo>
                      <a:pt x="126" y="102"/>
                    </a:lnTo>
                    <a:lnTo>
                      <a:pt x="130" y="102"/>
                    </a:lnTo>
                    <a:lnTo>
                      <a:pt x="128" y="98"/>
                    </a:lnTo>
                    <a:lnTo>
                      <a:pt x="130" y="96"/>
                    </a:lnTo>
                    <a:lnTo>
                      <a:pt x="130" y="94"/>
                    </a:lnTo>
                    <a:lnTo>
                      <a:pt x="130" y="92"/>
                    </a:lnTo>
                    <a:lnTo>
                      <a:pt x="130" y="96"/>
                    </a:lnTo>
                    <a:lnTo>
                      <a:pt x="130" y="98"/>
                    </a:lnTo>
                    <a:lnTo>
                      <a:pt x="130" y="104"/>
                    </a:lnTo>
                    <a:lnTo>
                      <a:pt x="130" y="104"/>
                    </a:lnTo>
                    <a:close/>
                    <a:moveTo>
                      <a:pt x="104" y="102"/>
                    </a:moveTo>
                    <a:lnTo>
                      <a:pt x="102" y="102"/>
                    </a:lnTo>
                    <a:lnTo>
                      <a:pt x="100" y="102"/>
                    </a:lnTo>
                    <a:lnTo>
                      <a:pt x="100" y="98"/>
                    </a:lnTo>
                    <a:lnTo>
                      <a:pt x="104" y="96"/>
                    </a:lnTo>
                    <a:lnTo>
                      <a:pt x="108" y="92"/>
                    </a:lnTo>
                    <a:lnTo>
                      <a:pt x="110" y="94"/>
                    </a:lnTo>
                    <a:lnTo>
                      <a:pt x="110" y="98"/>
                    </a:lnTo>
                    <a:lnTo>
                      <a:pt x="110" y="100"/>
                    </a:lnTo>
                    <a:lnTo>
                      <a:pt x="104" y="102"/>
                    </a:lnTo>
                    <a:close/>
                    <a:moveTo>
                      <a:pt x="78" y="26"/>
                    </a:moveTo>
                    <a:lnTo>
                      <a:pt x="80" y="26"/>
                    </a:lnTo>
                    <a:lnTo>
                      <a:pt x="80" y="28"/>
                    </a:lnTo>
                    <a:lnTo>
                      <a:pt x="82" y="28"/>
                    </a:lnTo>
                    <a:lnTo>
                      <a:pt x="82" y="30"/>
                    </a:lnTo>
                    <a:lnTo>
                      <a:pt x="82" y="32"/>
                    </a:lnTo>
                    <a:lnTo>
                      <a:pt x="84" y="34"/>
                    </a:lnTo>
                    <a:lnTo>
                      <a:pt x="86" y="34"/>
                    </a:lnTo>
                    <a:lnTo>
                      <a:pt x="86" y="36"/>
                    </a:lnTo>
                    <a:lnTo>
                      <a:pt x="86" y="38"/>
                    </a:lnTo>
                    <a:lnTo>
                      <a:pt x="88" y="38"/>
                    </a:lnTo>
                    <a:lnTo>
                      <a:pt x="88" y="40"/>
                    </a:lnTo>
                    <a:lnTo>
                      <a:pt x="88" y="42"/>
                    </a:lnTo>
                    <a:lnTo>
                      <a:pt x="92" y="46"/>
                    </a:lnTo>
                    <a:lnTo>
                      <a:pt x="94" y="44"/>
                    </a:lnTo>
                    <a:lnTo>
                      <a:pt x="94" y="46"/>
                    </a:lnTo>
                    <a:lnTo>
                      <a:pt x="96" y="44"/>
                    </a:lnTo>
                    <a:lnTo>
                      <a:pt x="96" y="46"/>
                    </a:lnTo>
                    <a:lnTo>
                      <a:pt x="96" y="44"/>
                    </a:lnTo>
                    <a:lnTo>
                      <a:pt x="98" y="44"/>
                    </a:lnTo>
                    <a:lnTo>
                      <a:pt x="98" y="42"/>
                    </a:lnTo>
                    <a:lnTo>
                      <a:pt x="98" y="42"/>
                    </a:lnTo>
                    <a:lnTo>
                      <a:pt x="98" y="40"/>
                    </a:lnTo>
                    <a:lnTo>
                      <a:pt x="100" y="40"/>
                    </a:lnTo>
                    <a:lnTo>
                      <a:pt x="104" y="36"/>
                    </a:lnTo>
                    <a:lnTo>
                      <a:pt x="108" y="36"/>
                    </a:lnTo>
                    <a:lnTo>
                      <a:pt x="108" y="40"/>
                    </a:lnTo>
                    <a:lnTo>
                      <a:pt x="108" y="42"/>
                    </a:lnTo>
                    <a:lnTo>
                      <a:pt x="108" y="44"/>
                    </a:lnTo>
                    <a:lnTo>
                      <a:pt x="110" y="44"/>
                    </a:lnTo>
                    <a:lnTo>
                      <a:pt x="110" y="46"/>
                    </a:lnTo>
                    <a:lnTo>
                      <a:pt x="110" y="48"/>
                    </a:lnTo>
                    <a:lnTo>
                      <a:pt x="110" y="46"/>
                    </a:lnTo>
                    <a:lnTo>
                      <a:pt x="110" y="48"/>
                    </a:lnTo>
                    <a:lnTo>
                      <a:pt x="112" y="50"/>
                    </a:lnTo>
                    <a:lnTo>
                      <a:pt x="112" y="52"/>
                    </a:lnTo>
                    <a:lnTo>
                      <a:pt x="112" y="54"/>
                    </a:lnTo>
                    <a:lnTo>
                      <a:pt x="112" y="56"/>
                    </a:lnTo>
                    <a:lnTo>
                      <a:pt x="114" y="56"/>
                    </a:lnTo>
                    <a:lnTo>
                      <a:pt x="116" y="56"/>
                    </a:lnTo>
                    <a:lnTo>
                      <a:pt x="116" y="58"/>
                    </a:lnTo>
                    <a:lnTo>
                      <a:pt x="116" y="60"/>
                    </a:lnTo>
                    <a:lnTo>
                      <a:pt x="116" y="62"/>
                    </a:lnTo>
                    <a:lnTo>
                      <a:pt x="114" y="62"/>
                    </a:lnTo>
                    <a:lnTo>
                      <a:pt x="114" y="64"/>
                    </a:lnTo>
                    <a:lnTo>
                      <a:pt x="112" y="64"/>
                    </a:lnTo>
                    <a:lnTo>
                      <a:pt x="112" y="66"/>
                    </a:lnTo>
                    <a:lnTo>
                      <a:pt x="112" y="68"/>
                    </a:lnTo>
                    <a:lnTo>
                      <a:pt x="114" y="68"/>
                    </a:lnTo>
                    <a:lnTo>
                      <a:pt x="114" y="70"/>
                    </a:lnTo>
                    <a:lnTo>
                      <a:pt x="116" y="72"/>
                    </a:lnTo>
                    <a:lnTo>
                      <a:pt x="114" y="74"/>
                    </a:lnTo>
                    <a:lnTo>
                      <a:pt x="114" y="76"/>
                    </a:lnTo>
                    <a:lnTo>
                      <a:pt x="116" y="76"/>
                    </a:lnTo>
                    <a:lnTo>
                      <a:pt x="116" y="78"/>
                    </a:lnTo>
                    <a:lnTo>
                      <a:pt x="112" y="80"/>
                    </a:lnTo>
                    <a:lnTo>
                      <a:pt x="110" y="80"/>
                    </a:lnTo>
                    <a:lnTo>
                      <a:pt x="108" y="84"/>
                    </a:lnTo>
                    <a:lnTo>
                      <a:pt x="104" y="86"/>
                    </a:lnTo>
                    <a:lnTo>
                      <a:pt x="102" y="86"/>
                    </a:lnTo>
                    <a:lnTo>
                      <a:pt x="98" y="90"/>
                    </a:lnTo>
                    <a:lnTo>
                      <a:pt x="98" y="94"/>
                    </a:lnTo>
                    <a:lnTo>
                      <a:pt x="96" y="94"/>
                    </a:lnTo>
                    <a:lnTo>
                      <a:pt x="96" y="96"/>
                    </a:lnTo>
                    <a:lnTo>
                      <a:pt x="94" y="98"/>
                    </a:lnTo>
                    <a:lnTo>
                      <a:pt x="92" y="100"/>
                    </a:lnTo>
                    <a:lnTo>
                      <a:pt x="96" y="104"/>
                    </a:lnTo>
                    <a:lnTo>
                      <a:pt x="96" y="106"/>
                    </a:lnTo>
                    <a:lnTo>
                      <a:pt x="94" y="106"/>
                    </a:lnTo>
                    <a:lnTo>
                      <a:pt x="94" y="110"/>
                    </a:lnTo>
                    <a:lnTo>
                      <a:pt x="96" y="110"/>
                    </a:lnTo>
                    <a:lnTo>
                      <a:pt x="98" y="110"/>
                    </a:lnTo>
                    <a:lnTo>
                      <a:pt x="98" y="116"/>
                    </a:lnTo>
                    <a:lnTo>
                      <a:pt x="102" y="124"/>
                    </a:lnTo>
                    <a:lnTo>
                      <a:pt x="102" y="128"/>
                    </a:lnTo>
                    <a:lnTo>
                      <a:pt x="100" y="132"/>
                    </a:lnTo>
                    <a:lnTo>
                      <a:pt x="98" y="134"/>
                    </a:lnTo>
                    <a:lnTo>
                      <a:pt x="92" y="134"/>
                    </a:lnTo>
                    <a:lnTo>
                      <a:pt x="88" y="132"/>
                    </a:lnTo>
                    <a:lnTo>
                      <a:pt x="90" y="130"/>
                    </a:lnTo>
                    <a:lnTo>
                      <a:pt x="92" y="128"/>
                    </a:lnTo>
                    <a:lnTo>
                      <a:pt x="90" y="126"/>
                    </a:lnTo>
                    <a:lnTo>
                      <a:pt x="88" y="124"/>
                    </a:lnTo>
                    <a:lnTo>
                      <a:pt x="86" y="126"/>
                    </a:lnTo>
                    <a:lnTo>
                      <a:pt x="84" y="124"/>
                    </a:lnTo>
                    <a:lnTo>
                      <a:pt x="82" y="126"/>
                    </a:lnTo>
                    <a:lnTo>
                      <a:pt x="80" y="126"/>
                    </a:lnTo>
                    <a:lnTo>
                      <a:pt x="82" y="130"/>
                    </a:lnTo>
                    <a:lnTo>
                      <a:pt x="80" y="130"/>
                    </a:lnTo>
                    <a:lnTo>
                      <a:pt x="76" y="130"/>
                    </a:lnTo>
                    <a:lnTo>
                      <a:pt x="74" y="128"/>
                    </a:lnTo>
                    <a:lnTo>
                      <a:pt x="72" y="128"/>
                    </a:lnTo>
                    <a:lnTo>
                      <a:pt x="72" y="126"/>
                    </a:lnTo>
                    <a:lnTo>
                      <a:pt x="72" y="128"/>
                    </a:lnTo>
                    <a:lnTo>
                      <a:pt x="70" y="128"/>
                    </a:lnTo>
                    <a:lnTo>
                      <a:pt x="68" y="128"/>
                    </a:lnTo>
                    <a:lnTo>
                      <a:pt x="66" y="128"/>
                    </a:lnTo>
                    <a:lnTo>
                      <a:pt x="64" y="128"/>
                    </a:lnTo>
                    <a:lnTo>
                      <a:pt x="62" y="128"/>
                    </a:lnTo>
                    <a:lnTo>
                      <a:pt x="60" y="128"/>
                    </a:lnTo>
                    <a:lnTo>
                      <a:pt x="58" y="128"/>
                    </a:lnTo>
                    <a:lnTo>
                      <a:pt x="56" y="130"/>
                    </a:lnTo>
                    <a:lnTo>
                      <a:pt x="60" y="130"/>
                    </a:lnTo>
                    <a:lnTo>
                      <a:pt x="62" y="130"/>
                    </a:lnTo>
                    <a:lnTo>
                      <a:pt x="68" y="130"/>
                    </a:lnTo>
                    <a:lnTo>
                      <a:pt x="68" y="134"/>
                    </a:lnTo>
                    <a:lnTo>
                      <a:pt x="66" y="136"/>
                    </a:lnTo>
                    <a:lnTo>
                      <a:pt x="64" y="136"/>
                    </a:lnTo>
                    <a:lnTo>
                      <a:pt x="60" y="136"/>
                    </a:lnTo>
                    <a:lnTo>
                      <a:pt x="58" y="136"/>
                    </a:lnTo>
                    <a:lnTo>
                      <a:pt x="56" y="136"/>
                    </a:lnTo>
                    <a:lnTo>
                      <a:pt x="54" y="136"/>
                    </a:lnTo>
                    <a:lnTo>
                      <a:pt x="52" y="136"/>
                    </a:lnTo>
                    <a:lnTo>
                      <a:pt x="50" y="136"/>
                    </a:lnTo>
                    <a:lnTo>
                      <a:pt x="48" y="136"/>
                    </a:lnTo>
                    <a:lnTo>
                      <a:pt x="46" y="138"/>
                    </a:lnTo>
                    <a:lnTo>
                      <a:pt x="44" y="138"/>
                    </a:lnTo>
                    <a:lnTo>
                      <a:pt x="42" y="138"/>
                    </a:lnTo>
                    <a:lnTo>
                      <a:pt x="40" y="138"/>
                    </a:lnTo>
                    <a:lnTo>
                      <a:pt x="36" y="138"/>
                    </a:lnTo>
                    <a:lnTo>
                      <a:pt x="34" y="140"/>
                    </a:lnTo>
                    <a:lnTo>
                      <a:pt x="32" y="140"/>
                    </a:lnTo>
                    <a:lnTo>
                      <a:pt x="30" y="140"/>
                    </a:lnTo>
                    <a:lnTo>
                      <a:pt x="28" y="140"/>
                    </a:lnTo>
                    <a:lnTo>
                      <a:pt x="26" y="140"/>
                    </a:lnTo>
                    <a:lnTo>
                      <a:pt x="22" y="138"/>
                    </a:lnTo>
                    <a:lnTo>
                      <a:pt x="18" y="136"/>
                    </a:lnTo>
                    <a:lnTo>
                      <a:pt x="18" y="134"/>
                    </a:lnTo>
                    <a:lnTo>
                      <a:pt x="18" y="132"/>
                    </a:lnTo>
                    <a:lnTo>
                      <a:pt x="22" y="130"/>
                    </a:lnTo>
                    <a:lnTo>
                      <a:pt x="26" y="130"/>
                    </a:lnTo>
                    <a:lnTo>
                      <a:pt x="32" y="132"/>
                    </a:lnTo>
                    <a:lnTo>
                      <a:pt x="30" y="130"/>
                    </a:lnTo>
                    <a:lnTo>
                      <a:pt x="32" y="128"/>
                    </a:lnTo>
                    <a:lnTo>
                      <a:pt x="28" y="130"/>
                    </a:lnTo>
                    <a:lnTo>
                      <a:pt x="26" y="128"/>
                    </a:lnTo>
                    <a:lnTo>
                      <a:pt x="26" y="124"/>
                    </a:lnTo>
                    <a:lnTo>
                      <a:pt x="26" y="120"/>
                    </a:lnTo>
                    <a:lnTo>
                      <a:pt x="24" y="120"/>
                    </a:lnTo>
                    <a:lnTo>
                      <a:pt x="24" y="118"/>
                    </a:lnTo>
                    <a:lnTo>
                      <a:pt x="20" y="116"/>
                    </a:lnTo>
                    <a:lnTo>
                      <a:pt x="18" y="114"/>
                    </a:lnTo>
                    <a:lnTo>
                      <a:pt x="16" y="112"/>
                    </a:lnTo>
                    <a:lnTo>
                      <a:pt x="14" y="112"/>
                    </a:lnTo>
                    <a:lnTo>
                      <a:pt x="12" y="112"/>
                    </a:lnTo>
                    <a:lnTo>
                      <a:pt x="8" y="110"/>
                    </a:lnTo>
                    <a:lnTo>
                      <a:pt x="6" y="110"/>
                    </a:lnTo>
                    <a:lnTo>
                      <a:pt x="2" y="108"/>
                    </a:lnTo>
                    <a:lnTo>
                      <a:pt x="2" y="106"/>
                    </a:lnTo>
                    <a:lnTo>
                      <a:pt x="2" y="104"/>
                    </a:lnTo>
                    <a:lnTo>
                      <a:pt x="0" y="102"/>
                    </a:lnTo>
                    <a:lnTo>
                      <a:pt x="0" y="100"/>
                    </a:lnTo>
                    <a:lnTo>
                      <a:pt x="0" y="98"/>
                    </a:lnTo>
                    <a:lnTo>
                      <a:pt x="0" y="94"/>
                    </a:lnTo>
                    <a:lnTo>
                      <a:pt x="0" y="90"/>
                    </a:lnTo>
                    <a:lnTo>
                      <a:pt x="2" y="88"/>
                    </a:lnTo>
                    <a:lnTo>
                      <a:pt x="2" y="86"/>
                    </a:lnTo>
                    <a:lnTo>
                      <a:pt x="2" y="84"/>
                    </a:lnTo>
                    <a:lnTo>
                      <a:pt x="2" y="82"/>
                    </a:lnTo>
                    <a:lnTo>
                      <a:pt x="2" y="82"/>
                    </a:lnTo>
                    <a:lnTo>
                      <a:pt x="2" y="80"/>
                    </a:lnTo>
                    <a:lnTo>
                      <a:pt x="2" y="78"/>
                    </a:lnTo>
                    <a:lnTo>
                      <a:pt x="4" y="78"/>
                    </a:lnTo>
                    <a:lnTo>
                      <a:pt x="6" y="76"/>
                    </a:lnTo>
                    <a:lnTo>
                      <a:pt x="6" y="74"/>
                    </a:lnTo>
                    <a:lnTo>
                      <a:pt x="10" y="74"/>
                    </a:lnTo>
                    <a:lnTo>
                      <a:pt x="8" y="74"/>
                    </a:lnTo>
                    <a:lnTo>
                      <a:pt x="8" y="72"/>
                    </a:lnTo>
                    <a:lnTo>
                      <a:pt x="10" y="72"/>
                    </a:lnTo>
                    <a:lnTo>
                      <a:pt x="10" y="70"/>
                    </a:lnTo>
                    <a:lnTo>
                      <a:pt x="12" y="66"/>
                    </a:lnTo>
                    <a:lnTo>
                      <a:pt x="14" y="64"/>
                    </a:lnTo>
                    <a:lnTo>
                      <a:pt x="16" y="66"/>
                    </a:lnTo>
                    <a:lnTo>
                      <a:pt x="16" y="64"/>
                    </a:lnTo>
                    <a:lnTo>
                      <a:pt x="20" y="60"/>
                    </a:lnTo>
                    <a:lnTo>
                      <a:pt x="22" y="62"/>
                    </a:lnTo>
                    <a:lnTo>
                      <a:pt x="22" y="60"/>
                    </a:lnTo>
                    <a:lnTo>
                      <a:pt x="22" y="58"/>
                    </a:lnTo>
                    <a:lnTo>
                      <a:pt x="22" y="56"/>
                    </a:lnTo>
                    <a:lnTo>
                      <a:pt x="18" y="60"/>
                    </a:lnTo>
                    <a:lnTo>
                      <a:pt x="18" y="56"/>
                    </a:lnTo>
                    <a:lnTo>
                      <a:pt x="16" y="56"/>
                    </a:lnTo>
                    <a:lnTo>
                      <a:pt x="14" y="54"/>
                    </a:lnTo>
                    <a:lnTo>
                      <a:pt x="12" y="52"/>
                    </a:lnTo>
                    <a:lnTo>
                      <a:pt x="12" y="50"/>
                    </a:lnTo>
                    <a:lnTo>
                      <a:pt x="14" y="48"/>
                    </a:lnTo>
                    <a:lnTo>
                      <a:pt x="16" y="48"/>
                    </a:lnTo>
                    <a:lnTo>
                      <a:pt x="16" y="46"/>
                    </a:lnTo>
                    <a:lnTo>
                      <a:pt x="18" y="46"/>
                    </a:lnTo>
                    <a:lnTo>
                      <a:pt x="20" y="44"/>
                    </a:lnTo>
                    <a:lnTo>
                      <a:pt x="20" y="42"/>
                    </a:lnTo>
                    <a:lnTo>
                      <a:pt x="22" y="42"/>
                    </a:lnTo>
                    <a:lnTo>
                      <a:pt x="22" y="40"/>
                    </a:lnTo>
                    <a:lnTo>
                      <a:pt x="24" y="40"/>
                    </a:lnTo>
                    <a:lnTo>
                      <a:pt x="24" y="38"/>
                    </a:lnTo>
                    <a:lnTo>
                      <a:pt x="24" y="36"/>
                    </a:lnTo>
                    <a:lnTo>
                      <a:pt x="26" y="36"/>
                    </a:lnTo>
                    <a:lnTo>
                      <a:pt x="26" y="34"/>
                    </a:lnTo>
                    <a:lnTo>
                      <a:pt x="26" y="32"/>
                    </a:lnTo>
                    <a:lnTo>
                      <a:pt x="28" y="28"/>
                    </a:lnTo>
                    <a:lnTo>
                      <a:pt x="30" y="28"/>
                    </a:lnTo>
                    <a:lnTo>
                      <a:pt x="32" y="28"/>
                    </a:lnTo>
                    <a:lnTo>
                      <a:pt x="34" y="28"/>
                    </a:lnTo>
                    <a:lnTo>
                      <a:pt x="36" y="28"/>
                    </a:lnTo>
                    <a:lnTo>
                      <a:pt x="36" y="26"/>
                    </a:lnTo>
                    <a:lnTo>
                      <a:pt x="38" y="26"/>
                    </a:lnTo>
                    <a:lnTo>
                      <a:pt x="40" y="26"/>
                    </a:lnTo>
                    <a:lnTo>
                      <a:pt x="40" y="28"/>
                    </a:lnTo>
                    <a:lnTo>
                      <a:pt x="44" y="30"/>
                    </a:lnTo>
                    <a:lnTo>
                      <a:pt x="42" y="26"/>
                    </a:lnTo>
                    <a:lnTo>
                      <a:pt x="44" y="26"/>
                    </a:lnTo>
                    <a:lnTo>
                      <a:pt x="46" y="24"/>
                    </a:lnTo>
                    <a:lnTo>
                      <a:pt x="46" y="20"/>
                    </a:lnTo>
                    <a:lnTo>
                      <a:pt x="46" y="16"/>
                    </a:lnTo>
                    <a:lnTo>
                      <a:pt x="48" y="16"/>
                    </a:lnTo>
                    <a:lnTo>
                      <a:pt x="48" y="14"/>
                    </a:lnTo>
                    <a:lnTo>
                      <a:pt x="50" y="12"/>
                    </a:lnTo>
                    <a:lnTo>
                      <a:pt x="50" y="10"/>
                    </a:lnTo>
                    <a:lnTo>
                      <a:pt x="50" y="8"/>
                    </a:lnTo>
                    <a:lnTo>
                      <a:pt x="50" y="8"/>
                    </a:lnTo>
                    <a:lnTo>
                      <a:pt x="50" y="6"/>
                    </a:lnTo>
                    <a:lnTo>
                      <a:pt x="50" y="2"/>
                    </a:lnTo>
                    <a:lnTo>
                      <a:pt x="50" y="2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8" y="2"/>
                    </a:lnTo>
                    <a:lnTo>
                      <a:pt x="62" y="2"/>
                    </a:lnTo>
                    <a:lnTo>
                      <a:pt x="62" y="4"/>
                    </a:lnTo>
                    <a:lnTo>
                      <a:pt x="62" y="6"/>
                    </a:lnTo>
                    <a:lnTo>
                      <a:pt x="64" y="8"/>
                    </a:lnTo>
                    <a:lnTo>
                      <a:pt x="66" y="8"/>
                    </a:lnTo>
                    <a:lnTo>
                      <a:pt x="68" y="8"/>
                    </a:lnTo>
                    <a:lnTo>
                      <a:pt x="70" y="8"/>
                    </a:lnTo>
                    <a:lnTo>
                      <a:pt x="72" y="10"/>
                    </a:lnTo>
                    <a:lnTo>
                      <a:pt x="72" y="12"/>
                    </a:lnTo>
                    <a:lnTo>
                      <a:pt x="74" y="14"/>
                    </a:lnTo>
                    <a:lnTo>
                      <a:pt x="74" y="16"/>
                    </a:lnTo>
                    <a:lnTo>
                      <a:pt x="74" y="18"/>
                    </a:lnTo>
                    <a:lnTo>
                      <a:pt x="74" y="20"/>
                    </a:lnTo>
                    <a:lnTo>
                      <a:pt x="74" y="22"/>
                    </a:lnTo>
                    <a:lnTo>
                      <a:pt x="76" y="22"/>
                    </a:lnTo>
                    <a:lnTo>
                      <a:pt x="74" y="24"/>
                    </a:lnTo>
                    <a:lnTo>
                      <a:pt x="76" y="24"/>
                    </a:lnTo>
                    <a:lnTo>
                      <a:pt x="78" y="26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813B994-C870-10B0-9197-35DFCE5319DA}"/>
                </a:ext>
              </a:extLst>
            </p:cNvPr>
            <p:cNvGrpSpPr/>
            <p:nvPr/>
          </p:nvGrpSpPr>
          <p:grpSpPr>
            <a:xfrm>
              <a:off x="3986331" y="4247390"/>
              <a:ext cx="1404744" cy="678223"/>
              <a:chOff x="3986331" y="4247390"/>
              <a:chExt cx="1404744" cy="678223"/>
            </a:xfrm>
          </p:grpSpPr>
          <p:sp>
            <p:nvSpPr>
              <p:cNvPr id="8" name="Freeform 71">
                <a:extLst>
                  <a:ext uri="{FF2B5EF4-FFF2-40B4-BE49-F238E27FC236}">
                    <a16:creationId xmlns:a16="http://schemas.microsoft.com/office/drawing/2014/main" id="{275E2E69-0910-9402-3714-4BBD0B1D59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6331" y="4667683"/>
                <a:ext cx="73988" cy="155170"/>
              </a:xfrm>
              <a:custGeom>
                <a:avLst/>
                <a:gdLst>
                  <a:gd name="T0" fmla="*/ 72 w 72"/>
                  <a:gd name="T1" fmla="*/ 6 h 151"/>
                  <a:gd name="T2" fmla="*/ 68 w 72"/>
                  <a:gd name="T3" fmla="*/ 14 h 151"/>
                  <a:gd name="T4" fmla="*/ 64 w 72"/>
                  <a:gd name="T5" fmla="*/ 18 h 151"/>
                  <a:gd name="T6" fmla="*/ 62 w 72"/>
                  <a:gd name="T7" fmla="*/ 22 h 151"/>
                  <a:gd name="T8" fmla="*/ 58 w 72"/>
                  <a:gd name="T9" fmla="*/ 28 h 151"/>
                  <a:gd name="T10" fmla="*/ 58 w 72"/>
                  <a:gd name="T11" fmla="*/ 32 h 151"/>
                  <a:gd name="T12" fmla="*/ 56 w 72"/>
                  <a:gd name="T13" fmla="*/ 38 h 151"/>
                  <a:gd name="T14" fmla="*/ 56 w 72"/>
                  <a:gd name="T15" fmla="*/ 45 h 151"/>
                  <a:gd name="T16" fmla="*/ 56 w 72"/>
                  <a:gd name="T17" fmla="*/ 51 h 151"/>
                  <a:gd name="T18" fmla="*/ 56 w 72"/>
                  <a:gd name="T19" fmla="*/ 61 h 151"/>
                  <a:gd name="T20" fmla="*/ 60 w 72"/>
                  <a:gd name="T21" fmla="*/ 65 h 151"/>
                  <a:gd name="T22" fmla="*/ 64 w 72"/>
                  <a:gd name="T23" fmla="*/ 69 h 151"/>
                  <a:gd name="T24" fmla="*/ 68 w 72"/>
                  <a:gd name="T25" fmla="*/ 73 h 151"/>
                  <a:gd name="T26" fmla="*/ 62 w 72"/>
                  <a:gd name="T27" fmla="*/ 79 h 151"/>
                  <a:gd name="T28" fmla="*/ 58 w 72"/>
                  <a:gd name="T29" fmla="*/ 81 h 151"/>
                  <a:gd name="T30" fmla="*/ 54 w 72"/>
                  <a:gd name="T31" fmla="*/ 79 h 151"/>
                  <a:gd name="T32" fmla="*/ 60 w 72"/>
                  <a:gd name="T33" fmla="*/ 75 h 151"/>
                  <a:gd name="T34" fmla="*/ 58 w 72"/>
                  <a:gd name="T35" fmla="*/ 69 h 151"/>
                  <a:gd name="T36" fmla="*/ 54 w 72"/>
                  <a:gd name="T37" fmla="*/ 75 h 151"/>
                  <a:gd name="T38" fmla="*/ 52 w 72"/>
                  <a:gd name="T39" fmla="*/ 79 h 151"/>
                  <a:gd name="T40" fmla="*/ 48 w 72"/>
                  <a:gd name="T41" fmla="*/ 81 h 151"/>
                  <a:gd name="T42" fmla="*/ 48 w 72"/>
                  <a:gd name="T43" fmla="*/ 87 h 151"/>
                  <a:gd name="T44" fmla="*/ 40 w 72"/>
                  <a:gd name="T45" fmla="*/ 101 h 151"/>
                  <a:gd name="T46" fmla="*/ 38 w 72"/>
                  <a:gd name="T47" fmla="*/ 105 h 151"/>
                  <a:gd name="T48" fmla="*/ 34 w 72"/>
                  <a:gd name="T49" fmla="*/ 113 h 151"/>
                  <a:gd name="T50" fmla="*/ 30 w 72"/>
                  <a:gd name="T51" fmla="*/ 123 h 151"/>
                  <a:gd name="T52" fmla="*/ 32 w 72"/>
                  <a:gd name="T53" fmla="*/ 127 h 151"/>
                  <a:gd name="T54" fmla="*/ 30 w 72"/>
                  <a:gd name="T55" fmla="*/ 139 h 151"/>
                  <a:gd name="T56" fmla="*/ 26 w 72"/>
                  <a:gd name="T57" fmla="*/ 141 h 151"/>
                  <a:gd name="T58" fmla="*/ 18 w 72"/>
                  <a:gd name="T59" fmla="*/ 143 h 151"/>
                  <a:gd name="T60" fmla="*/ 10 w 72"/>
                  <a:gd name="T61" fmla="*/ 147 h 151"/>
                  <a:gd name="T62" fmla="*/ 4 w 72"/>
                  <a:gd name="T63" fmla="*/ 151 h 151"/>
                  <a:gd name="T64" fmla="*/ 2 w 72"/>
                  <a:gd name="T65" fmla="*/ 147 h 151"/>
                  <a:gd name="T66" fmla="*/ 0 w 72"/>
                  <a:gd name="T67" fmla="*/ 143 h 151"/>
                  <a:gd name="T68" fmla="*/ 2 w 72"/>
                  <a:gd name="T69" fmla="*/ 133 h 151"/>
                  <a:gd name="T70" fmla="*/ 6 w 72"/>
                  <a:gd name="T71" fmla="*/ 127 h 151"/>
                  <a:gd name="T72" fmla="*/ 4 w 72"/>
                  <a:gd name="T73" fmla="*/ 125 h 151"/>
                  <a:gd name="T74" fmla="*/ 6 w 72"/>
                  <a:gd name="T75" fmla="*/ 119 h 151"/>
                  <a:gd name="T76" fmla="*/ 8 w 72"/>
                  <a:gd name="T77" fmla="*/ 115 h 151"/>
                  <a:gd name="T78" fmla="*/ 6 w 72"/>
                  <a:gd name="T79" fmla="*/ 111 h 151"/>
                  <a:gd name="T80" fmla="*/ 8 w 72"/>
                  <a:gd name="T81" fmla="*/ 103 h 151"/>
                  <a:gd name="T82" fmla="*/ 10 w 72"/>
                  <a:gd name="T83" fmla="*/ 99 h 151"/>
                  <a:gd name="T84" fmla="*/ 14 w 72"/>
                  <a:gd name="T85" fmla="*/ 95 h 151"/>
                  <a:gd name="T86" fmla="*/ 16 w 72"/>
                  <a:gd name="T87" fmla="*/ 89 h 151"/>
                  <a:gd name="T88" fmla="*/ 18 w 72"/>
                  <a:gd name="T89" fmla="*/ 85 h 151"/>
                  <a:gd name="T90" fmla="*/ 24 w 72"/>
                  <a:gd name="T91" fmla="*/ 79 h 151"/>
                  <a:gd name="T92" fmla="*/ 32 w 72"/>
                  <a:gd name="T93" fmla="*/ 63 h 151"/>
                  <a:gd name="T94" fmla="*/ 38 w 72"/>
                  <a:gd name="T95" fmla="*/ 51 h 151"/>
                  <a:gd name="T96" fmla="*/ 42 w 72"/>
                  <a:gd name="T97" fmla="*/ 43 h 151"/>
                  <a:gd name="T98" fmla="*/ 46 w 72"/>
                  <a:gd name="T99" fmla="*/ 30 h 151"/>
                  <a:gd name="T100" fmla="*/ 46 w 72"/>
                  <a:gd name="T101" fmla="*/ 24 h 151"/>
                  <a:gd name="T102" fmla="*/ 56 w 72"/>
                  <a:gd name="T103" fmla="*/ 10 h 151"/>
                  <a:gd name="T104" fmla="*/ 58 w 72"/>
                  <a:gd name="T105" fmla="*/ 2 h 151"/>
                  <a:gd name="T106" fmla="*/ 62 w 72"/>
                  <a:gd name="T107" fmla="*/ 0 h 151"/>
                  <a:gd name="T108" fmla="*/ 66 w 72"/>
                  <a:gd name="T109" fmla="*/ 2 h 151"/>
                  <a:gd name="T110" fmla="*/ 72 w 72"/>
                  <a:gd name="T111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2" h="151">
                    <a:moveTo>
                      <a:pt x="72" y="2"/>
                    </a:moveTo>
                    <a:lnTo>
                      <a:pt x="72" y="4"/>
                    </a:lnTo>
                    <a:lnTo>
                      <a:pt x="72" y="6"/>
                    </a:lnTo>
                    <a:lnTo>
                      <a:pt x="72" y="8"/>
                    </a:lnTo>
                    <a:lnTo>
                      <a:pt x="70" y="10"/>
                    </a:lnTo>
                    <a:lnTo>
                      <a:pt x="68" y="14"/>
                    </a:lnTo>
                    <a:lnTo>
                      <a:pt x="66" y="16"/>
                    </a:lnTo>
                    <a:lnTo>
                      <a:pt x="66" y="18"/>
                    </a:lnTo>
                    <a:lnTo>
                      <a:pt x="64" y="18"/>
                    </a:lnTo>
                    <a:lnTo>
                      <a:pt x="64" y="20"/>
                    </a:lnTo>
                    <a:lnTo>
                      <a:pt x="64" y="22"/>
                    </a:lnTo>
                    <a:lnTo>
                      <a:pt x="62" y="22"/>
                    </a:lnTo>
                    <a:lnTo>
                      <a:pt x="62" y="24"/>
                    </a:lnTo>
                    <a:lnTo>
                      <a:pt x="60" y="28"/>
                    </a:lnTo>
                    <a:lnTo>
                      <a:pt x="58" y="28"/>
                    </a:lnTo>
                    <a:lnTo>
                      <a:pt x="58" y="30"/>
                    </a:lnTo>
                    <a:lnTo>
                      <a:pt x="58" y="30"/>
                    </a:lnTo>
                    <a:lnTo>
                      <a:pt x="58" y="32"/>
                    </a:lnTo>
                    <a:lnTo>
                      <a:pt x="56" y="32"/>
                    </a:lnTo>
                    <a:lnTo>
                      <a:pt x="56" y="36"/>
                    </a:lnTo>
                    <a:lnTo>
                      <a:pt x="56" y="38"/>
                    </a:lnTo>
                    <a:lnTo>
                      <a:pt x="56" y="40"/>
                    </a:lnTo>
                    <a:lnTo>
                      <a:pt x="56" y="43"/>
                    </a:lnTo>
                    <a:lnTo>
                      <a:pt x="56" y="45"/>
                    </a:lnTo>
                    <a:lnTo>
                      <a:pt x="56" y="47"/>
                    </a:lnTo>
                    <a:lnTo>
                      <a:pt x="56" y="49"/>
                    </a:lnTo>
                    <a:lnTo>
                      <a:pt x="56" y="51"/>
                    </a:lnTo>
                    <a:lnTo>
                      <a:pt x="56" y="55"/>
                    </a:lnTo>
                    <a:lnTo>
                      <a:pt x="56" y="57"/>
                    </a:lnTo>
                    <a:lnTo>
                      <a:pt x="56" y="61"/>
                    </a:lnTo>
                    <a:lnTo>
                      <a:pt x="58" y="63"/>
                    </a:lnTo>
                    <a:lnTo>
                      <a:pt x="58" y="65"/>
                    </a:lnTo>
                    <a:lnTo>
                      <a:pt x="60" y="65"/>
                    </a:lnTo>
                    <a:lnTo>
                      <a:pt x="62" y="65"/>
                    </a:lnTo>
                    <a:lnTo>
                      <a:pt x="64" y="67"/>
                    </a:lnTo>
                    <a:lnTo>
                      <a:pt x="64" y="69"/>
                    </a:lnTo>
                    <a:lnTo>
                      <a:pt x="66" y="69"/>
                    </a:lnTo>
                    <a:lnTo>
                      <a:pt x="68" y="71"/>
                    </a:lnTo>
                    <a:lnTo>
                      <a:pt x="68" y="73"/>
                    </a:lnTo>
                    <a:lnTo>
                      <a:pt x="66" y="75"/>
                    </a:lnTo>
                    <a:lnTo>
                      <a:pt x="66" y="77"/>
                    </a:lnTo>
                    <a:lnTo>
                      <a:pt x="62" y="79"/>
                    </a:lnTo>
                    <a:lnTo>
                      <a:pt x="62" y="79"/>
                    </a:lnTo>
                    <a:lnTo>
                      <a:pt x="60" y="81"/>
                    </a:lnTo>
                    <a:lnTo>
                      <a:pt x="58" y="81"/>
                    </a:lnTo>
                    <a:lnTo>
                      <a:pt x="58" y="83"/>
                    </a:lnTo>
                    <a:lnTo>
                      <a:pt x="56" y="81"/>
                    </a:lnTo>
                    <a:lnTo>
                      <a:pt x="54" y="79"/>
                    </a:lnTo>
                    <a:lnTo>
                      <a:pt x="56" y="77"/>
                    </a:lnTo>
                    <a:lnTo>
                      <a:pt x="56" y="75"/>
                    </a:lnTo>
                    <a:lnTo>
                      <a:pt x="60" y="75"/>
                    </a:lnTo>
                    <a:lnTo>
                      <a:pt x="58" y="73"/>
                    </a:lnTo>
                    <a:lnTo>
                      <a:pt x="60" y="71"/>
                    </a:lnTo>
                    <a:lnTo>
                      <a:pt x="58" y="69"/>
                    </a:lnTo>
                    <a:lnTo>
                      <a:pt x="58" y="71"/>
                    </a:lnTo>
                    <a:lnTo>
                      <a:pt x="56" y="73"/>
                    </a:lnTo>
                    <a:lnTo>
                      <a:pt x="54" y="75"/>
                    </a:lnTo>
                    <a:lnTo>
                      <a:pt x="54" y="77"/>
                    </a:lnTo>
                    <a:lnTo>
                      <a:pt x="52" y="77"/>
                    </a:lnTo>
                    <a:lnTo>
                      <a:pt x="52" y="79"/>
                    </a:lnTo>
                    <a:lnTo>
                      <a:pt x="50" y="79"/>
                    </a:lnTo>
                    <a:lnTo>
                      <a:pt x="50" y="81"/>
                    </a:lnTo>
                    <a:lnTo>
                      <a:pt x="48" y="81"/>
                    </a:lnTo>
                    <a:lnTo>
                      <a:pt x="50" y="83"/>
                    </a:lnTo>
                    <a:lnTo>
                      <a:pt x="50" y="85"/>
                    </a:lnTo>
                    <a:lnTo>
                      <a:pt x="48" y="87"/>
                    </a:lnTo>
                    <a:lnTo>
                      <a:pt x="48" y="89"/>
                    </a:lnTo>
                    <a:lnTo>
                      <a:pt x="42" y="99"/>
                    </a:lnTo>
                    <a:lnTo>
                      <a:pt x="40" y="101"/>
                    </a:lnTo>
                    <a:lnTo>
                      <a:pt x="38" y="101"/>
                    </a:lnTo>
                    <a:lnTo>
                      <a:pt x="38" y="103"/>
                    </a:lnTo>
                    <a:lnTo>
                      <a:pt x="38" y="105"/>
                    </a:lnTo>
                    <a:lnTo>
                      <a:pt x="38" y="107"/>
                    </a:lnTo>
                    <a:lnTo>
                      <a:pt x="34" y="111"/>
                    </a:lnTo>
                    <a:lnTo>
                      <a:pt x="34" y="113"/>
                    </a:lnTo>
                    <a:lnTo>
                      <a:pt x="32" y="115"/>
                    </a:lnTo>
                    <a:lnTo>
                      <a:pt x="32" y="117"/>
                    </a:lnTo>
                    <a:lnTo>
                      <a:pt x="30" y="123"/>
                    </a:lnTo>
                    <a:lnTo>
                      <a:pt x="30" y="125"/>
                    </a:lnTo>
                    <a:lnTo>
                      <a:pt x="32" y="127"/>
                    </a:lnTo>
                    <a:lnTo>
                      <a:pt x="32" y="127"/>
                    </a:lnTo>
                    <a:lnTo>
                      <a:pt x="32" y="133"/>
                    </a:lnTo>
                    <a:lnTo>
                      <a:pt x="30" y="137"/>
                    </a:lnTo>
                    <a:lnTo>
                      <a:pt x="30" y="139"/>
                    </a:lnTo>
                    <a:lnTo>
                      <a:pt x="28" y="139"/>
                    </a:lnTo>
                    <a:lnTo>
                      <a:pt x="28" y="141"/>
                    </a:lnTo>
                    <a:lnTo>
                      <a:pt x="26" y="141"/>
                    </a:lnTo>
                    <a:lnTo>
                      <a:pt x="22" y="143"/>
                    </a:lnTo>
                    <a:lnTo>
                      <a:pt x="20" y="143"/>
                    </a:lnTo>
                    <a:lnTo>
                      <a:pt x="18" y="143"/>
                    </a:lnTo>
                    <a:lnTo>
                      <a:pt x="14" y="143"/>
                    </a:lnTo>
                    <a:lnTo>
                      <a:pt x="12" y="145"/>
                    </a:lnTo>
                    <a:lnTo>
                      <a:pt x="10" y="147"/>
                    </a:lnTo>
                    <a:lnTo>
                      <a:pt x="8" y="149"/>
                    </a:lnTo>
                    <a:lnTo>
                      <a:pt x="6" y="151"/>
                    </a:lnTo>
                    <a:lnTo>
                      <a:pt x="4" y="151"/>
                    </a:lnTo>
                    <a:lnTo>
                      <a:pt x="4" y="149"/>
                    </a:lnTo>
                    <a:lnTo>
                      <a:pt x="2" y="149"/>
                    </a:lnTo>
                    <a:lnTo>
                      <a:pt x="2" y="147"/>
                    </a:lnTo>
                    <a:lnTo>
                      <a:pt x="2" y="145"/>
                    </a:lnTo>
                    <a:lnTo>
                      <a:pt x="0" y="145"/>
                    </a:lnTo>
                    <a:lnTo>
                      <a:pt x="0" y="143"/>
                    </a:lnTo>
                    <a:lnTo>
                      <a:pt x="0" y="141"/>
                    </a:lnTo>
                    <a:lnTo>
                      <a:pt x="2" y="139"/>
                    </a:lnTo>
                    <a:lnTo>
                      <a:pt x="2" y="133"/>
                    </a:lnTo>
                    <a:lnTo>
                      <a:pt x="4" y="133"/>
                    </a:lnTo>
                    <a:lnTo>
                      <a:pt x="6" y="129"/>
                    </a:lnTo>
                    <a:lnTo>
                      <a:pt x="6" y="127"/>
                    </a:lnTo>
                    <a:lnTo>
                      <a:pt x="6" y="127"/>
                    </a:lnTo>
                    <a:lnTo>
                      <a:pt x="4" y="127"/>
                    </a:lnTo>
                    <a:lnTo>
                      <a:pt x="4" y="125"/>
                    </a:lnTo>
                    <a:lnTo>
                      <a:pt x="6" y="125"/>
                    </a:lnTo>
                    <a:lnTo>
                      <a:pt x="6" y="123"/>
                    </a:lnTo>
                    <a:lnTo>
                      <a:pt x="6" y="119"/>
                    </a:lnTo>
                    <a:lnTo>
                      <a:pt x="6" y="117"/>
                    </a:lnTo>
                    <a:lnTo>
                      <a:pt x="6" y="115"/>
                    </a:lnTo>
                    <a:lnTo>
                      <a:pt x="8" y="115"/>
                    </a:lnTo>
                    <a:lnTo>
                      <a:pt x="8" y="113"/>
                    </a:lnTo>
                    <a:lnTo>
                      <a:pt x="8" y="111"/>
                    </a:lnTo>
                    <a:lnTo>
                      <a:pt x="6" y="111"/>
                    </a:lnTo>
                    <a:lnTo>
                      <a:pt x="8" y="109"/>
                    </a:lnTo>
                    <a:lnTo>
                      <a:pt x="8" y="107"/>
                    </a:lnTo>
                    <a:lnTo>
                      <a:pt x="8" y="103"/>
                    </a:lnTo>
                    <a:lnTo>
                      <a:pt x="10" y="103"/>
                    </a:lnTo>
                    <a:lnTo>
                      <a:pt x="10" y="101"/>
                    </a:lnTo>
                    <a:lnTo>
                      <a:pt x="10" y="99"/>
                    </a:lnTo>
                    <a:lnTo>
                      <a:pt x="12" y="99"/>
                    </a:lnTo>
                    <a:lnTo>
                      <a:pt x="12" y="97"/>
                    </a:lnTo>
                    <a:lnTo>
                      <a:pt x="14" y="95"/>
                    </a:lnTo>
                    <a:lnTo>
                      <a:pt x="16" y="93"/>
                    </a:lnTo>
                    <a:lnTo>
                      <a:pt x="16" y="91"/>
                    </a:lnTo>
                    <a:lnTo>
                      <a:pt x="16" y="89"/>
                    </a:lnTo>
                    <a:lnTo>
                      <a:pt x="18" y="89"/>
                    </a:lnTo>
                    <a:lnTo>
                      <a:pt x="18" y="87"/>
                    </a:lnTo>
                    <a:lnTo>
                      <a:pt x="18" y="85"/>
                    </a:lnTo>
                    <a:lnTo>
                      <a:pt x="20" y="85"/>
                    </a:lnTo>
                    <a:lnTo>
                      <a:pt x="22" y="81"/>
                    </a:lnTo>
                    <a:lnTo>
                      <a:pt x="24" y="79"/>
                    </a:lnTo>
                    <a:lnTo>
                      <a:pt x="26" y="75"/>
                    </a:lnTo>
                    <a:lnTo>
                      <a:pt x="30" y="69"/>
                    </a:lnTo>
                    <a:lnTo>
                      <a:pt x="32" y="63"/>
                    </a:lnTo>
                    <a:lnTo>
                      <a:pt x="36" y="55"/>
                    </a:lnTo>
                    <a:lnTo>
                      <a:pt x="38" y="51"/>
                    </a:lnTo>
                    <a:lnTo>
                      <a:pt x="38" y="51"/>
                    </a:lnTo>
                    <a:lnTo>
                      <a:pt x="38" y="49"/>
                    </a:lnTo>
                    <a:lnTo>
                      <a:pt x="40" y="45"/>
                    </a:lnTo>
                    <a:lnTo>
                      <a:pt x="42" y="43"/>
                    </a:lnTo>
                    <a:lnTo>
                      <a:pt x="44" y="38"/>
                    </a:lnTo>
                    <a:lnTo>
                      <a:pt x="44" y="36"/>
                    </a:lnTo>
                    <a:lnTo>
                      <a:pt x="46" y="30"/>
                    </a:lnTo>
                    <a:lnTo>
                      <a:pt x="46" y="30"/>
                    </a:lnTo>
                    <a:lnTo>
                      <a:pt x="46" y="28"/>
                    </a:lnTo>
                    <a:lnTo>
                      <a:pt x="46" y="24"/>
                    </a:lnTo>
                    <a:lnTo>
                      <a:pt x="48" y="24"/>
                    </a:lnTo>
                    <a:lnTo>
                      <a:pt x="52" y="18"/>
                    </a:lnTo>
                    <a:lnTo>
                      <a:pt x="56" y="10"/>
                    </a:lnTo>
                    <a:lnTo>
                      <a:pt x="56" y="8"/>
                    </a:lnTo>
                    <a:lnTo>
                      <a:pt x="56" y="6"/>
                    </a:lnTo>
                    <a:lnTo>
                      <a:pt x="58" y="2"/>
                    </a:lnTo>
                    <a:lnTo>
                      <a:pt x="62" y="0"/>
                    </a:lnTo>
                    <a:lnTo>
                      <a:pt x="60" y="0"/>
                    </a:lnTo>
                    <a:lnTo>
                      <a:pt x="62" y="0"/>
                    </a:lnTo>
                    <a:lnTo>
                      <a:pt x="64" y="0"/>
                    </a:lnTo>
                    <a:lnTo>
                      <a:pt x="64" y="2"/>
                    </a:lnTo>
                    <a:lnTo>
                      <a:pt x="66" y="2"/>
                    </a:lnTo>
                    <a:lnTo>
                      <a:pt x="68" y="2"/>
                    </a:lnTo>
                    <a:lnTo>
                      <a:pt x="7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2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  <p:sp>
            <p:nvSpPr>
              <p:cNvPr id="9" name="Freeform 75">
                <a:extLst>
                  <a:ext uri="{FF2B5EF4-FFF2-40B4-BE49-F238E27FC236}">
                    <a16:creationId xmlns:a16="http://schemas.microsoft.com/office/drawing/2014/main" id="{66A3DAEC-911F-FF3D-D5F4-BF4FB576A1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26470" y="4312129"/>
                <a:ext cx="1064605" cy="584711"/>
              </a:xfrm>
              <a:custGeom>
                <a:avLst/>
                <a:gdLst>
                  <a:gd name="T0" fmla="*/ 72 w 1036"/>
                  <a:gd name="T1" fmla="*/ 541 h 569"/>
                  <a:gd name="T2" fmla="*/ 130 w 1036"/>
                  <a:gd name="T3" fmla="*/ 549 h 569"/>
                  <a:gd name="T4" fmla="*/ 86 w 1036"/>
                  <a:gd name="T5" fmla="*/ 543 h 569"/>
                  <a:gd name="T6" fmla="*/ 134 w 1036"/>
                  <a:gd name="T7" fmla="*/ 537 h 569"/>
                  <a:gd name="T8" fmla="*/ 364 w 1036"/>
                  <a:gd name="T9" fmla="*/ 485 h 569"/>
                  <a:gd name="T10" fmla="*/ 218 w 1036"/>
                  <a:gd name="T11" fmla="*/ 543 h 569"/>
                  <a:gd name="T12" fmla="*/ 158 w 1036"/>
                  <a:gd name="T13" fmla="*/ 557 h 569"/>
                  <a:gd name="T14" fmla="*/ 256 w 1036"/>
                  <a:gd name="T15" fmla="*/ 529 h 569"/>
                  <a:gd name="T16" fmla="*/ 342 w 1036"/>
                  <a:gd name="T17" fmla="*/ 491 h 569"/>
                  <a:gd name="T18" fmla="*/ 428 w 1036"/>
                  <a:gd name="T19" fmla="*/ 455 h 569"/>
                  <a:gd name="T20" fmla="*/ 648 w 1036"/>
                  <a:gd name="T21" fmla="*/ 264 h 569"/>
                  <a:gd name="T22" fmla="*/ 758 w 1036"/>
                  <a:gd name="T23" fmla="*/ 188 h 569"/>
                  <a:gd name="T24" fmla="*/ 732 w 1036"/>
                  <a:gd name="T25" fmla="*/ 202 h 569"/>
                  <a:gd name="T26" fmla="*/ 722 w 1036"/>
                  <a:gd name="T27" fmla="*/ 172 h 569"/>
                  <a:gd name="T28" fmla="*/ 886 w 1036"/>
                  <a:gd name="T29" fmla="*/ 196 h 569"/>
                  <a:gd name="T30" fmla="*/ 884 w 1036"/>
                  <a:gd name="T31" fmla="*/ 158 h 569"/>
                  <a:gd name="T32" fmla="*/ 768 w 1036"/>
                  <a:gd name="T33" fmla="*/ 138 h 569"/>
                  <a:gd name="T34" fmla="*/ 704 w 1036"/>
                  <a:gd name="T35" fmla="*/ 180 h 569"/>
                  <a:gd name="T36" fmla="*/ 666 w 1036"/>
                  <a:gd name="T37" fmla="*/ 222 h 569"/>
                  <a:gd name="T38" fmla="*/ 624 w 1036"/>
                  <a:gd name="T39" fmla="*/ 258 h 569"/>
                  <a:gd name="T40" fmla="*/ 550 w 1036"/>
                  <a:gd name="T41" fmla="*/ 312 h 569"/>
                  <a:gd name="T42" fmla="*/ 610 w 1036"/>
                  <a:gd name="T43" fmla="*/ 324 h 569"/>
                  <a:gd name="T44" fmla="*/ 696 w 1036"/>
                  <a:gd name="T45" fmla="*/ 276 h 569"/>
                  <a:gd name="T46" fmla="*/ 740 w 1036"/>
                  <a:gd name="T47" fmla="*/ 214 h 569"/>
                  <a:gd name="T48" fmla="*/ 788 w 1036"/>
                  <a:gd name="T49" fmla="*/ 242 h 569"/>
                  <a:gd name="T50" fmla="*/ 816 w 1036"/>
                  <a:gd name="T51" fmla="*/ 222 h 569"/>
                  <a:gd name="T52" fmla="*/ 860 w 1036"/>
                  <a:gd name="T53" fmla="*/ 228 h 569"/>
                  <a:gd name="T54" fmla="*/ 922 w 1036"/>
                  <a:gd name="T55" fmla="*/ 236 h 569"/>
                  <a:gd name="T56" fmla="*/ 982 w 1036"/>
                  <a:gd name="T57" fmla="*/ 182 h 569"/>
                  <a:gd name="T58" fmla="*/ 1030 w 1036"/>
                  <a:gd name="T59" fmla="*/ 192 h 569"/>
                  <a:gd name="T60" fmla="*/ 910 w 1036"/>
                  <a:gd name="T61" fmla="*/ 252 h 569"/>
                  <a:gd name="T62" fmla="*/ 780 w 1036"/>
                  <a:gd name="T63" fmla="*/ 314 h 569"/>
                  <a:gd name="T64" fmla="*/ 648 w 1036"/>
                  <a:gd name="T65" fmla="*/ 376 h 569"/>
                  <a:gd name="T66" fmla="*/ 632 w 1036"/>
                  <a:gd name="T67" fmla="*/ 344 h 569"/>
                  <a:gd name="T68" fmla="*/ 596 w 1036"/>
                  <a:gd name="T69" fmla="*/ 378 h 569"/>
                  <a:gd name="T70" fmla="*/ 608 w 1036"/>
                  <a:gd name="T71" fmla="*/ 391 h 569"/>
                  <a:gd name="T72" fmla="*/ 584 w 1036"/>
                  <a:gd name="T73" fmla="*/ 401 h 569"/>
                  <a:gd name="T74" fmla="*/ 528 w 1036"/>
                  <a:gd name="T75" fmla="*/ 409 h 569"/>
                  <a:gd name="T76" fmla="*/ 476 w 1036"/>
                  <a:gd name="T77" fmla="*/ 421 h 569"/>
                  <a:gd name="T78" fmla="*/ 426 w 1036"/>
                  <a:gd name="T79" fmla="*/ 421 h 569"/>
                  <a:gd name="T80" fmla="*/ 396 w 1036"/>
                  <a:gd name="T81" fmla="*/ 465 h 569"/>
                  <a:gd name="T82" fmla="*/ 350 w 1036"/>
                  <a:gd name="T83" fmla="*/ 461 h 569"/>
                  <a:gd name="T84" fmla="*/ 270 w 1036"/>
                  <a:gd name="T85" fmla="*/ 477 h 569"/>
                  <a:gd name="T86" fmla="*/ 184 w 1036"/>
                  <a:gd name="T87" fmla="*/ 487 h 569"/>
                  <a:gd name="T88" fmla="*/ 98 w 1036"/>
                  <a:gd name="T89" fmla="*/ 521 h 569"/>
                  <a:gd name="T90" fmla="*/ 44 w 1036"/>
                  <a:gd name="T91" fmla="*/ 487 h 569"/>
                  <a:gd name="T92" fmla="*/ 28 w 1036"/>
                  <a:gd name="T93" fmla="*/ 386 h 569"/>
                  <a:gd name="T94" fmla="*/ 6 w 1036"/>
                  <a:gd name="T95" fmla="*/ 296 h 569"/>
                  <a:gd name="T96" fmla="*/ 28 w 1036"/>
                  <a:gd name="T97" fmla="*/ 320 h 569"/>
                  <a:gd name="T98" fmla="*/ 80 w 1036"/>
                  <a:gd name="T99" fmla="*/ 320 h 569"/>
                  <a:gd name="T100" fmla="*/ 118 w 1036"/>
                  <a:gd name="T101" fmla="*/ 306 h 569"/>
                  <a:gd name="T102" fmla="*/ 204 w 1036"/>
                  <a:gd name="T103" fmla="*/ 312 h 569"/>
                  <a:gd name="T104" fmla="*/ 238 w 1036"/>
                  <a:gd name="T105" fmla="*/ 268 h 569"/>
                  <a:gd name="T106" fmla="*/ 272 w 1036"/>
                  <a:gd name="T107" fmla="*/ 284 h 569"/>
                  <a:gd name="T108" fmla="*/ 310 w 1036"/>
                  <a:gd name="T109" fmla="*/ 274 h 569"/>
                  <a:gd name="T110" fmla="*/ 448 w 1036"/>
                  <a:gd name="T111" fmla="*/ 274 h 569"/>
                  <a:gd name="T112" fmla="*/ 568 w 1036"/>
                  <a:gd name="T113" fmla="*/ 250 h 569"/>
                  <a:gd name="T114" fmla="*/ 654 w 1036"/>
                  <a:gd name="T115" fmla="*/ 190 h 569"/>
                  <a:gd name="T116" fmla="*/ 726 w 1036"/>
                  <a:gd name="T117" fmla="*/ 128 h 569"/>
                  <a:gd name="T118" fmla="*/ 828 w 1036"/>
                  <a:gd name="T119" fmla="*/ 90 h 569"/>
                  <a:gd name="T120" fmla="*/ 962 w 1036"/>
                  <a:gd name="T121" fmla="*/ 16 h 569"/>
                  <a:gd name="T122" fmla="*/ 940 w 1036"/>
                  <a:gd name="T123" fmla="*/ 18 h 569"/>
                  <a:gd name="T124" fmla="*/ 990 w 1036"/>
                  <a:gd name="T125" fmla="*/ 0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36" h="569">
                    <a:moveTo>
                      <a:pt x="50" y="547"/>
                    </a:moveTo>
                    <a:lnTo>
                      <a:pt x="50" y="549"/>
                    </a:lnTo>
                    <a:lnTo>
                      <a:pt x="50" y="553"/>
                    </a:lnTo>
                    <a:lnTo>
                      <a:pt x="46" y="551"/>
                    </a:lnTo>
                    <a:lnTo>
                      <a:pt x="48" y="549"/>
                    </a:lnTo>
                    <a:lnTo>
                      <a:pt x="50" y="547"/>
                    </a:lnTo>
                    <a:close/>
                    <a:moveTo>
                      <a:pt x="64" y="551"/>
                    </a:moveTo>
                    <a:lnTo>
                      <a:pt x="62" y="553"/>
                    </a:lnTo>
                    <a:lnTo>
                      <a:pt x="62" y="555"/>
                    </a:lnTo>
                    <a:lnTo>
                      <a:pt x="60" y="557"/>
                    </a:lnTo>
                    <a:lnTo>
                      <a:pt x="58" y="559"/>
                    </a:lnTo>
                    <a:lnTo>
                      <a:pt x="56" y="561"/>
                    </a:lnTo>
                    <a:lnTo>
                      <a:pt x="54" y="559"/>
                    </a:lnTo>
                    <a:lnTo>
                      <a:pt x="52" y="559"/>
                    </a:lnTo>
                    <a:lnTo>
                      <a:pt x="52" y="557"/>
                    </a:lnTo>
                    <a:lnTo>
                      <a:pt x="52" y="551"/>
                    </a:lnTo>
                    <a:lnTo>
                      <a:pt x="58" y="551"/>
                    </a:lnTo>
                    <a:lnTo>
                      <a:pt x="60" y="551"/>
                    </a:lnTo>
                    <a:lnTo>
                      <a:pt x="62" y="551"/>
                    </a:lnTo>
                    <a:lnTo>
                      <a:pt x="60" y="549"/>
                    </a:lnTo>
                    <a:lnTo>
                      <a:pt x="66" y="547"/>
                    </a:lnTo>
                    <a:lnTo>
                      <a:pt x="66" y="551"/>
                    </a:lnTo>
                    <a:lnTo>
                      <a:pt x="64" y="551"/>
                    </a:lnTo>
                    <a:close/>
                    <a:moveTo>
                      <a:pt x="74" y="547"/>
                    </a:moveTo>
                    <a:lnTo>
                      <a:pt x="76" y="553"/>
                    </a:lnTo>
                    <a:lnTo>
                      <a:pt x="74" y="553"/>
                    </a:lnTo>
                    <a:lnTo>
                      <a:pt x="70" y="549"/>
                    </a:lnTo>
                    <a:lnTo>
                      <a:pt x="70" y="547"/>
                    </a:lnTo>
                    <a:lnTo>
                      <a:pt x="72" y="547"/>
                    </a:lnTo>
                    <a:lnTo>
                      <a:pt x="74" y="547"/>
                    </a:lnTo>
                    <a:close/>
                    <a:moveTo>
                      <a:pt x="56" y="543"/>
                    </a:moveTo>
                    <a:lnTo>
                      <a:pt x="58" y="545"/>
                    </a:lnTo>
                    <a:lnTo>
                      <a:pt x="56" y="547"/>
                    </a:lnTo>
                    <a:lnTo>
                      <a:pt x="54" y="547"/>
                    </a:lnTo>
                    <a:lnTo>
                      <a:pt x="54" y="549"/>
                    </a:lnTo>
                    <a:lnTo>
                      <a:pt x="52" y="549"/>
                    </a:lnTo>
                    <a:lnTo>
                      <a:pt x="54" y="543"/>
                    </a:lnTo>
                    <a:lnTo>
                      <a:pt x="56" y="543"/>
                    </a:lnTo>
                    <a:close/>
                    <a:moveTo>
                      <a:pt x="68" y="541"/>
                    </a:moveTo>
                    <a:lnTo>
                      <a:pt x="72" y="541"/>
                    </a:lnTo>
                    <a:lnTo>
                      <a:pt x="74" y="543"/>
                    </a:lnTo>
                    <a:lnTo>
                      <a:pt x="72" y="543"/>
                    </a:lnTo>
                    <a:lnTo>
                      <a:pt x="70" y="545"/>
                    </a:lnTo>
                    <a:lnTo>
                      <a:pt x="70" y="547"/>
                    </a:lnTo>
                    <a:lnTo>
                      <a:pt x="66" y="547"/>
                    </a:lnTo>
                    <a:lnTo>
                      <a:pt x="64" y="543"/>
                    </a:lnTo>
                    <a:lnTo>
                      <a:pt x="66" y="543"/>
                    </a:lnTo>
                    <a:lnTo>
                      <a:pt x="66" y="541"/>
                    </a:lnTo>
                    <a:lnTo>
                      <a:pt x="68" y="541"/>
                    </a:lnTo>
                    <a:close/>
                    <a:moveTo>
                      <a:pt x="172" y="539"/>
                    </a:moveTo>
                    <a:lnTo>
                      <a:pt x="168" y="537"/>
                    </a:lnTo>
                    <a:lnTo>
                      <a:pt x="166" y="537"/>
                    </a:lnTo>
                    <a:lnTo>
                      <a:pt x="168" y="535"/>
                    </a:lnTo>
                    <a:lnTo>
                      <a:pt x="172" y="537"/>
                    </a:lnTo>
                    <a:lnTo>
                      <a:pt x="172" y="539"/>
                    </a:lnTo>
                    <a:close/>
                    <a:moveTo>
                      <a:pt x="196" y="531"/>
                    </a:moveTo>
                    <a:lnTo>
                      <a:pt x="198" y="531"/>
                    </a:lnTo>
                    <a:lnTo>
                      <a:pt x="200" y="531"/>
                    </a:lnTo>
                    <a:lnTo>
                      <a:pt x="202" y="531"/>
                    </a:lnTo>
                    <a:lnTo>
                      <a:pt x="202" y="533"/>
                    </a:lnTo>
                    <a:lnTo>
                      <a:pt x="202" y="535"/>
                    </a:lnTo>
                    <a:lnTo>
                      <a:pt x="198" y="535"/>
                    </a:lnTo>
                    <a:lnTo>
                      <a:pt x="196" y="533"/>
                    </a:lnTo>
                    <a:lnTo>
                      <a:pt x="194" y="531"/>
                    </a:lnTo>
                    <a:lnTo>
                      <a:pt x="192" y="529"/>
                    </a:lnTo>
                    <a:lnTo>
                      <a:pt x="194" y="529"/>
                    </a:lnTo>
                    <a:lnTo>
                      <a:pt x="196" y="531"/>
                    </a:lnTo>
                    <a:close/>
                    <a:moveTo>
                      <a:pt x="156" y="529"/>
                    </a:moveTo>
                    <a:lnTo>
                      <a:pt x="162" y="535"/>
                    </a:lnTo>
                    <a:lnTo>
                      <a:pt x="162" y="537"/>
                    </a:lnTo>
                    <a:lnTo>
                      <a:pt x="160" y="539"/>
                    </a:lnTo>
                    <a:lnTo>
                      <a:pt x="160" y="543"/>
                    </a:lnTo>
                    <a:lnTo>
                      <a:pt x="156" y="547"/>
                    </a:lnTo>
                    <a:lnTo>
                      <a:pt x="152" y="551"/>
                    </a:lnTo>
                    <a:lnTo>
                      <a:pt x="148" y="551"/>
                    </a:lnTo>
                    <a:lnTo>
                      <a:pt x="144" y="551"/>
                    </a:lnTo>
                    <a:lnTo>
                      <a:pt x="140" y="549"/>
                    </a:lnTo>
                    <a:lnTo>
                      <a:pt x="134" y="547"/>
                    </a:lnTo>
                    <a:lnTo>
                      <a:pt x="132" y="547"/>
                    </a:lnTo>
                    <a:lnTo>
                      <a:pt x="130" y="549"/>
                    </a:lnTo>
                    <a:lnTo>
                      <a:pt x="126" y="549"/>
                    </a:lnTo>
                    <a:lnTo>
                      <a:pt x="120" y="547"/>
                    </a:lnTo>
                    <a:lnTo>
                      <a:pt x="112" y="551"/>
                    </a:lnTo>
                    <a:lnTo>
                      <a:pt x="108" y="553"/>
                    </a:lnTo>
                    <a:lnTo>
                      <a:pt x="106" y="553"/>
                    </a:lnTo>
                    <a:lnTo>
                      <a:pt x="88" y="557"/>
                    </a:lnTo>
                    <a:lnTo>
                      <a:pt x="80" y="561"/>
                    </a:lnTo>
                    <a:lnTo>
                      <a:pt x="78" y="561"/>
                    </a:lnTo>
                    <a:lnTo>
                      <a:pt x="76" y="563"/>
                    </a:lnTo>
                    <a:lnTo>
                      <a:pt x="72" y="563"/>
                    </a:lnTo>
                    <a:lnTo>
                      <a:pt x="68" y="565"/>
                    </a:lnTo>
                    <a:lnTo>
                      <a:pt x="46" y="569"/>
                    </a:lnTo>
                    <a:lnTo>
                      <a:pt x="46" y="569"/>
                    </a:lnTo>
                    <a:lnTo>
                      <a:pt x="46" y="567"/>
                    </a:lnTo>
                    <a:lnTo>
                      <a:pt x="46" y="565"/>
                    </a:lnTo>
                    <a:lnTo>
                      <a:pt x="46" y="561"/>
                    </a:lnTo>
                    <a:lnTo>
                      <a:pt x="48" y="561"/>
                    </a:lnTo>
                    <a:lnTo>
                      <a:pt x="50" y="561"/>
                    </a:lnTo>
                    <a:lnTo>
                      <a:pt x="52" y="561"/>
                    </a:lnTo>
                    <a:lnTo>
                      <a:pt x="50" y="563"/>
                    </a:lnTo>
                    <a:lnTo>
                      <a:pt x="54" y="563"/>
                    </a:lnTo>
                    <a:lnTo>
                      <a:pt x="56" y="561"/>
                    </a:lnTo>
                    <a:lnTo>
                      <a:pt x="58" y="561"/>
                    </a:lnTo>
                    <a:lnTo>
                      <a:pt x="60" y="563"/>
                    </a:lnTo>
                    <a:lnTo>
                      <a:pt x="64" y="563"/>
                    </a:lnTo>
                    <a:lnTo>
                      <a:pt x="64" y="561"/>
                    </a:lnTo>
                    <a:lnTo>
                      <a:pt x="68" y="559"/>
                    </a:lnTo>
                    <a:lnTo>
                      <a:pt x="70" y="557"/>
                    </a:lnTo>
                    <a:lnTo>
                      <a:pt x="72" y="555"/>
                    </a:lnTo>
                    <a:lnTo>
                      <a:pt x="74" y="555"/>
                    </a:lnTo>
                    <a:lnTo>
                      <a:pt x="76" y="557"/>
                    </a:lnTo>
                    <a:lnTo>
                      <a:pt x="78" y="557"/>
                    </a:lnTo>
                    <a:lnTo>
                      <a:pt x="80" y="557"/>
                    </a:lnTo>
                    <a:lnTo>
                      <a:pt x="82" y="557"/>
                    </a:lnTo>
                    <a:lnTo>
                      <a:pt x="82" y="555"/>
                    </a:lnTo>
                    <a:lnTo>
                      <a:pt x="82" y="553"/>
                    </a:lnTo>
                    <a:lnTo>
                      <a:pt x="80" y="551"/>
                    </a:lnTo>
                    <a:lnTo>
                      <a:pt x="82" y="547"/>
                    </a:lnTo>
                    <a:lnTo>
                      <a:pt x="84" y="547"/>
                    </a:lnTo>
                    <a:lnTo>
                      <a:pt x="86" y="543"/>
                    </a:lnTo>
                    <a:lnTo>
                      <a:pt x="88" y="541"/>
                    </a:lnTo>
                    <a:lnTo>
                      <a:pt x="90" y="541"/>
                    </a:lnTo>
                    <a:lnTo>
                      <a:pt x="92" y="539"/>
                    </a:lnTo>
                    <a:lnTo>
                      <a:pt x="92" y="541"/>
                    </a:lnTo>
                    <a:lnTo>
                      <a:pt x="92" y="539"/>
                    </a:lnTo>
                    <a:lnTo>
                      <a:pt x="94" y="539"/>
                    </a:lnTo>
                    <a:lnTo>
                      <a:pt x="96" y="539"/>
                    </a:lnTo>
                    <a:lnTo>
                      <a:pt x="100" y="539"/>
                    </a:lnTo>
                    <a:lnTo>
                      <a:pt x="102" y="539"/>
                    </a:lnTo>
                    <a:lnTo>
                      <a:pt x="104" y="539"/>
                    </a:lnTo>
                    <a:lnTo>
                      <a:pt x="106" y="539"/>
                    </a:lnTo>
                    <a:lnTo>
                      <a:pt x="104" y="541"/>
                    </a:lnTo>
                    <a:lnTo>
                      <a:pt x="104" y="543"/>
                    </a:lnTo>
                    <a:lnTo>
                      <a:pt x="104" y="545"/>
                    </a:lnTo>
                    <a:lnTo>
                      <a:pt x="106" y="545"/>
                    </a:lnTo>
                    <a:lnTo>
                      <a:pt x="108" y="545"/>
                    </a:lnTo>
                    <a:lnTo>
                      <a:pt x="110" y="543"/>
                    </a:lnTo>
                    <a:lnTo>
                      <a:pt x="110" y="541"/>
                    </a:lnTo>
                    <a:lnTo>
                      <a:pt x="112" y="541"/>
                    </a:lnTo>
                    <a:lnTo>
                      <a:pt x="116" y="543"/>
                    </a:lnTo>
                    <a:lnTo>
                      <a:pt x="118" y="545"/>
                    </a:lnTo>
                    <a:lnTo>
                      <a:pt x="120" y="545"/>
                    </a:lnTo>
                    <a:lnTo>
                      <a:pt x="122" y="545"/>
                    </a:lnTo>
                    <a:lnTo>
                      <a:pt x="122" y="543"/>
                    </a:lnTo>
                    <a:lnTo>
                      <a:pt x="126" y="541"/>
                    </a:lnTo>
                    <a:lnTo>
                      <a:pt x="126" y="539"/>
                    </a:lnTo>
                    <a:lnTo>
                      <a:pt x="126" y="537"/>
                    </a:lnTo>
                    <a:lnTo>
                      <a:pt x="126" y="535"/>
                    </a:lnTo>
                    <a:lnTo>
                      <a:pt x="128" y="535"/>
                    </a:lnTo>
                    <a:lnTo>
                      <a:pt x="130" y="535"/>
                    </a:lnTo>
                    <a:lnTo>
                      <a:pt x="130" y="539"/>
                    </a:lnTo>
                    <a:lnTo>
                      <a:pt x="132" y="543"/>
                    </a:lnTo>
                    <a:lnTo>
                      <a:pt x="136" y="545"/>
                    </a:lnTo>
                    <a:lnTo>
                      <a:pt x="142" y="545"/>
                    </a:lnTo>
                    <a:lnTo>
                      <a:pt x="142" y="543"/>
                    </a:lnTo>
                    <a:lnTo>
                      <a:pt x="134" y="543"/>
                    </a:lnTo>
                    <a:lnTo>
                      <a:pt x="132" y="541"/>
                    </a:lnTo>
                    <a:lnTo>
                      <a:pt x="132" y="539"/>
                    </a:lnTo>
                    <a:lnTo>
                      <a:pt x="132" y="537"/>
                    </a:lnTo>
                    <a:lnTo>
                      <a:pt x="134" y="537"/>
                    </a:lnTo>
                    <a:lnTo>
                      <a:pt x="136" y="537"/>
                    </a:lnTo>
                    <a:lnTo>
                      <a:pt x="144" y="531"/>
                    </a:lnTo>
                    <a:lnTo>
                      <a:pt x="146" y="529"/>
                    </a:lnTo>
                    <a:lnTo>
                      <a:pt x="150" y="531"/>
                    </a:lnTo>
                    <a:lnTo>
                      <a:pt x="154" y="533"/>
                    </a:lnTo>
                    <a:lnTo>
                      <a:pt x="156" y="529"/>
                    </a:lnTo>
                    <a:close/>
                    <a:moveTo>
                      <a:pt x="192" y="533"/>
                    </a:moveTo>
                    <a:lnTo>
                      <a:pt x="190" y="535"/>
                    </a:lnTo>
                    <a:lnTo>
                      <a:pt x="188" y="533"/>
                    </a:lnTo>
                    <a:lnTo>
                      <a:pt x="186" y="531"/>
                    </a:lnTo>
                    <a:lnTo>
                      <a:pt x="186" y="529"/>
                    </a:lnTo>
                    <a:lnTo>
                      <a:pt x="188" y="529"/>
                    </a:lnTo>
                    <a:lnTo>
                      <a:pt x="190" y="531"/>
                    </a:lnTo>
                    <a:lnTo>
                      <a:pt x="190" y="531"/>
                    </a:lnTo>
                    <a:lnTo>
                      <a:pt x="192" y="533"/>
                    </a:lnTo>
                    <a:close/>
                    <a:moveTo>
                      <a:pt x="466" y="443"/>
                    </a:moveTo>
                    <a:lnTo>
                      <a:pt x="454" y="449"/>
                    </a:lnTo>
                    <a:lnTo>
                      <a:pt x="450" y="449"/>
                    </a:lnTo>
                    <a:lnTo>
                      <a:pt x="448" y="451"/>
                    </a:lnTo>
                    <a:lnTo>
                      <a:pt x="446" y="451"/>
                    </a:lnTo>
                    <a:lnTo>
                      <a:pt x="438" y="453"/>
                    </a:lnTo>
                    <a:lnTo>
                      <a:pt x="436" y="455"/>
                    </a:lnTo>
                    <a:lnTo>
                      <a:pt x="432" y="457"/>
                    </a:lnTo>
                    <a:lnTo>
                      <a:pt x="430" y="457"/>
                    </a:lnTo>
                    <a:lnTo>
                      <a:pt x="428" y="459"/>
                    </a:lnTo>
                    <a:lnTo>
                      <a:pt x="424" y="461"/>
                    </a:lnTo>
                    <a:lnTo>
                      <a:pt x="418" y="463"/>
                    </a:lnTo>
                    <a:lnTo>
                      <a:pt x="412" y="465"/>
                    </a:lnTo>
                    <a:lnTo>
                      <a:pt x="410" y="467"/>
                    </a:lnTo>
                    <a:lnTo>
                      <a:pt x="408" y="467"/>
                    </a:lnTo>
                    <a:lnTo>
                      <a:pt x="402" y="469"/>
                    </a:lnTo>
                    <a:lnTo>
                      <a:pt x="400" y="471"/>
                    </a:lnTo>
                    <a:lnTo>
                      <a:pt x="396" y="471"/>
                    </a:lnTo>
                    <a:lnTo>
                      <a:pt x="394" y="473"/>
                    </a:lnTo>
                    <a:lnTo>
                      <a:pt x="392" y="473"/>
                    </a:lnTo>
                    <a:lnTo>
                      <a:pt x="388" y="473"/>
                    </a:lnTo>
                    <a:lnTo>
                      <a:pt x="382" y="475"/>
                    </a:lnTo>
                    <a:lnTo>
                      <a:pt x="378" y="477"/>
                    </a:lnTo>
                    <a:lnTo>
                      <a:pt x="372" y="481"/>
                    </a:lnTo>
                    <a:lnTo>
                      <a:pt x="364" y="485"/>
                    </a:lnTo>
                    <a:lnTo>
                      <a:pt x="362" y="485"/>
                    </a:lnTo>
                    <a:lnTo>
                      <a:pt x="354" y="489"/>
                    </a:lnTo>
                    <a:lnTo>
                      <a:pt x="348" y="493"/>
                    </a:lnTo>
                    <a:lnTo>
                      <a:pt x="344" y="495"/>
                    </a:lnTo>
                    <a:lnTo>
                      <a:pt x="342" y="495"/>
                    </a:lnTo>
                    <a:lnTo>
                      <a:pt x="336" y="499"/>
                    </a:lnTo>
                    <a:lnTo>
                      <a:pt x="334" y="499"/>
                    </a:lnTo>
                    <a:lnTo>
                      <a:pt x="334" y="501"/>
                    </a:lnTo>
                    <a:lnTo>
                      <a:pt x="328" y="503"/>
                    </a:lnTo>
                    <a:lnTo>
                      <a:pt x="324" y="507"/>
                    </a:lnTo>
                    <a:lnTo>
                      <a:pt x="320" y="507"/>
                    </a:lnTo>
                    <a:lnTo>
                      <a:pt x="318" y="509"/>
                    </a:lnTo>
                    <a:lnTo>
                      <a:pt x="314" y="509"/>
                    </a:lnTo>
                    <a:lnTo>
                      <a:pt x="312" y="511"/>
                    </a:lnTo>
                    <a:lnTo>
                      <a:pt x="310" y="513"/>
                    </a:lnTo>
                    <a:lnTo>
                      <a:pt x="306" y="515"/>
                    </a:lnTo>
                    <a:lnTo>
                      <a:pt x="302" y="515"/>
                    </a:lnTo>
                    <a:lnTo>
                      <a:pt x="298" y="517"/>
                    </a:lnTo>
                    <a:lnTo>
                      <a:pt x="288" y="521"/>
                    </a:lnTo>
                    <a:lnTo>
                      <a:pt x="286" y="521"/>
                    </a:lnTo>
                    <a:lnTo>
                      <a:pt x="282" y="523"/>
                    </a:lnTo>
                    <a:lnTo>
                      <a:pt x="280" y="525"/>
                    </a:lnTo>
                    <a:lnTo>
                      <a:pt x="272" y="527"/>
                    </a:lnTo>
                    <a:lnTo>
                      <a:pt x="268" y="527"/>
                    </a:lnTo>
                    <a:lnTo>
                      <a:pt x="266" y="529"/>
                    </a:lnTo>
                    <a:lnTo>
                      <a:pt x="264" y="529"/>
                    </a:lnTo>
                    <a:lnTo>
                      <a:pt x="262" y="531"/>
                    </a:lnTo>
                    <a:lnTo>
                      <a:pt x="260" y="531"/>
                    </a:lnTo>
                    <a:lnTo>
                      <a:pt x="258" y="531"/>
                    </a:lnTo>
                    <a:lnTo>
                      <a:pt x="252" y="533"/>
                    </a:lnTo>
                    <a:lnTo>
                      <a:pt x="250" y="533"/>
                    </a:lnTo>
                    <a:lnTo>
                      <a:pt x="246" y="535"/>
                    </a:lnTo>
                    <a:lnTo>
                      <a:pt x="240" y="537"/>
                    </a:lnTo>
                    <a:lnTo>
                      <a:pt x="238" y="537"/>
                    </a:lnTo>
                    <a:lnTo>
                      <a:pt x="234" y="539"/>
                    </a:lnTo>
                    <a:lnTo>
                      <a:pt x="228" y="541"/>
                    </a:lnTo>
                    <a:lnTo>
                      <a:pt x="224" y="541"/>
                    </a:lnTo>
                    <a:lnTo>
                      <a:pt x="222" y="541"/>
                    </a:lnTo>
                    <a:lnTo>
                      <a:pt x="220" y="543"/>
                    </a:lnTo>
                    <a:lnTo>
                      <a:pt x="218" y="543"/>
                    </a:lnTo>
                    <a:lnTo>
                      <a:pt x="214" y="545"/>
                    </a:lnTo>
                    <a:lnTo>
                      <a:pt x="210" y="545"/>
                    </a:lnTo>
                    <a:lnTo>
                      <a:pt x="208" y="545"/>
                    </a:lnTo>
                    <a:lnTo>
                      <a:pt x="206" y="547"/>
                    </a:lnTo>
                    <a:lnTo>
                      <a:pt x="204" y="547"/>
                    </a:lnTo>
                    <a:lnTo>
                      <a:pt x="202" y="547"/>
                    </a:lnTo>
                    <a:lnTo>
                      <a:pt x="200" y="549"/>
                    </a:lnTo>
                    <a:lnTo>
                      <a:pt x="198" y="549"/>
                    </a:lnTo>
                    <a:lnTo>
                      <a:pt x="196" y="549"/>
                    </a:lnTo>
                    <a:lnTo>
                      <a:pt x="194" y="551"/>
                    </a:lnTo>
                    <a:lnTo>
                      <a:pt x="190" y="551"/>
                    </a:lnTo>
                    <a:lnTo>
                      <a:pt x="190" y="553"/>
                    </a:lnTo>
                    <a:lnTo>
                      <a:pt x="188" y="553"/>
                    </a:lnTo>
                    <a:lnTo>
                      <a:pt x="186" y="553"/>
                    </a:lnTo>
                    <a:lnTo>
                      <a:pt x="184" y="555"/>
                    </a:lnTo>
                    <a:lnTo>
                      <a:pt x="174" y="557"/>
                    </a:lnTo>
                    <a:lnTo>
                      <a:pt x="164" y="559"/>
                    </a:lnTo>
                    <a:lnTo>
                      <a:pt x="156" y="561"/>
                    </a:lnTo>
                    <a:lnTo>
                      <a:pt x="152" y="561"/>
                    </a:lnTo>
                    <a:lnTo>
                      <a:pt x="148" y="563"/>
                    </a:lnTo>
                    <a:lnTo>
                      <a:pt x="146" y="563"/>
                    </a:lnTo>
                    <a:lnTo>
                      <a:pt x="144" y="563"/>
                    </a:lnTo>
                    <a:lnTo>
                      <a:pt x="136" y="563"/>
                    </a:lnTo>
                    <a:lnTo>
                      <a:pt x="134" y="563"/>
                    </a:lnTo>
                    <a:lnTo>
                      <a:pt x="132" y="563"/>
                    </a:lnTo>
                    <a:lnTo>
                      <a:pt x="128" y="563"/>
                    </a:lnTo>
                    <a:lnTo>
                      <a:pt x="124" y="563"/>
                    </a:lnTo>
                    <a:lnTo>
                      <a:pt x="120" y="563"/>
                    </a:lnTo>
                    <a:lnTo>
                      <a:pt x="120" y="561"/>
                    </a:lnTo>
                    <a:lnTo>
                      <a:pt x="122" y="559"/>
                    </a:lnTo>
                    <a:lnTo>
                      <a:pt x="124" y="557"/>
                    </a:lnTo>
                    <a:lnTo>
                      <a:pt x="128" y="555"/>
                    </a:lnTo>
                    <a:lnTo>
                      <a:pt x="136" y="559"/>
                    </a:lnTo>
                    <a:lnTo>
                      <a:pt x="138" y="559"/>
                    </a:lnTo>
                    <a:lnTo>
                      <a:pt x="140" y="559"/>
                    </a:lnTo>
                    <a:lnTo>
                      <a:pt x="144" y="559"/>
                    </a:lnTo>
                    <a:lnTo>
                      <a:pt x="148" y="559"/>
                    </a:lnTo>
                    <a:lnTo>
                      <a:pt x="152" y="559"/>
                    </a:lnTo>
                    <a:lnTo>
                      <a:pt x="156" y="557"/>
                    </a:lnTo>
                    <a:lnTo>
                      <a:pt x="158" y="557"/>
                    </a:lnTo>
                    <a:lnTo>
                      <a:pt x="160" y="555"/>
                    </a:lnTo>
                    <a:lnTo>
                      <a:pt x="162" y="555"/>
                    </a:lnTo>
                    <a:lnTo>
                      <a:pt x="166" y="553"/>
                    </a:lnTo>
                    <a:lnTo>
                      <a:pt x="170" y="553"/>
                    </a:lnTo>
                    <a:lnTo>
                      <a:pt x="172" y="553"/>
                    </a:lnTo>
                    <a:lnTo>
                      <a:pt x="174" y="553"/>
                    </a:lnTo>
                    <a:lnTo>
                      <a:pt x="178" y="553"/>
                    </a:lnTo>
                    <a:lnTo>
                      <a:pt x="178" y="551"/>
                    </a:lnTo>
                    <a:lnTo>
                      <a:pt x="184" y="549"/>
                    </a:lnTo>
                    <a:lnTo>
                      <a:pt x="186" y="549"/>
                    </a:lnTo>
                    <a:lnTo>
                      <a:pt x="188" y="547"/>
                    </a:lnTo>
                    <a:lnTo>
                      <a:pt x="190" y="545"/>
                    </a:lnTo>
                    <a:lnTo>
                      <a:pt x="190" y="543"/>
                    </a:lnTo>
                    <a:lnTo>
                      <a:pt x="192" y="545"/>
                    </a:lnTo>
                    <a:lnTo>
                      <a:pt x="192" y="547"/>
                    </a:lnTo>
                    <a:lnTo>
                      <a:pt x="194" y="547"/>
                    </a:lnTo>
                    <a:lnTo>
                      <a:pt x="198" y="545"/>
                    </a:lnTo>
                    <a:lnTo>
                      <a:pt x="200" y="545"/>
                    </a:lnTo>
                    <a:lnTo>
                      <a:pt x="204" y="543"/>
                    </a:lnTo>
                    <a:lnTo>
                      <a:pt x="206" y="543"/>
                    </a:lnTo>
                    <a:lnTo>
                      <a:pt x="210" y="543"/>
                    </a:lnTo>
                    <a:lnTo>
                      <a:pt x="212" y="539"/>
                    </a:lnTo>
                    <a:lnTo>
                      <a:pt x="214" y="539"/>
                    </a:lnTo>
                    <a:lnTo>
                      <a:pt x="216" y="539"/>
                    </a:lnTo>
                    <a:lnTo>
                      <a:pt x="218" y="539"/>
                    </a:lnTo>
                    <a:lnTo>
                      <a:pt x="220" y="539"/>
                    </a:lnTo>
                    <a:lnTo>
                      <a:pt x="222" y="539"/>
                    </a:lnTo>
                    <a:lnTo>
                      <a:pt x="226" y="539"/>
                    </a:lnTo>
                    <a:lnTo>
                      <a:pt x="228" y="537"/>
                    </a:lnTo>
                    <a:lnTo>
                      <a:pt x="234" y="535"/>
                    </a:lnTo>
                    <a:lnTo>
                      <a:pt x="238" y="533"/>
                    </a:lnTo>
                    <a:lnTo>
                      <a:pt x="238" y="533"/>
                    </a:lnTo>
                    <a:lnTo>
                      <a:pt x="240" y="533"/>
                    </a:lnTo>
                    <a:lnTo>
                      <a:pt x="244" y="531"/>
                    </a:lnTo>
                    <a:lnTo>
                      <a:pt x="246" y="531"/>
                    </a:lnTo>
                    <a:lnTo>
                      <a:pt x="248" y="531"/>
                    </a:lnTo>
                    <a:lnTo>
                      <a:pt x="250" y="531"/>
                    </a:lnTo>
                    <a:lnTo>
                      <a:pt x="252" y="531"/>
                    </a:lnTo>
                    <a:lnTo>
                      <a:pt x="254" y="531"/>
                    </a:lnTo>
                    <a:lnTo>
                      <a:pt x="256" y="529"/>
                    </a:lnTo>
                    <a:lnTo>
                      <a:pt x="258" y="529"/>
                    </a:lnTo>
                    <a:lnTo>
                      <a:pt x="260" y="529"/>
                    </a:lnTo>
                    <a:lnTo>
                      <a:pt x="262" y="527"/>
                    </a:lnTo>
                    <a:lnTo>
                      <a:pt x="264" y="525"/>
                    </a:lnTo>
                    <a:lnTo>
                      <a:pt x="268" y="523"/>
                    </a:lnTo>
                    <a:lnTo>
                      <a:pt x="270" y="523"/>
                    </a:lnTo>
                    <a:lnTo>
                      <a:pt x="272" y="523"/>
                    </a:lnTo>
                    <a:lnTo>
                      <a:pt x="274" y="523"/>
                    </a:lnTo>
                    <a:lnTo>
                      <a:pt x="276" y="521"/>
                    </a:lnTo>
                    <a:lnTo>
                      <a:pt x="278" y="521"/>
                    </a:lnTo>
                    <a:lnTo>
                      <a:pt x="282" y="521"/>
                    </a:lnTo>
                    <a:lnTo>
                      <a:pt x="286" y="521"/>
                    </a:lnTo>
                    <a:lnTo>
                      <a:pt x="286" y="521"/>
                    </a:lnTo>
                    <a:lnTo>
                      <a:pt x="288" y="519"/>
                    </a:lnTo>
                    <a:lnTo>
                      <a:pt x="292" y="519"/>
                    </a:lnTo>
                    <a:lnTo>
                      <a:pt x="296" y="517"/>
                    </a:lnTo>
                    <a:lnTo>
                      <a:pt x="298" y="515"/>
                    </a:lnTo>
                    <a:lnTo>
                      <a:pt x="302" y="513"/>
                    </a:lnTo>
                    <a:lnTo>
                      <a:pt x="304" y="513"/>
                    </a:lnTo>
                    <a:lnTo>
                      <a:pt x="308" y="511"/>
                    </a:lnTo>
                    <a:lnTo>
                      <a:pt x="310" y="511"/>
                    </a:lnTo>
                    <a:lnTo>
                      <a:pt x="312" y="509"/>
                    </a:lnTo>
                    <a:lnTo>
                      <a:pt x="314" y="507"/>
                    </a:lnTo>
                    <a:lnTo>
                      <a:pt x="316" y="505"/>
                    </a:lnTo>
                    <a:lnTo>
                      <a:pt x="318" y="505"/>
                    </a:lnTo>
                    <a:lnTo>
                      <a:pt x="320" y="503"/>
                    </a:lnTo>
                    <a:lnTo>
                      <a:pt x="322" y="503"/>
                    </a:lnTo>
                    <a:lnTo>
                      <a:pt x="324" y="501"/>
                    </a:lnTo>
                    <a:lnTo>
                      <a:pt x="326" y="501"/>
                    </a:lnTo>
                    <a:lnTo>
                      <a:pt x="328" y="499"/>
                    </a:lnTo>
                    <a:lnTo>
                      <a:pt x="330" y="499"/>
                    </a:lnTo>
                    <a:lnTo>
                      <a:pt x="332" y="499"/>
                    </a:lnTo>
                    <a:lnTo>
                      <a:pt x="334" y="497"/>
                    </a:lnTo>
                    <a:lnTo>
                      <a:pt x="332" y="495"/>
                    </a:lnTo>
                    <a:lnTo>
                      <a:pt x="334" y="495"/>
                    </a:lnTo>
                    <a:lnTo>
                      <a:pt x="334" y="495"/>
                    </a:lnTo>
                    <a:lnTo>
                      <a:pt x="336" y="495"/>
                    </a:lnTo>
                    <a:lnTo>
                      <a:pt x="338" y="493"/>
                    </a:lnTo>
                    <a:lnTo>
                      <a:pt x="340" y="493"/>
                    </a:lnTo>
                    <a:lnTo>
                      <a:pt x="342" y="491"/>
                    </a:lnTo>
                    <a:lnTo>
                      <a:pt x="344" y="489"/>
                    </a:lnTo>
                    <a:lnTo>
                      <a:pt x="346" y="489"/>
                    </a:lnTo>
                    <a:lnTo>
                      <a:pt x="348" y="487"/>
                    </a:lnTo>
                    <a:lnTo>
                      <a:pt x="350" y="485"/>
                    </a:lnTo>
                    <a:lnTo>
                      <a:pt x="352" y="485"/>
                    </a:lnTo>
                    <a:lnTo>
                      <a:pt x="356" y="483"/>
                    </a:lnTo>
                    <a:lnTo>
                      <a:pt x="358" y="483"/>
                    </a:lnTo>
                    <a:lnTo>
                      <a:pt x="360" y="481"/>
                    </a:lnTo>
                    <a:lnTo>
                      <a:pt x="362" y="481"/>
                    </a:lnTo>
                    <a:lnTo>
                      <a:pt x="364" y="481"/>
                    </a:lnTo>
                    <a:lnTo>
                      <a:pt x="364" y="479"/>
                    </a:lnTo>
                    <a:lnTo>
                      <a:pt x="364" y="477"/>
                    </a:lnTo>
                    <a:lnTo>
                      <a:pt x="366" y="477"/>
                    </a:lnTo>
                    <a:lnTo>
                      <a:pt x="368" y="477"/>
                    </a:lnTo>
                    <a:lnTo>
                      <a:pt x="370" y="475"/>
                    </a:lnTo>
                    <a:lnTo>
                      <a:pt x="372" y="475"/>
                    </a:lnTo>
                    <a:lnTo>
                      <a:pt x="374" y="477"/>
                    </a:lnTo>
                    <a:lnTo>
                      <a:pt x="376" y="477"/>
                    </a:lnTo>
                    <a:lnTo>
                      <a:pt x="380" y="475"/>
                    </a:lnTo>
                    <a:lnTo>
                      <a:pt x="382" y="475"/>
                    </a:lnTo>
                    <a:lnTo>
                      <a:pt x="382" y="473"/>
                    </a:lnTo>
                    <a:lnTo>
                      <a:pt x="382" y="471"/>
                    </a:lnTo>
                    <a:lnTo>
                      <a:pt x="388" y="471"/>
                    </a:lnTo>
                    <a:lnTo>
                      <a:pt x="390" y="471"/>
                    </a:lnTo>
                    <a:lnTo>
                      <a:pt x="394" y="471"/>
                    </a:lnTo>
                    <a:lnTo>
                      <a:pt x="396" y="471"/>
                    </a:lnTo>
                    <a:lnTo>
                      <a:pt x="398" y="467"/>
                    </a:lnTo>
                    <a:lnTo>
                      <a:pt x="400" y="467"/>
                    </a:lnTo>
                    <a:lnTo>
                      <a:pt x="402" y="467"/>
                    </a:lnTo>
                    <a:lnTo>
                      <a:pt x="404" y="467"/>
                    </a:lnTo>
                    <a:lnTo>
                      <a:pt x="406" y="465"/>
                    </a:lnTo>
                    <a:lnTo>
                      <a:pt x="410" y="463"/>
                    </a:lnTo>
                    <a:lnTo>
                      <a:pt x="412" y="463"/>
                    </a:lnTo>
                    <a:lnTo>
                      <a:pt x="414" y="463"/>
                    </a:lnTo>
                    <a:lnTo>
                      <a:pt x="416" y="461"/>
                    </a:lnTo>
                    <a:lnTo>
                      <a:pt x="416" y="459"/>
                    </a:lnTo>
                    <a:lnTo>
                      <a:pt x="422" y="459"/>
                    </a:lnTo>
                    <a:lnTo>
                      <a:pt x="424" y="457"/>
                    </a:lnTo>
                    <a:lnTo>
                      <a:pt x="426" y="457"/>
                    </a:lnTo>
                    <a:lnTo>
                      <a:pt x="428" y="455"/>
                    </a:lnTo>
                    <a:lnTo>
                      <a:pt x="430" y="455"/>
                    </a:lnTo>
                    <a:lnTo>
                      <a:pt x="430" y="455"/>
                    </a:lnTo>
                    <a:lnTo>
                      <a:pt x="432" y="453"/>
                    </a:lnTo>
                    <a:lnTo>
                      <a:pt x="434" y="453"/>
                    </a:lnTo>
                    <a:lnTo>
                      <a:pt x="436" y="453"/>
                    </a:lnTo>
                    <a:lnTo>
                      <a:pt x="438" y="451"/>
                    </a:lnTo>
                    <a:lnTo>
                      <a:pt x="438" y="449"/>
                    </a:lnTo>
                    <a:lnTo>
                      <a:pt x="440" y="449"/>
                    </a:lnTo>
                    <a:lnTo>
                      <a:pt x="440" y="447"/>
                    </a:lnTo>
                    <a:lnTo>
                      <a:pt x="442" y="447"/>
                    </a:lnTo>
                    <a:lnTo>
                      <a:pt x="444" y="445"/>
                    </a:lnTo>
                    <a:lnTo>
                      <a:pt x="448" y="443"/>
                    </a:lnTo>
                    <a:lnTo>
                      <a:pt x="450" y="443"/>
                    </a:lnTo>
                    <a:lnTo>
                      <a:pt x="452" y="443"/>
                    </a:lnTo>
                    <a:lnTo>
                      <a:pt x="454" y="443"/>
                    </a:lnTo>
                    <a:lnTo>
                      <a:pt x="456" y="443"/>
                    </a:lnTo>
                    <a:lnTo>
                      <a:pt x="458" y="443"/>
                    </a:lnTo>
                    <a:lnTo>
                      <a:pt x="460" y="443"/>
                    </a:lnTo>
                    <a:lnTo>
                      <a:pt x="462" y="441"/>
                    </a:lnTo>
                    <a:lnTo>
                      <a:pt x="468" y="439"/>
                    </a:lnTo>
                    <a:lnTo>
                      <a:pt x="468" y="437"/>
                    </a:lnTo>
                    <a:lnTo>
                      <a:pt x="470" y="439"/>
                    </a:lnTo>
                    <a:lnTo>
                      <a:pt x="470" y="441"/>
                    </a:lnTo>
                    <a:lnTo>
                      <a:pt x="470" y="443"/>
                    </a:lnTo>
                    <a:lnTo>
                      <a:pt x="466" y="443"/>
                    </a:lnTo>
                    <a:close/>
                    <a:moveTo>
                      <a:pt x="648" y="264"/>
                    </a:moveTo>
                    <a:lnTo>
                      <a:pt x="650" y="266"/>
                    </a:lnTo>
                    <a:lnTo>
                      <a:pt x="652" y="266"/>
                    </a:lnTo>
                    <a:lnTo>
                      <a:pt x="654" y="264"/>
                    </a:lnTo>
                    <a:lnTo>
                      <a:pt x="656" y="266"/>
                    </a:lnTo>
                    <a:lnTo>
                      <a:pt x="658" y="270"/>
                    </a:lnTo>
                    <a:lnTo>
                      <a:pt x="658" y="276"/>
                    </a:lnTo>
                    <a:lnTo>
                      <a:pt x="660" y="280"/>
                    </a:lnTo>
                    <a:lnTo>
                      <a:pt x="658" y="280"/>
                    </a:lnTo>
                    <a:lnTo>
                      <a:pt x="654" y="278"/>
                    </a:lnTo>
                    <a:lnTo>
                      <a:pt x="652" y="276"/>
                    </a:lnTo>
                    <a:lnTo>
                      <a:pt x="650" y="272"/>
                    </a:lnTo>
                    <a:lnTo>
                      <a:pt x="650" y="270"/>
                    </a:lnTo>
                    <a:lnTo>
                      <a:pt x="648" y="266"/>
                    </a:lnTo>
                    <a:lnTo>
                      <a:pt x="648" y="264"/>
                    </a:lnTo>
                    <a:close/>
                    <a:moveTo>
                      <a:pt x="860" y="224"/>
                    </a:moveTo>
                    <a:lnTo>
                      <a:pt x="860" y="226"/>
                    </a:lnTo>
                    <a:lnTo>
                      <a:pt x="858" y="224"/>
                    </a:lnTo>
                    <a:lnTo>
                      <a:pt x="860" y="220"/>
                    </a:lnTo>
                    <a:lnTo>
                      <a:pt x="860" y="218"/>
                    </a:lnTo>
                    <a:lnTo>
                      <a:pt x="860" y="216"/>
                    </a:lnTo>
                    <a:lnTo>
                      <a:pt x="862" y="220"/>
                    </a:lnTo>
                    <a:lnTo>
                      <a:pt x="862" y="222"/>
                    </a:lnTo>
                    <a:lnTo>
                      <a:pt x="860" y="224"/>
                    </a:lnTo>
                    <a:close/>
                    <a:moveTo>
                      <a:pt x="748" y="170"/>
                    </a:moveTo>
                    <a:lnTo>
                      <a:pt x="756" y="174"/>
                    </a:lnTo>
                    <a:lnTo>
                      <a:pt x="770" y="178"/>
                    </a:lnTo>
                    <a:lnTo>
                      <a:pt x="770" y="184"/>
                    </a:lnTo>
                    <a:lnTo>
                      <a:pt x="768" y="186"/>
                    </a:lnTo>
                    <a:lnTo>
                      <a:pt x="764" y="184"/>
                    </a:lnTo>
                    <a:lnTo>
                      <a:pt x="762" y="184"/>
                    </a:lnTo>
                    <a:lnTo>
                      <a:pt x="760" y="182"/>
                    </a:lnTo>
                    <a:lnTo>
                      <a:pt x="756" y="182"/>
                    </a:lnTo>
                    <a:lnTo>
                      <a:pt x="754" y="184"/>
                    </a:lnTo>
                    <a:lnTo>
                      <a:pt x="754" y="184"/>
                    </a:lnTo>
                    <a:lnTo>
                      <a:pt x="750" y="180"/>
                    </a:lnTo>
                    <a:lnTo>
                      <a:pt x="748" y="176"/>
                    </a:lnTo>
                    <a:lnTo>
                      <a:pt x="744" y="172"/>
                    </a:lnTo>
                    <a:lnTo>
                      <a:pt x="742" y="172"/>
                    </a:lnTo>
                    <a:lnTo>
                      <a:pt x="742" y="174"/>
                    </a:lnTo>
                    <a:lnTo>
                      <a:pt x="742" y="178"/>
                    </a:lnTo>
                    <a:lnTo>
                      <a:pt x="744" y="180"/>
                    </a:lnTo>
                    <a:lnTo>
                      <a:pt x="744" y="182"/>
                    </a:lnTo>
                    <a:lnTo>
                      <a:pt x="746" y="184"/>
                    </a:lnTo>
                    <a:lnTo>
                      <a:pt x="748" y="184"/>
                    </a:lnTo>
                    <a:lnTo>
                      <a:pt x="750" y="186"/>
                    </a:lnTo>
                    <a:lnTo>
                      <a:pt x="748" y="186"/>
                    </a:lnTo>
                    <a:lnTo>
                      <a:pt x="746" y="186"/>
                    </a:lnTo>
                    <a:lnTo>
                      <a:pt x="744" y="188"/>
                    </a:lnTo>
                    <a:lnTo>
                      <a:pt x="746" y="188"/>
                    </a:lnTo>
                    <a:lnTo>
                      <a:pt x="748" y="190"/>
                    </a:lnTo>
                    <a:lnTo>
                      <a:pt x="750" y="190"/>
                    </a:lnTo>
                    <a:lnTo>
                      <a:pt x="754" y="188"/>
                    </a:lnTo>
                    <a:lnTo>
                      <a:pt x="756" y="188"/>
                    </a:lnTo>
                    <a:lnTo>
                      <a:pt x="758" y="188"/>
                    </a:lnTo>
                    <a:lnTo>
                      <a:pt x="758" y="190"/>
                    </a:lnTo>
                    <a:lnTo>
                      <a:pt x="762" y="190"/>
                    </a:lnTo>
                    <a:lnTo>
                      <a:pt x="764" y="190"/>
                    </a:lnTo>
                    <a:lnTo>
                      <a:pt x="766" y="188"/>
                    </a:lnTo>
                    <a:lnTo>
                      <a:pt x="768" y="188"/>
                    </a:lnTo>
                    <a:lnTo>
                      <a:pt x="768" y="190"/>
                    </a:lnTo>
                    <a:lnTo>
                      <a:pt x="768" y="192"/>
                    </a:lnTo>
                    <a:lnTo>
                      <a:pt x="770" y="196"/>
                    </a:lnTo>
                    <a:lnTo>
                      <a:pt x="770" y="198"/>
                    </a:lnTo>
                    <a:lnTo>
                      <a:pt x="772" y="200"/>
                    </a:lnTo>
                    <a:lnTo>
                      <a:pt x="772" y="202"/>
                    </a:lnTo>
                    <a:lnTo>
                      <a:pt x="770" y="204"/>
                    </a:lnTo>
                    <a:lnTo>
                      <a:pt x="768" y="204"/>
                    </a:lnTo>
                    <a:lnTo>
                      <a:pt x="768" y="206"/>
                    </a:lnTo>
                    <a:lnTo>
                      <a:pt x="768" y="210"/>
                    </a:lnTo>
                    <a:lnTo>
                      <a:pt x="772" y="216"/>
                    </a:lnTo>
                    <a:lnTo>
                      <a:pt x="776" y="224"/>
                    </a:lnTo>
                    <a:lnTo>
                      <a:pt x="772" y="226"/>
                    </a:lnTo>
                    <a:lnTo>
                      <a:pt x="768" y="224"/>
                    </a:lnTo>
                    <a:lnTo>
                      <a:pt x="768" y="220"/>
                    </a:lnTo>
                    <a:lnTo>
                      <a:pt x="768" y="218"/>
                    </a:lnTo>
                    <a:lnTo>
                      <a:pt x="768" y="216"/>
                    </a:lnTo>
                    <a:lnTo>
                      <a:pt x="768" y="210"/>
                    </a:lnTo>
                    <a:lnTo>
                      <a:pt x="766" y="212"/>
                    </a:lnTo>
                    <a:lnTo>
                      <a:pt x="762" y="210"/>
                    </a:lnTo>
                    <a:lnTo>
                      <a:pt x="760" y="208"/>
                    </a:lnTo>
                    <a:lnTo>
                      <a:pt x="756" y="206"/>
                    </a:lnTo>
                    <a:lnTo>
                      <a:pt x="754" y="202"/>
                    </a:lnTo>
                    <a:lnTo>
                      <a:pt x="752" y="200"/>
                    </a:lnTo>
                    <a:lnTo>
                      <a:pt x="750" y="200"/>
                    </a:lnTo>
                    <a:lnTo>
                      <a:pt x="748" y="200"/>
                    </a:lnTo>
                    <a:lnTo>
                      <a:pt x="746" y="202"/>
                    </a:lnTo>
                    <a:lnTo>
                      <a:pt x="744" y="204"/>
                    </a:lnTo>
                    <a:lnTo>
                      <a:pt x="746" y="208"/>
                    </a:lnTo>
                    <a:lnTo>
                      <a:pt x="742" y="208"/>
                    </a:lnTo>
                    <a:lnTo>
                      <a:pt x="740" y="208"/>
                    </a:lnTo>
                    <a:lnTo>
                      <a:pt x="738" y="208"/>
                    </a:lnTo>
                    <a:lnTo>
                      <a:pt x="736" y="206"/>
                    </a:lnTo>
                    <a:lnTo>
                      <a:pt x="734" y="204"/>
                    </a:lnTo>
                    <a:lnTo>
                      <a:pt x="732" y="202"/>
                    </a:lnTo>
                    <a:lnTo>
                      <a:pt x="730" y="202"/>
                    </a:lnTo>
                    <a:lnTo>
                      <a:pt x="730" y="204"/>
                    </a:lnTo>
                    <a:lnTo>
                      <a:pt x="728" y="202"/>
                    </a:lnTo>
                    <a:lnTo>
                      <a:pt x="726" y="202"/>
                    </a:lnTo>
                    <a:lnTo>
                      <a:pt x="724" y="204"/>
                    </a:lnTo>
                    <a:lnTo>
                      <a:pt x="724" y="202"/>
                    </a:lnTo>
                    <a:lnTo>
                      <a:pt x="722" y="202"/>
                    </a:lnTo>
                    <a:lnTo>
                      <a:pt x="722" y="200"/>
                    </a:lnTo>
                    <a:lnTo>
                      <a:pt x="722" y="198"/>
                    </a:lnTo>
                    <a:lnTo>
                      <a:pt x="720" y="198"/>
                    </a:lnTo>
                    <a:lnTo>
                      <a:pt x="720" y="200"/>
                    </a:lnTo>
                    <a:lnTo>
                      <a:pt x="720" y="202"/>
                    </a:lnTo>
                    <a:lnTo>
                      <a:pt x="722" y="204"/>
                    </a:lnTo>
                    <a:lnTo>
                      <a:pt x="722" y="206"/>
                    </a:lnTo>
                    <a:lnTo>
                      <a:pt x="724" y="208"/>
                    </a:lnTo>
                    <a:lnTo>
                      <a:pt x="724" y="210"/>
                    </a:lnTo>
                    <a:lnTo>
                      <a:pt x="720" y="210"/>
                    </a:lnTo>
                    <a:lnTo>
                      <a:pt x="720" y="208"/>
                    </a:lnTo>
                    <a:lnTo>
                      <a:pt x="716" y="206"/>
                    </a:lnTo>
                    <a:lnTo>
                      <a:pt x="714" y="202"/>
                    </a:lnTo>
                    <a:lnTo>
                      <a:pt x="712" y="202"/>
                    </a:lnTo>
                    <a:lnTo>
                      <a:pt x="710" y="200"/>
                    </a:lnTo>
                    <a:lnTo>
                      <a:pt x="712" y="198"/>
                    </a:lnTo>
                    <a:lnTo>
                      <a:pt x="712" y="196"/>
                    </a:lnTo>
                    <a:lnTo>
                      <a:pt x="710" y="194"/>
                    </a:lnTo>
                    <a:lnTo>
                      <a:pt x="708" y="192"/>
                    </a:lnTo>
                    <a:lnTo>
                      <a:pt x="706" y="190"/>
                    </a:lnTo>
                    <a:lnTo>
                      <a:pt x="706" y="188"/>
                    </a:lnTo>
                    <a:lnTo>
                      <a:pt x="704" y="186"/>
                    </a:lnTo>
                    <a:lnTo>
                      <a:pt x="704" y="184"/>
                    </a:lnTo>
                    <a:lnTo>
                      <a:pt x="706" y="184"/>
                    </a:lnTo>
                    <a:lnTo>
                      <a:pt x="708" y="186"/>
                    </a:lnTo>
                    <a:lnTo>
                      <a:pt x="710" y="184"/>
                    </a:lnTo>
                    <a:lnTo>
                      <a:pt x="714" y="184"/>
                    </a:lnTo>
                    <a:lnTo>
                      <a:pt x="716" y="184"/>
                    </a:lnTo>
                    <a:lnTo>
                      <a:pt x="718" y="178"/>
                    </a:lnTo>
                    <a:lnTo>
                      <a:pt x="720" y="174"/>
                    </a:lnTo>
                    <a:lnTo>
                      <a:pt x="720" y="172"/>
                    </a:lnTo>
                    <a:lnTo>
                      <a:pt x="720" y="172"/>
                    </a:lnTo>
                    <a:lnTo>
                      <a:pt x="722" y="172"/>
                    </a:lnTo>
                    <a:lnTo>
                      <a:pt x="722" y="174"/>
                    </a:lnTo>
                    <a:lnTo>
                      <a:pt x="722" y="176"/>
                    </a:lnTo>
                    <a:lnTo>
                      <a:pt x="724" y="176"/>
                    </a:lnTo>
                    <a:lnTo>
                      <a:pt x="726" y="174"/>
                    </a:lnTo>
                    <a:lnTo>
                      <a:pt x="728" y="176"/>
                    </a:lnTo>
                    <a:lnTo>
                      <a:pt x="728" y="172"/>
                    </a:lnTo>
                    <a:lnTo>
                      <a:pt x="728" y="170"/>
                    </a:lnTo>
                    <a:lnTo>
                      <a:pt x="726" y="168"/>
                    </a:lnTo>
                    <a:lnTo>
                      <a:pt x="726" y="166"/>
                    </a:lnTo>
                    <a:lnTo>
                      <a:pt x="728" y="166"/>
                    </a:lnTo>
                    <a:lnTo>
                      <a:pt x="730" y="162"/>
                    </a:lnTo>
                    <a:lnTo>
                      <a:pt x="732" y="160"/>
                    </a:lnTo>
                    <a:lnTo>
                      <a:pt x="734" y="158"/>
                    </a:lnTo>
                    <a:lnTo>
                      <a:pt x="734" y="156"/>
                    </a:lnTo>
                    <a:lnTo>
                      <a:pt x="736" y="156"/>
                    </a:lnTo>
                    <a:lnTo>
                      <a:pt x="738" y="156"/>
                    </a:lnTo>
                    <a:lnTo>
                      <a:pt x="742" y="160"/>
                    </a:lnTo>
                    <a:lnTo>
                      <a:pt x="742" y="162"/>
                    </a:lnTo>
                    <a:lnTo>
                      <a:pt x="742" y="164"/>
                    </a:lnTo>
                    <a:lnTo>
                      <a:pt x="744" y="166"/>
                    </a:lnTo>
                    <a:lnTo>
                      <a:pt x="748" y="170"/>
                    </a:lnTo>
                    <a:close/>
                    <a:moveTo>
                      <a:pt x="890" y="160"/>
                    </a:moveTo>
                    <a:lnTo>
                      <a:pt x="892" y="160"/>
                    </a:lnTo>
                    <a:lnTo>
                      <a:pt x="894" y="160"/>
                    </a:lnTo>
                    <a:lnTo>
                      <a:pt x="898" y="162"/>
                    </a:lnTo>
                    <a:lnTo>
                      <a:pt x="898" y="166"/>
                    </a:lnTo>
                    <a:lnTo>
                      <a:pt x="896" y="166"/>
                    </a:lnTo>
                    <a:lnTo>
                      <a:pt x="894" y="168"/>
                    </a:lnTo>
                    <a:lnTo>
                      <a:pt x="892" y="176"/>
                    </a:lnTo>
                    <a:lnTo>
                      <a:pt x="892" y="182"/>
                    </a:lnTo>
                    <a:lnTo>
                      <a:pt x="894" y="184"/>
                    </a:lnTo>
                    <a:lnTo>
                      <a:pt x="892" y="186"/>
                    </a:lnTo>
                    <a:lnTo>
                      <a:pt x="892" y="188"/>
                    </a:lnTo>
                    <a:lnTo>
                      <a:pt x="892" y="192"/>
                    </a:lnTo>
                    <a:lnTo>
                      <a:pt x="892" y="194"/>
                    </a:lnTo>
                    <a:lnTo>
                      <a:pt x="890" y="196"/>
                    </a:lnTo>
                    <a:lnTo>
                      <a:pt x="888" y="200"/>
                    </a:lnTo>
                    <a:lnTo>
                      <a:pt x="884" y="202"/>
                    </a:lnTo>
                    <a:lnTo>
                      <a:pt x="882" y="200"/>
                    </a:lnTo>
                    <a:lnTo>
                      <a:pt x="886" y="196"/>
                    </a:lnTo>
                    <a:lnTo>
                      <a:pt x="884" y="194"/>
                    </a:lnTo>
                    <a:lnTo>
                      <a:pt x="884" y="192"/>
                    </a:lnTo>
                    <a:lnTo>
                      <a:pt x="884" y="190"/>
                    </a:lnTo>
                    <a:lnTo>
                      <a:pt x="884" y="186"/>
                    </a:lnTo>
                    <a:lnTo>
                      <a:pt x="886" y="184"/>
                    </a:lnTo>
                    <a:lnTo>
                      <a:pt x="884" y="184"/>
                    </a:lnTo>
                    <a:lnTo>
                      <a:pt x="884" y="180"/>
                    </a:lnTo>
                    <a:lnTo>
                      <a:pt x="882" y="178"/>
                    </a:lnTo>
                    <a:lnTo>
                      <a:pt x="882" y="176"/>
                    </a:lnTo>
                    <a:lnTo>
                      <a:pt x="880" y="172"/>
                    </a:lnTo>
                    <a:lnTo>
                      <a:pt x="878" y="170"/>
                    </a:lnTo>
                    <a:lnTo>
                      <a:pt x="876" y="170"/>
                    </a:lnTo>
                    <a:lnTo>
                      <a:pt x="874" y="170"/>
                    </a:lnTo>
                    <a:lnTo>
                      <a:pt x="874" y="168"/>
                    </a:lnTo>
                    <a:lnTo>
                      <a:pt x="872" y="168"/>
                    </a:lnTo>
                    <a:lnTo>
                      <a:pt x="870" y="168"/>
                    </a:lnTo>
                    <a:lnTo>
                      <a:pt x="868" y="166"/>
                    </a:lnTo>
                    <a:lnTo>
                      <a:pt x="864" y="168"/>
                    </a:lnTo>
                    <a:lnTo>
                      <a:pt x="862" y="168"/>
                    </a:lnTo>
                    <a:lnTo>
                      <a:pt x="860" y="168"/>
                    </a:lnTo>
                    <a:lnTo>
                      <a:pt x="858" y="168"/>
                    </a:lnTo>
                    <a:lnTo>
                      <a:pt x="856" y="166"/>
                    </a:lnTo>
                    <a:lnTo>
                      <a:pt x="856" y="162"/>
                    </a:lnTo>
                    <a:lnTo>
                      <a:pt x="858" y="160"/>
                    </a:lnTo>
                    <a:lnTo>
                      <a:pt x="862" y="158"/>
                    </a:lnTo>
                    <a:lnTo>
                      <a:pt x="864" y="158"/>
                    </a:lnTo>
                    <a:lnTo>
                      <a:pt x="864" y="156"/>
                    </a:lnTo>
                    <a:lnTo>
                      <a:pt x="864" y="154"/>
                    </a:lnTo>
                    <a:lnTo>
                      <a:pt x="864" y="150"/>
                    </a:lnTo>
                    <a:lnTo>
                      <a:pt x="864" y="146"/>
                    </a:lnTo>
                    <a:lnTo>
                      <a:pt x="864" y="142"/>
                    </a:lnTo>
                    <a:lnTo>
                      <a:pt x="866" y="144"/>
                    </a:lnTo>
                    <a:lnTo>
                      <a:pt x="868" y="150"/>
                    </a:lnTo>
                    <a:lnTo>
                      <a:pt x="870" y="152"/>
                    </a:lnTo>
                    <a:lnTo>
                      <a:pt x="872" y="152"/>
                    </a:lnTo>
                    <a:lnTo>
                      <a:pt x="874" y="152"/>
                    </a:lnTo>
                    <a:lnTo>
                      <a:pt x="876" y="154"/>
                    </a:lnTo>
                    <a:lnTo>
                      <a:pt x="878" y="154"/>
                    </a:lnTo>
                    <a:lnTo>
                      <a:pt x="880" y="154"/>
                    </a:lnTo>
                    <a:lnTo>
                      <a:pt x="884" y="158"/>
                    </a:lnTo>
                    <a:lnTo>
                      <a:pt x="888" y="158"/>
                    </a:lnTo>
                    <a:lnTo>
                      <a:pt x="890" y="160"/>
                    </a:lnTo>
                    <a:close/>
                    <a:moveTo>
                      <a:pt x="800" y="110"/>
                    </a:moveTo>
                    <a:lnTo>
                      <a:pt x="800" y="112"/>
                    </a:lnTo>
                    <a:lnTo>
                      <a:pt x="798" y="114"/>
                    </a:lnTo>
                    <a:lnTo>
                      <a:pt x="796" y="114"/>
                    </a:lnTo>
                    <a:lnTo>
                      <a:pt x="794" y="116"/>
                    </a:lnTo>
                    <a:lnTo>
                      <a:pt x="792" y="116"/>
                    </a:lnTo>
                    <a:lnTo>
                      <a:pt x="792" y="120"/>
                    </a:lnTo>
                    <a:lnTo>
                      <a:pt x="790" y="124"/>
                    </a:lnTo>
                    <a:lnTo>
                      <a:pt x="788" y="124"/>
                    </a:lnTo>
                    <a:lnTo>
                      <a:pt x="786" y="130"/>
                    </a:lnTo>
                    <a:lnTo>
                      <a:pt x="786" y="132"/>
                    </a:lnTo>
                    <a:lnTo>
                      <a:pt x="784" y="134"/>
                    </a:lnTo>
                    <a:lnTo>
                      <a:pt x="782" y="136"/>
                    </a:lnTo>
                    <a:lnTo>
                      <a:pt x="780" y="136"/>
                    </a:lnTo>
                    <a:lnTo>
                      <a:pt x="768" y="144"/>
                    </a:lnTo>
                    <a:lnTo>
                      <a:pt x="758" y="152"/>
                    </a:lnTo>
                    <a:lnTo>
                      <a:pt x="754" y="152"/>
                    </a:lnTo>
                    <a:lnTo>
                      <a:pt x="752" y="150"/>
                    </a:lnTo>
                    <a:lnTo>
                      <a:pt x="760" y="146"/>
                    </a:lnTo>
                    <a:lnTo>
                      <a:pt x="764" y="140"/>
                    </a:lnTo>
                    <a:lnTo>
                      <a:pt x="768" y="140"/>
                    </a:lnTo>
                    <a:lnTo>
                      <a:pt x="770" y="138"/>
                    </a:lnTo>
                    <a:lnTo>
                      <a:pt x="778" y="136"/>
                    </a:lnTo>
                    <a:lnTo>
                      <a:pt x="778" y="134"/>
                    </a:lnTo>
                    <a:lnTo>
                      <a:pt x="780" y="134"/>
                    </a:lnTo>
                    <a:lnTo>
                      <a:pt x="782" y="132"/>
                    </a:lnTo>
                    <a:lnTo>
                      <a:pt x="780" y="132"/>
                    </a:lnTo>
                    <a:lnTo>
                      <a:pt x="780" y="128"/>
                    </a:lnTo>
                    <a:lnTo>
                      <a:pt x="776" y="128"/>
                    </a:lnTo>
                    <a:lnTo>
                      <a:pt x="772" y="128"/>
                    </a:lnTo>
                    <a:lnTo>
                      <a:pt x="770" y="130"/>
                    </a:lnTo>
                    <a:lnTo>
                      <a:pt x="768" y="130"/>
                    </a:lnTo>
                    <a:lnTo>
                      <a:pt x="768" y="130"/>
                    </a:lnTo>
                    <a:lnTo>
                      <a:pt x="768" y="132"/>
                    </a:lnTo>
                    <a:lnTo>
                      <a:pt x="768" y="134"/>
                    </a:lnTo>
                    <a:lnTo>
                      <a:pt x="768" y="136"/>
                    </a:lnTo>
                    <a:lnTo>
                      <a:pt x="768" y="136"/>
                    </a:lnTo>
                    <a:lnTo>
                      <a:pt x="768" y="138"/>
                    </a:lnTo>
                    <a:lnTo>
                      <a:pt x="766" y="138"/>
                    </a:lnTo>
                    <a:lnTo>
                      <a:pt x="764" y="138"/>
                    </a:lnTo>
                    <a:lnTo>
                      <a:pt x="760" y="136"/>
                    </a:lnTo>
                    <a:lnTo>
                      <a:pt x="758" y="136"/>
                    </a:lnTo>
                    <a:lnTo>
                      <a:pt x="756" y="136"/>
                    </a:lnTo>
                    <a:lnTo>
                      <a:pt x="756" y="134"/>
                    </a:lnTo>
                    <a:lnTo>
                      <a:pt x="754" y="130"/>
                    </a:lnTo>
                    <a:lnTo>
                      <a:pt x="752" y="128"/>
                    </a:lnTo>
                    <a:lnTo>
                      <a:pt x="750" y="128"/>
                    </a:lnTo>
                    <a:lnTo>
                      <a:pt x="748" y="126"/>
                    </a:lnTo>
                    <a:lnTo>
                      <a:pt x="748" y="128"/>
                    </a:lnTo>
                    <a:lnTo>
                      <a:pt x="746" y="128"/>
                    </a:lnTo>
                    <a:lnTo>
                      <a:pt x="744" y="132"/>
                    </a:lnTo>
                    <a:lnTo>
                      <a:pt x="740" y="134"/>
                    </a:lnTo>
                    <a:lnTo>
                      <a:pt x="738" y="136"/>
                    </a:lnTo>
                    <a:lnTo>
                      <a:pt x="738" y="136"/>
                    </a:lnTo>
                    <a:lnTo>
                      <a:pt x="738" y="138"/>
                    </a:lnTo>
                    <a:lnTo>
                      <a:pt x="736" y="140"/>
                    </a:lnTo>
                    <a:lnTo>
                      <a:pt x="734" y="144"/>
                    </a:lnTo>
                    <a:lnTo>
                      <a:pt x="732" y="146"/>
                    </a:lnTo>
                    <a:lnTo>
                      <a:pt x="732" y="148"/>
                    </a:lnTo>
                    <a:lnTo>
                      <a:pt x="730" y="150"/>
                    </a:lnTo>
                    <a:lnTo>
                      <a:pt x="728" y="150"/>
                    </a:lnTo>
                    <a:lnTo>
                      <a:pt x="726" y="150"/>
                    </a:lnTo>
                    <a:lnTo>
                      <a:pt x="724" y="156"/>
                    </a:lnTo>
                    <a:lnTo>
                      <a:pt x="720" y="162"/>
                    </a:lnTo>
                    <a:lnTo>
                      <a:pt x="718" y="164"/>
                    </a:lnTo>
                    <a:lnTo>
                      <a:pt x="716" y="168"/>
                    </a:lnTo>
                    <a:lnTo>
                      <a:pt x="714" y="166"/>
                    </a:lnTo>
                    <a:lnTo>
                      <a:pt x="712" y="166"/>
                    </a:lnTo>
                    <a:lnTo>
                      <a:pt x="710" y="166"/>
                    </a:lnTo>
                    <a:lnTo>
                      <a:pt x="708" y="168"/>
                    </a:lnTo>
                    <a:lnTo>
                      <a:pt x="706" y="170"/>
                    </a:lnTo>
                    <a:lnTo>
                      <a:pt x="704" y="172"/>
                    </a:lnTo>
                    <a:lnTo>
                      <a:pt x="706" y="174"/>
                    </a:lnTo>
                    <a:lnTo>
                      <a:pt x="708" y="174"/>
                    </a:lnTo>
                    <a:lnTo>
                      <a:pt x="710" y="178"/>
                    </a:lnTo>
                    <a:lnTo>
                      <a:pt x="710" y="180"/>
                    </a:lnTo>
                    <a:lnTo>
                      <a:pt x="708" y="180"/>
                    </a:lnTo>
                    <a:lnTo>
                      <a:pt x="704" y="180"/>
                    </a:lnTo>
                    <a:lnTo>
                      <a:pt x="702" y="178"/>
                    </a:lnTo>
                    <a:lnTo>
                      <a:pt x="700" y="180"/>
                    </a:lnTo>
                    <a:lnTo>
                      <a:pt x="698" y="182"/>
                    </a:lnTo>
                    <a:lnTo>
                      <a:pt x="696" y="182"/>
                    </a:lnTo>
                    <a:lnTo>
                      <a:pt x="694" y="182"/>
                    </a:lnTo>
                    <a:lnTo>
                      <a:pt x="692" y="182"/>
                    </a:lnTo>
                    <a:lnTo>
                      <a:pt x="690" y="184"/>
                    </a:lnTo>
                    <a:lnTo>
                      <a:pt x="690" y="186"/>
                    </a:lnTo>
                    <a:lnTo>
                      <a:pt x="688" y="188"/>
                    </a:lnTo>
                    <a:lnTo>
                      <a:pt x="686" y="190"/>
                    </a:lnTo>
                    <a:lnTo>
                      <a:pt x="686" y="192"/>
                    </a:lnTo>
                    <a:lnTo>
                      <a:pt x="684" y="194"/>
                    </a:lnTo>
                    <a:lnTo>
                      <a:pt x="684" y="196"/>
                    </a:lnTo>
                    <a:lnTo>
                      <a:pt x="684" y="198"/>
                    </a:lnTo>
                    <a:lnTo>
                      <a:pt x="686" y="202"/>
                    </a:lnTo>
                    <a:lnTo>
                      <a:pt x="688" y="202"/>
                    </a:lnTo>
                    <a:lnTo>
                      <a:pt x="690" y="202"/>
                    </a:lnTo>
                    <a:lnTo>
                      <a:pt x="692" y="202"/>
                    </a:lnTo>
                    <a:lnTo>
                      <a:pt x="696" y="204"/>
                    </a:lnTo>
                    <a:lnTo>
                      <a:pt x="698" y="204"/>
                    </a:lnTo>
                    <a:lnTo>
                      <a:pt x="700" y="204"/>
                    </a:lnTo>
                    <a:lnTo>
                      <a:pt x="702" y="204"/>
                    </a:lnTo>
                    <a:lnTo>
                      <a:pt x="702" y="206"/>
                    </a:lnTo>
                    <a:lnTo>
                      <a:pt x="702" y="208"/>
                    </a:lnTo>
                    <a:lnTo>
                      <a:pt x="700" y="214"/>
                    </a:lnTo>
                    <a:lnTo>
                      <a:pt x="702" y="216"/>
                    </a:lnTo>
                    <a:lnTo>
                      <a:pt x="702" y="218"/>
                    </a:lnTo>
                    <a:lnTo>
                      <a:pt x="698" y="220"/>
                    </a:lnTo>
                    <a:lnTo>
                      <a:pt x="696" y="220"/>
                    </a:lnTo>
                    <a:lnTo>
                      <a:pt x="692" y="222"/>
                    </a:lnTo>
                    <a:lnTo>
                      <a:pt x="692" y="220"/>
                    </a:lnTo>
                    <a:lnTo>
                      <a:pt x="690" y="220"/>
                    </a:lnTo>
                    <a:lnTo>
                      <a:pt x="678" y="218"/>
                    </a:lnTo>
                    <a:lnTo>
                      <a:pt x="676" y="216"/>
                    </a:lnTo>
                    <a:lnTo>
                      <a:pt x="674" y="216"/>
                    </a:lnTo>
                    <a:lnTo>
                      <a:pt x="672" y="216"/>
                    </a:lnTo>
                    <a:lnTo>
                      <a:pt x="670" y="216"/>
                    </a:lnTo>
                    <a:lnTo>
                      <a:pt x="670" y="218"/>
                    </a:lnTo>
                    <a:lnTo>
                      <a:pt x="668" y="220"/>
                    </a:lnTo>
                    <a:lnTo>
                      <a:pt x="666" y="222"/>
                    </a:lnTo>
                    <a:lnTo>
                      <a:pt x="666" y="224"/>
                    </a:lnTo>
                    <a:lnTo>
                      <a:pt x="664" y="226"/>
                    </a:lnTo>
                    <a:lnTo>
                      <a:pt x="664" y="228"/>
                    </a:lnTo>
                    <a:lnTo>
                      <a:pt x="664" y="230"/>
                    </a:lnTo>
                    <a:lnTo>
                      <a:pt x="664" y="232"/>
                    </a:lnTo>
                    <a:lnTo>
                      <a:pt x="664" y="234"/>
                    </a:lnTo>
                    <a:lnTo>
                      <a:pt x="666" y="236"/>
                    </a:lnTo>
                    <a:lnTo>
                      <a:pt x="668" y="240"/>
                    </a:lnTo>
                    <a:lnTo>
                      <a:pt x="670" y="244"/>
                    </a:lnTo>
                    <a:lnTo>
                      <a:pt x="670" y="248"/>
                    </a:lnTo>
                    <a:lnTo>
                      <a:pt x="672" y="254"/>
                    </a:lnTo>
                    <a:lnTo>
                      <a:pt x="670" y="254"/>
                    </a:lnTo>
                    <a:lnTo>
                      <a:pt x="668" y="252"/>
                    </a:lnTo>
                    <a:lnTo>
                      <a:pt x="666" y="250"/>
                    </a:lnTo>
                    <a:lnTo>
                      <a:pt x="666" y="248"/>
                    </a:lnTo>
                    <a:lnTo>
                      <a:pt x="664" y="248"/>
                    </a:lnTo>
                    <a:lnTo>
                      <a:pt x="660" y="246"/>
                    </a:lnTo>
                    <a:lnTo>
                      <a:pt x="660" y="242"/>
                    </a:lnTo>
                    <a:lnTo>
                      <a:pt x="660" y="240"/>
                    </a:lnTo>
                    <a:lnTo>
                      <a:pt x="658" y="238"/>
                    </a:lnTo>
                    <a:lnTo>
                      <a:pt x="656" y="238"/>
                    </a:lnTo>
                    <a:lnTo>
                      <a:pt x="654" y="238"/>
                    </a:lnTo>
                    <a:lnTo>
                      <a:pt x="652" y="240"/>
                    </a:lnTo>
                    <a:lnTo>
                      <a:pt x="650" y="242"/>
                    </a:lnTo>
                    <a:lnTo>
                      <a:pt x="648" y="246"/>
                    </a:lnTo>
                    <a:lnTo>
                      <a:pt x="648" y="248"/>
                    </a:lnTo>
                    <a:lnTo>
                      <a:pt x="648" y="252"/>
                    </a:lnTo>
                    <a:lnTo>
                      <a:pt x="646" y="254"/>
                    </a:lnTo>
                    <a:lnTo>
                      <a:pt x="644" y="254"/>
                    </a:lnTo>
                    <a:lnTo>
                      <a:pt x="642" y="254"/>
                    </a:lnTo>
                    <a:lnTo>
                      <a:pt x="640" y="252"/>
                    </a:lnTo>
                    <a:lnTo>
                      <a:pt x="638" y="252"/>
                    </a:lnTo>
                    <a:lnTo>
                      <a:pt x="636" y="252"/>
                    </a:lnTo>
                    <a:lnTo>
                      <a:pt x="634" y="254"/>
                    </a:lnTo>
                    <a:lnTo>
                      <a:pt x="634" y="252"/>
                    </a:lnTo>
                    <a:lnTo>
                      <a:pt x="632" y="254"/>
                    </a:lnTo>
                    <a:lnTo>
                      <a:pt x="630" y="254"/>
                    </a:lnTo>
                    <a:lnTo>
                      <a:pt x="626" y="256"/>
                    </a:lnTo>
                    <a:lnTo>
                      <a:pt x="624" y="258"/>
                    </a:lnTo>
                    <a:lnTo>
                      <a:pt x="624" y="258"/>
                    </a:lnTo>
                    <a:lnTo>
                      <a:pt x="622" y="260"/>
                    </a:lnTo>
                    <a:lnTo>
                      <a:pt x="620" y="260"/>
                    </a:lnTo>
                    <a:lnTo>
                      <a:pt x="616" y="262"/>
                    </a:lnTo>
                    <a:lnTo>
                      <a:pt x="614" y="262"/>
                    </a:lnTo>
                    <a:lnTo>
                      <a:pt x="612" y="262"/>
                    </a:lnTo>
                    <a:lnTo>
                      <a:pt x="612" y="264"/>
                    </a:lnTo>
                    <a:lnTo>
                      <a:pt x="610" y="266"/>
                    </a:lnTo>
                    <a:lnTo>
                      <a:pt x="608" y="268"/>
                    </a:lnTo>
                    <a:lnTo>
                      <a:pt x="606" y="270"/>
                    </a:lnTo>
                    <a:lnTo>
                      <a:pt x="604" y="274"/>
                    </a:lnTo>
                    <a:lnTo>
                      <a:pt x="604" y="276"/>
                    </a:lnTo>
                    <a:lnTo>
                      <a:pt x="602" y="280"/>
                    </a:lnTo>
                    <a:lnTo>
                      <a:pt x="600" y="282"/>
                    </a:lnTo>
                    <a:lnTo>
                      <a:pt x="598" y="284"/>
                    </a:lnTo>
                    <a:lnTo>
                      <a:pt x="596" y="286"/>
                    </a:lnTo>
                    <a:lnTo>
                      <a:pt x="594" y="288"/>
                    </a:lnTo>
                    <a:lnTo>
                      <a:pt x="592" y="288"/>
                    </a:lnTo>
                    <a:lnTo>
                      <a:pt x="590" y="290"/>
                    </a:lnTo>
                    <a:lnTo>
                      <a:pt x="588" y="292"/>
                    </a:lnTo>
                    <a:lnTo>
                      <a:pt x="586" y="296"/>
                    </a:lnTo>
                    <a:lnTo>
                      <a:pt x="584" y="296"/>
                    </a:lnTo>
                    <a:lnTo>
                      <a:pt x="582" y="300"/>
                    </a:lnTo>
                    <a:lnTo>
                      <a:pt x="580" y="300"/>
                    </a:lnTo>
                    <a:lnTo>
                      <a:pt x="578" y="300"/>
                    </a:lnTo>
                    <a:lnTo>
                      <a:pt x="576" y="300"/>
                    </a:lnTo>
                    <a:lnTo>
                      <a:pt x="576" y="302"/>
                    </a:lnTo>
                    <a:lnTo>
                      <a:pt x="574" y="304"/>
                    </a:lnTo>
                    <a:lnTo>
                      <a:pt x="570" y="302"/>
                    </a:lnTo>
                    <a:lnTo>
                      <a:pt x="568" y="300"/>
                    </a:lnTo>
                    <a:lnTo>
                      <a:pt x="566" y="300"/>
                    </a:lnTo>
                    <a:lnTo>
                      <a:pt x="564" y="302"/>
                    </a:lnTo>
                    <a:lnTo>
                      <a:pt x="562" y="302"/>
                    </a:lnTo>
                    <a:lnTo>
                      <a:pt x="562" y="300"/>
                    </a:lnTo>
                    <a:lnTo>
                      <a:pt x="558" y="308"/>
                    </a:lnTo>
                    <a:lnTo>
                      <a:pt x="556" y="308"/>
                    </a:lnTo>
                    <a:lnTo>
                      <a:pt x="554" y="310"/>
                    </a:lnTo>
                    <a:lnTo>
                      <a:pt x="552" y="310"/>
                    </a:lnTo>
                    <a:lnTo>
                      <a:pt x="550" y="310"/>
                    </a:lnTo>
                    <a:lnTo>
                      <a:pt x="548" y="312"/>
                    </a:lnTo>
                    <a:lnTo>
                      <a:pt x="550" y="312"/>
                    </a:lnTo>
                    <a:lnTo>
                      <a:pt x="552" y="314"/>
                    </a:lnTo>
                    <a:lnTo>
                      <a:pt x="556" y="314"/>
                    </a:lnTo>
                    <a:lnTo>
                      <a:pt x="554" y="316"/>
                    </a:lnTo>
                    <a:lnTo>
                      <a:pt x="552" y="318"/>
                    </a:lnTo>
                    <a:lnTo>
                      <a:pt x="554" y="320"/>
                    </a:lnTo>
                    <a:lnTo>
                      <a:pt x="556" y="322"/>
                    </a:lnTo>
                    <a:lnTo>
                      <a:pt x="556" y="326"/>
                    </a:lnTo>
                    <a:lnTo>
                      <a:pt x="558" y="326"/>
                    </a:lnTo>
                    <a:lnTo>
                      <a:pt x="560" y="324"/>
                    </a:lnTo>
                    <a:lnTo>
                      <a:pt x="560" y="322"/>
                    </a:lnTo>
                    <a:lnTo>
                      <a:pt x="560" y="320"/>
                    </a:lnTo>
                    <a:lnTo>
                      <a:pt x="562" y="318"/>
                    </a:lnTo>
                    <a:lnTo>
                      <a:pt x="564" y="318"/>
                    </a:lnTo>
                    <a:lnTo>
                      <a:pt x="566" y="318"/>
                    </a:lnTo>
                    <a:lnTo>
                      <a:pt x="568" y="316"/>
                    </a:lnTo>
                    <a:lnTo>
                      <a:pt x="568" y="318"/>
                    </a:lnTo>
                    <a:lnTo>
                      <a:pt x="570" y="320"/>
                    </a:lnTo>
                    <a:lnTo>
                      <a:pt x="570" y="322"/>
                    </a:lnTo>
                    <a:lnTo>
                      <a:pt x="572" y="322"/>
                    </a:lnTo>
                    <a:lnTo>
                      <a:pt x="574" y="322"/>
                    </a:lnTo>
                    <a:lnTo>
                      <a:pt x="576" y="322"/>
                    </a:lnTo>
                    <a:lnTo>
                      <a:pt x="576" y="322"/>
                    </a:lnTo>
                    <a:lnTo>
                      <a:pt x="576" y="324"/>
                    </a:lnTo>
                    <a:lnTo>
                      <a:pt x="578" y="324"/>
                    </a:lnTo>
                    <a:lnTo>
                      <a:pt x="580" y="324"/>
                    </a:lnTo>
                    <a:lnTo>
                      <a:pt x="582" y="324"/>
                    </a:lnTo>
                    <a:lnTo>
                      <a:pt x="584" y="324"/>
                    </a:lnTo>
                    <a:lnTo>
                      <a:pt x="586" y="324"/>
                    </a:lnTo>
                    <a:lnTo>
                      <a:pt x="588" y="320"/>
                    </a:lnTo>
                    <a:lnTo>
                      <a:pt x="590" y="316"/>
                    </a:lnTo>
                    <a:lnTo>
                      <a:pt x="592" y="318"/>
                    </a:lnTo>
                    <a:lnTo>
                      <a:pt x="594" y="318"/>
                    </a:lnTo>
                    <a:lnTo>
                      <a:pt x="596" y="318"/>
                    </a:lnTo>
                    <a:lnTo>
                      <a:pt x="598" y="318"/>
                    </a:lnTo>
                    <a:lnTo>
                      <a:pt x="600" y="318"/>
                    </a:lnTo>
                    <a:lnTo>
                      <a:pt x="602" y="320"/>
                    </a:lnTo>
                    <a:lnTo>
                      <a:pt x="604" y="320"/>
                    </a:lnTo>
                    <a:lnTo>
                      <a:pt x="606" y="320"/>
                    </a:lnTo>
                    <a:lnTo>
                      <a:pt x="606" y="322"/>
                    </a:lnTo>
                    <a:lnTo>
                      <a:pt x="610" y="324"/>
                    </a:lnTo>
                    <a:lnTo>
                      <a:pt x="614" y="326"/>
                    </a:lnTo>
                    <a:lnTo>
                      <a:pt x="616" y="328"/>
                    </a:lnTo>
                    <a:lnTo>
                      <a:pt x="616" y="328"/>
                    </a:lnTo>
                    <a:lnTo>
                      <a:pt x="618" y="328"/>
                    </a:lnTo>
                    <a:lnTo>
                      <a:pt x="624" y="330"/>
                    </a:lnTo>
                    <a:lnTo>
                      <a:pt x="624" y="330"/>
                    </a:lnTo>
                    <a:lnTo>
                      <a:pt x="626" y="330"/>
                    </a:lnTo>
                    <a:lnTo>
                      <a:pt x="628" y="330"/>
                    </a:lnTo>
                    <a:lnTo>
                      <a:pt x="628" y="332"/>
                    </a:lnTo>
                    <a:lnTo>
                      <a:pt x="630" y="332"/>
                    </a:lnTo>
                    <a:lnTo>
                      <a:pt x="636" y="332"/>
                    </a:lnTo>
                    <a:lnTo>
                      <a:pt x="640" y="330"/>
                    </a:lnTo>
                    <a:lnTo>
                      <a:pt x="644" y="330"/>
                    </a:lnTo>
                    <a:lnTo>
                      <a:pt x="646" y="328"/>
                    </a:lnTo>
                    <a:lnTo>
                      <a:pt x="650" y="328"/>
                    </a:lnTo>
                    <a:lnTo>
                      <a:pt x="652" y="326"/>
                    </a:lnTo>
                    <a:lnTo>
                      <a:pt x="654" y="324"/>
                    </a:lnTo>
                    <a:lnTo>
                      <a:pt x="658" y="320"/>
                    </a:lnTo>
                    <a:lnTo>
                      <a:pt x="660" y="314"/>
                    </a:lnTo>
                    <a:lnTo>
                      <a:pt x="662" y="314"/>
                    </a:lnTo>
                    <a:lnTo>
                      <a:pt x="664" y="310"/>
                    </a:lnTo>
                    <a:lnTo>
                      <a:pt x="664" y="308"/>
                    </a:lnTo>
                    <a:lnTo>
                      <a:pt x="666" y="300"/>
                    </a:lnTo>
                    <a:lnTo>
                      <a:pt x="666" y="296"/>
                    </a:lnTo>
                    <a:lnTo>
                      <a:pt x="666" y="294"/>
                    </a:lnTo>
                    <a:lnTo>
                      <a:pt x="668" y="290"/>
                    </a:lnTo>
                    <a:lnTo>
                      <a:pt x="670" y="288"/>
                    </a:lnTo>
                    <a:lnTo>
                      <a:pt x="672" y="288"/>
                    </a:lnTo>
                    <a:lnTo>
                      <a:pt x="674" y="288"/>
                    </a:lnTo>
                    <a:lnTo>
                      <a:pt x="676" y="288"/>
                    </a:lnTo>
                    <a:lnTo>
                      <a:pt x="680" y="288"/>
                    </a:lnTo>
                    <a:lnTo>
                      <a:pt x="682" y="288"/>
                    </a:lnTo>
                    <a:lnTo>
                      <a:pt x="686" y="288"/>
                    </a:lnTo>
                    <a:lnTo>
                      <a:pt x="688" y="288"/>
                    </a:lnTo>
                    <a:lnTo>
                      <a:pt x="690" y="286"/>
                    </a:lnTo>
                    <a:lnTo>
                      <a:pt x="692" y="284"/>
                    </a:lnTo>
                    <a:lnTo>
                      <a:pt x="694" y="282"/>
                    </a:lnTo>
                    <a:lnTo>
                      <a:pt x="694" y="280"/>
                    </a:lnTo>
                    <a:lnTo>
                      <a:pt x="694" y="280"/>
                    </a:lnTo>
                    <a:lnTo>
                      <a:pt x="696" y="276"/>
                    </a:lnTo>
                    <a:lnTo>
                      <a:pt x="698" y="276"/>
                    </a:lnTo>
                    <a:lnTo>
                      <a:pt x="700" y="274"/>
                    </a:lnTo>
                    <a:lnTo>
                      <a:pt x="702" y="268"/>
                    </a:lnTo>
                    <a:lnTo>
                      <a:pt x="704" y="264"/>
                    </a:lnTo>
                    <a:lnTo>
                      <a:pt x="706" y="260"/>
                    </a:lnTo>
                    <a:lnTo>
                      <a:pt x="708" y="260"/>
                    </a:lnTo>
                    <a:lnTo>
                      <a:pt x="708" y="258"/>
                    </a:lnTo>
                    <a:lnTo>
                      <a:pt x="710" y="254"/>
                    </a:lnTo>
                    <a:lnTo>
                      <a:pt x="712" y="252"/>
                    </a:lnTo>
                    <a:lnTo>
                      <a:pt x="710" y="232"/>
                    </a:lnTo>
                    <a:lnTo>
                      <a:pt x="710" y="232"/>
                    </a:lnTo>
                    <a:lnTo>
                      <a:pt x="716" y="246"/>
                    </a:lnTo>
                    <a:lnTo>
                      <a:pt x="720" y="248"/>
                    </a:lnTo>
                    <a:lnTo>
                      <a:pt x="720" y="248"/>
                    </a:lnTo>
                    <a:lnTo>
                      <a:pt x="722" y="246"/>
                    </a:lnTo>
                    <a:lnTo>
                      <a:pt x="724" y="248"/>
                    </a:lnTo>
                    <a:lnTo>
                      <a:pt x="726" y="244"/>
                    </a:lnTo>
                    <a:lnTo>
                      <a:pt x="728" y="244"/>
                    </a:lnTo>
                    <a:lnTo>
                      <a:pt x="730" y="244"/>
                    </a:lnTo>
                    <a:lnTo>
                      <a:pt x="732" y="246"/>
                    </a:lnTo>
                    <a:lnTo>
                      <a:pt x="734" y="248"/>
                    </a:lnTo>
                    <a:lnTo>
                      <a:pt x="736" y="248"/>
                    </a:lnTo>
                    <a:lnTo>
                      <a:pt x="738" y="248"/>
                    </a:lnTo>
                    <a:lnTo>
                      <a:pt x="740" y="248"/>
                    </a:lnTo>
                    <a:lnTo>
                      <a:pt x="742" y="246"/>
                    </a:lnTo>
                    <a:lnTo>
                      <a:pt x="744" y="246"/>
                    </a:lnTo>
                    <a:lnTo>
                      <a:pt x="746" y="240"/>
                    </a:lnTo>
                    <a:lnTo>
                      <a:pt x="746" y="238"/>
                    </a:lnTo>
                    <a:lnTo>
                      <a:pt x="746" y="236"/>
                    </a:lnTo>
                    <a:lnTo>
                      <a:pt x="744" y="234"/>
                    </a:lnTo>
                    <a:lnTo>
                      <a:pt x="742" y="232"/>
                    </a:lnTo>
                    <a:lnTo>
                      <a:pt x="742" y="230"/>
                    </a:lnTo>
                    <a:lnTo>
                      <a:pt x="740" y="228"/>
                    </a:lnTo>
                    <a:lnTo>
                      <a:pt x="738" y="226"/>
                    </a:lnTo>
                    <a:lnTo>
                      <a:pt x="736" y="222"/>
                    </a:lnTo>
                    <a:lnTo>
                      <a:pt x="736" y="220"/>
                    </a:lnTo>
                    <a:lnTo>
                      <a:pt x="736" y="218"/>
                    </a:lnTo>
                    <a:lnTo>
                      <a:pt x="736" y="216"/>
                    </a:lnTo>
                    <a:lnTo>
                      <a:pt x="738" y="216"/>
                    </a:lnTo>
                    <a:lnTo>
                      <a:pt x="740" y="214"/>
                    </a:lnTo>
                    <a:lnTo>
                      <a:pt x="744" y="214"/>
                    </a:lnTo>
                    <a:lnTo>
                      <a:pt x="746" y="214"/>
                    </a:lnTo>
                    <a:lnTo>
                      <a:pt x="746" y="212"/>
                    </a:lnTo>
                    <a:lnTo>
                      <a:pt x="748" y="212"/>
                    </a:lnTo>
                    <a:lnTo>
                      <a:pt x="750" y="212"/>
                    </a:lnTo>
                    <a:lnTo>
                      <a:pt x="752" y="214"/>
                    </a:lnTo>
                    <a:lnTo>
                      <a:pt x="752" y="218"/>
                    </a:lnTo>
                    <a:lnTo>
                      <a:pt x="754" y="222"/>
                    </a:lnTo>
                    <a:lnTo>
                      <a:pt x="754" y="224"/>
                    </a:lnTo>
                    <a:lnTo>
                      <a:pt x="756" y="226"/>
                    </a:lnTo>
                    <a:lnTo>
                      <a:pt x="756" y="228"/>
                    </a:lnTo>
                    <a:lnTo>
                      <a:pt x="758" y="230"/>
                    </a:lnTo>
                    <a:lnTo>
                      <a:pt x="758" y="234"/>
                    </a:lnTo>
                    <a:lnTo>
                      <a:pt x="756" y="236"/>
                    </a:lnTo>
                    <a:lnTo>
                      <a:pt x="758" y="238"/>
                    </a:lnTo>
                    <a:lnTo>
                      <a:pt x="758" y="240"/>
                    </a:lnTo>
                    <a:lnTo>
                      <a:pt x="758" y="242"/>
                    </a:lnTo>
                    <a:lnTo>
                      <a:pt x="760" y="242"/>
                    </a:lnTo>
                    <a:lnTo>
                      <a:pt x="762" y="242"/>
                    </a:lnTo>
                    <a:lnTo>
                      <a:pt x="764" y="242"/>
                    </a:lnTo>
                    <a:lnTo>
                      <a:pt x="766" y="242"/>
                    </a:lnTo>
                    <a:lnTo>
                      <a:pt x="766" y="244"/>
                    </a:lnTo>
                    <a:lnTo>
                      <a:pt x="768" y="244"/>
                    </a:lnTo>
                    <a:lnTo>
                      <a:pt x="772" y="244"/>
                    </a:lnTo>
                    <a:lnTo>
                      <a:pt x="774" y="242"/>
                    </a:lnTo>
                    <a:lnTo>
                      <a:pt x="776" y="242"/>
                    </a:lnTo>
                    <a:lnTo>
                      <a:pt x="776" y="240"/>
                    </a:lnTo>
                    <a:lnTo>
                      <a:pt x="778" y="238"/>
                    </a:lnTo>
                    <a:lnTo>
                      <a:pt x="778" y="236"/>
                    </a:lnTo>
                    <a:lnTo>
                      <a:pt x="780" y="234"/>
                    </a:lnTo>
                    <a:lnTo>
                      <a:pt x="782" y="234"/>
                    </a:lnTo>
                    <a:lnTo>
                      <a:pt x="784" y="234"/>
                    </a:lnTo>
                    <a:lnTo>
                      <a:pt x="786" y="234"/>
                    </a:lnTo>
                    <a:lnTo>
                      <a:pt x="784" y="238"/>
                    </a:lnTo>
                    <a:lnTo>
                      <a:pt x="784" y="240"/>
                    </a:lnTo>
                    <a:lnTo>
                      <a:pt x="784" y="244"/>
                    </a:lnTo>
                    <a:lnTo>
                      <a:pt x="784" y="246"/>
                    </a:lnTo>
                    <a:lnTo>
                      <a:pt x="786" y="244"/>
                    </a:lnTo>
                    <a:lnTo>
                      <a:pt x="786" y="242"/>
                    </a:lnTo>
                    <a:lnTo>
                      <a:pt x="788" y="242"/>
                    </a:lnTo>
                    <a:lnTo>
                      <a:pt x="788" y="240"/>
                    </a:lnTo>
                    <a:lnTo>
                      <a:pt x="788" y="238"/>
                    </a:lnTo>
                    <a:lnTo>
                      <a:pt x="790" y="234"/>
                    </a:lnTo>
                    <a:lnTo>
                      <a:pt x="790" y="232"/>
                    </a:lnTo>
                    <a:lnTo>
                      <a:pt x="792" y="230"/>
                    </a:lnTo>
                    <a:lnTo>
                      <a:pt x="794" y="228"/>
                    </a:lnTo>
                    <a:lnTo>
                      <a:pt x="792" y="224"/>
                    </a:lnTo>
                    <a:lnTo>
                      <a:pt x="792" y="222"/>
                    </a:lnTo>
                    <a:lnTo>
                      <a:pt x="794" y="218"/>
                    </a:lnTo>
                    <a:lnTo>
                      <a:pt x="794" y="216"/>
                    </a:lnTo>
                    <a:lnTo>
                      <a:pt x="794" y="214"/>
                    </a:lnTo>
                    <a:lnTo>
                      <a:pt x="794" y="212"/>
                    </a:lnTo>
                    <a:lnTo>
                      <a:pt x="794" y="210"/>
                    </a:lnTo>
                    <a:lnTo>
                      <a:pt x="792" y="210"/>
                    </a:lnTo>
                    <a:lnTo>
                      <a:pt x="788" y="210"/>
                    </a:lnTo>
                    <a:lnTo>
                      <a:pt x="786" y="212"/>
                    </a:lnTo>
                    <a:lnTo>
                      <a:pt x="782" y="212"/>
                    </a:lnTo>
                    <a:lnTo>
                      <a:pt x="780" y="212"/>
                    </a:lnTo>
                    <a:lnTo>
                      <a:pt x="782" y="210"/>
                    </a:lnTo>
                    <a:lnTo>
                      <a:pt x="786" y="208"/>
                    </a:lnTo>
                    <a:lnTo>
                      <a:pt x="788" y="208"/>
                    </a:lnTo>
                    <a:lnTo>
                      <a:pt x="790" y="208"/>
                    </a:lnTo>
                    <a:lnTo>
                      <a:pt x="794" y="208"/>
                    </a:lnTo>
                    <a:lnTo>
                      <a:pt x="796" y="208"/>
                    </a:lnTo>
                    <a:lnTo>
                      <a:pt x="800" y="208"/>
                    </a:lnTo>
                    <a:lnTo>
                      <a:pt x="804" y="208"/>
                    </a:lnTo>
                    <a:lnTo>
                      <a:pt x="806" y="210"/>
                    </a:lnTo>
                    <a:lnTo>
                      <a:pt x="810" y="212"/>
                    </a:lnTo>
                    <a:lnTo>
                      <a:pt x="812" y="214"/>
                    </a:lnTo>
                    <a:lnTo>
                      <a:pt x="814" y="216"/>
                    </a:lnTo>
                    <a:lnTo>
                      <a:pt x="818" y="218"/>
                    </a:lnTo>
                    <a:lnTo>
                      <a:pt x="820" y="218"/>
                    </a:lnTo>
                    <a:lnTo>
                      <a:pt x="824" y="218"/>
                    </a:lnTo>
                    <a:lnTo>
                      <a:pt x="826" y="218"/>
                    </a:lnTo>
                    <a:lnTo>
                      <a:pt x="828" y="220"/>
                    </a:lnTo>
                    <a:lnTo>
                      <a:pt x="830" y="222"/>
                    </a:lnTo>
                    <a:lnTo>
                      <a:pt x="828" y="222"/>
                    </a:lnTo>
                    <a:lnTo>
                      <a:pt x="826" y="220"/>
                    </a:lnTo>
                    <a:lnTo>
                      <a:pt x="816" y="220"/>
                    </a:lnTo>
                    <a:lnTo>
                      <a:pt x="816" y="222"/>
                    </a:lnTo>
                    <a:lnTo>
                      <a:pt x="816" y="224"/>
                    </a:lnTo>
                    <a:lnTo>
                      <a:pt x="818" y="226"/>
                    </a:lnTo>
                    <a:lnTo>
                      <a:pt x="818" y="230"/>
                    </a:lnTo>
                    <a:lnTo>
                      <a:pt x="818" y="232"/>
                    </a:lnTo>
                    <a:lnTo>
                      <a:pt x="822" y="232"/>
                    </a:lnTo>
                    <a:lnTo>
                      <a:pt x="824" y="238"/>
                    </a:lnTo>
                    <a:lnTo>
                      <a:pt x="826" y="240"/>
                    </a:lnTo>
                    <a:lnTo>
                      <a:pt x="828" y="238"/>
                    </a:lnTo>
                    <a:lnTo>
                      <a:pt x="830" y="234"/>
                    </a:lnTo>
                    <a:lnTo>
                      <a:pt x="832" y="232"/>
                    </a:lnTo>
                    <a:lnTo>
                      <a:pt x="830" y="226"/>
                    </a:lnTo>
                    <a:lnTo>
                      <a:pt x="830" y="222"/>
                    </a:lnTo>
                    <a:lnTo>
                      <a:pt x="830" y="220"/>
                    </a:lnTo>
                    <a:lnTo>
                      <a:pt x="828" y="218"/>
                    </a:lnTo>
                    <a:lnTo>
                      <a:pt x="828" y="216"/>
                    </a:lnTo>
                    <a:lnTo>
                      <a:pt x="830" y="214"/>
                    </a:lnTo>
                    <a:lnTo>
                      <a:pt x="832" y="214"/>
                    </a:lnTo>
                    <a:lnTo>
                      <a:pt x="834" y="210"/>
                    </a:lnTo>
                    <a:lnTo>
                      <a:pt x="836" y="206"/>
                    </a:lnTo>
                    <a:lnTo>
                      <a:pt x="840" y="204"/>
                    </a:lnTo>
                    <a:lnTo>
                      <a:pt x="842" y="204"/>
                    </a:lnTo>
                    <a:lnTo>
                      <a:pt x="844" y="200"/>
                    </a:lnTo>
                    <a:lnTo>
                      <a:pt x="846" y="200"/>
                    </a:lnTo>
                    <a:lnTo>
                      <a:pt x="850" y="202"/>
                    </a:lnTo>
                    <a:lnTo>
                      <a:pt x="852" y="204"/>
                    </a:lnTo>
                    <a:lnTo>
                      <a:pt x="854" y="206"/>
                    </a:lnTo>
                    <a:lnTo>
                      <a:pt x="856" y="210"/>
                    </a:lnTo>
                    <a:lnTo>
                      <a:pt x="856" y="212"/>
                    </a:lnTo>
                    <a:lnTo>
                      <a:pt x="856" y="214"/>
                    </a:lnTo>
                    <a:lnTo>
                      <a:pt x="858" y="216"/>
                    </a:lnTo>
                    <a:lnTo>
                      <a:pt x="856" y="220"/>
                    </a:lnTo>
                    <a:lnTo>
                      <a:pt x="856" y="222"/>
                    </a:lnTo>
                    <a:lnTo>
                      <a:pt x="856" y="224"/>
                    </a:lnTo>
                    <a:lnTo>
                      <a:pt x="856" y="226"/>
                    </a:lnTo>
                    <a:lnTo>
                      <a:pt x="854" y="230"/>
                    </a:lnTo>
                    <a:lnTo>
                      <a:pt x="856" y="230"/>
                    </a:lnTo>
                    <a:lnTo>
                      <a:pt x="858" y="228"/>
                    </a:lnTo>
                    <a:lnTo>
                      <a:pt x="858" y="226"/>
                    </a:lnTo>
                    <a:lnTo>
                      <a:pt x="860" y="226"/>
                    </a:lnTo>
                    <a:lnTo>
                      <a:pt x="860" y="228"/>
                    </a:lnTo>
                    <a:lnTo>
                      <a:pt x="864" y="228"/>
                    </a:lnTo>
                    <a:lnTo>
                      <a:pt x="864" y="230"/>
                    </a:lnTo>
                    <a:lnTo>
                      <a:pt x="864" y="232"/>
                    </a:lnTo>
                    <a:lnTo>
                      <a:pt x="866" y="234"/>
                    </a:lnTo>
                    <a:lnTo>
                      <a:pt x="868" y="238"/>
                    </a:lnTo>
                    <a:lnTo>
                      <a:pt x="870" y="242"/>
                    </a:lnTo>
                    <a:lnTo>
                      <a:pt x="872" y="244"/>
                    </a:lnTo>
                    <a:lnTo>
                      <a:pt x="874" y="248"/>
                    </a:lnTo>
                    <a:lnTo>
                      <a:pt x="876" y="248"/>
                    </a:lnTo>
                    <a:lnTo>
                      <a:pt x="876" y="250"/>
                    </a:lnTo>
                    <a:lnTo>
                      <a:pt x="878" y="250"/>
                    </a:lnTo>
                    <a:lnTo>
                      <a:pt x="882" y="252"/>
                    </a:lnTo>
                    <a:lnTo>
                      <a:pt x="884" y="252"/>
                    </a:lnTo>
                    <a:lnTo>
                      <a:pt x="886" y="252"/>
                    </a:lnTo>
                    <a:lnTo>
                      <a:pt x="888" y="252"/>
                    </a:lnTo>
                    <a:lnTo>
                      <a:pt x="894" y="248"/>
                    </a:lnTo>
                    <a:lnTo>
                      <a:pt x="894" y="246"/>
                    </a:lnTo>
                    <a:lnTo>
                      <a:pt x="894" y="244"/>
                    </a:lnTo>
                    <a:lnTo>
                      <a:pt x="896" y="242"/>
                    </a:lnTo>
                    <a:lnTo>
                      <a:pt x="896" y="240"/>
                    </a:lnTo>
                    <a:lnTo>
                      <a:pt x="896" y="238"/>
                    </a:lnTo>
                    <a:lnTo>
                      <a:pt x="898" y="236"/>
                    </a:lnTo>
                    <a:lnTo>
                      <a:pt x="902" y="236"/>
                    </a:lnTo>
                    <a:lnTo>
                      <a:pt x="906" y="236"/>
                    </a:lnTo>
                    <a:lnTo>
                      <a:pt x="906" y="234"/>
                    </a:lnTo>
                    <a:lnTo>
                      <a:pt x="908" y="234"/>
                    </a:lnTo>
                    <a:lnTo>
                      <a:pt x="910" y="234"/>
                    </a:lnTo>
                    <a:lnTo>
                      <a:pt x="910" y="236"/>
                    </a:lnTo>
                    <a:lnTo>
                      <a:pt x="910" y="238"/>
                    </a:lnTo>
                    <a:lnTo>
                      <a:pt x="910" y="242"/>
                    </a:lnTo>
                    <a:lnTo>
                      <a:pt x="908" y="242"/>
                    </a:lnTo>
                    <a:lnTo>
                      <a:pt x="908" y="244"/>
                    </a:lnTo>
                    <a:lnTo>
                      <a:pt x="910" y="246"/>
                    </a:lnTo>
                    <a:lnTo>
                      <a:pt x="912" y="246"/>
                    </a:lnTo>
                    <a:lnTo>
                      <a:pt x="914" y="244"/>
                    </a:lnTo>
                    <a:lnTo>
                      <a:pt x="918" y="244"/>
                    </a:lnTo>
                    <a:lnTo>
                      <a:pt x="920" y="242"/>
                    </a:lnTo>
                    <a:lnTo>
                      <a:pt x="922" y="242"/>
                    </a:lnTo>
                    <a:lnTo>
                      <a:pt x="922" y="238"/>
                    </a:lnTo>
                    <a:lnTo>
                      <a:pt x="922" y="236"/>
                    </a:lnTo>
                    <a:lnTo>
                      <a:pt x="920" y="232"/>
                    </a:lnTo>
                    <a:lnTo>
                      <a:pt x="918" y="232"/>
                    </a:lnTo>
                    <a:lnTo>
                      <a:pt x="914" y="230"/>
                    </a:lnTo>
                    <a:lnTo>
                      <a:pt x="912" y="228"/>
                    </a:lnTo>
                    <a:lnTo>
                      <a:pt x="914" y="226"/>
                    </a:lnTo>
                    <a:lnTo>
                      <a:pt x="918" y="228"/>
                    </a:lnTo>
                    <a:lnTo>
                      <a:pt x="922" y="230"/>
                    </a:lnTo>
                    <a:lnTo>
                      <a:pt x="924" y="230"/>
                    </a:lnTo>
                    <a:lnTo>
                      <a:pt x="928" y="230"/>
                    </a:lnTo>
                    <a:lnTo>
                      <a:pt x="930" y="228"/>
                    </a:lnTo>
                    <a:lnTo>
                      <a:pt x="934" y="228"/>
                    </a:lnTo>
                    <a:lnTo>
                      <a:pt x="936" y="224"/>
                    </a:lnTo>
                    <a:lnTo>
                      <a:pt x="938" y="222"/>
                    </a:lnTo>
                    <a:lnTo>
                      <a:pt x="940" y="218"/>
                    </a:lnTo>
                    <a:lnTo>
                      <a:pt x="942" y="216"/>
                    </a:lnTo>
                    <a:lnTo>
                      <a:pt x="944" y="214"/>
                    </a:lnTo>
                    <a:lnTo>
                      <a:pt x="946" y="212"/>
                    </a:lnTo>
                    <a:lnTo>
                      <a:pt x="948" y="212"/>
                    </a:lnTo>
                    <a:lnTo>
                      <a:pt x="950" y="210"/>
                    </a:lnTo>
                    <a:lnTo>
                      <a:pt x="950" y="206"/>
                    </a:lnTo>
                    <a:lnTo>
                      <a:pt x="952" y="206"/>
                    </a:lnTo>
                    <a:lnTo>
                      <a:pt x="954" y="204"/>
                    </a:lnTo>
                    <a:lnTo>
                      <a:pt x="956" y="204"/>
                    </a:lnTo>
                    <a:lnTo>
                      <a:pt x="958" y="206"/>
                    </a:lnTo>
                    <a:lnTo>
                      <a:pt x="960" y="208"/>
                    </a:lnTo>
                    <a:lnTo>
                      <a:pt x="962" y="210"/>
                    </a:lnTo>
                    <a:lnTo>
                      <a:pt x="964" y="212"/>
                    </a:lnTo>
                    <a:lnTo>
                      <a:pt x="966" y="210"/>
                    </a:lnTo>
                    <a:lnTo>
                      <a:pt x="968" y="210"/>
                    </a:lnTo>
                    <a:lnTo>
                      <a:pt x="970" y="208"/>
                    </a:lnTo>
                    <a:lnTo>
                      <a:pt x="972" y="204"/>
                    </a:lnTo>
                    <a:lnTo>
                      <a:pt x="972" y="200"/>
                    </a:lnTo>
                    <a:lnTo>
                      <a:pt x="970" y="196"/>
                    </a:lnTo>
                    <a:lnTo>
                      <a:pt x="970" y="192"/>
                    </a:lnTo>
                    <a:lnTo>
                      <a:pt x="970" y="188"/>
                    </a:lnTo>
                    <a:lnTo>
                      <a:pt x="970" y="184"/>
                    </a:lnTo>
                    <a:lnTo>
                      <a:pt x="974" y="184"/>
                    </a:lnTo>
                    <a:lnTo>
                      <a:pt x="976" y="184"/>
                    </a:lnTo>
                    <a:lnTo>
                      <a:pt x="980" y="184"/>
                    </a:lnTo>
                    <a:lnTo>
                      <a:pt x="982" y="182"/>
                    </a:lnTo>
                    <a:lnTo>
                      <a:pt x="984" y="182"/>
                    </a:lnTo>
                    <a:lnTo>
                      <a:pt x="986" y="184"/>
                    </a:lnTo>
                    <a:lnTo>
                      <a:pt x="986" y="186"/>
                    </a:lnTo>
                    <a:lnTo>
                      <a:pt x="988" y="190"/>
                    </a:lnTo>
                    <a:lnTo>
                      <a:pt x="990" y="194"/>
                    </a:lnTo>
                    <a:lnTo>
                      <a:pt x="992" y="198"/>
                    </a:lnTo>
                    <a:lnTo>
                      <a:pt x="994" y="198"/>
                    </a:lnTo>
                    <a:lnTo>
                      <a:pt x="996" y="202"/>
                    </a:lnTo>
                    <a:lnTo>
                      <a:pt x="1002" y="204"/>
                    </a:lnTo>
                    <a:lnTo>
                      <a:pt x="1004" y="200"/>
                    </a:lnTo>
                    <a:lnTo>
                      <a:pt x="1004" y="198"/>
                    </a:lnTo>
                    <a:lnTo>
                      <a:pt x="1004" y="196"/>
                    </a:lnTo>
                    <a:lnTo>
                      <a:pt x="1004" y="194"/>
                    </a:lnTo>
                    <a:lnTo>
                      <a:pt x="1000" y="190"/>
                    </a:lnTo>
                    <a:lnTo>
                      <a:pt x="998" y="186"/>
                    </a:lnTo>
                    <a:lnTo>
                      <a:pt x="994" y="184"/>
                    </a:lnTo>
                    <a:lnTo>
                      <a:pt x="990" y="184"/>
                    </a:lnTo>
                    <a:lnTo>
                      <a:pt x="988" y="184"/>
                    </a:lnTo>
                    <a:lnTo>
                      <a:pt x="986" y="180"/>
                    </a:lnTo>
                    <a:lnTo>
                      <a:pt x="990" y="180"/>
                    </a:lnTo>
                    <a:lnTo>
                      <a:pt x="992" y="180"/>
                    </a:lnTo>
                    <a:lnTo>
                      <a:pt x="998" y="178"/>
                    </a:lnTo>
                    <a:lnTo>
                      <a:pt x="1002" y="178"/>
                    </a:lnTo>
                    <a:lnTo>
                      <a:pt x="1004" y="174"/>
                    </a:lnTo>
                    <a:lnTo>
                      <a:pt x="1008" y="174"/>
                    </a:lnTo>
                    <a:lnTo>
                      <a:pt x="1010" y="174"/>
                    </a:lnTo>
                    <a:lnTo>
                      <a:pt x="1010" y="178"/>
                    </a:lnTo>
                    <a:lnTo>
                      <a:pt x="1010" y="180"/>
                    </a:lnTo>
                    <a:lnTo>
                      <a:pt x="1012" y="182"/>
                    </a:lnTo>
                    <a:lnTo>
                      <a:pt x="1014" y="184"/>
                    </a:lnTo>
                    <a:lnTo>
                      <a:pt x="1018" y="182"/>
                    </a:lnTo>
                    <a:lnTo>
                      <a:pt x="1020" y="182"/>
                    </a:lnTo>
                    <a:lnTo>
                      <a:pt x="1024" y="182"/>
                    </a:lnTo>
                    <a:lnTo>
                      <a:pt x="1028" y="184"/>
                    </a:lnTo>
                    <a:lnTo>
                      <a:pt x="1030" y="182"/>
                    </a:lnTo>
                    <a:lnTo>
                      <a:pt x="1034" y="184"/>
                    </a:lnTo>
                    <a:lnTo>
                      <a:pt x="1036" y="184"/>
                    </a:lnTo>
                    <a:lnTo>
                      <a:pt x="1036" y="186"/>
                    </a:lnTo>
                    <a:lnTo>
                      <a:pt x="1034" y="190"/>
                    </a:lnTo>
                    <a:lnTo>
                      <a:pt x="1030" y="192"/>
                    </a:lnTo>
                    <a:lnTo>
                      <a:pt x="1030" y="194"/>
                    </a:lnTo>
                    <a:lnTo>
                      <a:pt x="1028" y="196"/>
                    </a:lnTo>
                    <a:lnTo>
                      <a:pt x="1026" y="198"/>
                    </a:lnTo>
                    <a:lnTo>
                      <a:pt x="1026" y="200"/>
                    </a:lnTo>
                    <a:lnTo>
                      <a:pt x="1026" y="202"/>
                    </a:lnTo>
                    <a:lnTo>
                      <a:pt x="1024" y="202"/>
                    </a:lnTo>
                    <a:lnTo>
                      <a:pt x="1020" y="204"/>
                    </a:lnTo>
                    <a:lnTo>
                      <a:pt x="1016" y="206"/>
                    </a:lnTo>
                    <a:lnTo>
                      <a:pt x="1014" y="206"/>
                    </a:lnTo>
                    <a:lnTo>
                      <a:pt x="1012" y="208"/>
                    </a:lnTo>
                    <a:lnTo>
                      <a:pt x="1010" y="210"/>
                    </a:lnTo>
                    <a:lnTo>
                      <a:pt x="1008" y="210"/>
                    </a:lnTo>
                    <a:lnTo>
                      <a:pt x="1006" y="212"/>
                    </a:lnTo>
                    <a:lnTo>
                      <a:pt x="1004" y="212"/>
                    </a:lnTo>
                    <a:lnTo>
                      <a:pt x="1000" y="212"/>
                    </a:lnTo>
                    <a:lnTo>
                      <a:pt x="998" y="212"/>
                    </a:lnTo>
                    <a:lnTo>
                      <a:pt x="996" y="214"/>
                    </a:lnTo>
                    <a:lnTo>
                      <a:pt x="990" y="216"/>
                    </a:lnTo>
                    <a:lnTo>
                      <a:pt x="988" y="216"/>
                    </a:lnTo>
                    <a:lnTo>
                      <a:pt x="984" y="218"/>
                    </a:lnTo>
                    <a:lnTo>
                      <a:pt x="982" y="220"/>
                    </a:lnTo>
                    <a:lnTo>
                      <a:pt x="980" y="220"/>
                    </a:lnTo>
                    <a:lnTo>
                      <a:pt x="976" y="222"/>
                    </a:lnTo>
                    <a:lnTo>
                      <a:pt x="968" y="224"/>
                    </a:lnTo>
                    <a:lnTo>
                      <a:pt x="964" y="228"/>
                    </a:lnTo>
                    <a:lnTo>
                      <a:pt x="962" y="228"/>
                    </a:lnTo>
                    <a:lnTo>
                      <a:pt x="958" y="232"/>
                    </a:lnTo>
                    <a:lnTo>
                      <a:pt x="948" y="234"/>
                    </a:lnTo>
                    <a:lnTo>
                      <a:pt x="946" y="234"/>
                    </a:lnTo>
                    <a:lnTo>
                      <a:pt x="944" y="236"/>
                    </a:lnTo>
                    <a:lnTo>
                      <a:pt x="938" y="240"/>
                    </a:lnTo>
                    <a:lnTo>
                      <a:pt x="930" y="242"/>
                    </a:lnTo>
                    <a:lnTo>
                      <a:pt x="928" y="244"/>
                    </a:lnTo>
                    <a:lnTo>
                      <a:pt x="926" y="246"/>
                    </a:lnTo>
                    <a:lnTo>
                      <a:pt x="924" y="246"/>
                    </a:lnTo>
                    <a:lnTo>
                      <a:pt x="922" y="248"/>
                    </a:lnTo>
                    <a:lnTo>
                      <a:pt x="918" y="250"/>
                    </a:lnTo>
                    <a:lnTo>
                      <a:pt x="914" y="250"/>
                    </a:lnTo>
                    <a:lnTo>
                      <a:pt x="912" y="252"/>
                    </a:lnTo>
                    <a:lnTo>
                      <a:pt x="910" y="252"/>
                    </a:lnTo>
                    <a:lnTo>
                      <a:pt x="908" y="254"/>
                    </a:lnTo>
                    <a:lnTo>
                      <a:pt x="904" y="256"/>
                    </a:lnTo>
                    <a:lnTo>
                      <a:pt x="902" y="256"/>
                    </a:lnTo>
                    <a:lnTo>
                      <a:pt x="900" y="258"/>
                    </a:lnTo>
                    <a:lnTo>
                      <a:pt x="896" y="260"/>
                    </a:lnTo>
                    <a:lnTo>
                      <a:pt x="892" y="260"/>
                    </a:lnTo>
                    <a:lnTo>
                      <a:pt x="890" y="262"/>
                    </a:lnTo>
                    <a:lnTo>
                      <a:pt x="886" y="264"/>
                    </a:lnTo>
                    <a:lnTo>
                      <a:pt x="884" y="264"/>
                    </a:lnTo>
                    <a:lnTo>
                      <a:pt x="880" y="266"/>
                    </a:lnTo>
                    <a:lnTo>
                      <a:pt x="878" y="266"/>
                    </a:lnTo>
                    <a:lnTo>
                      <a:pt x="874" y="268"/>
                    </a:lnTo>
                    <a:lnTo>
                      <a:pt x="870" y="270"/>
                    </a:lnTo>
                    <a:lnTo>
                      <a:pt x="866" y="272"/>
                    </a:lnTo>
                    <a:lnTo>
                      <a:pt x="864" y="274"/>
                    </a:lnTo>
                    <a:lnTo>
                      <a:pt x="860" y="276"/>
                    </a:lnTo>
                    <a:lnTo>
                      <a:pt x="854" y="280"/>
                    </a:lnTo>
                    <a:lnTo>
                      <a:pt x="852" y="280"/>
                    </a:lnTo>
                    <a:lnTo>
                      <a:pt x="848" y="280"/>
                    </a:lnTo>
                    <a:lnTo>
                      <a:pt x="846" y="282"/>
                    </a:lnTo>
                    <a:lnTo>
                      <a:pt x="842" y="284"/>
                    </a:lnTo>
                    <a:lnTo>
                      <a:pt x="840" y="284"/>
                    </a:lnTo>
                    <a:lnTo>
                      <a:pt x="838" y="286"/>
                    </a:lnTo>
                    <a:lnTo>
                      <a:pt x="836" y="286"/>
                    </a:lnTo>
                    <a:lnTo>
                      <a:pt x="832" y="288"/>
                    </a:lnTo>
                    <a:lnTo>
                      <a:pt x="826" y="290"/>
                    </a:lnTo>
                    <a:lnTo>
                      <a:pt x="822" y="292"/>
                    </a:lnTo>
                    <a:lnTo>
                      <a:pt x="820" y="294"/>
                    </a:lnTo>
                    <a:lnTo>
                      <a:pt x="816" y="296"/>
                    </a:lnTo>
                    <a:lnTo>
                      <a:pt x="816" y="296"/>
                    </a:lnTo>
                    <a:lnTo>
                      <a:pt x="806" y="300"/>
                    </a:lnTo>
                    <a:lnTo>
                      <a:pt x="804" y="302"/>
                    </a:lnTo>
                    <a:lnTo>
                      <a:pt x="802" y="304"/>
                    </a:lnTo>
                    <a:lnTo>
                      <a:pt x="800" y="304"/>
                    </a:lnTo>
                    <a:lnTo>
                      <a:pt x="798" y="306"/>
                    </a:lnTo>
                    <a:lnTo>
                      <a:pt x="794" y="308"/>
                    </a:lnTo>
                    <a:lnTo>
                      <a:pt x="792" y="308"/>
                    </a:lnTo>
                    <a:lnTo>
                      <a:pt x="788" y="310"/>
                    </a:lnTo>
                    <a:lnTo>
                      <a:pt x="786" y="312"/>
                    </a:lnTo>
                    <a:lnTo>
                      <a:pt x="780" y="314"/>
                    </a:lnTo>
                    <a:lnTo>
                      <a:pt x="778" y="316"/>
                    </a:lnTo>
                    <a:lnTo>
                      <a:pt x="774" y="318"/>
                    </a:lnTo>
                    <a:lnTo>
                      <a:pt x="772" y="320"/>
                    </a:lnTo>
                    <a:lnTo>
                      <a:pt x="770" y="320"/>
                    </a:lnTo>
                    <a:lnTo>
                      <a:pt x="768" y="322"/>
                    </a:lnTo>
                    <a:lnTo>
                      <a:pt x="766" y="322"/>
                    </a:lnTo>
                    <a:lnTo>
                      <a:pt x="764" y="324"/>
                    </a:lnTo>
                    <a:lnTo>
                      <a:pt x="760" y="326"/>
                    </a:lnTo>
                    <a:lnTo>
                      <a:pt x="756" y="328"/>
                    </a:lnTo>
                    <a:lnTo>
                      <a:pt x="752" y="328"/>
                    </a:lnTo>
                    <a:lnTo>
                      <a:pt x="750" y="330"/>
                    </a:lnTo>
                    <a:lnTo>
                      <a:pt x="744" y="332"/>
                    </a:lnTo>
                    <a:lnTo>
                      <a:pt x="742" y="334"/>
                    </a:lnTo>
                    <a:lnTo>
                      <a:pt x="740" y="334"/>
                    </a:lnTo>
                    <a:lnTo>
                      <a:pt x="736" y="336"/>
                    </a:lnTo>
                    <a:lnTo>
                      <a:pt x="720" y="344"/>
                    </a:lnTo>
                    <a:lnTo>
                      <a:pt x="712" y="348"/>
                    </a:lnTo>
                    <a:lnTo>
                      <a:pt x="710" y="350"/>
                    </a:lnTo>
                    <a:lnTo>
                      <a:pt x="708" y="350"/>
                    </a:lnTo>
                    <a:lnTo>
                      <a:pt x="706" y="352"/>
                    </a:lnTo>
                    <a:lnTo>
                      <a:pt x="704" y="354"/>
                    </a:lnTo>
                    <a:lnTo>
                      <a:pt x="702" y="354"/>
                    </a:lnTo>
                    <a:lnTo>
                      <a:pt x="696" y="356"/>
                    </a:lnTo>
                    <a:lnTo>
                      <a:pt x="692" y="358"/>
                    </a:lnTo>
                    <a:lnTo>
                      <a:pt x="688" y="360"/>
                    </a:lnTo>
                    <a:lnTo>
                      <a:pt x="684" y="362"/>
                    </a:lnTo>
                    <a:lnTo>
                      <a:pt x="682" y="362"/>
                    </a:lnTo>
                    <a:lnTo>
                      <a:pt x="682" y="364"/>
                    </a:lnTo>
                    <a:lnTo>
                      <a:pt x="678" y="364"/>
                    </a:lnTo>
                    <a:lnTo>
                      <a:pt x="676" y="366"/>
                    </a:lnTo>
                    <a:lnTo>
                      <a:pt x="674" y="366"/>
                    </a:lnTo>
                    <a:lnTo>
                      <a:pt x="672" y="368"/>
                    </a:lnTo>
                    <a:lnTo>
                      <a:pt x="672" y="368"/>
                    </a:lnTo>
                    <a:lnTo>
                      <a:pt x="670" y="368"/>
                    </a:lnTo>
                    <a:lnTo>
                      <a:pt x="666" y="370"/>
                    </a:lnTo>
                    <a:lnTo>
                      <a:pt x="662" y="372"/>
                    </a:lnTo>
                    <a:lnTo>
                      <a:pt x="656" y="374"/>
                    </a:lnTo>
                    <a:lnTo>
                      <a:pt x="652" y="376"/>
                    </a:lnTo>
                    <a:lnTo>
                      <a:pt x="650" y="376"/>
                    </a:lnTo>
                    <a:lnTo>
                      <a:pt x="648" y="376"/>
                    </a:lnTo>
                    <a:lnTo>
                      <a:pt x="646" y="376"/>
                    </a:lnTo>
                    <a:lnTo>
                      <a:pt x="646" y="376"/>
                    </a:lnTo>
                    <a:lnTo>
                      <a:pt x="648" y="374"/>
                    </a:lnTo>
                    <a:lnTo>
                      <a:pt x="652" y="374"/>
                    </a:lnTo>
                    <a:lnTo>
                      <a:pt x="654" y="372"/>
                    </a:lnTo>
                    <a:lnTo>
                      <a:pt x="660" y="370"/>
                    </a:lnTo>
                    <a:lnTo>
                      <a:pt x="662" y="368"/>
                    </a:lnTo>
                    <a:lnTo>
                      <a:pt x="666" y="366"/>
                    </a:lnTo>
                    <a:lnTo>
                      <a:pt x="670" y="366"/>
                    </a:lnTo>
                    <a:lnTo>
                      <a:pt x="672" y="366"/>
                    </a:lnTo>
                    <a:lnTo>
                      <a:pt x="672" y="364"/>
                    </a:lnTo>
                    <a:lnTo>
                      <a:pt x="674" y="362"/>
                    </a:lnTo>
                    <a:lnTo>
                      <a:pt x="676" y="362"/>
                    </a:lnTo>
                    <a:lnTo>
                      <a:pt x="678" y="362"/>
                    </a:lnTo>
                    <a:lnTo>
                      <a:pt x="680" y="360"/>
                    </a:lnTo>
                    <a:lnTo>
                      <a:pt x="682" y="358"/>
                    </a:lnTo>
                    <a:lnTo>
                      <a:pt x="678" y="354"/>
                    </a:lnTo>
                    <a:lnTo>
                      <a:pt x="678" y="356"/>
                    </a:lnTo>
                    <a:lnTo>
                      <a:pt x="676" y="360"/>
                    </a:lnTo>
                    <a:lnTo>
                      <a:pt x="674" y="360"/>
                    </a:lnTo>
                    <a:lnTo>
                      <a:pt x="672" y="360"/>
                    </a:lnTo>
                    <a:lnTo>
                      <a:pt x="672" y="360"/>
                    </a:lnTo>
                    <a:lnTo>
                      <a:pt x="670" y="358"/>
                    </a:lnTo>
                    <a:lnTo>
                      <a:pt x="668" y="354"/>
                    </a:lnTo>
                    <a:lnTo>
                      <a:pt x="668" y="352"/>
                    </a:lnTo>
                    <a:lnTo>
                      <a:pt x="668" y="350"/>
                    </a:lnTo>
                    <a:lnTo>
                      <a:pt x="666" y="348"/>
                    </a:lnTo>
                    <a:lnTo>
                      <a:pt x="664" y="348"/>
                    </a:lnTo>
                    <a:lnTo>
                      <a:pt x="662" y="346"/>
                    </a:lnTo>
                    <a:lnTo>
                      <a:pt x="660" y="346"/>
                    </a:lnTo>
                    <a:lnTo>
                      <a:pt x="656" y="346"/>
                    </a:lnTo>
                    <a:lnTo>
                      <a:pt x="652" y="344"/>
                    </a:lnTo>
                    <a:lnTo>
                      <a:pt x="648" y="344"/>
                    </a:lnTo>
                    <a:lnTo>
                      <a:pt x="646" y="344"/>
                    </a:lnTo>
                    <a:lnTo>
                      <a:pt x="644" y="342"/>
                    </a:lnTo>
                    <a:lnTo>
                      <a:pt x="640" y="342"/>
                    </a:lnTo>
                    <a:lnTo>
                      <a:pt x="638" y="342"/>
                    </a:lnTo>
                    <a:lnTo>
                      <a:pt x="636" y="342"/>
                    </a:lnTo>
                    <a:lnTo>
                      <a:pt x="634" y="342"/>
                    </a:lnTo>
                    <a:lnTo>
                      <a:pt x="632" y="344"/>
                    </a:lnTo>
                    <a:lnTo>
                      <a:pt x="630" y="342"/>
                    </a:lnTo>
                    <a:lnTo>
                      <a:pt x="628" y="346"/>
                    </a:lnTo>
                    <a:lnTo>
                      <a:pt x="630" y="348"/>
                    </a:lnTo>
                    <a:lnTo>
                      <a:pt x="632" y="350"/>
                    </a:lnTo>
                    <a:lnTo>
                      <a:pt x="634" y="350"/>
                    </a:lnTo>
                    <a:lnTo>
                      <a:pt x="636" y="354"/>
                    </a:lnTo>
                    <a:lnTo>
                      <a:pt x="634" y="356"/>
                    </a:lnTo>
                    <a:lnTo>
                      <a:pt x="632" y="360"/>
                    </a:lnTo>
                    <a:lnTo>
                      <a:pt x="632" y="362"/>
                    </a:lnTo>
                    <a:lnTo>
                      <a:pt x="630" y="364"/>
                    </a:lnTo>
                    <a:lnTo>
                      <a:pt x="628" y="366"/>
                    </a:lnTo>
                    <a:lnTo>
                      <a:pt x="628" y="370"/>
                    </a:lnTo>
                    <a:lnTo>
                      <a:pt x="628" y="374"/>
                    </a:lnTo>
                    <a:lnTo>
                      <a:pt x="626" y="372"/>
                    </a:lnTo>
                    <a:lnTo>
                      <a:pt x="624" y="370"/>
                    </a:lnTo>
                    <a:lnTo>
                      <a:pt x="624" y="370"/>
                    </a:lnTo>
                    <a:lnTo>
                      <a:pt x="622" y="370"/>
                    </a:lnTo>
                    <a:lnTo>
                      <a:pt x="620" y="368"/>
                    </a:lnTo>
                    <a:lnTo>
                      <a:pt x="618" y="368"/>
                    </a:lnTo>
                    <a:lnTo>
                      <a:pt x="616" y="368"/>
                    </a:lnTo>
                    <a:lnTo>
                      <a:pt x="614" y="370"/>
                    </a:lnTo>
                    <a:lnTo>
                      <a:pt x="616" y="374"/>
                    </a:lnTo>
                    <a:lnTo>
                      <a:pt x="614" y="372"/>
                    </a:lnTo>
                    <a:lnTo>
                      <a:pt x="612" y="372"/>
                    </a:lnTo>
                    <a:lnTo>
                      <a:pt x="610" y="372"/>
                    </a:lnTo>
                    <a:lnTo>
                      <a:pt x="608" y="370"/>
                    </a:lnTo>
                    <a:lnTo>
                      <a:pt x="610" y="368"/>
                    </a:lnTo>
                    <a:lnTo>
                      <a:pt x="612" y="366"/>
                    </a:lnTo>
                    <a:lnTo>
                      <a:pt x="612" y="362"/>
                    </a:lnTo>
                    <a:lnTo>
                      <a:pt x="610" y="360"/>
                    </a:lnTo>
                    <a:lnTo>
                      <a:pt x="608" y="360"/>
                    </a:lnTo>
                    <a:lnTo>
                      <a:pt x="608" y="358"/>
                    </a:lnTo>
                    <a:lnTo>
                      <a:pt x="604" y="358"/>
                    </a:lnTo>
                    <a:lnTo>
                      <a:pt x="604" y="362"/>
                    </a:lnTo>
                    <a:lnTo>
                      <a:pt x="604" y="364"/>
                    </a:lnTo>
                    <a:lnTo>
                      <a:pt x="602" y="366"/>
                    </a:lnTo>
                    <a:lnTo>
                      <a:pt x="600" y="370"/>
                    </a:lnTo>
                    <a:lnTo>
                      <a:pt x="598" y="372"/>
                    </a:lnTo>
                    <a:lnTo>
                      <a:pt x="598" y="380"/>
                    </a:lnTo>
                    <a:lnTo>
                      <a:pt x="596" y="378"/>
                    </a:lnTo>
                    <a:lnTo>
                      <a:pt x="594" y="378"/>
                    </a:lnTo>
                    <a:lnTo>
                      <a:pt x="592" y="378"/>
                    </a:lnTo>
                    <a:lnTo>
                      <a:pt x="590" y="378"/>
                    </a:lnTo>
                    <a:lnTo>
                      <a:pt x="588" y="376"/>
                    </a:lnTo>
                    <a:lnTo>
                      <a:pt x="586" y="376"/>
                    </a:lnTo>
                    <a:lnTo>
                      <a:pt x="586" y="376"/>
                    </a:lnTo>
                    <a:lnTo>
                      <a:pt x="584" y="376"/>
                    </a:lnTo>
                    <a:lnTo>
                      <a:pt x="584" y="378"/>
                    </a:lnTo>
                    <a:lnTo>
                      <a:pt x="582" y="382"/>
                    </a:lnTo>
                    <a:lnTo>
                      <a:pt x="584" y="384"/>
                    </a:lnTo>
                    <a:lnTo>
                      <a:pt x="582" y="386"/>
                    </a:lnTo>
                    <a:lnTo>
                      <a:pt x="580" y="384"/>
                    </a:lnTo>
                    <a:lnTo>
                      <a:pt x="578" y="386"/>
                    </a:lnTo>
                    <a:lnTo>
                      <a:pt x="580" y="393"/>
                    </a:lnTo>
                    <a:lnTo>
                      <a:pt x="578" y="397"/>
                    </a:lnTo>
                    <a:lnTo>
                      <a:pt x="576" y="395"/>
                    </a:lnTo>
                    <a:lnTo>
                      <a:pt x="576" y="395"/>
                    </a:lnTo>
                    <a:lnTo>
                      <a:pt x="576" y="397"/>
                    </a:lnTo>
                    <a:lnTo>
                      <a:pt x="576" y="401"/>
                    </a:lnTo>
                    <a:lnTo>
                      <a:pt x="578" y="399"/>
                    </a:lnTo>
                    <a:lnTo>
                      <a:pt x="580" y="397"/>
                    </a:lnTo>
                    <a:lnTo>
                      <a:pt x="582" y="397"/>
                    </a:lnTo>
                    <a:lnTo>
                      <a:pt x="584" y="397"/>
                    </a:lnTo>
                    <a:lnTo>
                      <a:pt x="584" y="395"/>
                    </a:lnTo>
                    <a:lnTo>
                      <a:pt x="586" y="395"/>
                    </a:lnTo>
                    <a:lnTo>
                      <a:pt x="588" y="395"/>
                    </a:lnTo>
                    <a:lnTo>
                      <a:pt x="590" y="395"/>
                    </a:lnTo>
                    <a:lnTo>
                      <a:pt x="592" y="395"/>
                    </a:lnTo>
                    <a:lnTo>
                      <a:pt x="592" y="393"/>
                    </a:lnTo>
                    <a:lnTo>
                      <a:pt x="594" y="393"/>
                    </a:lnTo>
                    <a:lnTo>
                      <a:pt x="594" y="395"/>
                    </a:lnTo>
                    <a:lnTo>
                      <a:pt x="596" y="393"/>
                    </a:lnTo>
                    <a:lnTo>
                      <a:pt x="598" y="391"/>
                    </a:lnTo>
                    <a:lnTo>
                      <a:pt x="600" y="393"/>
                    </a:lnTo>
                    <a:lnTo>
                      <a:pt x="600" y="391"/>
                    </a:lnTo>
                    <a:lnTo>
                      <a:pt x="602" y="393"/>
                    </a:lnTo>
                    <a:lnTo>
                      <a:pt x="604" y="393"/>
                    </a:lnTo>
                    <a:lnTo>
                      <a:pt x="604" y="391"/>
                    </a:lnTo>
                    <a:lnTo>
                      <a:pt x="606" y="391"/>
                    </a:lnTo>
                    <a:lnTo>
                      <a:pt x="608" y="391"/>
                    </a:lnTo>
                    <a:lnTo>
                      <a:pt x="612" y="389"/>
                    </a:lnTo>
                    <a:lnTo>
                      <a:pt x="614" y="386"/>
                    </a:lnTo>
                    <a:lnTo>
                      <a:pt x="616" y="384"/>
                    </a:lnTo>
                    <a:lnTo>
                      <a:pt x="616" y="382"/>
                    </a:lnTo>
                    <a:lnTo>
                      <a:pt x="618" y="380"/>
                    </a:lnTo>
                    <a:lnTo>
                      <a:pt x="620" y="380"/>
                    </a:lnTo>
                    <a:lnTo>
                      <a:pt x="620" y="384"/>
                    </a:lnTo>
                    <a:lnTo>
                      <a:pt x="622" y="384"/>
                    </a:lnTo>
                    <a:lnTo>
                      <a:pt x="624" y="384"/>
                    </a:lnTo>
                    <a:lnTo>
                      <a:pt x="624" y="382"/>
                    </a:lnTo>
                    <a:lnTo>
                      <a:pt x="624" y="380"/>
                    </a:lnTo>
                    <a:lnTo>
                      <a:pt x="626" y="380"/>
                    </a:lnTo>
                    <a:lnTo>
                      <a:pt x="628" y="380"/>
                    </a:lnTo>
                    <a:lnTo>
                      <a:pt x="630" y="380"/>
                    </a:lnTo>
                    <a:lnTo>
                      <a:pt x="630" y="376"/>
                    </a:lnTo>
                    <a:lnTo>
                      <a:pt x="634" y="376"/>
                    </a:lnTo>
                    <a:lnTo>
                      <a:pt x="634" y="376"/>
                    </a:lnTo>
                    <a:lnTo>
                      <a:pt x="636" y="378"/>
                    </a:lnTo>
                    <a:lnTo>
                      <a:pt x="638" y="378"/>
                    </a:lnTo>
                    <a:lnTo>
                      <a:pt x="638" y="376"/>
                    </a:lnTo>
                    <a:lnTo>
                      <a:pt x="642" y="376"/>
                    </a:lnTo>
                    <a:lnTo>
                      <a:pt x="644" y="376"/>
                    </a:lnTo>
                    <a:lnTo>
                      <a:pt x="644" y="378"/>
                    </a:lnTo>
                    <a:lnTo>
                      <a:pt x="642" y="378"/>
                    </a:lnTo>
                    <a:lnTo>
                      <a:pt x="634" y="382"/>
                    </a:lnTo>
                    <a:lnTo>
                      <a:pt x="630" y="382"/>
                    </a:lnTo>
                    <a:lnTo>
                      <a:pt x="628" y="384"/>
                    </a:lnTo>
                    <a:lnTo>
                      <a:pt x="624" y="386"/>
                    </a:lnTo>
                    <a:lnTo>
                      <a:pt x="622" y="386"/>
                    </a:lnTo>
                    <a:lnTo>
                      <a:pt x="620" y="386"/>
                    </a:lnTo>
                    <a:lnTo>
                      <a:pt x="618" y="389"/>
                    </a:lnTo>
                    <a:lnTo>
                      <a:pt x="614" y="391"/>
                    </a:lnTo>
                    <a:lnTo>
                      <a:pt x="608" y="393"/>
                    </a:lnTo>
                    <a:lnTo>
                      <a:pt x="606" y="393"/>
                    </a:lnTo>
                    <a:lnTo>
                      <a:pt x="604" y="395"/>
                    </a:lnTo>
                    <a:lnTo>
                      <a:pt x="600" y="395"/>
                    </a:lnTo>
                    <a:lnTo>
                      <a:pt x="592" y="399"/>
                    </a:lnTo>
                    <a:lnTo>
                      <a:pt x="588" y="401"/>
                    </a:lnTo>
                    <a:lnTo>
                      <a:pt x="586" y="401"/>
                    </a:lnTo>
                    <a:lnTo>
                      <a:pt x="584" y="401"/>
                    </a:lnTo>
                    <a:lnTo>
                      <a:pt x="582" y="403"/>
                    </a:lnTo>
                    <a:lnTo>
                      <a:pt x="580" y="403"/>
                    </a:lnTo>
                    <a:lnTo>
                      <a:pt x="578" y="403"/>
                    </a:lnTo>
                    <a:lnTo>
                      <a:pt x="576" y="405"/>
                    </a:lnTo>
                    <a:lnTo>
                      <a:pt x="574" y="407"/>
                    </a:lnTo>
                    <a:lnTo>
                      <a:pt x="570" y="409"/>
                    </a:lnTo>
                    <a:lnTo>
                      <a:pt x="568" y="409"/>
                    </a:lnTo>
                    <a:lnTo>
                      <a:pt x="564" y="409"/>
                    </a:lnTo>
                    <a:lnTo>
                      <a:pt x="564" y="411"/>
                    </a:lnTo>
                    <a:lnTo>
                      <a:pt x="536" y="421"/>
                    </a:lnTo>
                    <a:lnTo>
                      <a:pt x="530" y="423"/>
                    </a:lnTo>
                    <a:lnTo>
                      <a:pt x="500" y="433"/>
                    </a:lnTo>
                    <a:lnTo>
                      <a:pt x="496" y="435"/>
                    </a:lnTo>
                    <a:lnTo>
                      <a:pt x="482" y="439"/>
                    </a:lnTo>
                    <a:lnTo>
                      <a:pt x="472" y="443"/>
                    </a:lnTo>
                    <a:lnTo>
                      <a:pt x="472" y="441"/>
                    </a:lnTo>
                    <a:lnTo>
                      <a:pt x="478" y="437"/>
                    </a:lnTo>
                    <a:lnTo>
                      <a:pt x="482" y="431"/>
                    </a:lnTo>
                    <a:lnTo>
                      <a:pt x="492" y="431"/>
                    </a:lnTo>
                    <a:lnTo>
                      <a:pt x="502" y="429"/>
                    </a:lnTo>
                    <a:lnTo>
                      <a:pt x="504" y="429"/>
                    </a:lnTo>
                    <a:lnTo>
                      <a:pt x="504" y="427"/>
                    </a:lnTo>
                    <a:lnTo>
                      <a:pt x="510" y="425"/>
                    </a:lnTo>
                    <a:lnTo>
                      <a:pt x="512" y="425"/>
                    </a:lnTo>
                    <a:lnTo>
                      <a:pt x="514" y="423"/>
                    </a:lnTo>
                    <a:lnTo>
                      <a:pt x="516" y="425"/>
                    </a:lnTo>
                    <a:lnTo>
                      <a:pt x="522" y="423"/>
                    </a:lnTo>
                    <a:lnTo>
                      <a:pt x="524" y="423"/>
                    </a:lnTo>
                    <a:lnTo>
                      <a:pt x="526" y="423"/>
                    </a:lnTo>
                    <a:lnTo>
                      <a:pt x="528" y="419"/>
                    </a:lnTo>
                    <a:lnTo>
                      <a:pt x="528" y="419"/>
                    </a:lnTo>
                    <a:lnTo>
                      <a:pt x="534" y="419"/>
                    </a:lnTo>
                    <a:lnTo>
                      <a:pt x="536" y="419"/>
                    </a:lnTo>
                    <a:lnTo>
                      <a:pt x="538" y="417"/>
                    </a:lnTo>
                    <a:lnTo>
                      <a:pt x="536" y="415"/>
                    </a:lnTo>
                    <a:lnTo>
                      <a:pt x="534" y="415"/>
                    </a:lnTo>
                    <a:lnTo>
                      <a:pt x="532" y="415"/>
                    </a:lnTo>
                    <a:lnTo>
                      <a:pt x="530" y="413"/>
                    </a:lnTo>
                    <a:lnTo>
                      <a:pt x="528" y="409"/>
                    </a:lnTo>
                    <a:lnTo>
                      <a:pt x="528" y="409"/>
                    </a:lnTo>
                    <a:lnTo>
                      <a:pt x="524" y="411"/>
                    </a:lnTo>
                    <a:lnTo>
                      <a:pt x="522" y="411"/>
                    </a:lnTo>
                    <a:lnTo>
                      <a:pt x="520" y="413"/>
                    </a:lnTo>
                    <a:lnTo>
                      <a:pt x="518" y="413"/>
                    </a:lnTo>
                    <a:lnTo>
                      <a:pt x="516" y="411"/>
                    </a:lnTo>
                    <a:lnTo>
                      <a:pt x="514" y="411"/>
                    </a:lnTo>
                    <a:lnTo>
                      <a:pt x="512" y="411"/>
                    </a:lnTo>
                    <a:lnTo>
                      <a:pt x="508" y="411"/>
                    </a:lnTo>
                    <a:lnTo>
                      <a:pt x="508" y="413"/>
                    </a:lnTo>
                    <a:lnTo>
                      <a:pt x="508" y="415"/>
                    </a:lnTo>
                    <a:lnTo>
                      <a:pt x="508" y="417"/>
                    </a:lnTo>
                    <a:lnTo>
                      <a:pt x="504" y="415"/>
                    </a:lnTo>
                    <a:lnTo>
                      <a:pt x="502" y="415"/>
                    </a:lnTo>
                    <a:lnTo>
                      <a:pt x="500" y="415"/>
                    </a:lnTo>
                    <a:lnTo>
                      <a:pt x="498" y="413"/>
                    </a:lnTo>
                    <a:lnTo>
                      <a:pt x="496" y="413"/>
                    </a:lnTo>
                    <a:lnTo>
                      <a:pt x="494" y="411"/>
                    </a:lnTo>
                    <a:lnTo>
                      <a:pt x="492" y="411"/>
                    </a:lnTo>
                    <a:lnTo>
                      <a:pt x="490" y="409"/>
                    </a:lnTo>
                    <a:lnTo>
                      <a:pt x="490" y="407"/>
                    </a:lnTo>
                    <a:lnTo>
                      <a:pt x="488" y="405"/>
                    </a:lnTo>
                    <a:lnTo>
                      <a:pt x="488" y="403"/>
                    </a:lnTo>
                    <a:lnTo>
                      <a:pt x="486" y="401"/>
                    </a:lnTo>
                    <a:lnTo>
                      <a:pt x="484" y="403"/>
                    </a:lnTo>
                    <a:lnTo>
                      <a:pt x="484" y="405"/>
                    </a:lnTo>
                    <a:lnTo>
                      <a:pt x="482" y="407"/>
                    </a:lnTo>
                    <a:lnTo>
                      <a:pt x="482" y="409"/>
                    </a:lnTo>
                    <a:lnTo>
                      <a:pt x="482" y="413"/>
                    </a:lnTo>
                    <a:lnTo>
                      <a:pt x="480" y="415"/>
                    </a:lnTo>
                    <a:lnTo>
                      <a:pt x="478" y="413"/>
                    </a:lnTo>
                    <a:lnTo>
                      <a:pt x="476" y="411"/>
                    </a:lnTo>
                    <a:lnTo>
                      <a:pt x="474" y="411"/>
                    </a:lnTo>
                    <a:lnTo>
                      <a:pt x="472" y="411"/>
                    </a:lnTo>
                    <a:lnTo>
                      <a:pt x="470" y="415"/>
                    </a:lnTo>
                    <a:lnTo>
                      <a:pt x="472" y="417"/>
                    </a:lnTo>
                    <a:lnTo>
                      <a:pt x="472" y="419"/>
                    </a:lnTo>
                    <a:lnTo>
                      <a:pt x="474" y="419"/>
                    </a:lnTo>
                    <a:lnTo>
                      <a:pt x="474" y="417"/>
                    </a:lnTo>
                    <a:lnTo>
                      <a:pt x="476" y="419"/>
                    </a:lnTo>
                    <a:lnTo>
                      <a:pt x="476" y="421"/>
                    </a:lnTo>
                    <a:lnTo>
                      <a:pt x="478" y="423"/>
                    </a:lnTo>
                    <a:lnTo>
                      <a:pt x="476" y="425"/>
                    </a:lnTo>
                    <a:lnTo>
                      <a:pt x="474" y="425"/>
                    </a:lnTo>
                    <a:lnTo>
                      <a:pt x="472" y="425"/>
                    </a:lnTo>
                    <a:lnTo>
                      <a:pt x="470" y="421"/>
                    </a:lnTo>
                    <a:lnTo>
                      <a:pt x="468" y="419"/>
                    </a:lnTo>
                    <a:lnTo>
                      <a:pt x="466" y="419"/>
                    </a:lnTo>
                    <a:lnTo>
                      <a:pt x="464" y="419"/>
                    </a:lnTo>
                    <a:lnTo>
                      <a:pt x="464" y="421"/>
                    </a:lnTo>
                    <a:lnTo>
                      <a:pt x="466" y="423"/>
                    </a:lnTo>
                    <a:lnTo>
                      <a:pt x="468" y="425"/>
                    </a:lnTo>
                    <a:lnTo>
                      <a:pt x="472" y="425"/>
                    </a:lnTo>
                    <a:lnTo>
                      <a:pt x="472" y="427"/>
                    </a:lnTo>
                    <a:lnTo>
                      <a:pt x="468" y="427"/>
                    </a:lnTo>
                    <a:lnTo>
                      <a:pt x="466" y="425"/>
                    </a:lnTo>
                    <a:lnTo>
                      <a:pt x="464" y="427"/>
                    </a:lnTo>
                    <a:lnTo>
                      <a:pt x="462" y="427"/>
                    </a:lnTo>
                    <a:lnTo>
                      <a:pt x="460" y="427"/>
                    </a:lnTo>
                    <a:lnTo>
                      <a:pt x="458" y="425"/>
                    </a:lnTo>
                    <a:lnTo>
                      <a:pt x="456" y="427"/>
                    </a:lnTo>
                    <a:lnTo>
                      <a:pt x="454" y="425"/>
                    </a:lnTo>
                    <a:lnTo>
                      <a:pt x="452" y="427"/>
                    </a:lnTo>
                    <a:lnTo>
                      <a:pt x="450" y="427"/>
                    </a:lnTo>
                    <a:lnTo>
                      <a:pt x="448" y="425"/>
                    </a:lnTo>
                    <a:lnTo>
                      <a:pt x="446" y="425"/>
                    </a:lnTo>
                    <a:lnTo>
                      <a:pt x="444" y="425"/>
                    </a:lnTo>
                    <a:lnTo>
                      <a:pt x="442" y="425"/>
                    </a:lnTo>
                    <a:lnTo>
                      <a:pt x="438" y="425"/>
                    </a:lnTo>
                    <a:lnTo>
                      <a:pt x="436" y="427"/>
                    </a:lnTo>
                    <a:lnTo>
                      <a:pt x="436" y="429"/>
                    </a:lnTo>
                    <a:lnTo>
                      <a:pt x="436" y="431"/>
                    </a:lnTo>
                    <a:lnTo>
                      <a:pt x="434" y="431"/>
                    </a:lnTo>
                    <a:lnTo>
                      <a:pt x="432" y="429"/>
                    </a:lnTo>
                    <a:lnTo>
                      <a:pt x="432" y="427"/>
                    </a:lnTo>
                    <a:lnTo>
                      <a:pt x="430" y="425"/>
                    </a:lnTo>
                    <a:lnTo>
                      <a:pt x="430" y="425"/>
                    </a:lnTo>
                    <a:lnTo>
                      <a:pt x="430" y="425"/>
                    </a:lnTo>
                    <a:lnTo>
                      <a:pt x="430" y="423"/>
                    </a:lnTo>
                    <a:lnTo>
                      <a:pt x="428" y="421"/>
                    </a:lnTo>
                    <a:lnTo>
                      <a:pt x="426" y="421"/>
                    </a:lnTo>
                    <a:lnTo>
                      <a:pt x="426" y="419"/>
                    </a:lnTo>
                    <a:lnTo>
                      <a:pt x="424" y="419"/>
                    </a:lnTo>
                    <a:lnTo>
                      <a:pt x="424" y="417"/>
                    </a:lnTo>
                    <a:lnTo>
                      <a:pt x="424" y="415"/>
                    </a:lnTo>
                    <a:lnTo>
                      <a:pt x="422" y="415"/>
                    </a:lnTo>
                    <a:lnTo>
                      <a:pt x="422" y="419"/>
                    </a:lnTo>
                    <a:lnTo>
                      <a:pt x="424" y="421"/>
                    </a:lnTo>
                    <a:lnTo>
                      <a:pt x="424" y="423"/>
                    </a:lnTo>
                    <a:lnTo>
                      <a:pt x="424" y="425"/>
                    </a:lnTo>
                    <a:lnTo>
                      <a:pt x="426" y="425"/>
                    </a:lnTo>
                    <a:lnTo>
                      <a:pt x="428" y="425"/>
                    </a:lnTo>
                    <a:lnTo>
                      <a:pt x="428" y="427"/>
                    </a:lnTo>
                    <a:lnTo>
                      <a:pt x="430" y="431"/>
                    </a:lnTo>
                    <a:lnTo>
                      <a:pt x="430" y="431"/>
                    </a:lnTo>
                    <a:lnTo>
                      <a:pt x="432" y="431"/>
                    </a:lnTo>
                    <a:lnTo>
                      <a:pt x="432" y="437"/>
                    </a:lnTo>
                    <a:lnTo>
                      <a:pt x="434" y="439"/>
                    </a:lnTo>
                    <a:lnTo>
                      <a:pt x="432" y="443"/>
                    </a:lnTo>
                    <a:lnTo>
                      <a:pt x="430" y="445"/>
                    </a:lnTo>
                    <a:lnTo>
                      <a:pt x="430" y="447"/>
                    </a:lnTo>
                    <a:lnTo>
                      <a:pt x="428" y="447"/>
                    </a:lnTo>
                    <a:lnTo>
                      <a:pt x="426" y="447"/>
                    </a:lnTo>
                    <a:lnTo>
                      <a:pt x="424" y="447"/>
                    </a:lnTo>
                    <a:lnTo>
                      <a:pt x="422" y="449"/>
                    </a:lnTo>
                    <a:lnTo>
                      <a:pt x="418" y="453"/>
                    </a:lnTo>
                    <a:lnTo>
                      <a:pt x="416" y="453"/>
                    </a:lnTo>
                    <a:lnTo>
                      <a:pt x="414" y="453"/>
                    </a:lnTo>
                    <a:lnTo>
                      <a:pt x="412" y="453"/>
                    </a:lnTo>
                    <a:lnTo>
                      <a:pt x="412" y="455"/>
                    </a:lnTo>
                    <a:lnTo>
                      <a:pt x="414" y="455"/>
                    </a:lnTo>
                    <a:lnTo>
                      <a:pt x="412" y="459"/>
                    </a:lnTo>
                    <a:lnTo>
                      <a:pt x="410" y="459"/>
                    </a:lnTo>
                    <a:lnTo>
                      <a:pt x="406" y="461"/>
                    </a:lnTo>
                    <a:lnTo>
                      <a:pt x="404" y="461"/>
                    </a:lnTo>
                    <a:lnTo>
                      <a:pt x="402" y="459"/>
                    </a:lnTo>
                    <a:lnTo>
                      <a:pt x="400" y="459"/>
                    </a:lnTo>
                    <a:lnTo>
                      <a:pt x="398" y="461"/>
                    </a:lnTo>
                    <a:lnTo>
                      <a:pt x="398" y="463"/>
                    </a:lnTo>
                    <a:lnTo>
                      <a:pt x="398" y="465"/>
                    </a:lnTo>
                    <a:lnTo>
                      <a:pt x="396" y="465"/>
                    </a:lnTo>
                    <a:lnTo>
                      <a:pt x="394" y="465"/>
                    </a:lnTo>
                    <a:lnTo>
                      <a:pt x="392" y="465"/>
                    </a:lnTo>
                    <a:lnTo>
                      <a:pt x="390" y="463"/>
                    </a:lnTo>
                    <a:lnTo>
                      <a:pt x="388" y="461"/>
                    </a:lnTo>
                    <a:lnTo>
                      <a:pt x="388" y="459"/>
                    </a:lnTo>
                    <a:lnTo>
                      <a:pt x="388" y="457"/>
                    </a:lnTo>
                    <a:lnTo>
                      <a:pt x="388" y="453"/>
                    </a:lnTo>
                    <a:lnTo>
                      <a:pt x="388" y="451"/>
                    </a:lnTo>
                    <a:lnTo>
                      <a:pt x="388" y="449"/>
                    </a:lnTo>
                    <a:lnTo>
                      <a:pt x="386" y="447"/>
                    </a:lnTo>
                    <a:lnTo>
                      <a:pt x="386" y="445"/>
                    </a:lnTo>
                    <a:lnTo>
                      <a:pt x="386" y="443"/>
                    </a:lnTo>
                    <a:lnTo>
                      <a:pt x="386" y="441"/>
                    </a:lnTo>
                    <a:lnTo>
                      <a:pt x="384" y="441"/>
                    </a:lnTo>
                    <a:lnTo>
                      <a:pt x="384" y="439"/>
                    </a:lnTo>
                    <a:lnTo>
                      <a:pt x="382" y="439"/>
                    </a:lnTo>
                    <a:lnTo>
                      <a:pt x="382" y="437"/>
                    </a:lnTo>
                    <a:lnTo>
                      <a:pt x="382" y="437"/>
                    </a:lnTo>
                    <a:lnTo>
                      <a:pt x="382" y="435"/>
                    </a:lnTo>
                    <a:lnTo>
                      <a:pt x="380" y="437"/>
                    </a:lnTo>
                    <a:lnTo>
                      <a:pt x="382" y="439"/>
                    </a:lnTo>
                    <a:lnTo>
                      <a:pt x="382" y="441"/>
                    </a:lnTo>
                    <a:lnTo>
                      <a:pt x="382" y="443"/>
                    </a:lnTo>
                    <a:lnTo>
                      <a:pt x="382" y="445"/>
                    </a:lnTo>
                    <a:lnTo>
                      <a:pt x="380" y="447"/>
                    </a:lnTo>
                    <a:lnTo>
                      <a:pt x="378" y="447"/>
                    </a:lnTo>
                    <a:lnTo>
                      <a:pt x="376" y="447"/>
                    </a:lnTo>
                    <a:lnTo>
                      <a:pt x="374" y="449"/>
                    </a:lnTo>
                    <a:lnTo>
                      <a:pt x="372" y="449"/>
                    </a:lnTo>
                    <a:lnTo>
                      <a:pt x="370" y="449"/>
                    </a:lnTo>
                    <a:lnTo>
                      <a:pt x="368" y="447"/>
                    </a:lnTo>
                    <a:lnTo>
                      <a:pt x="366" y="447"/>
                    </a:lnTo>
                    <a:lnTo>
                      <a:pt x="364" y="445"/>
                    </a:lnTo>
                    <a:lnTo>
                      <a:pt x="362" y="447"/>
                    </a:lnTo>
                    <a:lnTo>
                      <a:pt x="360" y="449"/>
                    </a:lnTo>
                    <a:lnTo>
                      <a:pt x="358" y="449"/>
                    </a:lnTo>
                    <a:lnTo>
                      <a:pt x="356" y="453"/>
                    </a:lnTo>
                    <a:lnTo>
                      <a:pt x="352" y="457"/>
                    </a:lnTo>
                    <a:lnTo>
                      <a:pt x="350" y="459"/>
                    </a:lnTo>
                    <a:lnTo>
                      <a:pt x="350" y="461"/>
                    </a:lnTo>
                    <a:lnTo>
                      <a:pt x="348" y="463"/>
                    </a:lnTo>
                    <a:lnTo>
                      <a:pt x="346" y="463"/>
                    </a:lnTo>
                    <a:lnTo>
                      <a:pt x="344" y="463"/>
                    </a:lnTo>
                    <a:lnTo>
                      <a:pt x="340" y="461"/>
                    </a:lnTo>
                    <a:lnTo>
                      <a:pt x="338" y="461"/>
                    </a:lnTo>
                    <a:lnTo>
                      <a:pt x="336" y="461"/>
                    </a:lnTo>
                    <a:lnTo>
                      <a:pt x="334" y="461"/>
                    </a:lnTo>
                    <a:lnTo>
                      <a:pt x="334" y="459"/>
                    </a:lnTo>
                    <a:lnTo>
                      <a:pt x="334" y="459"/>
                    </a:lnTo>
                    <a:lnTo>
                      <a:pt x="332" y="459"/>
                    </a:lnTo>
                    <a:lnTo>
                      <a:pt x="330" y="457"/>
                    </a:lnTo>
                    <a:lnTo>
                      <a:pt x="326" y="455"/>
                    </a:lnTo>
                    <a:lnTo>
                      <a:pt x="324" y="455"/>
                    </a:lnTo>
                    <a:lnTo>
                      <a:pt x="322" y="455"/>
                    </a:lnTo>
                    <a:lnTo>
                      <a:pt x="320" y="455"/>
                    </a:lnTo>
                    <a:lnTo>
                      <a:pt x="318" y="457"/>
                    </a:lnTo>
                    <a:lnTo>
                      <a:pt x="316" y="457"/>
                    </a:lnTo>
                    <a:lnTo>
                      <a:pt x="314" y="457"/>
                    </a:lnTo>
                    <a:lnTo>
                      <a:pt x="312" y="457"/>
                    </a:lnTo>
                    <a:lnTo>
                      <a:pt x="310" y="457"/>
                    </a:lnTo>
                    <a:lnTo>
                      <a:pt x="308" y="457"/>
                    </a:lnTo>
                    <a:lnTo>
                      <a:pt x="306" y="455"/>
                    </a:lnTo>
                    <a:lnTo>
                      <a:pt x="304" y="457"/>
                    </a:lnTo>
                    <a:lnTo>
                      <a:pt x="300" y="457"/>
                    </a:lnTo>
                    <a:lnTo>
                      <a:pt x="298" y="459"/>
                    </a:lnTo>
                    <a:lnTo>
                      <a:pt x="296" y="459"/>
                    </a:lnTo>
                    <a:lnTo>
                      <a:pt x="296" y="461"/>
                    </a:lnTo>
                    <a:lnTo>
                      <a:pt x="294" y="465"/>
                    </a:lnTo>
                    <a:lnTo>
                      <a:pt x="292" y="467"/>
                    </a:lnTo>
                    <a:lnTo>
                      <a:pt x="292" y="471"/>
                    </a:lnTo>
                    <a:lnTo>
                      <a:pt x="290" y="473"/>
                    </a:lnTo>
                    <a:lnTo>
                      <a:pt x="286" y="473"/>
                    </a:lnTo>
                    <a:lnTo>
                      <a:pt x="284" y="473"/>
                    </a:lnTo>
                    <a:lnTo>
                      <a:pt x="282" y="473"/>
                    </a:lnTo>
                    <a:lnTo>
                      <a:pt x="282" y="473"/>
                    </a:lnTo>
                    <a:lnTo>
                      <a:pt x="280" y="473"/>
                    </a:lnTo>
                    <a:lnTo>
                      <a:pt x="276" y="473"/>
                    </a:lnTo>
                    <a:lnTo>
                      <a:pt x="274" y="473"/>
                    </a:lnTo>
                    <a:lnTo>
                      <a:pt x="272" y="477"/>
                    </a:lnTo>
                    <a:lnTo>
                      <a:pt x="270" y="477"/>
                    </a:lnTo>
                    <a:lnTo>
                      <a:pt x="268" y="477"/>
                    </a:lnTo>
                    <a:lnTo>
                      <a:pt x="266" y="477"/>
                    </a:lnTo>
                    <a:lnTo>
                      <a:pt x="264" y="477"/>
                    </a:lnTo>
                    <a:lnTo>
                      <a:pt x="262" y="477"/>
                    </a:lnTo>
                    <a:lnTo>
                      <a:pt x="260" y="477"/>
                    </a:lnTo>
                    <a:lnTo>
                      <a:pt x="258" y="479"/>
                    </a:lnTo>
                    <a:lnTo>
                      <a:pt x="256" y="479"/>
                    </a:lnTo>
                    <a:lnTo>
                      <a:pt x="254" y="479"/>
                    </a:lnTo>
                    <a:lnTo>
                      <a:pt x="252" y="479"/>
                    </a:lnTo>
                    <a:lnTo>
                      <a:pt x="246" y="481"/>
                    </a:lnTo>
                    <a:lnTo>
                      <a:pt x="238" y="475"/>
                    </a:lnTo>
                    <a:lnTo>
                      <a:pt x="238" y="473"/>
                    </a:lnTo>
                    <a:lnTo>
                      <a:pt x="238" y="473"/>
                    </a:lnTo>
                    <a:lnTo>
                      <a:pt x="236" y="475"/>
                    </a:lnTo>
                    <a:lnTo>
                      <a:pt x="230" y="473"/>
                    </a:lnTo>
                    <a:lnTo>
                      <a:pt x="226" y="473"/>
                    </a:lnTo>
                    <a:lnTo>
                      <a:pt x="224" y="473"/>
                    </a:lnTo>
                    <a:lnTo>
                      <a:pt x="220" y="473"/>
                    </a:lnTo>
                    <a:lnTo>
                      <a:pt x="220" y="475"/>
                    </a:lnTo>
                    <a:lnTo>
                      <a:pt x="218" y="475"/>
                    </a:lnTo>
                    <a:lnTo>
                      <a:pt x="222" y="477"/>
                    </a:lnTo>
                    <a:lnTo>
                      <a:pt x="226" y="477"/>
                    </a:lnTo>
                    <a:lnTo>
                      <a:pt x="228" y="477"/>
                    </a:lnTo>
                    <a:lnTo>
                      <a:pt x="230" y="479"/>
                    </a:lnTo>
                    <a:lnTo>
                      <a:pt x="232" y="479"/>
                    </a:lnTo>
                    <a:lnTo>
                      <a:pt x="232" y="481"/>
                    </a:lnTo>
                    <a:lnTo>
                      <a:pt x="230" y="481"/>
                    </a:lnTo>
                    <a:lnTo>
                      <a:pt x="224" y="487"/>
                    </a:lnTo>
                    <a:lnTo>
                      <a:pt x="222" y="499"/>
                    </a:lnTo>
                    <a:lnTo>
                      <a:pt x="208" y="499"/>
                    </a:lnTo>
                    <a:lnTo>
                      <a:pt x="204" y="497"/>
                    </a:lnTo>
                    <a:lnTo>
                      <a:pt x="198" y="493"/>
                    </a:lnTo>
                    <a:lnTo>
                      <a:pt x="196" y="491"/>
                    </a:lnTo>
                    <a:lnTo>
                      <a:pt x="194" y="491"/>
                    </a:lnTo>
                    <a:lnTo>
                      <a:pt x="192" y="493"/>
                    </a:lnTo>
                    <a:lnTo>
                      <a:pt x="190" y="491"/>
                    </a:lnTo>
                    <a:lnTo>
                      <a:pt x="190" y="491"/>
                    </a:lnTo>
                    <a:lnTo>
                      <a:pt x="188" y="489"/>
                    </a:lnTo>
                    <a:lnTo>
                      <a:pt x="186" y="487"/>
                    </a:lnTo>
                    <a:lnTo>
                      <a:pt x="184" y="487"/>
                    </a:lnTo>
                    <a:lnTo>
                      <a:pt x="184" y="489"/>
                    </a:lnTo>
                    <a:lnTo>
                      <a:pt x="182" y="489"/>
                    </a:lnTo>
                    <a:lnTo>
                      <a:pt x="180" y="491"/>
                    </a:lnTo>
                    <a:lnTo>
                      <a:pt x="174" y="489"/>
                    </a:lnTo>
                    <a:lnTo>
                      <a:pt x="174" y="487"/>
                    </a:lnTo>
                    <a:lnTo>
                      <a:pt x="174" y="485"/>
                    </a:lnTo>
                    <a:lnTo>
                      <a:pt x="174" y="483"/>
                    </a:lnTo>
                    <a:lnTo>
                      <a:pt x="168" y="481"/>
                    </a:lnTo>
                    <a:lnTo>
                      <a:pt x="168" y="483"/>
                    </a:lnTo>
                    <a:lnTo>
                      <a:pt x="166" y="485"/>
                    </a:lnTo>
                    <a:lnTo>
                      <a:pt x="164" y="487"/>
                    </a:lnTo>
                    <a:lnTo>
                      <a:pt x="160" y="489"/>
                    </a:lnTo>
                    <a:lnTo>
                      <a:pt x="158" y="491"/>
                    </a:lnTo>
                    <a:lnTo>
                      <a:pt x="158" y="493"/>
                    </a:lnTo>
                    <a:lnTo>
                      <a:pt x="156" y="495"/>
                    </a:lnTo>
                    <a:lnTo>
                      <a:pt x="154" y="497"/>
                    </a:lnTo>
                    <a:lnTo>
                      <a:pt x="150" y="501"/>
                    </a:lnTo>
                    <a:lnTo>
                      <a:pt x="146" y="501"/>
                    </a:lnTo>
                    <a:lnTo>
                      <a:pt x="142" y="505"/>
                    </a:lnTo>
                    <a:lnTo>
                      <a:pt x="142" y="505"/>
                    </a:lnTo>
                    <a:lnTo>
                      <a:pt x="142" y="507"/>
                    </a:lnTo>
                    <a:lnTo>
                      <a:pt x="140" y="509"/>
                    </a:lnTo>
                    <a:lnTo>
                      <a:pt x="138" y="509"/>
                    </a:lnTo>
                    <a:lnTo>
                      <a:pt x="136" y="509"/>
                    </a:lnTo>
                    <a:lnTo>
                      <a:pt x="134" y="509"/>
                    </a:lnTo>
                    <a:lnTo>
                      <a:pt x="132" y="509"/>
                    </a:lnTo>
                    <a:lnTo>
                      <a:pt x="130" y="509"/>
                    </a:lnTo>
                    <a:lnTo>
                      <a:pt x="128" y="509"/>
                    </a:lnTo>
                    <a:lnTo>
                      <a:pt x="124" y="509"/>
                    </a:lnTo>
                    <a:lnTo>
                      <a:pt x="120" y="507"/>
                    </a:lnTo>
                    <a:lnTo>
                      <a:pt x="118" y="507"/>
                    </a:lnTo>
                    <a:lnTo>
                      <a:pt x="116" y="507"/>
                    </a:lnTo>
                    <a:lnTo>
                      <a:pt x="116" y="513"/>
                    </a:lnTo>
                    <a:lnTo>
                      <a:pt x="114" y="513"/>
                    </a:lnTo>
                    <a:lnTo>
                      <a:pt x="112" y="513"/>
                    </a:lnTo>
                    <a:lnTo>
                      <a:pt x="110" y="513"/>
                    </a:lnTo>
                    <a:lnTo>
                      <a:pt x="104" y="517"/>
                    </a:lnTo>
                    <a:lnTo>
                      <a:pt x="102" y="517"/>
                    </a:lnTo>
                    <a:lnTo>
                      <a:pt x="102" y="519"/>
                    </a:lnTo>
                    <a:lnTo>
                      <a:pt x="98" y="521"/>
                    </a:lnTo>
                    <a:lnTo>
                      <a:pt x="96" y="521"/>
                    </a:lnTo>
                    <a:lnTo>
                      <a:pt x="94" y="521"/>
                    </a:lnTo>
                    <a:lnTo>
                      <a:pt x="94" y="521"/>
                    </a:lnTo>
                    <a:lnTo>
                      <a:pt x="86" y="523"/>
                    </a:lnTo>
                    <a:lnTo>
                      <a:pt x="84" y="527"/>
                    </a:lnTo>
                    <a:lnTo>
                      <a:pt x="80" y="527"/>
                    </a:lnTo>
                    <a:lnTo>
                      <a:pt x="78" y="529"/>
                    </a:lnTo>
                    <a:lnTo>
                      <a:pt x="76" y="529"/>
                    </a:lnTo>
                    <a:lnTo>
                      <a:pt x="72" y="531"/>
                    </a:lnTo>
                    <a:lnTo>
                      <a:pt x="70" y="531"/>
                    </a:lnTo>
                    <a:lnTo>
                      <a:pt x="66" y="533"/>
                    </a:lnTo>
                    <a:lnTo>
                      <a:pt x="62" y="533"/>
                    </a:lnTo>
                    <a:lnTo>
                      <a:pt x="58" y="533"/>
                    </a:lnTo>
                    <a:lnTo>
                      <a:pt x="56" y="533"/>
                    </a:lnTo>
                    <a:lnTo>
                      <a:pt x="54" y="531"/>
                    </a:lnTo>
                    <a:lnTo>
                      <a:pt x="52" y="531"/>
                    </a:lnTo>
                    <a:lnTo>
                      <a:pt x="50" y="533"/>
                    </a:lnTo>
                    <a:lnTo>
                      <a:pt x="48" y="533"/>
                    </a:lnTo>
                    <a:lnTo>
                      <a:pt x="46" y="531"/>
                    </a:lnTo>
                    <a:lnTo>
                      <a:pt x="46" y="529"/>
                    </a:lnTo>
                    <a:lnTo>
                      <a:pt x="46" y="527"/>
                    </a:lnTo>
                    <a:lnTo>
                      <a:pt x="46" y="525"/>
                    </a:lnTo>
                    <a:lnTo>
                      <a:pt x="46" y="523"/>
                    </a:lnTo>
                    <a:lnTo>
                      <a:pt x="46" y="521"/>
                    </a:lnTo>
                    <a:lnTo>
                      <a:pt x="46" y="521"/>
                    </a:lnTo>
                    <a:lnTo>
                      <a:pt x="46" y="519"/>
                    </a:lnTo>
                    <a:lnTo>
                      <a:pt x="46" y="515"/>
                    </a:lnTo>
                    <a:lnTo>
                      <a:pt x="46" y="513"/>
                    </a:lnTo>
                    <a:lnTo>
                      <a:pt x="46" y="511"/>
                    </a:lnTo>
                    <a:lnTo>
                      <a:pt x="46" y="509"/>
                    </a:lnTo>
                    <a:lnTo>
                      <a:pt x="46" y="505"/>
                    </a:lnTo>
                    <a:lnTo>
                      <a:pt x="46" y="503"/>
                    </a:lnTo>
                    <a:lnTo>
                      <a:pt x="46" y="501"/>
                    </a:lnTo>
                    <a:lnTo>
                      <a:pt x="46" y="499"/>
                    </a:lnTo>
                    <a:lnTo>
                      <a:pt x="46" y="497"/>
                    </a:lnTo>
                    <a:lnTo>
                      <a:pt x="44" y="495"/>
                    </a:lnTo>
                    <a:lnTo>
                      <a:pt x="44" y="493"/>
                    </a:lnTo>
                    <a:lnTo>
                      <a:pt x="44" y="491"/>
                    </a:lnTo>
                    <a:lnTo>
                      <a:pt x="44" y="489"/>
                    </a:lnTo>
                    <a:lnTo>
                      <a:pt x="44" y="487"/>
                    </a:lnTo>
                    <a:lnTo>
                      <a:pt x="44" y="485"/>
                    </a:lnTo>
                    <a:lnTo>
                      <a:pt x="44" y="483"/>
                    </a:lnTo>
                    <a:lnTo>
                      <a:pt x="44" y="481"/>
                    </a:lnTo>
                    <a:lnTo>
                      <a:pt x="42" y="481"/>
                    </a:lnTo>
                    <a:lnTo>
                      <a:pt x="42" y="479"/>
                    </a:lnTo>
                    <a:lnTo>
                      <a:pt x="42" y="477"/>
                    </a:lnTo>
                    <a:lnTo>
                      <a:pt x="42" y="475"/>
                    </a:lnTo>
                    <a:lnTo>
                      <a:pt x="42" y="473"/>
                    </a:lnTo>
                    <a:lnTo>
                      <a:pt x="42" y="473"/>
                    </a:lnTo>
                    <a:lnTo>
                      <a:pt x="42" y="471"/>
                    </a:lnTo>
                    <a:lnTo>
                      <a:pt x="40" y="469"/>
                    </a:lnTo>
                    <a:lnTo>
                      <a:pt x="40" y="467"/>
                    </a:lnTo>
                    <a:lnTo>
                      <a:pt x="40" y="465"/>
                    </a:lnTo>
                    <a:lnTo>
                      <a:pt x="40" y="463"/>
                    </a:lnTo>
                    <a:lnTo>
                      <a:pt x="40" y="459"/>
                    </a:lnTo>
                    <a:lnTo>
                      <a:pt x="40" y="457"/>
                    </a:lnTo>
                    <a:lnTo>
                      <a:pt x="38" y="457"/>
                    </a:lnTo>
                    <a:lnTo>
                      <a:pt x="38" y="455"/>
                    </a:lnTo>
                    <a:lnTo>
                      <a:pt x="38" y="453"/>
                    </a:lnTo>
                    <a:lnTo>
                      <a:pt x="38" y="451"/>
                    </a:lnTo>
                    <a:lnTo>
                      <a:pt x="38" y="449"/>
                    </a:lnTo>
                    <a:lnTo>
                      <a:pt x="38" y="447"/>
                    </a:lnTo>
                    <a:lnTo>
                      <a:pt x="38" y="445"/>
                    </a:lnTo>
                    <a:lnTo>
                      <a:pt x="36" y="443"/>
                    </a:lnTo>
                    <a:lnTo>
                      <a:pt x="36" y="437"/>
                    </a:lnTo>
                    <a:lnTo>
                      <a:pt x="36" y="435"/>
                    </a:lnTo>
                    <a:lnTo>
                      <a:pt x="36" y="433"/>
                    </a:lnTo>
                    <a:lnTo>
                      <a:pt x="36" y="431"/>
                    </a:lnTo>
                    <a:lnTo>
                      <a:pt x="34" y="427"/>
                    </a:lnTo>
                    <a:lnTo>
                      <a:pt x="34" y="425"/>
                    </a:lnTo>
                    <a:lnTo>
                      <a:pt x="34" y="425"/>
                    </a:lnTo>
                    <a:lnTo>
                      <a:pt x="34" y="423"/>
                    </a:lnTo>
                    <a:lnTo>
                      <a:pt x="34" y="419"/>
                    </a:lnTo>
                    <a:lnTo>
                      <a:pt x="32" y="417"/>
                    </a:lnTo>
                    <a:lnTo>
                      <a:pt x="32" y="409"/>
                    </a:lnTo>
                    <a:lnTo>
                      <a:pt x="32" y="405"/>
                    </a:lnTo>
                    <a:lnTo>
                      <a:pt x="30" y="403"/>
                    </a:lnTo>
                    <a:lnTo>
                      <a:pt x="30" y="397"/>
                    </a:lnTo>
                    <a:lnTo>
                      <a:pt x="30" y="395"/>
                    </a:lnTo>
                    <a:lnTo>
                      <a:pt x="28" y="386"/>
                    </a:lnTo>
                    <a:lnTo>
                      <a:pt x="28" y="384"/>
                    </a:lnTo>
                    <a:lnTo>
                      <a:pt x="28" y="382"/>
                    </a:lnTo>
                    <a:lnTo>
                      <a:pt x="28" y="378"/>
                    </a:lnTo>
                    <a:lnTo>
                      <a:pt x="28" y="376"/>
                    </a:lnTo>
                    <a:lnTo>
                      <a:pt x="28" y="376"/>
                    </a:lnTo>
                    <a:lnTo>
                      <a:pt x="26" y="376"/>
                    </a:lnTo>
                    <a:lnTo>
                      <a:pt x="26" y="374"/>
                    </a:lnTo>
                    <a:lnTo>
                      <a:pt x="26" y="372"/>
                    </a:lnTo>
                    <a:lnTo>
                      <a:pt x="24" y="370"/>
                    </a:lnTo>
                    <a:lnTo>
                      <a:pt x="24" y="368"/>
                    </a:lnTo>
                    <a:lnTo>
                      <a:pt x="24" y="366"/>
                    </a:lnTo>
                    <a:lnTo>
                      <a:pt x="22" y="366"/>
                    </a:lnTo>
                    <a:lnTo>
                      <a:pt x="22" y="364"/>
                    </a:lnTo>
                    <a:lnTo>
                      <a:pt x="22" y="362"/>
                    </a:lnTo>
                    <a:lnTo>
                      <a:pt x="22" y="360"/>
                    </a:lnTo>
                    <a:lnTo>
                      <a:pt x="22" y="358"/>
                    </a:lnTo>
                    <a:lnTo>
                      <a:pt x="24" y="354"/>
                    </a:lnTo>
                    <a:lnTo>
                      <a:pt x="22" y="354"/>
                    </a:lnTo>
                    <a:lnTo>
                      <a:pt x="20" y="352"/>
                    </a:lnTo>
                    <a:lnTo>
                      <a:pt x="18" y="350"/>
                    </a:lnTo>
                    <a:lnTo>
                      <a:pt x="18" y="348"/>
                    </a:lnTo>
                    <a:lnTo>
                      <a:pt x="16" y="344"/>
                    </a:lnTo>
                    <a:lnTo>
                      <a:pt x="16" y="340"/>
                    </a:lnTo>
                    <a:lnTo>
                      <a:pt x="16" y="336"/>
                    </a:lnTo>
                    <a:lnTo>
                      <a:pt x="14" y="332"/>
                    </a:lnTo>
                    <a:lnTo>
                      <a:pt x="14" y="328"/>
                    </a:lnTo>
                    <a:lnTo>
                      <a:pt x="12" y="328"/>
                    </a:lnTo>
                    <a:lnTo>
                      <a:pt x="10" y="326"/>
                    </a:lnTo>
                    <a:lnTo>
                      <a:pt x="8" y="324"/>
                    </a:lnTo>
                    <a:lnTo>
                      <a:pt x="8" y="322"/>
                    </a:lnTo>
                    <a:lnTo>
                      <a:pt x="8" y="320"/>
                    </a:lnTo>
                    <a:lnTo>
                      <a:pt x="6" y="318"/>
                    </a:lnTo>
                    <a:lnTo>
                      <a:pt x="6" y="316"/>
                    </a:lnTo>
                    <a:lnTo>
                      <a:pt x="4" y="316"/>
                    </a:lnTo>
                    <a:lnTo>
                      <a:pt x="4" y="314"/>
                    </a:lnTo>
                    <a:lnTo>
                      <a:pt x="0" y="310"/>
                    </a:lnTo>
                    <a:lnTo>
                      <a:pt x="0" y="306"/>
                    </a:lnTo>
                    <a:lnTo>
                      <a:pt x="0" y="304"/>
                    </a:lnTo>
                    <a:lnTo>
                      <a:pt x="2" y="302"/>
                    </a:lnTo>
                    <a:lnTo>
                      <a:pt x="6" y="296"/>
                    </a:lnTo>
                    <a:lnTo>
                      <a:pt x="6" y="294"/>
                    </a:lnTo>
                    <a:lnTo>
                      <a:pt x="6" y="292"/>
                    </a:lnTo>
                    <a:lnTo>
                      <a:pt x="6" y="290"/>
                    </a:lnTo>
                    <a:lnTo>
                      <a:pt x="8" y="290"/>
                    </a:lnTo>
                    <a:lnTo>
                      <a:pt x="10" y="292"/>
                    </a:lnTo>
                    <a:lnTo>
                      <a:pt x="12" y="292"/>
                    </a:lnTo>
                    <a:lnTo>
                      <a:pt x="14" y="294"/>
                    </a:lnTo>
                    <a:lnTo>
                      <a:pt x="16" y="294"/>
                    </a:lnTo>
                    <a:lnTo>
                      <a:pt x="18" y="294"/>
                    </a:lnTo>
                    <a:lnTo>
                      <a:pt x="20" y="296"/>
                    </a:lnTo>
                    <a:lnTo>
                      <a:pt x="22" y="296"/>
                    </a:lnTo>
                    <a:lnTo>
                      <a:pt x="22" y="298"/>
                    </a:lnTo>
                    <a:lnTo>
                      <a:pt x="24" y="298"/>
                    </a:lnTo>
                    <a:lnTo>
                      <a:pt x="26" y="298"/>
                    </a:lnTo>
                    <a:lnTo>
                      <a:pt x="30" y="298"/>
                    </a:lnTo>
                    <a:lnTo>
                      <a:pt x="32" y="300"/>
                    </a:lnTo>
                    <a:lnTo>
                      <a:pt x="34" y="300"/>
                    </a:lnTo>
                    <a:lnTo>
                      <a:pt x="36" y="298"/>
                    </a:lnTo>
                    <a:lnTo>
                      <a:pt x="38" y="300"/>
                    </a:lnTo>
                    <a:lnTo>
                      <a:pt x="40" y="300"/>
                    </a:lnTo>
                    <a:lnTo>
                      <a:pt x="42" y="302"/>
                    </a:lnTo>
                    <a:lnTo>
                      <a:pt x="44" y="304"/>
                    </a:lnTo>
                    <a:lnTo>
                      <a:pt x="44" y="306"/>
                    </a:lnTo>
                    <a:lnTo>
                      <a:pt x="44" y="308"/>
                    </a:lnTo>
                    <a:lnTo>
                      <a:pt x="44" y="312"/>
                    </a:lnTo>
                    <a:lnTo>
                      <a:pt x="42" y="314"/>
                    </a:lnTo>
                    <a:lnTo>
                      <a:pt x="42" y="312"/>
                    </a:lnTo>
                    <a:lnTo>
                      <a:pt x="40" y="312"/>
                    </a:lnTo>
                    <a:lnTo>
                      <a:pt x="38" y="312"/>
                    </a:lnTo>
                    <a:lnTo>
                      <a:pt x="36" y="312"/>
                    </a:lnTo>
                    <a:lnTo>
                      <a:pt x="32" y="314"/>
                    </a:lnTo>
                    <a:lnTo>
                      <a:pt x="32" y="316"/>
                    </a:lnTo>
                    <a:lnTo>
                      <a:pt x="28" y="318"/>
                    </a:lnTo>
                    <a:lnTo>
                      <a:pt x="26" y="318"/>
                    </a:lnTo>
                    <a:lnTo>
                      <a:pt x="24" y="318"/>
                    </a:lnTo>
                    <a:lnTo>
                      <a:pt x="22" y="318"/>
                    </a:lnTo>
                    <a:lnTo>
                      <a:pt x="20" y="318"/>
                    </a:lnTo>
                    <a:lnTo>
                      <a:pt x="24" y="320"/>
                    </a:lnTo>
                    <a:lnTo>
                      <a:pt x="26" y="320"/>
                    </a:lnTo>
                    <a:lnTo>
                      <a:pt x="28" y="320"/>
                    </a:lnTo>
                    <a:lnTo>
                      <a:pt x="30" y="320"/>
                    </a:lnTo>
                    <a:lnTo>
                      <a:pt x="32" y="318"/>
                    </a:lnTo>
                    <a:lnTo>
                      <a:pt x="34" y="322"/>
                    </a:lnTo>
                    <a:lnTo>
                      <a:pt x="38" y="322"/>
                    </a:lnTo>
                    <a:lnTo>
                      <a:pt x="40" y="322"/>
                    </a:lnTo>
                    <a:lnTo>
                      <a:pt x="42" y="324"/>
                    </a:lnTo>
                    <a:lnTo>
                      <a:pt x="40" y="328"/>
                    </a:lnTo>
                    <a:lnTo>
                      <a:pt x="38" y="328"/>
                    </a:lnTo>
                    <a:lnTo>
                      <a:pt x="40" y="330"/>
                    </a:lnTo>
                    <a:lnTo>
                      <a:pt x="42" y="330"/>
                    </a:lnTo>
                    <a:lnTo>
                      <a:pt x="46" y="330"/>
                    </a:lnTo>
                    <a:lnTo>
                      <a:pt x="46" y="332"/>
                    </a:lnTo>
                    <a:lnTo>
                      <a:pt x="46" y="334"/>
                    </a:lnTo>
                    <a:lnTo>
                      <a:pt x="46" y="338"/>
                    </a:lnTo>
                    <a:lnTo>
                      <a:pt x="48" y="340"/>
                    </a:lnTo>
                    <a:lnTo>
                      <a:pt x="50" y="340"/>
                    </a:lnTo>
                    <a:lnTo>
                      <a:pt x="50" y="338"/>
                    </a:lnTo>
                    <a:lnTo>
                      <a:pt x="50" y="336"/>
                    </a:lnTo>
                    <a:lnTo>
                      <a:pt x="50" y="334"/>
                    </a:lnTo>
                    <a:lnTo>
                      <a:pt x="48" y="332"/>
                    </a:lnTo>
                    <a:lnTo>
                      <a:pt x="46" y="328"/>
                    </a:lnTo>
                    <a:lnTo>
                      <a:pt x="46" y="328"/>
                    </a:lnTo>
                    <a:lnTo>
                      <a:pt x="44" y="328"/>
                    </a:lnTo>
                    <a:lnTo>
                      <a:pt x="42" y="328"/>
                    </a:lnTo>
                    <a:lnTo>
                      <a:pt x="42" y="324"/>
                    </a:lnTo>
                    <a:lnTo>
                      <a:pt x="46" y="324"/>
                    </a:lnTo>
                    <a:lnTo>
                      <a:pt x="50" y="326"/>
                    </a:lnTo>
                    <a:lnTo>
                      <a:pt x="52" y="326"/>
                    </a:lnTo>
                    <a:lnTo>
                      <a:pt x="56" y="326"/>
                    </a:lnTo>
                    <a:lnTo>
                      <a:pt x="58" y="326"/>
                    </a:lnTo>
                    <a:lnTo>
                      <a:pt x="64" y="322"/>
                    </a:lnTo>
                    <a:lnTo>
                      <a:pt x="66" y="324"/>
                    </a:lnTo>
                    <a:lnTo>
                      <a:pt x="70" y="324"/>
                    </a:lnTo>
                    <a:lnTo>
                      <a:pt x="72" y="326"/>
                    </a:lnTo>
                    <a:lnTo>
                      <a:pt x="72" y="328"/>
                    </a:lnTo>
                    <a:lnTo>
                      <a:pt x="74" y="328"/>
                    </a:lnTo>
                    <a:lnTo>
                      <a:pt x="76" y="328"/>
                    </a:lnTo>
                    <a:lnTo>
                      <a:pt x="76" y="324"/>
                    </a:lnTo>
                    <a:lnTo>
                      <a:pt x="78" y="318"/>
                    </a:lnTo>
                    <a:lnTo>
                      <a:pt x="80" y="320"/>
                    </a:lnTo>
                    <a:lnTo>
                      <a:pt x="82" y="322"/>
                    </a:lnTo>
                    <a:lnTo>
                      <a:pt x="88" y="326"/>
                    </a:lnTo>
                    <a:lnTo>
                      <a:pt x="88" y="328"/>
                    </a:lnTo>
                    <a:lnTo>
                      <a:pt x="86" y="332"/>
                    </a:lnTo>
                    <a:lnTo>
                      <a:pt x="86" y="336"/>
                    </a:lnTo>
                    <a:lnTo>
                      <a:pt x="88" y="338"/>
                    </a:lnTo>
                    <a:lnTo>
                      <a:pt x="90" y="334"/>
                    </a:lnTo>
                    <a:lnTo>
                      <a:pt x="92" y="332"/>
                    </a:lnTo>
                    <a:lnTo>
                      <a:pt x="92" y="328"/>
                    </a:lnTo>
                    <a:lnTo>
                      <a:pt x="90" y="326"/>
                    </a:lnTo>
                    <a:lnTo>
                      <a:pt x="88" y="320"/>
                    </a:lnTo>
                    <a:lnTo>
                      <a:pt x="90" y="318"/>
                    </a:lnTo>
                    <a:lnTo>
                      <a:pt x="92" y="316"/>
                    </a:lnTo>
                    <a:lnTo>
                      <a:pt x="94" y="312"/>
                    </a:lnTo>
                    <a:lnTo>
                      <a:pt x="94" y="310"/>
                    </a:lnTo>
                    <a:lnTo>
                      <a:pt x="90" y="308"/>
                    </a:lnTo>
                    <a:lnTo>
                      <a:pt x="88" y="308"/>
                    </a:lnTo>
                    <a:lnTo>
                      <a:pt x="86" y="306"/>
                    </a:lnTo>
                    <a:lnTo>
                      <a:pt x="84" y="304"/>
                    </a:lnTo>
                    <a:lnTo>
                      <a:pt x="82" y="304"/>
                    </a:lnTo>
                    <a:lnTo>
                      <a:pt x="78" y="304"/>
                    </a:lnTo>
                    <a:lnTo>
                      <a:pt x="76" y="308"/>
                    </a:lnTo>
                    <a:lnTo>
                      <a:pt x="70" y="310"/>
                    </a:lnTo>
                    <a:lnTo>
                      <a:pt x="66" y="308"/>
                    </a:lnTo>
                    <a:lnTo>
                      <a:pt x="60" y="304"/>
                    </a:lnTo>
                    <a:lnTo>
                      <a:pt x="58" y="294"/>
                    </a:lnTo>
                    <a:lnTo>
                      <a:pt x="62" y="282"/>
                    </a:lnTo>
                    <a:lnTo>
                      <a:pt x="66" y="282"/>
                    </a:lnTo>
                    <a:lnTo>
                      <a:pt x="80" y="300"/>
                    </a:lnTo>
                    <a:lnTo>
                      <a:pt x="88" y="304"/>
                    </a:lnTo>
                    <a:lnTo>
                      <a:pt x="94" y="306"/>
                    </a:lnTo>
                    <a:lnTo>
                      <a:pt x="94" y="308"/>
                    </a:lnTo>
                    <a:lnTo>
                      <a:pt x="96" y="308"/>
                    </a:lnTo>
                    <a:lnTo>
                      <a:pt x="96" y="306"/>
                    </a:lnTo>
                    <a:lnTo>
                      <a:pt x="100" y="306"/>
                    </a:lnTo>
                    <a:lnTo>
                      <a:pt x="104" y="304"/>
                    </a:lnTo>
                    <a:lnTo>
                      <a:pt x="108" y="304"/>
                    </a:lnTo>
                    <a:lnTo>
                      <a:pt x="110" y="304"/>
                    </a:lnTo>
                    <a:lnTo>
                      <a:pt x="112" y="306"/>
                    </a:lnTo>
                    <a:lnTo>
                      <a:pt x="118" y="306"/>
                    </a:lnTo>
                    <a:lnTo>
                      <a:pt x="124" y="308"/>
                    </a:lnTo>
                    <a:lnTo>
                      <a:pt x="128" y="308"/>
                    </a:lnTo>
                    <a:lnTo>
                      <a:pt x="130" y="310"/>
                    </a:lnTo>
                    <a:lnTo>
                      <a:pt x="132" y="310"/>
                    </a:lnTo>
                    <a:lnTo>
                      <a:pt x="136" y="312"/>
                    </a:lnTo>
                    <a:lnTo>
                      <a:pt x="138" y="312"/>
                    </a:lnTo>
                    <a:lnTo>
                      <a:pt x="140" y="314"/>
                    </a:lnTo>
                    <a:lnTo>
                      <a:pt x="142" y="316"/>
                    </a:lnTo>
                    <a:lnTo>
                      <a:pt x="144" y="316"/>
                    </a:lnTo>
                    <a:lnTo>
                      <a:pt x="148" y="318"/>
                    </a:lnTo>
                    <a:lnTo>
                      <a:pt x="152" y="320"/>
                    </a:lnTo>
                    <a:lnTo>
                      <a:pt x="154" y="320"/>
                    </a:lnTo>
                    <a:lnTo>
                      <a:pt x="156" y="320"/>
                    </a:lnTo>
                    <a:lnTo>
                      <a:pt x="158" y="320"/>
                    </a:lnTo>
                    <a:lnTo>
                      <a:pt x="160" y="320"/>
                    </a:lnTo>
                    <a:lnTo>
                      <a:pt x="162" y="320"/>
                    </a:lnTo>
                    <a:lnTo>
                      <a:pt x="164" y="320"/>
                    </a:lnTo>
                    <a:lnTo>
                      <a:pt x="164" y="322"/>
                    </a:lnTo>
                    <a:lnTo>
                      <a:pt x="166" y="322"/>
                    </a:lnTo>
                    <a:lnTo>
                      <a:pt x="166" y="324"/>
                    </a:lnTo>
                    <a:lnTo>
                      <a:pt x="170" y="326"/>
                    </a:lnTo>
                    <a:lnTo>
                      <a:pt x="170" y="332"/>
                    </a:lnTo>
                    <a:lnTo>
                      <a:pt x="174" y="332"/>
                    </a:lnTo>
                    <a:lnTo>
                      <a:pt x="176" y="330"/>
                    </a:lnTo>
                    <a:lnTo>
                      <a:pt x="178" y="330"/>
                    </a:lnTo>
                    <a:lnTo>
                      <a:pt x="184" y="334"/>
                    </a:lnTo>
                    <a:lnTo>
                      <a:pt x="188" y="338"/>
                    </a:lnTo>
                    <a:lnTo>
                      <a:pt x="190" y="338"/>
                    </a:lnTo>
                    <a:lnTo>
                      <a:pt x="190" y="336"/>
                    </a:lnTo>
                    <a:lnTo>
                      <a:pt x="188" y="332"/>
                    </a:lnTo>
                    <a:lnTo>
                      <a:pt x="184" y="330"/>
                    </a:lnTo>
                    <a:lnTo>
                      <a:pt x="180" y="328"/>
                    </a:lnTo>
                    <a:lnTo>
                      <a:pt x="176" y="326"/>
                    </a:lnTo>
                    <a:lnTo>
                      <a:pt x="176" y="324"/>
                    </a:lnTo>
                    <a:lnTo>
                      <a:pt x="182" y="320"/>
                    </a:lnTo>
                    <a:lnTo>
                      <a:pt x="184" y="318"/>
                    </a:lnTo>
                    <a:lnTo>
                      <a:pt x="190" y="316"/>
                    </a:lnTo>
                    <a:lnTo>
                      <a:pt x="194" y="314"/>
                    </a:lnTo>
                    <a:lnTo>
                      <a:pt x="202" y="312"/>
                    </a:lnTo>
                    <a:lnTo>
                      <a:pt x="204" y="312"/>
                    </a:lnTo>
                    <a:lnTo>
                      <a:pt x="206" y="310"/>
                    </a:lnTo>
                    <a:lnTo>
                      <a:pt x="210" y="310"/>
                    </a:lnTo>
                    <a:lnTo>
                      <a:pt x="214" y="306"/>
                    </a:lnTo>
                    <a:lnTo>
                      <a:pt x="218" y="304"/>
                    </a:lnTo>
                    <a:lnTo>
                      <a:pt x="220" y="304"/>
                    </a:lnTo>
                    <a:lnTo>
                      <a:pt x="220" y="308"/>
                    </a:lnTo>
                    <a:lnTo>
                      <a:pt x="218" y="308"/>
                    </a:lnTo>
                    <a:lnTo>
                      <a:pt x="216" y="308"/>
                    </a:lnTo>
                    <a:lnTo>
                      <a:pt x="216" y="310"/>
                    </a:lnTo>
                    <a:lnTo>
                      <a:pt x="210" y="314"/>
                    </a:lnTo>
                    <a:lnTo>
                      <a:pt x="206" y="316"/>
                    </a:lnTo>
                    <a:lnTo>
                      <a:pt x="200" y="318"/>
                    </a:lnTo>
                    <a:lnTo>
                      <a:pt x="200" y="324"/>
                    </a:lnTo>
                    <a:lnTo>
                      <a:pt x="202" y="328"/>
                    </a:lnTo>
                    <a:lnTo>
                      <a:pt x="202" y="330"/>
                    </a:lnTo>
                    <a:lnTo>
                      <a:pt x="204" y="332"/>
                    </a:lnTo>
                    <a:lnTo>
                      <a:pt x="208" y="332"/>
                    </a:lnTo>
                    <a:lnTo>
                      <a:pt x="206" y="328"/>
                    </a:lnTo>
                    <a:lnTo>
                      <a:pt x="210" y="320"/>
                    </a:lnTo>
                    <a:lnTo>
                      <a:pt x="220" y="314"/>
                    </a:lnTo>
                    <a:lnTo>
                      <a:pt x="220" y="312"/>
                    </a:lnTo>
                    <a:lnTo>
                      <a:pt x="220" y="310"/>
                    </a:lnTo>
                    <a:lnTo>
                      <a:pt x="222" y="306"/>
                    </a:lnTo>
                    <a:lnTo>
                      <a:pt x="222" y="302"/>
                    </a:lnTo>
                    <a:lnTo>
                      <a:pt x="222" y="300"/>
                    </a:lnTo>
                    <a:lnTo>
                      <a:pt x="224" y="292"/>
                    </a:lnTo>
                    <a:lnTo>
                      <a:pt x="224" y="286"/>
                    </a:lnTo>
                    <a:lnTo>
                      <a:pt x="224" y="282"/>
                    </a:lnTo>
                    <a:lnTo>
                      <a:pt x="222" y="280"/>
                    </a:lnTo>
                    <a:lnTo>
                      <a:pt x="220" y="280"/>
                    </a:lnTo>
                    <a:lnTo>
                      <a:pt x="218" y="278"/>
                    </a:lnTo>
                    <a:lnTo>
                      <a:pt x="214" y="274"/>
                    </a:lnTo>
                    <a:lnTo>
                      <a:pt x="214" y="272"/>
                    </a:lnTo>
                    <a:lnTo>
                      <a:pt x="222" y="274"/>
                    </a:lnTo>
                    <a:lnTo>
                      <a:pt x="224" y="274"/>
                    </a:lnTo>
                    <a:lnTo>
                      <a:pt x="228" y="274"/>
                    </a:lnTo>
                    <a:lnTo>
                      <a:pt x="232" y="272"/>
                    </a:lnTo>
                    <a:lnTo>
                      <a:pt x="234" y="272"/>
                    </a:lnTo>
                    <a:lnTo>
                      <a:pt x="236" y="270"/>
                    </a:lnTo>
                    <a:lnTo>
                      <a:pt x="238" y="268"/>
                    </a:lnTo>
                    <a:lnTo>
                      <a:pt x="238" y="266"/>
                    </a:lnTo>
                    <a:lnTo>
                      <a:pt x="238" y="264"/>
                    </a:lnTo>
                    <a:lnTo>
                      <a:pt x="242" y="266"/>
                    </a:lnTo>
                    <a:lnTo>
                      <a:pt x="246" y="270"/>
                    </a:lnTo>
                    <a:lnTo>
                      <a:pt x="252" y="272"/>
                    </a:lnTo>
                    <a:lnTo>
                      <a:pt x="256" y="272"/>
                    </a:lnTo>
                    <a:lnTo>
                      <a:pt x="258" y="274"/>
                    </a:lnTo>
                    <a:lnTo>
                      <a:pt x="256" y="276"/>
                    </a:lnTo>
                    <a:lnTo>
                      <a:pt x="254" y="274"/>
                    </a:lnTo>
                    <a:lnTo>
                      <a:pt x="250" y="272"/>
                    </a:lnTo>
                    <a:lnTo>
                      <a:pt x="246" y="272"/>
                    </a:lnTo>
                    <a:lnTo>
                      <a:pt x="244" y="270"/>
                    </a:lnTo>
                    <a:lnTo>
                      <a:pt x="246" y="272"/>
                    </a:lnTo>
                    <a:lnTo>
                      <a:pt x="246" y="276"/>
                    </a:lnTo>
                    <a:lnTo>
                      <a:pt x="246" y="278"/>
                    </a:lnTo>
                    <a:lnTo>
                      <a:pt x="248" y="278"/>
                    </a:lnTo>
                    <a:lnTo>
                      <a:pt x="250" y="278"/>
                    </a:lnTo>
                    <a:lnTo>
                      <a:pt x="252" y="280"/>
                    </a:lnTo>
                    <a:lnTo>
                      <a:pt x="250" y="282"/>
                    </a:lnTo>
                    <a:lnTo>
                      <a:pt x="250" y="284"/>
                    </a:lnTo>
                    <a:lnTo>
                      <a:pt x="248" y="284"/>
                    </a:lnTo>
                    <a:lnTo>
                      <a:pt x="248" y="286"/>
                    </a:lnTo>
                    <a:lnTo>
                      <a:pt x="246" y="286"/>
                    </a:lnTo>
                    <a:lnTo>
                      <a:pt x="248" y="290"/>
                    </a:lnTo>
                    <a:lnTo>
                      <a:pt x="250" y="290"/>
                    </a:lnTo>
                    <a:lnTo>
                      <a:pt x="250" y="288"/>
                    </a:lnTo>
                    <a:lnTo>
                      <a:pt x="250" y="286"/>
                    </a:lnTo>
                    <a:lnTo>
                      <a:pt x="252" y="284"/>
                    </a:lnTo>
                    <a:lnTo>
                      <a:pt x="252" y="282"/>
                    </a:lnTo>
                    <a:lnTo>
                      <a:pt x="252" y="280"/>
                    </a:lnTo>
                    <a:lnTo>
                      <a:pt x="254" y="280"/>
                    </a:lnTo>
                    <a:lnTo>
                      <a:pt x="256" y="280"/>
                    </a:lnTo>
                    <a:lnTo>
                      <a:pt x="260" y="282"/>
                    </a:lnTo>
                    <a:lnTo>
                      <a:pt x="262" y="284"/>
                    </a:lnTo>
                    <a:lnTo>
                      <a:pt x="266" y="286"/>
                    </a:lnTo>
                    <a:lnTo>
                      <a:pt x="268" y="286"/>
                    </a:lnTo>
                    <a:lnTo>
                      <a:pt x="268" y="290"/>
                    </a:lnTo>
                    <a:lnTo>
                      <a:pt x="270" y="288"/>
                    </a:lnTo>
                    <a:lnTo>
                      <a:pt x="272" y="286"/>
                    </a:lnTo>
                    <a:lnTo>
                      <a:pt x="272" y="284"/>
                    </a:lnTo>
                    <a:lnTo>
                      <a:pt x="270" y="284"/>
                    </a:lnTo>
                    <a:lnTo>
                      <a:pt x="270" y="282"/>
                    </a:lnTo>
                    <a:lnTo>
                      <a:pt x="270" y="280"/>
                    </a:lnTo>
                    <a:lnTo>
                      <a:pt x="268" y="278"/>
                    </a:lnTo>
                    <a:lnTo>
                      <a:pt x="264" y="274"/>
                    </a:lnTo>
                    <a:lnTo>
                      <a:pt x="266" y="274"/>
                    </a:lnTo>
                    <a:lnTo>
                      <a:pt x="264" y="272"/>
                    </a:lnTo>
                    <a:lnTo>
                      <a:pt x="262" y="272"/>
                    </a:lnTo>
                    <a:lnTo>
                      <a:pt x="260" y="272"/>
                    </a:lnTo>
                    <a:lnTo>
                      <a:pt x="258" y="272"/>
                    </a:lnTo>
                    <a:lnTo>
                      <a:pt x="256" y="270"/>
                    </a:lnTo>
                    <a:lnTo>
                      <a:pt x="256" y="268"/>
                    </a:lnTo>
                    <a:lnTo>
                      <a:pt x="258" y="268"/>
                    </a:lnTo>
                    <a:lnTo>
                      <a:pt x="260" y="268"/>
                    </a:lnTo>
                    <a:lnTo>
                      <a:pt x="262" y="268"/>
                    </a:lnTo>
                    <a:lnTo>
                      <a:pt x="266" y="268"/>
                    </a:lnTo>
                    <a:lnTo>
                      <a:pt x="270" y="272"/>
                    </a:lnTo>
                    <a:lnTo>
                      <a:pt x="278" y="274"/>
                    </a:lnTo>
                    <a:lnTo>
                      <a:pt x="280" y="276"/>
                    </a:lnTo>
                    <a:lnTo>
                      <a:pt x="284" y="276"/>
                    </a:lnTo>
                    <a:lnTo>
                      <a:pt x="286" y="278"/>
                    </a:lnTo>
                    <a:lnTo>
                      <a:pt x="290" y="280"/>
                    </a:lnTo>
                    <a:lnTo>
                      <a:pt x="290" y="282"/>
                    </a:lnTo>
                    <a:lnTo>
                      <a:pt x="290" y="284"/>
                    </a:lnTo>
                    <a:lnTo>
                      <a:pt x="292" y="286"/>
                    </a:lnTo>
                    <a:lnTo>
                      <a:pt x="294" y="284"/>
                    </a:lnTo>
                    <a:lnTo>
                      <a:pt x="296" y="282"/>
                    </a:lnTo>
                    <a:lnTo>
                      <a:pt x="298" y="282"/>
                    </a:lnTo>
                    <a:lnTo>
                      <a:pt x="298" y="280"/>
                    </a:lnTo>
                    <a:lnTo>
                      <a:pt x="296" y="280"/>
                    </a:lnTo>
                    <a:lnTo>
                      <a:pt x="290" y="280"/>
                    </a:lnTo>
                    <a:lnTo>
                      <a:pt x="288" y="276"/>
                    </a:lnTo>
                    <a:lnTo>
                      <a:pt x="292" y="276"/>
                    </a:lnTo>
                    <a:lnTo>
                      <a:pt x="294" y="276"/>
                    </a:lnTo>
                    <a:lnTo>
                      <a:pt x="298" y="276"/>
                    </a:lnTo>
                    <a:lnTo>
                      <a:pt x="302" y="276"/>
                    </a:lnTo>
                    <a:lnTo>
                      <a:pt x="304" y="274"/>
                    </a:lnTo>
                    <a:lnTo>
                      <a:pt x="306" y="274"/>
                    </a:lnTo>
                    <a:lnTo>
                      <a:pt x="308" y="274"/>
                    </a:lnTo>
                    <a:lnTo>
                      <a:pt x="310" y="274"/>
                    </a:lnTo>
                    <a:lnTo>
                      <a:pt x="312" y="274"/>
                    </a:lnTo>
                    <a:lnTo>
                      <a:pt x="318" y="274"/>
                    </a:lnTo>
                    <a:lnTo>
                      <a:pt x="326" y="274"/>
                    </a:lnTo>
                    <a:lnTo>
                      <a:pt x="328" y="274"/>
                    </a:lnTo>
                    <a:lnTo>
                      <a:pt x="332" y="274"/>
                    </a:lnTo>
                    <a:lnTo>
                      <a:pt x="334" y="274"/>
                    </a:lnTo>
                    <a:lnTo>
                      <a:pt x="342" y="274"/>
                    </a:lnTo>
                    <a:lnTo>
                      <a:pt x="346" y="274"/>
                    </a:lnTo>
                    <a:lnTo>
                      <a:pt x="354" y="276"/>
                    </a:lnTo>
                    <a:lnTo>
                      <a:pt x="356" y="276"/>
                    </a:lnTo>
                    <a:lnTo>
                      <a:pt x="362" y="278"/>
                    </a:lnTo>
                    <a:lnTo>
                      <a:pt x="366" y="278"/>
                    </a:lnTo>
                    <a:lnTo>
                      <a:pt x="368" y="278"/>
                    </a:lnTo>
                    <a:lnTo>
                      <a:pt x="372" y="278"/>
                    </a:lnTo>
                    <a:lnTo>
                      <a:pt x="374" y="278"/>
                    </a:lnTo>
                    <a:lnTo>
                      <a:pt x="378" y="278"/>
                    </a:lnTo>
                    <a:lnTo>
                      <a:pt x="380" y="278"/>
                    </a:lnTo>
                    <a:lnTo>
                      <a:pt x="382" y="278"/>
                    </a:lnTo>
                    <a:lnTo>
                      <a:pt x="386" y="276"/>
                    </a:lnTo>
                    <a:lnTo>
                      <a:pt x="388" y="276"/>
                    </a:lnTo>
                    <a:lnTo>
                      <a:pt x="390" y="276"/>
                    </a:lnTo>
                    <a:lnTo>
                      <a:pt x="396" y="276"/>
                    </a:lnTo>
                    <a:lnTo>
                      <a:pt x="398" y="274"/>
                    </a:lnTo>
                    <a:lnTo>
                      <a:pt x="400" y="276"/>
                    </a:lnTo>
                    <a:lnTo>
                      <a:pt x="402" y="274"/>
                    </a:lnTo>
                    <a:lnTo>
                      <a:pt x="406" y="274"/>
                    </a:lnTo>
                    <a:lnTo>
                      <a:pt x="408" y="274"/>
                    </a:lnTo>
                    <a:lnTo>
                      <a:pt x="410" y="272"/>
                    </a:lnTo>
                    <a:lnTo>
                      <a:pt x="412" y="272"/>
                    </a:lnTo>
                    <a:lnTo>
                      <a:pt x="414" y="272"/>
                    </a:lnTo>
                    <a:lnTo>
                      <a:pt x="418" y="272"/>
                    </a:lnTo>
                    <a:lnTo>
                      <a:pt x="420" y="270"/>
                    </a:lnTo>
                    <a:lnTo>
                      <a:pt x="422" y="270"/>
                    </a:lnTo>
                    <a:lnTo>
                      <a:pt x="428" y="272"/>
                    </a:lnTo>
                    <a:lnTo>
                      <a:pt x="430" y="272"/>
                    </a:lnTo>
                    <a:lnTo>
                      <a:pt x="434" y="272"/>
                    </a:lnTo>
                    <a:lnTo>
                      <a:pt x="438" y="274"/>
                    </a:lnTo>
                    <a:lnTo>
                      <a:pt x="440" y="274"/>
                    </a:lnTo>
                    <a:lnTo>
                      <a:pt x="444" y="274"/>
                    </a:lnTo>
                    <a:lnTo>
                      <a:pt x="448" y="274"/>
                    </a:lnTo>
                    <a:lnTo>
                      <a:pt x="450" y="274"/>
                    </a:lnTo>
                    <a:lnTo>
                      <a:pt x="452" y="274"/>
                    </a:lnTo>
                    <a:lnTo>
                      <a:pt x="454" y="274"/>
                    </a:lnTo>
                    <a:lnTo>
                      <a:pt x="458" y="274"/>
                    </a:lnTo>
                    <a:lnTo>
                      <a:pt x="460" y="274"/>
                    </a:lnTo>
                    <a:lnTo>
                      <a:pt x="462" y="274"/>
                    </a:lnTo>
                    <a:lnTo>
                      <a:pt x="464" y="274"/>
                    </a:lnTo>
                    <a:lnTo>
                      <a:pt x="468" y="274"/>
                    </a:lnTo>
                    <a:lnTo>
                      <a:pt x="468" y="272"/>
                    </a:lnTo>
                    <a:lnTo>
                      <a:pt x="470" y="272"/>
                    </a:lnTo>
                    <a:lnTo>
                      <a:pt x="474" y="272"/>
                    </a:lnTo>
                    <a:lnTo>
                      <a:pt x="478" y="272"/>
                    </a:lnTo>
                    <a:lnTo>
                      <a:pt x="482" y="270"/>
                    </a:lnTo>
                    <a:lnTo>
                      <a:pt x="484" y="270"/>
                    </a:lnTo>
                    <a:lnTo>
                      <a:pt x="488" y="268"/>
                    </a:lnTo>
                    <a:lnTo>
                      <a:pt x="490" y="268"/>
                    </a:lnTo>
                    <a:lnTo>
                      <a:pt x="496" y="266"/>
                    </a:lnTo>
                    <a:lnTo>
                      <a:pt x="498" y="264"/>
                    </a:lnTo>
                    <a:lnTo>
                      <a:pt x="502" y="264"/>
                    </a:lnTo>
                    <a:lnTo>
                      <a:pt x="504" y="262"/>
                    </a:lnTo>
                    <a:lnTo>
                      <a:pt x="508" y="262"/>
                    </a:lnTo>
                    <a:lnTo>
                      <a:pt x="514" y="262"/>
                    </a:lnTo>
                    <a:lnTo>
                      <a:pt x="516" y="262"/>
                    </a:lnTo>
                    <a:lnTo>
                      <a:pt x="520" y="262"/>
                    </a:lnTo>
                    <a:lnTo>
                      <a:pt x="526" y="262"/>
                    </a:lnTo>
                    <a:lnTo>
                      <a:pt x="528" y="262"/>
                    </a:lnTo>
                    <a:lnTo>
                      <a:pt x="536" y="260"/>
                    </a:lnTo>
                    <a:lnTo>
                      <a:pt x="538" y="262"/>
                    </a:lnTo>
                    <a:lnTo>
                      <a:pt x="540" y="262"/>
                    </a:lnTo>
                    <a:lnTo>
                      <a:pt x="542" y="260"/>
                    </a:lnTo>
                    <a:lnTo>
                      <a:pt x="544" y="260"/>
                    </a:lnTo>
                    <a:lnTo>
                      <a:pt x="548" y="260"/>
                    </a:lnTo>
                    <a:lnTo>
                      <a:pt x="550" y="258"/>
                    </a:lnTo>
                    <a:lnTo>
                      <a:pt x="554" y="258"/>
                    </a:lnTo>
                    <a:lnTo>
                      <a:pt x="554" y="256"/>
                    </a:lnTo>
                    <a:lnTo>
                      <a:pt x="556" y="256"/>
                    </a:lnTo>
                    <a:lnTo>
                      <a:pt x="558" y="254"/>
                    </a:lnTo>
                    <a:lnTo>
                      <a:pt x="562" y="252"/>
                    </a:lnTo>
                    <a:lnTo>
                      <a:pt x="566" y="252"/>
                    </a:lnTo>
                    <a:lnTo>
                      <a:pt x="568" y="250"/>
                    </a:lnTo>
                    <a:lnTo>
                      <a:pt x="572" y="250"/>
                    </a:lnTo>
                    <a:lnTo>
                      <a:pt x="574" y="250"/>
                    </a:lnTo>
                    <a:lnTo>
                      <a:pt x="576" y="248"/>
                    </a:lnTo>
                    <a:lnTo>
                      <a:pt x="576" y="246"/>
                    </a:lnTo>
                    <a:lnTo>
                      <a:pt x="578" y="244"/>
                    </a:lnTo>
                    <a:lnTo>
                      <a:pt x="580" y="244"/>
                    </a:lnTo>
                    <a:lnTo>
                      <a:pt x="582" y="242"/>
                    </a:lnTo>
                    <a:lnTo>
                      <a:pt x="584" y="240"/>
                    </a:lnTo>
                    <a:lnTo>
                      <a:pt x="586" y="240"/>
                    </a:lnTo>
                    <a:lnTo>
                      <a:pt x="590" y="236"/>
                    </a:lnTo>
                    <a:lnTo>
                      <a:pt x="590" y="234"/>
                    </a:lnTo>
                    <a:lnTo>
                      <a:pt x="592" y="232"/>
                    </a:lnTo>
                    <a:lnTo>
                      <a:pt x="594" y="232"/>
                    </a:lnTo>
                    <a:lnTo>
                      <a:pt x="598" y="232"/>
                    </a:lnTo>
                    <a:lnTo>
                      <a:pt x="598" y="230"/>
                    </a:lnTo>
                    <a:lnTo>
                      <a:pt x="600" y="228"/>
                    </a:lnTo>
                    <a:lnTo>
                      <a:pt x="602" y="228"/>
                    </a:lnTo>
                    <a:lnTo>
                      <a:pt x="604" y="226"/>
                    </a:lnTo>
                    <a:lnTo>
                      <a:pt x="608" y="222"/>
                    </a:lnTo>
                    <a:lnTo>
                      <a:pt x="614" y="216"/>
                    </a:lnTo>
                    <a:lnTo>
                      <a:pt x="616" y="216"/>
                    </a:lnTo>
                    <a:lnTo>
                      <a:pt x="618" y="214"/>
                    </a:lnTo>
                    <a:lnTo>
                      <a:pt x="618" y="212"/>
                    </a:lnTo>
                    <a:lnTo>
                      <a:pt x="620" y="212"/>
                    </a:lnTo>
                    <a:lnTo>
                      <a:pt x="622" y="212"/>
                    </a:lnTo>
                    <a:lnTo>
                      <a:pt x="624" y="210"/>
                    </a:lnTo>
                    <a:lnTo>
                      <a:pt x="626" y="210"/>
                    </a:lnTo>
                    <a:lnTo>
                      <a:pt x="628" y="208"/>
                    </a:lnTo>
                    <a:lnTo>
                      <a:pt x="630" y="208"/>
                    </a:lnTo>
                    <a:lnTo>
                      <a:pt x="632" y="206"/>
                    </a:lnTo>
                    <a:lnTo>
                      <a:pt x="636" y="204"/>
                    </a:lnTo>
                    <a:lnTo>
                      <a:pt x="640" y="204"/>
                    </a:lnTo>
                    <a:lnTo>
                      <a:pt x="644" y="202"/>
                    </a:lnTo>
                    <a:lnTo>
                      <a:pt x="644" y="200"/>
                    </a:lnTo>
                    <a:lnTo>
                      <a:pt x="646" y="200"/>
                    </a:lnTo>
                    <a:lnTo>
                      <a:pt x="648" y="198"/>
                    </a:lnTo>
                    <a:lnTo>
                      <a:pt x="650" y="194"/>
                    </a:lnTo>
                    <a:lnTo>
                      <a:pt x="652" y="194"/>
                    </a:lnTo>
                    <a:lnTo>
                      <a:pt x="654" y="192"/>
                    </a:lnTo>
                    <a:lnTo>
                      <a:pt x="654" y="190"/>
                    </a:lnTo>
                    <a:lnTo>
                      <a:pt x="656" y="188"/>
                    </a:lnTo>
                    <a:lnTo>
                      <a:pt x="656" y="186"/>
                    </a:lnTo>
                    <a:lnTo>
                      <a:pt x="662" y="182"/>
                    </a:lnTo>
                    <a:lnTo>
                      <a:pt x="662" y="178"/>
                    </a:lnTo>
                    <a:lnTo>
                      <a:pt x="664" y="174"/>
                    </a:lnTo>
                    <a:lnTo>
                      <a:pt x="666" y="174"/>
                    </a:lnTo>
                    <a:lnTo>
                      <a:pt x="668" y="172"/>
                    </a:lnTo>
                    <a:lnTo>
                      <a:pt x="670" y="174"/>
                    </a:lnTo>
                    <a:lnTo>
                      <a:pt x="672" y="174"/>
                    </a:lnTo>
                    <a:lnTo>
                      <a:pt x="674" y="172"/>
                    </a:lnTo>
                    <a:lnTo>
                      <a:pt x="676" y="174"/>
                    </a:lnTo>
                    <a:lnTo>
                      <a:pt x="678" y="172"/>
                    </a:lnTo>
                    <a:lnTo>
                      <a:pt x="680" y="172"/>
                    </a:lnTo>
                    <a:lnTo>
                      <a:pt x="682" y="172"/>
                    </a:lnTo>
                    <a:lnTo>
                      <a:pt x="684" y="170"/>
                    </a:lnTo>
                    <a:lnTo>
                      <a:pt x="686" y="168"/>
                    </a:lnTo>
                    <a:lnTo>
                      <a:pt x="688" y="168"/>
                    </a:lnTo>
                    <a:lnTo>
                      <a:pt x="692" y="166"/>
                    </a:lnTo>
                    <a:lnTo>
                      <a:pt x="694" y="166"/>
                    </a:lnTo>
                    <a:lnTo>
                      <a:pt x="696" y="164"/>
                    </a:lnTo>
                    <a:lnTo>
                      <a:pt x="698" y="162"/>
                    </a:lnTo>
                    <a:lnTo>
                      <a:pt x="700" y="160"/>
                    </a:lnTo>
                    <a:lnTo>
                      <a:pt x="702" y="158"/>
                    </a:lnTo>
                    <a:lnTo>
                      <a:pt x="702" y="156"/>
                    </a:lnTo>
                    <a:lnTo>
                      <a:pt x="704" y="154"/>
                    </a:lnTo>
                    <a:lnTo>
                      <a:pt x="704" y="150"/>
                    </a:lnTo>
                    <a:lnTo>
                      <a:pt x="706" y="148"/>
                    </a:lnTo>
                    <a:lnTo>
                      <a:pt x="708" y="146"/>
                    </a:lnTo>
                    <a:lnTo>
                      <a:pt x="710" y="146"/>
                    </a:lnTo>
                    <a:lnTo>
                      <a:pt x="712" y="144"/>
                    </a:lnTo>
                    <a:lnTo>
                      <a:pt x="714" y="142"/>
                    </a:lnTo>
                    <a:lnTo>
                      <a:pt x="716" y="140"/>
                    </a:lnTo>
                    <a:lnTo>
                      <a:pt x="718" y="138"/>
                    </a:lnTo>
                    <a:lnTo>
                      <a:pt x="720" y="136"/>
                    </a:lnTo>
                    <a:lnTo>
                      <a:pt x="720" y="136"/>
                    </a:lnTo>
                    <a:lnTo>
                      <a:pt x="720" y="134"/>
                    </a:lnTo>
                    <a:lnTo>
                      <a:pt x="720" y="132"/>
                    </a:lnTo>
                    <a:lnTo>
                      <a:pt x="722" y="128"/>
                    </a:lnTo>
                    <a:lnTo>
                      <a:pt x="724" y="128"/>
                    </a:lnTo>
                    <a:lnTo>
                      <a:pt x="726" y="128"/>
                    </a:lnTo>
                    <a:lnTo>
                      <a:pt x="728" y="128"/>
                    </a:lnTo>
                    <a:lnTo>
                      <a:pt x="730" y="128"/>
                    </a:lnTo>
                    <a:lnTo>
                      <a:pt x="732" y="128"/>
                    </a:lnTo>
                    <a:lnTo>
                      <a:pt x="734" y="130"/>
                    </a:lnTo>
                    <a:lnTo>
                      <a:pt x="736" y="130"/>
                    </a:lnTo>
                    <a:lnTo>
                      <a:pt x="736" y="132"/>
                    </a:lnTo>
                    <a:lnTo>
                      <a:pt x="740" y="130"/>
                    </a:lnTo>
                    <a:lnTo>
                      <a:pt x="744" y="128"/>
                    </a:lnTo>
                    <a:lnTo>
                      <a:pt x="746" y="126"/>
                    </a:lnTo>
                    <a:lnTo>
                      <a:pt x="748" y="124"/>
                    </a:lnTo>
                    <a:lnTo>
                      <a:pt x="748" y="122"/>
                    </a:lnTo>
                    <a:lnTo>
                      <a:pt x="750" y="122"/>
                    </a:lnTo>
                    <a:lnTo>
                      <a:pt x="752" y="122"/>
                    </a:lnTo>
                    <a:lnTo>
                      <a:pt x="754" y="120"/>
                    </a:lnTo>
                    <a:lnTo>
                      <a:pt x="756" y="118"/>
                    </a:lnTo>
                    <a:lnTo>
                      <a:pt x="758" y="118"/>
                    </a:lnTo>
                    <a:lnTo>
                      <a:pt x="760" y="116"/>
                    </a:lnTo>
                    <a:lnTo>
                      <a:pt x="762" y="116"/>
                    </a:lnTo>
                    <a:lnTo>
                      <a:pt x="766" y="114"/>
                    </a:lnTo>
                    <a:lnTo>
                      <a:pt x="768" y="114"/>
                    </a:lnTo>
                    <a:lnTo>
                      <a:pt x="768" y="112"/>
                    </a:lnTo>
                    <a:lnTo>
                      <a:pt x="770" y="112"/>
                    </a:lnTo>
                    <a:lnTo>
                      <a:pt x="770" y="114"/>
                    </a:lnTo>
                    <a:lnTo>
                      <a:pt x="772" y="116"/>
                    </a:lnTo>
                    <a:lnTo>
                      <a:pt x="774" y="116"/>
                    </a:lnTo>
                    <a:lnTo>
                      <a:pt x="776" y="116"/>
                    </a:lnTo>
                    <a:lnTo>
                      <a:pt x="778" y="116"/>
                    </a:lnTo>
                    <a:lnTo>
                      <a:pt x="782" y="114"/>
                    </a:lnTo>
                    <a:lnTo>
                      <a:pt x="784" y="112"/>
                    </a:lnTo>
                    <a:lnTo>
                      <a:pt x="788" y="110"/>
                    </a:lnTo>
                    <a:lnTo>
                      <a:pt x="790" y="110"/>
                    </a:lnTo>
                    <a:lnTo>
                      <a:pt x="792" y="112"/>
                    </a:lnTo>
                    <a:lnTo>
                      <a:pt x="798" y="110"/>
                    </a:lnTo>
                    <a:lnTo>
                      <a:pt x="800" y="110"/>
                    </a:lnTo>
                    <a:close/>
                    <a:moveTo>
                      <a:pt x="846" y="86"/>
                    </a:moveTo>
                    <a:lnTo>
                      <a:pt x="842" y="88"/>
                    </a:lnTo>
                    <a:lnTo>
                      <a:pt x="836" y="90"/>
                    </a:lnTo>
                    <a:lnTo>
                      <a:pt x="832" y="90"/>
                    </a:lnTo>
                    <a:lnTo>
                      <a:pt x="830" y="90"/>
                    </a:lnTo>
                    <a:lnTo>
                      <a:pt x="828" y="90"/>
                    </a:lnTo>
                    <a:lnTo>
                      <a:pt x="826" y="94"/>
                    </a:lnTo>
                    <a:lnTo>
                      <a:pt x="824" y="100"/>
                    </a:lnTo>
                    <a:lnTo>
                      <a:pt x="822" y="102"/>
                    </a:lnTo>
                    <a:lnTo>
                      <a:pt x="822" y="104"/>
                    </a:lnTo>
                    <a:lnTo>
                      <a:pt x="820" y="106"/>
                    </a:lnTo>
                    <a:lnTo>
                      <a:pt x="816" y="104"/>
                    </a:lnTo>
                    <a:lnTo>
                      <a:pt x="816" y="102"/>
                    </a:lnTo>
                    <a:lnTo>
                      <a:pt x="816" y="100"/>
                    </a:lnTo>
                    <a:lnTo>
                      <a:pt x="816" y="100"/>
                    </a:lnTo>
                    <a:lnTo>
                      <a:pt x="812" y="100"/>
                    </a:lnTo>
                    <a:lnTo>
                      <a:pt x="814" y="94"/>
                    </a:lnTo>
                    <a:lnTo>
                      <a:pt x="816" y="92"/>
                    </a:lnTo>
                    <a:lnTo>
                      <a:pt x="818" y="92"/>
                    </a:lnTo>
                    <a:lnTo>
                      <a:pt x="820" y="90"/>
                    </a:lnTo>
                    <a:lnTo>
                      <a:pt x="822" y="90"/>
                    </a:lnTo>
                    <a:lnTo>
                      <a:pt x="824" y="88"/>
                    </a:lnTo>
                    <a:lnTo>
                      <a:pt x="824" y="88"/>
                    </a:lnTo>
                    <a:lnTo>
                      <a:pt x="826" y="88"/>
                    </a:lnTo>
                    <a:lnTo>
                      <a:pt x="828" y="88"/>
                    </a:lnTo>
                    <a:lnTo>
                      <a:pt x="830" y="88"/>
                    </a:lnTo>
                    <a:lnTo>
                      <a:pt x="838" y="88"/>
                    </a:lnTo>
                    <a:lnTo>
                      <a:pt x="844" y="84"/>
                    </a:lnTo>
                    <a:lnTo>
                      <a:pt x="846" y="86"/>
                    </a:lnTo>
                    <a:close/>
                    <a:moveTo>
                      <a:pt x="994" y="0"/>
                    </a:moveTo>
                    <a:lnTo>
                      <a:pt x="992" y="2"/>
                    </a:lnTo>
                    <a:lnTo>
                      <a:pt x="990" y="6"/>
                    </a:lnTo>
                    <a:lnTo>
                      <a:pt x="988" y="8"/>
                    </a:lnTo>
                    <a:lnTo>
                      <a:pt x="986" y="10"/>
                    </a:lnTo>
                    <a:lnTo>
                      <a:pt x="984" y="10"/>
                    </a:lnTo>
                    <a:lnTo>
                      <a:pt x="982" y="10"/>
                    </a:lnTo>
                    <a:lnTo>
                      <a:pt x="980" y="10"/>
                    </a:lnTo>
                    <a:lnTo>
                      <a:pt x="978" y="12"/>
                    </a:lnTo>
                    <a:lnTo>
                      <a:pt x="976" y="12"/>
                    </a:lnTo>
                    <a:lnTo>
                      <a:pt x="974" y="14"/>
                    </a:lnTo>
                    <a:lnTo>
                      <a:pt x="972" y="14"/>
                    </a:lnTo>
                    <a:lnTo>
                      <a:pt x="970" y="14"/>
                    </a:lnTo>
                    <a:lnTo>
                      <a:pt x="968" y="14"/>
                    </a:lnTo>
                    <a:lnTo>
                      <a:pt x="966" y="16"/>
                    </a:lnTo>
                    <a:lnTo>
                      <a:pt x="964" y="16"/>
                    </a:lnTo>
                    <a:lnTo>
                      <a:pt x="962" y="16"/>
                    </a:lnTo>
                    <a:lnTo>
                      <a:pt x="962" y="18"/>
                    </a:lnTo>
                    <a:lnTo>
                      <a:pt x="962" y="20"/>
                    </a:lnTo>
                    <a:lnTo>
                      <a:pt x="960" y="20"/>
                    </a:lnTo>
                    <a:lnTo>
                      <a:pt x="958" y="20"/>
                    </a:lnTo>
                    <a:lnTo>
                      <a:pt x="956" y="22"/>
                    </a:lnTo>
                    <a:lnTo>
                      <a:pt x="954" y="24"/>
                    </a:lnTo>
                    <a:lnTo>
                      <a:pt x="952" y="26"/>
                    </a:lnTo>
                    <a:lnTo>
                      <a:pt x="950" y="28"/>
                    </a:lnTo>
                    <a:lnTo>
                      <a:pt x="950" y="30"/>
                    </a:lnTo>
                    <a:lnTo>
                      <a:pt x="948" y="32"/>
                    </a:lnTo>
                    <a:lnTo>
                      <a:pt x="946" y="34"/>
                    </a:lnTo>
                    <a:lnTo>
                      <a:pt x="944" y="34"/>
                    </a:lnTo>
                    <a:lnTo>
                      <a:pt x="942" y="34"/>
                    </a:lnTo>
                    <a:lnTo>
                      <a:pt x="940" y="32"/>
                    </a:lnTo>
                    <a:lnTo>
                      <a:pt x="938" y="32"/>
                    </a:lnTo>
                    <a:lnTo>
                      <a:pt x="936" y="32"/>
                    </a:lnTo>
                    <a:lnTo>
                      <a:pt x="934" y="32"/>
                    </a:lnTo>
                    <a:lnTo>
                      <a:pt x="932" y="34"/>
                    </a:lnTo>
                    <a:lnTo>
                      <a:pt x="930" y="36"/>
                    </a:lnTo>
                    <a:lnTo>
                      <a:pt x="928" y="36"/>
                    </a:lnTo>
                    <a:lnTo>
                      <a:pt x="926" y="36"/>
                    </a:lnTo>
                    <a:lnTo>
                      <a:pt x="924" y="36"/>
                    </a:lnTo>
                    <a:lnTo>
                      <a:pt x="922" y="36"/>
                    </a:lnTo>
                    <a:lnTo>
                      <a:pt x="924" y="32"/>
                    </a:lnTo>
                    <a:lnTo>
                      <a:pt x="926" y="30"/>
                    </a:lnTo>
                    <a:lnTo>
                      <a:pt x="926" y="28"/>
                    </a:lnTo>
                    <a:lnTo>
                      <a:pt x="926" y="26"/>
                    </a:lnTo>
                    <a:lnTo>
                      <a:pt x="928" y="24"/>
                    </a:lnTo>
                    <a:lnTo>
                      <a:pt x="930" y="26"/>
                    </a:lnTo>
                    <a:lnTo>
                      <a:pt x="930" y="28"/>
                    </a:lnTo>
                    <a:lnTo>
                      <a:pt x="932" y="26"/>
                    </a:lnTo>
                    <a:lnTo>
                      <a:pt x="932" y="24"/>
                    </a:lnTo>
                    <a:lnTo>
                      <a:pt x="932" y="18"/>
                    </a:lnTo>
                    <a:lnTo>
                      <a:pt x="930" y="16"/>
                    </a:lnTo>
                    <a:lnTo>
                      <a:pt x="932" y="16"/>
                    </a:lnTo>
                    <a:lnTo>
                      <a:pt x="932" y="14"/>
                    </a:lnTo>
                    <a:lnTo>
                      <a:pt x="934" y="16"/>
                    </a:lnTo>
                    <a:lnTo>
                      <a:pt x="936" y="16"/>
                    </a:lnTo>
                    <a:lnTo>
                      <a:pt x="938" y="18"/>
                    </a:lnTo>
                    <a:lnTo>
                      <a:pt x="940" y="18"/>
                    </a:lnTo>
                    <a:lnTo>
                      <a:pt x="942" y="18"/>
                    </a:lnTo>
                    <a:lnTo>
                      <a:pt x="940" y="22"/>
                    </a:lnTo>
                    <a:lnTo>
                      <a:pt x="938" y="22"/>
                    </a:lnTo>
                    <a:lnTo>
                      <a:pt x="938" y="24"/>
                    </a:lnTo>
                    <a:lnTo>
                      <a:pt x="940" y="26"/>
                    </a:lnTo>
                    <a:lnTo>
                      <a:pt x="942" y="28"/>
                    </a:lnTo>
                    <a:lnTo>
                      <a:pt x="942" y="26"/>
                    </a:lnTo>
                    <a:lnTo>
                      <a:pt x="942" y="24"/>
                    </a:lnTo>
                    <a:lnTo>
                      <a:pt x="944" y="26"/>
                    </a:lnTo>
                    <a:lnTo>
                      <a:pt x="944" y="22"/>
                    </a:lnTo>
                    <a:lnTo>
                      <a:pt x="946" y="22"/>
                    </a:lnTo>
                    <a:lnTo>
                      <a:pt x="948" y="20"/>
                    </a:lnTo>
                    <a:lnTo>
                      <a:pt x="950" y="18"/>
                    </a:lnTo>
                    <a:lnTo>
                      <a:pt x="950" y="16"/>
                    </a:lnTo>
                    <a:lnTo>
                      <a:pt x="950" y="14"/>
                    </a:lnTo>
                    <a:lnTo>
                      <a:pt x="950" y="10"/>
                    </a:lnTo>
                    <a:lnTo>
                      <a:pt x="954" y="10"/>
                    </a:lnTo>
                    <a:lnTo>
                      <a:pt x="956" y="10"/>
                    </a:lnTo>
                    <a:lnTo>
                      <a:pt x="958" y="10"/>
                    </a:lnTo>
                    <a:lnTo>
                      <a:pt x="960" y="10"/>
                    </a:lnTo>
                    <a:lnTo>
                      <a:pt x="962" y="10"/>
                    </a:lnTo>
                    <a:lnTo>
                      <a:pt x="962" y="10"/>
                    </a:lnTo>
                    <a:lnTo>
                      <a:pt x="964" y="10"/>
                    </a:lnTo>
                    <a:lnTo>
                      <a:pt x="964" y="6"/>
                    </a:lnTo>
                    <a:lnTo>
                      <a:pt x="966" y="6"/>
                    </a:lnTo>
                    <a:lnTo>
                      <a:pt x="968" y="6"/>
                    </a:lnTo>
                    <a:lnTo>
                      <a:pt x="970" y="8"/>
                    </a:lnTo>
                    <a:lnTo>
                      <a:pt x="972" y="6"/>
                    </a:lnTo>
                    <a:lnTo>
                      <a:pt x="974" y="6"/>
                    </a:lnTo>
                    <a:lnTo>
                      <a:pt x="976" y="8"/>
                    </a:lnTo>
                    <a:lnTo>
                      <a:pt x="978" y="8"/>
                    </a:lnTo>
                    <a:lnTo>
                      <a:pt x="980" y="6"/>
                    </a:lnTo>
                    <a:lnTo>
                      <a:pt x="982" y="8"/>
                    </a:lnTo>
                    <a:lnTo>
                      <a:pt x="984" y="6"/>
                    </a:lnTo>
                    <a:lnTo>
                      <a:pt x="982" y="4"/>
                    </a:lnTo>
                    <a:lnTo>
                      <a:pt x="982" y="2"/>
                    </a:lnTo>
                    <a:lnTo>
                      <a:pt x="984" y="0"/>
                    </a:lnTo>
                    <a:lnTo>
                      <a:pt x="986" y="2"/>
                    </a:lnTo>
                    <a:lnTo>
                      <a:pt x="988" y="0"/>
                    </a:lnTo>
                    <a:lnTo>
                      <a:pt x="990" y="0"/>
                    </a:lnTo>
                    <a:lnTo>
                      <a:pt x="994" y="0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  <p:sp>
            <p:nvSpPr>
              <p:cNvPr id="11" name="Freeform 96">
                <a:extLst>
                  <a:ext uri="{FF2B5EF4-FFF2-40B4-BE49-F238E27FC236}">
                    <a16:creationId xmlns:a16="http://schemas.microsoft.com/office/drawing/2014/main" id="{7A2AAF62-227A-8B10-B9CE-B45A20F581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50748" y="4634799"/>
                <a:ext cx="222992" cy="290814"/>
              </a:xfrm>
              <a:custGeom>
                <a:avLst/>
                <a:gdLst>
                  <a:gd name="T0" fmla="*/ 137 w 217"/>
                  <a:gd name="T1" fmla="*/ 263 h 283"/>
                  <a:gd name="T2" fmla="*/ 97 w 217"/>
                  <a:gd name="T3" fmla="*/ 265 h 283"/>
                  <a:gd name="T4" fmla="*/ 187 w 217"/>
                  <a:gd name="T5" fmla="*/ 255 h 283"/>
                  <a:gd name="T6" fmla="*/ 87 w 217"/>
                  <a:gd name="T7" fmla="*/ 257 h 283"/>
                  <a:gd name="T8" fmla="*/ 167 w 217"/>
                  <a:gd name="T9" fmla="*/ 255 h 283"/>
                  <a:gd name="T10" fmla="*/ 73 w 217"/>
                  <a:gd name="T11" fmla="*/ 281 h 283"/>
                  <a:gd name="T12" fmla="*/ 35 w 217"/>
                  <a:gd name="T13" fmla="*/ 279 h 283"/>
                  <a:gd name="T14" fmla="*/ 29 w 217"/>
                  <a:gd name="T15" fmla="*/ 275 h 283"/>
                  <a:gd name="T16" fmla="*/ 75 w 217"/>
                  <a:gd name="T17" fmla="*/ 269 h 283"/>
                  <a:gd name="T18" fmla="*/ 105 w 217"/>
                  <a:gd name="T19" fmla="*/ 265 h 283"/>
                  <a:gd name="T20" fmla="*/ 111 w 217"/>
                  <a:gd name="T21" fmla="*/ 253 h 283"/>
                  <a:gd name="T22" fmla="*/ 139 w 217"/>
                  <a:gd name="T23" fmla="*/ 253 h 283"/>
                  <a:gd name="T24" fmla="*/ 143 w 217"/>
                  <a:gd name="T25" fmla="*/ 265 h 283"/>
                  <a:gd name="T26" fmla="*/ 169 w 217"/>
                  <a:gd name="T27" fmla="*/ 251 h 283"/>
                  <a:gd name="T28" fmla="*/ 183 w 217"/>
                  <a:gd name="T29" fmla="*/ 245 h 283"/>
                  <a:gd name="T30" fmla="*/ 155 w 217"/>
                  <a:gd name="T31" fmla="*/ 251 h 283"/>
                  <a:gd name="T32" fmla="*/ 205 w 217"/>
                  <a:gd name="T33" fmla="*/ 261 h 283"/>
                  <a:gd name="T34" fmla="*/ 139 w 217"/>
                  <a:gd name="T35" fmla="*/ 273 h 283"/>
                  <a:gd name="T36" fmla="*/ 169 w 217"/>
                  <a:gd name="T37" fmla="*/ 257 h 283"/>
                  <a:gd name="T38" fmla="*/ 179 w 217"/>
                  <a:gd name="T39" fmla="*/ 261 h 283"/>
                  <a:gd name="T40" fmla="*/ 211 w 217"/>
                  <a:gd name="T41" fmla="*/ 241 h 283"/>
                  <a:gd name="T42" fmla="*/ 141 w 217"/>
                  <a:gd name="T43" fmla="*/ 241 h 283"/>
                  <a:gd name="T44" fmla="*/ 179 w 217"/>
                  <a:gd name="T45" fmla="*/ 235 h 283"/>
                  <a:gd name="T46" fmla="*/ 181 w 217"/>
                  <a:gd name="T47" fmla="*/ 225 h 283"/>
                  <a:gd name="T48" fmla="*/ 151 w 217"/>
                  <a:gd name="T49" fmla="*/ 6 h 283"/>
                  <a:gd name="T50" fmla="*/ 145 w 217"/>
                  <a:gd name="T51" fmla="*/ 34 h 283"/>
                  <a:gd name="T52" fmla="*/ 165 w 217"/>
                  <a:gd name="T53" fmla="*/ 28 h 283"/>
                  <a:gd name="T54" fmla="*/ 181 w 217"/>
                  <a:gd name="T55" fmla="*/ 38 h 283"/>
                  <a:gd name="T56" fmla="*/ 199 w 217"/>
                  <a:gd name="T57" fmla="*/ 62 h 283"/>
                  <a:gd name="T58" fmla="*/ 207 w 217"/>
                  <a:gd name="T59" fmla="*/ 117 h 283"/>
                  <a:gd name="T60" fmla="*/ 211 w 217"/>
                  <a:gd name="T61" fmla="*/ 153 h 283"/>
                  <a:gd name="T62" fmla="*/ 215 w 217"/>
                  <a:gd name="T63" fmla="*/ 181 h 283"/>
                  <a:gd name="T64" fmla="*/ 217 w 217"/>
                  <a:gd name="T65" fmla="*/ 215 h 283"/>
                  <a:gd name="T66" fmla="*/ 193 w 217"/>
                  <a:gd name="T67" fmla="*/ 227 h 283"/>
                  <a:gd name="T68" fmla="*/ 175 w 217"/>
                  <a:gd name="T69" fmla="*/ 231 h 283"/>
                  <a:gd name="T70" fmla="*/ 165 w 217"/>
                  <a:gd name="T71" fmla="*/ 239 h 283"/>
                  <a:gd name="T72" fmla="*/ 135 w 217"/>
                  <a:gd name="T73" fmla="*/ 229 h 283"/>
                  <a:gd name="T74" fmla="*/ 121 w 217"/>
                  <a:gd name="T75" fmla="*/ 245 h 283"/>
                  <a:gd name="T76" fmla="*/ 97 w 217"/>
                  <a:gd name="T77" fmla="*/ 241 h 283"/>
                  <a:gd name="T78" fmla="*/ 67 w 217"/>
                  <a:gd name="T79" fmla="*/ 267 h 283"/>
                  <a:gd name="T80" fmla="*/ 65 w 217"/>
                  <a:gd name="T81" fmla="*/ 249 h 283"/>
                  <a:gd name="T82" fmla="*/ 57 w 217"/>
                  <a:gd name="T83" fmla="*/ 253 h 283"/>
                  <a:gd name="T84" fmla="*/ 43 w 217"/>
                  <a:gd name="T85" fmla="*/ 249 h 283"/>
                  <a:gd name="T86" fmla="*/ 51 w 217"/>
                  <a:gd name="T87" fmla="*/ 265 h 283"/>
                  <a:gd name="T88" fmla="*/ 20 w 217"/>
                  <a:gd name="T89" fmla="*/ 267 h 283"/>
                  <a:gd name="T90" fmla="*/ 4 w 217"/>
                  <a:gd name="T91" fmla="*/ 247 h 283"/>
                  <a:gd name="T92" fmla="*/ 18 w 217"/>
                  <a:gd name="T93" fmla="*/ 227 h 283"/>
                  <a:gd name="T94" fmla="*/ 25 w 217"/>
                  <a:gd name="T95" fmla="*/ 207 h 283"/>
                  <a:gd name="T96" fmla="*/ 25 w 217"/>
                  <a:gd name="T97" fmla="*/ 171 h 283"/>
                  <a:gd name="T98" fmla="*/ 41 w 217"/>
                  <a:gd name="T99" fmla="*/ 155 h 283"/>
                  <a:gd name="T100" fmla="*/ 33 w 217"/>
                  <a:gd name="T101" fmla="*/ 131 h 283"/>
                  <a:gd name="T102" fmla="*/ 10 w 217"/>
                  <a:gd name="T103" fmla="*/ 111 h 283"/>
                  <a:gd name="T104" fmla="*/ 8 w 217"/>
                  <a:gd name="T105" fmla="*/ 75 h 283"/>
                  <a:gd name="T106" fmla="*/ 33 w 217"/>
                  <a:gd name="T107" fmla="*/ 87 h 283"/>
                  <a:gd name="T108" fmla="*/ 41 w 217"/>
                  <a:gd name="T109" fmla="*/ 77 h 283"/>
                  <a:gd name="T110" fmla="*/ 22 w 217"/>
                  <a:gd name="T111" fmla="*/ 60 h 283"/>
                  <a:gd name="T112" fmla="*/ 43 w 217"/>
                  <a:gd name="T113" fmla="*/ 44 h 283"/>
                  <a:gd name="T114" fmla="*/ 73 w 217"/>
                  <a:gd name="T115" fmla="*/ 75 h 283"/>
                  <a:gd name="T116" fmla="*/ 75 w 217"/>
                  <a:gd name="T117" fmla="*/ 75 h 283"/>
                  <a:gd name="T118" fmla="*/ 71 w 217"/>
                  <a:gd name="T119" fmla="*/ 36 h 283"/>
                  <a:gd name="T120" fmla="*/ 97 w 217"/>
                  <a:gd name="T121" fmla="*/ 14 h 283"/>
                  <a:gd name="T122" fmla="*/ 125 w 217"/>
                  <a:gd name="T123" fmla="*/ 2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17" h="283">
                    <a:moveTo>
                      <a:pt x="137" y="265"/>
                    </a:moveTo>
                    <a:lnTo>
                      <a:pt x="135" y="265"/>
                    </a:lnTo>
                    <a:lnTo>
                      <a:pt x="133" y="265"/>
                    </a:lnTo>
                    <a:lnTo>
                      <a:pt x="131" y="265"/>
                    </a:lnTo>
                    <a:lnTo>
                      <a:pt x="129" y="265"/>
                    </a:lnTo>
                    <a:lnTo>
                      <a:pt x="127" y="263"/>
                    </a:lnTo>
                    <a:lnTo>
                      <a:pt x="127" y="261"/>
                    </a:lnTo>
                    <a:lnTo>
                      <a:pt x="127" y="259"/>
                    </a:lnTo>
                    <a:lnTo>
                      <a:pt x="129" y="259"/>
                    </a:lnTo>
                    <a:lnTo>
                      <a:pt x="129" y="257"/>
                    </a:lnTo>
                    <a:lnTo>
                      <a:pt x="131" y="257"/>
                    </a:lnTo>
                    <a:lnTo>
                      <a:pt x="133" y="257"/>
                    </a:lnTo>
                    <a:lnTo>
                      <a:pt x="135" y="257"/>
                    </a:lnTo>
                    <a:lnTo>
                      <a:pt x="137" y="259"/>
                    </a:lnTo>
                    <a:lnTo>
                      <a:pt x="137" y="261"/>
                    </a:lnTo>
                    <a:lnTo>
                      <a:pt x="137" y="263"/>
                    </a:lnTo>
                    <a:lnTo>
                      <a:pt x="137" y="265"/>
                    </a:lnTo>
                    <a:close/>
                    <a:moveTo>
                      <a:pt x="63" y="267"/>
                    </a:moveTo>
                    <a:lnTo>
                      <a:pt x="61" y="267"/>
                    </a:lnTo>
                    <a:lnTo>
                      <a:pt x="59" y="267"/>
                    </a:lnTo>
                    <a:lnTo>
                      <a:pt x="57" y="267"/>
                    </a:lnTo>
                    <a:lnTo>
                      <a:pt x="57" y="265"/>
                    </a:lnTo>
                    <a:lnTo>
                      <a:pt x="59" y="261"/>
                    </a:lnTo>
                    <a:lnTo>
                      <a:pt x="61" y="259"/>
                    </a:lnTo>
                    <a:lnTo>
                      <a:pt x="61" y="257"/>
                    </a:lnTo>
                    <a:lnTo>
                      <a:pt x="65" y="259"/>
                    </a:lnTo>
                    <a:lnTo>
                      <a:pt x="63" y="261"/>
                    </a:lnTo>
                    <a:lnTo>
                      <a:pt x="61" y="263"/>
                    </a:lnTo>
                    <a:lnTo>
                      <a:pt x="61" y="265"/>
                    </a:lnTo>
                    <a:lnTo>
                      <a:pt x="63" y="267"/>
                    </a:lnTo>
                    <a:close/>
                    <a:moveTo>
                      <a:pt x="99" y="267"/>
                    </a:moveTo>
                    <a:lnTo>
                      <a:pt x="97" y="265"/>
                    </a:lnTo>
                    <a:lnTo>
                      <a:pt x="95" y="263"/>
                    </a:lnTo>
                    <a:lnTo>
                      <a:pt x="99" y="261"/>
                    </a:lnTo>
                    <a:lnTo>
                      <a:pt x="99" y="259"/>
                    </a:lnTo>
                    <a:lnTo>
                      <a:pt x="101" y="255"/>
                    </a:lnTo>
                    <a:lnTo>
                      <a:pt x="101" y="257"/>
                    </a:lnTo>
                    <a:lnTo>
                      <a:pt x="103" y="257"/>
                    </a:lnTo>
                    <a:lnTo>
                      <a:pt x="103" y="261"/>
                    </a:lnTo>
                    <a:lnTo>
                      <a:pt x="101" y="265"/>
                    </a:lnTo>
                    <a:lnTo>
                      <a:pt x="99" y="267"/>
                    </a:lnTo>
                    <a:close/>
                    <a:moveTo>
                      <a:pt x="181" y="257"/>
                    </a:moveTo>
                    <a:lnTo>
                      <a:pt x="179" y="259"/>
                    </a:lnTo>
                    <a:lnTo>
                      <a:pt x="181" y="257"/>
                    </a:lnTo>
                    <a:lnTo>
                      <a:pt x="181" y="255"/>
                    </a:lnTo>
                    <a:lnTo>
                      <a:pt x="183" y="255"/>
                    </a:lnTo>
                    <a:lnTo>
                      <a:pt x="185" y="255"/>
                    </a:lnTo>
                    <a:lnTo>
                      <a:pt x="187" y="255"/>
                    </a:lnTo>
                    <a:lnTo>
                      <a:pt x="183" y="257"/>
                    </a:lnTo>
                    <a:lnTo>
                      <a:pt x="181" y="257"/>
                    </a:lnTo>
                    <a:close/>
                    <a:moveTo>
                      <a:pt x="95" y="255"/>
                    </a:moveTo>
                    <a:lnTo>
                      <a:pt x="97" y="255"/>
                    </a:lnTo>
                    <a:lnTo>
                      <a:pt x="99" y="255"/>
                    </a:lnTo>
                    <a:lnTo>
                      <a:pt x="101" y="255"/>
                    </a:lnTo>
                    <a:lnTo>
                      <a:pt x="99" y="255"/>
                    </a:lnTo>
                    <a:lnTo>
                      <a:pt x="97" y="259"/>
                    </a:lnTo>
                    <a:lnTo>
                      <a:pt x="95" y="261"/>
                    </a:lnTo>
                    <a:lnTo>
                      <a:pt x="93" y="261"/>
                    </a:lnTo>
                    <a:lnTo>
                      <a:pt x="89" y="261"/>
                    </a:lnTo>
                    <a:lnTo>
                      <a:pt x="87" y="267"/>
                    </a:lnTo>
                    <a:lnTo>
                      <a:pt x="85" y="267"/>
                    </a:lnTo>
                    <a:lnTo>
                      <a:pt x="85" y="265"/>
                    </a:lnTo>
                    <a:lnTo>
                      <a:pt x="87" y="259"/>
                    </a:lnTo>
                    <a:lnTo>
                      <a:pt x="87" y="257"/>
                    </a:lnTo>
                    <a:lnTo>
                      <a:pt x="89" y="257"/>
                    </a:lnTo>
                    <a:lnTo>
                      <a:pt x="91" y="257"/>
                    </a:lnTo>
                    <a:lnTo>
                      <a:pt x="91" y="255"/>
                    </a:lnTo>
                    <a:lnTo>
                      <a:pt x="93" y="255"/>
                    </a:lnTo>
                    <a:lnTo>
                      <a:pt x="95" y="255"/>
                    </a:lnTo>
                    <a:lnTo>
                      <a:pt x="95" y="255"/>
                    </a:lnTo>
                    <a:close/>
                    <a:moveTo>
                      <a:pt x="161" y="261"/>
                    </a:moveTo>
                    <a:lnTo>
                      <a:pt x="155" y="261"/>
                    </a:lnTo>
                    <a:lnTo>
                      <a:pt x="157" y="259"/>
                    </a:lnTo>
                    <a:lnTo>
                      <a:pt x="157" y="257"/>
                    </a:lnTo>
                    <a:lnTo>
                      <a:pt x="157" y="255"/>
                    </a:lnTo>
                    <a:lnTo>
                      <a:pt x="159" y="255"/>
                    </a:lnTo>
                    <a:lnTo>
                      <a:pt x="161" y="255"/>
                    </a:lnTo>
                    <a:lnTo>
                      <a:pt x="165" y="255"/>
                    </a:lnTo>
                    <a:lnTo>
                      <a:pt x="165" y="253"/>
                    </a:lnTo>
                    <a:lnTo>
                      <a:pt x="167" y="255"/>
                    </a:lnTo>
                    <a:lnTo>
                      <a:pt x="167" y="255"/>
                    </a:lnTo>
                    <a:lnTo>
                      <a:pt x="163" y="255"/>
                    </a:lnTo>
                    <a:lnTo>
                      <a:pt x="161" y="257"/>
                    </a:lnTo>
                    <a:lnTo>
                      <a:pt x="161" y="261"/>
                    </a:lnTo>
                    <a:close/>
                    <a:moveTo>
                      <a:pt x="121" y="271"/>
                    </a:moveTo>
                    <a:lnTo>
                      <a:pt x="121" y="273"/>
                    </a:lnTo>
                    <a:lnTo>
                      <a:pt x="121" y="277"/>
                    </a:lnTo>
                    <a:lnTo>
                      <a:pt x="119" y="277"/>
                    </a:lnTo>
                    <a:lnTo>
                      <a:pt x="117" y="277"/>
                    </a:lnTo>
                    <a:lnTo>
                      <a:pt x="113" y="277"/>
                    </a:lnTo>
                    <a:lnTo>
                      <a:pt x="85" y="279"/>
                    </a:lnTo>
                    <a:lnTo>
                      <a:pt x="83" y="279"/>
                    </a:lnTo>
                    <a:lnTo>
                      <a:pt x="81" y="279"/>
                    </a:lnTo>
                    <a:lnTo>
                      <a:pt x="79" y="281"/>
                    </a:lnTo>
                    <a:lnTo>
                      <a:pt x="77" y="281"/>
                    </a:lnTo>
                    <a:lnTo>
                      <a:pt x="73" y="281"/>
                    </a:lnTo>
                    <a:lnTo>
                      <a:pt x="71" y="281"/>
                    </a:lnTo>
                    <a:lnTo>
                      <a:pt x="71" y="281"/>
                    </a:lnTo>
                    <a:lnTo>
                      <a:pt x="67" y="279"/>
                    </a:lnTo>
                    <a:lnTo>
                      <a:pt x="65" y="279"/>
                    </a:lnTo>
                    <a:lnTo>
                      <a:pt x="61" y="279"/>
                    </a:lnTo>
                    <a:lnTo>
                      <a:pt x="59" y="279"/>
                    </a:lnTo>
                    <a:lnTo>
                      <a:pt x="57" y="279"/>
                    </a:lnTo>
                    <a:lnTo>
                      <a:pt x="55" y="279"/>
                    </a:lnTo>
                    <a:lnTo>
                      <a:pt x="51" y="279"/>
                    </a:lnTo>
                    <a:lnTo>
                      <a:pt x="49" y="279"/>
                    </a:lnTo>
                    <a:lnTo>
                      <a:pt x="47" y="279"/>
                    </a:lnTo>
                    <a:lnTo>
                      <a:pt x="45" y="279"/>
                    </a:lnTo>
                    <a:lnTo>
                      <a:pt x="43" y="279"/>
                    </a:lnTo>
                    <a:lnTo>
                      <a:pt x="41" y="279"/>
                    </a:lnTo>
                    <a:lnTo>
                      <a:pt x="37" y="279"/>
                    </a:lnTo>
                    <a:lnTo>
                      <a:pt x="35" y="279"/>
                    </a:lnTo>
                    <a:lnTo>
                      <a:pt x="31" y="279"/>
                    </a:lnTo>
                    <a:lnTo>
                      <a:pt x="25" y="277"/>
                    </a:lnTo>
                    <a:lnTo>
                      <a:pt x="22" y="277"/>
                    </a:lnTo>
                    <a:lnTo>
                      <a:pt x="20" y="277"/>
                    </a:lnTo>
                    <a:lnTo>
                      <a:pt x="16" y="277"/>
                    </a:lnTo>
                    <a:lnTo>
                      <a:pt x="8" y="279"/>
                    </a:lnTo>
                    <a:lnTo>
                      <a:pt x="8" y="277"/>
                    </a:lnTo>
                    <a:lnTo>
                      <a:pt x="12" y="275"/>
                    </a:lnTo>
                    <a:lnTo>
                      <a:pt x="12" y="273"/>
                    </a:lnTo>
                    <a:lnTo>
                      <a:pt x="14" y="273"/>
                    </a:lnTo>
                    <a:lnTo>
                      <a:pt x="16" y="271"/>
                    </a:lnTo>
                    <a:lnTo>
                      <a:pt x="18" y="271"/>
                    </a:lnTo>
                    <a:lnTo>
                      <a:pt x="20" y="271"/>
                    </a:lnTo>
                    <a:lnTo>
                      <a:pt x="22" y="273"/>
                    </a:lnTo>
                    <a:lnTo>
                      <a:pt x="27" y="273"/>
                    </a:lnTo>
                    <a:lnTo>
                      <a:pt x="29" y="275"/>
                    </a:lnTo>
                    <a:lnTo>
                      <a:pt x="31" y="275"/>
                    </a:lnTo>
                    <a:lnTo>
                      <a:pt x="35" y="275"/>
                    </a:lnTo>
                    <a:lnTo>
                      <a:pt x="37" y="275"/>
                    </a:lnTo>
                    <a:lnTo>
                      <a:pt x="39" y="275"/>
                    </a:lnTo>
                    <a:lnTo>
                      <a:pt x="41" y="275"/>
                    </a:lnTo>
                    <a:lnTo>
                      <a:pt x="43" y="275"/>
                    </a:lnTo>
                    <a:lnTo>
                      <a:pt x="45" y="275"/>
                    </a:lnTo>
                    <a:lnTo>
                      <a:pt x="49" y="275"/>
                    </a:lnTo>
                    <a:lnTo>
                      <a:pt x="51" y="275"/>
                    </a:lnTo>
                    <a:lnTo>
                      <a:pt x="55" y="271"/>
                    </a:lnTo>
                    <a:lnTo>
                      <a:pt x="59" y="271"/>
                    </a:lnTo>
                    <a:lnTo>
                      <a:pt x="63" y="271"/>
                    </a:lnTo>
                    <a:lnTo>
                      <a:pt x="65" y="271"/>
                    </a:lnTo>
                    <a:lnTo>
                      <a:pt x="67" y="271"/>
                    </a:lnTo>
                    <a:lnTo>
                      <a:pt x="71" y="269"/>
                    </a:lnTo>
                    <a:lnTo>
                      <a:pt x="75" y="269"/>
                    </a:lnTo>
                    <a:lnTo>
                      <a:pt x="77" y="269"/>
                    </a:lnTo>
                    <a:lnTo>
                      <a:pt x="79" y="269"/>
                    </a:lnTo>
                    <a:lnTo>
                      <a:pt x="81" y="269"/>
                    </a:lnTo>
                    <a:lnTo>
                      <a:pt x="83" y="269"/>
                    </a:lnTo>
                    <a:lnTo>
                      <a:pt x="85" y="269"/>
                    </a:lnTo>
                    <a:lnTo>
                      <a:pt x="87" y="269"/>
                    </a:lnTo>
                    <a:lnTo>
                      <a:pt x="95" y="269"/>
                    </a:lnTo>
                    <a:lnTo>
                      <a:pt x="97" y="269"/>
                    </a:lnTo>
                    <a:lnTo>
                      <a:pt x="99" y="269"/>
                    </a:lnTo>
                    <a:lnTo>
                      <a:pt x="101" y="269"/>
                    </a:lnTo>
                    <a:lnTo>
                      <a:pt x="103" y="269"/>
                    </a:lnTo>
                    <a:lnTo>
                      <a:pt x="105" y="269"/>
                    </a:lnTo>
                    <a:lnTo>
                      <a:pt x="107" y="269"/>
                    </a:lnTo>
                    <a:lnTo>
                      <a:pt x="105" y="267"/>
                    </a:lnTo>
                    <a:lnTo>
                      <a:pt x="103" y="265"/>
                    </a:lnTo>
                    <a:lnTo>
                      <a:pt x="105" y="265"/>
                    </a:lnTo>
                    <a:lnTo>
                      <a:pt x="107" y="267"/>
                    </a:lnTo>
                    <a:lnTo>
                      <a:pt x="109" y="267"/>
                    </a:lnTo>
                    <a:lnTo>
                      <a:pt x="109" y="269"/>
                    </a:lnTo>
                    <a:lnTo>
                      <a:pt x="111" y="271"/>
                    </a:lnTo>
                    <a:lnTo>
                      <a:pt x="113" y="271"/>
                    </a:lnTo>
                    <a:lnTo>
                      <a:pt x="115" y="271"/>
                    </a:lnTo>
                    <a:lnTo>
                      <a:pt x="115" y="269"/>
                    </a:lnTo>
                    <a:lnTo>
                      <a:pt x="115" y="267"/>
                    </a:lnTo>
                    <a:lnTo>
                      <a:pt x="115" y="265"/>
                    </a:lnTo>
                    <a:lnTo>
                      <a:pt x="113" y="263"/>
                    </a:lnTo>
                    <a:lnTo>
                      <a:pt x="111" y="261"/>
                    </a:lnTo>
                    <a:lnTo>
                      <a:pt x="111" y="259"/>
                    </a:lnTo>
                    <a:lnTo>
                      <a:pt x="111" y="257"/>
                    </a:lnTo>
                    <a:lnTo>
                      <a:pt x="109" y="255"/>
                    </a:lnTo>
                    <a:lnTo>
                      <a:pt x="111" y="255"/>
                    </a:lnTo>
                    <a:lnTo>
                      <a:pt x="111" y="253"/>
                    </a:lnTo>
                    <a:lnTo>
                      <a:pt x="113" y="253"/>
                    </a:lnTo>
                    <a:lnTo>
                      <a:pt x="115" y="253"/>
                    </a:lnTo>
                    <a:lnTo>
                      <a:pt x="115" y="255"/>
                    </a:lnTo>
                    <a:lnTo>
                      <a:pt x="117" y="255"/>
                    </a:lnTo>
                    <a:lnTo>
                      <a:pt x="119" y="255"/>
                    </a:lnTo>
                    <a:lnTo>
                      <a:pt x="121" y="255"/>
                    </a:lnTo>
                    <a:lnTo>
                      <a:pt x="123" y="257"/>
                    </a:lnTo>
                    <a:lnTo>
                      <a:pt x="125" y="259"/>
                    </a:lnTo>
                    <a:lnTo>
                      <a:pt x="125" y="261"/>
                    </a:lnTo>
                    <a:lnTo>
                      <a:pt x="125" y="263"/>
                    </a:lnTo>
                    <a:lnTo>
                      <a:pt x="125" y="265"/>
                    </a:lnTo>
                    <a:lnTo>
                      <a:pt x="123" y="265"/>
                    </a:lnTo>
                    <a:lnTo>
                      <a:pt x="123" y="267"/>
                    </a:lnTo>
                    <a:lnTo>
                      <a:pt x="121" y="267"/>
                    </a:lnTo>
                    <a:lnTo>
                      <a:pt x="121" y="271"/>
                    </a:lnTo>
                    <a:close/>
                    <a:moveTo>
                      <a:pt x="139" y="253"/>
                    </a:moveTo>
                    <a:lnTo>
                      <a:pt x="141" y="253"/>
                    </a:lnTo>
                    <a:lnTo>
                      <a:pt x="145" y="253"/>
                    </a:lnTo>
                    <a:lnTo>
                      <a:pt x="147" y="253"/>
                    </a:lnTo>
                    <a:lnTo>
                      <a:pt x="149" y="253"/>
                    </a:lnTo>
                    <a:lnTo>
                      <a:pt x="151" y="253"/>
                    </a:lnTo>
                    <a:lnTo>
                      <a:pt x="153" y="253"/>
                    </a:lnTo>
                    <a:lnTo>
                      <a:pt x="155" y="253"/>
                    </a:lnTo>
                    <a:lnTo>
                      <a:pt x="155" y="255"/>
                    </a:lnTo>
                    <a:lnTo>
                      <a:pt x="155" y="255"/>
                    </a:lnTo>
                    <a:lnTo>
                      <a:pt x="153" y="257"/>
                    </a:lnTo>
                    <a:lnTo>
                      <a:pt x="151" y="259"/>
                    </a:lnTo>
                    <a:lnTo>
                      <a:pt x="149" y="261"/>
                    </a:lnTo>
                    <a:lnTo>
                      <a:pt x="149" y="263"/>
                    </a:lnTo>
                    <a:lnTo>
                      <a:pt x="147" y="263"/>
                    </a:lnTo>
                    <a:lnTo>
                      <a:pt x="145" y="263"/>
                    </a:lnTo>
                    <a:lnTo>
                      <a:pt x="143" y="265"/>
                    </a:lnTo>
                    <a:lnTo>
                      <a:pt x="141" y="265"/>
                    </a:lnTo>
                    <a:lnTo>
                      <a:pt x="141" y="263"/>
                    </a:lnTo>
                    <a:lnTo>
                      <a:pt x="139" y="261"/>
                    </a:lnTo>
                    <a:lnTo>
                      <a:pt x="137" y="257"/>
                    </a:lnTo>
                    <a:lnTo>
                      <a:pt x="135" y="255"/>
                    </a:lnTo>
                    <a:lnTo>
                      <a:pt x="137" y="255"/>
                    </a:lnTo>
                    <a:lnTo>
                      <a:pt x="137" y="253"/>
                    </a:lnTo>
                    <a:lnTo>
                      <a:pt x="137" y="251"/>
                    </a:lnTo>
                    <a:lnTo>
                      <a:pt x="139" y="253"/>
                    </a:lnTo>
                    <a:close/>
                    <a:moveTo>
                      <a:pt x="169" y="253"/>
                    </a:moveTo>
                    <a:lnTo>
                      <a:pt x="169" y="253"/>
                    </a:lnTo>
                    <a:lnTo>
                      <a:pt x="169" y="249"/>
                    </a:lnTo>
                    <a:lnTo>
                      <a:pt x="169" y="247"/>
                    </a:lnTo>
                    <a:lnTo>
                      <a:pt x="169" y="247"/>
                    </a:lnTo>
                    <a:lnTo>
                      <a:pt x="169" y="249"/>
                    </a:lnTo>
                    <a:lnTo>
                      <a:pt x="169" y="251"/>
                    </a:lnTo>
                    <a:lnTo>
                      <a:pt x="169" y="253"/>
                    </a:lnTo>
                    <a:close/>
                    <a:moveTo>
                      <a:pt x="63" y="249"/>
                    </a:moveTo>
                    <a:lnTo>
                      <a:pt x="61" y="251"/>
                    </a:lnTo>
                    <a:lnTo>
                      <a:pt x="57" y="249"/>
                    </a:lnTo>
                    <a:lnTo>
                      <a:pt x="59" y="247"/>
                    </a:lnTo>
                    <a:lnTo>
                      <a:pt x="61" y="247"/>
                    </a:lnTo>
                    <a:lnTo>
                      <a:pt x="63" y="249"/>
                    </a:lnTo>
                    <a:close/>
                    <a:moveTo>
                      <a:pt x="181" y="255"/>
                    </a:moveTo>
                    <a:lnTo>
                      <a:pt x="179" y="255"/>
                    </a:lnTo>
                    <a:lnTo>
                      <a:pt x="173" y="255"/>
                    </a:lnTo>
                    <a:lnTo>
                      <a:pt x="171" y="253"/>
                    </a:lnTo>
                    <a:lnTo>
                      <a:pt x="171" y="249"/>
                    </a:lnTo>
                    <a:lnTo>
                      <a:pt x="173" y="247"/>
                    </a:lnTo>
                    <a:lnTo>
                      <a:pt x="175" y="247"/>
                    </a:lnTo>
                    <a:lnTo>
                      <a:pt x="179" y="245"/>
                    </a:lnTo>
                    <a:lnTo>
                      <a:pt x="183" y="245"/>
                    </a:lnTo>
                    <a:lnTo>
                      <a:pt x="185" y="247"/>
                    </a:lnTo>
                    <a:lnTo>
                      <a:pt x="185" y="249"/>
                    </a:lnTo>
                    <a:lnTo>
                      <a:pt x="183" y="251"/>
                    </a:lnTo>
                    <a:lnTo>
                      <a:pt x="183" y="253"/>
                    </a:lnTo>
                    <a:lnTo>
                      <a:pt x="181" y="253"/>
                    </a:lnTo>
                    <a:lnTo>
                      <a:pt x="181" y="255"/>
                    </a:lnTo>
                    <a:close/>
                    <a:moveTo>
                      <a:pt x="153" y="243"/>
                    </a:moveTo>
                    <a:lnTo>
                      <a:pt x="157" y="245"/>
                    </a:lnTo>
                    <a:lnTo>
                      <a:pt x="159" y="243"/>
                    </a:lnTo>
                    <a:lnTo>
                      <a:pt x="161" y="243"/>
                    </a:lnTo>
                    <a:lnTo>
                      <a:pt x="163" y="245"/>
                    </a:lnTo>
                    <a:lnTo>
                      <a:pt x="163" y="249"/>
                    </a:lnTo>
                    <a:lnTo>
                      <a:pt x="161" y="249"/>
                    </a:lnTo>
                    <a:lnTo>
                      <a:pt x="159" y="251"/>
                    </a:lnTo>
                    <a:lnTo>
                      <a:pt x="157" y="251"/>
                    </a:lnTo>
                    <a:lnTo>
                      <a:pt x="155" y="251"/>
                    </a:lnTo>
                    <a:lnTo>
                      <a:pt x="153" y="249"/>
                    </a:lnTo>
                    <a:lnTo>
                      <a:pt x="151" y="249"/>
                    </a:lnTo>
                    <a:lnTo>
                      <a:pt x="149" y="245"/>
                    </a:lnTo>
                    <a:lnTo>
                      <a:pt x="149" y="241"/>
                    </a:lnTo>
                    <a:lnTo>
                      <a:pt x="151" y="243"/>
                    </a:lnTo>
                    <a:lnTo>
                      <a:pt x="153" y="243"/>
                    </a:lnTo>
                    <a:close/>
                    <a:moveTo>
                      <a:pt x="217" y="245"/>
                    </a:moveTo>
                    <a:lnTo>
                      <a:pt x="217" y="247"/>
                    </a:lnTo>
                    <a:lnTo>
                      <a:pt x="217" y="247"/>
                    </a:lnTo>
                    <a:lnTo>
                      <a:pt x="217" y="251"/>
                    </a:lnTo>
                    <a:lnTo>
                      <a:pt x="217" y="253"/>
                    </a:lnTo>
                    <a:lnTo>
                      <a:pt x="217" y="255"/>
                    </a:lnTo>
                    <a:lnTo>
                      <a:pt x="217" y="255"/>
                    </a:lnTo>
                    <a:lnTo>
                      <a:pt x="215" y="257"/>
                    </a:lnTo>
                    <a:lnTo>
                      <a:pt x="209" y="259"/>
                    </a:lnTo>
                    <a:lnTo>
                      <a:pt x="205" y="261"/>
                    </a:lnTo>
                    <a:lnTo>
                      <a:pt x="199" y="263"/>
                    </a:lnTo>
                    <a:lnTo>
                      <a:pt x="195" y="263"/>
                    </a:lnTo>
                    <a:lnTo>
                      <a:pt x="189" y="265"/>
                    </a:lnTo>
                    <a:lnTo>
                      <a:pt x="187" y="265"/>
                    </a:lnTo>
                    <a:lnTo>
                      <a:pt x="185" y="267"/>
                    </a:lnTo>
                    <a:lnTo>
                      <a:pt x="179" y="267"/>
                    </a:lnTo>
                    <a:lnTo>
                      <a:pt x="173" y="269"/>
                    </a:lnTo>
                    <a:lnTo>
                      <a:pt x="155" y="275"/>
                    </a:lnTo>
                    <a:lnTo>
                      <a:pt x="123" y="283"/>
                    </a:lnTo>
                    <a:lnTo>
                      <a:pt x="125" y="279"/>
                    </a:lnTo>
                    <a:lnTo>
                      <a:pt x="129" y="275"/>
                    </a:lnTo>
                    <a:lnTo>
                      <a:pt x="129" y="273"/>
                    </a:lnTo>
                    <a:lnTo>
                      <a:pt x="133" y="273"/>
                    </a:lnTo>
                    <a:lnTo>
                      <a:pt x="135" y="273"/>
                    </a:lnTo>
                    <a:lnTo>
                      <a:pt x="137" y="273"/>
                    </a:lnTo>
                    <a:lnTo>
                      <a:pt x="139" y="273"/>
                    </a:lnTo>
                    <a:lnTo>
                      <a:pt x="141" y="271"/>
                    </a:lnTo>
                    <a:lnTo>
                      <a:pt x="143" y="269"/>
                    </a:lnTo>
                    <a:lnTo>
                      <a:pt x="143" y="267"/>
                    </a:lnTo>
                    <a:lnTo>
                      <a:pt x="145" y="269"/>
                    </a:lnTo>
                    <a:lnTo>
                      <a:pt x="147" y="267"/>
                    </a:lnTo>
                    <a:lnTo>
                      <a:pt x="149" y="267"/>
                    </a:lnTo>
                    <a:lnTo>
                      <a:pt x="151" y="267"/>
                    </a:lnTo>
                    <a:lnTo>
                      <a:pt x="153" y="265"/>
                    </a:lnTo>
                    <a:lnTo>
                      <a:pt x="155" y="267"/>
                    </a:lnTo>
                    <a:lnTo>
                      <a:pt x="157" y="265"/>
                    </a:lnTo>
                    <a:lnTo>
                      <a:pt x="159" y="265"/>
                    </a:lnTo>
                    <a:lnTo>
                      <a:pt x="161" y="263"/>
                    </a:lnTo>
                    <a:lnTo>
                      <a:pt x="163" y="261"/>
                    </a:lnTo>
                    <a:lnTo>
                      <a:pt x="165" y="259"/>
                    </a:lnTo>
                    <a:lnTo>
                      <a:pt x="167" y="257"/>
                    </a:lnTo>
                    <a:lnTo>
                      <a:pt x="169" y="257"/>
                    </a:lnTo>
                    <a:lnTo>
                      <a:pt x="169" y="257"/>
                    </a:lnTo>
                    <a:lnTo>
                      <a:pt x="169" y="255"/>
                    </a:lnTo>
                    <a:lnTo>
                      <a:pt x="169" y="255"/>
                    </a:lnTo>
                    <a:lnTo>
                      <a:pt x="171" y="255"/>
                    </a:lnTo>
                    <a:lnTo>
                      <a:pt x="173" y="257"/>
                    </a:lnTo>
                    <a:lnTo>
                      <a:pt x="175" y="257"/>
                    </a:lnTo>
                    <a:lnTo>
                      <a:pt x="175" y="259"/>
                    </a:lnTo>
                    <a:lnTo>
                      <a:pt x="171" y="263"/>
                    </a:lnTo>
                    <a:lnTo>
                      <a:pt x="169" y="263"/>
                    </a:lnTo>
                    <a:lnTo>
                      <a:pt x="169" y="265"/>
                    </a:lnTo>
                    <a:lnTo>
                      <a:pt x="169" y="267"/>
                    </a:lnTo>
                    <a:lnTo>
                      <a:pt x="171" y="265"/>
                    </a:lnTo>
                    <a:lnTo>
                      <a:pt x="175" y="265"/>
                    </a:lnTo>
                    <a:lnTo>
                      <a:pt x="179" y="265"/>
                    </a:lnTo>
                    <a:lnTo>
                      <a:pt x="181" y="263"/>
                    </a:lnTo>
                    <a:lnTo>
                      <a:pt x="179" y="261"/>
                    </a:lnTo>
                    <a:lnTo>
                      <a:pt x="189" y="257"/>
                    </a:lnTo>
                    <a:lnTo>
                      <a:pt x="193" y="255"/>
                    </a:lnTo>
                    <a:lnTo>
                      <a:pt x="195" y="255"/>
                    </a:lnTo>
                    <a:lnTo>
                      <a:pt x="195" y="251"/>
                    </a:lnTo>
                    <a:lnTo>
                      <a:pt x="199" y="251"/>
                    </a:lnTo>
                    <a:lnTo>
                      <a:pt x="201" y="251"/>
                    </a:lnTo>
                    <a:lnTo>
                      <a:pt x="203" y="251"/>
                    </a:lnTo>
                    <a:lnTo>
                      <a:pt x="205" y="251"/>
                    </a:lnTo>
                    <a:lnTo>
                      <a:pt x="205" y="249"/>
                    </a:lnTo>
                    <a:lnTo>
                      <a:pt x="205" y="247"/>
                    </a:lnTo>
                    <a:lnTo>
                      <a:pt x="205" y="245"/>
                    </a:lnTo>
                    <a:lnTo>
                      <a:pt x="207" y="245"/>
                    </a:lnTo>
                    <a:lnTo>
                      <a:pt x="209" y="245"/>
                    </a:lnTo>
                    <a:lnTo>
                      <a:pt x="211" y="245"/>
                    </a:lnTo>
                    <a:lnTo>
                      <a:pt x="211" y="243"/>
                    </a:lnTo>
                    <a:lnTo>
                      <a:pt x="211" y="241"/>
                    </a:lnTo>
                    <a:lnTo>
                      <a:pt x="213" y="241"/>
                    </a:lnTo>
                    <a:lnTo>
                      <a:pt x="215" y="241"/>
                    </a:lnTo>
                    <a:lnTo>
                      <a:pt x="215" y="243"/>
                    </a:lnTo>
                    <a:lnTo>
                      <a:pt x="215" y="245"/>
                    </a:lnTo>
                    <a:lnTo>
                      <a:pt x="217" y="245"/>
                    </a:lnTo>
                    <a:close/>
                    <a:moveTo>
                      <a:pt x="143" y="251"/>
                    </a:moveTo>
                    <a:lnTo>
                      <a:pt x="141" y="251"/>
                    </a:lnTo>
                    <a:lnTo>
                      <a:pt x="139" y="251"/>
                    </a:lnTo>
                    <a:lnTo>
                      <a:pt x="137" y="249"/>
                    </a:lnTo>
                    <a:lnTo>
                      <a:pt x="137" y="247"/>
                    </a:lnTo>
                    <a:lnTo>
                      <a:pt x="139" y="245"/>
                    </a:lnTo>
                    <a:lnTo>
                      <a:pt x="139" y="241"/>
                    </a:lnTo>
                    <a:lnTo>
                      <a:pt x="139" y="239"/>
                    </a:lnTo>
                    <a:lnTo>
                      <a:pt x="139" y="237"/>
                    </a:lnTo>
                    <a:lnTo>
                      <a:pt x="141" y="239"/>
                    </a:lnTo>
                    <a:lnTo>
                      <a:pt x="141" y="241"/>
                    </a:lnTo>
                    <a:lnTo>
                      <a:pt x="141" y="243"/>
                    </a:lnTo>
                    <a:lnTo>
                      <a:pt x="145" y="245"/>
                    </a:lnTo>
                    <a:lnTo>
                      <a:pt x="147" y="247"/>
                    </a:lnTo>
                    <a:lnTo>
                      <a:pt x="147" y="249"/>
                    </a:lnTo>
                    <a:lnTo>
                      <a:pt x="145" y="251"/>
                    </a:lnTo>
                    <a:lnTo>
                      <a:pt x="143" y="251"/>
                    </a:lnTo>
                    <a:close/>
                    <a:moveTo>
                      <a:pt x="181" y="243"/>
                    </a:moveTo>
                    <a:lnTo>
                      <a:pt x="179" y="243"/>
                    </a:lnTo>
                    <a:lnTo>
                      <a:pt x="177" y="243"/>
                    </a:lnTo>
                    <a:lnTo>
                      <a:pt x="177" y="241"/>
                    </a:lnTo>
                    <a:lnTo>
                      <a:pt x="175" y="241"/>
                    </a:lnTo>
                    <a:lnTo>
                      <a:pt x="175" y="239"/>
                    </a:lnTo>
                    <a:lnTo>
                      <a:pt x="175" y="237"/>
                    </a:lnTo>
                    <a:lnTo>
                      <a:pt x="177" y="237"/>
                    </a:lnTo>
                    <a:lnTo>
                      <a:pt x="177" y="235"/>
                    </a:lnTo>
                    <a:lnTo>
                      <a:pt x="179" y="235"/>
                    </a:lnTo>
                    <a:lnTo>
                      <a:pt x="181" y="237"/>
                    </a:lnTo>
                    <a:lnTo>
                      <a:pt x="183" y="239"/>
                    </a:lnTo>
                    <a:lnTo>
                      <a:pt x="185" y="239"/>
                    </a:lnTo>
                    <a:lnTo>
                      <a:pt x="187" y="239"/>
                    </a:lnTo>
                    <a:lnTo>
                      <a:pt x="187" y="241"/>
                    </a:lnTo>
                    <a:lnTo>
                      <a:pt x="185" y="241"/>
                    </a:lnTo>
                    <a:lnTo>
                      <a:pt x="181" y="243"/>
                    </a:lnTo>
                    <a:close/>
                    <a:moveTo>
                      <a:pt x="181" y="229"/>
                    </a:moveTo>
                    <a:lnTo>
                      <a:pt x="183" y="233"/>
                    </a:lnTo>
                    <a:lnTo>
                      <a:pt x="181" y="231"/>
                    </a:lnTo>
                    <a:lnTo>
                      <a:pt x="179" y="231"/>
                    </a:lnTo>
                    <a:lnTo>
                      <a:pt x="177" y="231"/>
                    </a:lnTo>
                    <a:lnTo>
                      <a:pt x="177" y="229"/>
                    </a:lnTo>
                    <a:lnTo>
                      <a:pt x="179" y="227"/>
                    </a:lnTo>
                    <a:lnTo>
                      <a:pt x="179" y="225"/>
                    </a:lnTo>
                    <a:lnTo>
                      <a:pt x="181" y="225"/>
                    </a:lnTo>
                    <a:lnTo>
                      <a:pt x="181" y="227"/>
                    </a:lnTo>
                    <a:lnTo>
                      <a:pt x="181" y="229"/>
                    </a:lnTo>
                    <a:close/>
                    <a:moveTo>
                      <a:pt x="159" y="0"/>
                    </a:moveTo>
                    <a:lnTo>
                      <a:pt x="165" y="10"/>
                    </a:lnTo>
                    <a:lnTo>
                      <a:pt x="165" y="14"/>
                    </a:lnTo>
                    <a:lnTo>
                      <a:pt x="163" y="14"/>
                    </a:lnTo>
                    <a:lnTo>
                      <a:pt x="159" y="18"/>
                    </a:lnTo>
                    <a:lnTo>
                      <a:pt x="159" y="26"/>
                    </a:lnTo>
                    <a:lnTo>
                      <a:pt x="153" y="28"/>
                    </a:lnTo>
                    <a:lnTo>
                      <a:pt x="149" y="26"/>
                    </a:lnTo>
                    <a:lnTo>
                      <a:pt x="149" y="22"/>
                    </a:lnTo>
                    <a:lnTo>
                      <a:pt x="153" y="20"/>
                    </a:lnTo>
                    <a:lnTo>
                      <a:pt x="155" y="14"/>
                    </a:lnTo>
                    <a:lnTo>
                      <a:pt x="155" y="8"/>
                    </a:lnTo>
                    <a:lnTo>
                      <a:pt x="153" y="6"/>
                    </a:lnTo>
                    <a:lnTo>
                      <a:pt x="151" y="6"/>
                    </a:lnTo>
                    <a:lnTo>
                      <a:pt x="149" y="8"/>
                    </a:lnTo>
                    <a:lnTo>
                      <a:pt x="147" y="12"/>
                    </a:lnTo>
                    <a:lnTo>
                      <a:pt x="145" y="12"/>
                    </a:lnTo>
                    <a:lnTo>
                      <a:pt x="141" y="12"/>
                    </a:lnTo>
                    <a:lnTo>
                      <a:pt x="139" y="14"/>
                    </a:lnTo>
                    <a:lnTo>
                      <a:pt x="141" y="16"/>
                    </a:lnTo>
                    <a:lnTo>
                      <a:pt x="139" y="16"/>
                    </a:lnTo>
                    <a:lnTo>
                      <a:pt x="139" y="18"/>
                    </a:lnTo>
                    <a:lnTo>
                      <a:pt x="141" y="20"/>
                    </a:lnTo>
                    <a:lnTo>
                      <a:pt x="141" y="22"/>
                    </a:lnTo>
                    <a:lnTo>
                      <a:pt x="141" y="24"/>
                    </a:lnTo>
                    <a:lnTo>
                      <a:pt x="141" y="26"/>
                    </a:lnTo>
                    <a:lnTo>
                      <a:pt x="141" y="28"/>
                    </a:lnTo>
                    <a:lnTo>
                      <a:pt x="141" y="30"/>
                    </a:lnTo>
                    <a:lnTo>
                      <a:pt x="143" y="32"/>
                    </a:lnTo>
                    <a:lnTo>
                      <a:pt x="145" y="34"/>
                    </a:lnTo>
                    <a:lnTo>
                      <a:pt x="147" y="34"/>
                    </a:lnTo>
                    <a:lnTo>
                      <a:pt x="149" y="34"/>
                    </a:lnTo>
                    <a:lnTo>
                      <a:pt x="151" y="34"/>
                    </a:lnTo>
                    <a:lnTo>
                      <a:pt x="153" y="34"/>
                    </a:lnTo>
                    <a:lnTo>
                      <a:pt x="155" y="34"/>
                    </a:lnTo>
                    <a:lnTo>
                      <a:pt x="157" y="36"/>
                    </a:lnTo>
                    <a:lnTo>
                      <a:pt x="159" y="36"/>
                    </a:lnTo>
                    <a:lnTo>
                      <a:pt x="161" y="36"/>
                    </a:lnTo>
                    <a:lnTo>
                      <a:pt x="163" y="36"/>
                    </a:lnTo>
                    <a:lnTo>
                      <a:pt x="165" y="36"/>
                    </a:lnTo>
                    <a:lnTo>
                      <a:pt x="167" y="38"/>
                    </a:lnTo>
                    <a:lnTo>
                      <a:pt x="169" y="38"/>
                    </a:lnTo>
                    <a:lnTo>
                      <a:pt x="167" y="34"/>
                    </a:lnTo>
                    <a:lnTo>
                      <a:pt x="167" y="32"/>
                    </a:lnTo>
                    <a:lnTo>
                      <a:pt x="165" y="30"/>
                    </a:lnTo>
                    <a:lnTo>
                      <a:pt x="165" y="28"/>
                    </a:lnTo>
                    <a:lnTo>
                      <a:pt x="165" y="26"/>
                    </a:lnTo>
                    <a:lnTo>
                      <a:pt x="165" y="24"/>
                    </a:lnTo>
                    <a:lnTo>
                      <a:pt x="165" y="22"/>
                    </a:lnTo>
                    <a:lnTo>
                      <a:pt x="165" y="20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71" y="18"/>
                    </a:lnTo>
                    <a:lnTo>
                      <a:pt x="173" y="18"/>
                    </a:lnTo>
                    <a:lnTo>
                      <a:pt x="173" y="20"/>
                    </a:lnTo>
                    <a:lnTo>
                      <a:pt x="175" y="24"/>
                    </a:lnTo>
                    <a:lnTo>
                      <a:pt x="175" y="26"/>
                    </a:lnTo>
                    <a:lnTo>
                      <a:pt x="175" y="28"/>
                    </a:lnTo>
                    <a:lnTo>
                      <a:pt x="177" y="32"/>
                    </a:lnTo>
                    <a:lnTo>
                      <a:pt x="179" y="36"/>
                    </a:lnTo>
                    <a:lnTo>
                      <a:pt x="181" y="36"/>
                    </a:lnTo>
                    <a:lnTo>
                      <a:pt x="181" y="38"/>
                    </a:lnTo>
                    <a:lnTo>
                      <a:pt x="185" y="38"/>
                    </a:lnTo>
                    <a:lnTo>
                      <a:pt x="187" y="42"/>
                    </a:lnTo>
                    <a:lnTo>
                      <a:pt x="189" y="42"/>
                    </a:lnTo>
                    <a:lnTo>
                      <a:pt x="189" y="46"/>
                    </a:lnTo>
                    <a:lnTo>
                      <a:pt x="191" y="48"/>
                    </a:lnTo>
                    <a:lnTo>
                      <a:pt x="193" y="48"/>
                    </a:lnTo>
                    <a:lnTo>
                      <a:pt x="193" y="50"/>
                    </a:lnTo>
                    <a:lnTo>
                      <a:pt x="193" y="52"/>
                    </a:lnTo>
                    <a:lnTo>
                      <a:pt x="195" y="52"/>
                    </a:lnTo>
                    <a:lnTo>
                      <a:pt x="195" y="54"/>
                    </a:lnTo>
                    <a:lnTo>
                      <a:pt x="195" y="56"/>
                    </a:lnTo>
                    <a:lnTo>
                      <a:pt x="197" y="58"/>
                    </a:lnTo>
                    <a:lnTo>
                      <a:pt x="197" y="60"/>
                    </a:lnTo>
                    <a:lnTo>
                      <a:pt x="197" y="62"/>
                    </a:lnTo>
                    <a:lnTo>
                      <a:pt x="199" y="62"/>
                    </a:lnTo>
                    <a:lnTo>
                      <a:pt x="199" y="62"/>
                    </a:lnTo>
                    <a:lnTo>
                      <a:pt x="199" y="64"/>
                    </a:lnTo>
                    <a:lnTo>
                      <a:pt x="199" y="68"/>
                    </a:lnTo>
                    <a:lnTo>
                      <a:pt x="199" y="70"/>
                    </a:lnTo>
                    <a:lnTo>
                      <a:pt x="199" y="72"/>
                    </a:lnTo>
                    <a:lnTo>
                      <a:pt x="201" y="81"/>
                    </a:lnTo>
                    <a:lnTo>
                      <a:pt x="201" y="83"/>
                    </a:lnTo>
                    <a:lnTo>
                      <a:pt x="201" y="89"/>
                    </a:lnTo>
                    <a:lnTo>
                      <a:pt x="203" y="91"/>
                    </a:lnTo>
                    <a:lnTo>
                      <a:pt x="203" y="95"/>
                    </a:lnTo>
                    <a:lnTo>
                      <a:pt x="203" y="103"/>
                    </a:lnTo>
                    <a:lnTo>
                      <a:pt x="205" y="105"/>
                    </a:lnTo>
                    <a:lnTo>
                      <a:pt x="205" y="109"/>
                    </a:lnTo>
                    <a:lnTo>
                      <a:pt x="205" y="111"/>
                    </a:lnTo>
                    <a:lnTo>
                      <a:pt x="205" y="111"/>
                    </a:lnTo>
                    <a:lnTo>
                      <a:pt x="205" y="113"/>
                    </a:lnTo>
                    <a:lnTo>
                      <a:pt x="207" y="117"/>
                    </a:lnTo>
                    <a:lnTo>
                      <a:pt x="207" y="119"/>
                    </a:lnTo>
                    <a:lnTo>
                      <a:pt x="207" y="121"/>
                    </a:lnTo>
                    <a:lnTo>
                      <a:pt x="207" y="123"/>
                    </a:lnTo>
                    <a:lnTo>
                      <a:pt x="207" y="129"/>
                    </a:lnTo>
                    <a:lnTo>
                      <a:pt x="209" y="131"/>
                    </a:lnTo>
                    <a:lnTo>
                      <a:pt x="209" y="133"/>
                    </a:lnTo>
                    <a:lnTo>
                      <a:pt x="209" y="135"/>
                    </a:lnTo>
                    <a:lnTo>
                      <a:pt x="209" y="137"/>
                    </a:lnTo>
                    <a:lnTo>
                      <a:pt x="209" y="139"/>
                    </a:lnTo>
                    <a:lnTo>
                      <a:pt x="209" y="141"/>
                    </a:lnTo>
                    <a:lnTo>
                      <a:pt x="209" y="143"/>
                    </a:lnTo>
                    <a:lnTo>
                      <a:pt x="211" y="143"/>
                    </a:lnTo>
                    <a:lnTo>
                      <a:pt x="211" y="145"/>
                    </a:lnTo>
                    <a:lnTo>
                      <a:pt x="211" y="149"/>
                    </a:lnTo>
                    <a:lnTo>
                      <a:pt x="211" y="151"/>
                    </a:lnTo>
                    <a:lnTo>
                      <a:pt x="211" y="153"/>
                    </a:lnTo>
                    <a:lnTo>
                      <a:pt x="211" y="155"/>
                    </a:lnTo>
                    <a:lnTo>
                      <a:pt x="213" y="157"/>
                    </a:lnTo>
                    <a:lnTo>
                      <a:pt x="213" y="159"/>
                    </a:lnTo>
                    <a:lnTo>
                      <a:pt x="213" y="159"/>
                    </a:lnTo>
                    <a:lnTo>
                      <a:pt x="213" y="161"/>
                    </a:lnTo>
                    <a:lnTo>
                      <a:pt x="213" y="163"/>
                    </a:lnTo>
                    <a:lnTo>
                      <a:pt x="213" y="165"/>
                    </a:lnTo>
                    <a:lnTo>
                      <a:pt x="213" y="167"/>
                    </a:lnTo>
                    <a:lnTo>
                      <a:pt x="215" y="167"/>
                    </a:lnTo>
                    <a:lnTo>
                      <a:pt x="215" y="169"/>
                    </a:lnTo>
                    <a:lnTo>
                      <a:pt x="215" y="171"/>
                    </a:lnTo>
                    <a:lnTo>
                      <a:pt x="215" y="173"/>
                    </a:lnTo>
                    <a:lnTo>
                      <a:pt x="215" y="175"/>
                    </a:lnTo>
                    <a:lnTo>
                      <a:pt x="215" y="177"/>
                    </a:lnTo>
                    <a:lnTo>
                      <a:pt x="215" y="179"/>
                    </a:lnTo>
                    <a:lnTo>
                      <a:pt x="215" y="181"/>
                    </a:lnTo>
                    <a:lnTo>
                      <a:pt x="217" y="183"/>
                    </a:lnTo>
                    <a:lnTo>
                      <a:pt x="217" y="185"/>
                    </a:lnTo>
                    <a:lnTo>
                      <a:pt x="217" y="187"/>
                    </a:lnTo>
                    <a:lnTo>
                      <a:pt x="217" y="189"/>
                    </a:lnTo>
                    <a:lnTo>
                      <a:pt x="217" y="191"/>
                    </a:lnTo>
                    <a:lnTo>
                      <a:pt x="217" y="195"/>
                    </a:lnTo>
                    <a:lnTo>
                      <a:pt x="217" y="197"/>
                    </a:lnTo>
                    <a:lnTo>
                      <a:pt x="217" y="199"/>
                    </a:lnTo>
                    <a:lnTo>
                      <a:pt x="217" y="201"/>
                    </a:lnTo>
                    <a:lnTo>
                      <a:pt x="217" y="205"/>
                    </a:lnTo>
                    <a:lnTo>
                      <a:pt x="217" y="207"/>
                    </a:lnTo>
                    <a:lnTo>
                      <a:pt x="217" y="207"/>
                    </a:lnTo>
                    <a:lnTo>
                      <a:pt x="217" y="209"/>
                    </a:lnTo>
                    <a:lnTo>
                      <a:pt x="217" y="211"/>
                    </a:lnTo>
                    <a:lnTo>
                      <a:pt x="217" y="213"/>
                    </a:lnTo>
                    <a:lnTo>
                      <a:pt x="217" y="215"/>
                    </a:lnTo>
                    <a:lnTo>
                      <a:pt x="217" y="217"/>
                    </a:lnTo>
                    <a:lnTo>
                      <a:pt x="217" y="219"/>
                    </a:lnTo>
                    <a:lnTo>
                      <a:pt x="215" y="217"/>
                    </a:lnTo>
                    <a:lnTo>
                      <a:pt x="215" y="219"/>
                    </a:lnTo>
                    <a:lnTo>
                      <a:pt x="215" y="223"/>
                    </a:lnTo>
                    <a:lnTo>
                      <a:pt x="211" y="223"/>
                    </a:lnTo>
                    <a:lnTo>
                      <a:pt x="209" y="223"/>
                    </a:lnTo>
                    <a:lnTo>
                      <a:pt x="209" y="221"/>
                    </a:lnTo>
                    <a:lnTo>
                      <a:pt x="207" y="221"/>
                    </a:lnTo>
                    <a:lnTo>
                      <a:pt x="205" y="221"/>
                    </a:lnTo>
                    <a:lnTo>
                      <a:pt x="203" y="221"/>
                    </a:lnTo>
                    <a:lnTo>
                      <a:pt x="199" y="223"/>
                    </a:lnTo>
                    <a:lnTo>
                      <a:pt x="197" y="223"/>
                    </a:lnTo>
                    <a:lnTo>
                      <a:pt x="197" y="225"/>
                    </a:lnTo>
                    <a:lnTo>
                      <a:pt x="195" y="227"/>
                    </a:lnTo>
                    <a:lnTo>
                      <a:pt x="193" y="227"/>
                    </a:lnTo>
                    <a:lnTo>
                      <a:pt x="191" y="225"/>
                    </a:lnTo>
                    <a:lnTo>
                      <a:pt x="191" y="223"/>
                    </a:lnTo>
                    <a:lnTo>
                      <a:pt x="189" y="221"/>
                    </a:lnTo>
                    <a:lnTo>
                      <a:pt x="189" y="219"/>
                    </a:lnTo>
                    <a:lnTo>
                      <a:pt x="187" y="219"/>
                    </a:lnTo>
                    <a:lnTo>
                      <a:pt x="187" y="223"/>
                    </a:lnTo>
                    <a:lnTo>
                      <a:pt x="185" y="223"/>
                    </a:lnTo>
                    <a:lnTo>
                      <a:pt x="183" y="223"/>
                    </a:lnTo>
                    <a:lnTo>
                      <a:pt x="181" y="225"/>
                    </a:lnTo>
                    <a:lnTo>
                      <a:pt x="179" y="225"/>
                    </a:lnTo>
                    <a:lnTo>
                      <a:pt x="179" y="223"/>
                    </a:lnTo>
                    <a:lnTo>
                      <a:pt x="179" y="225"/>
                    </a:lnTo>
                    <a:lnTo>
                      <a:pt x="177" y="225"/>
                    </a:lnTo>
                    <a:lnTo>
                      <a:pt x="177" y="227"/>
                    </a:lnTo>
                    <a:lnTo>
                      <a:pt x="175" y="229"/>
                    </a:lnTo>
                    <a:lnTo>
                      <a:pt x="175" y="231"/>
                    </a:lnTo>
                    <a:lnTo>
                      <a:pt x="175" y="233"/>
                    </a:lnTo>
                    <a:lnTo>
                      <a:pt x="173" y="233"/>
                    </a:lnTo>
                    <a:lnTo>
                      <a:pt x="171" y="235"/>
                    </a:lnTo>
                    <a:lnTo>
                      <a:pt x="171" y="237"/>
                    </a:lnTo>
                    <a:lnTo>
                      <a:pt x="171" y="239"/>
                    </a:lnTo>
                    <a:lnTo>
                      <a:pt x="171" y="241"/>
                    </a:lnTo>
                    <a:lnTo>
                      <a:pt x="171" y="243"/>
                    </a:lnTo>
                    <a:lnTo>
                      <a:pt x="171" y="245"/>
                    </a:lnTo>
                    <a:lnTo>
                      <a:pt x="169" y="245"/>
                    </a:lnTo>
                    <a:lnTo>
                      <a:pt x="169" y="247"/>
                    </a:lnTo>
                    <a:lnTo>
                      <a:pt x="169" y="247"/>
                    </a:lnTo>
                    <a:lnTo>
                      <a:pt x="169" y="245"/>
                    </a:lnTo>
                    <a:lnTo>
                      <a:pt x="169" y="243"/>
                    </a:lnTo>
                    <a:lnTo>
                      <a:pt x="167" y="243"/>
                    </a:lnTo>
                    <a:lnTo>
                      <a:pt x="165" y="241"/>
                    </a:lnTo>
                    <a:lnTo>
                      <a:pt x="165" y="239"/>
                    </a:lnTo>
                    <a:lnTo>
                      <a:pt x="165" y="235"/>
                    </a:lnTo>
                    <a:lnTo>
                      <a:pt x="167" y="235"/>
                    </a:lnTo>
                    <a:lnTo>
                      <a:pt x="163" y="235"/>
                    </a:lnTo>
                    <a:lnTo>
                      <a:pt x="161" y="235"/>
                    </a:lnTo>
                    <a:lnTo>
                      <a:pt x="157" y="233"/>
                    </a:lnTo>
                    <a:lnTo>
                      <a:pt x="155" y="231"/>
                    </a:lnTo>
                    <a:lnTo>
                      <a:pt x="153" y="231"/>
                    </a:lnTo>
                    <a:lnTo>
                      <a:pt x="151" y="233"/>
                    </a:lnTo>
                    <a:lnTo>
                      <a:pt x="149" y="233"/>
                    </a:lnTo>
                    <a:lnTo>
                      <a:pt x="147" y="231"/>
                    </a:lnTo>
                    <a:lnTo>
                      <a:pt x="143" y="231"/>
                    </a:lnTo>
                    <a:lnTo>
                      <a:pt x="141" y="233"/>
                    </a:lnTo>
                    <a:lnTo>
                      <a:pt x="139" y="235"/>
                    </a:lnTo>
                    <a:lnTo>
                      <a:pt x="137" y="233"/>
                    </a:lnTo>
                    <a:lnTo>
                      <a:pt x="135" y="231"/>
                    </a:lnTo>
                    <a:lnTo>
                      <a:pt x="135" y="229"/>
                    </a:lnTo>
                    <a:lnTo>
                      <a:pt x="133" y="231"/>
                    </a:lnTo>
                    <a:lnTo>
                      <a:pt x="133" y="233"/>
                    </a:lnTo>
                    <a:lnTo>
                      <a:pt x="135" y="237"/>
                    </a:lnTo>
                    <a:lnTo>
                      <a:pt x="133" y="239"/>
                    </a:lnTo>
                    <a:lnTo>
                      <a:pt x="133" y="241"/>
                    </a:lnTo>
                    <a:lnTo>
                      <a:pt x="133" y="243"/>
                    </a:lnTo>
                    <a:lnTo>
                      <a:pt x="135" y="243"/>
                    </a:lnTo>
                    <a:lnTo>
                      <a:pt x="137" y="245"/>
                    </a:lnTo>
                    <a:lnTo>
                      <a:pt x="135" y="251"/>
                    </a:lnTo>
                    <a:lnTo>
                      <a:pt x="135" y="253"/>
                    </a:lnTo>
                    <a:lnTo>
                      <a:pt x="133" y="253"/>
                    </a:lnTo>
                    <a:lnTo>
                      <a:pt x="125" y="255"/>
                    </a:lnTo>
                    <a:lnTo>
                      <a:pt x="123" y="255"/>
                    </a:lnTo>
                    <a:lnTo>
                      <a:pt x="121" y="251"/>
                    </a:lnTo>
                    <a:lnTo>
                      <a:pt x="121" y="249"/>
                    </a:lnTo>
                    <a:lnTo>
                      <a:pt x="121" y="245"/>
                    </a:lnTo>
                    <a:lnTo>
                      <a:pt x="121" y="245"/>
                    </a:lnTo>
                    <a:lnTo>
                      <a:pt x="121" y="243"/>
                    </a:lnTo>
                    <a:lnTo>
                      <a:pt x="119" y="243"/>
                    </a:lnTo>
                    <a:lnTo>
                      <a:pt x="117" y="243"/>
                    </a:lnTo>
                    <a:lnTo>
                      <a:pt x="115" y="239"/>
                    </a:lnTo>
                    <a:lnTo>
                      <a:pt x="113" y="239"/>
                    </a:lnTo>
                    <a:lnTo>
                      <a:pt x="111" y="237"/>
                    </a:lnTo>
                    <a:lnTo>
                      <a:pt x="111" y="239"/>
                    </a:lnTo>
                    <a:lnTo>
                      <a:pt x="111" y="243"/>
                    </a:lnTo>
                    <a:lnTo>
                      <a:pt x="111" y="247"/>
                    </a:lnTo>
                    <a:lnTo>
                      <a:pt x="111" y="249"/>
                    </a:lnTo>
                    <a:lnTo>
                      <a:pt x="107" y="249"/>
                    </a:lnTo>
                    <a:lnTo>
                      <a:pt x="99" y="247"/>
                    </a:lnTo>
                    <a:lnTo>
                      <a:pt x="99" y="245"/>
                    </a:lnTo>
                    <a:lnTo>
                      <a:pt x="97" y="243"/>
                    </a:lnTo>
                    <a:lnTo>
                      <a:pt x="97" y="241"/>
                    </a:lnTo>
                    <a:lnTo>
                      <a:pt x="95" y="245"/>
                    </a:lnTo>
                    <a:lnTo>
                      <a:pt x="97" y="247"/>
                    </a:lnTo>
                    <a:lnTo>
                      <a:pt x="95" y="251"/>
                    </a:lnTo>
                    <a:lnTo>
                      <a:pt x="93" y="251"/>
                    </a:lnTo>
                    <a:lnTo>
                      <a:pt x="91" y="251"/>
                    </a:lnTo>
                    <a:lnTo>
                      <a:pt x="91" y="253"/>
                    </a:lnTo>
                    <a:lnTo>
                      <a:pt x="87" y="255"/>
                    </a:lnTo>
                    <a:lnTo>
                      <a:pt x="85" y="255"/>
                    </a:lnTo>
                    <a:lnTo>
                      <a:pt x="85" y="257"/>
                    </a:lnTo>
                    <a:lnTo>
                      <a:pt x="85" y="261"/>
                    </a:lnTo>
                    <a:lnTo>
                      <a:pt x="81" y="265"/>
                    </a:lnTo>
                    <a:lnTo>
                      <a:pt x="77" y="267"/>
                    </a:lnTo>
                    <a:lnTo>
                      <a:pt x="73" y="269"/>
                    </a:lnTo>
                    <a:lnTo>
                      <a:pt x="71" y="267"/>
                    </a:lnTo>
                    <a:lnTo>
                      <a:pt x="69" y="267"/>
                    </a:lnTo>
                    <a:lnTo>
                      <a:pt x="67" y="267"/>
                    </a:lnTo>
                    <a:lnTo>
                      <a:pt x="65" y="267"/>
                    </a:lnTo>
                    <a:lnTo>
                      <a:pt x="63" y="267"/>
                    </a:lnTo>
                    <a:lnTo>
                      <a:pt x="63" y="265"/>
                    </a:lnTo>
                    <a:lnTo>
                      <a:pt x="65" y="263"/>
                    </a:lnTo>
                    <a:lnTo>
                      <a:pt x="65" y="261"/>
                    </a:lnTo>
                    <a:lnTo>
                      <a:pt x="65" y="259"/>
                    </a:lnTo>
                    <a:lnTo>
                      <a:pt x="67" y="257"/>
                    </a:lnTo>
                    <a:lnTo>
                      <a:pt x="67" y="255"/>
                    </a:lnTo>
                    <a:lnTo>
                      <a:pt x="67" y="255"/>
                    </a:lnTo>
                    <a:lnTo>
                      <a:pt x="65" y="255"/>
                    </a:lnTo>
                    <a:lnTo>
                      <a:pt x="63" y="255"/>
                    </a:lnTo>
                    <a:lnTo>
                      <a:pt x="61" y="255"/>
                    </a:lnTo>
                    <a:lnTo>
                      <a:pt x="61" y="253"/>
                    </a:lnTo>
                    <a:lnTo>
                      <a:pt x="63" y="251"/>
                    </a:lnTo>
                    <a:lnTo>
                      <a:pt x="63" y="249"/>
                    </a:lnTo>
                    <a:lnTo>
                      <a:pt x="65" y="249"/>
                    </a:lnTo>
                    <a:lnTo>
                      <a:pt x="65" y="247"/>
                    </a:lnTo>
                    <a:lnTo>
                      <a:pt x="65" y="245"/>
                    </a:lnTo>
                    <a:lnTo>
                      <a:pt x="65" y="243"/>
                    </a:lnTo>
                    <a:lnTo>
                      <a:pt x="63" y="241"/>
                    </a:lnTo>
                    <a:lnTo>
                      <a:pt x="61" y="243"/>
                    </a:lnTo>
                    <a:lnTo>
                      <a:pt x="59" y="241"/>
                    </a:lnTo>
                    <a:lnTo>
                      <a:pt x="57" y="243"/>
                    </a:lnTo>
                    <a:lnTo>
                      <a:pt x="55" y="245"/>
                    </a:lnTo>
                    <a:lnTo>
                      <a:pt x="53" y="245"/>
                    </a:lnTo>
                    <a:lnTo>
                      <a:pt x="51" y="245"/>
                    </a:lnTo>
                    <a:lnTo>
                      <a:pt x="51" y="247"/>
                    </a:lnTo>
                    <a:lnTo>
                      <a:pt x="51" y="249"/>
                    </a:lnTo>
                    <a:lnTo>
                      <a:pt x="53" y="249"/>
                    </a:lnTo>
                    <a:lnTo>
                      <a:pt x="55" y="249"/>
                    </a:lnTo>
                    <a:lnTo>
                      <a:pt x="55" y="251"/>
                    </a:lnTo>
                    <a:lnTo>
                      <a:pt x="57" y="253"/>
                    </a:lnTo>
                    <a:lnTo>
                      <a:pt x="59" y="251"/>
                    </a:lnTo>
                    <a:lnTo>
                      <a:pt x="59" y="253"/>
                    </a:lnTo>
                    <a:lnTo>
                      <a:pt x="59" y="255"/>
                    </a:lnTo>
                    <a:lnTo>
                      <a:pt x="59" y="255"/>
                    </a:lnTo>
                    <a:lnTo>
                      <a:pt x="57" y="259"/>
                    </a:lnTo>
                    <a:lnTo>
                      <a:pt x="53" y="261"/>
                    </a:lnTo>
                    <a:lnTo>
                      <a:pt x="51" y="261"/>
                    </a:lnTo>
                    <a:lnTo>
                      <a:pt x="49" y="255"/>
                    </a:lnTo>
                    <a:lnTo>
                      <a:pt x="47" y="255"/>
                    </a:lnTo>
                    <a:lnTo>
                      <a:pt x="45" y="255"/>
                    </a:lnTo>
                    <a:lnTo>
                      <a:pt x="47" y="253"/>
                    </a:lnTo>
                    <a:lnTo>
                      <a:pt x="47" y="251"/>
                    </a:lnTo>
                    <a:lnTo>
                      <a:pt x="47" y="249"/>
                    </a:lnTo>
                    <a:lnTo>
                      <a:pt x="47" y="247"/>
                    </a:lnTo>
                    <a:lnTo>
                      <a:pt x="45" y="247"/>
                    </a:lnTo>
                    <a:lnTo>
                      <a:pt x="43" y="249"/>
                    </a:lnTo>
                    <a:lnTo>
                      <a:pt x="43" y="253"/>
                    </a:lnTo>
                    <a:lnTo>
                      <a:pt x="39" y="255"/>
                    </a:lnTo>
                    <a:lnTo>
                      <a:pt x="39" y="255"/>
                    </a:lnTo>
                    <a:lnTo>
                      <a:pt x="37" y="259"/>
                    </a:lnTo>
                    <a:lnTo>
                      <a:pt x="37" y="261"/>
                    </a:lnTo>
                    <a:lnTo>
                      <a:pt x="39" y="263"/>
                    </a:lnTo>
                    <a:lnTo>
                      <a:pt x="41" y="263"/>
                    </a:lnTo>
                    <a:lnTo>
                      <a:pt x="43" y="261"/>
                    </a:lnTo>
                    <a:lnTo>
                      <a:pt x="43" y="259"/>
                    </a:lnTo>
                    <a:lnTo>
                      <a:pt x="45" y="259"/>
                    </a:lnTo>
                    <a:lnTo>
                      <a:pt x="45" y="257"/>
                    </a:lnTo>
                    <a:lnTo>
                      <a:pt x="47" y="255"/>
                    </a:lnTo>
                    <a:lnTo>
                      <a:pt x="47" y="259"/>
                    </a:lnTo>
                    <a:lnTo>
                      <a:pt x="47" y="261"/>
                    </a:lnTo>
                    <a:lnTo>
                      <a:pt x="49" y="263"/>
                    </a:lnTo>
                    <a:lnTo>
                      <a:pt x="51" y="265"/>
                    </a:lnTo>
                    <a:lnTo>
                      <a:pt x="53" y="265"/>
                    </a:lnTo>
                    <a:lnTo>
                      <a:pt x="53" y="267"/>
                    </a:lnTo>
                    <a:lnTo>
                      <a:pt x="53" y="269"/>
                    </a:lnTo>
                    <a:lnTo>
                      <a:pt x="51" y="271"/>
                    </a:lnTo>
                    <a:lnTo>
                      <a:pt x="49" y="271"/>
                    </a:lnTo>
                    <a:lnTo>
                      <a:pt x="47" y="271"/>
                    </a:lnTo>
                    <a:lnTo>
                      <a:pt x="43" y="273"/>
                    </a:lnTo>
                    <a:lnTo>
                      <a:pt x="41" y="273"/>
                    </a:lnTo>
                    <a:lnTo>
                      <a:pt x="35" y="271"/>
                    </a:lnTo>
                    <a:lnTo>
                      <a:pt x="31" y="271"/>
                    </a:lnTo>
                    <a:lnTo>
                      <a:pt x="29" y="271"/>
                    </a:lnTo>
                    <a:lnTo>
                      <a:pt x="27" y="271"/>
                    </a:lnTo>
                    <a:lnTo>
                      <a:pt x="22" y="271"/>
                    </a:lnTo>
                    <a:lnTo>
                      <a:pt x="22" y="269"/>
                    </a:lnTo>
                    <a:lnTo>
                      <a:pt x="20" y="269"/>
                    </a:lnTo>
                    <a:lnTo>
                      <a:pt x="20" y="267"/>
                    </a:lnTo>
                    <a:lnTo>
                      <a:pt x="20" y="263"/>
                    </a:lnTo>
                    <a:lnTo>
                      <a:pt x="18" y="261"/>
                    </a:lnTo>
                    <a:lnTo>
                      <a:pt x="16" y="259"/>
                    </a:lnTo>
                    <a:lnTo>
                      <a:pt x="16" y="257"/>
                    </a:lnTo>
                    <a:lnTo>
                      <a:pt x="14" y="255"/>
                    </a:lnTo>
                    <a:lnTo>
                      <a:pt x="12" y="255"/>
                    </a:lnTo>
                    <a:lnTo>
                      <a:pt x="10" y="255"/>
                    </a:lnTo>
                    <a:lnTo>
                      <a:pt x="8" y="255"/>
                    </a:lnTo>
                    <a:lnTo>
                      <a:pt x="6" y="255"/>
                    </a:lnTo>
                    <a:lnTo>
                      <a:pt x="4" y="255"/>
                    </a:lnTo>
                    <a:lnTo>
                      <a:pt x="2" y="255"/>
                    </a:lnTo>
                    <a:lnTo>
                      <a:pt x="2" y="253"/>
                    </a:lnTo>
                    <a:lnTo>
                      <a:pt x="0" y="251"/>
                    </a:lnTo>
                    <a:lnTo>
                      <a:pt x="0" y="249"/>
                    </a:lnTo>
                    <a:lnTo>
                      <a:pt x="2" y="247"/>
                    </a:lnTo>
                    <a:lnTo>
                      <a:pt x="4" y="247"/>
                    </a:lnTo>
                    <a:lnTo>
                      <a:pt x="8" y="245"/>
                    </a:lnTo>
                    <a:lnTo>
                      <a:pt x="10" y="243"/>
                    </a:lnTo>
                    <a:lnTo>
                      <a:pt x="12" y="243"/>
                    </a:lnTo>
                    <a:lnTo>
                      <a:pt x="12" y="241"/>
                    </a:lnTo>
                    <a:lnTo>
                      <a:pt x="14" y="241"/>
                    </a:lnTo>
                    <a:lnTo>
                      <a:pt x="16" y="237"/>
                    </a:lnTo>
                    <a:lnTo>
                      <a:pt x="16" y="235"/>
                    </a:lnTo>
                    <a:lnTo>
                      <a:pt x="18" y="235"/>
                    </a:lnTo>
                    <a:lnTo>
                      <a:pt x="16" y="237"/>
                    </a:lnTo>
                    <a:lnTo>
                      <a:pt x="18" y="237"/>
                    </a:lnTo>
                    <a:lnTo>
                      <a:pt x="18" y="235"/>
                    </a:lnTo>
                    <a:lnTo>
                      <a:pt x="18" y="233"/>
                    </a:lnTo>
                    <a:lnTo>
                      <a:pt x="18" y="231"/>
                    </a:lnTo>
                    <a:lnTo>
                      <a:pt x="16" y="229"/>
                    </a:lnTo>
                    <a:lnTo>
                      <a:pt x="18" y="229"/>
                    </a:lnTo>
                    <a:lnTo>
                      <a:pt x="18" y="227"/>
                    </a:lnTo>
                    <a:lnTo>
                      <a:pt x="18" y="225"/>
                    </a:lnTo>
                    <a:lnTo>
                      <a:pt x="20" y="225"/>
                    </a:lnTo>
                    <a:lnTo>
                      <a:pt x="22" y="225"/>
                    </a:lnTo>
                    <a:lnTo>
                      <a:pt x="22" y="223"/>
                    </a:lnTo>
                    <a:lnTo>
                      <a:pt x="25" y="223"/>
                    </a:lnTo>
                    <a:lnTo>
                      <a:pt x="27" y="223"/>
                    </a:lnTo>
                    <a:lnTo>
                      <a:pt x="27" y="221"/>
                    </a:lnTo>
                    <a:lnTo>
                      <a:pt x="27" y="219"/>
                    </a:lnTo>
                    <a:lnTo>
                      <a:pt x="27" y="217"/>
                    </a:lnTo>
                    <a:lnTo>
                      <a:pt x="27" y="215"/>
                    </a:lnTo>
                    <a:lnTo>
                      <a:pt x="25" y="215"/>
                    </a:lnTo>
                    <a:lnTo>
                      <a:pt x="25" y="213"/>
                    </a:lnTo>
                    <a:lnTo>
                      <a:pt x="25" y="211"/>
                    </a:lnTo>
                    <a:lnTo>
                      <a:pt x="25" y="209"/>
                    </a:lnTo>
                    <a:lnTo>
                      <a:pt x="25" y="207"/>
                    </a:lnTo>
                    <a:lnTo>
                      <a:pt x="25" y="207"/>
                    </a:lnTo>
                    <a:lnTo>
                      <a:pt x="25" y="205"/>
                    </a:lnTo>
                    <a:lnTo>
                      <a:pt x="27" y="203"/>
                    </a:lnTo>
                    <a:lnTo>
                      <a:pt x="27" y="201"/>
                    </a:lnTo>
                    <a:lnTo>
                      <a:pt x="27" y="199"/>
                    </a:lnTo>
                    <a:lnTo>
                      <a:pt x="27" y="197"/>
                    </a:lnTo>
                    <a:lnTo>
                      <a:pt x="27" y="195"/>
                    </a:lnTo>
                    <a:lnTo>
                      <a:pt x="27" y="193"/>
                    </a:lnTo>
                    <a:lnTo>
                      <a:pt x="27" y="191"/>
                    </a:lnTo>
                    <a:lnTo>
                      <a:pt x="27" y="185"/>
                    </a:lnTo>
                    <a:lnTo>
                      <a:pt x="27" y="183"/>
                    </a:lnTo>
                    <a:lnTo>
                      <a:pt x="27" y="181"/>
                    </a:lnTo>
                    <a:lnTo>
                      <a:pt x="27" y="179"/>
                    </a:lnTo>
                    <a:lnTo>
                      <a:pt x="27" y="177"/>
                    </a:lnTo>
                    <a:lnTo>
                      <a:pt x="27" y="175"/>
                    </a:lnTo>
                    <a:lnTo>
                      <a:pt x="25" y="173"/>
                    </a:lnTo>
                    <a:lnTo>
                      <a:pt x="25" y="171"/>
                    </a:lnTo>
                    <a:lnTo>
                      <a:pt x="25" y="169"/>
                    </a:lnTo>
                    <a:lnTo>
                      <a:pt x="25" y="167"/>
                    </a:lnTo>
                    <a:lnTo>
                      <a:pt x="25" y="165"/>
                    </a:lnTo>
                    <a:lnTo>
                      <a:pt x="22" y="163"/>
                    </a:lnTo>
                    <a:lnTo>
                      <a:pt x="25" y="163"/>
                    </a:lnTo>
                    <a:lnTo>
                      <a:pt x="27" y="161"/>
                    </a:lnTo>
                    <a:lnTo>
                      <a:pt x="29" y="161"/>
                    </a:lnTo>
                    <a:lnTo>
                      <a:pt x="31" y="161"/>
                    </a:lnTo>
                    <a:lnTo>
                      <a:pt x="31" y="159"/>
                    </a:lnTo>
                    <a:lnTo>
                      <a:pt x="33" y="159"/>
                    </a:lnTo>
                    <a:lnTo>
                      <a:pt x="35" y="159"/>
                    </a:lnTo>
                    <a:lnTo>
                      <a:pt x="37" y="159"/>
                    </a:lnTo>
                    <a:lnTo>
                      <a:pt x="39" y="159"/>
                    </a:lnTo>
                    <a:lnTo>
                      <a:pt x="39" y="159"/>
                    </a:lnTo>
                    <a:lnTo>
                      <a:pt x="41" y="157"/>
                    </a:lnTo>
                    <a:lnTo>
                      <a:pt x="41" y="155"/>
                    </a:lnTo>
                    <a:lnTo>
                      <a:pt x="41" y="153"/>
                    </a:lnTo>
                    <a:lnTo>
                      <a:pt x="43" y="153"/>
                    </a:lnTo>
                    <a:lnTo>
                      <a:pt x="43" y="151"/>
                    </a:lnTo>
                    <a:lnTo>
                      <a:pt x="43" y="149"/>
                    </a:lnTo>
                    <a:lnTo>
                      <a:pt x="43" y="147"/>
                    </a:lnTo>
                    <a:lnTo>
                      <a:pt x="43" y="145"/>
                    </a:lnTo>
                    <a:lnTo>
                      <a:pt x="43" y="143"/>
                    </a:lnTo>
                    <a:lnTo>
                      <a:pt x="43" y="139"/>
                    </a:lnTo>
                    <a:lnTo>
                      <a:pt x="41" y="137"/>
                    </a:lnTo>
                    <a:lnTo>
                      <a:pt x="39" y="137"/>
                    </a:lnTo>
                    <a:lnTo>
                      <a:pt x="39" y="135"/>
                    </a:lnTo>
                    <a:lnTo>
                      <a:pt x="37" y="135"/>
                    </a:lnTo>
                    <a:lnTo>
                      <a:pt x="37" y="133"/>
                    </a:lnTo>
                    <a:lnTo>
                      <a:pt x="35" y="133"/>
                    </a:lnTo>
                    <a:lnTo>
                      <a:pt x="35" y="131"/>
                    </a:lnTo>
                    <a:lnTo>
                      <a:pt x="33" y="131"/>
                    </a:lnTo>
                    <a:lnTo>
                      <a:pt x="31" y="129"/>
                    </a:lnTo>
                    <a:lnTo>
                      <a:pt x="29" y="129"/>
                    </a:lnTo>
                    <a:lnTo>
                      <a:pt x="29" y="127"/>
                    </a:lnTo>
                    <a:lnTo>
                      <a:pt x="27" y="125"/>
                    </a:lnTo>
                    <a:lnTo>
                      <a:pt x="25" y="125"/>
                    </a:lnTo>
                    <a:lnTo>
                      <a:pt x="25" y="123"/>
                    </a:lnTo>
                    <a:lnTo>
                      <a:pt x="22" y="123"/>
                    </a:lnTo>
                    <a:lnTo>
                      <a:pt x="22" y="121"/>
                    </a:lnTo>
                    <a:lnTo>
                      <a:pt x="20" y="119"/>
                    </a:lnTo>
                    <a:lnTo>
                      <a:pt x="18" y="119"/>
                    </a:lnTo>
                    <a:lnTo>
                      <a:pt x="18" y="117"/>
                    </a:lnTo>
                    <a:lnTo>
                      <a:pt x="16" y="117"/>
                    </a:lnTo>
                    <a:lnTo>
                      <a:pt x="14" y="115"/>
                    </a:lnTo>
                    <a:lnTo>
                      <a:pt x="14" y="113"/>
                    </a:lnTo>
                    <a:lnTo>
                      <a:pt x="12" y="111"/>
                    </a:lnTo>
                    <a:lnTo>
                      <a:pt x="10" y="111"/>
                    </a:lnTo>
                    <a:lnTo>
                      <a:pt x="10" y="109"/>
                    </a:lnTo>
                    <a:lnTo>
                      <a:pt x="10" y="103"/>
                    </a:lnTo>
                    <a:lnTo>
                      <a:pt x="12" y="101"/>
                    </a:lnTo>
                    <a:lnTo>
                      <a:pt x="10" y="99"/>
                    </a:lnTo>
                    <a:lnTo>
                      <a:pt x="8" y="97"/>
                    </a:lnTo>
                    <a:lnTo>
                      <a:pt x="6" y="95"/>
                    </a:lnTo>
                    <a:lnTo>
                      <a:pt x="4" y="95"/>
                    </a:lnTo>
                    <a:lnTo>
                      <a:pt x="2" y="93"/>
                    </a:lnTo>
                    <a:lnTo>
                      <a:pt x="2" y="89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8" y="83"/>
                    </a:lnTo>
                    <a:lnTo>
                      <a:pt x="10" y="81"/>
                    </a:lnTo>
                    <a:lnTo>
                      <a:pt x="10" y="79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8" y="70"/>
                    </a:lnTo>
                    <a:lnTo>
                      <a:pt x="8" y="68"/>
                    </a:lnTo>
                    <a:lnTo>
                      <a:pt x="10" y="66"/>
                    </a:lnTo>
                    <a:lnTo>
                      <a:pt x="12" y="68"/>
                    </a:lnTo>
                    <a:lnTo>
                      <a:pt x="12" y="70"/>
                    </a:lnTo>
                    <a:lnTo>
                      <a:pt x="14" y="70"/>
                    </a:lnTo>
                    <a:lnTo>
                      <a:pt x="18" y="72"/>
                    </a:lnTo>
                    <a:lnTo>
                      <a:pt x="20" y="75"/>
                    </a:lnTo>
                    <a:lnTo>
                      <a:pt x="22" y="75"/>
                    </a:lnTo>
                    <a:lnTo>
                      <a:pt x="22" y="77"/>
                    </a:lnTo>
                    <a:lnTo>
                      <a:pt x="25" y="79"/>
                    </a:lnTo>
                    <a:lnTo>
                      <a:pt x="27" y="79"/>
                    </a:lnTo>
                    <a:lnTo>
                      <a:pt x="29" y="81"/>
                    </a:lnTo>
                    <a:lnTo>
                      <a:pt x="31" y="83"/>
                    </a:lnTo>
                    <a:lnTo>
                      <a:pt x="31" y="85"/>
                    </a:lnTo>
                    <a:lnTo>
                      <a:pt x="33" y="87"/>
                    </a:lnTo>
                    <a:lnTo>
                      <a:pt x="33" y="89"/>
                    </a:lnTo>
                    <a:lnTo>
                      <a:pt x="33" y="93"/>
                    </a:lnTo>
                    <a:lnTo>
                      <a:pt x="33" y="95"/>
                    </a:lnTo>
                    <a:lnTo>
                      <a:pt x="35" y="97"/>
                    </a:lnTo>
                    <a:lnTo>
                      <a:pt x="35" y="101"/>
                    </a:lnTo>
                    <a:lnTo>
                      <a:pt x="37" y="99"/>
                    </a:lnTo>
                    <a:lnTo>
                      <a:pt x="37" y="97"/>
                    </a:lnTo>
                    <a:lnTo>
                      <a:pt x="37" y="93"/>
                    </a:lnTo>
                    <a:lnTo>
                      <a:pt x="37" y="91"/>
                    </a:lnTo>
                    <a:lnTo>
                      <a:pt x="39" y="89"/>
                    </a:lnTo>
                    <a:lnTo>
                      <a:pt x="39" y="87"/>
                    </a:lnTo>
                    <a:lnTo>
                      <a:pt x="41" y="87"/>
                    </a:lnTo>
                    <a:lnTo>
                      <a:pt x="41" y="83"/>
                    </a:lnTo>
                    <a:lnTo>
                      <a:pt x="41" y="81"/>
                    </a:lnTo>
                    <a:lnTo>
                      <a:pt x="41" y="79"/>
                    </a:lnTo>
                    <a:lnTo>
                      <a:pt x="41" y="77"/>
                    </a:lnTo>
                    <a:lnTo>
                      <a:pt x="41" y="75"/>
                    </a:lnTo>
                    <a:lnTo>
                      <a:pt x="41" y="70"/>
                    </a:lnTo>
                    <a:lnTo>
                      <a:pt x="43" y="70"/>
                    </a:lnTo>
                    <a:lnTo>
                      <a:pt x="39" y="70"/>
                    </a:lnTo>
                    <a:lnTo>
                      <a:pt x="37" y="70"/>
                    </a:lnTo>
                    <a:lnTo>
                      <a:pt x="37" y="68"/>
                    </a:lnTo>
                    <a:lnTo>
                      <a:pt x="35" y="66"/>
                    </a:lnTo>
                    <a:lnTo>
                      <a:pt x="35" y="64"/>
                    </a:lnTo>
                    <a:lnTo>
                      <a:pt x="33" y="68"/>
                    </a:lnTo>
                    <a:lnTo>
                      <a:pt x="29" y="68"/>
                    </a:lnTo>
                    <a:lnTo>
                      <a:pt x="27" y="68"/>
                    </a:lnTo>
                    <a:lnTo>
                      <a:pt x="25" y="70"/>
                    </a:lnTo>
                    <a:lnTo>
                      <a:pt x="22" y="68"/>
                    </a:lnTo>
                    <a:lnTo>
                      <a:pt x="25" y="66"/>
                    </a:lnTo>
                    <a:lnTo>
                      <a:pt x="22" y="62"/>
                    </a:lnTo>
                    <a:lnTo>
                      <a:pt x="22" y="60"/>
                    </a:lnTo>
                    <a:lnTo>
                      <a:pt x="20" y="58"/>
                    </a:lnTo>
                    <a:lnTo>
                      <a:pt x="22" y="58"/>
                    </a:lnTo>
                    <a:lnTo>
                      <a:pt x="22" y="56"/>
                    </a:lnTo>
                    <a:lnTo>
                      <a:pt x="25" y="54"/>
                    </a:lnTo>
                    <a:lnTo>
                      <a:pt x="25" y="52"/>
                    </a:lnTo>
                    <a:lnTo>
                      <a:pt x="25" y="48"/>
                    </a:lnTo>
                    <a:lnTo>
                      <a:pt x="22" y="44"/>
                    </a:lnTo>
                    <a:lnTo>
                      <a:pt x="25" y="44"/>
                    </a:lnTo>
                    <a:lnTo>
                      <a:pt x="29" y="44"/>
                    </a:lnTo>
                    <a:lnTo>
                      <a:pt x="31" y="42"/>
                    </a:lnTo>
                    <a:lnTo>
                      <a:pt x="33" y="40"/>
                    </a:lnTo>
                    <a:lnTo>
                      <a:pt x="35" y="40"/>
                    </a:lnTo>
                    <a:lnTo>
                      <a:pt x="37" y="40"/>
                    </a:lnTo>
                    <a:lnTo>
                      <a:pt x="39" y="42"/>
                    </a:lnTo>
                    <a:lnTo>
                      <a:pt x="41" y="44"/>
                    </a:lnTo>
                    <a:lnTo>
                      <a:pt x="43" y="44"/>
                    </a:lnTo>
                    <a:lnTo>
                      <a:pt x="45" y="44"/>
                    </a:lnTo>
                    <a:lnTo>
                      <a:pt x="49" y="46"/>
                    </a:lnTo>
                    <a:lnTo>
                      <a:pt x="51" y="48"/>
                    </a:lnTo>
                    <a:lnTo>
                      <a:pt x="53" y="48"/>
                    </a:lnTo>
                    <a:lnTo>
                      <a:pt x="55" y="50"/>
                    </a:lnTo>
                    <a:lnTo>
                      <a:pt x="57" y="50"/>
                    </a:lnTo>
                    <a:lnTo>
                      <a:pt x="59" y="52"/>
                    </a:lnTo>
                    <a:lnTo>
                      <a:pt x="59" y="54"/>
                    </a:lnTo>
                    <a:lnTo>
                      <a:pt x="61" y="58"/>
                    </a:lnTo>
                    <a:lnTo>
                      <a:pt x="63" y="60"/>
                    </a:lnTo>
                    <a:lnTo>
                      <a:pt x="65" y="62"/>
                    </a:lnTo>
                    <a:lnTo>
                      <a:pt x="67" y="66"/>
                    </a:lnTo>
                    <a:lnTo>
                      <a:pt x="69" y="68"/>
                    </a:lnTo>
                    <a:lnTo>
                      <a:pt x="71" y="70"/>
                    </a:lnTo>
                    <a:lnTo>
                      <a:pt x="71" y="72"/>
                    </a:lnTo>
                    <a:lnTo>
                      <a:pt x="73" y="75"/>
                    </a:lnTo>
                    <a:lnTo>
                      <a:pt x="71" y="77"/>
                    </a:lnTo>
                    <a:lnTo>
                      <a:pt x="71" y="79"/>
                    </a:lnTo>
                    <a:lnTo>
                      <a:pt x="71" y="81"/>
                    </a:lnTo>
                    <a:lnTo>
                      <a:pt x="71" y="85"/>
                    </a:lnTo>
                    <a:lnTo>
                      <a:pt x="71" y="87"/>
                    </a:lnTo>
                    <a:lnTo>
                      <a:pt x="71" y="89"/>
                    </a:lnTo>
                    <a:lnTo>
                      <a:pt x="73" y="91"/>
                    </a:lnTo>
                    <a:lnTo>
                      <a:pt x="73" y="95"/>
                    </a:lnTo>
                    <a:lnTo>
                      <a:pt x="75" y="95"/>
                    </a:lnTo>
                    <a:lnTo>
                      <a:pt x="75" y="93"/>
                    </a:lnTo>
                    <a:lnTo>
                      <a:pt x="77" y="91"/>
                    </a:lnTo>
                    <a:lnTo>
                      <a:pt x="77" y="87"/>
                    </a:lnTo>
                    <a:lnTo>
                      <a:pt x="77" y="85"/>
                    </a:lnTo>
                    <a:lnTo>
                      <a:pt x="77" y="83"/>
                    </a:lnTo>
                    <a:lnTo>
                      <a:pt x="77" y="81"/>
                    </a:lnTo>
                    <a:lnTo>
                      <a:pt x="75" y="75"/>
                    </a:lnTo>
                    <a:lnTo>
                      <a:pt x="75" y="70"/>
                    </a:lnTo>
                    <a:lnTo>
                      <a:pt x="73" y="68"/>
                    </a:lnTo>
                    <a:lnTo>
                      <a:pt x="73" y="66"/>
                    </a:lnTo>
                    <a:lnTo>
                      <a:pt x="73" y="64"/>
                    </a:lnTo>
                    <a:lnTo>
                      <a:pt x="71" y="62"/>
                    </a:lnTo>
                    <a:lnTo>
                      <a:pt x="73" y="60"/>
                    </a:lnTo>
                    <a:lnTo>
                      <a:pt x="73" y="58"/>
                    </a:lnTo>
                    <a:lnTo>
                      <a:pt x="75" y="54"/>
                    </a:lnTo>
                    <a:lnTo>
                      <a:pt x="77" y="52"/>
                    </a:lnTo>
                    <a:lnTo>
                      <a:pt x="75" y="52"/>
                    </a:lnTo>
                    <a:lnTo>
                      <a:pt x="73" y="52"/>
                    </a:lnTo>
                    <a:lnTo>
                      <a:pt x="73" y="50"/>
                    </a:lnTo>
                    <a:lnTo>
                      <a:pt x="71" y="46"/>
                    </a:lnTo>
                    <a:lnTo>
                      <a:pt x="71" y="42"/>
                    </a:lnTo>
                    <a:lnTo>
                      <a:pt x="71" y="38"/>
                    </a:lnTo>
                    <a:lnTo>
                      <a:pt x="71" y="36"/>
                    </a:lnTo>
                    <a:lnTo>
                      <a:pt x="73" y="32"/>
                    </a:lnTo>
                    <a:lnTo>
                      <a:pt x="75" y="30"/>
                    </a:lnTo>
                    <a:lnTo>
                      <a:pt x="77" y="28"/>
                    </a:lnTo>
                    <a:lnTo>
                      <a:pt x="77" y="26"/>
                    </a:lnTo>
                    <a:lnTo>
                      <a:pt x="79" y="22"/>
                    </a:lnTo>
                    <a:lnTo>
                      <a:pt x="81" y="20"/>
                    </a:lnTo>
                    <a:lnTo>
                      <a:pt x="83" y="18"/>
                    </a:lnTo>
                    <a:lnTo>
                      <a:pt x="85" y="16"/>
                    </a:lnTo>
                    <a:lnTo>
                      <a:pt x="85" y="14"/>
                    </a:lnTo>
                    <a:lnTo>
                      <a:pt x="85" y="14"/>
                    </a:lnTo>
                    <a:lnTo>
                      <a:pt x="87" y="14"/>
                    </a:lnTo>
                    <a:lnTo>
                      <a:pt x="89" y="14"/>
                    </a:lnTo>
                    <a:lnTo>
                      <a:pt x="91" y="16"/>
                    </a:lnTo>
                    <a:lnTo>
                      <a:pt x="93" y="16"/>
                    </a:lnTo>
                    <a:lnTo>
                      <a:pt x="95" y="16"/>
                    </a:lnTo>
                    <a:lnTo>
                      <a:pt x="97" y="14"/>
                    </a:lnTo>
                    <a:lnTo>
                      <a:pt x="99" y="14"/>
                    </a:lnTo>
                    <a:lnTo>
                      <a:pt x="101" y="14"/>
                    </a:lnTo>
                    <a:lnTo>
                      <a:pt x="103" y="14"/>
                    </a:lnTo>
                    <a:lnTo>
                      <a:pt x="105" y="14"/>
                    </a:lnTo>
                    <a:lnTo>
                      <a:pt x="107" y="14"/>
                    </a:lnTo>
                    <a:lnTo>
                      <a:pt x="109" y="12"/>
                    </a:lnTo>
                    <a:lnTo>
                      <a:pt x="109" y="10"/>
                    </a:lnTo>
                    <a:lnTo>
                      <a:pt x="111" y="8"/>
                    </a:lnTo>
                    <a:lnTo>
                      <a:pt x="113" y="8"/>
                    </a:lnTo>
                    <a:lnTo>
                      <a:pt x="115" y="8"/>
                    </a:lnTo>
                    <a:lnTo>
                      <a:pt x="119" y="8"/>
                    </a:lnTo>
                    <a:lnTo>
                      <a:pt x="121" y="8"/>
                    </a:lnTo>
                    <a:lnTo>
                      <a:pt x="121" y="6"/>
                    </a:lnTo>
                    <a:lnTo>
                      <a:pt x="121" y="4"/>
                    </a:lnTo>
                    <a:lnTo>
                      <a:pt x="123" y="4"/>
                    </a:lnTo>
                    <a:lnTo>
                      <a:pt x="125" y="2"/>
                    </a:lnTo>
                    <a:lnTo>
                      <a:pt x="127" y="2"/>
                    </a:lnTo>
                    <a:lnTo>
                      <a:pt x="131" y="4"/>
                    </a:lnTo>
                    <a:lnTo>
                      <a:pt x="133" y="6"/>
                    </a:lnTo>
                    <a:lnTo>
                      <a:pt x="135" y="6"/>
                    </a:lnTo>
                    <a:lnTo>
                      <a:pt x="137" y="8"/>
                    </a:lnTo>
                    <a:lnTo>
                      <a:pt x="139" y="8"/>
                    </a:lnTo>
                    <a:lnTo>
                      <a:pt x="143" y="6"/>
                    </a:lnTo>
                    <a:lnTo>
                      <a:pt x="145" y="6"/>
                    </a:lnTo>
                    <a:lnTo>
                      <a:pt x="147" y="6"/>
                    </a:lnTo>
                    <a:lnTo>
                      <a:pt x="155" y="0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  <p:sp>
            <p:nvSpPr>
              <p:cNvPr id="12" name="Freeform 59">
                <a:extLst>
                  <a:ext uri="{FF2B5EF4-FFF2-40B4-BE49-F238E27FC236}">
                    <a16:creationId xmlns:a16="http://schemas.microsoft.com/office/drawing/2014/main" id="{E87D0219-6FC8-30DA-D6C6-D14D14D080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43877" y="4636854"/>
                <a:ext cx="108927" cy="112010"/>
              </a:xfrm>
              <a:custGeom>
                <a:avLst/>
                <a:gdLst>
                  <a:gd name="T0" fmla="*/ 30 w 106"/>
                  <a:gd name="T1" fmla="*/ 109 h 109"/>
                  <a:gd name="T2" fmla="*/ 28 w 106"/>
                  <a:gd name="T3" fmla="*/ 99 h 109"/>
                  <a:gd name="T4" fmla="*/ 38 w 106"/>
                  <a:gd name="T5" fmla="*/ 109 h 109"/>
                  <a:gd name="T6" fmla="*/ 92 w 106"/>
                  <a:gd name="T7" fmla="*/ 62 h 109"/>
                  <a:gd name="T8" fmla="*/ 88 w 106"/>
                  <a:gd name="T9" fmla="*/ 50 h 109"/>
                  <a:gd name="T10" fmla="*/ 92 w 106"/>
                  <a:gd name="T11" fmla="*/ 54 h 109"/>
                  <a:gd name="T12" fmla="*/ 104 w 106"/>
                  <a:gd name="T13" fmla="*/ 52 h 109"/>
                  <a:gd name="T14" fmla="*/ 102 w 106"/>
                  <a:gd name="T15" fmla="*/ 52 h 109"/>
                  <a:gd name="T16" fmla="*/ 106 w 106"/>
                  <a:gd name="T17" fmla="*/ 50 h 109"/>
                  <a:gd name="T18" fmla="*/ 46 w 106"/>
                  <a:gd name="T19" fmla="*/ 12 h 109"/>
                  <a:gd name="T20" fmla="*/ 50 w 106"/>
                  <a:gd name="T21" fmla="*/ 8 h 109"/>
                  <a:gd name="T22" fmla="*/ 52 w 106"/>
                  <a:gd name="T23" fmla="*/ 4 h 109"/>
                  <a:gd name="T24" fmla="*/ 54 w 106"/>
                  <a:gd name="T25" fmla="*/ 8 h 109"/>
                  <a:gd name="T26" fmla="*/ 58 w 106"/>
                  <a:gd name="T27" fmla="*/ 12 h 109"/>
                  <a:gd name="T28" fmla="*/ 60 w 106"/>
                  <a:gd name="T29" fmla="*/ 18 h 109"/>
                  <a:gd name="T30" fmla="*/ 66 w 106"/>
                  <a:gd name="T31" fmla="*/ 20 h 109"/>
                  <a:gd name="T32" fmla="*/ 74 w 106"/>
                  <a:gd name="T33" fmla="*/ 20 h 109"/>
                  <a:gd name="T34" fmla="*/ 78 w 106"/>
                  <a:gd name="T35" fmla="*/ 22 h 109"/>
                  <a:gd name="T36" fmla="*/ 84 w 106"/>
                  <a:gd name="T37" fmla="*/ 24 h 109"/>
                  <a:gd name="T38" fmla="*/ 84 w 106"/>
                  <a:gd name="T39" fmla="*/ 34 h 109"/>
                  <a:gd name="T40" fmla="*/ 90 w 106"/>
                  <a:gd name="T41" fmla="*/ 28 h 109"/>
                  <a:gd name="T42" fmla="*/ 94 w 106"/>
                  <a:gd name="T43" fmla="*/ 36 h 109"/>
                  <a:gd name="T44" fmla="*/ 86 w 106"/>
                  <a:gd name="T45" fmla="*/ 50 h 109"/>
                  <a:gd name="T46" fmla="*/ 82 w 106"/>
                  <a:gd name="T47" fmla="*/ 58 h 109"/>
                  <a:gd name="T48" fmla="*/ 78 w 106"/>
                  <a:gd name="T49" fmla="*/ 46 h 109"/>
                  <a:gd name="T50" fmla="*/ 76 w 106"/>
                  <a:gd name="T51" fmla="*/ 48 h 109"/>
                  <a:gd name="T52" fmla="*/ 74 w 106"/>
                  <a:gd name="T53" fmla="*/ 58 h 109"/>
                  <a:gd name="T54" fmla="*/ 74 w 106"/>
                  <a:gd name="T55" fmla="*/ 66 h 109"/>
                  <a:gd name="T56" fmla="*/ 76 w 106"/>
                  <a:gd name="T57" fmla="*/ 77 h 109"/>
                  <a:gd name="T58" fmla="*/ 80 w 106"/>
                  <a:gd name="T59" fmla="*/ 81 h 109"/>
                  <a:gd name="T60" fmla="*/ 82 w 106"/>
                  <a:gd name="T61" fmla="*/ 85 h 109"/>
                  <a:gd name="T62" fmla="*/ 86 w 106"/>
                  <a:gd name="T63" fmla="*/ 91 h 109"/>
                  <a:gd name="T64" fmla="*/ 86 w 106"/>
                  <a:gd name="T65" fmla="*/ 93 h 109"/>
                  <a:gd name="T66" fmla="*/ 80 w 106"/>
                  <a:gd name="T67" fmla="*/ 91 h 109"/>
                  <a:gd name="T68" fmla="*/ 74 w 106"/>
                  <a:gd name="T69" fmla="*/ 85 h 109"/>
                  <a:gd name="T70" fmla="*/ 64 w 106"/>
                  <a:gd name="T71" fmla="*/ 89 h 109"/>
                  <a:gd name="T72" fmla="*/ 58 w 106"/>
                  <a:gd name="T73" fmla="*/ 85 h 109"/>
                  <a:gd name="T74" fmla="*/ 54 w 106"/>
                  <a:gd name="T75" fmla="*/ 87 h 109"/>
                  <a:gd name="T76" fmla="*/ 50 w 106"/>
                  <a:gd name="T77" fmla="*/ 95 h 109"/>
                  <a:gd name="T78" fmla="*/ 44 w 106"/>
                  <a:gd name="T79" fmla="*/ 89 h 109"/>
                  <a:gd name="T80" fmla="*/ 40 w 106"/>
                  <a:gd name="T81" fmla="*/ 95 h 109"/>
                  <a:gd name="T82" fmla="*/ 30 w 106"/>
                  <a:gd name="T83" fmla="*/ 97 h 109"/>
                  <a:gd name="T84" fmla="*/ 24 w 106"/>
                  <a:gd name="T85" fmla="*/ 93 h 109"/>
                  <a:gd name="T86" fmla="*/ 18 w 106"/>
                  <a:gd name="T87" fmla="*/ 97 h 109"/>
                  <a:gd name="T88" fmla="*/ 12 w 106"/>
                  <a:gd name="T89" fmla="*/ 101 h 109"/>
                  <a:gd name="T90" fmla="*/ 6 w 106"/>
                  <a:gd name="T91" fmla="*/ 95 h 109"/>
                  <a:gd name="T92" fmla="*/ 0 w 106"/>
                  <a:gd name="T93" fmla="*/ 91 h 109"/>
                  <a:gd name="T94" fmla="*/ 0 w 106"/>
                  <a:gd name="T95" fmla="*/ 79 h 109"/>
                  <a:gd name="T96" fmla="*/ 0 w 106"/>
                  <a:gd name="T97" fmla="*/ 70 h 109"/>
                  <a:gd name="T98" fmla="*/ 2 w 106"/>
                  <a:gd name="T99" fmla="*/ 62 h 109"/>
                  <a:gd name="T100" fmla="*/ 4 w 106"/>
                  <a:gd name="T101" fmla="*/ 58 h 109"/>
                  <a:gd name="T102" fmla="*/ 8 w 106"/>
                  <a:gd name="T103" fmla="*/ 50 h 109"/>
                  <a:gd name="T104" fmla="*/ 12 w 106"/>
                  <a:gd name="T105" fmla="*/ 44 h 109"/>
                  <a:gd name="T106" fmla="*/ 16 w 106"/>
                  <a:gd name="T107" fmla="*/ 34 h 109"/>
                  <a:gd name="T108" fmla="*/ 12 w 106"/>
                  <a:gd name="T109" fmla="*/ 32 h 109"/>
                  <a:gd name="T110" fmla="*/ 6 w 106"/>
                  <a:gd name="T111" fmla="*/ 30 h 109"/>
                  <a:gd name="T112" fmla="*/ 8 w 106"/>
                  <a:gd name="T113" fmla="*/ 20 h 109"/>
                  <a:gd name="T114" fmla="*/ 12 w 106"/>
                  <a:gd name="T115" fmla="*/ 6 h 109"/>
                  <a:gd name="T116" fmla="*/ 18 w 106"/>
                  <a:gd name="T117" fmla="*/ 2 h 109"/>
                  <a:gd name="T118" fmla="*/ 26 w 106"/>
                  <a:gd name="T119" fmla="*/ 4 h 109"/>
                  <a:gd name="T120" fmla="*/ 30 w 106"/>
                  <a:gd name="T121" fmla="*/ 8 h 109"/>
                  <a:gd name="T122" fmla="*/ 38 w 106"/>
                  <a:gd name="T123" fmla="*/ 10 h 109"/>
                  <a:gd name="T124" fmla="*/ 44 w 106"/>
                  <a:gd name="T125" fmla="*/ 1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6" h="109">
                    <a:moveTo>
                      <a:pt x="36" y="109"/>
                    </a:moveTo>
                    <a:lnTo>
                      <a:pt x="32" y="109"/>
                    </a:lnTo>
                    <a:lnTo>
                      <a:pt x="30" y="109"/>
                    </a:lnTo>
                    <a:lnTo>
                      <a:pt x="30" y="109"/>
                    </a:lnTo>
                    <a:lnTo>
                      <a:pt x="28" y="109"/>
                    </a:lnTo>
                    <a:lnTo>
                      <a:pt x="28" y="107"/>
                    </a:lnTo>
                    <a:lnTo>
                      <a:pt x="26" y="107"/>
                    </a:lnTo>
                    <a:lnTo>
                      <a:pt x="28" y="99"/>
                    </a:lnTo>
                    <a:lnTo>
                      <a:pt x="30" y="101"/>
                    </a:lnTo>
                    <a:lnTo>
                      <a:pt x="34" y="103"/>
                    </a:lnTo>
                    <a:lnTo>
                      <a:pt x="36" y="105"/>
                    </a:lnTo>
                    <a:lnTo>
                      <a:pt x="38" y="109"/>
                    </a:lnTo>
                    <a:lnTo>
                      <a:pt x="36" y="109"/>
                    </a:lnTo>
                    <a:close/>
                    <a:moveTo>
                      <a:pt x="94" y="60"/>
                    </a:moveTo>
                    <a:lnTo>
                      <a:pt x="94" y="64"/>
                    </a:lnTo>
                    <a:lnTo>
                      <a:pt x="92" y="62"/>
                    </a:lnTo>
                    <a:lnTo>
                      <a:pt x="90" y="60"/>
                    </a:lnTo>
                    <a:lnTo>
                      <a:pt x="88" y="58"/>
                    </a:lnTo>
                    <a:lnTo>
                      <a:pt x="90" y="54"/>
                    </a:lnTo>
                    <a:lnTo>
                      <a:pt x="88" y="50"/>
                    </a:lnTo>
                    <a:lnTo>
                      <a:pt x="90" y="48"/>
                    </a:lnTo>
                    <a:lnTo>
                      <a:pt x="90" y="50"/>
                    </a:lnTo>
                    <a:lnTo>
                      <a:pt x="90" y="52"/>
                    </a:lnTo>
                    <a:lnTo>
                      <a:pt x="92" y="54"/>
                    </a:lnTo>
                    <a:lnTo>
                      <a:pt x="94" y="54"/>
                    </a:lnTo>
                    <a:lnTo>
                      <a:pt x="94" y="58"/>
                    </a:lnTo>
                    <a:lnTo>
                      <a:pt x="94" y="60"/>
                    </a:lnTo>
                    <a:close/>
                    <a:moveTo>
                      <a:pt x="104" y="52"/>
                    </a:moveTo>
                    <a:lnTo>
                      <a:pt x="104" y="60"/>
                    </a:lnTo>
                    <a:lnTo>
                      <a:pt x="102" y="58"/>
                    </a:lnTo>
                    <a:lnTo>
                      <a:pt x="102" y="54"/>
                    </a:lnTo>
                    <a:lnTo>
                      <a:pt x="102" y="52"/>
                    </a:lnTo>
                    <a:lnTo>
                      <a:pt x="100" y="48"/>
                    </a:lnTo>
                    <a:lnTo>
                      <a:pt x="102" y="46"/>
                    </a:lnTo>
                    <a:lnTo>
                      <a:pt x="104" y="48"/>
                    </a:lnTo>
                    <a:lnTo>
                      <a:pt x="106" y="50"/>
                    </a:lnTo>
                    <a:lnTo>
                      <a:pt x="106" y="52"/>
                    </a:lnTo>
                    <a:lnTo>
                      <a:pt x="104" y="52"/>
                    </a:lnTo>
                    <a:close/>
                    <a:moveTo>
                      <a:pt x="44" y="12"/>
                    </a:moveTo>
                    <a:lnTo>
                      <a:pt x="46" y="12"/>
                    </a:lnTo>
                    <a:lnTo>
                      <a:pt x="46" y="12"/>
                    </a:lnTo>
                    <a:lnTo>
                      <a:pt x="48" y="10"/>
                    </a:lnTo>
                    <a:lnTo>
                      <a:pt x="48" y="8"/>
                    </a:lnTo>
                    <a:lnTo>
                      <a:pt x="50" y="8"/>
                    </a:lnTo>
                    <a:lnTo>
                      <a:pt x="50" y="6"/>
                    </a:lnTo>
                    <a:lnTo>
                      <a:pt x="48" y="6"/>
                    </a:lnTo>
                    <a:lnTo>
                      <a:pt x="50" y="6"/>
                    </a:lnTo>
                    <a:lnTo>
                      <a:pt x="52" y="4"/>
                    </a:lnTo>
                    <a:lnTo>
                      <a:pt x="50" y="6"/>
                    </a:lnTo>
                    <a:lnTo>
                      <a:pt x="50" y="8"/>
                    </a:lnTo>
                    <a:lnTo>
                      <a:pt x="52" y="8"/>
                    </a:lnTo>
                    <a:lnTo>
                      <a:pt x="54" y="8"/>
                    </a:lnTo>
                    <a:lnTo>
                      <a:pt x="56" y="10"/>
                    </a:lnTo>
                    <a:lnTo>
                      <a:pt x="58" y="10"/>
                    </a:lnTo>
                    <a:lnTo>
                      <a:pt x="58" y="12"/>
                    </a:lnTo>
                    <a:lnTo>
                      <a:pt x="58" y="12"/>
                    </a:lnTo>
                    <a:lnTo>
                      <a:pt x="60" y="12"/>
                    </a:lnTo>
                    <a:lnTo>
                      <a:pt x="58" y="14"/>
                    </a:lnTo>
                    <a:lnTo>
                      <a:pt x="60" y="16"/>
                    </a:lnTo>
                    <a:lnTo>
                      <a:pt x="60" y="18"/>
                    </a:lnTo>
                    <a:lnTo>
                      <a:pt x="62" y="18"/>
                    </a:lnTo>
                    <a:lnTo>
                      <a:pt x="64" y="18"/>
                    </a:lnTo>
                    <a:lnTo>
                      <a:pt x="66" y="18"/>
                    </a:lnTo>
                    <a:lnTo>
                      <a:pt x="66" y="20"/>
                    </a:lnTo>
                    <a:lnTo>
                      <a:pt x="68" y="20"/>
                    </a:lnTo>
                    <a:lnTo>
                      <a:pt x="70" y="20"/>
                    </a:lnTo>
                    <a:lnTo>
                      <a:pt x="72" y="20"/>
                    </a:lnTo>
                    <a:lnTo>
                      <a:pt x="74" y="20"/>
                    </a:lnTo>
                    <a:lnTo>
                      <a:pt x="74" y="22"/>
                    </a:lnTo>
                    <a:lnTo>
                      <a:pt x="76" y="22"/>
                    </a:lnTo>
                    <a:lnTo>
                      <a:pt x="78" y="22"/>
                    </a:lnTo>
                    <a:lnTo>
                      <a:pt x="78" y="22"/>
                    </a:lnTo>
                    <a:lnTo>
                      <a:pt x="78" y="24"/>
                    </a:lnTo>
                    <a:lnTo>
                      <a:pt x="80" y="24"/>
                    </a:lnTo>
                    <a:lnTo>
                      <a:pt x="82" y="24"/>
                    </a:lnTo>
                    <a:lnTo>
                      <a:pt x="84" y="24"/>
                    </a:lnTo>
                    <a:lnTo>
                      <a:pt x="84" y="26"/>
                    </a:lnTo>
                    <a:lnTo>
                      <a:pt x="86" y="26"/>
                    </a:lnTo>
                    <a:lnTo>
                      <a:pt x="86" y="28"/>
                    </a:lnTo>
                    <a:lnTo>
                      <a:pt x="84" y="34"/>
                    </a:lnTo>
                    <a:lnTo>
                      <a:pt x="86" y="34"/>
                    </a:lnTo>
                    <a:lnTo>
                      <a:pt x="86" y="30"/>
                    </a:lnTo>
                    <a:lnTo>
                      <a:pt x="88" y="28"/>
                    </a:lnTo>
                    <a:lnTo>
                      <a:pt x="90" y="28"/>
                    </a:lnTo>
                    <a:lnTo>
                      <a:pt x="92" y="30"/>
                    </a:lnTo>
                    <a:lnTo>
                      <a:pt x="92" y="32"/>
                    </a:lnTo>
                    <a:lnTo>
                      <a:pt x="92" y="36"/>
                    </a:lnTo>
                    <a:lnTo>
                      <a:pt x="94" y="36"/>
                    </a:lnTo>
                    <a:lnTo>
                      <a:pt x="92" y="38"/>
                    </a:lnTo>
                    <a:lnTo>
                      <a:pt x="90" y="40"/>
                    </a:lnTo>
                    <a:lnTo>
                      <a:pt x="88" y="46"/>
                    </a:lnTo>
                    <a:lnTo>
                      <a:pt x="86" y="50"/>
                    </a:lnTo>
                    <a:lnTo>
                      <a:pt x="84" y="50"/>
                    </a:lnTo>
                    <a:lnTo>
                      <a:pt x="84" y="52"/>
                    </a:lnTo>
                    <a:lnTo>
                      <a:pt x="84" y="54"/>
                    </a:lnTo>
                    <a:lnTo>
                      <a:pt x="82" y="58"/>
                    </a:lnTo>
                    <a:lnTo>
                      <a:pt x="82" y="56"/>
                    </a:lnTo>
                    <a:lnTo>
                      <a:pt x="80" y="52"/>
                    </a:lnTo>
                    <a:lnTo>
                      <a:pt x="80" y="50"/>
                    </a:lnTo>
                    <a:lnTo>
                      <a:pt x="78" y="46"/>
                    </a:lnTo>
                    <a:lnTo>
                      <a:pt x="78" y="44"/>
                    </a:lnTo>
                    <a:lnTo>
                      <a:pt x="76" y="44"/>
                    </a:lnTo>
                    <a:lnTo>
                      <a:pt x="76" y="46"/>
                    </a:lnTo>
                    <a:lnTo>
                      <a:pt x="76" y="48"/>
                    </a:lnTo>
                    <a:lnTo>
                      <a:pt x="76" y="50"/>
                    </a:lnTo>
                    <a:lnTo>
                      <a:pt x="74" y="54"/>
                    </a:lnTo>
                    <a:lnTo>
                      <a:pt x="74" y="56"/>
                    </a:lnTo>
                    <a:lnTo>
                      <a:pt x="74" y="58"/>
                    </a:lnTo>
                    <a:lnTo>
                      <a:pt x="74" y="60"/>
                    </a:lnTo>
                    <a:lnTo>
                      <a:pt x="74" y="62"/>
                    </a:lnTo>
                    <a:lnTo>
                      <a:pt x="74" y="64"/>
                    </a:lnTo>
                    <a:lnTo>
                      <a:pt x="74" y="66"/>
                    </a:lnTo>
                    <a:lnTo>
                      <a:pt x="74" y="68"/>
                    </a:lnTo>
                    <a:lnTo>
                      <a:pt x="76" y="70"/>
                    </a:lnTo>
                    <a:lnTo>
                      <a:pt x="76" y="75"/>
                    </a:lnTo>
                    <a:lnTo>
                      <a:pt x="76" y="77"/>
                    </a:lnTo>
                    <a:lnTo>
                      <a:pt x="78" y="75"/>
                    </a:lnTo>
                    <a:lnTo>
                      <a:pt x="78" y="75"/>
                    </a:lnTo>
                    <a:lnTo>
                      <a:pt x="78" y="79"/>
                    </a:lnTo>
                    <a:lnTo>
                      <a:pt x="80" y="81"/>
                    </a:lnTo>
                    <a:lnTo>
                      <a:pt x="82" y="81"/>
                    </a:lnTo>
                    <a:lnTo>
                      <a:pt x="82" y="83"/>
                    </a:lnTo>
                    <a:lnTo>
                      <a:pt x="84" y="83"/>
                    </a:lnTo>
                    <a:lnTo>
                      <a:pt x="82" y="85"/>
                    </a:lnTo>
                    <a:lnTo>
                      <a:pt x="80" y="87"/>
                    </a:lnTo>
                    <a:lnTo>
                      <a:pt x="82" y="89"/>
                    </a:lnTo>
                    <a:lnTo>
                      <a:pt x="84" y="89"/>
                    </a:lnTo>
                    <a:lnTo>
                      <a:pt x="86" y="91"/>
                    </a:lnTo>
                    <a:lnTo>
                      <a:pt x="88" y="91"/>
                    </a:lnTo>
                    <a:lnTo>
                      <a:pt x="88" y="93"/>
                    </a:lnTo>
                    <a:lnTo>
                      <a:pt x="90" y="93"/>
                    </a:lnTo>
                    <a:lnTo>
                      <a:pt x="86" y="93"/>
                    </a:lnTo>
                    <a:lnTo>
                      <a:pt x="84" y="93"/>
                    </a:lnTo>
                    <a:lnTo>
                      <a:pt x="84" y="91"/>
                    </a:lnTo>
                    <a:lnTo>
                      <a:pt x="82" y="91"/>
                    </a:lnTo>
                    <a:lnTo>
                      <a:pt x="80" y="91"/>
                    </a:lnTo>
                    <a:lnTo>
                      <a:pt x="78" y="89"/>
                    </a:lnTo>
                    <a:lnTo>
                      <a:pt x="78" y="87"/>
                    </a:lnTo>
                    <a:lnTo>
                      <a:pt x="76" y="87"/>
                    </a:lnTo>
                    <a:lnTo>
                      <a:pt x="74" y="85"/>
                    </a:lnTo>
                    <a:lnTo>
                      <a:pt x="72" y="87"/>
                    </a:lnTo>
                    <a:lnTo>
                      <a:pt x="70" y="87"/>
                    </a:lnTo>
                    <a:lnTo>
                      <a:pt x="68" y="87"/>
                    </a:lnTo>
                    <a:lnTo>
                      <a:pt x="64" y="89"/>
                    </a:lnTo>
                    <a:lnTo>
                      <a:pt x="64" y="93"/>
                    </a:lnTo>
                    <a:lnTo>
                      <a:pt x="60" y="91"/>
                    </a:lnTo>
                    <a:lnTo>
                      <a:pt x="58" y="87"/>
                    </a:lnTo>
                    <a:lnTo>
                      <a:pt x="58" y="85"/>
                    </a:lnTo>
                    <a:lnTo>
                      <a:pt x="58" y="83"/>
                    </a:lnTo>
                    <a:lnTo>
                      <a:pt x="56" y="85"/>
                    </a:lnTo>
                    <a:lnTo>
                      <a:pt x="54" y="89"/>
                    </a:lnTo>
                    <a:lnTo>
                      <a:pt x="54" y="87"/>
                    </a:lnTo>
                    <a:lnTo>
                      <a:pt x="52" y="89"/>
                    </a:lnTo>
                    <a:lnTo>
                      <a:pt x="54" y="93"/>
                    </a:lnTo>
                    <a:lnTo>
                      <a:pt x="52" y="95"/>
                    </a:lnTo>
                    <a:lnTo>
                      <a:pt x="50" y="95"/>
                    </a:lnTo>
                    <a:lnTo>
                      <a:pt x="48" y="95"/>
                    </a:lnTo>
                    <a:lnTo>
                      <a:pt x="46" y="93"/>
                    </a:lnTo>
                    <a:lnTo>
                      <a:pt x="46" y="89"/>
                    </a:lnTo>
                    <a:lnTo>
                      <a:pt x="44" y="89"/>
                    </a:lnTo>
                    <a:lnTo>
                      <a:pt x="40" y="89"/>
                    </a:lnTo>
                    <a:lnTo>
                      <a:pt x="38" y="87"/>
                    </a:lnTo>
                    <a:lnTo>
                      <a:pt x="40" y="93"/>
                    </a:lnTo>
                    <a:lnTo>
                      <a:pt x="40" y="95"/>
                    </a:lnTo>
                    <a:lnTo>
                      <a:pt x="38" y="97"/>
                    </a:lnTo>
                    <a:lnTo>
                      <a:pt x="36" y="97"/>
                    </a:lnTo>
                    <a:lnTo>
                      <a:pt x="32" y="95"/>
                    </a:lnTo>
                    <a:lnTo>
                      <a:pt x="30" y="97"/>
                    </a:lnTo>
                    <a:lnTo>
                      <a:pt x="30" y="95"/>
                    </a:lnTo>
                    <a:lnTo>
                      <a:pt x="28" y="93"/>
                    </a:lnTo>
                    <a:lnTo>
                      <a:pt x="26" y="93"/>
                    </a:lnTo>
                    <a:lnTo>
                      <a:pt x="24" y="93"/>
                    </a:lnTo>
                    <a:lnTo>
                      <a:pt x="22" y="93"/>
                    </a:lnTo>
                    <a:lnTo>
                      <a:pt x="20" y="93"/>
                    </a:lnTo>
                    <a:lnTo>
                      <a:pt x="18" y="95"/>
                    </a:lnTo>
                    <a:lnTo>
                      <a:pt x="18" y="97"/>
                    </a:lnTo>
                    <a:lnTo>
                      <a:pt x="16" y="97"/>
                    </a:lnTo>
                    <a:lnTo>
                      <a:pt x="16" y="99"/>
                    </a:lnTo>
                    <a:lnTo>
                      <a:pt x="14" y="99"/>
                    </a:lnTo>
                    <a:lnTo>
                      <a:pt x="12" y="101"/>
                    </a:lnTo>
                    <a:lnTo>
                      <a:pt x="10" y="99"/>
                    </a:lnTo>
                    <a:lnTo>
                      <a:pt x="8" y="99"/>
                    </a:lnTo>
                    <a:lnTo>
                      <a:pt x="8" y="97"/>
                    </a:lnTo>
                    <a:lnTo>
                      <a:pt x="6" y="95"/>
                    </a:lnTo>
                    <a:lnTo>
                      <a:pt x="4" y="95"/>
                    </a:lnTo>
                    <a:lnTo>
                      <a:pt x="2" y="95"/>
                    </a:lnTo>
                    <a:lnTo>
                      <a:pt x="2" y="93"/>
                    </a:lnTo>
                    <a:lnTo>
                      <a:pt x="0" y="91"/>
                    </a:lnTo>
                    <a:lnTo>
                      <a:pt x="0" y="87"/>
                    </a:lnTo>
                    <a:lnTo>
                      <a:pt x="0" y="85"/>
                    </a:lnTo>
                    <a:lnTo>
                      <a:pt x="0" y="81"/>
                    </a:lnTo>
                    <a:lnTo>
                      <a:pt x="0" y="79"/>
                    </a:lnTo>
                    <a:lnTo>
                      <a:pt x="0" y="77"/>
                    </a:lnTo>
                    <a:lnTo>
                      <a:pt x="0" y="75"/>
                    </a:lnTo>
                    <a:lnTo>
                      <a:pt x="0" y="73"/>
                    </a:lnTo>
                    <a:lnTo>
                      <a:pt x="0" y="70"/>
                    </a:lnTo>
                    <a:lnTo>
                      <a:pt x="0" y="68"/>
                    </a:lnTo>
                    <a:lnTo>
                      <a:pt x="0" y="66"/>
                    </a:lnTo>
                    <a:lnTo>
                      <a:pt x="0" y="62"/>
                    </a:lnTo>
                    <a:lnTo>
                      <a:pt x="2" y="62"/>
                    </a:lnTo>
                    <a:lnTo>
                      <a:pt x="2" y="60"/>
                    </a:lnTo>
                    <a:lnTo>
                      <a:pt x="2" y="60"/>
                    </a:lnTo>
                    <a:lnTo>
                      <a:pt x="2" y="58"/>
                    </a:lnTo>
                    <a:lnTo>
                      <a:pt x="4" y="58"/>
                    </a:lnTo>
                    <a:lnTo>
                      <a:pt x="6" y="54"/>
                    </a:lnTo>
                    <a:lnTo>
                      <a:pt x="6" y="52"/>
                    </a:lnTo>
                    <a:lnTo>
                      <a:pt x="8" y="52"/>
                    </a:lnTo>
                    <a:lnTo>
                      <a:pt x="8" y="50"/>
                    </a:lnTo>
                    <a:lnTo>
                      <a:pt x="8" y="48"/>
                    </a:lnTo>
                    <a:lnTo>
                      <a:pt x="10" y="48"/>
                    </a:lnTo>
                    <a:lnTo>
                      <a:pt x="10" y="46"/>
                    </a:lnTo>
                    <a:lnTo>
                      <a:pt x="12" y="44"/>
                    </a:lnTo>
                    <a:lnTo>
                      <a:pt x="14" y="40"/>
                    </a:lnTo>
                    <a:lnTo>
                      <a:pt x="16" y="38"/>
                    </a:lnTo>
                    <a:lnTo>
                      <a:pt x="16" y="36"/>
                    </a:lnTo>
                    <a:lnTo>
                      <a:pt x="16" y="34"/>
                    </a:lnTo>
                    <a:lnTo>
                      <a:pt x="16" y="32"/>
                    </a:lnTo>
                    <a:lnTo>
                      <a:pt x="16" y="30"/>
                    </a:lnTo>
                    <a:lnTo>
                      <a:pt x="14" y="30"/>
                    </a:lnTo>
                    <a:lnTo>
                      <a:pt x="12" y="32"/>
                    </a:lnTo>
                    <a:lnTo>
                      <a:pt x="10" y="32"/>
                    </a:lnTo>
                    <a:lnTo>
                      <a:pt x="8" y="32"/>
                    </a:lnTo>
                    <a:lnTo>
                      <a:pt x="8" y="30"/>
                    </a:lnTo>
                    <a:lnTo>
                      <a:pt x="6" y="30"/>
                    </a:lnTo>
                    <a:lnTo>
                      <a:pt x="4" y="30"/>
                    </a:lnTo>
                    <a:lnTo>
                      <a:pt x="6" y="26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10" y="16"/>
                    </a:lnTo>
                    <a:lnTo>
                      <a:pt x="10" y="14"/>
                    </a:lnTo>
                    <a:lnTo>
                      <a:pt x="12" y="10"/>
                    </a:lnTo>
                    <a:lnTo>
                      <a:pt x="12" y="6"/>
                    </a:lnTo>
                    <a:lnTo>
                      <a:pt x="14" y="2"/>
                    </a:lnTo>
                    <a:lnTo>
                      <a:pt x="14" y="0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20" y="2"/>
                    </a:lnTo>
                    <a:lnTo>
                      <a:pt x="22" y="4"/>
                    </a:lnTo>
                    <a:lnTo>
                      <a:pt x="24" y="4"/>
                    </a:lnTo>
                    <a:lnTo>
                      <a:pt x="26" y="4"/>
                    </a:lnTo>
                    <a:lnTo>
                      <a:pt x="26" y="6"/>
                    </a:lnTo>
                    <a:lnTo>
                      <a:pt x="28" y="6"/>
                    </a:lnTo>
                    <a:lnTo>
                      <a:pt x="30" y="6"/>
                    </a:lnTo>
                    <a:lnTo>
                      <a:pt x="30" y="8"/>
                    </a:lnTo>
                    <a:lnTo>
                      <a:pt x="32" y="8"/>
                    </a:lnTo>
                    <a:lnTo>
                      <a:pt x="34" y="8"/>
                    </a:lnTo>
                    <a:lnTo>
                      <a:pt x="36" y="10"/>
                    </a:lnTo>
                    <a:lnTo>
                      <a:pt x="38" y="10"/>
                    </a:lnTo>
                    <a:lnTo>
                      <a:pt x="40" y="12"/>
                    </a:lnTo>
                    <a:lnTo>
                      <a:pt x="42" y="12"/>
                    </a:lnTo>
                    <a:lnTo>
                      <a:pt x="44" y="12"/>
                    </a:lnTo>
                    <a:lnTo>
                      <a:pt x="44" y="12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  <p:sp>
            <p:nvSpPr>
              <p:cNvPr id="13" name="Freeform 95">
                <a:extLst>
                  <a:ext uri="{FF2B5EF4-FFF2-40B4-BE49-F238E27FC236}">
                    <a16:creationId xmlns:a16="http://schemas.microsoft.com/office/drawing/2014/main" id="{F133225D-6817-8713-B89C-4B6D41B995C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13049" y="4247390"/>
                <a:ext cx="323698" cy="418238"/>
              </a:xfrm>
              <a:custGeom>
                <a:avLst/>
                <a:gdLst>
                  <a:gd name="T0" fmla="*/ 203 w 315"/>
                  <a:gd name="T1" fmla="*/ 323 h 407"/>
                  <a:gd name="T2" fmla="*/ 197 w 315"/>
                  <a:gd name="T3" fmla="*/ 337 h 407"/>
                  <a:gd name="T4" fmla="*/ 187 w 315"/>
                  <a:gd name="T5" fmla="*/ 355 h 407"/>
                  <a:gd name="T6" fmla="*/ 181 w 315"/>
                  <a:gd name="T7" fmla="*/ 347 h 407"/>
                  <a:gd name="T8" fmla="*/ 165 w 315"/>
                  <a:gd name="T9" fmla="*/ 357 h 407"/>
                  <a:gd name="T10" fmla="*/ 152 w 315"/>
                  <a:gd name="T11" fmla="*/ 367 h 407"/>
                  <a:gd name="T12" fmla="*/ 134 w 315"/>
                  <a:gd name="T13" fmla="*/ 387 h 407"/>
                  <a:gd name="T14" fmla="*/ 126 w 315"/>
                  <a:gd name="T15" fmla="*/ 403 h 407"/>
                  <a:gd name="T16" fmla="*/ 112 w 315"/>
                  <a:gd name="T17" fmla="*/ 403 h 407"/>
                  <a:gd name="T18" fmla="*/ 98 w 315"/>
                  <a:gd name="T19" fmla="*/ 399 h 407"/>
                  <a:gd name="T20" fmla="*/ 88 w 315"/>
                  <a:gd name="T21" fmla="*/ 391 h 407"/>
                  <a:gd name="T22" fmla="*/ 80 w 315"/>
                  <a:gd name="T23" fmla="*/ 385 h 407"/>
                  <a:gd name="T24" fmla="*/ 66 w 315"/>
                  <a:gd name="T25" fmla="*/ 389 h 407"/>
                  <a:gd name="T26" fmla="*/ 50 w 315"/>
                  <a:gd name="T27" fmla="*/ 381 h 407"/>
                  <a:gd name="T28" fmla="*/ 48 w 315"/>
                  <a:gd name="T29" fmla="*/ 363 h 407"/>
                  <a:gd name="T30" fmla="*/ 58 w 315"/>
                  <a:gd name="T31" fmla="*/ 333 h 407"/>
                  <a:gd name="T32" fmla="*/ 62 w 315"/>
                  <a:gd name="T33" fmla="*/ 299 h 407"/>
                  <a:gd name="T34" fmla="*/ 68 w 315"/>
                  <a:gd name="T35" fmla="*/ 273 h 407"/>
                  <a:gd name="T36" fmla="*/ 72 w 315"/>
                  <a:gd name="T37" fmla="*/ 245 h 407"/>
                  <a:gd name="T38" fmla="*/ 68 w 315"/>
                  <a:gd name="T39" fmla="*/ 227 h 407"/>
                  <a:gd name="T40" fmla="*/ 70 w 315"/>
                  <a:gd name="T41" fmla="*/ 199 h 407"/>
                  <a:gd name="T42" fmla="*/ 68 w 315"/>
                  <a:gd name="T43" fmla="*/ 179 h 407"/>
                  <a:gd name="T44" fmla="*/ 64 w 315"/>
                  <a:gd name="T45" fmla="*/ 153 h 407"/>
                  <a:gd name="T46" fmla="*/ 52 w 315"/>
                  <a:gd name="T47" fmla="*/ 165 h 407"/>
                  <a:gd name="T48" fmla="*/ 56 w 315"/>
                  <a:gd name="T49" fmla="*/ 149 h 407"/>
                  <a:gd name="T50" fmla="*/ 46 w 315"/>
                  <a:gd name="T51" fmla="*/ 129 h 407"/>
                  <a:gd name="T52" fmla="*/ 32 w 315"/>
                  <a:gd name="T53" fmla="*/ 115 h 407"/>
                  <a:gd name="T54" fmla="*/ 18 w 315"/>
                  <a:gd name="T55" fmla="*/ 109 h 407"/>
                  <a:gd name="T56" fmla="*/ 10 w 315"/>
                  <a:gd name="T57" fmla="*/ 99 h 407"/>
                  <a:gd name="T58" fmla="*/ 18 w 315"/>
                  <a:gd name="T59" fmla="*/ 79 h 407"/>
                  <a:gd name="T60" fmla="*/ 30 w 315"/>
                  <a:gd name="T61" fmla="*/ 65 h 407"/>
                  <a:gd name="T62" fmla="*/ 16 w 315"/>
                  <a:gd name="T63" fmla="*/ 57 h 407"/>
                  <a:gd name="T64" fmla="*/ 2 w 315"/>
                  <a:gd name="T65" fmla="*/ 43 h 407"/>
                  <a:gd name="T66" fmla="*/ 20 w 315"/>
                  <a:gd name="T67" fmla="*/ 35 h 407"/>
                  <a:gd name="T68" fmla="*/ 46 w 315"/>
                  <a:gd name="T69" fmla="*/ 31 h 407"/>
                  <a:gd name="T70" fmla="*/ 68 w 315"/>
                  <a:gd name="T71" fmla="*/ 29 h 407"/>
                  <a:gd name="T72" fmla="*/ 98 w 315"/>
                  <a:gd name="T73" fmla="*/ 24 h 407"/>
                  <a:gd name="T74" fmla="*/ 128 w 315"/>
                  <a:gd name="T75" fmla="*/ 20 h 407"/>
                  <a:gd name="T76" fmla="*/ 161 w 315"/>
                  <a:gd name="T77" fmla="*/ 14 h 407"/>
                  <a:gd name="T78" fmla="*/ 203 w 315"/>
                  <a:gd name="T79" fmla="*/ 8 h 407"/>
                  <a:gd name="T80" fmla="*/ 243 w 315"/>
                  <a:gd name="T81" fmla="*/ 6 h 407"/>
                  <a:gd name="T82" fmla="*/ 275 w 315"/>
                  <a:gd name="T83" fmla="*/ 8 h 407"/>
                  <a:gd name="T84" fmla="*/ 273 w 315"/>
                  <a:gd name="T85" fmla="*/ 43 h 407"/>
                  <a:gd name="T86" fmla="*/ 279 w 315"/>
                  <a:gd name="T87" fmla="*/ 71 h 407"/>
                  <a:gd name="T88" fmla="*/ 307 w 315"/>
                  <a:gd name="T89" fmla="*/ 119 h 407"/>
                  <a:gd name="T90" fmla="*/ 305 w 315"/>
                  <a:gd name="T91" fmla="*/ 135 h 407"/>
                  <a:gd name="T92" fmla="*/ 291 w 315"/>
                  <a:gd name="T93" fmla="*/ 145 h 407"/>
                  <a:gd name="T94" fmla="*/ 259 w 315"/>
                  <a:gd name="T95" fmla="*/ 163 h 407"/>
                  <a:gd name="T96" fmla="*/ 235 w 315"/>
                  <a:gd name="T97" fmla="*/ 179 h 407"/>
                  <a:gd name="T98" fmla="*/ 215 w 315"/>
                  <a:gd name="T99" fmla="*/ 191 h 407"/>
                  <a:gd name="T100" fmla="*/ 197 w 315"/>
                  <a:gd name="T101" fmla="*/ 201 h 407"/>
                  <a:gd name="T102" fmla="*/ 171 w 315"/>
                  <a:gd name="T103" fmla="*/ 217 h 407"/>
                  <a:gd name="T104" fmla="*/ 165 w 315"/>
                  <a:gd name="T105" fmla="*/ 233 h 407"/>
                  <a:gd name="T106" fmla="*/ 181 w 315"/>
                  <a:gd name="T107" fmla="*/ 257 h 407"/>
                  <a:gd name="T108" fmla="*/ 191 w 315"/>
                  <a:gd name="T109" fmla="*/ 275 h 407"/>
                  <a:gd name="T110" fmla="*/ 203 w 315"/>
                  <a:gd name="T111" fmla="*/ 291 h 407"/>
                  <a:gd name="T112" fmla="*/ 205 w 315"/>
                  <a:gd name="T113" fmla="*/ 305 h 407"/>
                  <a:gd name="T114" fmla="*/ 201 w 315"/>
                  <a:gd name="T115" fmla="*/ 323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15" h="407">
                    <a:moveTo>
                      <a:pt x="134" y="407"/>
                    </a:moveTo>
                    <a:lnTo>
                      <a:pt x="132" y="407"/>
                    </a:lnTo>
                    <a:lnTo>
                      <a:pt x="130" y="407"/>
                    </a:lnTo>
                    <a:lnTo>
                      <a:pt x="132" y="405"/>
                    </a:lnTo>
                    <a:lnTo>
                      <a:pt x="132" y="401"/>
                    </a:lnTo>
                    <a:lnTo>
                      <a:pt x="134" y="403"/>
                    </a:lnTo>
                    <a:lnTo>
                      <a:pt x="134" y="407"/>
                    </a:lnTo>
                    <a:close/>
                    <a:moveTo>
                      <a:pt x="205" y="329"/>
                    </a:moveTo>
                    <a:lnTo>
                      <a:pt x="203" y="327"/>
                    </a:lnTo>
                    <a:lnTo>
                      <a:pt x="203" y="323"/>
                    </a:lnTo>
                    <a:lnTo>
                      <a:pt x="205" y="323"/>
                    </a:lnTo>
                    <a:lnTo>
                      <a:pt x="205" y="325"/>
                    </a:lnTo>
                    <a:lnTo>
                      <a:pt x="205" y="327"/>
                    </a:lnTo>
                    <a:lnTo>
                      <a:pt x="205" y="329"/>
                    </a:lnTo>
                    <a:close/>
                    <a:moveTo>
                      <a:pt x="205" y="329"/>
                    </a:moveTo>
                    <a:lnTo>
                      <a:pt x="205" y="335"/>
                    </a:lnTo>
                    <a:lnTo>
                      <a:pt x="203" y="337"/>
                    </a:lnTo>
                    <a:lnTo>
                      <a:pt x="201" y="337"/>
                    </a:lnTo>
                    <a:lnTo>
                      <a:pt x="199" y="337"/>
                    </a:lnTo>
                    <a:lnTo>
                      <a:pt x="197" y="337"/>
                    </a:lnTo>
                    <a:lnTo>
                      <a:pt x="195" y="339"/>
                    </a:lnTo>
                    <a:lnTo>
                      <a:pt x="193" y="339"/>
                    </a:lnTo>
                    <a:lnTo>
                      <a:pt x="191" y="341"/>
                    </a:lnTo>
                    <a:lnTo>
                      <a:pt x="191" y="343"/>
                    </a:lnTo>
                    <a:lnTo>
                      <a:pt x="191" y="343"/>
                    </a:lnTo>
                    <a:lnTo>
                      <a:pt x="189" y="345"/>
                    </a:lnTo>
                    <a:lnTo>
                      <a:pt x="189" y="347"/>
                    </a:lnTo>
                    <a:lnTo>
                      <a:pt x="189" y="349"/>
                    </a:lnTo>
                    <a:lnTo>
                      <a:pt x="187" y="351"/>
                    </a:lnTo>
                    <a:lnTo>
                      <a:pt x="187" y="355"/>
                    </a:lnTo>
                    <a:lnTo>
                      <a:pt x="185" y="353"/>
                    </a:lnTo>
                    <a:lnTo>
                      <a:pt x="183" y="355"/>
                    </a:lnTo>
                    <a:lnTo>
                      <a:pt x="181" y="355"/>
                    </a:lnTo>
                    <a:lnTo>
                      <a:pt x="179" y="357"/>
                    </a:lnTo>
                    <a:lnTo>
                      <a:pt x="181" y="355"/>
                    </a:lnTo>
                    <a:lnTo>
                      <a:pt x="183" y="347"/>
                    </a:lnTo>
                    <a:lnTo>
                      <a:pt x="183" y="345"/>
                    </a:lnTo>
                    <a:lnTo>
                      <a:pt x="183" y="343"/>
                    </a:lnTo>
                    <a:lnTo>
                      <a:pt x="183" y="345"/>
                    </a:lnTo>
                    <a:lnTo>
                      <a:pt x="181" y="347"/>
                    </a:lnTo>
                    <a:lnTo>
                      <a:pt x="179" y="347"/>
                    </a:lnTo>
                    <a:lnTo>
                      <a:pt x="177" y="351"/>
                    </a:lnTo>
                    <a:lnTo>
                      <a:pt x="175" y="351"/>
                    </a:lnTo>
                    <a:lnTo>
                      <a:pt x="175" y="353"/>
                    </a:lnTo>
                    <a:lnTo>
                      <a:pt x="173" y="353"/>
                    </a:lnTo>
                    <a:lnTo>
                      <a:pt x="171" y="353"/>
                    </a:lnTo>
                    <a:lnTo>
                      <a:pt x="169" y="355"/>
                    </a:lnTo>
                    <a:lnTo>
                      <a:pt x="169" y="353"/>
                    </a:lnTo>
                    <a:lnTo>
                      <a:pt x="169" y="355"/>
                    </a:lnTo>
                    <a:lnTo>
                      <a:pt x="165" y="357"/>
                    </a:lnTo>
                    <a:lnTo>
                      <a:pt x="165" y="359"/>
                    </a:lnTo>
                    <a:lnTo>
                      <a:pt x="163" y="361"/>
                    </a:lnTo>
                    <a:lnTo>
                      <a:pt x="163" y="363"/>
                    </a:lnTo>
                    <a:lnTo>
                      <a:pt x="161" y="365"/>
                    </a:lnTo>
                    <a:lnTo>
                      <a:pt x="161" y="367"/>
                    </a:lnTo>
                    <a:lnTo>
                      <a:pt x="159" y="369"/>
                    </a:lnTo>
                    <a:lnTo>
                      <a:pt x="156" y="369"/>
                    </a:lnTo>
                    <a:lnTo>
                      <a:pt x="156" y="371"/>
                    </a:lnTo>
                    <a:lnTo>
                      <a:pt x="154" y="369"/>
                    </a:lnTo>
                    <a:lnTo>
                      <a:pt x="152" y="367"/>
                    </a:lnTo>
                    <a:lnTo>
                      <a:pt x="152" y="369"/>
                    </a:lnTo>
                    <a:lnTo>
                      <a:pt x="150" y="369"/>
                    </a:lnTo>
                    <a:lnTo>
                      <a:pt x="150" y="371"/>
                    </a:lnTo>
                    <a:lnTo>
                      <a:pt x="150" y="373"/>
                    </a:lnTo>
                    <a:lnTo>
                      <a:pt x="150" y="377"/>
                    </a:lnTo>
                    <a:lnTo>
                      <a:pt x="140" y="387"/>
                    </a:lnTo>
                    <a:lnTo>
                      <a:pt x="138" y="385"/>
                    </a:lnTo>
                    <a:lnTo>
                      <a:pt x="136" y="381"/>
                    </a:lnTo>
                    <a:lnTo>
                      <a:pt x="132" y="383"/>
                    </a:lnTo>
                    <a:lnTo>
                      <a:pt x="134" y="387"/>
                    </a:lnTo>
                    <a:lnTo>
                      <a:pt x="136" y="389"/>
                    </a:lnTo>
                    <a:lnTo>
                      <a:pt x="136" y="391"/>
                    </a:lnTo>
                    <a:lnTo>
                      <a:pt x="136" y="391"/>
                    </a:lnTo>
                    <a:lnTo>
                      <a:pt x="136" y="393"/>
                    </a:lnTo>
                    <a:lnTo>
                      <a:pt x="132" y="395"/>
                    </a:lnTo>
                    <a:lnTo>
                      <a:pt x="132" y="397"/>
                    </a:lnTo>
                    <a:lnTo>
                      <a:pt x="130" y="397"/>
                    </a:lnTo>
                    <a:lnTo>
                      <a:pt x="128" y="399"/>
                    </a:lnTo>
                    <a:lnTo>
                      <a:pt x="126" y="401"/>
                    </a:lnTo>
                    <a:lnTo>
                      <a:pt x="126" y="403"/>
                    </a:lnTo>
                    <a:lnTo>
                      <a:pt x="124" y="405"/>
                    </a:lnTo>
                    <a:lnTo>
                      <a:pt x="122" y="405"/>
                    </a:lnTo>
                    <a:lnTo>
                      <a:pt x="122" y="403"/>
                    </a:lnTo>
                    <a:lnTo>
                      <a:pt x="120" y="403"/>
                    </a:lnTo>
                    <a:lnTo>
                      <a:pt x="120" y="405"/>
                    </a:lnTo>
                    <a:lnTo>
                      <a:pt x="118" y="405"/>
                    </a:lnTo>
                    <a:lnTo>
                      <a:pt x="116" y="405"/>
                    </a:lnTo>
                    <a:lnTo>
                      <a:pt x="114" y="405"/>
                    </a:lnTo>
                    <a:lnTo>
                      <a:pt x="114" y="403"/>
                    </a:lnTo>
                    <a:lnTo>
                      <a:pt x="112" y="403"/>
                    </a:lnTo>
                    <a:lnTo>
                      <a:pt x="110" y="403"/>
                    </a:lnTo>
                    <a:lnTo>
                      <a:pt x="108" y="403"/>
                    </a:lnTo>
                    <a:lnTo>
                      <a:pt x="108" y="401"/>
                    </a:lnTo>
                    <a:lnTo>
                      <a:pt x="108" y="401"/>
                    </a:lnTo>
                    <a:lnTo>
                      <a:pt x="106" y="401"/>
                    </a:lnTo>
                    <a:lnTo>
                      <a:pt x="104" y="401"/>
                    </a:lnTo>
                    <a:lnTo>
                      <a:pt x="104" y="399"/>
                    </a:lnTo>
                    <a:lnTo>
                      <a:pt x="102" y="399"/>
                    </a:lnTo>
                    <a:lnTo>
                      <a:pt x="100" y="399"/>
                    </a:lnTo>
                    <a:lnTo>
                      <a:pt x="98" y="399"/>
                    </a:lnTo>
                    <a:lnTo>
                      <a:pt x="96" y="399"/>
                    </a:lnTo>
                    <a:lnTo>
                      <a:pt x="96" y="397"/>
                    </a:lnTo>
                    <a:lnTo>
                      <a:pt x="94" y="397"/>
                    </a:lnTo>
                    <a:lnTo>
                      <a:pt x="92" y="397"/>
                    </a:lnTo>
                    <a:lnTo>
                      <a:pt x="90" y="397"/>
                    </a:lnTo>
                    <a:lnTo>
                      <a:pt x="90" y="395"/>
                    </a:lnTo>
                    <a:lnTo>
                      <a:pt x="88" y="393"/>
                    </a:lnTo>
                    <a:lnTo>
                      <a:pt x="90" y="391"/>
                    </a:lnTo>
                    <a:lnTo>
                      <a:pt x="88" y="391"/>
                    </a:lnTo>
                    <a:lnTo>
                      <a:pt x="88" y="391"/>
                    </a:lnTo>
                    <a:lnTo>
                      <a:pt x="88" y="389"/>
                    </a:lnTo>
                    <a:lnTo>
                      <a:pt x="86" y="389"/>
                    </a:lnTo>
                    <a:lnTo>
                      <a:pt x="84" y="387"/>
                    </a:lnTo>
                    <a:lnTo>
                      <a:pt x="82" y="387"/>
                    </a:lnTo>
                    <a:lnTo>
                      <a:pt x="80" y="387"/>
                    </a:lnTo>
                    <a:lnTo>
                      <a:pt x="80" y="385"/>
                    </a:lnTo>
                    <a:lnTo>
                      <a:pt x="82" y="383"/>
                    </a:lnTo>
                    <a:lnTo>
                      <a:pt x="80" y="385"/>
                    </a:lnTo>
                    <a:lnTo>
                      <a:pt x="78" y="385"/>
                    </a:lnTo>
                    <a:lnTo>
                      <a:pt x="80" y="385"/>
                    </a:lnTo>
                    <a:lnTo>
                      <a:pt x="80" y="387"/>
                    </a:lnTo>
                    <a:lnTo>
                      <a:pt x="78" y="387"/>
                    </a:lnTo>
                    <a:lnTo>
                      <a:pt x="78" y="389"/>
                    </a:lnTo>
                    <a:lnTo>
                      <a:pt x="76" y="391"/>
                    </a:lnTo>
                    <a:lnTo>
                      <a:pt x="76" y="391"/>
                    </a:lnTo>
                    <a:lnTo>
                      <a:pt x="74" y="391"/>
                    </a:lnTo>
                    <a:lnTo>
                      <a:pt x="72" y="391"/>
                    </a:lnTo>
                    <a:lnTo>
                      <a:pt x="70" y="391"/>
                    </a:lnTo>
                    <a:lnTo>
                      <a:pt x="68" y="389"/>
                    </a:lnTo>
                    <a:lnTo>
                      <a:pt x="66" y="389"/>
                    </a:lnTo>
                    <a:lnTo>
                      <a:pt x="64" y="387"/>
                    </a:lnTo>
                    <a:lnTo>
                      <a:pt x="62" y="387"/>
                    </a:lnTo>
                    <a:lnTo>
                      <a:pt x="60" y="387"/>
                    </a:lnTo>
                    <a:lnTo>
                      <a:pt x="60" y="385"/>
                    </a:lnTo>
                    <a:lnTo>
                      <a:pt x="58" y="385"/>
                    </a:lnTo>
                    <a:lnTo>
                      <a:pt x="56" y="385"/>
                    </a:lnTo>
                    <a:lnTo>
                      <a:pt x="56" y="383"/>
                    </a:lnTo>
                    <a:lnTo>
                      <a:pt x="54" y="383"/>
                    </a:lnTo>
                    <a:lnTo>
                      <a:pt x="52" y="383"/>
                    </a:lnTo>
                    <a:lnTo>
                      <a:pt x="50" y="381"/>
                    </a:lnTo>
                    <a:lnTo>
                      <a:pt x="48" y="381"/>
                    </a:lnTo>
                    <a:lnTo>
                      <a:pt x="46" y="381"/>
                    </a:lnTo>
                    <a:lnTo>
                      <a:pt x="44" y="379"/>
                    </a:lnTo>
                    <a:lnTo>
                      <a:pt x="44" y="377"/>
                    </a:lnTo>
                    <a:lnTo>
                      <a:pt x="46" y="375"/>
                    </a:lnTo>
                    <a:lnTo>
                      <a:pt x="46" y="371"/>
                    </a:lnTo>
                    <a:lnTo>
                      <a:pt x="46" y="369"/>
                    </a:lnTo>
                    <a:lnTo>
                      <a:pt x="48" y="367"/>
                    </a:lnTo>
                    <a:lnTo>
                      <a:pt x="48" y="365"/>
                    </a:lnTo>
                    <a:lnTo>
                      <a:pt x="48" y="363"/>
                    </a:lnTo>
                    <a:lnTo>
                      <a:pt x="48" y="361"/>
                    </a:lnTo>
                    <a:lnTo>
                      <a:pt x="50" y="359"/>
                    </a:lnTo>
                    <a:lnTo>
                      <a:pt x="50" y="357"/>
                    </a:lnTo>
                    <a:lnTo>
                      <a:pt x="50" y="351"/>
                    </a:lnTo>
                    <a:lnTo>
                      <a:pt x="52" y="349"/>
                    </a:lnTo>
                    <a:lnTo>
                      <a:pt x="52" y="345"/>
                    </a:lnTo>
                    <a:lnTo>
                      <a:pt x="54" y="343"/>
                    </a:lnTo>
                    <a:lnTo>
                      <a:pt x="56" y="341"/>
                    </a:lnTo>
                    <a:lnTo>
                      <a:pt x="56" y="337"/>
                    </a:lnTo>
                    <a:lnTo>
                      <a:pt x="58" y="333"/>
                    </a:lnTo>
                    <a:lnTo>
                      <a:pt x="58" y="331"/>
                    </a:lnTo>
                    <a:lnTo>
                      <a:pt x="58" y="329"/>
                    </a:lnTo>
                    <a:lnTo>
                      <a:pt x="60" y="319"/>
                    </a:lnTo>
                    <a:lnTo>
                      <a:pt x="60" y="317"/>
                    </a:lnTo>
                    <a:lnTo>
                      <a:pt x="60" y="315"/>
                    </a:lnTo>
                    <a:lnTo>
                      <a:pt x="60" y="311"/>
                    </a:lnTo>
                    <a:lnTo>
                      <a:pt x="60" y="309"/>
                    </a:lnTo>
                    <a:lnTo>
                      <a:pt x="60" y="305"/>
                    </a:lnTo>
                    <a:lnTo>
                      <a:pt x="60" y="303"/>
                    </a:lnTo>
                    <a:lnTo>
                      <a:pt x="62" y="299"/>
                    </a:lnTo>
                    <a:lnTo>
                      <a:pt x="62" y="297"/>
                    </a:lnTo>
                    <a:lnTo>
                      <a:pt x="62" y="295"/>
                    </a:lnTo>
                    <a:lnTo>
                      <a:pt x="62" y="293"/>
                    </a:lnTo>
                    <a:lnTo>
                      <a:pt x="64" y="289"/>
                    </a:lnTo>
                    <a:lnTo>
                      <a:pt x="64" y="287"/>
                    </a:lnTo>
                    <a:lnTo>
                      <a:pt x="64" y="285"/>
                    </a:lnTo>
                    <a:lnTo>
                      <a:pt x="64" y="281"/>
                    </a:lnTo>
                    <a:lnTo>
                      <a:pt x="64" y="279"/>
                    </a:lnTo>
                    <a:lnTo>
                      <a:pt x="66" y="273"/>
                    </a:lnTo>
                    <a:lnTo>
                      <a:pt x="68" y="273"/>
                    </a:lnTo>
                    <a:lnTo>
                      <a:pt x="68" y="269"/>
                    </a:lnTo>
                    <a:lnTo>
                      <a:pt x="68" y="267"/>
                    </a:lnTo>
                    <a:lnTo>
                      <a:pt x="68" y="261"/>
                    </a:lnTo>
                    <a:lnTo>
                      <a:pt x="68" y="259"/>
                    </a:lnTo>
                    <a:lnTo>
                      <a:pt x="70" y="257"/>
                    </a:lnTo>
                    <a:lnTo>
                      <a:pt x="70" y="255"/>
                    </a:lnTo>
                    <a:lnTo>
                      <a:pt x="70" y="253"/>
                    </a:lnTo>
                    <a:lnTo>
                      <a:pt x="70" y="251"/>
                    </a:lnTo>
                    <a:lnTo>
                      <a:pt x="70" y="247"/>
                    </a:lnTo>
                    <a:lnTo>
                      <a:pt x="72" y="245"/>
                    </a:lnTo>
                    <a:lnTo>
                      <a:pt x="70" y="245"/>
                    </a:lnTo>
                    <a:lnTo>
                      <a:pt x="70" y="241"/>
                    </a:lnTo>
                    <a:lnTo>
                      <a:pt x="68" y="241"/>
                    </a:lnTo>
                    <a:lnTo>
                      <a:pt x="66" y="237"/>
                    </a:lnTo>
                    <a:lnTo>
                      <a:pt x="66" y="235"/>
                    </a:lnTo>
                    <a:lnTo>
                      <a:pt x="68" y="235"/>
                    </a:lnTo>
                    <a:lnTo>
                      <a:pt x="68" y="233"/>
                    </a:lnTo>
                    <a:lnTo>
                      <a:pt x="68" y="231"/>
                    </a:lnTo>
                    <a:lnTo>
                      <a:pt x="68" y="229"/>
                    </a:lnTo>
                    <a:lnTo>
                      <a:pt x="68" y="227"/>
                    </a:lnTo>
                    <a:lnTo>
                      <a:pt x="68" y="223"/>
                    </a:lnTo>
                    <a:lnTo>
                      <a:pt x="70" y="219"/>
                    </a:lnTo>
                    <a:lnTo>
                      <a:pt x="68" y="215"/>
                    </a:lnTo>
                    <a:lnTo>
                      <a:pt x="68" y="213"/>
                    </a:lnTo>
                    <a:lnTo>
                      <a:pt x="68" y="211"/>
                    </a:lnTo>
                    <a:lnTo>
                      <a:pt x="68" y="209"/>
                    </a:lnTo>
                    <a:lnTo>
                      <a:pt x="68" y="207"/>
                    </a:lnTo>
                    <a:lnTo>
                      <a:pt x="70" y="203"/>
                    </a:lnTo>
                    <a:lnTo>
                      <a:pt x="70" y="201"/>
                    </a:lnTo>
                    <a:lnTo>
                      <a:pt x="70" y="199"/>
                    </a:lnTo>
                    <a:lnTo>
                      <a:pt x="70" y="199"/>
                    </a:lnTo>
                    <a:lnTo>
                      <a:pt x="70" y="197"/>
                    </a:lnTo>
                    <a:lnTo>
                      <a:pt x="70" y="195"/>
                    </a:lnTo>
                    <a:lnTo>
                      <a:pt x="70" y="193"/>
                    </a:lnTo>
                    <a:lnTo>
                      <a:pt x="70" y="191"/>
                    </a:lnTo>
                    <a:lnTo>
                      <a:pt x="70" y="187"/>
                    </a:lnTo>
                    <a:lnTo>
                      <a:pt x="68" y="185"/>
                    </a:lnTo>
                    <a:lnTo>
                      <a:pt x="68" y="183"/>
                    </a:lnTo>
                    <a:lnTo>
                      <a:pt x="68" y="181"/>
                    </a:lnTo>
                    <a:lnTo>
                      <a:pt x="68" y="179"/>
                    </a:lnTo>
                    <a:lnTo>
                      <a:pt x="68" y="177"/>
                    </a:lnTo>
                    <a:lnTo>
                      <a:pt x="68" y="173"/>
                    </a:lnTo>
                    <a:lnTo>
                      <a:pt x="68" y="167"/>
                    </a:lnTo>
                    <a:lnTo>
                      <a:pt x="66" y="167"/>
                    </a:lnTo>
                    <a:lnTo>
                      <a:pt x="66" y="165"/>
                    </a:lnTo>
                    <a:lnTo>
                      <a:pt x="66" y="163"/>
                    </a:lnTo>
                    <a:lnTo>
                      <a:pt x="64" y="159"/>
                    </a:lnTo>
                    <a:lnTo>
                      <a:pt x="64" y="157"/>
                    </a:lnTo>
                    <a:lnTo>
                      <a:pt x="64" y="155"/>
                    </a:lnTo>
                    <a:lnTo>
                      <a:pt x="64" y="153"/>
                    </a:lnTo>
                    <a:lnTo>
                      <a:pt x="64" y="151"/>
                    </a:lnTo>
                    <a:lnTo>
                      <a:pt x="62" y="151"/>
                    </a:lnTo>
                    <a:lnTo>
                      <a:pt x="60" y="153"/>
                    </a:lnTo>
                    <a:lnTo>
                      <a:pt x="60" y="155"/>
                    </a:lnTo>
                    <a:lnTo>
                      <a:pt x="58" y="157"/>
                    </a:lnTo>
                    <a:lnTo>
                      <a:pt x="56" y="159"/>
                    </a:lnTo>
                    <a:lnTo>
                      <a:pt x="54" y="161"/>
                    </a:lnTo>
                    <a:lnTo>
                      <a:pt x="52" y="163"/>
                    </a:lnTo>
                    <a:lnTo>
                      <a:pt x="52" y="167"/>
                    </a:lnTo>
                    <a:lnTo>
                      <a:pt x="52" y="165"/>
                    </a:lnTo>
                    <a:lnTo>
                      <a:pt x="52" y="163"/>
                    </a:lnTo>
                    <a:lnTo>
                      <a:pt x="52" y="161"/>
                    </a:lnTo>
                    <a:lnTo>
                      <a:pt x="52" y="159"/>
                    </a:lnTo>
                    <a:lnTo>
                      <a:pt x="52" y="157"/>
                    </a:lnTo>
                    <a:lnTo>
                      <a:pt x="50" y="155"/>
                    </a:lnTo>
                    <a:lnTo>
                      <a:pt x="50" y="153"/>
                    </a:lnTo>
                    <a:lnTo>
                      <a:pt x="50" y="151"/>
                    </a:lnTo>
                    <a:lnTo>
                      <a:pt x="52" y="151"/>
                    </a:lnTo>
                    <a:lnTo>
                      <a:pt x="56" y="151"/>
                    </a:lnTo>
                    <a:lnTo>
                      <a:pt x="56" y="149"/>
                    </a:lnTo>
                    <a:lnTo>
                      <a:pt x="58" y="147"/>
                    </a:lnTo>
                    <a:lnTo>
                      <a:pt x="58" y="145"/>
                    </a:lnTo>
                    <a:lnTo>
                      <a:pt x="58" y="141"/>
                    </a:lnTo>
                    <a:lnTo>
                      <a:pt x="56" y="139"/>
                    </a:lnTo>
                    <a:lnTo>
                      <a:pt x="56" y="137"/>
                    </a:lnTo>
                    <a:lnTo>
                      <a:pt x="54" y="135"/>
                    </a:lnTo>
                    <a:lnTo>
                      <a:pt x="52" y="135"/>
                    </a:lnTo>
                    <a:lnTo>
                      <a:pt x="50" y="133"/>
                    </a:lnTo>
                    <a:lnTo>
                      <a:pt x="48" y="131"/>
                    </a:lnTo>
                    <a:lnTo>
                      <a:pt x="46" y="129"/>
                    </a:lnTo>
                    <a:lnTo>
                      <a:pt x="44" y="127"/>
                    </a:lnTo>
                    <a:lnTo>
                      <a:pt x="42" y="125"/>
                    </a:lnTo>
                    <a:lnTo>
                      <a:pt x="40" y="123"/>
                    </a:lnTo>
                    <a:lnTo>
                      <a:pt x="38" y="121"/>
                    </a:lnTo>
                    <a:lnTo>
                      <a:pt x="36" y="119"/>
                    </a:lnTo>
                    <a:lnTo>
                      <a:pt x="36" y="117"/>
                    </a:lnTo>
                    <a:lnTo>
                      <a:pt x="34" y="119"/>
                    </a:lnTo>
                    <a:lnTo>
                      <a:pt x="34" y="117"/>
                    </a:lnTo>
                    <a:lnTo>
                      <a:pt x="34" y="115"/>
                    </a:lnTo>
                    <a:lnTo>
                      <a:pt x="32" y="115"/>
                    </a:lnTo>
                    <a:lnTo>
                      <a:pt x="32" y="113"/>
                    </a:lnTo>
                    <a:lnTo>
                      <a:pt x="30" y="111"/>
                    </a:lnTo>
                    <a:lnTo>
                      <a:pt x="28" y="111"/>
                    </a:lnTo>
                    <a:lnTo>
                      <a:pt x="26" y="113"/>
                    </a:lnTo>
                    <a:lnTo>
                      <a:pt x="26" y="111"/>
                    </a:lnTo>
                    <a:lnTo>
                      <a:pt x="24" y="111"/>
                    </a:lnTo>
                    <a:lnTo>
                      <a:pt x="22" y="111"/>
                    </a:lnTo>
                    <a:lnTo>
                      <a:pt x="22" y="109"/>
                    </a:lnTo>
                    <a:lnTo>
                      <a:pt x="20" y="109"/>
                    </a:lnTo>
                    <a:lnTo>
                      <a:pt x="18" y="109"/>
                    </a:lnTo>
                    <a:lnTo>
                      <a:pt x="18" y="107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6" y="103"/>
                    </a:lnTo>
                    <a:lnTo>
                      <a:pt x="16" y="103"/>
                    </a:lnTo>
                    <a:lnTo>
                      <a:pt x="16" y="101"/>
                    </a:lnTo>
                    <a:lnTo>
                      <a:pt x="12" y="99"/>
                    </a:lnTo>
                    <a:lnTo>
                      <a:pt x="12" y="101"/>
                    </a:lnTo>
                    <a:lnTo>
                      <a:pt x="12" y="101"/>
                    </a:lnTo>
                    <a:lnTo>
                      <a:pt x="10" y="99"/>
                    </a:lnTo>
                    <a:lnTo>
                      <a:pt x="10" y="97"/>
                    </a:lnTo>
                    <a:lnTo>
                      <a:pt x="10" y="95"/>
                    </a:lnTo>
                    <a:lnTo>
                      <a:pt x="10" y="93"/>
                    </a:lnTo>
                    <a:lnTo>
                      <a:pt x="10" y="91"/>
                    </a:lnTo>
                    <a:lnTo>
                      <a:pt x="12" y="87"/>
                    </a:lnTo>
                    <a:lnTo>
                      <a:pt x="12" y="87"/>
                    </a:lnTo>
                    <a:lnTo>
                      <a:pt x="14" y="85"/>
                    </a:lnTo>
                    <a:lnTo>
                      <a:pt x="14" y="83"/>
                    </a:lnTo>
                    <a:lnTo>
                      <a:pt x="16" y="81"/>
                    </a:lnTo>
                    <a:lnTo>
                      <a:pt x="18" y="79"/>
                    </a:lnTo>
                    <a:lnTo>
                      <a:pt x="20" y="77"/>
                    </a:lnTo>
                    <a:lnTo>
                      <a:pt x="22" y="79"/>
                    </a:lnTo>
                    <a:lnTo>
                      <a:pt x="22" y="77"/>
                    </a:lnTo>
                    <a:lnTo>
                      <a:pt x="22" y="75"/>
                    </a:lnTo>
                    <a:lnTo>
                      <a:pt x="24" y="75"/>
                    </a:lnTo>
                    <a:lnTo>
                      <a:pt x="26" y="73"/>
                    </a:lnTo>
                    <a:lnTo>
                      <a:pt x="26" y="71"/>
                    </a:lnTo>
                    <a:lnTo>
                      <a:pt x="28" y="69"/>
                    </a:lnTo>
                    <a:lnTo>
                      <a:pt x="30" y="69"/>
                    </a:lnTo>
                    <a:lnTo>
                      <a:pt x="30" y="65"/>
                    </a:lnTo>
                    <a:lnTo>
                      <a:pt x="28" y="63"/>
                    </a:lnTo>
                    <a:lnTo>
                      <a:pt x="26" y="61"/>
                    </a:lnTo>
                    <a:lnTo>
                      <a:pt x="28" y="59"/>
                    </a:lnTo>
                    <a:lnTo>
                      <a:pt x="26" y="59"/>
                    </a:lnTo>
                    <a:lnTo>
                      <a:pt x="24" y="57"/>
                    </a:lnTo>
                    <a:lnTo>
                      <a:pt x="22" y="57"/>
                    </a:lnTo>
                    <a:lnTo>
                      <a:pt x="22" y="59"/>
                    </a:lnTo>
                    <a:lnTo>
                      <a:pt x="20" y="59"/>
                    </a:lnTo>
                    <a:lnTo>
                      <a:pt x="18" y="59"/>
                    </a:lnTo>
                    <a:lnTo>
                      <a:pt x="16" y="57"/>
                    </a:lnTo>
                    <a:lnTo>
                      <a:pt x="14" y="55"/>
                    </a:lnTo>
                    <a:lnTo>
                      <a:pt x="12" y="55"/>
                    </a:lnTo>
                    <a:lnTo>
                      <a:pt x="12" y="55"/>
                    </a:lnTo>
                    <a:lnTo>
                      <a:pt x="10" y="53"/>
                    </a:lnTo>
                    <a:lnTo>
                      <a:pt x="8" y="51"/>
                    </a:lnTo>
                    <a:lnTo>
                      <a:pt x="6" y="49"/>
                    </a:lnTo>
                    <a:lnTo>
                      <a:pt x="4" y="47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2" y="43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2" y="39"/>
                    </a:lnTo>
                    <a:lnTo>
                      <a:pt x="4" y="39"/>
                    </a:lnTo>
                    <a:lnTo>
                      <a:pt x="4" y="37"/>
                    </a:lnTo>
                    <a:lnTo>
                      <a:pt x="6" y="37"/>
                    </a:lnTo>
                    <a:lnTo>
                      <a:pt x="12" y="37"/>
                    </a:lnTo>
                    <a:lnTo>
                      <a:pt x="12" y="37"/>
                    </a:lnTo>
                    <a:lnTo>
                      <a:pt x="16" y="35"/>
                    </a:lnTo>
                    <a:lnTo>
                      <a:pt x="20" y="35"/>
                    </a:lnTo>
                    <a:lnTo>
                      <a:pt x="30" y="35"/>
                    </a:lnTo>
                    <a:lnTo>
                      <a:pt x="32" y="33"/>
                    </a:lnTo>
                    <a:lnTo>
                      <a:pt x="34" y="33"/>
                    </a:lnTo>
                    <a:lnTo>
                      <a:pt x="36" y="33"/>
                    </a:lnTo>
                    <a:lnTo>
                      <a:pt x="38" y="33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4" y="33"/>
                    </a:lnTo>
                    <a:lnTo>
                      <a:pt x="46" y="33"/>
                    </a:lnTo>
                    <a:lnTo>
                      <a:pt x="46" y="31"/>
                    </a:lnTo>
                    <a:lnTo>
                      <a:pt x="48" y="31"/>
                    </a:lnTo>
                    <a:lnTo>
                      <a:pt x="50" y="31"/>
                    </a:lnTo>
                    <a:lnTo>
                      <a:pt x="56" y="31"/>
                    </a:lnTo>
                    <a:lnTo>
                      <a:pt x="58" y="31"/>
                    </a:lnTo>
                    <a:lnTo>
                      <a:pt x="60" y="31"/>
                    </a:lnTo>
                    <a:lnTo>
                      <a:pt x="60" y="29"/>
                    </a:lnTo>
                    <a:lnTo>
                      <a:pt x="62" y="29"/>
                    </a:lnTo>
                    <a:lnTo>
                      <a:pt x="64" y="29"/>
                    </a:lnTo>
                    <a:lnTo>
                      <a:pt x="66" y="29"/>
                    </a:lnTo>
                    <a:lnTo>
                      <a:pt x="68" y="29"/>
                    </a:lnTo>
                    <a:lnTo>
                      <a:pt x="72" y="26"/>
                    </a:lnTo>
                    <a:lnTo>
                      <a:pt x="74" y="26"/>
                    </a:lnTo>
                    <a:lnTo>
                      <a:pt x="78" y="26"/>
                    </a:lnTo>
                    <a:lnTo>
                      <a:pt x="86" y="26"/>
                    </a:lnTo>
                    <a:lnTo>
                      <a:pt x="88" y="24"/>
                    </a:lnTo>
                    <a:lnTo>
                      <a:pt x="90" y="24"/>
                    </a:lnTo>
                    <a:lnTo>
                      <a:pt x="92" y="24"/>
                    </a:lnTo>
                    <a:lnTo>
                      <a:pt x="94" y="24"/>
                    </a:lnTo>
                    <a:lnTo>
                      <a:pt x="96" y="24"/>
                    </a:lnTo>
                    <a:lnTo>
                      <a:pt x="98" y="24"/>
                    </a:lnTo>
                    <a:lnTo>
                      <a:pt x="100" y="24"/>
                    </a:lnTo>
                    <a:lnTo>
                      <a:pt x="104" y="22"/>
                    </a:lnTo>
                    <a:lnTo>
                      <a:pt x="106" y="22"/>
                    </a:lnTo>
                    <a:lnTo>
                      <a:pt x="108" y="22"/>
                    </a:lnTo>
                    <a:lnTo>
                      <a:pt x="114" y="22"/>
                    </a:lnTo>
                    <a:lnTo>
                      <a:pt x="116" y="20"/>
                    </a:lnTo>
                    <a:lnTo>
                      <a:pt x="120" y="20"/>
                    </a:lnTo>
                    <a:lnTo>
                      <a:pt x="122" y="20"/>
                    </a:lnTo>
                    <a:lnTo>
                      <a:pt x="126" y="20"/>
                    </a:lnTo>
                    <a:lnTo>
                      <a:pt x="128" y="20"/>
                    </a:lnTo>
                    <a:lnTo>
                      <a:pt x="132" y="18"/>
                    </a:lnTo>
                    <a:lnTo>
                      <a:pt x="134" y="18"/>
                    </a:lnTo>
                    <a:lnTo>
                      <a:pt x="136" y="18"/>
                    </a:lnTo>
                    <a:lnTo>
                      <a:pt x="140" y="18"/>
                    </a:lnTo>
                    <a:lnTo>
                      <a:pt x="144" y="18"/>
                    </a:lnTo>
                    <a:lnTo>
                      <a:pt x="152" y="16"/>
                    </a:lnTo>
                    <a:lnTo>
                      <a:pt x="156" y="16"/>
                    </a:lnTo>
                    <a:lnTo>
                      <a:pt x="156" y="16"/>
                    </a:lnTo>
                    <a:lnTo>
                      <a:pt x="159" y="14"/>
                    </a:lnTo>
                    <a:lnTo>
                      <a:pt x="161" y="14"/>
                    </a:lnTo>
                    <a:lnTo>
                      <a:pt x="163" y="14"/>
                    </a:lnTo>
                    <a:lnTo>
                      <a:pt x="165" y="14"/>
                    </a:lnTo>
                    <a:lnTo>
                      <a:pt x="167" y="14"/>
                    </a:lnTo>
                    <a:lnTo>
                      <a:pt x="181" y="12"/>
                    </a:lnTo>
                    <a:lnTo>
                      <a:pt x="185" y="12"/>
                    </a:lnTo>
                    <a:lnTo>
                      <a:pt x="189" y="10"/>
                    </a:lnTo>
                    <a:lnTo>
                      <a:pt x="195" y="10"/>
                    </a:lnTo>
                    <a:lnTo>
                      <a:pt x="197" y="10"/>
                    </a:lnTo>
                    <a:lnTo>
                      <a:pt x="201" y="8"/>
                    </a:lnTo>
                    <a:lnTo>
                      <a:pt x="203" y="8"/>
                    </a:lnTo>
                    <a:lnTo>
                      <a:pt x="205" y="8"/>
                    </a:lnTo>
                    <a:lnTo>
                      <a:pt x="213" y="8"/>
                    </a:lnTo>
                    <a:lnTo>
                      <a:pt x="213" y="6"/>
                    </a:lnTo>
                    <a:lnTo>
                      <a:pt x="215" y="6"/>
                    </a:lnTo>
                    <a:lnTo>
                      <a:pt x="217" y="6"/>
                    </a:lnTo>
                    <a:lnTo>
                      <a:pt x="223" y="6"/>
                    </a:lnTo>
                    <a:lnTo>
                      <a:pt x="225" y="6"/>
                    </a:lnTo>
                    <a:lnTo>
                      <a:pt x="231" y="6"/>
                    </a:lnTo>
                    <a:lnTo>
                      <a:pt x="241" y="6"/>
                    </a:lnTo>
                    <a:lnTo>
                      <a:pt x="243" y="6"/>
                    </a:lnTo>
                    <a:lnTo>
                      <a:pt x="245" y="6"/>
                    </a:lnTo>
                    <a:lnTo>
                      <a:pt x="249" y="4"/>
                    </a:lnTo>
                    <a:lnTo>
                      <a:pt x="251" y="4"/>
                    </a:lnTo>
                    <a:lnTo>
                      <a:pt x="255" y="4"/>
                    </a:lnTo>
                    <a:lnTo>
                      <a:pt x="257" y="4"/>
                    </a:lnTo>
                    <a:lnTo>
                      <a:pt x="265" y="2"/>
                    </a:lnTo>
                    <a:lnTo>
                      <a:pt x="275" y="0"/>
                    </a:lnTo>
                    <a:lnTo>
                      <a:pt x="275" y="4"/>
                    </a:lnTo>
                    <a:lnTo>
                      <a:pt x="275" y="6"/>
                    </a:lnTo>
                    <a:lnTo>
                      <a:pt x="275" y="8"/>
                    </a:lnTo>
                    <a:lnTo>
                      <a:pt x="275" y="10"/>
                    </a:lnTo>
                    <a:lnTo>
                      <a:pt x="275" y="20"/>
                    </a:lnTo>
                    <a:lnTo>
                      <a:pt x="273" y="26"/>
                    </a:lnTo>
                    <a:lnTo>
                      <a:pt x="273" y="29"/>
                    </a:lnTo>
                    <a:lnTo>
                      <a:pt x="273" y="31"/>
                    </a:lnTo>
                    <a:lnTo>
                      <a:pt x="273" y="33"/>
                    </a:lnTo>
                    <a:lnTo>
                      <a:pt x="273" y="35"/>
                    </a:lnTo>
                    <a:lnTo>
                      <a:pt x="273" y="39"/>
                    </a:lnTo>
                    <a:lnTo>
                      <a:pt x="273" y="41"/>
                    </a:lnTo>
                    <a:lnTo>
                      <a:pt x="273" y="43"/>
                    </a:lnTo>
                    <a:lnTo>
                      <a:pt x="273" y="45"/>
                    </a:lnTo>
                    <a:lnTo>
                      <a:pt x="273" y="49"/>
                    </a:lnTo>
                    <a:lnTo>
                      <a:pt x="273" y="51"/>
                    </a:lnTo>
                    <a:lnTo>
                      <a:pt x="273" y="53"/>
                    </a:lnTo>
                    <a:lnTo>
                      <a:pt x="273" y="55"/>
                    </a:lnTo>
                    <a:lnTo>
                      <a:pt x="273" y="55"/>
                    </a:lnTo>
                    <a:lnTo>
                      <a:pt x="271" y="59"/>
                    </a:lnTo>
                    <a:lnTo>
                      <a:pt x="273" y="63"/>
                    </a:lnTo>
                    <a:lnTo>
                      <a:pt x="275" y="67"/>
                    </a:lnTo>
                    <a:lnTo>
                      <a:pt x="279" y="71"/>
                    </a:lnTo>
                    <a:lnTo>
                      <a:pt x="281" y="73"/>
                    </a:lnTo>
                    <a:lnTo>
                      <a:pt x="287" y="85"/>
                    </a:lnTo>
                    <a:lnTo>
                      <a:pt x="289" y="87"/>
                    </a:lnTo>
                    <a:lnTo>
                      <a:pt x="291" y="89"/>
                    </a:lnTo>
                    <a:lnTo>
                      <a:pt x="293" y="93"/>
                    </a:lnTo>
                    <a:lnTo>
                      <a:pt x="293" y="95"/>
                    </a:lnTo>
                    <a:lnTo>
                      <a:pt x="297" y="99"/>
                    </a:lnTo>
                    <a:lnTo>
                      <a:pt x="299" y="103"/>
                    </a:lnTo>
                    <a:lnTo>
                      <a:pt x="303" y="109"/>
                    </a:lnTo>
                    <a:lnTo>
                      <a:pt x="307" y="119"/>
                    </a:lnTo>
                    <a:lnTo>
                      <a:pt x="309" y="121"/>
                    </a:lnTo>
                    <a:lnTo>
                      <a:pt x="311" y="123"/>
                    </a:lnTo>
                    <a:lnTo>
                      <a:pt x="311" y="125"/>
                    </a:lnTo>
                    <a:lnTo>
                      <a:pt x="315" y="131"/>
                    </a:lnTo>
                    <a:lnTo>
                      <a:pt x="313" y="131"/>
                    </a:lnTo>
                    <a:lnTo>
                      <a:pt x="311" y="131"/>
                    </a:lnTo>
                    <a:lnTo>
                      <a:pt x="311" y="133"/>
                    </a:lnTo>
                    <a:lnTo>
                      <a:pt x="309" y="133"/>
                    </a:lnTo>
                    <a:lnTo>
                      <a:pt x="307" y="135"/>
                    </a:lnTo>
                    <a:lnTo>
                      <a:pt x="305" y="135"/>
                    </a:lnTo>
                    <a:lnTo>
                      <a:pt x="305" y="137"/>
                    </a:lnTo>
                    <a:lnTo>
                      <a:pt x="303" y="139"/>
                    </a:lnTo>
                    <a:lnTo>
                      <a:pt x="301" y="139"/>
                    </a:lnTo>
                    <a:lnTo>
                      <a:pt x="299" y="139"/>
                    </a:lnTo>
                    <a:lnTo>
                      <a:pt x="299" y="141"/>
                    </a:lnTo>
                    <a:lnTo>
                      <a:pt x="297" y="141"/>
                    </a:lnTo>
                    <a:lnTo>
                      <a:pt x="295" y="143"/>
                    </a:lnTo>
                    <a:lnTo>
                      <a:pt x="293" y="143"/>
                    </a:lnTo>
                    <a:lnTo>
                      <a:pt x="293" y="145"/>
                    </a:lnTo>
                    <a:lnTo>
                      <a:pt x="291" y="145"/>
                    </a:lnTo>
                    <a:lnTo>
                      <a:pt x="289" y="147"/>
                    </a:lnTo>
                    <a:lnTo>
                      <a:pt x="287" y="147"/>
                    </a:lnTo>
                    <a:lnTo>
                      <a:pt x="281" y="151"/>
                    </a:lnTo>
                    <a:lnTo>
                      <a:pt x="279" y="151"/>
                    </a:lnTo>
                    <a:lnTo>
                      <a:pt x="271" y="155"/>
                    </a:lnTo>
                    <a:lnTo>
                      <a:pt x="269" y="157"/>
                    </a:lnTo>
                    <a:lnTo>
                      <a:pt x="267" y="157"/>
                    </a:lnTo>
                    <a:lnTo>
                      <a:pt x="263" y="161"/>
                    </a:lnTo>
                    <a:lnTo>
                      <a:pt x="261" y="161"/>
                    </a:lnTo>
                    <a:lnTo>
                      <a:pt x="259" y="163"/>
                    </a:lnTo>
                    <a:lnTo>
                      <a:pt x="255" y="167"/>
                    </a:lnTo>
                    <a:lnTo>
                      <a:pt x="251" y="169"/>
                    </a:lnTo>
                    <a:lnTo>
                      <a:pt x="249" y="169"/>
                    </a:lnTo>
                    <a:lnTo>
                      <a:pt x="247" y="171"/>
                    </a:lnTo>
                    <a:lnTo>
                      <a:pt x="243" y="173"/>
                    </a:lnTo>
                    <a:lnTo>
                      <a:pt x="241" y="175"/>
                    </a:lnTo>
                    <a:lnTo>
                      <a:pt x="239" y="175"/>
                    </a:lnTo>
                    <a:lnTo>
                      <a:pt x="239" y="177"/>
                    </a:lnTo>
                    <a:lnTo>
                      <a:pt x="237" y="177"/>
                    </a:lnTo>
                    <a:lnTo>
                      <a:pt x="235" y="179"/>
                    </a:lnTo>
                    <a:lnTo>
                      <a:pt x="233" y="181"/>
                    </a:lnTo>
                    <a:lnTo>
                      <a:pt x="231" y="181"/>
                    </a:lnTo>
                    <a:lnTo>
                      <a:pt x="225" y="185"/>
                    </a:lnTo>
                    <a:lnTo>
                      <a:pt x="223" y="185"/>
                    </a:lnTo>
                    <a:lnTo>
                      <a:pt x="223" y="187"/>
                    </a:lnTo>
                    <a:lnTo>
                      <a:pt x="221" y="187"/>
                    </a:lnTo>
                    <a:lnTo>
                      <a:pt x="219" y="187"/>
                    </a:lnTo>
                    <a:lnTo>
                      <a:pt x="219" y="189"/>
                    </a:lnTo>
                    <a:lnTo>
                      <a:pt x="217" y="189"/>
                    </a:lnTo>
                    <a:lnTo>
                      <a:pt x="215" y="191"/>
                    </a:lnTo>
                    <a:lnTo>
                      <a:pt x="213" y="191"/>
                    </a:lnTo>
                    <a:lnTo>
                      <a:pt x="213" y="193"/>
                    </a:lnTo>
                    <a:lnTo>
                      <a:pt x="207" y="195"/>
                    </a:lnTo>
                    <a:lnTo>
                      <a:pt x="205" y="195"/>
                    </a:lnTo>
                    <a:lnTo>
                      <a:pt x="205" y="197"/>
                    </a:lnTo>
                    <a:lnTo>
                      <a:pt x="203" y="199"/>
                    </a:lnTo>
                    <a:lnTo>
                      <a:pt x="201" y="199"/>
                    </a:lnTo>
                    <a:lnTo>
                      <a:pt x="201" y="199"/>
                    </a:lnTo>
                    <a:lnTo>
                      <a:pt x="199" y="199"/>
                    </a:lnTo>
                    <a:lnTo>
                      <a:pt x="197" y="201"/>
                    </a:lnTo>
                    <a:lnTo>
                      <a:pt x="193" y="203"/>
                    </a:lnTo>
                    <a:lnTo>
                      <a:pt x="191" y="205"/>
                    </a:lnTo>
                    <a:lnTo>
                      <a:pt x="187" y="207"/>
                    </a:lnTo>
                    <a:lnTo>
                      <a:pt x="185" y="209"/>
                    </a:lnTo>
                    <a:lnTo>
                      <a:pt x="181" y="211"/>
                    </a:lnTo>
                    <a:lnTo>
                      <a:pt x="179" y="211"/>
                    </a:lnTo>
                    <a:lnTo>
                      <a:pt x="177" y="213"/>
                    </a:lnTo>
                    <a:lnTo>
                      <a:pt x="175" y="213"/>
                    </a:lnTo>
                    <a:lnTo>
                      <a:pt x="175" y="215"/>
                    </a:lnTo>
                    <a:lnTo>
                      <a:pt x="171" y="217"/>
                    </a:lnTo>
                    <a:lnTo>
                      <a:pt x="169" y="217"/>
                    </a:lnTo>
                    <a:lnTo>
                      <a:pt x="169" y="219"/>
                    </a:lnTo>
                    <a:lnTo>
                      <a:pt x="159" y="223"/>
                    </a:lnTo>
                    <a:lnTo>
                      <a:pt x="159" y="225"/>
                    </a:lnTo>
                    <a:lnTo>
                      <a:pt x="161" y="225"/>
                    </a:lnTo>
                    <a:lnTo>
                      <a:pt x="161" y="227"/>
                    </a:lnTo>
                    <a:lnTo>
                      <a:pt x="163" y="229"/>
                    </a:lnTo>
                    <a:lnTo>
                      <a:pt x="163" y="231"/>
                    </a:lnTo>
                    <a:lnTo>
                      <a:pt x="165" y="231"/>
                    </a:lnTo>
                    <a:lnTo>
                      <a:pt x="165" y="233"/>
                    </a:lnTo>
                    <a:lnTo>
                      <a:pt x="165" y="235"/>
                    </a:lnTo>
                    <a:lnTo>
                      <a:pt x="167" y="235"/>
                    </a:lnTo>
                    <a:lnTo>
                      <a:pt x="167" y="237"/>
                    </a:lnTo>
                    <a:lnTo>
                      <a:pt x="169" y="241"/>
                    </a:lnTo>
                    <a:lnTo>
                      <a:pt x="171" y="245"/>
                    </a:lnTo>
                    <a:lnTo>
                      <a:pt x="173" y="247"/>
                    </a:lnTo>
                    <a:lnTo>
                      <a:pt x="175" y="247"/>
                    </a:lnTo>
                    <a:lnTo>
                      <a:pt x="175" y="249"/>
                    </a:lnTo>
                    <a:lnTo>
                      <a:pt x="181" y="255"/>
                    </a:lnTo>
                    <a:lnTo>
                      <a:pt x="181" y="257"/>
                    </a:lnTo>
                    <a:lnTo>
                      <a:pt x="181" y="259"/>
                    </a:lnTo>
                    <a:lnTo>
                      <a:pt x="183" y="259"/>
                    </a:lnTo>
                    <a:lnTo>
                      <a:pt x="183" y="261"/>
                    </a:lnTo>
                    <a:lnTo>
                      <a:pt x="185" y="263"/>
                    </a:lnTo>
                    <a:lnTo>
                      <a:pt x="187" y="265"/>
                    </a:lnTo>
                    <a:lnTo>
                      <a:pt x="187" y="267"/>
                    </a:lnTo>
                    <a:lnTo>
                      <a:pt x="189" y="269"/>
                    </a:lnTo>
                    <a:lnTo>
                      <a:pt x="189" y="271"/>
                    </a:lnTo>
                    <a:lnTo>
                      <a:pt x="191" y="273"/>
                    </a:lnTo>
                    <a:lnTo>
                      <a:pt x="191" y="275"/>
                    </a:lnTo>
                    <a:lnTo>
                      <a:pt x="193" y="277"/>
                    </a:lnTo>
                    <a:lnTo>
                      <a:pt x="193" y="279"/>
                    </a:lnTo>
                    <a:lnTo>
                      <a:pt x="195" y="279"/>
                    </a:lnTo>
                    <a:lnTo>
                      <a:pt x="195" y="281"/>
                    </a:lnTo>
                    <a:lnTo>
                      <a:pt x="197" y="283"/>
                    </a:lnTo>
                    <a:lnTo>
                      <a:pt x="197" y="285"/>
                    </a:lnTo>
                    <a:lnTo>
                      <a:pt x="199" y="287"/>
                    </a:lnTo>
                    <a:lnTo>
                      <a:pt x="201" y="289"/>
                    </a:lnTo>
                    <a:lnTo>
                      <a:pt x="201" y="291"/>
                    </a:lnTo>
                    <a:lnTo>
                      <a:pt x="203" y="291"/>
                    </a:lnTo>
                    <a:lnTo>
                      <a:pt x="203" y="293"/>
                    </a:lnTo>
                    <a:lnTo>
                      <a:pt x="205" y="295"/>
                    </a:lnTo>
                    <a:lnTo>
                      <a:pt x="205" y="295"/>
                    </a:lnTo>
                    <a:lnTo>
                      <a:pt x="205" y="295"/>
                    </a:lnTo>
                    <a:lnTo>
                      <a:pt x="205" y="297"/>
                    </a:lnTo>
                    <a:lnTo>
                      <a:pt x="205" y="299"/>
                    </a:lnTo>
                    <a:lnTo>
                      <a:pt x="205" y="301"/>
                    </a:lnTo>
                    <a:lnTo>
                      <a:pt x="205" y="303"/>
                    </a:lnTo>
                    <a:lnTo>
                      <a:pt x="205" y="303"/>
                    </a:lnTo>
                    <a:lnTo>
                      <a:pt x="205" y="305"/>
                    </a:lnTo>
                    <a:lnTo>
                      <a:pt x="205" y="307"/>
                    </a:lnTo>
                    <a:lnTo>
                      <a:pt x="205" y="309"/>
                    </a:lnTo>
                    <a:lnTo>
                      <a:pt x="205" y="311"/>
                    </a:lnTo>
                    <a:lnTo>
                      <a:pt x="205" y="313"/>
                    </a:lnTo>
                    <a:lnTo>
                      <a:pt x="205" y="315"/>
                    </a:lnTo>
                    <a:lnTo>
                      <a:pt x="205" y="317"/>
                    </a:lnTo>
                    <a:lnTo>
                      <a:pt x="205" y="315"/>
                    </a:lnTo>
                    <a:lnTo>
                      <a:pt x="203" y="317"/>
                    </a:lnTo>
                    <a:lnTo>
                      <a:pt x="201" y="319"/>
                    </a:lnTo>
                    <a:lnTo>
                      <a:pt x="201" y="323"/>
                    </a:lnTo>
                    <a:lnTo>
                      <a:pt x="201" y="325"/>
                    </a:lnTo>
                    <a:lnTo>
                      <a:pt x="201" y="327"/>
                    </a:lnTo>
                    <a:lnTo>
                      <a:pt x="203" y="329"/>
                    </a:lnTo>
                    <a:lnTo>
                      <a:pt x="205" y="329"/>
                    </a:lnTo>
                    <a:close/>
                  </a:path>
                </a:pathLst>
              </a:custGeom>
              <a:solidFill>
                <a:srgbClr val="C00000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/>
              </a:p>
            </p:txBody>
          </p:sp>
        </p:grpSp>
      </p:grpSp>
      <p:cxnSp>
        <p:nvCxnSpPr>
          <p:cNvPr id="27" name="肘形连接符 164">
            <a:extLst>
              <a:ext uri="{FF2B5EF4-FFF2-40B4-BE49-F238E27FC236}">
                <a16:creationId xmlns:a16="http://schemas.microsoft.com/office/drawing/2014/main" id="{2520C052-5E6F-E60F-6E8D-FCB9D437A644}"/>
              </a:ext>
            </a:extLst>
          </p:cNvPr>
          <p:cNvCxnSpPr>
            <a:cxnSpLocks/>
            <a:stCxn id="28" idx="3"/>
            <a:endCxn id="82" idx="2"/>
          </p:cNvCxnSpPr>
          <p:nvPr/>
        </p:nvCxnSpPr>
        <p:spPr>
          <a:xfrm>
            <a:off x="3271080" y="4392649"/>
            <a:ext cx="695578" cy="36101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8" name="圆角矩形 45">
            <a:extLst>
              <a:ext uri="{FF2B5EF4-FFF2-40B4-BE49-F238E27FC236}">
                <a16:creationId xmlns:a16="http://schemas.microsoft.com/office/drawing/2014/main" id="{94CD8643-CA25-D0C1-C735-9E56CADB772F}"/>
              </a:ext>
            </a:extLst>
          </p:cNvPr>
          <p:cNvSpPr/>
          <p:nvPr/>
        </p:nvSpPr>
        <p:spPr>
          <a:xfrm>
            <a:off x="1939790" y="422866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New York</a:t>
            </a:r>
          </a:p>
        </p:txBody>
      </p:sp>
      <p:cxnSp>
        <p:nvCxnSpPr>
          <p:cNvPr id="30" name="肘形连接符 164">
            <a:extLst>
              <a:ext uri="{FF2B5EF4-FFF2-40B4-BE49-F238E27FC236}">
                <a16:creationId xmlns:a16="http://schemas.microsoft.com/office/drawing/2014/main" id="{59E36E47-9E69-95B7-E4B1-EC9F7E85D3E0}"/>
              </a:ext>
            </a:extLst>
          </p:cNvPr>
          <p:cNvCxnSpPr>
            <a:cxnSpLocks/>
            <a:stCxn id="31" idx="3"/>
            <a:endCxn id="81" idx="2"/>
          </p:cNvCxnSpPr>
          <p:nvPr/>
        </p:nvCxnSpPr>
        <p:spPr>
          <a:xfrm>
            <a:off x="3340922" y="3977286"/>
            <a:ext cx="714636" cy="71288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1" name="圆角矩形 45">
            <a:extLst>
              <a:ext uri="{FF2B5EF4-FFF2-40B4-BE49-F238E27FC236}">
                <a16:creationId xmlns:a16="http://schemas.microsoft.com/office/drawing/2014/main" id="{90CAC359-D22A-A92A-678E-4AECE52B58C1}"/>
              </a:ext>
            </a:extLst>
          </p:cNvPr>
          <p:cNvSpPr/>
          <p:nvPr/>
        </p:nvSpPr>
        <p:spPr>
          <a:xfrm>
            <a:off x="2009632" y="381330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Bronx</a:t>
            </a:r>
          </a:p>
        </p:txBody>
      </p:sp>
      <p:sp>
        <p:nvSpPr>
          <p:cNvPr id="33" name="圆角矩形 45">
            <a:extLst>
              <a:ext uri="{FF2B5EF4-FFF2-40B4-BE49-F238E27FC236}">
                <a16:creationId xmlns:a16="http://schemas.microsoft.com/office/drawing/2014/main" id="{355307BF-5895-6D13-AE0C-15EC1518E678}"/>
              </a:ext>
            </a:extLst>
          </p:cNvPr>
          <p:cNvSpPr/>
          <p:nvPr/>
        </p:nvSpPr>
        <p:spPr>
          <a:xfrm>
            <a:off x="5290818" y="411937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Suffolk</a:t>
            </a:r>
          </a:p>
        </p:txBody>
      </p:sp>
      <p:cxnSp>
        <p:nvCxnSpPr>
          <p:cNvPr id="34" name="肘形连接符 164">
            <a:extLst>
              <a:ext uri="{FF2B5EF4-FFF2-40B4-BE49-F238E27FC236}">
                <a16:creationId xmlns:a16="http://schemas.microsoft.com/office/drawing/2014/main" id="{66D9E43D-30DD-CB9F-32E7-B68EEA58176F}"/>
              </a:ext>
            </a:extLst>
          </p:cNvPr>
          <p:cNvCxnSpPr>
            <a:cxnSpLocks/>
            <a:stCxn id="36" idx="0"/>
            <a:endCxn id="33" idx="1"/>
          </p:cNvCxnSpPr>
          <p:nvPr/>
        </p:nvCxnSpPr>
        <p:spPr>
          <a:xfrm rot="5400000" flipH="1" flipV="1">
            <a:off x="4870765" y="4167582"/>
            <a:ext cx="304278" cy="53582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6" name="Oval 25">
            <a:extLst>
              <a:ext uri="{FF2B5EF4-FFF2-40B4-BE49-F238E27FC236}">
                <a16:creationId xmlns:a16="http://schemas.microsoft.com/office/drawing/2014/main" id="{DB12AF30-05A0-9D33-8612-A829CE2D766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712783" y="458763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44" name="圆角矩形 45">
            <a:extLst>
              <a:ext uri="{FF2B5EF4-FFF2-40B4-BE49-F238E27FC236}">
                <a16:creationId xmlns:a16="http://schemas.microsoft.com/office/drawing/2014/main" id="{04A34CBC-0EE2-9671-D2B8-775969A715C9}"/>
              </a:ext>
            </a:extLst>
          </p:cNvPr>
          <p:cNvSpPr/>
          <p:nvPr/>
        </p:nvSpPr>
        <p:spPr>
          <a:xfrm>
            <a:off x="4857950" y="373624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Nassau</a:t>
            </a:r>
          </a:p>
        </p:txBody>
      </p:sp>
      <p:cxnSp>
        <p:nvCxnSpPr>
          <p:cNvPr id="45" name="肘形连接符 164">
            <a:extLst>
              <a:ext uri="{FF2B5EF4-FFF2-40B4-BE49-F238E27FC236}">
                <a16:creationId xmlns:a16="http://schemas.microsoft.com/office/drawing/2014/main" id="{4EB89D43-0E20-AF03-5D31-612281CD5B1A}"/>
              </a:ext>
            </a:extLst>
          </p:cNvPr>
          <p:cNvCxnSpPr>
            <a:cxnSpLocks/>
            <a:stCxn id="46" idx="0"/>
            <a:endCxn id="44" idx="1"/>
          </p:cNvCxnSpPr>
          <p:nvPr/>
        </p:nvCxnSpPr>
        <p:spPr>
          <a:xfrm rot="5400000" flipH="1" flipV="1">
            <a:off x="4165902" y="4040050"/>
            <a:ext cx="831875" cy="55222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46" name="Oval 25">
            <a:extLst>
              <a:ext uri="{FF2B5EF4-FFF2-40B4-BE49-F238E27FC236}">
                <a16:creationId xmlns:a16="http://schemas.microsoft.com/office/drawing/2014/main" id="{9886F781-DCC7-1B59-ADE4-4366D942CA46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63521" y="473209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63" name="圆角矩形 45">
            <a:extLst>
              <a:ext uri="{FF2B5EF4-FFF2-40B4-BE49-F238E27FC236}">
                <a16:creationId xmlns:a16="http://schemas.microsoft.com/office/drawing/2014/main" id="{00E91A3C-FD75-F977-A820-DA7F041A39FC}"/>
              </a:ext>
            </a:extLst>
          </p:cNvPr>
          <p:cNvSpPr/>
          <p:nvPr/>
        </p:nvSpPr>
        <p:spPr>
          <a:xfrm>
            <a:off x="4439387" y="330696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Westchester</a:t>
            </a:r>
          </a:p>
        </p:txBody>
      </p:sp>
      <p:cxnSp>
        <p:nvCxnSpPr>
          <p:cNvPr id="75" name="肘形连接符 164">
            <a:extLst>
              <a:ext uri="{FF2B5EF4-FFF2-40B4-BE49-F238E27FC236}">
                <a16:creationId xmlns:a16="http://schemas.microsoft.com/office/drawing/2014/main" id="{78CEF78A-BAFB-1CED-839F-21FA3EAE7D91}"/>
              </a:ext>
            </a:extLst>
          </p:cNvPr>
          <p:cNvCxnSpPr>
            <a:cxnSpLocks/>
            <a:stCxn id="76" idx="0"/>
            <a:endCxn id="63" idx="1"/>
          </p:cNvCxnSpPr>
          <p:nvPr/>
        </p:nvCxnSpPr>
        <p:spPr>
          <a:xfrm rot="5400000" flipH="1" flipV="1">
            <a:off x="3852149" y="3775684"/>
            <a:ext cx="891978" cy="28249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76" name="Oval 25">
            <a:extLst>
              <a:ext uri="{FF2B5EF4-FFF2-40B4-BE49-F238E27FC236}">
                <a16:creationId xmlns:a16="http://schemas.microsoft.com/office/drawing/2014/main" id="{872FD5EE-7E3F-2CDD-1250-2D4335D7B01D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14682" y="436292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81" name="Oval 25">
            <a:extLst>
              <a:ext uri="{FF2B5EF4-FFF2-40B4-BE49-F238E27FC236}">
                <a16:creationId xmlns:a16="http://schemas.microsoft.com/office/drawing/2014/main" id="{F392AD10-ED96-0AAA-05A2-75C7EC365CC5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55558" y="464795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82" name="Oval 25">
            <a:extLst>
              <a:ext uri="{FF2B5EF4-FFF2-40B4-BE49-F238E27FC236}">
                <a16:creationId xmlns:a16="http://schemas.microsoft.com/office/drawing/2014/main" id="{2ED16D67-F8B4-EE35-08C5-B785CFCE321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966658" y="471145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84" name="Oval 25">
            <a:extLst>
              <a:ext uri="{FF2B5EF4-FFF2-40B4-BE49-F238E27FC236}">
                <a16:creationId xmlns:a16="http://schemas.microsoft.com/office/drawing/2014/main" id="{CB159DC6-BE8E-1647-32E0-DFE416A1A328}"/>
              </a:ext>
            </a:extLst>
          </p:cNvPr>
          <p:cNvSpPr>
            <a:spLocks noChangeArrowheads="1"/>
          </p:cNvSpPr>
          <p:nvPr/>
        </p:nvSpPr>
        <p:spPr bwMode="gray">
          <a:xfrm>
            <a:off x="3982533" y="483210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85" name="Oval 25">
            <a:extLst>
              <a:ext uri="{FF2B5EF4-FFF2-40B4-BE49-F238E27FC236}">
                <a16:creationId xmlns:a16="http://schemas.microsoft.com/office/drawing/2014/main" id="{0F7A34F2-0881-D3B8-60B2-42DAD0BF771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93658" y="482575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87" name="圆角矩形 45">
            <a:extLst>
              <a:ext uri="{FF2B5EF4-FFF2-40B4-BE49-F238E27FC236}">
                <a16:creationId xmlns:a16="http://schemas.microsoft.com/office/drawing/2014/main" id="{C36BE76D-C88C-391E-0068-C5D881B94C5C}"/>
              </a:ext>
            </a:extLst>
          </p:cNvPr>
          <p:cNvSpPr/>
          <p:nvPr/>
        </p:nvSpPr>
        <p:spPr>
          <a:xfrm>
            <a:off x="5196993" y="463685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Queens</a:t>
            </a:r>
            <a:endParaRPr lang="en-US" altLang="zh-CN" sz="1200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cxnSp>
        <p:nvCxnSpPr>
          <p:cNvPr id="88" name="肘形连接符 164">
            <a:extLst>
              <a:ext uri="{FF2B5EF4-FFF2-40B4-BE49-F238E27FC236}">
                <a16:creationId xmlns:a16="http://schemas.microsoft.com/office/drawing/2014/main" id="{D7762924-1B36-F945-52BA-88C62FD0FBA1}"/>
              </a:ext>
            </a:extLst>
          </p:cNvPr>
          <p:cNvCxnSpPr>
            <a:cxnSpLocks/>
            <a:stCxn id="87" idx="1"/>
            <a:endCxn id="85" idx="6"/>
          </p:cNvCxnSpPr>
          <p:nvPr/>
        </p:nvCxnSpPr>
        <p:spPr>
          <a:xfrm rot="10800000" flipV="1">
            <a:off x="4178073" y="4800835"/>
            <a:ext cx="1018920" cy="6713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89" name="圆角矩形 45">
            <a:extLst>
              <a:ext uri="{FF2B5EF4-FFF2-40B4-BE49-F238E27FC236}">
                <a16:creationId xmlns:a16="http://schemas.microsoft.com/office/drawing/2014/main" id="{21501AA5-B20C-10BC-FBC9-D171A8B9C749}"/>
              </a:ext>
            </a:extLst>
          </p:cNvPr>
          <p:cNvSpPr/>
          <p:nvPr/>
        </p:nvSpPr>
        <p:spPr>
          <a:xfrm>
            <a:off x="1814705" y="462598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Kings</a:t>
            </a:r>
          </a:p>
        </p:txBody>
      </p:sp>
      <p:cxnSp>
        <p:nvCxnSpPr>
          <p:cNvPr id="105" name="肘形连接符 164">
            <a:extLst>
              <a:ext uri="{FF2B5EF4-FFF2-40B4-BE49-F238E27FC236}">
                <a16:creationId xmlns:a16="http://schemas.microsoft.com/office/drawing/2014/main" id="{BDF0CE4E-872F-3B28-3EFF-12C557689DB4}"/>
              </a:ext>
            </a:extLst>
          </p:cNvPr>
          <p:cNvCxnSpPr>
            <a:cxnSpLocks/>
            <a:stCxn id="89" idx="3"/>
            <a:endCxn id="84" idx="2"/>
          </p:cNvCxnSpPr>
          <p:nvPr/>
        </p:nvCxnSpPr>
        <p:spPr>
          <a:xfrm>
            <a:off x="3145995" y="4789969"/>
            <a:ext cx="836538" cy="8434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4B6CFE4D-745F-CEAF-FBAE-E259B41B68E6}"/>
              </a:ext>
            </a:extLst>
          </p:cNvPr>
          <p:cNvGrpSpPr/>
          <p:nvPr/>
        </p:nvGrpSpPr>
        <p:grpSpPr>
          <a:xfrm>
            <a:off x="5956463" y="1407259"/>
            <a:ext cx="2511481" cy="2391887"/>
            <a:chOff x="2440483" y="541734"/>
            <a:chExt cx="4263032" cy="4060031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BF0EE11-7B8A-37C9-E7F3-7D7E7E176608}"/>
                </a:ext>
              </a:extLst>
            </p:cNvPr>
            <p:cNvSpPr/>
            <p:nvPr/>
          </p:nvSpPr>
          <p:spPr>
            <a:xfrm>
              <a:off x="2440483" y="541734"/>
              <a:ext cx="2030015" cy="1218009"/>
            </a:xfrm>
            <a:custGeom>
              <a:avLst/>
              <a:gdLst>
                <a:gd name="csX0" fmla="*/ 0 w 2030015"/>
                <a:gd name="csY0" fmla="*/ 0 h 1218009"/>
                <a:gd name="csX1" fmla="*/ 2030015 w 2030015"/>
                <a:gd name="csY1" fmla="*/ 0 h 1218009"/>
                <a:gd name="csX2" fmla="*/ 2030015 w 2030015"/>
                <a:gd name="csY2" fmla="*/ 1218009 h 1218009"/>
                <a:gd name="csX3" fmla="*/ 0 w 2030015"/>
                <a:gd name="csY3" fmla="*/ 1218009 h 1218009"/>
                <a:gd name="csX4" fmla="*/ 0 w 2030015"/>
                <a:gd name="csY4" fmla="*/ 0 h 12180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30015" h="1218009">
                  <a:moveTo>
                    <a:pt x="0" y="0"/>
                  </a:moveTo>
                  <a:lnTo>
                    <a:pt x="2030015" y="0"/>
                  </a:lnTo>
                  <a:lnTo>
                    <a:pt x="2030015" y="1218009"/>
                  </a:lnTo>
                  <a:lnTo>
                    <a:pt x="0" y="12180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360" tIns="213360" rIns="213360" bIns="213360" numCol="1" spcCol="1270" anchor="ctr" anchorCtr="0">
              <a:noAutofit/>
            </a:bodyPr>
            <a:lstStyle/>
            <a:p>
              <a:pPr marL="0" lvl="0" indent="0" algn="ctr" defTabSz="2489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600" kern="120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962F18F0-70AC-3529-5A01-2A38B35660D8}"/>
                </a:ext>
              </a:extLst>
            </p:cNvPr>
            <p:cNvSpPr/>
            <p:nvPr/>
          </p:nvSpPr>
          <p:spPr>
            <a:xfrm>
              <a:off x="4673500" y="541734"/>
              <a:ext cx="2030015" cy="1218009"/>
            </a:xfrm>
            <a:custGeom>
              <a:avLst/>
              <a:gdLst>
                <a:gd name="csX0" fmla="*/ 0 w 2030015"/>
                <a:gd name="csY0" fmla="*/ 0 h 1218009"/>
                <a:gd name="csX1" fmla="*/ 2030015 w 2030015"/>
                <a:gd name="csY1" fmla="*/ 0 h 1218009"/>
                <a:gd name="csX2" fmla="*/ 2030015 w 2030015"/>
                <a:gd name="csY2" fmla="*/ 1218009 h 1218009"/>
                <a:gd name="csX3" fmla="*/ 0 w 2030015"/>
                <a:gd name="csY3" fmla="*/ 1218009 h 1218009"/>
                <a:gd name="csX4" fmla="*/ 0 w 2030015"/>
                <a:gd name="csY4" fmla="*/ 0 h 12180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30015" h="1218009">
                  <a:moveTo>
                    <a:pt x="0" y="0"/>
                  </a:moveTo>
                  <a:lnTo>
                    <a:pt x="2030015" y="0"/>
                  </a:lnTo>
                  <a:lnTo>
                    <a:pt x="2030015" y="1218009"/>
                  </a:lnTo>
                  <a:lnTo>
                    <a:pt x="0" y="12180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360" tIns="213360" rIns="213360" bIns="213360" numCol="1" spcCol="1270" anchor="ctr" anchorCtr="0">
              <a:noAutofit/>
            </a:bodyPr>
            <a:lstStyle/>
            <a:p>
              <a:pPr marL="0" lvl="0" indent="0" algn="ctr" defTabSz="2489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600" kern="120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0D9EA37-C9D4-9E63-11BC-33C31C0F4C33}"/>
                </a:ext>
              </a:extLst>
            </p:cNvPr>
            <p:cNvSpPr/>
            <p:nvPr/>
          </p:nvSpPr>
          <p:spPr>
            <a:xfrm>
              <a:off x="2440483" y="1962745"/>
              <a:ext cx="2030015" cy="1218009"/>
            </a:xfrm>
            <a:custGeom>
              <a:avLst/>
              <a:gdLst>
                <a:gd name="csX0" fmla="*/ 0 w 2030015"/>
                <a:gd name="csY0" fmla="*/ 0 h 1218009"/>
                <a:gd name="csX1" fmla="*/ 2030015 w 2030015"/>
                <a:gd name="csY1" fmla="*/ 0 h 1218009"/>
                <a:gd name="csX2" fmla="*/ 2030015 w 2030015"/>
                <a:gd name="csY2" fmla="*/ 1218009 h 1218009"/>
                <a:gd name="csX3" fmla="*/ 0 w 2030015"/>
                <a:gd name="csY3" fmla="*/ 1218009 h 1218009"/>
                <a:gd name="csX4" fmla="*/ 0 w 2030015"/>
                <a:gd name="csY4" fmla="*/ 0 h 12180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30015" h="1218009">
                  <a:moveTo>
                    <a:pt x="0" y="0"/>
                  </a:moveTo>
                  <a:lnTo>
                    <a:pt x="2030015" y="0"/>
                  </a:lnTo>
                  <a:lnTo>
                    <a:pt x="2030015" y="1218009"/>
                  </a:lnTo>
                  <a:lnTo>
                    <a:pt x="0" y="12180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360" tIns="213360" rIns="213360" bIns="213360" numCol="1" spcCol="1270" anchor="ctr" anchorCtr="0">
              <a:noAutofit/>
            </a:bodyPr>
            <a:lstStyle/>
            <a:p>
              <a:pPr marL="0" lvl="0" indent="0" algn="ctr" defTabSz="2489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600" kern="120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6F0A7E9-F065-4360-1950-037C38EF2520}"/>
                </a:ext>
              </a:extLst>
            </p:cNvPr>
            <p:cNvSpPr/>
            <p:nvPr/>
          </p:nvSpPr>
          <p:spPr>
            <a:xfrm>
              <a:off x="4673500" y="1962745"/>
              <a:ext cx="2030015" cy="1218009"/>
            </a:xfrm>
            <a:custGeom>
              <a:avLst/>
              <a:gdLst>
                <a:gd name="csX0" fmla="*/ 0 w 2030015"/>
                <a:gd name="csY0" fmla="*/ 0 h 1218009"/>
                <a:gd name="csX1" fmla="*/ 2030015 w 2030015"/>
                <a:gd name="csY1" fmla="*/ 0 h 1218009"/>
                <a:gd name="csX2" fmla="*/ 2030015 w 2030015"/>
                <a:gd name="csY2" fmla="*/ 1218009 h 1218009"/>
                <a:gd name="csX3" fmla="*/ 0 w 2030015"/>
                <a:gd name="csY3" fmla="*/ 1218009 h 1218009"/>
                <a:gd name="csX4" fmla="*/ 0 w 2030015"/>
                <a:gd name="csY4" fmla="*/ 0 h 12180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30015" h="1218009">
                  <a:moveTo>
                    <a:pt x="0" y="0"/>
                  </a:moveTo>
                  <a:lnTo>
                    <a:pt x="2030015" y="0"/>
                  </a:lnTo>
                  <a:lnTo>
                    <a:pt x="2030015" y="1218009"/>
                  </a:lnTo>
                  <a:lnTo>
                    <a:pt x="0" y="12180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360" tIns="213360" rIns="213360" bIns="213360" numCol="1" spcCol="1270" anchor="ctr" anchorCtr="0">
              <a:noAutofit/>
            </a:bodyPr>
            <a:lstStyle/>
            <a:p>
              <a:pPr marL="0" lvl="0" indent="0" algn="ctr" defTabSz="2489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600" kern="120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A3E0A5D3-1DED-E1C4-244F-95DCEFB0F4F3}"/>
                </a:ext>
              </a:extLst>
            </p:cNvPr>
            <p:cNvSpPr/>
            <p:nvPr/>
          </p:nvSpPr>
          <p:spPr>
            <a:xfrm>
              <a:off x="3556992" y="3383756"/>
              <a:ext cx="2030015" cy="1218009"/>
            </a:xfrm>
            <a:custGeom>
              <a:avLst/>
              <a:gdLst>
                <a:gd name="csX0" fmla="*/ 0 w 2030015"/>
                <a:gd name="csY0" fmla="*/ 0 h 1218009"/>
                <a:gd name="csX1" fmla="*/ 2030015 w 2030015"/>
                <a:gd name="csY1" fmla="*/ 0 h 1218009"/>
                <a:gd name="csX2" fmla="*/ 2030015 w 2030015"/>
                <a:gd name="csY2" fmla="*/ 1218009 h 1218009"/>
                <a:gd name="csX3" fmla="*/ 0 w 2030015"/>
                <a:gd name="csY3" fmla="*/ 1218009 h 1218009"/>
                <a:gd name="csX4" fmla="*/ 0 w 2030015"/>
                <a:gd name="csY4" fmla="*/ 0 h 12180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030015" h="1218009">
                  <a:moveTo>
                    <a:pt x="0" y="0"/>
                  </a:moveTo>
                  <a:lnTo>
                    <a:pt x="2030015" y="0"/>
                  </a:lnTo>
                  <a:lnTo>
                    <a:pt x="2030015" y="1218009"/>
                  </a:lnTo>
                  <a:lnTo>
                    <a:pt x="0" y="12180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B90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360" tIns="213360" rIns="213360" bIns="213360" numCol="1" spcCol="1270" anchor="ctr" anchorCtr="0">
              <a:noAutofit/>
            </a:bodyPr>
            <a:lstStyle/>
            <a:p>
              <a:pPr marL="0" lvl="0" indent="0" algn="ctr" defTabSz="2489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600" kern="1200"/>
            </a:p>
          </p:txBody>
        </p:sp>
      </p:grpSp>
      <p:sp>
        <p:nvSpPr>
          <p:cNvPr id="117" name="Freeform 59">
            <a:extLst>
              <a:ext uri="{FF2B5EF4-FFF2-40B4-BE49-F238E27FC236}">
                <a16:creationId xmlns:a16="http://schemas.microsoft.com/office/drawing/2014/main" id="{97947641-B280-B4E2-8244-A86E275F9C3A}"/>
              </a:ext>
            </a:extLst>
          </p:cNvPr>
          <p:cNvSpPr>
            <a:spLocks noEditPoints="1"/>
          </p:cNvSpPr>
          <p:nvPr/>
        </p:nvSpPr>
        <p:spPr bwMode="auto">
          <a:xfrm>
            <a:off x="7654336" y="1565557"/>
            <a:ext cx="450653" cy="463409"/>
          </a:xfrm>
          <a:custGeom>
            <a:avLst/>
            <a:gdLst>
              <a:gd name="T0" fmla="*/ 30 w 106"/>
              <a:gd name="T1" fmla="*/ 109 h 109"/>
              <a:gd name="T2" fmla="*/ 28 w 106"/>
              <a:gd name="T3" fmla="*/ 99 h 109"/>
              <a:gd name="T4" fmla="*/ 38 w 106"/>
              <a:gd name="T5" fmla="*/ 109 h 109"/>
              <a:gd name="T6" fmla="*/ 92 w 106"/>
              <a:gd name="T7" fmla="*/ 62 h 109"/>
              <a:gd name="T8" fmla="*/ 88 w 106"/>
              <a:gd name="T9" fmla="*/ 50 h 109"/>
              <a:gd name="T10" fmla="*/ 92 w 106"/>
              <a:gd name="T11" fmla="*/ 54 h 109"/>
              <a:gd name="T12" fmla="*/ 104 w 106"/>
              <a:gd name="T13" fmla="*/ 52 h 109"/>
              <a:gd name="T14" fmla="*/ 102 w 106"/>
              <a:gd name="T15" fmla="*/ 52 h 109"/>
              <a:gd name="T16" fmla="*/ 106 w 106"/>
              <a:gd name="T17" fmla="*/ 50 h 109"/>
              <a:gd name="T18" fmla="*/ 46 w 106"/>
              <a:gd name="T19" fmla="*/ 12 h 109"/>
              <a:gd name="T20" fmla="*/ 50 w 106"/>
              <a:gd name="T21" fmla="*/ 8 h 109"/>
              <a:gd name="T22" fmla="*/ 52 w 106"/>
              <a:gd name="T23" fmla="*/ 4 h 109"/>
              <a:gd name="T24" fmla="*/ 54 w 106"/>
              <a:gd name="T25" fmla="*/ 8 h 109"/>
              <a:gd name="T26" fmla="*/ 58 w 106"/>
              <a:gd name="T27" fmla="*/ 12 h 109"/>
              <a:gd name="T28" fmla="*/ 60 w 106"/>
              <a:gd name="T29" fmla="*/ 18 h 109"/>
              <a:gd name="T30" fmla="*/ 66 w 106"/>
              <a:gd name="T31" fmla="*/ 20 h 109"/>
              <a:gd name="T32" fmla="*/ 74 w 106"/>
              <a:gd name="T33" fmla="*/ 20 h 109"/>
              <a:gd name="T34" fmla="*/ 78 w 106"/>
              <a:gd name="T35" fmla="*/ 22 h 109"/>
              <a:gd name="T36" fmla="*/ 84 w 106"/>
              <a:gd name="T37" fmla="*/ 24 h 109"/>
              <a:gd name="T38" fmla="*/ 84 w 106"/>
              <a:gd name="T39" fmla="*/ 34 h 109"/>
              <a:gd name="T40" fmla="*/ 90 w 106"/>
              <a:gd name="T41" fmla="*/ 28 h 109"/>
              <a:gd name="T42" fmla="*/ 94 w 106"/>
              <a:gd name="T43" fmla="*/ 36 h 109"/>
              <a:gd name="T44" fmla="*/ 86 w 106"/>
              <a:gd name="T45" fmla="*/ 50 h 109"/>
              <a:gd name="T46" fmla="*/ 82 w 106"/>
              <a:gd name="T47" fmla="*/ 58 h 109"/>
              <a:gd name="T48" fmla="*/ 78 w 106"/>
              <a:gd name="T49" fmla="*/ 46 h 109"/>
              <a:gd name="T50" fmla="*/ 76 w 106"/>
              <a:gd name="T51" fmla="*/ 48 h 109"/>
              <a:gd name="T52" fmla="*/ 74 w 106"/>
              <a:gd name="T53" fmla="*/ 58 h 109"/>
              <a:gd name="T54" fmla="*/ 74 w 106"/>
              <a:gd name="T55" fmla="*/ 66 h 109"/>
              <a:gd name="T56" fmla="*/ 76 w 106"/>
              <a:gd name="T57" fmla="*/ 77 h 109"/>
              <a:gd name="T58" fmla="*/ 80 w 106"/>
              <a:gd name="T59" fmla="*/ 81 h 109"/>
              <a:gd name="T60" fmla="*/ 82 w 106"/>
              <a:gd name="T61" fmla="*/ 85 h 109"/>
              <a:gd name="T62" fmla="*/ 86 w 106"/>
              <a:gd name="T63" fmla="*/ 91 h 109"/>
              <a:gd name="T64" fmla="*/ 86 w 106"/>
              <a:gd name="T65" fmla="*/ 93 h 109"/>
              <a:gd name="T66" fmla="*/ 80 w 106"/>
              <a:gd name="T67" fmla="*/ 91 h 109"/>
              <a:gd name="T68" fmla="*/ 74 w 106"/>
              <a:gd name="T69" fmla="*/ 85 h 109"/>
              <a:gd name="T70" fmla="*/ 64 w 106"/>
              <a:gd name="T71" fmla="*/ 89 h 109"/>
              <a:gd name="T72" fmla="*/ 58 w 106"/>
              <a:gd name="T73" fmla="*/ 85 h 109"/>
              <a:gd name="T74" fmla="*/ 54 w 106"/>
              <a:gd name="T75" fmla="*/ 87 h 109"/>
              <a:gd name="T76" fmla="*/ 50 w 106"/>
              <a:gd name="T77" fmla="*/ 95 h 109"/>
              <a:gd name="T78" fmla="*/ 44 w 106"/>
              <a:gd name="T79" fmla="*/ 89 h 109"/>
              <a:gd name="T80" fmla="*/ 40 w 106"/>
              <a:gd name="T81" fmla="*/ 95 h 109"/>
              <a:gd name="T82" fmla="*/ 30 w 106"/>
              <a:gd name="T83" fmla="*/ 97 h 109"/>
              <a:gd name="T84" fmla="*/ 24 w 106"/>
              <a:gd name="T85" fmla="*/ 93 h 109"/>
              <a:gd name="T86" fmla="*/ 18 w 106"/>
              <a:gd name="T87" fmla="*/ 97 h 109"/>
              <a:gd name="T88" fmla="*/ 12 w 106"/>
              <a:gd name="T89" fmla="*/ 101 h 109"/>
              <a:gd name="T90" fmla="*/ 6 w 106"/>
              <a:gd name="T91" fmla="*/ 95 h 109"/>
              <a:gd name="T92" fmla="*/ 0 w 106"/>
              <a:gd name="T93" fmla="*/ 91 h 109"/>
              <a:gd name="T94" fmla="*/ 0 w 106"/>
              <a:gd name="T95" fmla="*/ 79 h 109"/>
              <a:gd name="T96" fmla="*/ 0 w 106"/>
              <a:gd name="T97" fmla="*/ 70 h 109"/>
              <a:gd name="T98" fmla="*/ 2 w 106"/>
              <a:gd name="T99" fmla="*/ 62 h 109"/>
              <a:gd name="T100" fmla="*/ 4 w 106"/>
              <a:gd name="T101" fmla="*/ 58 h 109"/>
              <a:gd name="T102" fmla="*/ 8 w 106"/>
              <a:gd name="T103" fmla="*/ 50 h 109"/>
              <a:gd name="T104" fmla="*/ 12 w 106"/>
              <a:gd name="T105" fmla="*/ 44 h 109"/>
              <a:gd name="T106" fmla="*/ 16 w 106"/>
              <a:gd name="T107" fmla="*/ 34 h 109"/>
              <a:gd name="T108" fmla="*/ 12 w 106"/>
              <a:gd name="T109" fmla="*/ 32 h 109"/>
              <a:gd name="T110" fmla="*/ 6 w 106"/>
              <a:gd name="T111" fmla="*/ 30 h 109"/>
              <a:gd name="T112" fmla="*/ 8 w 106"/>
              <a:gd name="T113" fmla="*/ 20 h 109"/>
              <a:gd name="T114" fmla="*/ 12 w 106"/>
              <a:gd name="T115" fmla="*/ 6 h 109"/>
              <a:gd name="T116" fmla="*/ 18 w 106"/>
              <a:gd name="T117" fmla="*/ 2 h 109"/>
              <a:gd name="T118" fmla="*/ 26 w 106"/>
              <a:gd name="T119" fmla="*/ 4 h 109"/>
              <a:gd name="T120" fmla="*/ 30 w 106"/>
              <a:gd name="T121" fmla="*/ 8 h 109"/>
              <a:gd name="T122" fmla="*/ 38 w 106"/>
              <a:gd name="T123" fmla="*/ 10 h 109"/>
              <a:gd name="T124" fmla="*/ 44 w 106"/>
              <a:gd name="T125" fmla="*/ 12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06" h="109">
                <a:moveTo>
                  <a:pt x="36" y="109"/>
                </a:moveTo>
                <a:lnTo>
                  <a:pt x="32" y="109"/>
                </a:lnTo>
                <a:lnTo>
                  <a:pt x="30" y="109"/>
                </a:lnTo>
                <a:lnTo>
                  <a:pt x="30" y="109"/>
                </a:lnTo>
                <a:lnTo>
                  <a:pt x="28" y="109"/>
                </a:lnTo>
                <a:lnTo>
                  <a:pt x="28" y="107"/>
                </a:lnTo>
                <a:lnTo>
                  <a:pt x="26" y="107"/>
                </a:lnTo>
                <a:lnTo>
                  <a:pt x="28" y="99"/>
                </a:lnTo>
                <a:lnTo>
                  <a:pt x="30" y="101"/>
                </a:lnTo>
                <a:lnTo>
                  <a:pt x="34" y="103"/>
                </a:lnTo>
                <a:lnTo>
                  <a:pt x="36" y="105"/>
                </a:lnTo>
                <a:lnTo>
                  <a:pt x="38" y="109"/>
                </a:lnTo>
                <a:lnTo>
                  <a:pt x="36" y="109"/>
                </a:lnTo>
                <a:close/>
                <a:moveTo>
                  <a:pt x="94" y="60"/>
                </a:moveTo>
                <a:lnTo>
                  <a:pt x="94" y="64"/>
                </a:lnTo>
                <a:lnTo>
                  <a:pt x="92" y="62"/>
                </a:lnTo>
                <a:lnTo>
                  <a:pt x="90" y="60"/>
                </a:lnTo>
                <a:lnTo>
                  <a:pt x="88" y="58"/>
                </a:lnTo>
                <a:lnTo>
                  <a:pt x="90" y="54"/>
                </a:lnTo>
                <a:lnTo>
                  <a:pt x="88" y="50"/>
                </a:lnTo>
                <a:lnTo>
                  <a:pt x="90" y="48"/>
                </a:lnTo>
                <a:lnTo>
                  <a:pt x="90" y="50"/>
                </a:lnTo>
                <a:lnTo>
                  <a:pt x="90" y="52"/>
                </a:lnTo>
                <a:lnTo>
                  <a:pt x="92" y="54"/>
                </a:lnTo>
                <a:lnTo>
                  <a:pt x="94" y="54"/>
                </a:lnTo>
                <a:lnTo>
                  <a:pt x="94" y="58"/>
                </a:lnTo>
                <a:lnTo>
                  <a:pt x="94" y="60"/>
                </a:lnTo>
                <a:close/>
                <a:moveTo>
                  <a:pt x="104" y="52"/>
                </a:moveTo>
                <a:lnTo>
                  <a:pt x="104" y="60"/>
                </a:lnTo>
                <a:lnTo>
                  <a:pt x="102" y="58"/>
                </a:lnTo>
                <a:lnTo>
                  <a:pt x="102" y="54"/>
                </a:lnTo>
                <a:lnTo>
                  <a:pt x="102" y="52"/>
                </a:lnTo>
                <a:lnTo>
                  <a:pt x="100" y="48"/>
                </a:lnTo>
                <a:lnTo>
                  <a:pt x="102" y="46"/>
                </a:lnTo>
                <a:lnTo>
                  <a:pt x="104" y="48"/>
                </a:lnTo>
                <a:lnTo>
                  <a:pt x="106" y="50"/>
                </a:lnTo>
                <a:lnTo>
                  <a:pt x="106" y="52"/>
                </a:lnTo>
                <a:lnTo>
                  <a:pt x="104" y="52"/>
                </a:lnTo>
                <a:close/>
                <a:moveTo>
                  <a:pt x="44" y="12"/>
                </a:moveTo>
                <a:lnTo>
                  <a:pt x="46" y="12"/>
                </a:lnTo>
                <a:lnTo>
                  <a:pt x="46" y="12"/>
                </a:lnTo>
                <a:lnTo>
                  <a:pt x="48" y="10"/>
                </a:lnTo>
                <a:lnTo>
                  <a:pt x="48" y="8"/>
                </a:lnTo>
                <a:lnTo>
                  <a:pt x="50" y="8"/>
                </a:lnTo>
                <a:lnTo>
                  <a:pt x="50" y="6"/>
                </a:lnTo>
                <a:lnTo>
                  <a:pt x="48" y="6"/>
                </a:lnTo>
                <a:lnTo>
                  <a:pt x="50" y="6"/>
                </a:lnTo>
                <a:lnTo>
                  <a:pt x="52" y="4"/>
                </a:lnTo>
                <a:lnTo>
                  <a:pt x="50" y="6"/>
                </a:lnTo>
                <a:lnTo>
                  <a:pt x="50" y="8"/>
                </a:lnTo>
                <a:lnTo>
                  <a:pt x="52" y="8"/>
                </a:lnTo>
                <a:lnTo>
                  <a:pt x="54" y="8"/>
                </a:lnTo>
                <a:lnTo>
                  <a:pt x="56" y="10"/>
                </a:lnTo>
                <a:lnTo>
                  <a:pt x="58" y="10"/>
                </a:lnTo>
                <a:lnTo>
                  <a:pt x="58" y="12"/>
                </a:lnTo>
                <a:lnTo>
                  <a:pt x="58" y="12"/>
                </a:lnTo>
                <a:lnTo>
                  <a:pt x="60" y="12"/>
                </a:lnTo>
                <a:lnTo>
                  <a:pt x="58" y="14"/>
                </a:lnTo>
                <a:lnTo>
                  <a:pt x="60" y="16"/>
                </a:lnTo>
                <a:lnTo>
                  <a:pt x="60" y="18"/>
                </a:lnTo>
                <a:lnTo>
                  <a:pt x="62" y="18"/>
                </a:lnTo>
                <a:lnTo>
                  <a:pt x="64" y="18"/>
                </a:lnTo>
                <a:lnTo>
                  <a:pt x="66" y="18"/>
                </a:lnTo>
                <a:lnTo>
                  <a:pt x="66" y="20"/>
                </a:lnTo>
                <a:lnTo>
                  <a:pt x="68" y="20"/>
                </a:lnTo>
                <a:lnTo>
                  <a:pt x="70" y="20"/>
                </a:lnTo>
                <a:lnTo>
                  <a:pt x="72" y="20"/>
                </a:lnTo>
                <a:lnTo>
                  <a:pt x="74" y="20"/>
                </a:lnTo>
                <a:lnTo>
                  <a:pt x="74" y="22"/>
                </a:lnTo>
                <a:lnTo>
                  <a:pt x="76" y="22"/>
                </a:lnTo>
                <a:lnTo>
                  <a:pt x="78" y="22"/>
                </a:lnTo>
                <a:lnTo>
                  <a:pt x="78" y="22"/>
                </a:lnTo>
                <a:lnTo>
                  <a:pt x="78" y="24"/>
                </a:lnTo>
                <a:lnTo>
                  <a:pt x="80" y="24"/>
                </a:lnTo>
                <a:lnTo>
                  <a:pt x="82" y="24"/>
                </a:lnTo>
                <a:lnTo>
                  <a:pt x="84" y="24"/>
                </a:lnTo>
                <a:lnTo>
                  <a:pt x="84" y="26"/>
                </a:lnTo>
                <a:lnTo>
                  <a:pt x="86" y="26"/>
                </a:lnTo>
                <a:lnTo>
                  <a:pt x="86" y="28"/>
                </a:lnTo>
                <a:lnTo>
                  <a:pt x="84" y="34"/>
                </a:lnTo>
                <a:lnTo>
                  <a:pt x="86" y="34"/>
                </a:lnTo>
                <a:lnTo>
                  <a:pt x="86" y="30"/>
                </a:lnTo>
                <a:lnTo>
                  <a:pt x="88" y="28"/>
                </a:lnTo>
                <a:lnTo>
                  <a:pt x="90" y="28"/>
                </a:lnTo>
                <a:lnTo>
                  <a:pt x="92" y="30"/>
                </a:lnTo>
                <a:lnTo>
                  <a:pt x="92" y="32"/>
                </a:lnTo>
                <a:lnTo>
                  <a:pt x="92" y="36"/>
                </a:lnTo>
                <a:lnTo>
                  <a:pt x="94" y="36"/>
                </a:lnTo>
                <a:lnTo>
                  <a:pt x="92" y="38"/>
                </a:lnTo>
                <a:lnTo>
                  <a:pt x="90" y="40"/>
                </a:lnTo>
                <a:lnTo>
                  <a:pt x="88" y="46"/>
                </a:lnTo>
                <a:lnTo>
                  <a:pt x="86" y="50"/>
                </a:lnTo>
                <a:lnTo>
                  <a:pt x="84" y="50"/>
                </a:lnTo>
                <a:lnTo>
                  <a:pt x="84" y="52"/>
                </a:lnTo>
                <a:lnTo>
                  <a:pt x="84" y="54"/>
                </a:lnTo>
                <a:lnTo>
                  <a:pt x="82" y="58"/>
                </a:lnTo>
                <a:lnTo>
                  <a:pt x="82" y="56"/>
                </a:lnTo>
                <a:lnTo>
                  <a:pt x="80" y="52"/>
                </a:lnTo>
                <a:lnTo>
                  <a:pt x="80" y="50"/>
                </a:lnTo>
                <a:lnTo>
                  <a:pt x="78" y="46"/>
                </a:lnTo>
                <a:lnTo>
                  <a:pt x="78" y="44"/>
                </a:lnTo>
                <a:lnTo>
                  <a:pt x="76" y="44"/>
                </a:lnTo>
                <a:lnTo>
                  <a:pt x="76" y="46"/>
                </a:lnTo>
                <a:lnTo>
                  <a:pt x="76" y="48"/>
                </a:lnTo>
                <a:lnTo>
                  <a:pt x="76" y="50"/>
                </a:lnTo>
                <a:lnTo>
                  <a:pt x="74" y="54"/>
                </a:lnTo>
                <a:lnTo>
                  <a:pt x="74" y="56"/>
                </a:lnTo>
                <a:lnTo>
                  <a:pt x="74" y="58"/>
                </a:lnTo>
                <a:lnTo>
                  <a:pt x="74" y="60"/>
                </a:lnTo>
                <a:lnTo>
                  <a:pt x="74" y="62"/>
                </a:lnTo>
                <a:lnTo>
                  <a:pt x="74" y="64"/>
                </a:lnTo>
                <a:lnTo>
                  <a:pt x="74" y="66"/>
                </a:lnTo>
                <a:lnTo>
                  <a:pt x="74" y="68"/>
                </a:lnTo>
                <a:lnTo>
                  <a:pt x="76" y="70"/>
                </a:lnTo>
                <a:lnTo>
                  <a:pt x="76" y="75"/>
                </a:lnTo>
                <a:lnTo>
                  <a:pt x="76" y="77"/>
                </a:lnTo>
                <a:lnTo>
                  <a:pt x="78" y="75"/>
                </a:lnTo>
                <a:lnTo>
                  <a:pt x="78" y="75"/>
                </a:lnTo>
                <a:lnTo>
                  <a:pt x="78" y="79"/>
                </a:lnTo>
                <a:lnTo>
                  <a:pt x="80" y="81"/>
                </a:lnTo>
                <a:lnTo>
                  <a:pt x="82" y="81"/>
                </a:lnTo>
                <a:lnTo>
                  <a:pt x="82" y="83"/>
                </a:lnTo>
                <a:lnTo>
                  <a:pt x="84" y="83"/>
                </a:lnTo>
                <a:lnTo>
                  <a:pt x="82" y="85"/>
                </a:lnTo>
                <a:lnTo>
                  <a:pt x="80" y="87"/>
                </a:lnTo>
                <a:lnTo>
                  <a:pt x="82" y="89"/>
                </a:lnTo>
                <a:lnTo>
                  <a:pt x="84" y="89"/>
                </a:lnTo>
                <a:lnTo>
                  <a:pt x="86" y="91"/>
                </a:lnTo>
                <a:lnTo>
                  <a:pt x="88" y="91"/>
                </a:lnTo>
                <a:lnTo>
                  <a:pt x="88" y="93"/>
                </a:lnTo>
                <a:lnTo>
                  <a:pt x="90" y="93"/>
                </a:lnTo>
                <a:lnTo>
                  <a:pt x="86" y="93"/>
                </a:lnTo>
                <a:lnTo>
                  <a:pt x="84" y="93"/>
                </a:lnTo>
                <a:lnTo>
                  <a:pt x="84" y="91"/>
                </a:lnTo>
                <a:lnTo>
                  <a:pt x="82" y="91"/>
                </a:lnTo>
                <a:lnTo>
                  <a:pt x="80" y="91"/>
                </a:lnTo>
                <a:lnTo>
                  <a:pt x="78" y="89"/>
                </a:lnTo>
                <a:lnTo>
                  <a:pt x="78" y="87"/>
                </a:lnTo>
                <a:lnTo>
                  <a:pt x="76" y="87"/>
                </a:lnTo>
                <a:lnTo>
                  <a:pt x="74" y="85"/>
                </a:lnTo>
                <a:lnTo>
                  <a:pt x="72" y="87"/>
                </a:lnTo>
                <a:lnTo>
                  <a:pt x="70" y="87"/>
                </a:lnTo>
                <a:lnTo>
                  <a:pt x="68" y="87"/>
                </a:lnTo>
                <a:lnTo>
                  <a:pt x="64" y="89"/>
                </a:lnTo>
                <a:lnTo>
                  <a:pt x="64" y="93"/>
                </a:lnTo>
                <a:lnTo>
                  <a:pt x="60" y="91"/>
                </a:lnTo>
                <a:lnTo>
                  <a:pt x="58" y="87"/>
                </a:lnTo>
                <a:lnTo>
                  <a:pt x="58" y="85"/>
                </a:lnTo>
                <a:lnTo>
                  <a:pt x="58" y="83"/>
                </a:lnTo>
                <a:lnTo>
                  <a:pt x="56" y="85"/>
                </a:lnTo>
                <a:lnTo>
                  <a:pt x="54" y="89"/>
                </a:lnTo>
                <a:lnTo>
                  <a:pt x="54" y="87"/>
                </a:lnTo>
                <a:lnTo>
                  <a:pt x="52" y="89"/>
                </a:lnTo>
                <a:lnTo>
                  <a:pt x="54" y="93"/>
                </a:lnTo>
                <a:lnTo>
                  <a:pt x="52" y="95"/>
                </a:lnTo>
                <a:lnTo>
                  <a:pt x="50" y="95"/>
                </a:lnTo>
                <a:lnTo>
                  <a:pt x="48" y="95"/>
                </a:lnTo>
                <a:lnTo>
                  <a:pt x="46" y="93"/>
                </a:lnTo>
                <a:lnTo>
                  <a:pt x="46" y="89"/>
                </a:lnTo>
                <a:lnTo>
                  <a:pt x="44" y="89"/>
                </a:lnTo>
                <a:lnTo>
                  <a:pt x="40" y="89"/>
                </a:lnTo>
                <a:lnTo>
                  <a:pt x="38" y="87"/>
                </a:lnTo>
                <a:lnTo>
                  <a:pt x="40" y="93"/>
                </a:lnTo>
                <a:lnTo>
                  <a:pt x="40" y="95"/>
                </a:lnTo>
                <a:lnTo>
                  <a:pt x="38" y="97"/>
                </a:lnTo>
                <a:lnTo>
                  <a:pt x="36" y="97"/>
                </a:lnTo>
                <a:lnTo>
                  <a:pt x="32" y="95"/>
                </a:lnTo>
                <a:lnTo>
                  <a:pt x="30" y="97"/>
                </a:lnTo>
                <a:lnTo>
                  <a:pt x="30" y="95"/>
                </a:lnTo>
                <a:lnTo>
                  <a:pt x="28" y="93"/>
                </a:lnTo>
                <a:lnTo>
                  <a:pt x="26" y="93"/>
                </a:lnTo>
                <a:lnTo>
                  <a:pt x="24" y="93"/>
                </a:lnTo>
                <a:lnTo>
                  <a:pt x="22" y="93"/>
                </a:lnTo>
                <a:lnTo>
                  <a:pt x="20" y="93"/>
                </a:lnTo>
                <a:lnTo>
                  <a:pt x="18" y="95"/>
                </a:lnTo>
                <a:lnTo>
                  <a:pt x="18" y="97"/>
                </a:lnTo>
                <a:lnTo>
                  <a:pt x="16" y="97"/>
                </a:lnTo>
                <a:lnTo>
                  <a:pt x="16" y="99"/>
                </a:lnTo>
                <a:lnTo>
                  <a:pt x="14" y="99"/>
                </a:lnTo>
                <a:lnTo>
                  <a:pt x="12" y="101"/>
                </a:lnTo>
                <a:lnTo>
                  <a:pt x="10" y="99"/>
                </a:lnTo>
                <a:lnTo>
                  <a:pt x="8" y="99"/>
                </a:lnTo>
                <a:lnTo>
                  <a:pt x="8" y="97"/>
                </a:lnTo>
                <a:lnTo>
                  <a:pt x="6" y="95"/>
                </a:lnTo>
                <a:lnTo>
                  <a:pt x="4" y="95"/>
                </a:lnTo>
                <a:lnTo>
                  <a:pt x="2" y="95"/>
                </a:lnTo>
                <a:lnTo>
                  <a:pt x="2" y="93"/>
                </a:lnTo>
                <a:lnTo>
                  <a:pt x="0" y="91"/>
                </a:lnTo>
                <a:lnTo>
                  <a:pt x="0" y="87"/>
                </a:lnTo>
                <a:lnTo>
                  <a:pt x="0" y="85"/>
                </a:lnTo>
                <a:lnTo>
                  <a:pt x="0" y="81"/>
                </a:lnTo>
                <a:lnTo>
                  <a:pt x="0" y="79"/>
                </a:lnTo>
                <a:lnTo>
                  <a:pt x="0" y="77"/>
                </a:lnTo>
                <a:lnTo>
                  <a:pt x="0" y="75"/>
                </a:lnTo>
                <a:lnTo>
                  <a:pt x="0" y="73"/>
                </a:lnTo>
                <a:lnTo>
                  <a:pt x="0" y="70"/>
                </a:lnTo>
                <a:lnTo>
                  <a:pt x="0" y="68"/>
                </a:lnTo>
                <a:lnTo>
                  <a:pt x="0" y="66"/>
                </a:lnTo>
                <a:lnTo>
                  <a:pt x="0" y="62"/>
                </a:lnTo>
                <a:lnTo>
                  <a:pt x="2" y="62"/>
                </a:lnTo>
                <a:lnTo>
                  <a:pt x="2" y="60"/>
                </a:lnTo>
                <a:lnTo>
                  <a:pt x="2" y="60"/>
                </a:lnTo>
                <a:lnTo>
                  <a:pt x="2" y="58"/>
                </a:lnTo>
                <a:lnTo>
                  <a:pt x="4" y="58"/>
                </a:lnTo>
                <a:lnTo>
                  <a:pt x="6" y="54"/>
                </a:lnTo>
                <a:lnTo>
                  <a:pt x="6" y="52"/>
                </a:lnTo>
                <a:lnTo>
                  <a:pt x="8" y="52"/>
                </a:lnTo>
                <a:lnTo>
                  <a:pt x="8" y="50"/>
                </a:lnTo>
                <a:lnTo>
                  <a:pt x="8" y="48"/>
                </a:lnTo>
                <a:lnTo>
                  <a:pt x="10" y="48"/>
                </a:lnTo>
                <a:lnTo>
                  <a:pt x="10" y="46"/>
                </a:lnTo>
                <a:lnTo>
                  <a:pt x="12" y="44"/>
                </a:lnTo>
                <a:lnTo>
                  <a:pt x="14" y="40"/>
                </a:lnTo>
                <a:lnTo>
                  <a:pt x="16" y="38"/>
                </a:lnTo>
                <a:lnTo>
                  <a:pt x="16" y="36"/>
                </a:lnTo>
                <a:lnTo>
                  <a:pt x="16" y="34"/>
                </a:lnTo>
                <a:lnTo>
                  <a:pt x="16" y="32"/>
                </a:lnTo>
                <a:lnTo>
                  <a:pt x="16" y="30"/>
                </a:lnTo>
                <a:lnTo>
                  <a:pt x="14" y="30"/>
                </a:lnTo>
                <a:lnTo>
                  <a:pt x="12" y="32"/>
                </a:lnTo>
                <a:lnTo>
                  <a:pt x="10" y="32"/>
                </a:lnTo>
                <a:lnTo>
                  <a:pt x="8" y="32"/>
                </a:lnTo>
                <a:lnTo>
                  <a:pt x="8" y="30"/>
                </a:lnTo>
                <a:lnTo>
                  <a:pt x="6" y="30"/>
                </a:lnTo>
                <a:lnTo>
                  <a:pt x="4" y="30"/>
                </a:lnTo>
                <a:lnTo>
                  <a:pt x="6" y="26"/>
                </a:lnTo>
                <a:lnTo>
                  <a:pt x="8" y="22"/>
                </a:lnTo>
                <a:lnTo>
                  <a:pt x="8" y="20"/>
                </a:lnTo>
                <a:lnTo>
                  <a:pt x="10" y="16"/>
                </a:lnTo>
                <a:lnTo>
                  <a:pt x="10" y="14"/>
                </a:lnTo>
                <a:lnTo>
                  <a:pt x="12" y="10"/>
                </a:lnTo>
                <a:lnTo>
                  <a:pt x="12" y="6"/>
                </a:lnTo>
                <a:lnTo>
                  <a:pt x="14" y="2"/>
                </a:lnTo>
                <a:lnTo>
                  <a:pt x="14" y="0"/>
                </a:lnTo>
                <a:lnTo>
                  <a:pt x="16" y="2"/>
                </a:lnTo>
                <a:lnTo>
                  <a:pt x="18" y="2"/>
                </a:lnTo>
                <a:lnTo>
                  <a:pt x="20" y="2"/>
                </a:lnTo>
                <a:lnTo>
                  <a:pt x="22" y="4"/>
                </a:lnTo>
                <a:lnTo>
                  <a:pt x="24" y="4"/>
                </a:lnTo>
                <a:lnTo>
                  <a:pt x="26" y="4"/>
                </a:lnTo>
                <a:lnTo>
                  <a:pt x="26" y="6"/>
                </a:lnTo>
                <a:lnTo>
                  <a:pt x="28" y="6"/>
                </a:lnTo>
                <a:lnTo>
                  <a:pt x="30" y="6"/>
                </a:lnTo>
                <a:lnTo>
                  <a:pt x="30" y="8"/>
                </a:lnTo>
                <a:lnTo>
                  <a:pt x="32" y="8"/>
                </a:lnTo>
                <a:lnTo>
                  <a:pt x="34" y="8"/>
                </a:lnTo>
                <a:lnTo>
                  <a:pt x="36" y="10"/>
                </a:lnTo>
                <a:lnTo>
                  <a:pt x="38" y="10"/>
                </a:lnTo>
                <a:lnTo>
                  <a:pt x="40" y="12"/>
                </a:lnTo>
                <a:lnTo>
                  <a:pt x="42" y="12"/>
                </a:lnTo>
                <a:lnTo>
                  <a:pt x="44" y="12"/>
                </a:lnTo>
                <a:lnTo>
                  <a:pt x="44" y="12"/>
                </a:lnTo>
                <a:close/>
              </a:path>
            </a:pathLst>
          </a:custGeom>
          <a:solidFill>
            <a:schemeClr val="bg1"/>
          </a:solidFill>
          <a:ln w="63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18" name="Freeform 70">
            <a:extLst>
              <a:ext uri="{FF2B5EF4-FFF2-40B4-BE49-F238E27FC236}">
                <a16:creationId xmlns:a16="http://schemas.microsoft.com/office/drawing/2014/main" id="{5686255E-CFA1-E968-A8CF-E0F1BEBBD140}"/>
              </a:ext>
            </a:extLst>
          </p:cNvPr>
          <p:cNvSpPr>
            <a:spLocks noEditPoints="1"/>
          </p:cNvSpPr>
          <p:nvPr/>
        </p:nvSpPr>
        <p:spPr bwMode="auto">
          <a:xfrm>
            <a:off x="6311794" y="2355565"/>
            <a:ext cx="432977" cy="466286"/>
          </a:xfrm>
          <a:custGeom>
            <a:avLst/>
            <a:gdLst>
              <a:gd name="T0" fmla="*/ 118 w 130"/>
              <a:gd name="T1" fmla="*/ 114 h 140"/>
              <a:gd name="T2" fmla="*/ 126 w 130"/>
              <a:gd name="T3" fmla="*/ 102 h 140"/>
              <a:gd name="T4" fmla="*/ 130 w 130"/>
              <a:gd name="T5" fmla="*/ 92 h 140"/>
              <a:gd name="T6" fmla="*/ 104 w 130"/>
              <a:gd name="T7" fmla="*/ 102 h 140"/>
              <a:gd name="T8" fmla="*/ 108 w 130"/>
              <a:gd name="T9" fmla="*/ 92 h 140"/>
              <a:gd name="T10" fmla="*/ 78 w 130"/>
              <a:gd name="T11" fmla="*/ 26 h 140"/>
              <a:gd name="T12" fmla="*/ 82 w 130"/>
              <a:gd name="T13" fmla="*/ 32 h 140"/>
              <a:gd name="T14" fmla="*/ 88 w 130"/>
              <a:gd name="T15" fmla="*/ 38 h 140"/>
              <a:gd name="T16" fmla="*/ 94 w 130"/>
              <a:gd name="T17" fmla="*/ 46 h 140"/>
              <a:gd name="T18" fmla="*/ 98 w 130"/>
              <a:gd name="T19" fmla="*/ 42 h 140"/>
              <a:gd name="T20" fmla="*/ 108 w 130"/>
              <a:gd name="T21" fmla="*/ 36 h 140"/>
              <a:gd name="T22" fmla="*/ 110 w 130"/>
              <a:gd name="T23" fmla="*/ 46 h 140"/>
              <a:gd name="T24" fmla="*/ 112 w 130"/>
              <a:gd name="T25" fmla="*/ 52 h 140"/>
              <a:gd name="T26" fmla="*/ 116 w 130"/>
              <a:gd name="T27" fmla="*/ 58 h 140"/>
              <a:gd name="T28" fmla="*/ 112 w 130"/>
              <a:gd name="T29" fmla="*/ 64 h 140"/>
              <a:gd name="T30" fmla="*/ 116 w 130"/>
              <a:gd name="T31" fmla="*/ 72 h 140"/>
              <a:gd name="T32" fmla="*/ 112 w 130"/>
              <a:gd name="T33" fmla="*/ 80 h 140"/>
              <a:gd name="T34" fmla="*/ 98 w 130"/>
              <a:gd name="T35" fmla="*/ 90 h 140"/>
              <a:gd name="T36" fmla="*/ 92 w 130"/>
              <a:gd name="T37" fmla="*/ 100 h 140"/>
              <a:gd name="T38" fmla="*/ 96 w 130"/>
              <a:gd name="T39" fmla="*/ 110 h 140"/>
              <a:gd name="T40" fmla="*/ 100 w 130"/>
              <a:gd name="T41" fmla="*/ 132 h 140"/>
              <a:gd name="T42" fmla="*/ 92 w 130"/>
              <a:gd name="T43" fmla="*/ 128 h 140"/>
              <a:gd name="T44" fmla="*/ 82 w 130"/>
              <a:gd name="T45" fmla="*/ 126 h 140"/>
              <a:gd name="T46" fmla="*/ 74 w 130"/>
              <a:gd name="T47" fmla="*/ 128 h 140"/>
              <a:gd name="T48" fmla="*/ 68 w 130"/>
              <a:gd name="T49" fmla="*/ 128 h 140"/>
              <a:gd name="T50" fmla="*/ 58 w 130"/>
              <a:gd name="T51" fmla="*/ 128 h 140"/>
              <a:gd name="T52" fmla="*/ 68 w 130"/>
              <a:gd name="T53" fmla="*/ 134 h 140"/>
              <a:gd name="T54" fmla="*/ 56 w 130"/>
              <a:gd name="T55" fmla="*/ 136 h 140"/>
              <a:gd name="T56" fmla="*/ 46 w 130"/>
              <a:gd name="T57" fmla="*/ 138 h 140"/>
              <a:gd name="T58" fmla="*/ 34 w 130"/>
              <a:gd name="T59" fmla="*/ 140 h 140"/>
              <a:gd name="T60" fmla="*/ 22 w 130"/>
              <a:gd name="T61" fmla="*/ 138 h 140"/>
              <a:gd name="T62" fmla="*/ 26 w 130"/>
              <a:gd name="T63" fmla="*/ 130 h 140"/>
              <a:gd name="T64" fmla="*/ 26 w 130"/>
              <a:gd name="T65" fmla="*/ 128 h 140"/>
              <a:gd name="T66" fmla="*/ 20 w 130"/>
              <a:gd name="T67" fmla="*/ 116 h 140"/>
              <a:gd name="T68" fmla="*/ 8 w 130"/>
              <a:gd name="T69" fmla="*/ 110 h 140"/>
              <a:gd name="T70" fmla="*/ 0 w 130"/>
              <a:gd name="T71" fmla="*/ 102 h 140"/>
              <a:gd name="T72" fmla="*/ 2 w 130"/>
              <a:gd name="T73" fmla="*/ 88 h 140"/>
              <a:gd name="T74" fmla="*/ 2 w 130"/>
              <a:gd name="T75" fmla="*/ 80 h 140"/>
              <a:gd name="T76" fmla="*/ 10 w 130"/>
              <a:gd name="T77" fmla="*/ 74 h 140"/>
              <a:gd name="T78" fmla="*/ 12 w 130"/>
              <a:gd name="T79" fmla="*/ 66 h 140"/>
              <a:gd name="T80" fmla="*/ 22 w 130"/>
              <a:gd name="T81" fmla="*/ 62 h 140"/>
              <a:gd name="T82" fmla="*/ 18 w 130"/>
              <a:gd name="T83" fmla="*/ 56 h 140"/>
              <a:gd name="T84" fmla="*/ 14 w 130"/>
              <a:gd name="T85" fmla="*/ 48 h 140"/>
              <a:gd name="T86" fmla="*/ 20 w 130"/>
              <a:gd name="T87" fmla="*/ 42 h 140"/>
              <a:gd name="T88" fmla="*/ 24 w 130"/>
              <a:gd name="T89" fmla="*/ 36 h 140"/>
              <a:gd name="T90" fmla="*/ 30 w 130"/>
              <a:gd name="T91" fmla="*/ 28 h 140"/>
              <a:gd name="T92" fmla="*/ 38 w 130"/>
              <a:gd name="T93" fmla="*/ 26 h 140"/>
              <a:gd name="T94" fmla="*/ 44 w 130"/>
              <a:gd name="T95" fmla="*/ 26 h 140"/>
              <a:gd name="T96" fmla="*/ 48 w 130"/>
              <a:gd name="T97" fmla="*/ 14 h 140"/>
              <a:gd name="T98" fmla="*/ 50 w 130"/>
              <a:gd name="T99" fmla="*/ 6 h 140"/>
              <a:gd name="T100" fmla="*/ 58 w 130"/>
              <a:gd name="T101" fmla="*/ 2 h 140"/>
              <a:gd name="T102" fmla="*/ 66 w 130"/>
              <a:gd name="T103" fmla="*/ 8 h 140"/>
              <a:gd name="T104" fmla="*/ 74 w 130"/>
              <a:gd name="T105" fmla="*/ 14 h 140"/>
              <a:gd name="T106" fmla="*/ 76 w 130"/>
              <a:gd name="T107" fmla="*/ 22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30" h="140">
                <a:moveTo>
                  <a:pt x="118" y="116"/>
                </a:moveTo>
                <a:lnTo>
                  <a:pt x="114" y="118"/>
                </a:lnTo>
                <a:lnTo>
                  <a:pt x="110" y="114"/>
                </a:lnTo>
                <a:lnTo>
                  <a:pt x="112" y="112"/>
                </a:lnTo>
                <a:lnTo>
                  <a:pt x="118" y="114"/>
                </a:lnTo>
                <a:lnTo>
                  <a:pt x="118" y="116"/>
                </a:lnTo>
                <a:close/>
                <a:moveTo>
                  <a:pt x="130" y="104"/>
                </a:moveTo>
                <a:lnTo>
                  <a:pt x="130" y="104"/>
                </a:lnTo>
                <a:lnTo>
                  <a:pt x="128" y="104"/>
                </a:lnTo>
                <a:lnTo>
                  <a:pt x="126" y="102"/>
                </a:lnTo>
                <a:lnTo>
                  <a:pt x="130" y="102"/>
                </a:lnTo>
                <a:lnTo>
                  <a:pt x="128" y="98"/>
                </a:lnTo>
                <a:lnTo>
                  <a:pt x="130" y="96"/>
                </a:lnTo>
                <a:lnTo>
                  <a:pt x="130" y="94"/>
                </a:lnTo>
                <a:lnTo>
                  <a:pt x="130" y="92"/>
                </a:lnTo>
                <a:lnTo>
                  <a:pt x="130" y="96"/>
                </a:lnTo>
                <a:lnTo>
                  <a:pt x="130" y="98"/>
                </a:lnTo>
                <a:lnTo>
                  <a:pt x="130" y="104"/>
                </a:lnTo>
                <a:lnTo>
                  <a:pt x="130" y="104"/>
                </a:lnTo>
                <a:close/>
                <a:moveTo>
                  <a:pt x="104" y="102"/>
                </a:moveTo>
                <a:lnTo>
                  <a:pt x="102" y="102"/>
                </a:lnTo>
                <a:lnTo>
                  <a:pt x="100" y="102"/>
                </a:lnTo>
                <a:lnTo>
                  <a:pt x="100" y="98"/>
                </a:lnTo>
                <a:lnTo>
                  <a:pt x="104" y="96"/>
                </a:lnTo>
                <a:lnTo>
                  <a:pt x="108" y="92"/>
                </a:lnTo>
                <a:lnTo>
                  <a:pt x="110" y="94"/>
                </a:lnTo>
                <a:lnTo>
                  <a:pt x="110" y="98"/>
                </a:lnTo>
                <a:lnTo>
                  <a:pt x="110" y="100"/>
                </a:lnTo>
                <a:lnTo>
                  <a:pt x="104" y="102"/>
                </a:lnTo>
                <a:close/>
                <a:moveTo>
                  <a:pt x="78" y="26"/>
                </a:moveTo>
                <a:lnTo>
                  <a:pt x="80" y="26"/>
                </a:lnTo>
                <a:lnTo>
                  <a:pt x="80" y="28"/>
                </a:lnTo>
                <a:lnTo>
                  <a:pt x="82" y="28"/>
                </a:lnTo>
                <a:lnTo>
                  <a:pt x="82" y="30"/>
                </a:lnTo>
                <a:lnTo>
                  <a:pt x="82" y="32"/>
                </a:lnTo>
                <a:lnTo>
                  <a:pt x="84" y="34"/>
                </a:lnTo>
                <a:lnTo>
                  <a:pt x="86" y="34"/>
                </a:lnTo>
                <a:lnTo>
                  <a:pt x="86" y="36"/>
                </a:lnTo>
                <a:lnTo>
                  <a:pt x="86" y="38"/>
                </a:lnTo>
                <a:lnTo>
                  <a:pt x="88" y="38"/>
                </a:lnTo>
                <a:lnTo>
                  <a:pt x="88" y="40"/>
                </a:lnTo>
                <a:lnTo>
                  <a:pt x="88" y="42"/>
                </a:lnTo>
                <a:lnTo>
                  <a:pt x="92" y="46"/>
                </a:lnTo>
                <a:lnTo>
                  <a:pt x="94" y="44"/>
                </a:lnTo>
                <a:lnTo>
                  <a:pt x="94" y="46"/>
                </a:lnTo>
                <a:lnTo>
                  <a:pt x="96" y="44"/>
                </a:lnTo>
                <a:lnTo>
                  <a:pt x="96" y="46"/>
                </a:lnTo>
                <a:lnTo>
                  <a:pt x="96" y="44"/>
                </a:lnTo>
                <a:lnTo>
                  <a:pt x="98" y="44"/>
                </a:lnTo>
                <a:lnTo>
                  <a:pt x="98" y="42"/>
                </a:lnTo>
                <a:lnTo>
                  <a:pt x="98" y="42"/>
                </a:lnTo>
                <a:lnTo>
                  <a:pt x="98" y="40"/>
                </a:lnTo>
                <a:lnTo>
                  <a:pt x="100" y="40"/>
                </a:lnTo>
                <a:lnTo>
                  <a:pt x="104" y="36"/>
                </a:lnTo>
                <a:lnTo>
                  <a:pt x="108" y="36"/>
                </a:lnTo>
                <a:lnTo>
                  <a:pt x="108" y="40"/>
                </a:lnTo>
                <a:lnTo>
                  <a:pt x="108" y="42"/>
                </a:lnTo>
                <a:lnTo>
                  <a:pt x="108" y="44"/>
                </a:lnTo>
                <a:lnTo>
                  <a:pt x="110" y="44"/>
                </a:lnTo>
                <a:lnTo>
                  <a:pt x="110" y="46"/>
                </a:lnTo>
                <a:lnTo>
                  <a:pt x="110" y="48"/>
                </a:lnTo>
                <a:lnTo>
                  <a:pt x="110" y="46"/>
                </a:lnTo>
                <a:lnTo>
                  <a:pt x="110" y="48"/>
                </a:lnTo>
                <a:lnTo>
                  <a:pt x="112" y="50"/>
                </a:lnTo>
                <a:lnTo>
                  <a:pt x="112" y="52"/>
                </a:lnTo>
                <a:lnTo>
                  <a:pt x="112" y="54"/>
                </a:lnTo>
                <a:lnTo>
                  <a:pt x="112" y="56"/>
                </a:lnTo>
                <a:lnTo>
                  <a:pt x="114" y="56"/>
                </a:lnTo>
                <a:lnTo>
                  <a:pt x="116" y="56"/>
                </a:lnTo>
                <a:lnTo>
                  <a:pt x="116" y="58"/>
                </a:lnTo>
                <a:lnTo>
                  <a:pt x="116" y="60"/>
                </a:lnTo>
                <a:lnTo>
                  <a:pt x="116" y="62"/>
                </a:lnTo>
                <a:lnTo>
                  <a:pt x="114" y="62"/>
                </a:lnTo>
                <a:lnTo>
                  <a:pt x="114" y="64"/>
                </a:lnTo>
                <a:lnTo>
                  <a:pt x="112" y="64"/>
                </a:lnTo>
                <a:lnTo>
                  <a:pt x="112" y="66"/>
                </a:lnTo>
                <a:lnTo>
                  <a:pt x="112" y="68"/>
                </a:lnTo>
                <a:lnTo>
                  <a:pt x="114" y="68"/>
                </a:lnTo>
                <a:lnTo>
                  <a:pt x="114" y="70"/>
                </a:lnTo>
                <a:lnTo>
                  <a:pt x="116" y="72"/>
                </a:lnTo>
                <a:lnTo>
                  <a:pt x="114" y="74"/>
                </a:lnTo>
                <a:lnTo>
                  <a:pt x="114" y="76"/>
                </a:lnTo>
                <a:lnTo>
                  <a:pt x="116" y="76"/>
                </a:lnTo>
                <a:lnTo>
                  <a:pt x="116" y="78"/>
                </a:lnTo>
                <a:lnTo>
                  <a:pt x="112" y="80"/>
                </a:lnTo>
                <a:lnTo>
                  <a:pt x="110" y="80"/>
                </a:lnTo>
                <a:lnTo>
                  <a:pt x="108" y="84"/>
                </a:lnTo>
                <a:lnTo>
                  <a:pt x="104" y="86"/>
                </a:lnTo>
                <a:lnTo>
                  <a:pt x="102" y="86"/>
                </a:lnTo>
                <a:lnTo>
                  <a:pt x="98" y="90"/>
                </a:lnTo>
                <a:lnTo>
                  <a:pt x="98" y="94"/>
                </a:lnTo>
                <a:lnTo>
                  <a:pt x="96" y="94"/>
                </a:lnTo>
                <a:lnTo>
                  <a:pt x="96" y="96"/>
                </a:lnTo>
                <a:lnTo>
                  <a:pt x="94" y="98"/>
                </a:lnTo>
                <a:lnTo>
                  <a:pt x="92" y="100"/>
                </a:lnTo>
                <a:lnTo>
                  <a:pt x="96" y="104"/>
                </a:lnTo>
                <a:lnTo>
                  <a:pt x="96" y="106"/>
                </a:lnTo>
                <a:lnTo>
                  <a:pt x="94" y="106"/>
                </a:lnTo>
                <a:lnTo>
                  <a:pt x="94" y="110"/>
                </a:lnTo>
                <a:lnTo>
                  <a:pt x="96" y="110"/>
                </a:lnTo>
                <a:lnTo>
                  <a:pt x="98" y="110"/>
                </a:lnTo>
                <a:lnTo>
                  <a:pt x="98" y="116"/>
                </a:lnTo>
                <a:lnTo>
                  <a:pt x="102" y="124"/>
                </a:lnTo>
                <a:lnTo>
                  <a:pt x="102" y="128"/>
                </a:lnTo>
                <a:lnTo>
                  <a:pt x="100" y="132"/>
                </a:lnTo>
                <a:lnTo>
                  <a:pt x="98" y="134"/>
                </a:lnTo>
                <a:lnTo>
                  <a:pt x="92" y="134"/>
                </a:lnTo>
                <a:lnTo>
                  <a:pt x="88" y="132"/>
                </a:lnTo>
                <a:lnTo>
                  <a:pt x="90" y="130"/>
                </a:lnTo>
                <a:lnTo>
                  <a:pt x="92" y="128"/>
                </a:lnTo>
                <a:lnTo>
                  <a:pt x="90" y="126"/>
                </a:lnTo>
                <a:lnTo>
                  <a:pt x="88" y="124"/>
                </a:lnTo>
                <a:lnTo>
                  <a:pt x="86" y="126"/>
                </a:lnTo>
                <a:lnTo>
                  <a:pt x="84" y="124"/>
                </a:lnTo>
                <a:lnTo>
                  <a:pt x="82" y="126"/>
                </a:lnTo>
                <a:lnTo>
                  <a:pt x="80" y="126"/>
                </a:lnTo>
                <a:lnTo>
                  <a:pt x="82" y="130"/>
                </a:lnTo>
                <a:lnTo>
                  <a:pt x="80" y="130"/>
                </a:lnTo>
                <a:lnTo>
                  <a:pt x="76" y="130"/>
                </a:lnTo>
                <a:lnTo>
                  <a:pt x="74" y="128"/>
                </a:lnTo>
                <a:lnTo>
                  <a:pt x="72" y="128"/>
                </a:lnTo>
                <a:lnTo>
                  <a:pt x="72" y="126"/>
                </a:lnTo>
                <a:lnTo>
                  <a:pt x="72" y="128"/>
                </a:lnTo>
                <a:lnTo>
                  <a:pt x="70" y="128"/>
                </a:lnTo>
                <a:lnTo>
                  <a:pt x="68" y="128"/>
                </a:lnTo>
                <a:lnTo>
                  <a:pt x="66" y="128"/>
                </a:lnTo>
                <a:lnTo>
                  <a:pt x="64" y="128"/>
                </a:lnTo>
                <a:lnTo>
                  <a:pt x="62" y="128"/>
                </a:lnTo>
                <a:lnTo>
                  <a:pt x="60" y="128"/>
                </a:lnTo>
                <a:lnTo>
                  <a:pt x="58" y="128"/>
                </a:lnTo>
                <a:lnTo>
                  <a:pt x="56" y="130"/>
                </a:lnTo>
                <a:lnTo>
                  <a:pt x="60" y="130"/>
                </a:lnTo>
                <a:lnTo>
                  <a:pt x="62" y="130"/>
                </a:lnTo>
                <a:lnTo>
                  <a:pt x="68" y="130"/>
                </a:lnTo>
                <a:lnTo>
                  <a:pt x="68" y="134"/>
                </a:lnTo>
                <a:lnTo>
                  <a:pt x="66" y="136"/>
                </a:lnTo>
                <a:lnTo>
                  <a:pt x="64" y="136"/>
                </a:lnTo>
                <a:lnTo>
                  <a:pt x="60" y="136"/>
                </a:lnTo>
                <a:lnTo>
                  <a:pt x="58" y="136"/>
                </a:lnTo>
                <a:lnTo>
                  <a:pt x="56" y="136"/>
                </a:lnTo>
                <a:lnTo>
                  <a:pt x="54" y="136"/>
                </a:lnTo>
                <a:lnTo>
                  <a:pt x="52" y="136"/>
                </a:lnTo>
                <a:lnTo>
                  <a:pt x="50" y="136"/>
                </a:lnTo>
                <a:lnTo>
                  <a:pt x="48" y="136"/>
                </a:lnTo>
                <a:lnTo>
                  <a:pt x="46" y="138"/>
                </a:lnTo>
                <a:lnTo>
                  <a:pt x="44" y="138"/>
                </a:lnTo>
                <a:lnTo>
                  <a:pt x="42" y="138"/>
                </a:lnTo>
                <a:lnTo>
                  <a:pt x="40" y="138"/>
                </a:lnTo>
                <a:lnTo>
                  <a:pt x="36" y="138"/>
                </a:lnTo>
                <a:lnTo>
                  <a:pt x="34" y="140"/>
                </a:lnTo>
                <a:lnTo>
                  <a:pt x="32" y="140"/>
                </a:lnTo>
                <a:lnTo>
                  <a:pt x="30" y="140"/>
                </a:lnTo>
                <a:lnTo>
                  <a:pt x="28" y="140"/>
                </a:lnTo>
                <a:lnTo>
                  <a:pt x="26" y="140"/>
                </a:lnTo>
                <a:lnTo>
                  <a:pt x="22" y="138"/>
                </a:lnTo>
                <a:lnTo>
                  <a:pt x="18" y="136"/>
                </a:lnTo>
                <a:lnTo>
                  <a:pt x="18" y="134"/>
                </a:lnTo>
                <a:lnTo>
                  <a:pt x="18" y="132"/>
                </a:lnTo>
                <a:lnTo>
                  <a:pt x="22" y="130"/>
                </a:lnTo>
                <a:lnTo>
                  <a:pt x="26" y="130"/>
                </a:lnTo>
                <a:lnTo>
                  <a:pt x="32" y="132"/>
                </a:lnTo>
                <a:lnTo>
                  <a:pt x="30" y="130"/>
                </a:lnTo>
                <a:lnTo>
                  <a:pt x="32" y="128"/>
                </a:lnTo>
                <a:lnTo>
                  <a:pt x="28" y="130"/>
                </a:lnTo>
                <a:lnTo>
                  <a:pt x="26" y="128"/>
                </a:lnTo>
                <a:lnTo>
                  <a:pt x="26" y="124"/>
                </a:lnTo>
                <a:lnTo>
                  <a:pt x="26" y="120"/>
                </a:lnTo>
                <a:lnTo>
                  <a:pt x="24" y="120"/>
                </a:lnTo>
                <a:lnTo>
                  <a:pt x="24" y="118"/>
                </a:lnTo>
                <a:lnTo>
                  <a:pt x="20" y="116"/>
                </a:lnTo>
                <a:lnTo>
                  <a:pt x="18" y="114"/>
                </a:lnTo>
                <a:lnTo>
                  <a:pt x="16" y="112"/>
                </a:lnTo>
                <a:lnTo>
                  <a:pt x="14" y="112"/>
                </a:lnTo>
                <a:lnTo>
                  <a:pt x="12" y="112"/>
                </a:lnTo>
                <a:lnTo>
                  <a:pt x="8" y="110"/>
                </a:lnTo>
                <a:lnTo>
                  <a:pt x="6" y="110"/>
                </a:lnTo>
                <a:lnTo>
                  <a:pt x="2" y="108"/>
                </a:lnTo>
                <a:lnTo>
                  <a:pt x="2" y="106"/>
                </a:lnTo>
                <a:lnTo>
                  <a:pt x="2" y="104"/>
                </a:lnTo>
                <a:lnTo>
                  <a:pt x="0" y="102"/>
                </a:lnTo>
                <a:lnTo>
                  <a:pt x="0" y="100"/>
                </a:lnTo>
                <a:lnTo>
                  <a:pt x="0" y="98"/>
                </a:lnTo>
                <a:lnTo>
                  <a:pt x="0" y="94"/>
                </a:lnTo>
                <a:lnTo>
                  <a:pt x="0" y="90"/>
                </a:lnTo>
                <a:lnTo>
                  <a:pt x="2" y="88"/>
                </a:lnTo>
                <a:lnTo>
                  <a:pt x="2" y="86"/>
                </a:lnTo>
                <a:lnTo>
                  <a:pt x="2" y="84"/>
                </a:lnTo>
                <a:lnTo>
                  <a:pt x="2" y="82"/>
                </a:lnTo>
                <a:lnTo>
                  <a:pt x="2" y="82"/>
                </a:lnTo>
                <a:lnTo>
                  <a:pt x="2" y="80"/>
                </a:lnTo>
                <a:lnTo>
                  <a:pt x="2" y="78"/>
                </a:lnTo>
                <a:lnTo>
                  <a:pt x="4" y="78"/>
                </a:lnTo>
                <a:lnTo>
                  <a:pt x="6" y="76"/>
                </a:lnTo>
                <a:lnTo>
                  <a:pt x="6" y="74"/>
                </a:lnTo>
                <a:lnTo>
                  <a:pt x="10" y="74"/>
                </a:lnTo>
                <a:lnTo>
                  <a:pt x="8" y="74"/>
                </a:lnTo>
                <a:lnTo>
                  <a:pt x="8" y="72"/>
                </a:lnTo>
                <a:lnTo>
                  <a:pt x="10" y="72"/>
                </a:lnTo>
                <a:lnTo>
                  <a:pt x="10" y="70"/>
                </a:lnTo>
                <a:lnTo>
                  <a:pt x="12" y="66"/>
                </a:lnTo>
                <a:lnTo>
                  <a:pt x="14" y="64"/>
                </a:lnTo>
                <a:lnTo>
                  <a:pt x="16" y="66"/>
                </a:lnTo>
                <a:lnTo>
                  <a:pt x="16" y="64"/>
                </a:lnTo>
                <a:lnTo>
                  <a:pt x="20" y="60"/>
                </a:lnTo>
                <a:lnTo>
                  <a:pt x="22" y="62"/>
                </a:lnTo>
                <a:lnTo>
                  <a:pt x="22" y="60"/>
                </a:lnTo>
                <a:lnTo>
                  <a:pt x="22" y="58"/>
                </a:lnTo>
                <a:lnTo>
                  <a:pt x="22" y="56"/>
                </a:lnTo>
                <a:lnTo>
                  <a:pt x="18" y="60"/>
                </a:lnTo>
                <a:lnTo>
                  <a:pt x="18" y="56"/>
                </a:lnTo>
                <a:lnTo>
                  <a:pt x="16" y="56"/>
                </a:lnTo>
                <a:lnTo>
                  <a:pt x="14" y="54"/>
                </a:lnTo>
                <a:lnTo>
                  <a:pt x="12" y="52"/>
                </a:lnTo>
                <a:lnTo>
                  <a:pt x="12" y="50"/>
                </a:lnTo>
                <a:lnTo>
                  <a:pt x="14" y="48"/>
                </a:lnTo>
                <a:lnTo>
                  <a:pt x="16" y="48"/>
                </a:lnTo>
                <a:lnTo>
                  <a:pt x="16" y="46"/>
                </a:lnTo>
                <a:lnTo>
                  <a:pt x="18" y="46"/>
                </a:lnTo>
                <a:lnTo>
                  <a:pt x="20" y="44"/>
                </a:lnTo>
                <a:lnTo>
                  <a:pt x="20" y="42"/>
                </a:lnTo>
                <a:lnTo>
                  <a:pt x="22" y="42"/>
                </a:lnTo>
                <a:lnTo>
                  <a:pt x="22" y="40"/>
                </a:lnTo>
                <a:lnTo>
                  <a:pt x="24" y="40"/>
                </a:lnTo>
                <a:lnTo>
                  <a:pt x="24" y="38"/>
                </a:lnTo>
                <a:lnTo>
                  <a:pt x="24" y="36"/>
                </a:lnTo>
                <a:lnTo>
                  <a:pt x="26" y="36"/>
                </a:lnTo>
                <a:lnTo>
                  <a:pt x="26" y="34"/>
                </a:lnTo>
                <a:lnTo>
                  <a:pt x="26" y="32"/>
                </a:lnTo>
                <a:lnTo>
                  <a:pt x="28" y="28"/>
                </a:lnTo>
                <a:lnTo>
                  <a:pt x="30" y="28"/>
                </a:lnTo>
                <a:lnTo>
                  <a:pt x="32" y="28"/>
                </a:lnTo>
                <a:lnTo>
                  <a:pt x="34" y="28"/>
                </a:lnTo>
                <a:lnTo>
                  <a:pt x="36" y="28"/>
                </a:lnTo>
                <a:lnTo>
                  <a:pt x="36" y="26"/>
                </a:lnTo>
                <a:lnTo>
                  <a:pt x="38" y="26"/>
                </a:lnTo>
                <a:lnTo>
                  <a:pt x="40" y="26"/>
                </a:lnTo>
                <a:lnTo>
                  <a:pt x="40" y="28"/>
                </a:lnTo>
                <a:lnTo>
                  <a:pt x="44" y="30"/>
                </a:lnTo>
                <a:lnTo>
                  <a:pt x="42" y="26"/>
                </a:lnTo>
                <a:lnTo>
                  <a:pt x="44" y="26"/>
                </a:lnTo>
                <a:lnTo>
                  <a:pt x="46" y="24"/>
                </a:lnTo>
                <a:lnTo>
                  <a:pt x="46" y="20"/>
                </a:lnTo>
                <a:lnTo>
                  <a:pt x="46" y="16"/>
                </a:lnTo>
                <a:lnTo>
                  <a:pt x="48" y="16"/>
                </a:lnTo>
                <a:lnTo>
                  <a:pt x="48" y="14"/>
                </a:lnTo>
                <a:lnTo>
                  <a:pt x="50" y="12"/>
                </a:lnTo>
                <a:lnTo>
                  <a:pt x="50" y="10"/>
                </a:lnTo>
                <a:lnTo>
                  <a:pt x="50" y="8"/>
                </a:lnTo>
                <a:lnTo>
                  <a:pt x="50" y="8"/>
                </a:lnTo>
                <a:lnTo>
                  <a:pt x="50" y="6"/>
                </a:lnTo>
                <a:lnTo>
                  <a:pt x="50" y="2"/>
                </a:lnTo>
                <a:lnTo>
                  <a:pt x="50" y="2"/>
                </a:lnTo>
                <a:lnTo>
                  <a:pt x="52" y="0"/>
                </a:lnTo>
                <a:lnTo>
                  <a:pt x="54" y="0"/>
                </a:lnTo>
                <a:lnTo>
                  <a:pt x="58" y="2"/>
                </a:lnTo>
                <a:lnTo>
                  <a:pt x="62" y="2"/>
                </a:lnTo>
                <a:lnTo>
                  <a:pt x="62" y="4"/>
                </a:lnTo>
                <a:lnTo>
                  <a:pt x="62" y="6"/>
                </a:lnTo>
                <a:lnTo>
                  <a:pt x="64" y="8"/>
                </a:lnTo>
                <a:lnTo>
                  <a:pt x="66" y="8"/>
                </a:lnTo>
                <a:lnTo>
                  <a:pt x="68" y="8"/>
                </a:lnTo>
                <a:lnTo>
                  <a:pt x="70" y="8"/>
                </a:lnTo>
                <a:lnTo>
                  <a:pt x="72" y="10"/>
                </a:lnTo>
                <a:lnTo>
                  <a:pt x="72" y="12"/>
                </a:lnTo>
                <a:lnTo>
                  <a:pt x="74" y="14"/>
                </a:lnTo>
                <a:lnTo>
                  <a:pt x="74" y="16"/>
                </a:lnTo>
                <a:lnTo>
                  <a:pt x="74" y="18"/>
                </a:lnTo>
                <a:lnTo>
                  <a:pt x="74" y="20"/>
                </a:lnTo>
                <a:lnTo>
                  <a:pt x="74" y="22"/>
                </a:lnTo>
                <a:lnTo>
                  <a:pt x="76" y="22"/>
                </a:lnTo>
                <a:lnTo>
                  <a:pt x="74" y="24"/>
                </a:lnTo>
                <a:lnTo>
                  <a:pt x="76" y="24"/>
                </a:lnTo>
                <a:lnTo>
                  <a:pt x="78" y="26"/>
                </a:lnTo>
                <a:close/>
              </a:path>
            </a:pathLst>
          </a:custGeom>
          <a:solidFill>
            <a:schemeClr val="bg1"/>
          </a:solidFill>
          <a:ln w="63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19" name="Freeform 71">
            <a:extLst>
              <a:ext uri="{FF2B5EF4-FFF2-40B4-BE49-F238E27FC236}">
                <a16:creationId xmlns:a16="http://schemas.microsoft.com/office/drawing/2014/main" id="{D88920B8-A555-7909-CAE6-49F2D9A858FE}"/>
              </a:ext>
            </a:extLst>
          </p:cNvPr>
          <p:cNvSpPr>
            <a:spLocks/>
          </p:cNvSpPr>
          <p:nvPr/>
        </p:nvSpPr>
        <p:spPr bwMode="auto">
          <a:xfrm>
            <a:off x="6405014" y="1470165"/>
            <a:ext cx="298839" cy="626736"/>
          </a:xfrm>
          <a:custGeom>
            <a:avLst/>
            <a:gdLst>
              <a:gd name="T0" fmla="*/ 72 w 72"/>
              <a:gd name="T1" fmla="*/ 6 h 151"/>
              <a:gd name="T2" fmla="*/ 68 w 72"/>
              <a:gd name="T3" fmla="*/ 14 h 151"/>
              <a:gd name="T4" fmla="*/ 64 w 72"/>
              <a:gd name="T5" fmla="*/ 18 h 151"/>
              <a:gd name="T6" fmla="*/ 62 w 72"/>
              <a:gd name="T7" fmla="*/ 22 h 151"/>
              <a:gd name="T8" fmla="*/ 58 w 72"/>
              <a:gd name="T9" fmla="*/ 28 h 151"/>
              <a:gd name="T10" fmla="*/ 58 w 72"/>
              <a:gd name="T11" fmla="*/ 32 h 151"/>
              <a:gd name="T12" fmla="*/ 56 w 72"/>
              <a:gd name="T13" fmla="*/ 38 h 151"/>
              <a:gd name="T14" fmla="*/ 56 w 72"/>
              <a:gd name="T15" fmla="*/ 45 h 151"/>
              <a:gd name="T16" fmla="*/ 56 w 72"/>
              <a:gd name="T17" fmla="*/ 51 h 151"/>
              <a:gd name="T18" fmla="*/ 56 w 72"/>
              <a:gd name="T19" fmla="*/ 61 h 151"/>
              <a:gd name="T20" fmla="*/ 60 w 72"/>
              <a:gd name="T21" fmla="*/ 65 h 151"/>
              <a:gd name="T22" fmla="*/ 64 w 72"/>
              <a:gd name="T23" fmla="*/ 69 h 151"/>
              <a:gd name="T24" fmla="*/ 68 w 72"/>
              <a:gd name="T25" fmla="*/ 73 h 151"/>
              <a:gd name="T26" fmla="*/ 62 w 72"/>
              <a:gd name="T27" fmla="*/ 79 h 151"/>
              <a:gd name="T28" fmla="*/ 58 w 72"/>
              <a:gd name="T29" fmla="*/ 81 h 151"/>
              <a:gd name="T30" fmla="*/ 54 w 72"/>
              <a:gd name="T31" fmla="*/ 79 h 151"/>
              <a:gd name="T32" fmla="*/ 60 w 72"/>
              <a:gd name="T33" fmla="*/ 75 h 151"/>
              <a:gd name="T34" fmla="*/ 58 w 72"/>
              <a:gd name="T35" fmla="*/ 69 h 151"/>
              <a:gd name="T36" fmla="*/ 54 w 72"/>
              <a:gd name="T37" fmla="*/ 75 h 151"/>
              <a:gd name="T38" fmla="*/ 52 w 72"/>
              <a:gd name="T39" fmla="*/ 79 h 151"/>
              <a:gd name="T40" fmla="*/ 48 w 72"/>
              <a:gd name="T41" fmla="*/ 81 h 151"/>
              <a:gd name="T42" fmla="*/ 48 w 72"/>
              <a:gd name="T43" fmla="*/ 87 h 151"/>
              <a:gd name="T44" fmla="*/ 40 w 72"/>
              <a:gd name="T45" fmla="*/ 101 h 151"/>
              <a:gd name="T46" fmla="*/ 38 w 72"/>
              <a:gd name="T47" fmla="*/ 105 h 151"/>
              <a:gd name="T48" fmla="*/ 34 w 72"/>
              <a:gd name="T49" fmla="*/ 113 h 151"/>
              <a:gd name="T50" fmla="*/ 30 w 72"/>
              <a:gd name="T51" fmla="*/ 123 h 151"/>
              <a:gd name="T52" fmla="*/ 32 w 72"/>
              <a:gd name="T53" fmla="*/ 127 h 151"/>
              <a:gd name="T54" fmla="*/ 30 w 72"/>
              <a:gd name="T55" fmla="*/ 139 h 151"/>
              <a:gd name="T56" fmla="*/ 26 w 72"/>
              <a:gd name="T57" fmla="*/ 141 h 151"/>
              <a:gd name="T58" fmla="*/ 18 w 72"/>
              <a:gd name="T59" fmla="*/ 143 h 151"/>
              <a:gd name="T60" fmla="*/ 10 w 72"/>
              <a:gd name="T61" fmla="*/ 147 h 151"/>
              <a:gd name="T62" fmla="*/ 4 w 72"/>
              <a:gd name="T63" fmla="*/ 151 h 151"/>
              <a:gd name="T64" fmla="*/ 2 w 72"/>
              <a:gd name="T65" fmla="*/ 147 h 151"/>
              <a:gd name="T66" fmla="*/ 0 w 72"/>
              <a:gd name="T67" fmla="*/ 143 h 151"/>
              <a:gd name="T68" fmla="*/ 2 w 72"/>
              <a:gd name="T69" fmla="*/ 133 h 151"/>
              <a:gd name="T70" fmla="*/ 6 w 72"/>
              <a:gd name="T71" fmla="*/ 127 h 151"/>
              <a:gd name="T72" fmla="*/ 4 w 72"/>
              <a:gd name="T73" fmla="*/ 125 h 151"/>
              <a:gd name="T74" fmla="*/ 6 w 72"/>
              <a:gd name="T75" fmla="*/ 119 h 151"/>
              <a:gd name="T76" fmla="*/ 8 w 72"/>
              <a:gd name="T77" fmla="*/ 115 h 151"/>
              <a:gd name="T78" fmla="*/ 6 w 72"/>
              <a:gd name="T79" fmla="*/ 111 h 151"/>
              <a:gd name="T80" fmla="*/ 8 w 72"/>
              <a:gd name="T81" fmla="*/ 103 h 151"/>
              <a:gd name="T82" fmla="*/ 10 w 72"/>
              <a:gd name="T83" fmla="*/ 99 h 151"/>
              <a:gd name="T84" fmla="*/ 14 w 72"/>
              <a:gd name="T85" fmla="*/ 95 h 151"/>
              <a:gd name="T86" fmla="*/ 16 w 72"/>
              <a:gd name="T87" fmla="*/ 89 h 151"/>
              <a:gd name="T88" fmla="*/ 18 w 72"/>
              <a:gd name="T89" fmla="*/ 85 h 151"/>
              <a:gd name="T90" fmla="*/ 24 w 72"/>
              <a:gd name="T91" fmla="*/ 79 h 151"/>
              <a:gd name="T92" fmla="*/ 32 w 72"/>
              <a:gd name="T93" fmla="*/ 63 h 151"/>
              <a:gd name="T94" fmla="*/ 38 w 72"/>
              <a:gd name="T95" fmla="*/ 51 h 151"/>
              <a:gd name="T96" fmla="*/ 42 w 72"/>
              <a:gd name="T97" fmla="*/ 43 h 151"/>
              <a:gd name="T98" fmla="*/ 46 w 72"/>
              <a:gd name="T99" fmla="*/ 30 h 151"/>
              <a:gd name="T100" fmla="*/ 46 w 72"/>
              <a:gd name="T101" fmla="*/ 24 h 151"/>
              <a:gd name="T102" fmla="*/ 56 w 72"/>
              <a:gd name="T103" fmla="*/ 10 h 151"/>
              <a:gd name="T104" fmla="*/ 58 w 72"/>
              <a:gd name="T105" fmla="*/ 2 h 151"/>
              <a:gd name="T106" fmla="*/ 62 w 72"/>
              <a:gd name="T107" fmla="*/ 0 h 151"/>
              <a:gd name="T108" fmla="*/ 66 w 72"/>
              <a:gd name="T109" fmla="*/ 2 h 151"/>
              <a:gd name="T110" fmla="*/ 72 w 72"/>
              <a:gd name="T111" fmla="*/ 0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2" h="151">
                <a:moveTo>
                  <a:pt x="72" y="2"/>
                </a:moveTo>
                <a:lnTo>
                  <a:pt x="72" y="4"/>
                </a:lnTo>
                <a:lnTo>
                  <a:pt x="72" y="6"/>
                </a:lnTo>
                <a:lnTo>
                  <a:pt x="72" y="8"/>
                </a:lnTo>
                <a:lnTo>
                  <a:pt x="70" y="10"/>
                </a:lnTo>
                <a:lnTo>
                  <a:pt x="68" y="14"/>
                </a:lnTo>
                <a:lnTo>
                  <a:pt x="66" y="16"/>
                </a:lnTo>
                <a:lnTo>
                  <a:pt x="66" y="18"/>
                </a:lnTo>
                <a:lnTo>
                  <a:pt x="64" y="18"/>
                </a:lnTo>
                <a:lnTo>
                  <a:pt x="64" y="20"/>
                </a:lnTo>
                <a:lnTo>
                  <a:pt x="64" y="22"/>
                </a:lnTo>
                <a:lnTo>
                  <a:pt x="62" y="22"/>
                </a:lnTo>
                <a:lnTo>
                  <a:pt x="62" y="24"/>
                </a:lnTo>
                <a:lnTo>
                  <a:pt x="60" y="28"/>
                </a:lnTo>
                <a:lnTo>
                  <a:pt x="58" y="28"/>
                </a:lnTo>
                <a:lnTo>
                  <a:pt x="58" y="30"/>
                </a:lnTo>
                <a:lnTo>
                  <a:pt x="58" y="30"/>
                </a:lnTo>
                <a:lnTo>
                  <a:pt x="58" y="32"/>
                </a:lnTo>
                <a:lnTo>
                  <a:pt x="56" y="32"/>
                </a:lnTo>
                <a:lnTo>
                  <a:pt x="56" y="36"/>
                </a:lnTo>
                <a:lnTo>
                  <a:pt x="56" y="38"/>
                </a:lnTo>
                <a:lnTo>
                  <a:pt x="56" y="40"/>
                </a:lnTo>
                <a:lnTo>
                  <a:pt x="56" y="43"/>
                </a:lnTo>
                <a:lnTo>
                  <a:pt x="56" y="45"/>
                </a:lnTo>
                <a:lnTo>
                  <a:pt x="56" y="47"/>
                </a:lnTo>
                <a:lnTo>
                  <a:pt x="56" y="49"/>
                </a:lnTo>
                <a:lnTo>
                  <a:pt x="56" y="51"/>
                </a:lnTo>
                <a:lnTo>
                  <a:pt x="56" y="55"/>
                </a:lnTo>
                <a:lnTo>
                  <a:pt x="56" y="57"/>
                </a:lnTo>
                <a:lnTo>
                  <a:pt x="56" y="61"/>
                </a:lnTo>
                <a:lnTo>
                  <a:pt x="58" y="63"/>
                </a:lnTo>
                <a:lnTo>
                  <a:pt x="58" y="65"/>
                </a:lnTo>
                <a:lnTo>
                  <a:pt x="60" y="65"/>
                </a:lnTo>
                <a:lnTo>
                  <a:pt x="62" y="65"/>
                </a:lnTo>
                <a:lnTo>
                  <a:pt x="64" y="67"/>
                </a:lnTo>
                <a:lnTo>
                  <a:pt x="64" y="69"/>
                </a:lnTo>
                <a:lnTo>
                  <a:pt x="66" y="69"/>
                </a:lnTo>
                <a:lnTo>
                  <a:pt x="68" y="71"/>
                </a:lnTo>
                <a:lnTo>
                  <a:pt x="68" y="73"/>
                </a:lnTo>
                <a:lnTo>
                  <a:pt x="66" y="75"/>
                </a:lnTo>
                <a:lnTo>
                  <a:pt x="66" y="77"/>
                </a:lnTo>
                <a:lnTo>
                  <a:pt x="62" y="79"/>
                </a:lnTo>
                <a:lnTo>
                  <a:pt x="62" y="79"/>
                </a:lnTo>
                <a:lnTo>
                  <a:pt x="60" y="81"/>
                </a:lnTo>
                <a:lnTo>
                  <a:pt x="58" y="81"/>
                </a:lnTo>
                <a:lnTo>
                  <a:pt x="58" y="83"/>
                </a:lnTo>
                <a:lnTo>
                  <a:pt x="56" y="81"/>
                </a:lnTo>
                <a:lnTo>
                  <a:pt x="54" y="79"/>
                </a:lnTo>
                <a:lnTo>
                  <a:pt x="56" y="77"/>
                </a:lnTo>
                <a:lnTo>
                  <a:pt x="56" y="75"/>
                </a:lnTo>
                <a:lnTo>
                  <a:pt x="60" y="75"/>
                </a:lnTo>
                <a:lnTo>
                  <a:pt x="58" y="73"/>
                </a:lnTo>
                <a:lnTo>
                  <a:pt x="60" y="71"/>
                </a:lnTo>
                <a:lnTo>
                  <a:pt x="58" y="69"/>
                </a:lnTo>
                <a:lnTo>
                  <a:pt x="58" y="71"/>
                </a:lnTo>
                <a:lnTo>
                  <a:pt x="56" y="73"/>
                </a:lnTo>
                <a:lnTo>
                  <a:pt x="54" y="75"/>
                </a:lnTo>
                <a:lnTo>
                  <a:pt x="54" y="77"/>
                </a:lnTo>
                <a:lnTo>
                  <a:pt x="52" y="77"/>
                </a:lnTo>
                <a:lnTo>
                  <a:pt x="52" y="79"/>
                </a:lnTo>
                <a:lnTo>
                  <a:pt x="50" y="79"/>
                </a:lnTo>
                <a:lnTo>
                  <a:pt x="50" y="81"/>
                </a:lnTo>
                <a:lnTo>
                  <a:pt x="48" y="81"/>
                </a:lnTo>
                <a:lnTo>
                  <a:pt x="50" y="83"/>
                </a:lnTo>
                <a:lnTo>
                  <a:pt x="50" y="85"/>
                </a:lnTo>
                <a:lnTo>
                  <a:pt x="48" y="87"/>
                </a:lnTo>
                <a:lnTo>
                  <a:pt x="48" y="89"/>
                </a:lnTo>
                <a:lnTo>
                  <a:pt x="42" y="99"/>
                </a:lnTo>
                <a:lnTo>
                  <a:pt x="40" y="101"/>
                </a:lnTo>
                <a:lnTo>
                  <a:pt x="38" y="101"/>
                </a:lnTo>
                <a:lnTo>
                  <a:pt x="38" y="103"/>
                </a:lnTo>
                <a:lnTo>
                  <a:pt x="38" y="105"/>
                </a:lnTo>
                <a:lnTo>
                  <a:pt x="38" y="107"/>
                </a:lnTo>
                <a:lnTo>
                  <a:pt x="34" y="111"/>
                </a:lnTo>
                <a:lnTo>
                  <a:pt x="34" y="113"/>
                </a:lnTo>
                <a:lnTo>
                  <a:pt x="32" y="115"/>
                </a:lnTo>
                <a:lnTo>
                  <a:pt x="32" y="117"/>
                </a:lnTo>
                <a:lnTo>
                  <a:pt x="30" y="123"/>
                </a:lnTo>
                <a:lnTo>
                  <a:pt x="30" y="125"/>
                </a:lnTo>
                <a:lnTo>
                  <a:pt x="32" y="127"/>
                </a:lnTo>
                <a:lnTo>
                  <a:pt x="32" y="127"/>
                </a:lnTo>
                <a:lnTo>
                  <a:pt x="32" y="133"/>
                </a:lnTo>
                <a:lnTo>
                  <a:pt x="30" y="137"/>
                </a:lnTo>
                <a:lnTo>
                  <a:pt x="30" y="139"/>
                </a:lnTo>
                <a:lnTo>
                  <a:pt x="28" y="139"/>
                </a:lnTo>
                <a:lnTo>
                  <a:pt x="28" y="141"/>
                </a:lnTo>
                <a:lnTo>
                  <a:pt x="26" y="141"/>
                </a:lnTo>
                <a:lnTo>
                  <a:pt x="22" y="143"/>
                </a:lnTo>
                <a:lnTo>
                  <a:pt x="20" y="143"/>
                </a:lnTo>
                <a:lnTo>
                  <a:pt x="18" y="143"/>
                </a:lnTo>
                <a:lnTo>
                  <a:pt x="14" y="143"/>
                </a:lnTo>
                <a:lnTo>
                  <a:pt x="12" y="145"/>
                </a:lnTo>
                <a:lnTo>
                  <a:pt x="10" y="147"/>
                </a:lnTo>
                <a:lnTo>
                  <a:pt x="8" y="149"/>
                </a:lnTo>
                <a:lnTo>
                  <a:pt x="6" y="151"/>
                </a:lnTo>
                <a:lnTo>
                  <a:pt x="4" y="151"/>
                </a:lnTo>
                <a:lnTo>
                  <a:pt x="4" y="149"/>
                </a:lnTo>
                <a:lnTo>
                  <a:pt x="2" y="149"/>
                </a:lnTo>
                <a:lnTo>
                  <a:pt x="2" y="147"/>
                </a:lnTo>
                <a:lnTo>
                  <a:pt x="2" y="145"/>
                </a:lnTo>
                <a:lnTo>
                  <a:pt x="0" y="145"/>
                </a:lnTo>
                <a:lnTo>
                  <a:pt x="0" y="143"/>
                </a:lnTo>
                <a:lnTo>
                  <a:pt x="0" y="141"/>
                </a:lnTo>
                <a:lnTo>
                  <a:pt x="2" y="139"/>
                </a:lnTo>
                <a:lnTo>
                  <a:pt x="2" y="133"/>
                </a:lnTo>
                <a:lnTo>
                  <a:pt x="4" y="133"/>
                </a:lnTo>
                <a:lnTo>
                  <a:pt x="6" y="129"/>
                </a:lnTo>
                <a:lnTo>
                  <a:pt x="6" y="127"/>
                </a:lnTo>
                <a:lnTo>
                  <a:pt x="6" y="127"/>
                </a:lnTo>
                <a:lnTo>
                  <a:pt x="4" y="127"/>
                </a:lnTo>
                <a:lnTo>
                  <a:pt x="4" y="125"/>
                </a:lnTo>
                <a:lnTo>
                  <a:pt x="6" y="125"/>
                </a:lnTo>
                <a:lnTo>
                  <a:pt x="6" y="123"/>
                </a:lnTo>
                <a:lnTo>
                  <a:pt x="6" y="119"/>
                </a:lnTo>
                <a:lnTo>
                  <a:pt x="6" y="117"/>
                </a:lnTo>
                <a:lnTo>
                  <a:pt x="6" y="115"/>
                </a:lnTo>
                <a:lnTo>
                  <a:pt x="8" y="115"/>
                </a:lnTo>
                <a:lnTo>
                  <a:pt x="8" y="113"/>
                </a:lnTo>
                <a:lnTo>
                  <a:pt x="8" y="111"/>
                </a:lnTo>
                <a:lnTo>
                  <a:pt x="6" y="111"/>
                </a:lnTo>
                <a:lnTo>
                  <a:pt x="8" y="109"/>
                </a:lnTo>
                <a:lnTo>
                  <a:pt x="8" y="107"/>
                </a:lnTo>
                <a:lnTo>
                  <a:pt x="8" y="103"/>
                </a:lnTo>
                <a:lnTo>
                  <a:pt x="10" y="103"/>
                </a:lnTo>
                <a:lnTo>
                  <a:pt x="10" y="101"/>
                </a:lnTo>
                <a:lnTo>
                  <a:pt x="10" y="99"/>
                </a:lnTo>
                <a:lnTo>
                  <a:pt x="12" y="99"/>
                </a:lnTo>
                <a:lnTo>
                  <a:pt x="12" y="97"/>
                </a:lnTo>
                <a:lnTo>
                  <a:pt x="14" y="95"/>
                </a:lnTo>
                <a:lnTo>
                  <a:pt x="16" y="93"/>
                </a:lnTo>
                <a:lnTo>
                  <a:pt x="16" y="91"/>
                </a:lnTo>
                <a:lnTo>
                  <a:pt x="16" y="89"/>
                </a:lnTo>
                <a:lnTo>
                  <a:pt x="18" y="89"/>
                </a:lnTo>
                <a:lnTo>
                  <a:pt x="18" y="87"/>
                </a:lnTo>
                <a:lnTo>
                  <a:pt x="18" y="85"/>
                </a:lnTo>
                <a:lnTo>
                  <a:pt x="20" y="85"/>
                </a:lnTo>
                <a:lnTo>
                  <a:pt x="22" y="81"/>
                </a:lnTo>
                <a:lnTo>
                  <a:pt x="24" y="79"/>
                </a:lnTo>
                <a:lnTo>
                  <a:pt x="26" y="75"/>
                </a:lnTo>
                <a:lnTo>
                  <a:pt x="30" y="69"/>
                </a:lnTo>
                <a:lnTo>
                  <a:pt x="32" y="63"/>
                </a:lnTo>
                <a:lnTo>
                  <a:pt x="36" y="55"/>
                </a:lnTo>
                <a:lnTo>
                  <a:pt x="38" y="51"/>
                </a:lnTo>
                <a:lnTo>
                  <a:pt x="38" y="51"/>
                </a:lnTo>
                <a:lnTo>
                  <a:pt x="38" y="49"/>
                </a:lnTo>
                <a:lnTo>
                  <a:pt x="40" y="45"/>
                </a:lnTo>
                <a:lnTo>
                  <a:pt x="42" y="43"/>
                </a:lnTo>
                <a:lnTo>
                  <a:pt x="44" y="38"/>
                </a:lnTo>
                <a:lnTo>
                  <a:pt x="44" y="36"/>
                </a:lnTo>
                <a:lnTo>
                  <a:pt x="46" y="30"/>
                </a:lnTo>
                <a:lnTo>
                  <a:pt x="46" y="30"/>
                </a:lnTo>
                <a:lnTo>
                  <a:pt x="46" y="28"/>
                </a:lnTo>
                <a:lnTo>
                  <a:pt x="46" y="24"/>
                </a:lnTo>
                <a:lnTo>
                  <a:pt x="48" y="24"/>
                </a:lnTo>
                <a:lnTo>
                  <a:pt x="52" y="18"/>
                </a:lnTo>
                <a:lnTo>
                  <a:pt x="56" y="10"/>
                </a:lnTo>
                <a:lnTo>
                  <a:pt x="56" y="8"/>
                </a:lnTo>
                <a:lnTo>
                  <a:pt x="56" y="6"/>
                </a:lnTo>
                <a:lnTo>
                  <a:pt x="58" y="2"/>
                </a:lnTo>
                <a:lnTo>
                  <a:pt x="62" y="0"/>
                </a:lnTo>
                <a:lnTo>
                  <a:pt x="60" y="0"/>
                </a:lnTo>
                <a:lnTo>
                  <a:pt x="62" y="0"/>
                </a:lnTo>
                <a:lnTo>
                  <a:pt x="64" y="0"/>
                </a:lnTo>
                <a:lnTo>
                  <a:pt x="64" y="2"/>
                </a:lnTo>
                <a:lnTo>
                  <a:pt x="66" y="2"/>
                </a:lnTo>
                <a:lnTo>
                  <a:pt x="68" y="2"/>
                </a:lnTo>
                <a:lnTo>
                  <a:pt x="70" y="0"/>
                </a:lnTo>
                <a:lnTo>
                  <a:pt x="72" y="0"/>
                </a:lnTo>
                <a:lnTo>
                  <a:pt x="72" y="2"/>
                </a:lnTo>
                <a:lnTo>
                  <a:pt x="72" y="2"/>
                </a:lnTo>
                <a:close/>
              </a:path>
            </a:pathLst>
          </a:custGeom>
          <a:solidFill>
            <a:schemeClr val="bg1"/>
          </a:solidFill>
          <a:ln w="63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20" name="Freeform 74">
            <a:extLst>
              <a:ext uri="{FF2B5EF4-FFF2-40B4-BE49-F238E27FC236}">
                <a16:creationId xmlns:a16="http://schemas.microsoft.com/office/drawing/2014/main" id="{8781D6CB-3CA2-4491-B1A6-B43010303C03}"/>
              </a:ext>
            </a:extLst>
          </p:cNvPr>
          <p:cNvSpPr>
            <a:spLocks noEditPoints="1"/>
          </p:cNvSpPr>
          <p:nvPr/>
        </p:nvSpPr>
        <p:spPr bwMode="auto">
          <a:xfrm>
            <a:off x="7654160" y="2315422"/>
            <a:ext cx="450829" cy="584711"/>
          </a:xfrm>
          <a:custGeom>
            <a:avLst/>
            <a:gdLst>
              <a:gd name="T0" fmla="*/ 74 w 165"/>
              <a:gd name="T1" fmla="*/ 170 h 214"/>
              <a:gd name="T2" fmla="*/ 94 w 165"/>
              <a:gd name="T3" fmla="*/ 162 h 214"/>
              <a:gd name="T4" fmla="*/ 142 w 165"/>
              <a:gd name="T5" fmla="*/ 164 h 214"/>
              <a:gd name="T6" fmla="*/ 130 w 165"/>
              <a:gd name="T7" fmla="*/ 174 h 214"/>
              <a:gd name="T8" fmla="*/ 104 w 165"/>
              <a:gd name="T9" fmla="*/ 178 h 214"/>
              <a:gd name="T10" fmla="*/ 80 w 165"/>
              <a:gd name="T11" fmla="*/ 186 h 214"/>
              <a:gd name="T12" fmla="*/ 60 w 165"/>
              <a:gd name="T13" fmla="*/ 194 h 214"/>
              <a:gd name="T14" fmla="*/ 18 w 165"/>
              <a:gd name="T15" fmla="*/ 210 h 214"/>
              <a:gd name="T16" fmla="*/ 26 w 165"/>
              <a:gd name="T17" fmla="*/ 198 h 214"/>
              <a:gd name="T18" fmla="*/ 46 w 165"/>
              <a:gd name="T19" fmla="*/ 194 h 214"/>
              <a:gd name="T20" fmla="*/ 66 w 165"/>
              <a:gd name="T21" fmla="*/ 182 h 214"/>
              <a:gd name="T22" fmla="*/ 88 w 165"/>
              <a:gd name="T23" fmla="*/ 176 h 214"/>
              <a:gd name="T24" fmla="*/ 104 w 165"/>
              <a:gd name="T25" fmla="*/ 166 h 214"/>
              <a:gd name="T26" fmla="*/ 118 w 165"/>
              <a:gd name="T27" fmla="*/ 168 h 214"/>
              <a:gd name="T28" fmla="*/ 120 w 165"/>
              <a:gd name="T29" fmla="*/ 152 h 214"/>
              <a:gd name="T30" fmla="*/ 98 w 165"/>
              <a:gd name="T31" fmla="*/ 162 h 214"/>
              <a:gd name="T32" fmla="*/ 106 w 165"/>
              <a:gd name="T33" fmla="*/ 148 h 214"/>
              <a:gd name="T34" fmla="*/ 104 w 165"/>
              <a:gd name="T35" fmla="*/ 160 h 214"/>
              <a:gd name="T36" fmla="*/ 102 w 165"/>
              <a:gd name="T37" fmla="*/ 144 h 214"/>
              <a:gd name="T38" fmla="*/ 88 w 165"/>
              <a:gd name="T39" fmla="*/ 136 h 214"/>
              <a:gd name="T40" fmla="*/ 92 w 165"/>
              <a:gd name="T41" fmla="*/ 156 h 214"/>
              <a:gd name="T42" fmla="*/ 80 w 165"/>
              <a:gd name="T43" fmla="*/ 170 h 214"/>
              <a:gd name="T44" fmla="*/ 86 w 165"/>
              <a:gd name="T45" fmla="*/ 156 h 214"/>
              <a:gd name="T46" fmla="*/ 98 w 165"/>
              <a:gd name="T47" fmla="*/ 4 h 214"/>
              <a:gd name="T48" fmla="*/ 116 w 165"/>
              <a:gd name="T49" fmla="*/ 4 h 214"/>
              <a:gd name="T50" fmla="*/ 124 w 165"/>
              <a:gd name="T51" fmla="*/ 22 h 214"/>
              <a:gd name="T52" fmla="*/ 130 w 165"/>
              <a:gd name="T53" fmla="*/ 16 h 214"/>
              <a:gd name="T54" fmla="*/ 144 w 165"/>
              <a:gd name="T55" fmla="*/ 24 h 214"/>
              <a:gd name="T56" fmla="*/ 157 w 165"/>
              <a:gd name="T57" fmla="*/ 34 h 214"/>
              <a:gd name="T58" fmla="*/ 165 w 165"/>
              <a:gd name="T59" fmla="*/ 48 h 214"/>
              <a:gd name="T60" fmla="*/ 159 w 165"/>
              <a:gd name="T61" fmla="*/ 60 h 214"/>
              <a:gd name="T62" fmla="*/ 147 w 165"/>
              <a:gd name="T63" fmla="*/ 66 h 214"/>
              <a:gd name="T64" fmla="*/ 149 w 165"/>
              <a:gd name="T65" fmla="*/ 84 h 214"/>
              <a:gd name="T66" fmla="*/ 147 w 165"/>
              <a:gd name="T67" fmla="*/ 106 h 214"/>
              <a:gd name="T68" fmla="*/ 149 w 165"/>
              <a:gd name="T69" fmla="*/ 120 h 214"/>
              <a:gd name="T70" fmla="*/ 140 w 165"/>
              <a:gd name="T71" fmla="*/ 130 h 214"/>
              <a:gd name="T72" fmla="*/ 136 w 165"/>
              <a:gd name="T73" fmla="*/ 136 h 214"/>
              <a:gd name="T74" fmla="*/ 114 w 165"/>
              <a:gd name="T75" fmla="*/ 142 h 214"/>
              <a:gd name="T76" fmla="*/ 86 w 165"/>
              <a:gd name="T77" fmla="*/ 126 h 214"/>
              <a:gd name="T78" fmla="*/ 68 w 165"/>
              <a:gd name="T79" fmla="*/ 128 h 214"/>
              <a:gd name="T80" fmla="*/ 64 w 165"/>
              <a:gd name="T81" fmla="*/ 114 h 214"/>
              <a:gd name="T82" fmla="*/ 62 w 165"/>
              <a:gd name="T83" fmla="*/ 102 h 214"/>
              <a:gd name="T84" fmla="*/ 58 w 165"/>
              <a:gd name="T85" fmla="*/ 88 h 214"/>
              <a:gd name="T86" fmla="*/ 46 w 165"/>
              <a:gd name="T87" fmla="*/ 96 h 214"/>
              <a:gd name="T88" fmla="*/ 36 w 165"/>
              <a:gd name="T89" fmla="*/ 86 h 214"/>
              <a:gd name="T90" fmla="*/ 24 w 165"/>
              <a:gd name="T91" fmla="*/ 76 h 214"/>
              <a:gd name="T92" fmla="*/ 20 w 165"/>
              <a:gd name="T93" fmla="*/ 60 h 214"/>
              <a:gd name="T94" fmla="*/ 2 w 165"/>
              <a:gd name="T95" fmla="*/ 52 h 214"/>
              <a:gd name="T96" fmla="*/ 4 w 165"/>
              <a:gd name="T97" fmla="*/ 38 h 214"/>
              <a:gd name="T98" fmla="*/ 18 w 165"/>
              <a:gd name="T99" fmla="*/ 18 h 214"/>
              <a:gd name="T100" fmla="*/ 30 w 165"/>
              <a:gd name="T101" fmla="*/ 10 h 214"/>
              <a:gd name="T102" fmla="*/ 42 w 165"/>
              <a:gd name="T103" fmla="*/ 16 h 214"/>
              <a:gd name="T104" fmla="*/ 62 w 165"/>
              <a:gd name="T105" fmla="*/ 20 h 214"/>
              <a:gd name="T106" fmla="*/ 74 w 165"/>
              <a:gd name="T107" fmla="*/ 28 h 214"/>
              <a:gd name="T108" fmla="*/ 66 w 165"/>
              <a:gd name="T109" fmla="*/ 12 h 214"/>
              <a:gd name="T110" fmla="*/ 78 w 165"/>
              <a:gd name="T111" fmla="*/ 10 h 214"/>
              <a:gd name="T112" fmla="*/ 96 w 165"/>
              <a:gd name="T113" fmla="*/ 4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65" h="214">
                <a:moveTo>
                  <a:pt x="80" y="172"/>
                </a:moveTo>
                <a:lnTo>
                  <a:pt x="82" y="174"/>
                </a:lnTo>
                <a:lnTo>
                  <a:pt x="82" y="176"/>
                </a:lnTo>
                <a:lnTo>
                  <a:pt x="78" y="176"/>
                </a:lnTo>
                <a:lnTo>
                  <a:pt x="78" y="174"/>
                </a:lnTo>
                <a:lnTo>
                  <a:pt x="76" y="172"/>
                </a:lnTo>
                <a:lnTo>
                  <a:pt x="74" y="172"/>
                </a:lnTo>
                <a:lnTo>
                  <a:pt x="72" y="172"/>
                </a:lnTo>
                <a:lnTo>
                  <a:pt x="74" y="170"/>
                </a:lnTo>
                <a:lnTo>
                  <a:pt x="76" y="168"/>
                </a:lnTo>
                <a:lnTo>
                  <a:pt x="78" y="170"/>
                </a:lnTo>
                <a:lnTo>
                  <a:pt x="80" y="172"/>
                </a:lnTo>
                <a:close/>
                <a:moveTo>
                  <a:pt x="96" y="164"/>
                </a:moveTo>
                <a:lnTo>
                  <a:pt x="96" y="168"/>
                </a:lnTo>
                <a:lnTo>
                  <a:pt x="94" y="166"/>
                </a:lnTo>
                <a:lnTo>
                  <a:pt x="92" y="166"/>
                </a:lnTo>
                <a:lnTo>
                  <a:pt x="92" y="164"/>
                </a:lnTo>
                <a:lnTo>
                  <a:pt x="94" y="162"/>
                </a:lnTo>
                <a:lnTo>
                  <a:pt x="96" y="164"/>
                </a:lnTo>
                <a:close/>
                <a:moveTo>
                  <a:pt x="130" y="156"/>
                </a:moveTo>
                <a:lnTo>
                  <a:pt x="132" y="156"/>
                </a:lnTo>
                <a:lnTo>
                  <a:pt x="134" y="156"/>
                </a:lnTo>
                <a:lnTo>
                  <a:pt x="136" y="156"/>
                </a:lnTo>
                <a:lnTo>
                  <a:pt x="138" y="158"/>
                </a:lnTo>
                <a:lnTo>
                  <a:pt x="138" y="160"/>
                </a:lnTo>
                <a:lnTo>
                  <a:pt x="140" y="162"/>
                </a:lnTo>
                <a:lnTo>
                  <a:pt x="142" y="164"/>
                </a:lnTo>
                <a:lnTo>
                  <a:pt x="142" y="168"/>
                </a:lnTo>
                <a:lnTo>
                  <a:pt x="142" y="170"/>
                </a:lnTo>
                <a:lnTo>
                  <a:pt x="140" y="170"/>
                </a:lnTo>
                <a:lnTo>
                  <a:pt x="138" y="170"/>
                </a:lnTo>
                <a:lnTo>
                  <a:pt x="136" y="170"/>
                </a:lnTo>
                <a:lnTo>
                  <a:pt x="136" y="172"/>
                </a:lnTo>
                <a:lnTo>
                  <a:pt x="134" y="172"/>
                </a:lnTo>
                <a:lnTo>
                  <a:pt x="132" y="174"/>
                </a:lnTo>
                <a:lnTo>
                  <a:pt x="130" y="174"/>
                </a:lnTo>
                <a:lnTo>
                  <a:pt x="128" y="174"/>
                </a:lnTo>
                <a:lnTo>
                  <a:pt x="124" y="174"/>
                </a:lnTo>
                <a:lnTo>
                  <a:pt x="120" y="174"/>
                </a:lnTo>
                <a:lnTo>
                  <a:pt x="118" y="174"/>
                </a:lnTo>
                <a:lnTo>
                  <a:pt x="116" y="174"/>
                </a:lnTo>
                <a:lnTo>
                  <a:pt x="112" y="176"/>
                </a:lnTo>
                <a:lnTo>
                  <a:pt x="108" y="176"/>
                </a:lnTo>
                <a:lnTo>
                  <a:pt x="106" y="178"/>
                </a:lnTo>
                <a:lnTo>
                  <a:pt x="104" y="178"/>
                </a:lnTo>
                <a:lnTo>
                  <a:pt x="100" y="178"/>
                </a:lnTo>
                <a:lnTo>
                  <a:pt x="98" y="178"/>
                </a:lnTo>
                <a:lnTo>
                  <a:pt x="96" y="180"/>
                </a:lnTo>
                <a:lnTo>
                  <a:pt x="96" y="180"/>
                </a:lnTo>
                <a:lnTo>
                  <a:pt x="90" y="182"/>
                </a:lnTo>
                <a:lnTo>
                  <a:pt x="88" y="182"/>
                </a:lnTo>
                <a:lnTo>
                  <a:pt x="86" y="184"/>
                </a:lnTo>
                <a:lnTo>
                  <a:pt x="84" y="184"/>
                </a:lnTo>
                <a:lnTo>
                  <a:pt x="80" y="186"/>
                </a:lnTo>
                <a:lnTo>
                  <a:pt x="78" y="186"/>
                </a:lnTo>
                <a:lnTo>
                  <a:pt x="78" y="188"/>
                </a:lnTo>
                <a:lnTo>
                  <a:pt x="76" y="188"/>
                </a:lnTo>
                <a:lnTo>
                  <a:pt x="74" y="188"/>
                </a:lnTo>
                <a:lnTo>
                  <a:pt x="72" y="190"/>
                </a:lnTo>
                <a:lnTo>
                  <a:pt x="68" y="192"/>
                </a:lnTo>
                <a:lnTo>
                  <a:pt x="66" y="192"/>
                </a:lnTo>
                <a:lnTo>
                  <a:pt x="64" y="194"/>
                </a:lnTo>
                <a:lnTo>
                  <a:pt x="60" y="194"/>
                </a:lnTo>
                <a:lnTo>
                  <a:pt x="56" y="198"/>
                </a:lnTo>
                <a:lnTo>
                  <a:pt x="50" y="200"/>
                </a:lnTo>
                <a:lnTo>
                  <a:pt x="44" y="202"/>
                </a:lnTo>
                <a:lnTo>
                  <a:pt x="42" y="202"/>
                </a:lnTo>
                <a:lnTo>
                  <a:pt x="40" y="204"/>
                </a:lnTo>
                <a:lnTo>
                  <a:pt x="36" y="204"/>
                </a:lnTo>
                <a:lnTo>
                  <a:pt x="34" y="204"/>
                </a:lnTo>
                <a:lnTo>
                  <a:pt x="26" y="206"/>
                </a:lnTo>
                <a:lnTo>
                  <a:pt x="18" y="210"/>
                </a:lnTo>
                <a:lnTo>
                  <a:pt x="12" y="214"/>
                </a:lnTo>
                <a:lnTo>
                  <a:pt x="12" y="208"/>
                </a:lnTo>
                <a:lnTo>
                  <a:pt x="14" y="204"/>
                </a:lnTo>
                <a:lnTo>
                  <a:pt x="16" y="204"/>
                </a:lnTo>
                <a:lnTo>
                  <a:pt x="18" y="204"/>
                </a:lnTo>
                <a:lnTo>
                  <a:pt x="20" y="202"/>
                </a:lnTo>
                <a:lnTo>
                  <a:pt x="22" y="200"/>
                </a:lnTo>
                <a:lnTo>
                  <a:pt x="24" y="200"/>
                </a:lnTo>
                <a:lnTo>
                  <a:pt x="26" y="198"/>
                </a:lnTo>
                <a:lnTo>
                  <a:pt x="28" y="198"/>
                </a:lnTo>
                <a:lnTo>
                  <a:pt x="30" y="196"/>
                </a:lnTo>
                <a:lnTo>
                  <a:pt x="32" y="196"/>
                </a:lnTo>
                <a:lnTo>
                  <a:pt x="34" y="198"/>
                </a:lnTo>
                <a:lnTo>
                  <a:pt x="36" y="198"/>
                </a:lnTo>
                <a:lnTo>
                  <a:pt x="38" y="198"/>
                </a:lnTo>
                <a:lnTo>
                  <a:pt x="42" y="196"/>
                </a:lnTo>
                <a:lnTo>
                  <a:pt x="42" y="194"/>
                </a:lnTo>
                <a:lnTo>
                  <a:pt x="46" y="194"/>
                </a:lnTo>
                <a:lnTo>
                  <a:pt x="48" y="194"/>
                </a:lnTo>
                <a:lnTo>
                  <a:pt x="48" y="194"/>
                </a:lnTo>
                <a:lnTo>
                  <a:pt x="52" y="194"/>
                </a:lnTo>
                <a:lnTo>
                  <a:pt x="56" y="190"/>
                </a:lnTo>
                <a:lnTo>
                  <a:pt x="58" y="188"/>
                </a:lnTo>
                <a:lnTo>
                  <a:pt x="62" y="186"/>
                </a:lnTo>
                <a:lnTo>
                  <a:pt x="64" y="186"/>
                </a:lnTo>
                <a:lnTo>
                  <a:pt x="66" y="184"/>
                </a:lnTo>
                <a:lnTo>
                  <a:pt x="66" y="182"/>
                </a:lnTo>
                <a:lnTo>
                  <a:pt x="68" y="182"/>
                </a:lnTo>
                <a:lnTo>
                  <a:pt x="70" y="182"/>
                </a:lnTo>
                <a:lnTo>
                  <a:pt x="72" y="182"/>
                </a:lnTo>
                <a:lnTo>
                  <a:pt x="78" y="182"/>
                </a:lnTo>
                <a:lnTo>
                  <a:pt x="80" y="180"/>
                </a:lnTo>
                <a:lnTo>
                  <a:pt x="82" y="180"/>
                </a:lnTo>
                <a:lnTo>
                  <a:pt x="84" y="178"/>
                </a:lnTo>
                <a:lnTo>
                  <a:pt x="86" y="178"/>
                </a:lnTo>
                <a:lnTo>
                  <a:pt x="88" y="176"/>
                </a:lnTo>
                <a:lnTo>
                  <a:pt x="90" y="176"/>
                </a:lnTo>
                <a:lnTo>
                  <a:pt x="92" y="174"/>
                </a:lnTo>
                <a:lnTo>
                  <a:pt x="94" y="174"/>
                </a:lnTo>
                <a:lnTo>
                  <a:pt x="96" y="172"/>
                </a:lnTo>
                <a:lnTo>
                  <a:pt x="96" y="172"/>
                </a:lnTo>
                <a:lnTo>
                  <a:pt x="98" y="166"/>
                </a:lnTo>
                <a:lnTo>
                  <a:pt x="100" y="166"/>
                </a:lnTo>
                <a:lnTo>
                  <a:pt x="102" y="166"/>
                </a:lnTo>
                <a:lnTo>
                  <a:pt x="104" y="166"/>
                </a:lnTo>
                <a:lnTo>
                  <a:pt x="110" y="162"/>
                </a:lnTo>
                <a:lnTo>
                  <a:pt x="112" y="160"/>
                </a:lnTo>
                <a:lnTo>
                  <a:pt x="114" y="158"/>
                </a:lnTo>
                <a:lnTo>
                  <a:pt x="116" y="158"/>
                </a:lnTo>
                <a:lnTo>
                  <a:pt x="118" y="160"/>
                </a:lnTo>
                <a:lnTo>
                  <a:pt x="118" y="162"/>
                </a:lnTo>
                <a:lnTo>
                  <a:pt x="116" y="164"/>
                </a:lnTo>
                <a:lnTo>
                  <a:pt x="118" y="166"/>
                </a:lnTo>
                <a:lnTo>
                  <a:pt x="118" y="168"/>
                </a:lnTo>
                <a:lnTo>
                  <a:pt x="122" y="168"/>
                </a:lnTo>
                <a:lnTo>
                  <a:pt x="120" y="166"/>
                </a:lnTo>
                <a:lnTo>
                  <a:pt x="120" y="164"/>
                </a:lnTo>
                <a:lnTo>
                  <a:pt x="120" y="160"/>
                </a:lnTo>
                <a:lnTo>
                  <a:pt x="120" y="158"/>
                </a:lnTo>
                <a:lnTo>
                  <a:pt x="120" y="156"/>
                </a:lnTo>
                <a:lnTo>
                  <a:pt x="118" y="156"/>
                </a:lnTo>
                <a:lnTo>
                  <a:pt x="118" y="156"/>
                </a:lnTo>
                <a:lnTo>
                  <a:pt x="120" y="152"/>
                </a:lnTo>
                <a:lnTo>
                  <a:pt x="122" y="150"/>
                </a:lnTo>
                <a:lnTo>
                  <a:pt x="122" y="152"/>
                </a:lnTo>
                <a:lnTo>
                  <a:pt x="124" y="154"/>
                </a:lnTo>
                <a:lnTo>
                  <a:pt x="124" y="156"/>
                </a:lnTo>
                <a:lnTo>
                  <a:pt x="126" y="156"/>
                </a:lnTo>
                <a:lnTo>
                  <a:pt x="128" y="156"/>
                </a:lnTo>
                <a:lnTo>
                  <a:pt x="130" y="156"/>
                </a:lnTo>
                <a:close/>
                <a:moveTo>
                  <a:pt x="100" y="162"/>
                </a:moveTo>
                <a:lnTo>
                  <a:pt x="98" y="162"/>
                </a:lnTo>
                <a:lnTo>
                  <a:pt x="98" y="158"/>
                </a:lnTo>
                <a:lnTo>
                  <a:pt x="100" y="156"/>
                </a:lnTo>
                <a:lnTo>
                  <a:pt x="100" y="156"/>
                </a:lnTo>
                <a:lnTo>
                  <a:pt x="100" y="154"/>
                </a:lnTo>
                <a:lnTo>
                  <a:pt x="102" y="154"/>
                </a:lnTo>
                <a:lnTo>
                  <a:pt x="102" y="152"/>
                </a:lnTo>
                <a:lnTo>
                  <a:pt x="104" y="150"/>
                </a:lnTo>
                <a:lnTo>
                  <a:pt x="104" y="148"/>
                </a:lnTo>
                <a:lnTo>
                  <a:pt x="106" y="148"/>
                </a:lnTo>
                <a:lnTo>
                  <a:pt x="108" y="148"/>
                </a:lnTo>
                <a:lnTo>
                  <a:pt x="110" y="150"/>
                </a:lnTo>
                <a:lnTo>
                  <a:pt x="110" y="152"/>
                </a:lnTo>
                <a:lnTo>
                  <a:pt x="112" y="154"/>
                </a:lnTo>
                <a:lnTo>
                  <a:pt x="114" y="156"/>
                </a:lnTo>
                <a:lnTo>
                  <a:pt x="112" y="156"/>
                </a:lnTo>
                <a:lnTo>
                  <a:pt x="112" y="156"/>
                </a:lnTo>
                <a:lnTo>
                  <a:pt x="110" y="158"/>
                </a:lnTo>
                <a:lnTo>
                  <a:pt x="104" y="160"/>
                </a:lnTo>
                <a:lnTo>
                  <a:pt x="102" y="162"/>
                </a:lnTo>
                <a:lnTo>
                  <a:pt x="100" y="162"/>
                </a:lnTo>
                <a:close/>
                <a:moveTo>
                  <a:pt x="98" y="156"/>
                </a:moveTo>
                <a:lnTo>
                  <a:pt x="98" y="154"/>
                </a:lnTo>
                <a:lnTo>
                  <a:pt x="96" y="150"/>
                </a:lnTo>
                <a:lnTo>
                  <a:pt x="96" y="146"/>
                </a:lnTo>
                <a:lnTo>
                  <a:pt x="98" y="146"/>
                </a:lnTo>
                <a:lnTo>
                  <a:pt x="100" y="144"/>
                </a:lnTo>
                <a:lnTo>
                  <a:pt x="102" y="144"/>
                </a:lnTo>
                <a:lnTo>
                  <a:pt x="104" y="146"/>
                </a:lnTo>
                <a:lnTo>
                  <a:pt x="102" y="148"/>
                </a:lnTo>
                <a:lnTo>
                  <a:pt x="100" y="152"/>
                </a:lnTo>
                <a:lnTo>
                  <a:pt x="100" y="154"/>
                </a:lnTo>
                <a:lnTo>
                  <a:pt x="100" y="156"/>
                </a:lnTo>
                <a:lnTo>
                  <a:pt x="98" y="156"/>
                </a:lnTo>
                <a:close/>
                <a:moveTo>
                  <a:pt x="82" y="134"/>
                </a:moveTo>
                <a:lnTo>
                  <a:pt x="86" y="136"/>
                </a:lnTo>
                <a:lnTo>
                  <a:pt x="88" y="136"/>
                </a:lnTo>
                <a:lnTo>
                  <a:pt x="88" y="138"/>
                </a:lnTo>
                <a:lnTo>
                  <a:pt x="88" y="140"/>
                </a:lnTo>
                <a:lnTo>
                  <a:pt x="90" y="142"/>
                </a:lnTo>
                <a:lnTo>
                  <a:pt x="90" y="144"/>
                </a:lnTo>
                <a:lnTo>
                  <a:pt x="90" y="148"/>
                </a:lnTo>
                <a:lnTo>
                  <a:pt x="92" y="150"/>
                </a:lnTo>
                <a:lnTo>
                  <a:pt x="92" y="154"/>
                </a:lnTo>
                <a:lnTo>
                  <a:pt x="92" y="156"/>
                </a:lnTo>
                <a:lnTo>
                  <a:pt x="92" y="156"/>
                </a:lnTo>
                <a:lnTo>
                  <a:pt x="92" y="160"/>
                </a:lnTo>
                <a:lnTo>
                  <a:pt x="92" y="162"/>
                </a:lnTo>
                <a:lnTo>
                  <a:pt x="92" y="164"/>
                </a:lnTo>
                <a:lnTo>
                  <a:pt x="90" y="166"/>
                </a:lnTo>
                <a:lnTo>
                  <a:pt x="90" y="168"/>
                </a:lnTo>
                <a:lnTo>
                  <a:pt x="86" y="170"/>
                </a:lnTo>
                <a:lnTo>
                  <a:pt x="84" y="170"/>
                </a:lnTo>
                <a:lnTo>
                  <a:pt x="82" y="170"/>
                </a:lnTo>
                <a:lnTo>
                  <a:pt x="80" y="170"/>
                </a:lnTo>
                <a:lnTo>
                  <a:pt x="82" y="168"/>
                </a:lnTo>
                <a:lnTo>
                  <a:pt x="86" y="166"/>
                </a:lnTo>
                <a:lnTo>
                  <a:pt x="88" y="166"/>
                </a:lnTo>
                <a:lnTo>
                  <a:pt x="88" y="162"/>
                </a:lnTo>
                <a:lnTo>
                  <a:pt x="90" y="160"/>
                </a:lnTo>
                <a:lnTo>
                  <a:pt x="90" y="156"/>
                </a:lnTo>
                <a:lnTo>
                  <a:pt x="88" y="156"/>
                </a:lnTo>
                <a:lnTo>
                  <a:pt x="86" y="156"/>
                </a:lnTo>
                <a:lnTo>
                  <a:pt x="86" y="156"/>
                </a:lnTo>
                <a:lnTo>
                  <a:pt x="84" y="156"/>
                </a:lnTo>
                <a:lnTo>
                  <a:pt x="80" y="156"/>
                </a:lnTo>
                <a:lnTo>
                  <a:pt x="80" y="150"/>
                </a:lnTo>
                <a:lnTo>
                  <a:pt x="80" y="148"/>
                </a:lnTo>
                <a:lnTo>
                  <a:pt x="80" y="144"/>
                </a:lnTo>
                <a:lnTo>
                  <a:pt x="82" y="140"/>
                </a:lnTo>
                <a:lnTo>
                  <a:pt x="82" y="134"/>
                </a:lnTo>
                <a:close/>
                <a:moveTo>
                  <a:pt x="96" y="4"/>
                </a:moveTo>
                <a:lnTo>
                  <a:pt x="98" y="4"/>
                </a:lnTo>
                <a:lnTo>
                  <a:pt x="102" y="4"/>
                </a:lnTo>
                <a:lnTo>
                  <a:pt x="104" y="6"/>
                </a:lnTo>
                <a:lnTo>
                  <a:pt x="106" y="10"/>
                </a:lnTo>
                <a:lnTo>
                  <a:pt x="108" y="10"/>
                </a:lnTo>
                <a:lnTo>
                  <a:pt x="110" y="10"/>
                </a:lnTo>
                <a:lnTo>
                  <a:pt x="112" y="8"/>
                </a:lnTo>
                <a:lnTo>
                  <a:pt x="112" y="6"/>
                </a:lnTo>
                <a:lnTo>
                  <a:pt x="114" y="4"/>
                </a:lnTo>
                <a:lnTo>
                  <a:pt x="116" y="4"/>
                </a:lnTo>
                <a:lnTo>
                  <a:pt x="118" y="6"/>
                </a:lnTo>
                <a:lnTo>
                  <a:pt x="120" y="8"/>
                </a:lnTo>
                <a:lnTo>
                  <a:pt x="120" y="12"/>
                </a:lnTo>
                <a:lnTo>
                  <a:pt x="118" y="12"/>
                </a:lnTo>
                <a:lnTo>
                  <a:pt x="120" y="14"/>
                </a:lnTo>
                <a:lnTo>
                  <a:pt x="122" y="16"/>
                </a:lnTo>
                <a:lnTo>
                  <a:pt x="122" y="18"/>
                </a:lnTo>
                <a:lnTo>
                  <a:pt x="124" y="20"/>
                </a:lnTo>
                <a:lnTo>
                  <a:pt x="124" y="22"/>
                </a:lnTo>
                <a:lnTo>
                  <a:pt x="126" y="22"/>
                </a:lnTo>
                <a:lnTo>
                  <a:pt x="126" y="24"/>
                </a:lnTo>
                <a:lnTo>
                  <a:pt x="126" y="26"/>
                </a:lnTo>
                <a:lnTo>
                  <a:pt x="128" y="26"/>
                </a:lnTo>
                <a:lnTo>
                  <a:pt x="132" y="28"/>
                </a:lnTo>
                <a:lnTo>
                  <a:pt x="130" y="24"/>
                </a:lnTo>
                <a:lnTo>
                  <a:pt x="132" y="22"/>
                </a:lnTo>
                <a:lnTo>
                  <a:pt x="130" y="18"/>
                </a:lnTo>
                <a:lnTo>
                  <a:pt x="130" y="16"/>
                </a:lnTo>
                <a:lnTo>
                  <a:pt x="132" y="14"/>
                </a:lnTo>
                <a:lnTo>
                  <a:pt x="134" y="14"/>
                </a:lnTo>
                <a:lnTo>
                  <a:pt x="136" y="16"/>
                </a:lnTo>
                <a:lnTo>
                  <a:pt x="138" y="18"/>
                </a:lnTo>
                <a:lnTo>
                  <a:pt x="140" y="18"/>
                </a:lnTo>
                <a:lnTo>
                  <a:pt x="140" y="20"/>
                </a:lnTo>
                <a:lnTo>
                  <a:pt x="142" y="20"/>
                </a:lnTo>
                <a:lnTo>
                  <a:pt x="144" y="22"/>
                </a:lnTo>
                <a:lnTo>
                  <a:pt x="144" y="24"/>
                </a:lnTo>
                <a:lnTo>
                  <a:pt x="147" y="24"/>
                </a:lnTo>
                <a:lnTo>
                  <a:pt x="147" y="26"/>
                </a:lnTo>
                <a:lnTo>
                  <a:pt x="149" y="26"/>
                </a:lnTo>
                <a:lnTo>
                  <a:pt x="151" y="28"/>
                </a:lnTo>
                <a:lnTo>
                  <a:pt x="151" y="30"/>
                </a:lnTo>
                <a:lnTo>
                  <a:pt x="153" y="30"/>
                </a:lnTo>
                <a:lnTo>
                  <a:pt x="155" y="32"/>
                </a:lnTo>
                <a:lnTo>
                  <a:pt x="157" y="32"/>
                </a:lnTo>
                <a:lnTo>
                  <a:pt x="157" y="34"/>
                </a:lnTo>
                <a:lnTo>
                  <a:pt x="159" y="34"/>
                </a:lnTo>
                <a:lnTo>
                  <a:pt x="159" y="36"/>
                </a:lnTo>
                <a:lnTo>
                  <a:pt x="161" y="36"/>
                </a:lnTo>
                <a:lnTo>
                  <a:pt x="161" y="38"/>
                </a:lnTo>
                <a:lnTo>
                  <a:pt x="163" y="38"/>
                </a:lnTo>
                <a:lnTo>
                  <a:pt x="165" y="40"/>
                </a:lnTo>
                <a:lnTo>
                  <a:pt x="165" y="44"/>
                </a:lnTo>
                <a:lnTo>
                  <a:pt x="165" y="46"/>
                </a:lnTo>
                <a:lnTo>
                  <a:pt x="165" y="48"/>
                </a:lnTo>
                <a:lnTo>
                  <a:pt x="165" y="50"/>
                </a:lnTo>
                <a:lnTo>
                  <a:pt x="165" y="52"/>
                </a:lnTo>
                <a:lnTo>
                  <a:pt x="165" y="54"/>
                </a:lnTo>
                <a:lnTo>
                  <a:pt x="163" y="54"/>
                </a:lnTo>
                <a:lnTo>
                  <a:pt x="163" y="56"/>
                </a:lnTo>
                <a:lnTo>
                  <a:pt x="163" y="58"/>
                </a:lnTo>
                <a:lnTo>
                  <a:pt x="161" y="60"/>
                </a:lnTo>
                <a:lnTo>
                  <a:pt x="161" y="60"/>
                </a:lnTo>
                <a:lnTo>
                  <a:pt x="159" y="60"/>
                </a:lnTo>
                <a:lnTo>
                  <a:pt x="157" y="60"/>
                </a:lnTo>
                <a:lnTo>
                  <a:pt x="155" y="60"/>
                </a:lnTo>
                <a:lnTo>
                  <a:pt x="153" y="60"/>
                </a:lnTo>
                <a:lnTo>
                  <a:pt x="153" y="62"/>
                </a:lnTo>
                <a:lnTo>
                  <a:pt x="151" y="62"/>
                </a:lnTo>
                <a:lnTo>
                  <a:pt x="149" y="62"/>
                </a:lnTo>
                <a:lnTo>
                  <a:pt x="147" y="64"/>
                </a:lnTo>
                <a:lnTo>
                  <a:pt x="144" y="64"/>
                </a:lnTo>
                <a:lnTo>
                  <a:pt x="147" y="66"/>
                </a:lnTo>
                <a:lnTo>
                  <a:pt x="147" y="68"/>
                </a:lnTo>
                <a:lnTo>
                  <a:pt x="147" y="70"/>
                </a:lnTo>
                <a:lnTo>
                  <a:pt x="147" y="72"/>
                </a:lnTo>
                <a:lnTo>
                  <a:pt x="147" y="74"/>
                </a:lnTo>
                <a:lnTo>
                  <a:pt x="149" y="76"/>
                </a:lnTo>
                <a:lnTo>
                  <a:pt x="149" y="78"/>
                </a:lnTo>
                <a:lnTo>
                  <a:pt x="149" y="80"/>
                </a:lnTo>
                <a:lnTo>
                  <a:pt x="149" y="82"/>
                </a:lnTo>
                <a:lnTo>
                  <a:pt x="149" y="84"/>
                </a:lnTo>
                <a:lnTo>
                  <a:pt x="149" y="86"/>
                </a:lnTo>
                <a:lnTo>
                  <a:pt x="149" y="92"/>
                </a:lnTo>
                <a:lnTo>
                  <a:pt x="149" y="94"/>
                </a:lnTo>
                <a:lnTo>
                  <a:pt x="149" y="96"/>
                </a:lnTo>
                <a:lnTo>
                  <a:pt x="149" y="98"/>
                </a:lnTo>
                <a:lnTo>
                  <a:pt x="149" y="100"/>
                </a:lnTo>
                <a:lnTo>
                  <a:pt x="149" y="102"/>
                </a:lnTo>
                <a:lnTo>
                  <a:pt x="149" y="104"/>
                </a:lnTo>
                <a:lnTo>
                  <a:pt x="147" y="106"/>
                </a:lnTo>
                <a:lnTo>
                  <a:pt x="147" y="108"/>
                </a:lnTo>
                <a:lnTo>
                  <a:pt x="147" y="108"/>
                </a:lnTo>
                <a:lnTo>
                  <a:pt x="147" y="110"/>
                </a:lnTo>
                <a:lnTo>
                  <a:pt x="147" y="112"/>
                </a:lnTo>
                <a:lnTo>
                  <a:pt x="147" y="114"/>
                </a:lnTo>
                <a:lnTo>
                  <a:pt x="147" y="116"/>
                </a:lnTo>
                <a:lnTo>
                  <a:pt x="149" y="116"/>
                </a:lnTo>
                <a:lnTo>
                  <a:pt x="149" y="118"/>
                </a:lnTo>
                <a:lnTo>
                  <a:pt x="149" y="120"/>
                </a:lnTo>
                <a:lnTo>
                  <a:pt x="149" y="122"/>
                </a:lnTo>
                <a:lnTo>
                  <a:pt x="149" y="124"/>
                </a:lnTo>
                <a:lnTo>
                  <a:pt x="147" y="124"/>
                </a:lnTo>
                <a:lnTo>
                  <a:pt x="144" y="124"/>
                </a:lnTo>
                <a:lnTo>
                  <a:pt x="144" y="126"/>
                </a:lnTo>
                <a:lnTo>
                  <a:pt x="142" y="126"/>
                </a:lnTo>
                <a:lnTo>
                  <a:pt x="140" y="126"/>
                </a:lnTo>
                <a:lnTo>
                  <a:pt x="140" y="128"/>
                </a:lnTo>
                <a:lnTo>
                  <a:pt x="140" y="130"/>
                </a:lnTo>
                <a:lnTo>
                  <a:pt x="138" y="130"/>
                </a:lnTo>
                <a:lnTo>
                  <a:pt x="140" y="132"/>
                </a:lnTo>
                <a:lnTo>
                  <a:pt x="140" y="134"/>
                </a:lnTo>
                <a:lnTo>
                  <a:pt x="140" y="136"/>
                </a:lnTo>
                <a:lnTo>
                  <a:pt x="140" y="138"/>
                </a:lnTo>
                <a:lnTo>
                  <a:pt x="138" y="138"/>
                </a:lnTo>
                <a:lnTo>
                  <a:pt x="140" y="136"/>
                </a:lnTo>
                <a:lnTo>
                  <a:pt x="138" y="136"/>
                </a:lnTo>
                <a:lnTo>
                  <a:pt x="136" y="136"/>
                </a:lnTo>
                <a:lnTo>
                  <a:pt x="134" y="138"/>
                </a:lnTo>
                <a:lnTo>
                  <a:pt x="130" y="140"/>
                </a:lnTo>
                <a:lnTo>
                  <a:pt x="128" y="142"/>
                </a:lnTo>
                <a:lnTo>
                  <a:pt x="124" y="142"/>
                </a:lnTo>
                <a:lnTo>
                  <a:pt x="122" y="146"/>
                </a:lnTo>
                <a:lnTo>
                  <a:pt x="122" y="148"/>
                </a:lnTo>
                <a:lnTo>
                  <a:pt x="120" y="148"/>
                </a:lnTo>
                <a:lnTo>
                  <a:pt x="116" y="144"/>
                </a:lnTo>
                <a:lnTo>
                  <a:pt x="114" y="142"/>
                </a:lnTo>
                <a:lnTo>
                  <a:pt x="112" y="142"/>
                </a:lnTo>
                <a:lnTo>
                  <a:pt x="110" y="140"/>
                </a:lnTo>
                <a:lnTo>
                  <a:pt x="108" y="140"/>
                </a:lnTo>
                <a:lnTo>
                  <a:pt x="106" y="138"/>
                </a:lnTo>
                <a:lnTo>
                  <a:pt x="98" y="132"/>
                </a:lnTo>
                <a:lnTo>
                  <a:pt x="94" y="130"/>
                </a:lnTo>
                <a:lnTo>
                  <a:pt x="92" y="128"/>
                </a:lnTo>
                <a:lnTo>
                  <a:pt x="88" y="126"/>
                </a:lnTo>
                <a:lnTo>
                  <a:pt x="86" y="126"/>
                </a:lnTo>
                <a:lnTo>
                  <a:pt x="84" y="126"/>
                </a:lnTo>
                <a:lnTo>
                  <a:pt x="82" y="126"/>
                </a:lnTo>
                <a:lnTo>
                  <a:pt x="80" y="126"/>
                </a:lnTo>
                <a:lnTo>
                  <a:pt x="80" y="128"/>
                </a:lnTo>
                <a:lnTo>
                  <a:pt x="78" y="128"/>
                </a:lnTo>
                <a:lnTo>
                  <a:pt x="76" y="130"/>
                </a:lnTo>
                <a:lnTo>
                  <a:pt x="72" y="130"/>
                </a:lnTo>
                <a:lnTo>
                  <a:pt x="70" y="130"/>
                </a:lnTo>
                <a:lnTo>
                  <a:pt x="68" y="128"/>
                </a:lnTo>
                <a:lnTo>
                  <a:pt x="68" y="124"/>
                </a:lnTo>
                <a:lnTo>
                  <a:pt x="66" y="124"/>
                </a:lnTo>
                <a:lnTo>
                  <a:pt x="64" y="122"/>
                </a:lnTo>
                <a:lnTo>
                  <a:pt x="64" y="120"/>
                </a:lnTo>
                <a:lnTo>
                  <a:pt x="62" y="120"/>
                </a:lnTo>
                <a:lnTo>
                  <a:pt x="62" y="118"/>
                </a:lnTo>
                <a:lnTo>
                  <a:pt x="62" y="116"/>
                </a:lnTo>
                <a:lnTo>
                  <a:pt x="64" y="116"/>
                </a:lnTo>
                <a:lnTo>
                  <a:pt x="64" y="114"/>
                </a:lnTo>
                <a:lnTo>
                  <a:pt x="66" y="114"/>
                </a:lnTo>
                <a:lnTo>
                  <a:pt x="66" y="112"/>
                </a:lnTo>
                <a:lnTo>
                  <a:pt x="66" y="110"/>
                </a:lnTo>
                <a:lnTo>
                  <a:pt x="66" y="108"/>
                </a:lnTo>
                <a:lnTo>
                  <a:pt x="64" y="108"/>
                </a:lnTo>
                <a:lnTo>
                  <a:pt x="62" y="108"/>
                </a:lnTo>
                <a:lnTo>
                  <a:pt x="62" y="106"/>
                </a:lnTo>
                <a:lnTo>
                  <a:pt x="62" y="104"/>
                </a:lnTo>
                <a:lnTo>
                  <a:pt x="62" y="102"/>
                </a:lnTo>
                <a:lnTo>
                  <a:pt x="60" y="100"/>
                </a:lnTo>
                <a:lnTo>
                  <a:pt x="60" y="98"/>
                </a:lnTo>
                <a:lnTo>
                  <a:pt x="60" y="100"/>
                </a:lnTo>
                <a:lnTo>
                  <a:pt x="60" y="98"/>
                </a:lnTo>
                <a:lnTo>
                  <a:pt x="60" y="96"/>
                </a:lnTo>
                <a:lnTo>
                  <a:pt x="58" y="96"/>
                </a:lnTo>
                <a:lnTo>
                  <a:pt x="58" y="94"/>
                </a:lnTo>
                <a:lnTo>
                  <a:pt x="58" y="92"/>
                </a:lnTo>
                <a:lnTo>
                  <a:pt x="58" y="88"/>
                </a:lnTo>
                <a:lnTo>
                  <a:pt x="54" y="88"/>
                </a:lnTo>
                <a:lnTo>
                  <a:pt x="50" y="92"/>
                </a:lnTo>
                <a:lnTo>
                  <a:pt x="48" y="92"/>
                </a:lnTo>
                <a:lnTo>
                  <a:pt x="48" y="94"/>
                </a:lnTo>
                <a:lnTo>
                  <a:pt x="48" y="94"/>
                </a:lnTo>
                <a:lnTo>
                  <a:pt x="48" y="96"/>
                </a:lnTo>
                <a:lnTo>
                  <a:pt x="46" y="96"/>
                </a:lnTo>
                <a:lnTo>
                  <a:pt x="46" y="98"/>
                </a:lnTo>
                <a:lnTo>
                  <a:pt x="46" y="96"/>
                </a:lnTo>
                <a:lnTo>
                  <a:pt x="44" y="98"/>
                </a:lnTo>
                <a:lnTo>
                  <a:pt x="44" y="96"/>
                </a:lnTo>
                <a:lnTo>
                  <a:pt x="42" y="98"/>
                </a:lnTo>
                <a:lnTo>
                  <a:pt x="38" y="94"/>
                </a:lnTo>
                <a:lnTo>
                  <a:pt x="38" y="92"/>
                </a:lnTo>
                <a:lnTo>
                  <a:pt x="38" y="90"/>
                </a:lnTo>
                <a:lnTo>
                  <a:pt x="36" y="90"/>
                </a:lnTo>
                <a:lnTo>
                  <a:pt x="36" y="88"/>
                </a:lnTo>
                <a:lnTo>
                  <a:pt x="36" y="86"/>
                </a:lnTo>
                <a:lnTo>
                  <a:pt x="34" y="86"/>
                </a:lnTo>
                <a:lnTo>
                  <a:pt x="32" y="84"/>
                </a:lnTo>
                <a:lnTo>
                  <a:pt x="32" y="82"/>
                </a:lnTo>
                <a:lnTo>
                  <a:pt x="32" y="80"/>
                </a:lnTo>
                <a:lnTo>
                  <a:pt x="30" y="80"/>
                </a:lnTo>
                <a:lnTo>
                  <a:pt x="30" y="78"/>
                </a:lnTo>
                <a:lnTo>
                  <a:pt x="28" y="78"/>
                </a:lnTo>
                <a:lnTo>
                  <a:pt x="26" y="76"/>
                </a:lnTo>
                <a:lnTo>
                  <a:pt x="24" y="76"/>
                </a:lnTo>
                <a:lnTo>
                  <a:pt x="26" y="74"/>
                </a:lnTo>
                <a:lnTo>
                  <a:pt x="24" y="74"/>
                </a:lnTo>
                <a:lnTo>
                  <a:pt x="24" y="72"/>
                </a:lnTo>
                <a:lnTo>
                  <a:pt x="24" y="70"/>
                </a:lnTo>
                <a:lnTo>
                  <a:pt x="24" y="68"/>
                </a:lnTo>
                <a:lnTo>
                  <a:pt x="24" y="66"/>
                </a:lnTo>
                <a:lnTo>
                  <a:pt x="22" y="64"/>
                </a:lnTo>
                <a:lnTo>
                  <a:pt x="22" y="62"/>
                </a:lnTo>
                <a:lnTo>
                  <a:pt x="20" y="60"/>
                </a:lnTo>
                <a:lnTo>
                  <a:pt x="18" y="60"/>
                </a:lnTo>
                <a:lnTo>
                  <a:pt x="16" y="60"/>
                </a:lnTo>
                <a:lnTo>
                  <a:pt x="14" y="60"/>
                </a:lnTo>
                <a:lnTo>
                  <a:pt x="12" y="58"/>
                </a:lnTo>
                <a:lnTo>
                  <a:pt x="12" y="56"/>
                </a:lnTo>
                <a:lnTo>
                  <a:pt x="12" y="54"/>
                </a:lnTo>
                <a:lnTo>
                  <a:pt x="8" y="54"/>
                </a:lnTo>
                <a:lnTo>
                  <a:pt x="4" y="52"/>
                </a:lnTo>
                <a:lnTo>
                  <a:pt x="2" y="52"/>
                </a:lnTo>
                <a:lnTo>
                  <a:pt x="0" y="54"/>
                </a:lnTo>
                <a:lnTo>
                  <a:pt x="0" y="52"/>
                </a:lnTo>
                <a:lnTo>
                  <a:pt x="0" y="50"/>
                </a:lnTo>
                <a:lnTo>
                  <a:pt x="0" y="50"/>
                </a:lnTo>
                <a:lnTo>
                  <a:pt x="0" y="48"/>
                </a:lnTo>
                <a:lnTo>
                  <a:pt x="0" y="46"/>
                </a:lnTo>
                <a:lnTo>
                  <a:pt x="2" y="44"/>
                </a:lnTo>
                <a:lnTo>
                  <a:pt x="4" y="42"/>
                </a:lnTo>
                <a:lnTo>
                  <a:pt x="4" y="38"/>
                </a:lnTo>
                <a:lnTo>
                  <a:pt x="6" y="38"/>
                </a:lnTo>
                <a:lnTo>
                  <a:pt x="10" y="30"/>
                </a:lnTo>
                <a:lnTo>
                  <a:pt x="12" y="26"/>
                </a:lnTo>
                <a:lnTo>
                  <a:pt x="14" y="26"/>
                </a:lnTo>
                <a:lnTo>
                  <a:pt x="16" y="24"/>
                </a:lnTo>
                <a:lnTo>
                  <a:pt x="14" y="22"/>
                </a:lnTo>
                <a:lnTo>
                  <a:pt x="14" y="20"/>
                </a:lnTo>
                <a:lnTo>
                  <a:pt x="16" y="18"/>
                </a:lnTo>
                <a:lnTo>
                  <a:pt x="18" y="18"/>
                </a:lnTo>
                <a:lnTo>
                  <a:pt x="20" y="18"/>
                </a:lnTo>
                <a:lnTo>
                  <a:pt x="22" y="18"/>
                </a:lnTo>
                <a:lnTo>
                  <a:pt x="22" y="16"/>
                </a:lnTo>
                <a:lnTo>
                  <a:pt x="24" y="16"/>
                </a:lnTo>
                <a:lnTo>
                  <a:pt x="26" y="14"/>
                </a:lnTo>
                <a:lnTo>
                  <a:pt x="26" y="12"/>
                </a:lnTo>
                <a:lnTo>
                  <a:pt x="28" y="12"/>
                </a:lnTo>
                <a:lnTo>
                  <a:pt x="28" y="12"/>
                </a:lnTo>
                <a:lnTo>
                  <a:pt x="30" y="10"/>
                </a:lnTo>
                <a:lnTo>
                  <a:pt x="32" y="8"/>
                </a:lnTo>
                <a:lnTo>
                  <a:pt x="34" y="10"/>
                </a:lnTo>
                <a:lnTo>
                  <a:pt x="36" y="12"/>
                </a:lnTo>
                <a:lnTo>
                  <a:pt x="38" y="10"/>
                </a:lnTo>
                <a:lnTo>
                  <a:pt x="40" y="12"/>
                </a:lnTo>
                <a:lnTo>
                  <a:pt x="42" y="12"/>
                </a:lnTo>
                <a:lnTo>
                  <a:pt x="40" y="14"/>
                </a:lnTo>
                <a:lnTo>
                  <a:pt x="42" y="14"/>
                </a:lnTo>
                <a:lnTo>
                  <a:pt x="42" y="16"/>
                </a:lnTo>
                <a:lnTo>
                  <a:pt x="44" y="18"/>
                </a:lnTo>
                <a:lnTo>
                  <a:pt x="44" y="20"/>
                </a:lnTo>
                <a:lnTo>
                  <a:pt x="46" y="22"/>
                </a:lnTo>
                <a:lnTo>
                  <a:pt x="48" y="22"/>
                </a:lnTo>
                <a:lnTo>
                  <a:pt x="48" y="18"/>
                </a:lnTo>
                <a:lnTo>
                  <a:pt x="52" y="16"/>
                </a:lnTo>
                <a:lnTo>
                  <a:pt x="54" y="16"/>
                </a:lnTo>
                <a:lnTo>
                  <a:pt x="56" y="16"/>
                </a:lnTo>
                <a:lnTo>
                  <a:pt x="62" y="20"/>
                </a:lnTo>
                <a:lnTo>
                  <a:pt x="66" y="22"/>
                </a:lnTo>
                <a:lnTo>
                  <a:pt x="64" y="26"/>
                </a:lnTo>
                <a:lnTo>
                  <a:pt x="62" y="26"/>
                </a:lnTo>
                <a:lnTo>
                  <a:pt x="64" y="32"/>
                </a:lnTo>
                <a:lnTo>
                  <a:pt x="66" y="32"/>
                </a:lnTo>
                <a:lnTo>
                  <a:pt x="68" y="34"/>
                </a:lnTo>
                <a:lnTo>
                  <a:pt x="70" y="34"/>
                </a:lnTo>
                <a:lnTo>
                  <a:pt x="74" y="32"/>
                </a:lnTo>
                <a:lnTo>
                  <a:pt x="74" y="28"/>
                </a:lnTo>
                <a:lnTo>
                  <a:pt x="72" y="28"/>
                </a:lnTo>
                <a:lnTo>
                  <a:pt x="70" y="24"/>
                </a:lnTo>
                <a:lnTo>
                  <a:pt x="70" y="22"/>
                </a:lnTo>
                <a:lnTo>
                  <a:pt x="70" y="20"/>
                </a:lnTo>
                <a:lnTo>
                  <a:pt x="70" y="18"/>
                </a:lnTo>
                <a:lnTo>
                  <a:pt x="70" y="14"/>
                </a:lnTo>
                <a:lnTo>
                  <a:pt x="66" y="14"/>
                </a:lnTo>
                <a:lnTo>
                  <a:pt x="64" y="12"/>
                </a:lnTo>
                <a:lnTo>
                  <a:pt x="66" y="12"/>
                </a:lnTo>
                <a:lnTo>
                  <a:pt x="68" y="10"/>
                </a:lnTo>
                <a:lnTo>
                  <a:pt x="68" y="8"/>
                </a:lnTo>
                <a:lnTo>
                  <a:pt x="68" y="6"/>
                </a:lnTo>
                <a:lnTo>
                  <a:pt x="70" y="6"/>
                </a:lnTo>
                <a:lnTo>
                  <a:pt x="74" y="4"/>
                </a:lnTo>
                <a:lnTo>
                  <a:pt x="76" y="4"/>
                </a:lnTo>
                <a:lnTo>
                  <a:pt x="78" y="4"/>
                </a:lnTo>
                <a:lnTo>
                  <a:pt x="78" y="8"/>
                </a:lnTo>
                <a:lnTo>
                  <a:pt x="78" y="10"/>
                </a:lnTo>
                <a:lnTo>
                  <a:pt x="80" y="10"/>
                </a:lnTo>
                <a:lnTo>
                  <a:pt x="82" y="8"/>
                </a:lnTo>
                <a:lnTo>
                  <a:pt x="84" y="6"/>
                </a:lnTo>
                <a:lnTo>
                  <a:pt x="84" y="4"/>
                </a:lnTo>
                <a:lnTo>
                  <a:pt x="86" y="4"/>
                </a:lnTo>
                <a:lnTo>
                  <a:pt x="86" y="2"/>
                </a:lnTo>
                <a:lnTo>
                  <a:pt x="88" y="2"/>
                </a:lnTo>
                <a:lnTo>
                  <a:pt x="90" y="0"/>
                </a:lnTo>
                <a:lnTo>
                  <a:pt x="96" y="4"/>
                </a:lnTo>
                <a:lnTo>
                  <a:pt x="96" y="4"/>
                </a:lnTo>
                <a:close/>
              </a:path>
            </a:pathLst>
          </a:custGeom>
          <a:solidFill>
            <a:schemeClr val="bg1"/>
          </a:solidFill>
          <a:ln w="63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pic>
        <p:nvPicPr>
          <p:cNvPr id="123" name="Graphic 122" descr="Apple with solid fill">
            <a:extLst>
              <a:ext uri="{FF2B5EF4-FFF2-40B4-BE49-F238E27FC236}">
                <a16:creationId xmlns:a16="http://schemas.microsoft.com/office/drawing/2014/main" id="{CE64AB1C-DB4F-ECAA-012C-6970611869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86311" y="3116876"/>
            <a:ext cx="651783" cy="65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18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6A6D4-1636-A748-33DF-80640A029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36">
            <a:extLst>
              <a:ext uri="{FF2B5EF4-FFF2-40B4-BE49-F238E27FC236}">
                <a16:creationId xmlns:a16="http://schemas.microsoft.com/office/drawing/2014/main" id="{11775E93-EECB-16E0-5BC9-F8015A2F18B8}"/>
              </a:ext>
            </a:extLst>
          </p:cNvPr>
          <p:cNvSpPr>
            <a:spLocks noEditPoints="1"/>
          </p:cNvSpPr>
          <p:nvPr/>
        </p:nvSpPr>
        <p:spPr bwMode="auto">
          <a:xfrm>
            <a:off x="313692" y="1092816"/>
            <a:ext cx="3972616" cy="3783175"/>
          </a:xfrm>
          <a:custGeom>
            <a:avLst/>
            <a:gdLst>
              <a:gd name="T0" fmla="*/ 2981 w 4146"/>
              <a:gd name="T1" fmla="*/ 3768 h 3941"/>
              <a:gd name="T2" fmla="*/ 2961 w 4146"/>
              <a:gd name="T3" fmla="*/ 3695 h 3941"/>
              <a:gd name="T4" fmla="*/ 2888 w 4146"/>
              <a:gd name="T5" fmla="*/ 3574 h 3941"/>
              <a:gd name="T6" fmla="*/ 2900 w 4146"/>
              <a:gd name="T7" fmla="*/ 3532 h 3941"/>
              <a:gd name="T8" fmla="*/ 2929 w 4146"/>
              <a:gd name="T9" fmla="*/ 3417 h 3941"/>
              <a:gd name="T10" fmla="*/ 2998 w 4146"/>
              <a:gd name="T11" fmla="*/ 3267 h 3941"/>
              <a:gd name="T12" fmla="*/ 3023 w 4146"/>
              <a:gd name="T13" fmla="*/ 3229 h 3941"/>
              <a:gd name="T14" fmla="*/ 3073 w 4146"/>
              <a:gd name="T15" fmla="*/ 3160 h 3941"/>
              <a:gd name="T16" fmla="*/ 3199 w 4146"/>
              <a:gd name="T17" fmla="*/ 3073 h 3941"/>
              <a:gd name="T18" fmla="*/ 3165 w 4146"/>
              <a:gd name="T19" fmla="*/ 3081 h 3941"/>
              <a:gd name="T20" fmla="*/ 3681 w 4146"/>
              <a:gd name="T21" fmla="*/ 2753 h 3941"/>
              <a:gd name="T22" fmla="*/ 3731 w 4146"/>
              <a:gd name="T23" fmla="*/ 2689 h 3941"/>
              <a:gd name="T24" fmla="*/ 3614 w 4146"/>
              <a:gd name="T25" fmla="*/ 2787 h 3941"/>
              <a:gd name="T26" fmla="*/ 3380 w 4146"/>
              <a:gd name="T27" fmla="*/ 2927 h 3941"/>
              <a:gd name="T28" fmla="*/ 3326 w 4146"/>
              <a:gd name="T29" fmla="*/ 2977 h 3941"/>
              <a:gd name="T30" fmla="*/ 3278 w 4146"/>
              <a:gd name="T31" fmla="*/ 2920 h 3941"/>
              <a:gd name="T32" fmla="*/ 3205 w 4146"/>
              <a:gd name="T33" fmla="*/ 2958 h 3941"/>
              <a:gd name="T34" fmla="*/ 3215 w 4146"/>
              <a:gd name="T35" fmla="*/ 2998 h 3941"/>
              <a:gd name="T36" fmla="*/ 3094 w 4146"/>
              <a:gd name="T37" fmla="*/ 3022 h 3941"/>
              <a:gd name="T38" fmla="*/ 3038 w 4146"/>
              <a:gd name="T39" fmla="*/ 3114 h 3941"/>
              <a:gd name="T40" fmla="*/ 3034 w 4146"/>
              <a:gd name="T41" fmla="*/ 3158 h 3941"/>
              <a:gd name="T42" fmla="*/ 2923 w 4146"/>
              <a:gd name="T43" fmla="*/ 3233 h 3941"/>
              <a:gd name="T44" fmla="*/ 2888 w 4146"/>
              <a:gd name="T45" fmla="*/ 3429 h 3941"/>
              <a:gd name="T46" fmla="*/ 2865 w 4146"/>
              <a:gd name="T47" fmla="*/ 3413 h 3941"/>
              <a:gd name="T48" fmla="*/ 2827 w 4146"/>
              <a:gd name="T49" fmla="*/ 3436 h 3941"/>
              <a:gd name="T50" fmla="*/ 2867 w 4146"/>
              <a:gd name="T51" fmla="*/ 3580 h 3941"/>
              <a:gd name="T52" fmla="*/ 2915 w 4146"/>
              <a:gd name="T53" fmla="*/ 3741 h 3941"/>
              <a:gd name="T54" fmla="*/ 2963 w 4146"/>
              <a:gd name="T55" fmla="*/ 3885 h 3941"/>
              <a:gd name="T56" fmla="*/ 2888 w 4146"/>
              <a:gd name="T57" fmla="*/ 3928 h 3941"/>
              <a:gd name="T58" fmla="*/ 2748 w 4146"/>
              <a:gd name="T59" fmla="*/ 3866 h 3941"/>
              <a:gd name="T60" fmla="*/ 2575 w 4146"/>
              <a:gd name="T61" fmla="*/ 3814 h 3941"/>
              <a:gd name="T62" fmla="*/ 2389 w 4146"/>
              <a:gd name="T63" fmla="*/ 3745 h 3941"/>
              <a:gd name="T64" fmla="*/ 2257 w 4146"/>
              <a:gd name="T65" fmla="*/ 3377 h 3941"/>
              <a:gd name="T66" fmla="*/ 2095 w 4146"/>
              <a:gd name="T67" fmla="*/ 3167 h 3941"/>
              <a:gd name="T68" fmla="*/ 1936 w 4146"/>
              <a:gd name="T69" fmla="*/ 2910 h 3941"/>
              <a:gd name="T70" fmla="*/ 1775 w 4146"/>
              <a:gd name="T71" fmla="*/ 2674 h 3941"/>
              <a:gd name="T72" fmla="*/ 1583 w 4146"/>
              <a:gd name="T73" fmla="*/ 2538 h 3941"/>
              <a:gd name="T74" fmla="*/ 1350 w 4146"/>
              <a:gd name="T75" fmla="*/ 2520 h 3941"/>
              <a:gd name="T76" fmla="*/ 1189 w 4146"/>
              <a:gd name="T77" fmla="*/ 2689 h 3941"/>
              <a:gd name="T78" fmla="*/ 1035 w 4146"/>
              <a:gd name="T79" fmla="*/ 2810 h 3941"/>
              <a:gd name="T80" fmla="*/ 782 w 4146"/>
              <a:gd name="T81" fmla="*/ 2670 h 3941"/>
              <a:gd name="T82" fmla="*/ 619 w 4146"/>
              <a:gd name="T83" fmla="*/ 2457 h 3941"/>
              <a:gd name="T84" fmla="*/ 515 w 4146"/>
              <a:gd name="T85" fmla="*/ 2206 h 3941"/>
              <a:gd name="T86" fmla="*/ 292 w 4146"/>
              <a:gd name="T87" fmla="*/ 2033 h 3941"/>
              <a:gd name="T88" fmla="*/ 0 w 4146"/>
              <a:gd name="T89" fmla="*/ 1758 h 3941"/>
              <a:gd name="T90" fmla="*/ 2097 w 4146"/>
              <a:gd name="T91" fmla="*/ 86 h 3941"/>
              <a:gd name="T92" fmla="*/ 2287 w 4146"/>
              <a:gd name="T93" fmla="*/ 819 h 3941"/>
              <a:gd name="T94" fmla="*/ 2476 w 4146"/>
              <a:gd name="T95" fmla="*/ 910 h 3941"/>
              <a:gd name="T96" fmla="*/ 2746 w 4146"/>
              <a:gd name="T97" fmla="*/ 969 h 3941"/>
              <a:gd name="T98" fmla="*/ 2981 w 4146"/>
              <a:gd name="T99" fmla="*/ 1000 h 3941"/>
              <a:gd name="T100" fmla="*/ 3267 w 4146"/>
              <a:gd name="T101" fmla="*/ 1058 h 3941"/>
              <a:gd name="T102" fmla="*/ 3532 w 4146"/>
              <a:gd name="T103" fmla="*/ 1015 h 3941"/>
              <a:gd name="T104" fmla="*/ 3731 w 4146"/>
              <a:gd name="T105" fmla="*/ 1054 h 3941"/>
              <a:gd name="T106" fmla="*/ 3870 w 4146"/>
              <a:gd name="T107" fmla="*/ 1130 h 3941"/>
              <a:gd name="T108" fmla="*/ 3977 w 4146"/>
              <a:gd name="T109" fmla="*/ 1524 h 3941"/>
              <a:gd name="T110" fmla="*/ 4054 w 4146"/>
              <a:gd name="T111" fmla="*/ 1835 h 3941"/>
              <a:gd name="T112" fmla="*/ 4129 w 4146"/>
              <a:gd name="T113" fmla="*/ 2023 h 3941"/>
              <a:gd name="T114" fmla="*/ 4092 w 4146"/>
              <a:gd name="T115" fmla="*/ 2219 h 3941"/>
              <a:gd name="T116" fmla="*/ 4081 w 4146"/>
              <a:gd name="T117" fmla="*/ 2382 h 3941"/>
              <a:gd name="T118" fmla="*/ 3966 w 4146"/>
              <a:gd name="T119" fmla="*/ 2576 h 3941"/>
              <a:gd name="T120" fmla="*/ 3835 w 4146"/>
              <a:gd name="T121" fmla="*/ 2632 h 3941"/>
              <a:gd name="T122" fmla="*/ 3718 w 4146"/>
              <a:gd name="T123" fmla="*/ 2565 h 3941"/>
              <a:gd name="T124" fmla="*/ 3680 w 4146"/>
              <a:gd name="T125" fmla="*/ 2574 h 39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6" h="3941">
                <a:moveTo>
                  <a:pt x="2973" y="3893"/>
                </a:moveTo>
                <a:lnTo>
                  <a:pt x="2971" y="3893"/>
                </a:lnTo>
                <a:lnTo>
                  <a:pt x="2973" y="3893"/>
                </a:lnTo>
                <a:close/>
                <a:moveTo>
                  <a:pt x="2975" y="3891"/>
                </a:moveTo>
                <a:lnTo>
                  <a:pt x="2973" y="3891"/>
                </a:lnTo>
                <a:lnTo>
                  <a:pt x="2973" y="3889"/>
                </a:lnTo>
                <a:lnTo>
                  <a:pt x="2975" y="3887"/>
                </a:lnTo>
                <a:lnTo>
                  <a:pt x="2975" y="3889"/>
                </a:lnTo>
                <a:lnTo>
                  <a:pt x="2975" y="3891"/>
                </a:lnTo>
                <a:close/>
                <a:moveTo>
                  <a:pt x="2975" y="3885"/>
                </a:moveTo>
                <a:lnTo>
                  <a:pt x="2973" y="3885"/>
                </a:lnTo>
                <a:lnTo>
                  <a:pt x="2975" y="3885"/>
                </a:lnTo>
                <a:lnTo>
                  <a:pt x="2975" y="3884"/>
                </a:lnTo>
                <a:lnTo>
                  <a:pt x="2975" y="3885"/>
                </a:lnTo>
                <a:close/>
                <a:moveTo>
                  <a:pt x="2977" y="3882"/>
                </a:moveTo>
                <a:lnTo>
                  <a:pt x="2975" y="3882"/>
                </a:lnTo>
                <a:lnTo>
                  <a:pt x="2975" y="3880"/>
                </a:lnTo>
                <a:lnTo>
                  <a:pt x="2977" y="3880"/>
                </a:lnTo>
                <a:lnTo>
                  <a:pt x="2977" y="3882"/>
                </a:lnTo>
                <a:close/>
                <a:moveTo>
                  <a:pt x="2973" y="3880"/>
                </a:moveTo>
                <a:lnTo>
                  <a:pt x="2973" y="3882"/>
                </a:lnTo>
                <a:lnTo>
                  <a:pt x="2971" y="3882"/>
                </a:lnTo>
                <a:lnTo>
                  <a:pt x="2971" y="3880"/>
                </a:lnTo>
                <a:lnTo>
                  <a:pt x="2973" y="3880"/>
                </a:lnTo>
                <a:close/>
                <a:moveTo>
                  <a:pt x="2992" y="3874"/>
                </a:moveTo>
                <a:lnTo>
                  <a:pt x="2990" y="3874"/>
                </a:lnTo>
                <a:lnTo>
                  <a:pt x="2992" y="3872"/>
                </a:lnTo>
                <a:lnTo>
                  <a:pt x="2992" y="3870"/>
                </a:lnTo>
                <a:lnTo>
                  <a:pt x="2992" y="3868"/>
                </a:lnTo>
                <a:lnTo>
                  <a:pt x="2994" y="3868"/>
                </a:lnTo>
                <a:lnTo>
                  <a:pt x="2994" y="3870"/>
                </a:lnTo>
                <a:lnTo>
                  <a:pt x="2994" y="3872"/>
                </a:lnTo>
                <a:lnTo>
                  <a:pt x="2992" y="3872"/>
                </a:lnTo>
                <a:lnTo>
                  <a:pt x="2992" y="3874"/>
                </a:lnTo>
                <a:close/>
                <a:moveTo>
                  <a:pt x="2988" y="3868"/>
                </a:moveTo>
                <a:lnTo>
                  <a:pt x="2986" y="3868"/>
                </a:lnTo>
                <a:lnTo>
                  <a:pt x="2986" y="3866"/>
                </a:lnTo>
                <a:lnTo>
                  <a:pt x="2988" y="3864"/>
                </a:lnTo>
                <a:lnTo>
                  <a:pt x="2990" y="3864"/>
                </a:lnTo>
                <a:lnTo>
                  <a:pt x="2990" y="3866"/>
                </a:lnTo>
                <a:lnTo>
                  <a:pt x="2990" y="3868"/>
                </a:lnTo>
                <a:lnTo>
                  <a:pt x="2988" y="3868"/>
                </a:lnTo>
                <a:close/>
                <a:moveTo>
                  <a:pt x="2994" y="3864"/>
                </a:moveTo>
                <a:lnTo>
                  <a:pt x="2992" y="3864"/>
                </a:lnTo>
                <a:lnTo>
                  <a:pt x="2990" y="3864"/>
                </a:lnTo>
                <a:lnTo>
                  <a:pt x="2992" y="3862"/>
                </a:lnTo>
                <a:lnTo>
                  <a:pt x="2994" y="3862"/>
                </a:lnTo>
                <a:lnTo>
                  <a:pt x="2994" y="3864"/>
                </a:lnTo>
                <a:close/>
                <a:moveTo>
                  <a:pt x="2994" y="3864"/>
                </a:moveTo>
                <a:lnTo>
                  <a:pt x="2996" y="3862"/>
                </a:lnTo>
                <a:lnTo>
                  <a:pt x="2996" y="3864"/>
                </a:lnTo>
                <a:lnTo>
                  <a:pt x="2996" y="3866"/>
                </a:lnTo>
                <a:lnTo>
                  <a:pt x="2994" y="3866"/>
                </a:lnTo>
                <a:lnTo>
                  <a:pt x="2994" y="3864"/>
                </a:lnTo>
                <a:close/>
                <a:moveTo>
                  <a:pt x="2979" y="3862"/>
                </a:moveTo>
                <a:lnTo>
                  <a:pt x="2981" y="3860"/>
                </a:lnTo>
                <a:lnTo>
                  <a:pt x="2982" y="3860"/>
                </a:lnTo>
                <a:lnTo>
                  <a:pt x="2984" y="3860"/>
                </a:lnTo>
                <a:lnTo>
                  <a:pt x="2982" y="3860"/>
                </a:lnTo>
                <a:lnTo>
                  <a:pt x="2982" y="3862"/>
                </a:lnTo>
                <a:lnTo>
                  <a:pt x="2982" y="3866"/>
                </a:lnTo>
                <a:lnTo>
                  <a:pt x="2982" y="3868"/>
                </a:lnTo>
                <a:lnTo>
                  <a:pt x="2981" y="3868"/>
                </a:lnTo>
                <a:lnTo>
                  <a:pt x="2979" y="3866"/>
                </a:lnTo>
                <a:lnTo>
                  <a:pt x="2979" y="3864"/>
                </a:lnTo>
                <a:lnTo>
                  <a:pt x="2979" y="3862"/>
                </a:lnTo>
                <a:close/>
                <a:moveTo>
                  <a:pt x="2950" y="3795"/>
                </a:moveTo>
                <a:lnTo>
                  <a:pt x="2948" y="3797"/>
                </a:lnTo>
                <a:lnTo>
                  <a:pt x="2946" y="3797"/>
                </a:lnTo>
                <a:lnTo>
                  <a:pt x="2944" y="3799"/>
                </a:lnTo>
                <a:lnTo>
                  <a:pt x="2944" y="3797"/>
                </a:lnTo>
                <a:lnTo>
                  <a:pt x="2946" y="3795"/>
                </a:lnTo>
                <a:lnTo>
                  <a:pt x="2948" y="3795"/>
                </a:lnTo>
                <a:lnTo>
                  <a:pt x="2950" y="3795"/>
                </a:lnTo>
                <a:lnTo>
                  <a:pt x="2950" y="3793"/>
                </a:lnTo>
                <a:lnTo>
                  <a:pt x="2952" y="3793"/>
                </a:lnTo>
                <a:lnTo>
                  <a:pt x="2950" y="3795"/>
                </a:lnTo>
                <a:close/>
                <a:moveTo>
                  <a:pt x="2984" y="3788"/>
                </a:moveTo>
                <a:lnTo>
                  <a:pt x="2986" y="3789"/>
                </a:lnTo>
                <a:lnTo>
                  <a:pt x="2986" y="3791"/>
                </a:lnTo>
                <a:lnTo>
                  <a:pt x="2986" y="3795"/>
                </a:lnTo>
                <a:lnTo>
                  <a:pt x="2986" y="3797"/>
                </a:lnTo>
                <a:lnTo>
                  <a:pt x="2986" y="3799"/>
                </a:lnTo>
                <a:lnTo>
                  <a:pt x="2986" y="3801"/>
                </a:lnTo>
                <a:lnTo>
                  <a:pt x="2986" y="3803"/>
                </a:lnTo>
                <a:lnTo>
                  <a:pt x="2988" y="3805"/>
                </a:lnTo>
                <a:lnTo>
                  <a:pt x="2988" y="3807"/>
                </a:lnTo>
                <a:lnTo>
                  <a:pt x="2988" y="3809"/>
                </a:lnTo>
                <a:lnTo>
                  <a:pt x="2988" y="3811"/>
                </a:lnTo>
                <a:lnTo>
                  <a:pt x="2988" y="3813"/>
                </a:lnTo>
                <a:lnTo>
                  <a:pt x="2988" y="3814"/>
                </a:lnTo>
                <a:lnTo>
                  <a:pt x="2990" y="3816"/>
                </a:lnTo>
                <a:lnTo>
                  <a:pt x="2990" y="3818"/>
                </a:lnTo>
                <a:lnTo>
                  <a:pt x="2990" y="3820"/>
                </a:lnTo>
                <a:lnTo>
                  <a:pt x="2990" y="3822"/>
                </a:lnTo>
                <a:lnTo>
                  <a:pt x="2990" y="3824"/>
                </a:lnTo>
                <a:lnTo>
                  <a:pt x="2990" y="3826"/>
                </a:lnTo>
                <a:lnTo>
                  <a:pt x="2990" y="3828"/>
                </a:lnTo>
                <a:lnTo>
                  <a:pt x="2990" y="3830"/>
                </a:lnTo>
                <a:lnTo>
                  <a:pt x="2990" y="3832"/>
                </a:lnTo>
                <a:lnTo>
                  <a:pt x="2990" y="3834"/>
                </a:lnTo>
                <a:lnTo>
                  <a:pt x="2992" y="3836"/>
                </a:lnTo>
                <a:lnTo>
                  <a:pt x="2992" y="3839"/>
                </a:lnTo>
                <a:lnTo>
                  <a:pt x="2992" y="3841"/>
                </a:lnTo>
                <a:lnTo>
                  <a:pt x="2992" y="3843"/>
                </a:lnTo>
                <a:lnTo>
                  <a:pt x="2992" y="3845"/>
                </a:lnTo>
                <a:lnTo>
                  <a:pt x="2992" y="3847"/>
                </a:lnTo>
                <a:lnTo>
                  <a:pt x="2992" y="3849"/>
                </a:lnTo>
                <a:lnTo>
                  <a:pt x="2992" y="3851"/>
                </a:lnTo>
                <a:lnTo>
                  <a:pt x="2994" y="3853"/>
                </a:lnTo>
                <a:lnTo>
                  <a:pt x="2994" y="3855"/>
                </a:lnTo>
                <a:lnTo>
                  <a:pt x="2994" y="3857"/>
                </a:lnTo>
                <a:lnTo>
                  <a:pt x="2994" y="3859"/>
                </a:lnTo>
                <a:lnTo>
                  <a:pt x="2996" y="3860"/>
                </a:lnTo>
                <a:lnTo>
                  <a:pt x="2994" y="3860"/>
                </a:lnTo>
                <a:lnTo>
                  <a:pt x="2992" y="3860"/>
                </a:lnTo>
                <a:lnTo>
                  <a:pt x="2992" y="3859"/>
                </a:lnTo>
                <a:lnTo>
                  <a:pt x="2990" y="3857"/>
                </a:lnTo>
                <a:lnTo>
                  <a:pt x="2992" y="3857"/>
                </a:lnTo>
                <a:lnTo>
                  <a:pt x="2992" y="3855"/>
                </a:lnTo>
                <a:lnTo>
                  <a:pt x="2992" y="3853"/>
                </a:lnTo>
                <a:lnTo>
                  <a:pt x="2992" y="3851"/>
                </a:lnTo>
                <a:lnTo>
                  <a:pt x="2990" y="3851"/>
                </a:lnTo>
                <a:lnTo>
                  <a:pt x="2990" y="3849"/>
                </a:lnTo>
                <a:lnTo>
                  <a:pt x="2990" y="3847"/>
                </a:lnTo>
                <a:lnTo>
                  <a:pt x="2990" y="3845"/>
                </a:lnTo>
                <a:lnTo>
                  <a:pt x="2990" y="3843"/>
                </a:lnTo>
                <a:lnTo>
                  <a:pt x="2990" y="3841"/>
                </a:lnTo>
                <a:lnTo>
                  <a:pt x="2988" y="3841"/>
                </a:lnTo>
                <a:lnTo>
                  <a:pt x="2990" y="3839"/>
                </a:lnTo>
                <a:lnTo>
                  <a:pt x="2988" y="3839"/>
                </a:lnTo>
                <a:lnTo>
                  <a:pt x="2988" y="3837"/>
                </a:lnTo>
                <a:lnTo>
                  <a:pt x="2988" y="3834"/>
                </a:lnTo>
                <a:lnTo>
                  <a:pt x="2988" y="3832"/>
                </a:lnTo>
                <a:lnTo>
                  <a:pt x="2988" y="3830"/>
                </a:lnTo>
                <a:lnTo>
                  <a:pt x="2988" y="3828"/>
                </a:lnTo>
                <a:lnTo>
                  <a:pt x="2990" y="3828"/>
                </a:lnTo>
                <a:lnTo>
                  <a:pt x="2990" y="3826"/>
                </a:lnTo>
                <a:lnTo>
                  <a:pt x="2990" y="3824"/>
                </a:lnTo>
                <a:lnTo>
                  <a:pt x="2988" y="3822"/>
                </a:lnTo>
                <a:lnTo>
                  <a:pt x="2988" y="3820"/>
                </a:lnTo>
                <a:lnTo>
                  <a:pt x="2988" y="3818"/>
                </a:lnTo>
                <a:lnTo>
                  <a:pt x="2986" y="3818"/>
                </a:lnTo>
                <a:lnTo>
                  <a:pt x="2988" y="3816"/>
                </a:lnTo>
                <a:lnTo>
                  <a:pt x="2986" y="3814"/>
                </a:lnTo>
                <a:lnTo>
                  <a:pt x="2986" y="3813"/>
                </a:lnTo>
                <a:lnTo>
                  <a:pt x="2986" y="3811"/>
                </a:lnTo>
                <a:lnTo>
                  <a:pt x="2986" y="3809"/>
                </a:lnTo>
                <a:lnTo>
                  <a:pt x="2986" y="3807"/>
                </a:lnTo>
                <a:lnTo>
                  <a:pt x="2984" y="3807"/>
                </a:lnTo>
                <a:lnTo>
                  <a:pt x="2984" y="3805"/>
                </a:lnTo>
                <a:lnTo>
                  <a:pt x="2986" y="3805"/>
                </a:lnTo>
                <a:lnTo>
                  <a:pt x="2986" y="3803"/>
                </a:lnTo>
                <a:lnTo>
                  <a:pt x="2984" y="3803"/>
                </a:lnTo>
                <a:lnTo>
                  <a:pt x="2984" y="3801"/>
                </a:lnTo>
                <a:lnTo>
                  <a:pt x="2984" y="3799"/>
                </a:lnTo>
                <a:lnTo>
                  <a:pt x="2982" y="3799"/>
                </a:lnTo>
                <a:lnTo>
                  <a:pt x="2984" y="3797"/>
                </a:lnTo>
                <a:lnTo>
                  <a:pt x="2984" y="3795"/>
                </a:lnTo>
                <a:lnTo>
                  <a:pt x="2984" y="3793"/>
                </a:lnTo>
                <a:lnTo>
                  <a:pt x="2982" y="3793"/>
                </a:lnTo>
                <a:lnTo>
                  <a:pt x="2982" y="3791"/>
                </a:lnTo>
                <a:lnTo>
                  <a:pt x="2982" y="3789"/>
                </a:lnTo>
                <a:lnTo>
                  <a:pt x="2984" y="3789"/>
                </a:lnTo>
                <a:lnTo>
                  <a:pt x="2984" y="3788"/>
                </a:lnTo>
                <a:close/>
                <a:moveTo>
                  <a:pt x="2948" y="3784"/>
                </a:moveTo>
                <a:lnTo>
                  <a:pt x="2948" y="3782"/>
                </a:lnTo>
                <a:lnTo>
                  <a:pt x="2950" y="3782"/>
                </a:lnTo>
                <a:lnTo>
                  <a:pt x="2948" y="3780"/>
                </a:lnTo>
                <a:lnTo>
                  <a:pt x="2950" y="3780"/>
                </a:lnTo>
                <a:lnTo>
                  <a:pt x="2950" y="3782"/>
                </a:lnTo>
                <a:lnTo>
                  <a:pt x="2948" y="3784"/>
                </a:lnTo>
                <a:close/>
                <a:moveTo>
                  <a:pt x="2984" y="3788"/>
                </a:moveTo>
                <a:lnTo>
                  <a:pt x="2982" y="3788"/>
                </a:lnTo>
                <a:lnTo>
                  <a:pt x="2982" y="3786"/>
                </a:lnTo>
                <a:lnTo>
                  <a:pt x="2981" y="3784"/>
                </a:lnTo>
                <a:lnTo>
                  <a:pt x="2981" y="3782"/>
                </a:lnTo>
                <a:lnTo>
                  <a:pt x="2982" y="3782"/>
                </a:lnTo>
                <a:lnTo>
                  <a:pt x="2981" y="3780"/>
                </a:lnTo>
                <a:lnTo>
                  <a:pt x="2982" y="3780"/>
                </a:lnTo>
                <a:lnTo>
                  <a:pt x="2982" y="3778"/>
                </a:lnTo>
                <a:lnTo>
                  <a:pt x="2982" y="3776"/>
                </a:lnTo>
                <a:lnTo>
                  <a:pt x="2982" y="3778"/>
                </a:lnTo>
                <a:lnTo>
                  <a:pt x="2984" y="3780"/>
                </a:lnTo>
                <a:lnTo>
                  <a:pt x="2984" y="3782"/>
                </a:lnTo>
                <a:lnTo>
                  <a:pt x="2984" y="3784"/>
                </a:lnTo>
                <a:lnTo>
                  <a:pt x="2984" y="3786"/>
                </a:lnTo>
                <a:lnTo>
                  <a:pt x="2984" y="3788"/>
                </a:lnTo>
                <a:close/>
                <a:moveTo>
                  <a:pt x="2982" y="3776"/>
                </a:moveTo>
                <a:lnTo>
                  <a:pt x="2981" y="3776"/>
                </a:lnTo>
                <a:lnTo>
                  <a:pt x="2981" y="3774"/>
                </a:lnTo>
                <a:lnTo>
                  <a:pt x="2981" y="3772"/>
                </a:lnTo>
                <a:lnTo>
                  <a:pt x="2982" y="3774"/>
                </a:lnTo>
                <a:lnTo>
                  <a:pt x="2982" y="3776"/>
                </a:lnTo>
                <a:close/>
                <a:moveTo>
                  <a:pt x="2940" y="3770"/>
                </a:moveTo>
                <a:lnTo>
                  <a:pt x="2938" y="3770"/>
                </a:lnTo>
                <a:lnTo>
                  <a:pt x="2940" y="3770"/>
                </a:lnTo>
                <a:lnTo>
                  <a:pt x="2942" y="3768"/>
                </a:lnTo>
                <a:lnTo>
                  <a:pt x="2942" y="3770"/>
                </a:lnTo>
                <a:lnTo>
                  <a:pt x="2940" y="3770"/>
                </a:lnTo>
                <a:close/>
                <a:moveTo>
                  <a:pt x="2975" y="3741"/>
                </a:moveTo>
                <a:lnTo>
                  <a:pt x="2975" y="3745"/>
                </a:lnTo>
                <a:lnTo>
                  <a:pt x="2975" y="3749"/>
                </a:lnTo>
                <a:lnTo>
                  <a:pt x="2977" y="3751"/>
                </a:lnTo>
                <a:lnTo>
                  <a:pt x="2977" y="3753"/>
                </a:lnTo>
                <a:lnTo>
                  <a:pt x="2977" y="3755"/>
                </a:lnTo>
                <a:lnTo>
                  <a:pt x="2979" y="3757"/>
                </a:lnTo>
                <a:lnTo>
                  <a:pt x="2979" y="3759"/>
                </a:lnTo>
                <a:lnTo>
                  <a:pt x="2979" y="3763"/>
                </a:lnTo>
                <a:lnTo>
                  <a:pt x="2981" y="3765"/>
                </a:lnTo>
                <a:lnTo>
                  <a:pt x="2981" y="3766"/>
                </a:lnTo>
                <a:lnTo>
                  <a:pt x="2981" y="3768"/>
                </a:lnTo>
                <a:lnTo>
                  <a:pt x="2981" y="3770"/>
                </a:lnTo>
                <a:lnTo>
                  <a:pt x="2981" y="3772"/>
                </a:lnTo>
                <a:lnTo>
                  <a:pt x="2981" y="3770"/>
                </a:lnTo>
                <a:lnTo>
                  <a:pt x="2979" y="3770"/>
                </a:lnTo>
                <a:lnTo>
                  <a:pt x="2979" y="3768"/>
                </a:lnTo>
                <a:lnTo>
                  <a:pt x="2977" y="3766"/>
                </a:lnTo>
                <a:lnTo>
                  <a:pt x="2979" y="3766"/>
                </a:lnTo>
                <a:lnTo>
                  <a:pt x="2979" y="3765"/>
                </a:lnTo>
                <a:lnTo>
                  <a:pt x="2979" y="3763"/>
                </a:lnTo>
                <a:lnTo>
                  <a:pt x="2977" y="3761"/>
                </a:lnTo>
                <a:lnTo>
                  <a:pt x="2979" y="3759"/>
                </a:lnTo>
                <a:lnTo>
                  <a:pt x="2977" y="3759"/>
                </a:lnTo>
                <a:lnTo>
                  <a:pt x="2977" y="3757"/>
                </a:lnTo>
                <a:lnTo>
                  <a:pt x="2977" y="3755"/>
                </a:lnTo>
                <a:lnTo>
                  <a:pt x="2975" y="3755"/>
                </a:lnTo>
                <a:lnTo>
                  <a:pt x="2977" y="3755"/>
                </a:lnTo>
                <a:lnTo>
                  <a:pt x="2975" y="3755"/>
                </a:lnTo>
                <a:lnTo>
                  <a:pt x="2975" y="3753"/>
                </a:lnTo>
                <a:lnTo>
                  <a:pt x="2975" y="3751"/>
                </a:lnTo>
                <a:lnTo>
                  <a:pt x="2975" y="3749"/>
                </a:lnTo>
                <a:lnTo>
                  <a:pt x="2975" y="3751"/>
                </a:lnTo>
                <a:lnTo>
                  <a:pt x="2973" y="3749"/>
                </a:lnTo>
                <a:lnTo>
                  <a:pt x="2973" y="3747"/>
                </a:lnTo>
                <a:lnTo>
                  <a:pt x="2975" y="3745"/>
                </a:lnTo>
                <a:lnTo>
                  <a:pt x="2973" y="3745"/>
                </a:lnTo>
                <a:lnTo>
                  <a:pt x="2971" y="3745"/>
                </a:lnTo>
                <a:lnTo>
                  <a:pt x="2971" y="3743"/>
                </a:lnTo>
                <a:lnTo>
                  <a:pt x="2973" y="3743"/>
                </a:lnTo>
                <a:lnTo>
                  <a:pt x="2975" y="3741"/>
                </a:lnTo>
                <a:close/>
                <a:moveTo>
                  <a:pt x="2904" y="3740"/>
                </a:moveTo>
                <a:lnTo>
                  <a:pt x="2906" y="3740"/>
                </a:lnTo>
                <a:lnTo>
                  <a:pt x="2906" y="3741"/>
                </a:lnTo>
                <a:lnTo>
                  <a:pt x="2904" y="3740"/>
                </a:lnTo>
                <a:close/>
                <a:moveTo>
                  <a:pt x="2965" y="3738"/>
                </a:moveTo>
                <a:lnTo>
                  <a:pt x="2963" y="3738"/>
                </a:lnTo>
                <a:lnTo>
                  <a:pt x="2963" y="3736"/>
                </a:lnTo>
                <a:lnTo>
                  <a:pt x="2965" y="3736"/>
                </a:lnTo>
                <a:lnTo>
                  <a:pt x="2965" y="3738"/>
                </a:lnTo>
                <a:close/>
                <a:moveTo>
                  <a:pt x="2921" y="3734"/>
                </a:moveTo>
                <a:lnTo>
                  <a:pt x="2919" y="3734"/>
                </a:lnTo>
                <a:lnTo>
                  <a:pt x="2921" y="3732"/>
                </a:lnTo>
                <a:lnTo>
                  <a:pt x="2921" y="3734"/>
                </a:lnTo>
                <a:close/>
                <a:moveTo>
                  <a:pt x="2973" y="3738"/>
                </a:moveTo>
                <a:lnTo>
                  <a:pt x="2973" y="3740"/>
                </a:lnTo>
                <a:lnTo>
                  <a:pt x="2971" y="3740"/>
                </a:lnTo>
                <a:lnTo>
                  <a:pt x="2969" y="3741"/>
                </a:lnTo>
                <a:lnTo>
                  <a:pt x="2967" y="3740"/>
                </a:lnTo>
                <a:lnTo>
                  <a:pt x="2967" y="3738"/>
                </a:lnTo>
                <a:lnTo>
                  <a:pt x="2967" y="3736"/>
                </a:lnTo>
                <a:lnTo>
                  <a:pt x="2969" y="3734"/>
                </a:lnTo>
                <a:lnTo>
                  <a:pt x="2969" y="3732"/>
                </a:lnTo>
                <a:lnTo>
                  <a:pt x="2971" y="3732"/>
                </a:lnTo>
                <a:lnTo>
                  <a:pt x="2971" y="3730"/>
                </a:lnTo>
                <a:lnTo>
                  <a:pt x="2971" y="3732"/>
                </a:lnTo>
                <a:lnTo>
                  <a:pt x="2973" y="3734"/>
                </a:lnTo>
                <a:lnTo>
                  <a:pt x="2973" y="3738"/>
                </a:lnTo>
                <a:close/>
                <a:moveTo>
                  <a:pt x="2910" y="3730"/>
                </a:moveTo>
                <a:lnTo>
                  <a:pt x="2911" y="3730"/>
                </a:lnTo>
                <a:lnTo>
                  <a:pt x="2913" y="3730"/>
                </a:lnTo>
                <a:lnTo>
                  <a:pt x="2911" y="3728"/>
                </a:lnTo>
                <a:lnTo>
                  <a:pt x="2913" y="3728"/>
                </a:lnTo>
                <a:lnTo>
                  <a:pt x="2913" y="3726"/>
                </a:lnTo>
                <a:lnTo>
                  <a:pt x="2913" y="3728"/>
                </a:lnTo>
                <a:lnTo>
                  <a:pt x="2913" y="3730"/>
                </a:lnTo>
                <a:lnTo>
                  <a:pt x="2911" y="3732"/>
                </a:lnTo>
                <a:lnTo>
                  <a:pt x="2910" y="3732"/>
                </a:lnTo>
                <a:lnTo>
                  <a:pt x="2910" y="3730"/>
                </a:lnTo>
                <a:close/>
                <a:moveTo>
                  <a:pt x="2969" y="3726"/>
                </a:moveTo>
                <a:lnTo>
                  <a:pt x="2971" y="3728"/>
                </a:lnTo>
                <a:lnTo>
                  <a:pt x="2969" y="3730"/>
                </a:lnTo>
                <a:lnTo>
                  <a:pt x="2967" y="3730"/>
                </a:lnTo>
                <a:lnTo>
                  <a:pt x="2967" y="3728"/>
                </a:lnTo>
                <a:lnTo>
                  <a:pt x="2967" y="3726"/>
                </a:lnTo>
                <a:lnTo>
                  <a:pt x="2969" y="3726"/>
                </a:lnTo>
                <a:close/>
                <a:moveTo>
                  <a:pt x="2913" y="3726"/>
                </a:moveTo>
                <a:lnTo>
                  <a:pt x="2911" y="3726"/>
                </a:lnTo>
                <a:lnTo>
                  <a:pt x="2911" y="3728"/>
                </a:lnTo>
                <a:lnTo>
                  <a:pt x="2910" y="3728"/>
                </a:lnTo>
                <a:lnTo>
                  <a:pt x="2910" y="3726"/>
                </a:lnTo>
                <a:lnTo>
                  <a:pt x="2911" y="3724"/>
                </a:lnTo>
                <a:lnTo>
                  <a:pt x="2913" y="3726"/>
                </a:lnTo>
                <a:close/>
                <a:moveTo>
                  <a:pt x="2917" y="3726"/>
                </a:moveTo>
                <a:lnTo>
                  <a:pt x="2915" y="3726"/>
                </a:lnTo>
                <a:lnTo>
                  <a:pt x="2915" y="3724"/>
                </a:lnTo>
                <a:lnTo>
                  <a:pt x="2915" y="3722"/>
                </a:lnTo>
                <a:lnTo>
                  <a:pt x="2917" y="3722"/>
                </a:lnTo>
                <a:lnTo>
                  <a:pt x="2917" y="3724"/>
                </a:lnTo>
                <a:lnTo>
                  <a:pt x="2917" y="3726"/>
                </a:lnTo>
                <a:close/>
                <a:moveTo>
                  <a:pt x="2906" y="3722"/>
                </a:moveTo>
                <a:lnTo>
                  <a:pt x="2908" y="3722"/>
                </a:lnTo>
                <a:lnTo>
                  <a:pt x="2908" y="3724"/>
                </a:lnTo>
                <a:lnTo>
                  <a:pt x="2906" y="3724"/>
                </a:lnTo>
                <a:lnTo>
                  <a:pt x="2904" y="3722"/>
                </a:lnTo>
                <a:lnTo>
                  <a:pt x="2906" y="3722"/>
                </a:lnTo>
                <a:close/>
                <a:moveTo>
                  <a:pt x="2917" y="3720"/>
                </a:moveTo>
                <a:lnTo>
                  <a:pt x="2917" y="3722"/>
                </a:lnTo>
                <a:lnTo>
                  <a:pt x="2915" y="3720"/>
                </a:lnTo>
                <a:lnTo>
                  <a:pt x="2917" y="3720"/>
                </a:lnTo>
                <a:lnTo>
                  <a:pt x="2917" y="3718"/>
                </a:lnTo>
                <a:lnTo>
                  <a:pt x="2917" y="3720"/>
                </a:lnTo>
                <a:close/>
                <a:moveTo>
                  <a:pt x="2911" y="3718"/>
                </a:moveTo>
                <a:lnTo>
                  <a:pt x="2911" y="3720"/>
                </a:lnTo>
                <a:lnTo>
                  <a:pt x="2910" y="3720"/>
                </a:lnTo>
                <a:lnTo>
                  <a:pt x="2910" y="3722"/>
                </a:lnTo>
                <a:lnTo>
                  <a:pt x="2908" y="3722"/>
                </a:lnTo>
                <a:lnTo>
                  <a:pt x="2910" y="3720"/>
                </a:lnTo>
                <a:lnTo>
                  <a:pt x="2908" y="3720"/>
                </a:lnTo>
                <a:lnTo>
                  <a:pt x="2910" y="3718"/>
                </a:lnTo>
                <a:lnTo>
                  <a:pt x="2910" y="3720"/>
                </a:lnTo>
                <a:lnTo>
                  <a:pt x="2911" y="3718"/>
                </a:lnTo>
                <a:close/>
                <a:moveTo>
                  <a:pt x="2965" y="3717"/>
                </a:moveTo>
                <a:lnTo>
                  <a:pt x="2967" y="3718"/>
                </a:lnTo>
                <a:lnTo>
                  <a:pt x="2967" y="3717"/>
                </a:lnTo>
                <a:lnTo>
                  <a:pt x="2967" y="3718"/>
                </a:lnTo>
                <a:lnTo>
                  <a:pt x="2969" y="3720"/>
                </a:lnTo>
                <a:lnTo>
                  <a:pt x="2967" y="3720"/>
                </a:lnTo>
                <a:lnTo>
                  <a:pt x="2967" y="3722"/>
                </a:lnTo>
                <a:lnTo>
                  <a:pt x="2967" y="3724"/>
                </a:lnTo>
                <a:lnTo>
                  <a:pt x="2965" y="3724"/>
                </a:lnTo>
                <a:lnTo>
                  <a:pt x="2965" y="3722"/>
                </a:lnTo>
                <a:lnTo>
                  <a:pt x="2965" y="3720"/>
                </a:lnTo>
                <a:lnTo>
                  <a:pt x="2965" y="3718"/>
                </a:lnTo>
                <a:lnTo>
                  <a:pt x="2965" y="3717"/>
                </a:lnTo>
                <a:close/>
                <a:moveTo>
                  <a:pt x="2963" y="3707"/>
                </a:moveTo>
                <a:lnTo>
                  <a:pt x="2965" y="3707"/>
                </a:lnTo>
                <a:lnTo>
                  <a:pt x="2965" y="3709"/>
                </a:lnTo>
                <a:lnTo>
                  <a:pt x="2965" y="3711"/>
                </a:lnTo>
                <a:lnTo>
                  <a:pt x="2967" y="3715"/>
                </a:lnTo>
                <a:lnTo>
                  <a:pt x="2965" y="3715"/>
                </a:lnTo>
                <a:lnTo>
                  <a:pt x="2963" y="3715"/>
                </a:lnTo>
                <a:lnTo>
                  <a:pt x="2963" y="3717"/>
                </a:lnTo>
                <a:lnTo>
                  <a:pt x="2961" y="3715"/>
                </a:lnTo>
                <a:lnTo>
                  <a:pt x="2963" y="3715"/>
                </a:lnTo>
                <a:lnTo>
                  <a:pt x="2963" y="3713"/>
                </a:lnTo>
                <a:lnTo>
                  <a:pt x="2961" y="3713"/>
                </a:lnTo>
                <a:lnTo>
                  <a:pt x="2961" y="3711"/>
                </a:lnTo>
                <a:lnTo>
                  <a:pt x="2963" y="3711"/>
                </a:lnTo>
                <a:lnTo>
                  <a:pt x="2963" y="3709"/>
                </a:lnTo>
                <a:lnTo>
                  <a:pt x="2961" y="3709"/>
                </a:lnTo>
                <a:lnTo>
                  <a:pt x="2961" y="3707"/>
                </a:lnTo>
                <a:lnTo>
                  <a:pt x="2963" y="3707"/>
                </a:lnTo>
                <a:close/>
                <a:moveTo>
                  <a:pt x="2961" y="3703"/>
                </a:moveTo>
                <a:lnTo>
                  <a:pt x="2961" y="3705"/>
                </a:lnTo>
                <a:lnTo>
                  <a:pt x="2959" y="3707"/>
                </a:lnTo>
                <a:lnTo>
                  <a:pt x="2959" y="3705"/>
                </a:lnTo>
                <a:lnTo>
                  <a:pt x="2959" y="3703"/>
                </a:lnTo>
                <a:lnTo>
                  <a:pt x="2961" y="3703"/>
                </a:lnTo>
                <a:close/>
                <a:moveTo>
                  <a:pt x="2910" y="3703"/>
                </a:moveTo>
                <a:lnTo>
                  <a:pt x="2911" y="3703"/>
                </a:lnTo>
                <a:lnTo>
                  <a:pt x="2913" y="3703"/>
                </a:lnTo>
                <a:lnTo>
                  <a:pt x="2913" y="3705"/>
                </a:lnTo>
                <a:lnTo>
                  <a:pt x="2913" y="3707"/>
                </a:lnTo>
                <a:lnTo>
                  <a:pt x="2911" y="3707"/>
                </a:lnTo>
                <a:lnTo>
                  <a:pt x="2911" y="3705"/>
                </a:lnTo>
                <a:lnTo>
                  <a:pt x="2910" y="3705"/>
                </a:lnTo>
                <a:lnTo>
                  <a:pt x="2911" y="3705"/>
                </a:lnTo>
                <a:lnTo>
                  <a:pt x="2910" y="3703"/>
                </a:lnTo>
                <a:close/>
                <a:moveTo>
                  <a:pt x="2927" y="3688"/>
                </a:moveTo>
                <a:lnTo>
                  <a:pt x="2925" y="3690"/>
                </a:lnTo>
                <a:lnTo>
                  <a:pt x="2925" y="3688"/>
                </a:lnTo>
                <a:lnTo>
                  <a:pt x="2927" y="3688"/>
                </a:lnTo>
                <a:close/>
                <a:moveTo>
                  <a:pt x="2936" y="3690"/>
                </a:moveTo>
                <a:lnTo>
                  <a:pt x="2934" y="3690"/>
                </a:lnTo>
                <a:lnTo>
                  <a:pt x="2934" y="3688"/>
                </a:lnTo>
                <a:lnTo>
                  <a:pt x="2936" y="3688"/>
                </a:lnTo>
                <a:lnTo>
                  <a:pt x="2936" y="3690"/>
                </a:lnTo>
                <a:close/>
                <a:moveTo>
                  <a:pt x="2940" y="3688"/>
                </a:moveTo>
                <a:lnTo>
                  <a:pt x="2938" y="3688"/>
                </a:lnTo>
                <a:lnTo>
                  <a:pt x="2936" y="3688"/>
                </a:lnTo>
                <a:lnTo>
                  <a:pt x="2938" y="3688"/>
                </a:lnTo>
                <a:lnTo>
                  <a:pt x="2940" y="3688"/>
                </a:lnTo>
                <a:close/>
                <a:moveTo>
                  <a:pt x="2948" y="3680"/>
                </a:moveTo>
                <a:lnTo>
                  <a:pt x="2948" y="3682"/>
                </a:lnTo>
                <a:lnTo>
                  <a:pt x="2946" y="3682"/>
                </a:lnTo>
                <a:lnTo>
                  <a:pt x="2946" y="3680"/>
                </a:lnTo>
                <a:lnTo>
                  <a:pt x="2946" y="3678"/>
                </a:lnTo>
                <a:lnTo>
                  <a:pt x="2944" y="3678"/>
                </a:lnTo>
                <a:lnTo>
                  <a:pt x="2944" y="3676"/>
                </a:lnTo>
                <a:lnTo>
                  <a:pt x="2944" y="3674"/>
                </a:lnTo>
                <a:lnTo>
                  <a:pt x="2944" y="3672"/>
                </a:lnTo>
                <a:lnTo>
                  <a:pt x="2946" y="3672"/>
                </a:lnTo>
                <a:lnTo>
                  <a:pt x="2946" y="3674"/>
                </a:lnTo>
                <a:lnTo>
                  <a:pt x="2946" y="3676"/>
                </a:lnTo>
                <a:lnTo>
                  <a:pt x="2946" y="3678"/>
                </a:lnTo>
                <a:lnTo>
                  <a:pt x="2948" y="3678"/>
                </a:lnTo>
                <a:lnTo>
                  <a:pt x="2948" y="3680"/>
                </a:lnTo>
                <a:close/>
                <a:moveTo>
                  <a:pt x="2948" y="3657"/>
                </a:moveTo>
                <a:lnTo>
                  <a:pt x="2948" y="3659"/>
                </a:lnTo>
                <a:lnTo>
                  <a:pt x="2950" y="3659"/>
                </a:lnTo>
                <a:lnTo>
                  <a:pt x="2950" y="3661"/>
                </a:lnTo>
                <a:lnTo>
                  <a:pt x="2950" y="3663"/>
                </a:lnTo>
                <a:lnTo>
                  <a:pt x="2950" y="3665"/>
                </a:lnTo>
                <a:lnTo>
                  <a:pt x="2952" y="3667"/>
                </a:lnTo>
                <a:lnTo>
                  <a:pt x="2952" y="3669"/>
                </a:lnTo>
                <a:lnTo>
                  <a:pt x="2952" y="3670"/>
                </a:lnTo>
                <a:lnTo>
                  <a:pt x="2952" y="3672"/>
                </a:lnTo>
                <a:lnTo>
                  <a:pt x="2954" y="3672"/>
                </a:lnTo>
                <a:lnTo>
                  <a:pt x="2954" y="3674"/>
                </a:lnTo>
                <a:lnTo>
                  <a:pt x="2954" y="3676"/>
                </a:lnTo>
                <a:lnTo>
                  <a:pt x="2956" y="3678"/>
                </a:lnTo>
                <a:lnTo>
                  <a:pt x="2956" y="3680"/>
                </a:lnTo>
                <a:lnTo>
                  <a:pt x="2956" y="3682"/>
                </a:lnTo>
                <a:lnTo>
                  <a:pt x="2958" y="3684"/>
                </a:lnTo>
                <a:lnTo>
                  <a:pt x="2958" y="3686"/>
                </a:lnTo>
                <a:lnTo>
                  <a:pt x="2956" y="3686"/>
                </a:lnTo>
                <a:lnTo>
                  <a:pt x="2958" y="3688"/>
                </a:lnTo>
                <a:lnTo>
                  <a:pt x="2959" y="3688"/>
                </a:lnTo>
                <a:lnTo>
                  <a:pt x="2959" y="3690"/>
                </a:lnTo>
                <a:lnTo>
                  <a:pt x="2959" y="3692"/>
                </a:lnTo>
                <a:lnTo>
                  <a:pt x="2959" y="3693"/>
                </a:lnTo>
                <a:lnTo>
                  <a:pt x="2961" y="3693"/>
                </a:lnTo>
                <a:lnTo>
                  <a:pt x="2961" y="3695"/>
                </a:lnTo>
                <a:lnTo>
                  <a:pt x="2961" y="3697"/>
                </a:lnTo>
                <a:lnTo>
                  <a:pt x="2961" y="3699"/>
                </a:lnTo>
                <a:lnTo>
                  <a:pt x="2963" y="3701"/>
                </a:lnTo>
                <a:lnTo>
                  <a:pt x="2963" y="3703"/>
                </a:lnTo>
                <a:lnTo>
                  <a:pt x="2963" y="3705"/>
                </a:lnTo>
                <a:lnTo>
                  <a:pt x="2963" y="3707"/>
                </a:lnTo>
                <a:lnTo>
                  <a:pt x="2963" y="3705"/>
                </a:lnTo>
                <a:lnTo>
                  <a:pt x="2961" y="3705"/>
                </a:lnTo>
                <a:lnTo>
                  <a:pt x="2961" y="3703"/>
                </a:lnTo>
                <a:lnTo>
                  <a:pt x="2959" y="3701"/>
                </a:lnTo>
                <a:lnTo>
                  <a:pt x="2959" y="3703"/>
                </a:lnTo>
                <a:lnTo>
                  <a:pt x="2958" y="3701"/>
                </a:lnTo>
                <a:lnTo>
                  <a:pt x="2958" y="3699"/>
                </a:lnTo>
                <a:lnTo>
                  <a:pt x="2958" y="3697"/>
                </a:lnTo>
                <a:lnTo>
                  <a:pt x="2956" y="3697"/>
                </a:lnTo>
                <a:lnTo>
                  <a:pt x="2956" y="3695"/>
                </a:lnTo>
                <a:lnTo>
                  <a:pt x="2956" y="3697"/>
                </a:lnTo>
                <a:lnTo>
                  <a:pt x="2954" y="3697"/>
                </a:lnTo>
                <a:lnTo>
                  <a:pt x="2954" y="3699"/>
                </a:lnTo>
                <a:lnTo>
                  <a:pt x="2954" y="3701"/>
                </a:lnTo>
                <a:lnTo>
                  <a:pt x="2954" y="3699"/>
                </a:lnTo>
                <a:lnTo>
                  <a:pt x="2952" y="3699"/>
                </a:lnTo>
                <a:lnTo>
                  <a:pt x="2952" y="3697"/>
                </a:lnTo>
                <a:lnTo>
                  <a:pt x="2950" y="3695"/>
                </a:lnTo>
                <a:lnTo>
                  <a:pt x="2950" y="3693"/>
                </a:lnTo>
                <a:lnTo>
                  <a:pt x="2948" y="3693"/>
                </a:lnTo>
                <a:lnTo>
                  <a:pt x="2948" y="3692"/>
                </a:lnTo>
                <a:lnTo>
                  <a:pt x="2946" y="3690"/>
                </a:lnTo>
                <a:lnTo>
                  <a:pt x="2944" y="3688"/>
                </a:lnTo>
                <a:lnTo>
                  <a:pt x="2944" y="3690"/>
                </a:lnTo>
                <a:lnTo>
                  <a:pt x="2942" y="3688"/>
                </a:lnTo>
                <a:lnTo>
                  <a:pt x="2942" y="3690"/>
                </a:lnTo>
                <a:lnTo>
                  <a:pt x="2940" y="3688"/>
                </a:lnTo>
                <a:lnTo>
                  <a:pt x="2942" y="3688"/>
                </a:lnTo>
                <a:lnTo>
                  <a:pt x="2944" y="3688"/>
                </a:lnTo>
                <a:lnTo>
                  <a:pt x="2946" y="3688"/>
                </a:lnTo>
                <a:lnTo>
                  <a:pt x="2948" y="3688"/>
                </a:lnTo>
                <a:lnTo>
                  <a:pt x="2950" y="3688"/>
                </a:lnTo>
                <a:lnTo>
                  <a:pt x="2952" y="3686"/>
                </a:lnTo>
                <a:lnTo>
                  <a:pt x="2950" y="3686"/>
                </a:lnTo>
                <a:lnTo>
                  <a:pt x="2948" y="3686"/>
                </a:lnTo>
                <a:lnTo>
                  <a:pt x="2946" y="3686"/>
                </a:lnTo>
                <a:lnTo>
                  <a:pt x="2946" y="3684"/>
                </a:lnTo>
                <a:lnTo>
                  <a:pt x="2948" y="3684"/>
                </a:lnTo>
                <a:lnTo>
                  <a:pt x="2950" y="3684"/>
                </a:lnTo>
                <a:lnTo>
                  <a:pt x="2950" y="3682"/>
                </a:lnTo>
                <a:lnTo>
                  <a:pt x="2952" y="3682"/>
                </a:lnTo>
                <a:lnTo>
                  <a:pt x="2950" y="3680"/>
                </a:lnTo>
                <a:lnTo>
                  <a:pt x="2950" y="3678"/>
                </a:lnTo>
                <a:lnTo>
                  <a:pt x="2948" y="3678"/>
                </a:lnTo>
                <a:lnTo>
                  <a:pt x="2948" y="3676"/>
                </a:lnTo>
                <a:lnTo>
                  <a:pt x="2948" y="3674"/>
                </a:lnTo>
                <a:lnTo>
                  <a:pt x="2946" y="3672"/>
                </a:lnTo>
                <a:lnTo>
                  <a:pt x="2946" y="3670"/>
                </a:lnTo>
                <a:lnTo>
                  <a:pt x="2944" y="3670"/>
                </a:lnTo>
                <a:lnTo>
                  <a:pt x="2944" y="3669"/>
                </a:lnTo>
                <a:lnTo>
                  <a:pt x="2942" y="3669"/>
                </a:lnTo>
                <a:lnTo>
                  <a:pt x="2944" y="3669"/>
                </a:lnTo>
                <a:lnTo>
                  <a:pt x="2944" y="3667"/>
                </a:lnTo>
                <a:lnTo>
                  <a:pt x="2942" y="3665"/>
                </a:lnTo>
                <a:lnTo>
                  <a:pt x="2942" y="3667"/>
                </a:lnTo>
                <a:lnTo>
                  <a:pt x="2940" y="3667"/>
                </a:lnTo>
                <a:lnTo>
                  <a:pt x="2940" y="3665"/>
                </a:lnTo>
                <a:lnTo>
                  <a:pt x="2938" y="3665"/>
                </a:lnTo>
                <a:lnTo>
                  <a:pt x="2940" y="3665"/>
                </a:lnTo>
                <a:lnTo>
                  <a:pt x="2940" y="3663"/>
                </a:lnTo>
                <a:lnTo>
                  <a:pt x="2938" y="3661"/>
                </a:lnTo>
                <a:lnTo>
                  <a:pt x="2940" y="3661"/>
                </a:lnTo>
                <a:lnTo>
                  <a:pt x="2938" y="3661"/>
                </a:lnTo>
                <a:lnTo>
                  <a:pt x="2938" y="3659"/>
                </a:lnTo>
                <a:lnTo>
                  <a:pt x="2938" y="3657"/>
                </a:lnTo>
                <a:lnTo>
                  <a:pt x="2940" y="3657"/>
                </a:lnTo>
                <a:lnTo>
                  <a:pt x="2938" y="3657"/>
                </a:lnTo>
                <a:lnTo>
                  <a:pt x="2938" y="3655"/>
                </a:lnTo>
                <a:lnTo>
                  <a:pt x="2938" y="3657"/>
                </a:lnTo>
                <a:lnTo>
                  <a:pt x="2936" y="3657"/>
                </a:lnTo>
                <a:lnTo>
                  <a:pt x="2936" y="3655"/>
                </a:lnTo>
                <a:lnTo>
                  <a:pt x="2934" y="3653"/>
                </a:lnTo>
                <a:lnTo>
                  <a:pt x="2936" y="3653"/>
                </a:lnTo>
                <a:lnTo>
                  <a:pt x="2938" y="3651"/>
                </a:lnTo>
                <a:lnTo>
                  <a:pt x="2936" y="3649"/>
                </a:lnTo>
                <a:lnTo>
                  <a:pt x="2938" y="3649"/>
                </a:lnTo>
                <a:lnTo>
                  <a:pt x="2938" y="3647"/>
                </a:lnTo>
                <a:lnTo>
                  <a:pt x="2940" y="3647"/>
                </a:lnTo>
                <a:lnTo>
                  <a:pt x="2940" y="3649"/>
                </a:lnTo>
                <a:lnTo>
                  <a:pt x="2940" y="3651"/>
                </a:lnTo>
                <a:lnTo>
                  <a:pt x="2942" y="3651"/>
                </a:lnTo>
                <a:lnTo>
                  <a:pt x="2942" y="3653"/>
                </a:lnTo>
                <a:lnTo>
                  <a:pt x="2944" y="3655"/>
                </a:lnTo>
                <a:lnTo>
                  <a:pt x="2942" y="3655"/>
                </a:lnTo>
                <a:lnTo>
                  <a:pt x="2942" y="3657"/>
                </a:lnTo>
                <a:lnTo>
                  <a:pt x="2944" y="3657"/>
                </a:lnTo>
                <a:lnTo>
                  <a:pt x="2944" y="3659"/>
                </a:lnTo>
                <a:lnTo>
                  <a:pt x="2944" y="3661"/>
                </a:lnTo>
                <a:lnTo>
                  <a:pt x="2946" y="3661"/>
                </a:lnTo>
                <a:lnTo>
                  <a:pt x="2946" y="3663"/>
                </a:lnTo>
                <a:lnTo>
                  <a:pt x="2946" y="3665"/>
                </a:lnTo>
                <a:lnTo>
                  <a:pt x="2948" y="3667"/>
                </a:lnTo>
                <a:lnTo>
                  <a:pt x="2948" y="3669"/>
                </a:lnTo>
                <a:lnTo>
                  <a:pt x="2950" y="3670"/>
                </a:lnTo>
                <a:lnTo>
                  <a:pt x="2950" y="3669"/>
                </a:lnTo>
                <a:lnTo>
                  <a:pt x="2950" y="3667"/>
                </a:lnTo>
                <a:lnTo>
                  <a:pt x="2950" y="3665"/>
                </a:lnTo>
                <a:lnTo>
                  <a:pt x="2950" y="3663"/>
                </a:lnTo>
                <a:lnTo>
                  <a:pt x="2948" y="3663"/>
                </a:lnTo>
                <a:lnTo>
                  <a:pt x="2948" y="3661"/>
                </a:lnTo>
                <a:lnTo>
                  <a:pt x="2946" y="3661"/>
                </a:lnTo>
                <a:lnTo>
                  <a:pt x="2946" y="3659"/>
                </a:lnTo>
                <a:lnTo>
                  <a:pt x="2946" y="3657"/>
                </a:lnTo>
                <a:lnTo>
                  <a:pt x="2948" y="3657"/>
                </a:lnTo>
                <a:close/>
                <a:moveTo>
                  <a:pt x="2934" y="3647"/>
                </a:moveTo>
                <a:lnTo>
                  <a:pt x="2933" y="3647"/>
                </a:lnTo>
                <a:lnTo>
                  <a:pt x="2933" y="3645"/>
                </a:lnTo>
                <a:lnTo>
                  <a:pt x="2934" y="3645"/>
                </a:lnTo>
                <a:lnTo>
                  <a:pt x="2934" y="3647"/>
                </a:lnTo>
                <a:close/>
                <a:moveTo>
                  <a:pt x="2938" y="3647"/>
                </a:moveTo>
                <a:lnTo>
                  <a:pt x="2936" y="3647"/>
                </a:lnTo>
                <a:lnTo>
                  <a:pt x="2936" y="3645"/>
                </a:lnTo>
                <a:lnTo>
                  <a:pt x="2936" y="3644"/>
                </a:lnTo>
                <a:lnTo>
                  <a:pt x="2936" y="3642"/>
                </a:lnTo>
                <a:lnTo>
                  <a:pt x="2936" y="3640"/>
                </a:lnTo>
                <a:lnTo>
                  <a:pt x="2938" y="3640"/>
                </a:lnTo>
                <a:lnTo>
                  <a:pt x="2938" y="3642"/>
                </a:lnTo>
                <a:lnTo>
                  <a:pt x="2938" y="3644"/>
                </a:lnTo>
                <a:lnTo>
                  <a:pt x="2940" y="3644"/>
                </a:lnTo>
                <a:lnTo>
                  <a:pt x="2938" y="3644"/>
                </a:lnTo>
                <a:lnTo>
                  <a:pt x="2940" y="3645"/>
                </a:lnTo>
                <a:lnTo>
                  <a:pt x="2940" y="3647"/>
                </a:lnTo>
                <a:lnTo>
                  <a:pt x="2938" y="3647"/>
                </a:lnTo>
                <a:close/>
                <a:moveTo>
                  <a:pt x="2931" y="3630"/>
                </a:moveTo>
                <a:lnTo>
                  <a:pt x="2933" y="3630"/>
                </a:lnTo>
                <a:lnTo>
                  <a:pt x="2934" y="3630"/>
                </a:lnTo>
                <a:lnTo>
                  <a:pt x="2934" y="3632"/>
                </a:lnTo>
                <a:lnTo>
                  <a:pt x="2933" y="3632"/>
                </a:lnTo>
                <a:lnTo>
                  <a:pt x="2934" y="3632"/>
                </a:lnTo>
                <a:lnTo>
                  <a:pt x="2934" y="3634"/>
                </a:lnTo>
                <a:lnTo>
                  <a:pt x="2934" y="3636"/>
                </a:lnTo>
                <a:lnTo>
                  <a:pt x="2936" y="3636"/>
                </a:lnTo>
                <a:lnTo>
                  <a:pt x="2936" y="3638"/>
                </a:lnTo>
                <a:lnTo>
                  <a:pt x="2934" y="3638"/>
                </a:lnTo>
                <a:lnTo>
                  <a:pt x="2933" y="3636"/>
                </a:lnTo>
                <a:lnTo>
                  <a:pt x="2933" y="3634"/>
                </a:lnTo>
                <a:lnTo>
                  <a:pt x="2931" y="3634"/>
                </a:lnTo>
                <a:lnTo>
                  <a:pt x="2931" y="3636"/>
                </a:lnTo>
                <a:lnTo>
                  <a:pt x="2929" y="3636"/>
                </a:lnTo>
                <a:lnTo>
                  <a:pt x="2929" y="3634"/>
                </a:lnTo>
                <a:lnTo>
                  <a:pt x="2931" y="3634"/>
                </a:lnTo>
                <a:lnTo>
                  <a:pt x="2929" y="3634"/>
                </a:lnTo>
                <a:lnTo>
                  <a:pt x="2929" y="3632"/>
                </a:lnTo>
                <a:lnTo>
                  <a:pt x="2929" y="3630"/>
                </a:lnTo>
                <a:lnTo>
                  <a:pt x="2927" y="3630"/>
                </a:lnTo>
                <a:lnTo>
                  <a:pt x="2927" y="3628"/>
                </a:lnTo>
                <a:lnTo>
                  <a:pt x="2929" y="3628"/>
                </a:lnTo>
                <a:lnTo>
                  <a:pt x="2931" y="3628"/>
                </a:lnTo>
                <a:lnTo>
                  <a:pt x="2931" y="3630"/>
                </a:lnTo>
                <a:lnTo>
                  <a:pt x="2931" y="3632"/>
                </a:lnTo>
                <a:lnTo>
                  <a:pt x="2931" y="3630"/>
                </a:lnTo>
                <a:close/>
                <a:moveTo>
                  <a:pt x="2929" y="3628"/>
                </a:moveTo>
                <a:lnTo>
                  <a:pt x="2927" y="3628"/>
                </a:lnTo>
                <a:lnTo>
                  <a:pt x="2927" y="3626"/>
                </a:lnTo>
                <a:lnTo>
                  <a:pt x="2929" y="3626"/>
                </a:lnTo>
                <a:lnTo>
                  <a:pt x="2929" y="3628"/>
                </a:lnTo>
                <a:close/>
                <a:moveTo>
                  <a:pt x="2929" y="3624"/>
                </a:moveTo>
                <a:lnTo>
                  <a:pt x="2927" y="3624"/>
                </a:lnTo>
                <a:lnTo>
                  <a:pt x="2925" y="3622"/>
                </a:lnTo>
                <a:lnTo>
                  <a:pt x="2925" y="3621"/>
                </a:lnTo>
                <a:lnTo>
                  <a:pt x="2927" y="3621"/>
                </a:lnTo>
                <a:lnTo>
                  <a:pt x="2927" y="3622"/>
                </a:lnTo>
                <a:lnTo>
                  <a:pt x="2929" y="3622"/>
                </a:lnTo>
                <a:lnTo>
                  <a:pt x="2929" y="3624"/>
                </a:lnTo>
                <a:close/>
                <a:moveTo>
                  <a:pt x="2925" y="3609"/>
                </a:moveTo>
                <a:lnTo>
                  <a:pt x="2925" y="3611"/>
                </a:lnTo>
                <a:lnTo>
                  <a:pt x="2923" y="3609"/>
                </a:lnTo>
                <a:lnTo>
                  <a:pt x="2923" y="3607"/>
                </a:lnTo>
                <a:lnTo>
                  <a:pt x="2923" y="3605"/>
                </a:lnTo>
                <a:lnTo>
                  <a:pt x="2925" y="3605"/>
                </a:lnTo>
                <a:lnTo>
                  <a:pt x="2927" y="3605"/>
                </a:lnTo>
                <a:lnTo>
                  <a:pt x="2925" y="3605"/>
                </a:lnTo>
                <a:lnTo>
                  <a:pt x="2925" y="3607"/>
                </a:lnTo>
                <a:lnTo>
                  <a:pt x="2925" y="3609"/>
                </a:lnTo>
                <a:close/>
                <a:moveTo>
                  <a:pt x="2923" y="3605"/>
                </a:moveTo>
                <a:lnTo>
                  <a:pt x="2923" y="3607"/>
                </a:lnTo>
                <a:lnTo>
                  <a:pt x="2921" y="3607"/>
                </a:lnTo>
                <a:lnTo>
                  <a:pt x="2921" y="3605"/>
                </a:lnTo>
                <a:lnTo>
                  <a:pt x="2921" y="3603"/>
                </a:lnTo>
                <a:lnTo>
                  <a:pt x="2921" y="3601"/>
                </a:lnTo>
                <a:lnTo>
                  <a:pt x="2923" y="3601"/>
                </a:lnTo>
                <a:lnTo>
                  <a:pt x="2923" y="3603"/>
                </a:lnTo>
                <a:lnTo>
                  <a:pt x="2923" y="3605"/>
                </a:lnTo>
                <a:close/>
                <a:moveTo>
                  <a:pt x="2875" y="3584"/>
                </a:moveTo>
                <a:lnTo>
                  <a:pt x="2873" y="3584"/>
                </a:lnTo>
                <a:lnTo>
                  <a:pt x="2871" y="3582"/>
                </a:lnTo>
                <a:lnTo>
                  <a:pt x="2869" y="3582"/>
                </a:lnTo>
                <a:lnTo>
                  <a:pt x="2871" y="3582"/>
                </a:lnTo>
                <a:lnTo>
                  <a:pt x="2873" y="3582"/>
                </a:lnTo>
                <a:lnTo>
                  <a:pt x="2875" y="3584"/>
                </a:lnTo>
                <a:close/>
                <a:moveTo>
                  <a:pt x="2896" y="3586"/>
                </a:moveTo>
                <a:lnTo>
                  <a:pt x="2894" y="3586"/>
                </a:lnTo>
                <a:lnTo>
                  <a:pt x="2894" y="3584"/>
                </a:lnTo>
                <a:lnTo>
                  <a:pt x="2894" y="3582"/>
                </a:lnTo>
                <a:lnTo>
                  <a:pt x="2894" y="3580"/>
                </a:lnTo>
                <a:lnTo>
                  <a:pt x="2896" y="3580"/>
                </a:lnTo>
                <a:lnTo>
                  <a:pt x="2896" y="3582"/>
                </a:lnTo>
                <a:lnTo>
                  <a:pt x="2896" y="3584"/>
                </a:lnTo>
                <a:lnTo>
                  <a:pt x="2896" y="3586"/>
                </a:lnTo>
                <a:close/>
                <a:moveTo>
                  <a:pt x="2894" y="3578"/>
                </a:moveTo>
                <a:lnTo>
                  <a:pt x="2892" y="3578"/>
                </a:lnTo>
                <a:lnTo>
                  <a:pt x="2894" y="3576"/>
                </a:lnTo>
                <a:lnTo>
                  <a:pt x="2894" y="3578"/>
                </a:lnTo>
                <a:close/>
                <a:moveTo>
                  <a:pt x="2885" y="3573"/>
                </a:moveTo>
                <a:lnTo>
                  <a:pt x="2886" y="3573"/>
                </a:lnTo>
                <a:lnTo>
                  <a:pt x="2888" y="3574"/>
                </a:lnTo>
                <a:lnTo>
                  <a:pt x="2888" y="3576"/>
                </a:lnTo>
                <a:lnTo>
                  <a:pt x="2888" y="3578"/>
                </a:lnTo>
                <a:lnTo>
                  <a:pt x="2888" y="3580"/>
                </a:lnTo>
                <a:lnTo>
                  <a:pt x="2890" y="3580"/>
                </a:lnTo>
                <a:lnTo>
                  <a:pt x="2890" y="3582"/>
                </a:lnTo>
                <a:lnTo>
                  <a:pt x="2888" y="3582"/>
                </a:lnTo>
                <a:lnTo>
                  <a:pt x="2886" y="3580"/>
                </a:lnTo>
                <a:lnTo>
                  <a:pt x="2885" y="3580"/>
                </a:lnTo>
                <a:lnTo>
                  <a:pt x="2883" y="3578"/>
                </a:lnTo>
                <a:lnTo>
                  <a:pt x="2881" y="3576"/>
                </a:lnTo>
                <a:lnTo>
                  <a:pt x="2881" y="3578"/>
                </a:lnTo>
                <a:lnTo>
                  <a:pt x="2879" y="3576"/>
                </a:lnTo>
                <a:lnTo>
                  <a:pt x="2879" y="3574"/>
                </a:lnTo>
                <a:lnTo>
                  <a:pt x="2877" y="3574"/>
                </a:lnTo>
                <a:lnTo>
                  <a:pt x="2877" y="3573"/>
                </a:lnTo>
                <a:lnTo>
                  <a:pt x="2879" y="3573"/>
                </a:lnTo>
                <a:lnTo>
                  <a:pt x="2879" y="3574"/>
                </a:lnTo>
                <a:lnTo>
                  <a:pt x="2881" y="3574"/>
                </a:lnTo>
                <a:lnTo>
                  <a:pt x="2883" y="3576"/>
                </a:lnTo>
                <a:lnTo>
                  <a:pt x="2885" y="3576"/>
                </a:lnTo>
                <a:lnTo>
                  <a:pt x="2886" y="3576"/>
                </a:lnTo>
                <a:lnTo>
                  <a:pt x="2888" y="3576"/>
                </a:lnTo>
                <a:lnTo>
                  <a:pt x="2886" y="3574"/>
                </a:lnTo>
                <a:lnTo>
                  <a:pt x="2885" y="3574"/>
                </a:lnTo>
                <a:lnTo>
                  <a:pt x="2883" y="3573"/>
                </a:lnTo>
                <a:lnTo>
                  <a:pt x="2885" y="3573"/>
                </a:lnTo>
                <a:close/>
                <a:moveTo>
                  <a:pt x="2896" y="3574"/>
                </a:moveTo>
                <a:lnTo>
                  <a:pt x="2894" y="3574"/>
                </a:lnTo>
                <a:lnTo>
                  <a:pt x="2894" y="3573"/>
                </a:lnTo>
                <a:lnTo>
                  <a:pt x="2894" y="3571"/>
                </a:lnTo>
                <a:lnTo>
                  <a:pt x="2896" y="3573"/>
                </a:lnTo>
                <a:lnTo>
                  <a:pt x="2896" y="3574"/>
                </a:lnTo>
                <a:close/>
                <a:moveTo>
                  <a:pt x="2925" y="3573"/>
                </a:moveTo>
                <a:lnTo>
                  <a:pt x="2923" y="3573"/>
                </a:lnTo>
                <a:lnTo>
                  <a:pt x="2923" y="3571"/>
                </a:lnTo>
                <a:lnTo>
                  <a:pt x="2925" y="3571"/>
                </a:lnTo>
                <a:lnTo>
                  <a:pt x="2925" y="3573"/>
                </a:lnTo>
                <a:close/>
                <a:moveTo>
                  <a:pt x="2948" y="3657"/>
                </a:moveTo>
                <a:lnTo>
                  <a:pt x="2946" y="3655"/>
                </a:lnTo>
                <a:lnTo>
                  <a:pt x="2944" y="3653"/>
                </a:lnTo>
                <a:lnTo>
                  <a:pt x="2944" y="3651"/>
                </a:lnTo>
                <a:lnTo>
                  <a:pt x="2942" y="3651"/>
                </a:lnTo>
                <a:lnTo>
                  <a:pt x="2942" y="3649"/>
                </a:lnTo>
                <a:lnTo>
                  <a:pt x="2942" y="3647"/>
                </a:lnTo>
                <a:lnTo>
                  <a:pt x="2942" y="3645"/>
                </a:lnTo>
                <a:lnTo>
                  <a:pt x="2940" y="3644"/>
                </a:lnTo>
                <a:lnTo>
                  <a:pt x="2940" y="3642"/>
                </a:lnTo>
                <a:lnTo>
                  <a:pt x="2940" y="3640"/>
                </a:lnTo>
                <a:lnTo>
                  <a:pt x="2940" y="3638"/>
                </a:lnTo>
                <a:lnTo>
                  <a:pt x="2938" y="3638"/>
                </a:lnTo>
                <a:lnTo>
                  <a:pt x="2938" y="3636"/>
                </a:lnTo>
                <a:lnTo>
                  <a:pt x="2938" y="3634"/>
                </a:lnTo>
                <a:lnTo>
                  <a:pt x="2936" y="3634"/>
                </a:lnTo>
                <a:lnTo>
                  <a:pt x="2936" y="3632"/>
                </a:lnTo>
                <a:lnTo>
                  <a:pt x="2934" y="3632"/>
                </a:lnTo>
                <a:lnTo>
                  <a:pt x="2934" y="3630"/>
                </a:lnTo>
                <a:lnTo>
                  <a:pt x="2934" y="3628"/>
                </a:lnTo>
                <a:lnTo>
                  <a:pt x="2933" y="3628"/>
                </a:lnTo>
                <a:lnTo>
                  <a:pt x="2931" y="3630"/>
                </a:lnTo>
                <a:lnTo>
                  <a:pt x="2931" y="3628"/>
                </a:lnTo>
                <a:lnTo>
                  <a:pt x="2933" y="3628"/>
                </a:lnTo>
                <a:lnTo>
                  <a:pt x="2931" y="3628"/>
                </a:lnTo>
                <a:lnTo>
                  <a:pt x="2931" y="3626"/>
                </a:lnTo>
                <a:lnTo>
                  <a:pt x="2929" y="3626"/>
                </a:lnTo>
                <a:lnTo>
                  <a:pt x="2931" y="3624"/>
                </a:lnTo>
                <a:lnTo>
                  <a:pt x="2929" y="3622"/>
                </a:lnTo>
                <a:lnTo>
                  <a:pt x="2929" y="3621"/>
                </a:lnTo>
                <a:lnTo>
                  <a:pt x="2929" y="3619"/>
                </a:lnTo>
                <a:lnTo>
                  <a:pt x="2931" y="3619"/>
                </a:lnTo>
                <a:lnTo>
                  <a:pt x="2933" y="3619"/>
                </a:lnTo>
                <a:lnTo>
                  <a:pt x="2933" y="3617"/>
                </a:lnTo>
                <a:lnTo>
                  <a:pt x="2931" y="3617"/>
                </a:lnTo>
                <a:lnTo>
                  <a:pt x="2929" y="3615"/>
                </a:lnTo>
                <a:lnTo>
                  <a:pt x="2931" y="3613"/>
                </a:lnTo>
                <a:lnTo>
                  <a:pt x="2929" y="3613"/>
                </a:lnTo>
                <a:lnTo>
                  <a:pt x="2929" y="3611"/>
                </a:lnTo>
                <a:lnTo>
                  <a:pt x="2927" y="3611"/>
                </a:lnTo>
                <a:lnTo>
                  <a:pt x="2927" y="3609"/>
                </a:lnTo>
                <a:lnTo>
                  <a:pt x="2929" y="3609"/>
                </a:lnTo>
                <a:lnTo>
                  <a:pt x="2927" y="3607"/>
                </a:lnTo>
                <a:lnTo>
                  <a:pt x="2929" y="3605"/>
                </a:lnTo>
                <a:lnTo>
                  <a:pt x="2927" y="3605"/>
                </a:lnTo>
                <a:lnTo>
                  <a:pt x="2927" y="3603"/>
                </a:lnTo>
                <a:lnTo>
                  <a:pt x="2927" y="3601"/>
                </a:lnTo>
                <a:lnTo>
                  <a:pt x="2927" y="3599"/>
                </a:lnTo>
                <a:lnTo>
                  <a:pt x="2925" y="3599"/>
                </a:lnTo>
                <a:lnTo>
                  <a:pt x="2925" y="3597"/>
                </a:lnTo>
                <a:lnTo>
                  <a:pt x="2923" y="3597"/>
                </a:lnTo>
                <a:lnTo>
                  <a:pt x="2923" y="3596"/>
                </a:lnTo>
                <a:lnTo>
                  <a:pt x="2923" y="3594"/>
                </a:lnTo>
                <a:lnTo>
                  <a:pt x="2921" y="3592"/>
                </a:lnTo>
                <a:lnTo>
                  <a:pt x="2923" y="3590"/>
                </a:lnTo>
                <a:lnTo>
                  <a:pt x="2923" y="3588"/>
                </a:lnTo>
                <a:lnTo>
                  <a:pt x="2925" y="3588"/>
                </a:lnTo>
                <a:lnTo>
                  <a:pt x="2925" y="3586"/>
                </a:lnTo>
                <a:lnTo>
                  <a:pt x="2925" y="3584"/>
                </a:lnTo>
                <a:lnTo>
                  <a:pt x="2923" y="3584"/>
                </a:lnTo>
                <a:lnTo>
                  <a:pt x="2923" y="3582"/>
                </a:lnTo>
                <a:lnTo>
                  <a:pt x="2921" y="3582"/>
                </a:lnTo>
                <a:lnTo>
                  <a:pt x="2921" y="3580"/>
                </a:lnTo>
                <a:lnTo>
                  <a:pt x="2923" y="3580"/>
                </a:lnTo>
                <a:lnTo>
                  <a:pt x="2923" y="3582"/>
                </a:lnTo>
                <a:lnTo>
                  <a:pt x="2923" y="3580"/>
                </a:lnTo>
                <a:lnTo>
                  <a:pt x="2923" y="3578"/>
                </a:lnTo>
                <a:lnTo>
                  <a:pt x="2923" y="3576"/>
                </a:lnTo>
                <a:lnTo>
                  <a:pt x="2923" y="3574"/>
                </a:lnTo>
                <a:lnTo>
                  <a:pt x="2923" y="3573"/>
                </a:lnTo>
                <a:lnTo>
                  <a:pt x="2925" y="3573"/>
                </a:lnTo>
                <a:lnTo>
                  <a:pt x="2925" y="3571"/>
                </a:lnTo>
                <a:lnTo>
                  <a:pt x="2927" y="3571"/>
                </a:lnTo>
                <a:lnTo>
                  <a:pt x="2927" y="3569"/>
                </a:lnTo>
                <a:lnTo>
                  <a:pt x="2929" y="3571"/>
                </a:lnTo>
                <a:lnTo>
                  <a:pt x="2929" y="3573"/>
                </a:lnTo>
                <a:lnTo>
                  <a:pt x="2929" y="3576"/>
                </a:lnTo>
                <a:lnTo>
                  <a:pt x="2929" y="3578"/>
                </a:lnTo>
                <a:lnTo>
                  <a:pt x="2929" y="3580"/>
                </a:lnTo>
                <a:lnTo>
                  <a:pt x="2931" y="3582"/>
                </a:lnTo>
                <a:lnTo>
                  <a:pt x="2931" y="3584"/>
                </a:lnTo>
                <a:lnTo>
                  <a:pt x="2931" y="3586"/>
                </a:lnTo>
                <a:lnTo>
                  <a:pt x="2931" y="3588"/>
                </a:lnTo>
                <a:lnTo>
                  <a:pt x="2931" y="3592"/>
                </a:lnTo>
                <a:lnTo>
                  <a:pt x="2933" y="3594"/>
                </a:lnTo>
                <a:lnTo>
                  <a:pt x="2933" y="3596"/>
                </a:lnTo>
                <a:lnTo>
                  <a:pt x="2933" y="3597"/>
                </a:lnTo>
                <a:lnTo>
                  <a:pt x="2933" y="3599"/>
                </a:lnTo>
                <a:lnTo>
                  <a:pt x="2934" y="3601"/>
                </a:lnTo>
                <a:lnTo>
                  <a:pt x="2934" y="3603"/>
                </a:lnTo>
                <a:lnTo>
                  <a:pt x="2934" y="3605"/>
                </a:lnTo>
                <a:lnTo>
                  <a:pt x="2934" y="3607"/>
                </a:lnTo>
                <a:lnTo>
                  <a:pt x="2934" y="3609"/>
                </a:lnTo>
                <a:lnTo>
                  <a:pt x="2936" y="3611"/>
                </a:lnTo>
                <a:lnTo>
                  <a:pt x="2936" y="3613"/>
                </a:lnTo>
                <a:lnTo>
                  <a:pt x="2936" y="3615"/>
                </a:lnTo>
                <a:lnTo>
                  <a:pt x="2936" y="3617"/>
                </a:lnTo>
                <a:lnTo>
                  <a:pt x="2938" y="3619"/>
                </a:lnTo>
                <a:lnTo>
                  <a:pt x="2938" y="3621"/>
                </a:lnTo>
                <a:lnTo>
                  <a:pt x="2938" y="3622"/>
                </a:lnTo>
                <a:lnTo>
                  <a:pt x="2938" y="3624"/>
                </a:lnTo>
                <a:lnTo>
                  <a:pt x="2938" y="3626"/>
                </a:lnTo>
                <a:lnTo>
                  <a:pt x="2940" y="3626"/>
                </a:lnTo>
                <a:lnTo>
                  <a:pt x="2940" y="3628"/>
                </a:lnTo>
                <a:lnTo>
                  <a:pt x="2940" y="3630"/>
                </a:lnTo>
                <a:lnTo>
                  <a:pt x="2940" y="3632"/>
                </a:lnTo>
                <a:lnTo>
                  <a:pt x="2942" y="3634"/>
                </a:lnTo>
                <a:lnTo>
                  <a:pt x="2942" y="3636"/>
                </a:lnTo>
                <a:lnTo>
                  <a:pt x="2942" y="3638"/>
                </a:lnTo>
                <a:lnTo>
                  <a:pt x="2944" y="3642"/>
                </a:lnTo>
                <a:lnTo>
                  <a:pt x="2944" y="3644"/>
                </a:lnTo>
                <a:lnTo>
                  <a:pt x="2944" y="3645"/>
                </a:lnTo>
                <a:lnTo>
                  <a:pt x="2946" y="3647"/>
                </a:lnTo>
                <a:lnTo>
                  <a:pt x="2946" y="3649"/>
                </a:lnTo>
                <a:lnTo>
                  <a:pt x="2946" y="3651"/>
                </a:lnTo>
                <a:lnTo>
                  <a:pt x="2946" y="3653"/>
                </a:lnTo>
                <a:lnTo>
                  <a:pt x="2948" y="3653"/>
                </a:lnTo>
                <a:lnTo>
                  <a:pt x="2948" y="3655"/>
                </a:lnTo>
                <a:lnTo>
                  <a:pt x="2948" y="3657"/>
                </a:lnTo>
                <a:close/>
                <a:moveTo>
                  <a:pt x="2890" y="3569"/>
                </a:moveTo>
                <a:lnTo>
                  <a:pt x="2890" y="3571"/>
                </a:lnTo>
                <a:lnTo>
                  <a:pt x="2890" y="3569"/>
                </a:lnTo>
                <a:lnTo>
                  <a:pt x="2888" y="3569"/>
                </a:lnTo>
                <a:lnTo>
                  <a:pt x="2888" y="3567"/>
                </a:lnTo>
                <a:lnTo>
                  <a:pt x="2890" y="3569"/>
                </a:lnTo>
                <a:close/>
                <a:moveTo>
                  <a:pt x="2881" y="3565"/>
                </a:moveTo>
                <a:lnTo>
                  <a:pt x="2879" y="3563"/>
                </a:lnTo>
                <a:lnTo>
                  <a:pt x="2877" y="3563"/>
                </a:lnTo>
                <a:lnTo>
                  <a:pt x="2877" y="3561"/>
                </a:lnTo>
                <a:lnTo>
                  <a:pt x="2879" y="3563"/>
                </a:lnTo>
                <a:lnTo>
                  <a:pt x="2881" y="3563"/>
                </a:lnTo>
                <a:lnTo>
                  <a:pt x="2881" y="3565"/>
                </a:lnTo>
                <a:close/>
                <a:moveTo>
                  <a:pt x="2896" y="3553"/>
                </a:moveTo>
                <a:lnTo>
                  <a:pt x="2898" y="3555"/>
                </a:lnTo>
                <a:lnTo>
                  <a:pt x="2898" y="3557"/>
                </a:lnTo>
                <a:lnTo>
                  <a:pt x="2896" y="3557"/>
                </a:lnTo>
                <a:lnTo>
                  <a:pt x="2894" y="3557"/>
                </a:lnTo>
                <a:lnTo>
                  <a:pt x="2894" y="3555"/>
                </a:lnTo>
                <a:lnTo>
                  <a:pt x="2892" y="3555"/>
                </a:lnTo>
                <a:lnTo>
                  <a:pt x="2892" y="3553"/>
                </a:lnTo>
                <a:lnTo>
                  <a:pt x="2894" y="3555"/>
                </a:lnTo>
                <a:lnTo>
                  <a:pt x="2894" y="3553"/>
                </a:lnTo>
                <a:lnTo>
                  <a:pt x="2896" y="3555"/>
                </a:lnTo>
                <a:lnTo>
                  <a:pt x="2896" y="3553"/>
                </a:lnTo>
                <a:close/>
                <a:moveTo>
                  <a:pt x="2869" y="3542"/>
                </a:moveTo>
                <a:lnTo>
                  <a:pt x="2871" y="3544"/>
                </a:lnTo>
                <a:lnTo>
                  <a:pt x="2869" y="3544"/>
                </a:lnTo>
                <a:lnTo>
                  <a:pt x="2869" y="3546"/>
                </a:lnTo>
                <a:lnTo>
                  <a:pt x="2869" y="3544"/>
                </a:lnTo>
                <a:lnTo>
                  <a:pt x="2867" y="3544"/>
                </a:lnTo>
                <a:lnTo>
                  <a:pt x="2869" y="3544"/>
                </a:lnTo>
                <a:lnTo>
                  <a:pt x="2869" y="3542"/>
                </a:lnTo>
                <a:close/>
                <a:moveTo>
                  <a:pt x="2892" y="3538"/>
                </a:moveTo>
                <a:lnTo>
                  <a:pt x="2892" y="3540"/>
                </a:lnTo>
                <a:lnTo>
                  <a:pt x="2894" y="3540"/>
                </a:lnTo>
                <a:lnTo>
                  <a:pt x="2894" y="3542"/>
                </a:lnTo>
                <a:lnTo>
                  <a:pt x="2892" y="3542"/>
                </a:lnTo>
                <a:lnTo>
                  <a:pt x="2890" y="3540"/>
                </a:lnTo>
                <a:lnTo>
                  <a:pt x="2892" y="3538"/>
                </a:lnTo>
                <a:close/>
                <a:moveTo>
                  <a:pt x="2888" y="3540"/>
                </a:moveTo>
                <a:lnTo>
                  <a:pt x="2886" y="3540"/>
                </a:lnTo>
                <a:lnTo>
                  <a:pt x="2886" y="3538"/>
                </a:lnTo>
                <a:lnTo>
                  <a:pt x="2888" y="3538"/>
                </a:lnTo>
                <a:lnTo>
                  <a:pt x="2888" y="3540"/>
                </a:lnTo>
                <a:close/>
                <a:moveTo>
                  <a:pt x="2892" y="3538"/>
                </a:moveTo>
                <a:lnTo>
                  <a:pt x="2892" y="3536"/>
                </a:lnTo>
                <a:lnTo>
                  <a:pt x="2894" y="3536"/>
                </a:lnTo>
                <a:lnTo>
                  <a:pt x="2894" y="3538"/>
                </a:lnTo>
                <a:lnTo>
                  <a:pt x="2892" y="3538"/>
                </a:lnTo>
                <a:close/>
                <a:moveTo>
                  <a:pt x="2894" y="3536"/>
                </a:moveTo>
                <a:lnTo>
                  <a:pt x="2896" y="3536"/>
                </a:lnTo>
                <a:lnTo>
                  <a:pt x="2896" y="3534"/>
                </a:lnTo>
                <a:lnTo>
                  <a:pt x="2898" y="3534"/>
                </a:lnTo>
                <a:lnTo>
                  <a:pt x="2898" y="3532"/>
                </a:lnTo>
                <a:lnTo>
                  <a:pt x="2900" y="3532"/>
                </a:lnTo>
                <a:lnTo>
                  <a:pt x="2902" y="3532"/>
                </a:lnTo>
                <a:lnTo>
                  <a:pt x="2902" y="3534"/>
                </a:lnTo>
                <a:lnTo>
                  <a:pt x="2902" y="3536"/>
                </a:lnTo>
                <a:lnTo>
                  <a:pt x="2900" y="3538"/>
                </a:lnTo>
                <a:lnTo>
                  <a:pt x="2898" y="3540"/>
                </a:lnTo>
                <a:lnTo>
                  <a:pt x="2898" y="3542"/>
                </a:lnTo>
                <a:lnTo>
                  <a:pt x="2896" y="3544"/>
                </a:lnTo>
                <a:lnTo>
                  <a:pt x="2894" y="3542"/>
                </a:lnTo>
                <a:lnTo>
                  <a:pt x="2894" y="3540"/>
                </a:lnTo>
                <a:lnTo>
                  <a:pt x="2896" y="3540"/>
                </a:lnTo>
                <a:lnTo>
                  <a:pt x="2896" y="3538"/>
                </a:lnTo>
                <a:lnTo>
                  <a:pt x="2896" y="3536"/>
                </a:lnTo>
                <a:lnTo>
                  <a:pt x="2894" y="3536"/>
                </a:lnTo>
                <a:close/>
                <a:moveTo>
                  <a:pt x="2900" y="3519"/>
                </a:moveTo>
                <a:lnTo>
                  <a:pt x="2900" y="3521"/>
                </a:lnTo>
                <a:lnTo>
                  <a:pt x="2900" y="3523"/>
                </a:lnTo>
                <a:lnTo>
                  <a:pt x="2900" y="3525"/>
                </a:lnTo>
                <a:lnTo>
                  <a:pt x="2900" y="3526"/>
                </a:lnTo>
                <a:lnTo>
                  <a:pt x="2900" y="3528"/>
                </a:lnTo>
                <a:lnTo>
                  <a:pt x="2900" y="3530"/>
                </a:lnTo>
                <a:lnTo>
                  <a:pt x="2898" y="3530"/>
                </a:lnTo>
                <a:lnTo>
                  <a:pt x="2898" y="3528"/>
                </a:lnTo>
                <a:lnTo>
                  <a:pt x="2896" y="3528"/>
                </a:lnTo>
                <a:lnTo>
                  <a:pt x="2896" y="3526"/>
                </a:lnTo>
                <a:lnTo>
                  <a:pt x="2896" y="3525"/>
                </a:lnTo>
                <a:lnTo>
                  <a:pt x="2896" y="3523"/>
                </a:lnTo>
                <a:lnTo>
                  <a:pt x="2896" y="3521"/>
                </a:lnTo>
                <a:lnTo>
                  <a:pt x="2896" y="3519"/>
                </a:lnTo>
                <a:lnTo>
                  <a:pt x="2894" y="3519"/>
                </a:lnTo>
                <a:lnTo>
                  <a:pt x="2896" y="3519"/>
                </a:lnTo>
                <a:lnTo>
                  <a:pt x="2898" y="3519"/>
                </a:lnTo>
                <a:lnTo>
                  <a:pt x="2900" y="3519"/>
                </a:lnTo>
                <a:close/>
                <a:moveTo>
                  <a:pt x="2898" y="3517"/>
                </a:moveTo>
                <a:lnTo>
                  <a:pt x="2896" y="3517"/>
                </a:lnTo>
                <a:lnTo>
                  <a:pt x="2894" y="3517"/>
                </a:lnTo>
                <a:lnTo>
                  <a:pt x="2894" y="3515"/>
                </a:lnTo>
                <a:lnTo>
                  <a:pt x="2896" y="3515"/>
                </a:lnTo>
                <a:lnTo>
                  <a:pt x="2894" y="3515"/>
                </a:lnTo>
                <a:lnTo>
                  <a:pt x="2894" y="3513"/>
                </a:lnTo>
                <a:lnTo>
                  <a:pt x="2894" y="3511"/>
                </a:lnTo>
                <a:lnTo>
                  <a:pt x="2894" y="3509"/>
                </a:lnTo>
                <a:lnTo>
                  <a:pt x="2896" y="3507"/>
                </a:lnTo>
                <a:lnTo>
                  <a:pt x="2896" y="3509"/>
                </a:lnTo>
                <a:lnTo>
                  <a:pt x="2898" y="3509"/>
                </a:lnTo>
                <a:lnTo>
                  <a:pt x="2898" y="3511"/>
                </a:lnTo>
                <a:lnTo>
                  <a:pt x="2898" y="3513"/>
                </a:lnTo>
                <a:lnTo>
                  <a:pt x="2898" y="3515"/>
                </a:lnTo>
                <a:lnTo>
                  <a:pt x="2898" y="3517"/>
                </a:lnTo>
                <a:close/>
                <a:moveTo>
                  <a:pt x="2902" y="3513"/>
                </a:moveTo>
                <a:lnTo>
                  <a:pt x="2900" y="3513"/>
                </a:lnTo>
                <a:lnTo>
                  <a:pt x="2900" y="3511"/>
                </a:lnTo>
                <a:lnTo>
                  <a:pt x="2900" y="3509"/>
                </a:lnTo>
                <a:lnTo>
                  <a:pt x="2900" y="3507"/>
                </a:lnTo>
                <a:lnTo>
                  <a:pt x="2900" y="3505"/>
                </a:lnTo>
                <a:lnTo>
                  <a:pt x="2902" y="3505"/>
                </a:lnTo>
                <a:lnTo>
                  <a:pt x="2902" y="3503"/>
                </a:lnTo>
                <a:lnTo>
                  <a:pt x="2902" y="3501"/>
                </a:lnTo>
                <a:lnTo>
                  <a:pt x="2902" y="3503"/>
                </a:lnTo>
                <a:lnTo>
                  <a:pt x="2902" y="3505"/>
                </a:lnTo>
                <a:lnTo>
                  <a:pt x="2902" y="3507"/>
                </a:lnTo>
                <a:lnTo>
                  <a:pt x="2902" y="3509"/>
                </a:lnTo>
                <a:lnTo>
                  <a:pt x="2902" y="3511"/>
                </a:lnTo>
                <a:lnTo>
                  <a:pt x="2902" y="3513"/>
                </a:lnTo>
                <a:close/>
                <a:moveTo>
                  <a:pt x="2894" y="3500"/>
                </a:moveTo>
                <a:lnTo>
                  <a:pt x="2892" y="3500"/>
                </a:lnTo>
                <a:lnTo>
                  <a:pt x="2894" y="3500"/>
                </a:lnTo>
                <a:lnTo>
                  <a:pt x="2896" y="3500"/>
                </a:lnTo>
                <a:lnTo>
                  <a:pt x="2894" y="3500"/>
                </a:lnTo>
                <a:close/>
                <a:moveTo>
                  <a:pt x="2902" y="3492"/>
                </a:moveTo>
                <a:lnTo>
                  <a:pt x="2904" y="3492"/>
                </a:lnTo>
                <a:lnTo>
                  <a:pt x="2904" y="3494"/>
                </a:lnTo>
                <a:lnTo>
                  <a:pt x="2904" y="3496"/>
                </a:lnTo>
                <a:lnTo>
                  <a:pt x="2904" y="3498"/>
                </a:lnTo>
                <a:lnTo>
                  <a:pt x="2902" y="3500"/>
                </a:lnTo>
                <a:lnTo>
                  <a:pt x="2902" y="3498"/>
                </a:lnTo>
                <a:lnTo>
                  <a:pt x="2902" y="3496"/>
                </a:lnTo>
                <a:lnTo>
                  <a:pt x="2902" y="3494"/>
                </a:lnTo>
                <a:lnTo>
                  <a:pt x="2902" y="3492"/>
                </a:lnTo>
                <a:close/>
                <a:moveTo>
                  <a:pt x="2927" y="3446"/>
                </a:moveTo>
                <a:lnTo>
                  <a:pt x="2927" y="3448"/>
                </a:lnTo>
                <a:lnTo>
                  <a:pt x="2925" y="3448"/>
                </a:lnTo>
                <a:lnTo>
                  <a:pt x="2925" y="3446"/>
                </a:lnTo>
                <a:lnTo>
                  <a:pt x="2925" y="3444"/>
                </a:lnTo>
                <a:lnTo>
                  <a:pt x="2927" y="3444"/>
                </a:lnTo>
                <a:lnTo>
                  <a:pt x="2927" y="3446"/>
                </a:lnTo>
                <a:close/>
                <a:moveTo>
                  <a:pt x="2959" y="3329"/>
                </a:moveTo>
                <a:lnTo>
                  <a:pt x="2959" y="3331"/>
                </a:lnTo>
                <a:lnTo>
                  <a:pt x="2959" y="3329"/>
                </a:lnTo>
                <a:lnTo>
                  <a:pt x="2959" y="3327"/>
                </a:lnTo>
                <a:lnTo>
                  <a:pt x="2961" y="3327"/>
                </a:lnTo>
                <a:lnTo>
                  <a:pt x="2959" y="3329"/>
                </a:lnTo>
                <a:close/>
                <a:moveTo>
                  <a:pt x="2927" y="3569"/>
                </a:moveTo>
                <a:lnTo>
                  <a:pt x="2925" y="3567"/>
                </a:lnTo>
                <a:lnTo>
                  <a:pt x="2923" y="3567"/>
                </a:lnTo>
                <a:lnTo>
                  <a:pt x="2923" y="3569"/>
                </a:lnTo>
                <a:lnTo>
                  <a:pt x="2923" y="3567"/>
                </a:lnTo>
                <a:lnTo>
                  <a:pt x="2921" y="3567"/>
                </a:lnTo>
                <a:lnTo>
                  <a:pt x="2921" y="3565"/>
                </a:lnTo>
                <a:lnTo>
                  <a:pt x="2921" y="3563"/>
                </a:lnTo>
                <a:lnTo>
                  <a:pt x="2923" y="3563"/>
                </a:lnTo>
                <a:lnTo>
                  <a:pt x="2921" y="3563"/>
                </a:lnTo>
                <a:lnTo>
                  <a:pt x="2921" y="3561"/>
                </a:lnTo>
                <a:lnTo>
                  <a:pt x="2921" y="3559"/>
                </a:lnTo>
                <a:lnTo>
                  <a:pt x="2923" y="3559"/>
                </a:lnTo>
                <a:lnTo>
                  <a:pt x="2921" y="3559"/>
                </a:lnTo>
                <a:lnTo>
                  <a:pt x="2921" y="3557"/>
                </a:lnTo>
                <a:lnTo>
                  <a:pt x="2923" y="3557"/>
                </a:lnTo>
                <a:lnTo>
                  <a:pt x="2921" y="3557"/>
                </a:lnTo>
                <a:lnTo>
                  <a:pt x="2921" y="3555"/>
                </a:lnTo>
                <a:lnTo>
                  <a:pt x="2921" y="3553"/>
                </a:lnTo>
                <a:lnTo>
                  <a:pt x="2923" y="3553"/>
                </a:lnTo>
                <a:lnTo>
                  <a:pt x="2921" y="3551"/>
                </a:lnTo>
                <a:lnTo>
                  <a:pt x="2923" y="3551"/>
                </a:lnTo>
                <a:lnTo>
                  <a:pt x="2923" y="3549"/>
                </a:lnTo>
                <a:lnTo>
                  <a:pt x="2923" y="3548"/>
                </a:lnTo>
                <a:lnTo>
                  <a:pt x="2923" y="3546"/>
                </a:lnTo>
                <a:lnTo>
                  <a:pt x="2921" y="3544"/>
                </a:lnTo>
                <a:lnTo>
                  <a:pt x="2921" y="3542"/>
                </a:lnTo>
                <a:lnTo>
                  <a:pt x="2923" y="3542"/>
                </a:lnTo>
                <a:lnTo>
                  <a:pt x="2923" y="3540"/>
                </a:lnTo>
                <a:lnTo>
                  <a:pt x="2921" y="3540"/>
                </a:lnTo>
                <a:lnTo>
                  <a:pt x="2921" y="3538"/>
                </a:lnTo>
                <a:lnTo>
                  <a:pt x="2923" y="3538"/>
                </a:lnTo>
                <a:lnTo>
                  <a:pt x="2923" y="3536"/>
                </a:lnTo>
                <a:lnTo>
                  <a:pt x="2921" y="3536"/>
                </a:lnTo>
                <a:lnTo>
                  <a:pt x="2921" y="3534"/>
                </a:lnTo>
                <a:lnTo>
                  <a:pt x="2921" y="3532"/>
                </a:lnTo>
                <a:lnTo>
                  <a:pt x="2921" y="3530"/>
                </a:lnTo>
                <a:lnTo>
                  <a:pt x="2921" y="3528"/>
                </a:lnTo>
                <a:lnTo>
                  <a:pt x="2921" y="3526"/>
                </a:lnTo>
                <a:lnTo>
                  <a:pt x="2921" y="3525"/>
                </a:lnTo>
                <a:lnTo>
                  <a:pt x="2921" y="3523"/>
                </a:lnTo>
                <a:lnTo>
                  <a:pt x="2921" y="3521"/>
                </a:lnTo>
                <a:lnTo>
                  <a:pt x="2921" y="3519"/>
                </a:lnTo>
                <a:lnTo>
                  <a:pt x="2921" y="3517"/>
                </a:lnTo>
                <a:lnTo>
                  <a:pt x="2921" y="3515"/>
                </a:lnTo>
                <a:lnTo>
                  <a:pt x="2921" y="3513"/>
                </a:lnTo>
                <a:lnTo>
                  <a:pt x="2923" y="3513"/>
                </a:lnTo>
                <a:lnTo>
                  <a:pt x="2921" y="3513"/>
                </a:lnTo>
                <a:lnTo>
                  <a:pt x="2921" y="3511"/>
                </a:lnTo>
                <a:lnTo>
                  <a:pt x="2921" y="3509"/>
                </a:lnTo>
                <a:lnTo>
                  <a:pt x="2921" y="3507"/>
                </a:lnTo>
                <a:lnTo>
                  <a:pt x="2921" y="3505"/>
                </a:lnTo>
                <a:lnTo>
                  <a:pt x="2921" y="3503"/>
                </a:lnTo>
                <a:lnTo>
                  <a:pt x="2923" y="3503"/>
                </a:lnTo>
                <a:lnTo>
                  <a:pt x="2923" y="3501"/>
                </a:lnTo>
                <a:lnTo>
                  <a:pt x="2921" y="3500"/>
                </a:lnTo>
                <a:lnTo>
                  <a:pt x="2921" y="3498"/>
                </a:lnTo>
                <a:lnTo>
                  <a:pt x="2921" y="3496"/>
                </a:lnTo>
                <a:lnTo>
                  <a:pt x="2921" y="3494"/>
                </a:lnTo>
                <a:lnTo>
                  <a:pt x="2921" y="3492"/>
                </a:lnTo>
                <a:lnTo>
                  <a:pt x="2923" y="3492"/>
                </a:lnTo>
                <a:lnTo>
                  <a:pt x="2923" y="3490"/>
                </a:lnTo>
                <a:lnTo>
                  <a:pt x="2921" y="3490"/>
                </a:lnTo>
                <a:lnTo>
                  <a:pt x="2921" y="3488"/>
                </a:lnTo>
                <a:lnTo>
                  <a:pt x="2921" y="3486"/>
                </a:lnTo>
                <a:lnTo>
                  <a:pt x="2923" y="3488"/>
                </a:lnTo>
                <a:lnTo>
                  <a:pt x="2923" y="3486"/>
                </a:lnTo>
                <a:lnTo>
                  <a:pt x="2921" y="3486"/>
                </a:lnTo>
                <a:lnTo>
                  <a:pt x="2921" y="3484"/>
                </a:lnTo>
                <a:lnTo>
                  <a:pt x="2921" y="3482"/>
                </a:lnTo>
                <a:lnTo>
                  <a:pt x="2923" y="3480"/>
                </a:lnTo>
                <a:lnTo>
                  <a:pt x="2921" y="3478"/>
                </a:lnTo>
                <a:lnTo>
                  <a:pt x="2921" y="3477"/>
                </a:lnTo>
                <a:lnTo>
                  <a:pt x="2921" y="3475"/>
                </a:lnTo>
                <a:lnTo>
                  <a:pt x="2923" y="3475"/>
                </a:lnTo>
                <a:lnTo>
                  <a:pt x="2923" y="3473"/>
                </a:lnTo>
                <a:lnTo>
                  <a:pt x="2923" y="3471"/>
                </a:lnTo>
                <a:lnTo>
                  <a:pt x="2923" y="3469"/>
                </a:lnTo>
                <a:lnTo>
                  <a:pt x="2923" y="3467"/>
                </a:lnTo>
                <a:lnTo>
                  <a:pt x="2923" y="3465"/>
                </a:lnTo>
                <a:lnTo>
                  <a:pt x="2923" y="3463"/>
                </a:lnTo>
                <a:lnTo>
                  <a:pt x="2925" y="3463"/>
                </a:lnTo>
                <a:lnTo>
                  <a:pt x="2925" y="3461"/>
                </a:lnTo>
                <a:lnTo>
                  <a:pt x="2925" y="3459"/>
                </a:lnTo>
                <a:lnTo>
                  <a:pt x="2923" y="3459"/>
                </a:lnTo>
                <a:lnTo>
                  <a:pt x="2923" y="3457"/>
                </a:lnTo>
                <a:lnTo>
                  <a:pt x="2925" y="3455"/>
                </a:lnTo>
                <a:lnTo>
                  <a:pt x="2923" y="3455"/>
                </a:lnTo>
                <a:lnTo>
                  <a:pt x="2925" y="3455"/>
                </a:lnTo>
                <a:lnTo>
                  <a:pt x="2925" y="3453"/>
                </a:lnTo>
                <a:lnTo>
                  <a:pt x="2925" y="3452"/>
                </a:lnTo>
                <a:lnTo>
                  <a:pt x="2923" y="3452"/>
                </a:lnTo>
                <a:lnTo>
                  <a:pt x="2925" y="3450"/>
                </a:lnTo>
                <a:lnTo>
                  <a:pt x="2925" y="3452"/>
                </a:lnTo>
                <a:lnTo>
                  <a:pt x="2927" y="3450"/>
                </a:lnTo>
                <a:lnTo>
                  <a:pt x="2927" y="3448"/>
                </a:lnTo>
                <a:lnTo>
                  <a:pt x="2927" y="3446"/>
                </a:lnTo>
                <a:lnTo>
                  <a:pt x="2927" y="3444"/>
                </a:lnTo>
                <a:lnTo>
                  <a:pt x="2927" y="3442"/>
                </a:lnTo>
                <a:lnTo>
                  <a:pt x="2927" y="3440"/>
                </a:lnTo>
                <a:lnTo>
                  <a:pt x="2927" y="3438"/>
                </a:lnTo>
                <a:lnTo>
                  <a:pt x="2927" y="3436"/>
                </a:lnTo>
                <a:lnTo>
                  <a:pt x="2929" y="3436"/>
                </a:lnTo>
                <a:lnTo>
                  <a:pt x="2931" y="3436"/>
                </a:lnTo>
                <a:lnTo>
                  <a:pt x="2931" y="3434"/>
                </a:lnTo>
                <a:lnTo>
                  <a:pt x="2929" y="3434"/>
                </a:lnTo>
                <a:lnTo>
                  <a:pt x="2929" y="3432"/>
                </a:lnTo>
                <a:lnTo>
                  <a:pt x="2929" y="3434"/>
                </a:lnTo>
                <a:lnTo>
                  <a:pt x="2927" y="3434"/>
                </a:lnTo>
                <a:lnTo>
                  <a:pt x="2929" y="3432"/>
                </a:lnTo>
                <a:lnTo>
                  <a:pt x="2929" y="3430"/>
                </a:lnTo>
                <a:lnTo>
                  <a:pt x="2929" y="3429"/>
                </a:lnTo>
                <a:lnTo>
                  <a:pt x="2929" y="3427"/>
                </a:lnTo>
                <a:lnTo>
                  <a:pt x="2929" y="3425"/>
                </a:lnTo>
                <a:lnTo>
                  <a:pt x="2931" y="3425"/>
                </a:lnTo>
                <a:lnTo>
                  <a:pt x="2933" y="3425"/>
                </a:lnTo>
                <a:lnTo>
                  <a:pt x="2933" y="3423"/>
                </a:lnTo>
                <a:lnTo>
                  <a:pt x="2931" y="3421"/>
                </a:lnTo>
                <a:lnTo>
                  <a:pt x="2931" y="3419"/>
                </a:lnTo>
                <a:lnTo>
                  <a:pt x="2931" y="3417"/>
                </a:lnTo>
                <a:lnTo>
                  <a:pt x="2929" y="3417"/>
                </a:lnTo>
                <a:lnTo>
                  <a:pt x="2929" y="3415"/>
                </a:lnTo>
                <a:lnTo>
                  <a:pt x="2931" y="3413"/>
                </a:lnTo>
                <a:lnTo>
                  <a:pt x="2929" y="3413"/>
                </a:lnTo>
                <a:lnTo>
                  <a:pt x="2929" y="3411"/>
                </a:lnTo>
                <a:lnTo>
                  <a:pt x="2931" y="3409"/>
                </a:lnTo>
                <a:lnTo>
                  <a:pt x="2931" y="3407"/>
                </a:lnTo>
                <a:lnTo>
                  <a:pt x="2931" y="3405"/>
                </a:lnTo>
                <a:lnTo>
                  <a:pt x="2931" y="3404"/>
                </a:lnTo>
                <a:lnTo>
                  <a:pt x="2931" y="3402"/>
                </a:lnTo>
                <a:lnTo>
                  <a:pt x="2931" y="3400"/>
                </a:lnTo>
                <a:lnTo>
                  <a:pt x="2933" y="3400"/>
                </a:lnTo>
                <a:lnTo>
                  <a:pt x="2933" y="3398"/>
                </a:lnTo>
                <a:lnTo>
                  <a:pt x="2934" y="3398"/>
                </a:lnTo>
                <a:lnTo>
                  <a:pt x="2934" y="3396"/>
                </a:lnTo>
                <a:lnTo>
                  <a:pt x="2934" y="3394"/>
                </a:lnTo>
                <a:lnTo>
                  <a:pt x="2936" y="3392"/>
                </a:lnTo>
                <a:lnTo>
                  <a:pt x="2936" y="3390"/>
                </a:lnTo>
                <a:lnTo>
                  <a:pt x="2938" y="3390"/>
                </a:lnTo>
                <a:lnTo>
                  <a:pt x="2938" y="3388"/>
                </a:lnTo>
                <a:lnTo>
                  <a:pt x="2938" y="3386"/>
                </a:lnTo>
                <a:lnTo>
                  <a:pt x="2940" y="3386"/>
                </a:lnTo>
                <a:lnTo>
                  <a:pt x="2940" y="3384"/>
                </a:lnTo>
                <a:lnTo>
                  <a:pt x="2940" y="3382"/>
                </a:lnTo>
                <a:lnTo>
                  <a:pt x="2940" y="3381"/>
                </a:lnTo>
                <a:lnTo>
                  <a:pt x="2940" y="3379"/>
                </a:lnTo>
                <a:lnTo>
                  <a:pt x="2940" y="3377"/>
                </a:lnTo>
                <a:lnTo>
                  <a:pt x="2942" y="3375"/>
                </a:lnTo>
                <a:lnTo>
                  <a:pt x="2942" y="3373"/>
                </a:lnTo>
                <a:lnTo>
                  <a:pt x="2942" y="3371"/>
                </a:lnTo>
                <a:lnTo>
                  <a:pt x="2944" y="3369"/>
                </a:lnTo>
                <a:lnTo>
                  <a:pt x="2944" y="3367"/>
                </a:lnTo>
                <a:lnTo>
                  <a:pt x="2946" y="3367"/>
                </a:lnTo>
                <a:lnTo>
                  <a:pt x="2946" y="3365"/>
                </a:lnTo>
                <a:lnTo>
                  <a:pt x="2946" y="3363"/>
                </a:lnTo>
                <a:lnTo>
                  <a:pt x="2948" y="3361"/>
                </a:lnTo>
                <a:lnTo>
                  <a:pt x="2950" y="3359"/>
                </a:lnTo>
                <a:lnTo>
                  <a:pt x="2950" y="3357"/>
                </a:lnTo>
                <a:lnTo>
                  <a:pt x="2952" y="3356"/>
                </a:lnTo>
                <a:lnTo>
                  <a:pt x="2952" y="3354"/>
                </a:lnTo>
                <a:lnTo>
                  <a:pt x="2954" y="3352"/>
                </a:lnTo>
                <a:lnTo>
                  <a:pt x="2954" y="3350"/>
                </a:lnTo>
                <a:lnTo>
                  <a:pt x="2954" y="3348"/>
                </a:lnTo>
                <a:lnTo>
                  <a:pt x="2956" y="3346"/>
                </a:lnTo>
                <a:lnTo>
                  <a:pt x="2956" y="3344"/>
                </a:lnTo>
                <a:lnTo>
                  <a:pt x="2958" y="3344"/>
                </a:lnTo>
                <a:lnTo>
                  <a:pt x="2958" y="3342"/>
                </a:lnTo>
                <a:lnTo>
                  <a:pt x="2959" y="3340"/>
                </a:lnTo>
                <a:lnTo>
                  <a:pt x="2959" y="3338"/>
                </a:lnTo>
                <a:lnTo>
                  <a:pt x="2961" y="3338"/>
                </a:lnTo>
                <a:lnTo>
                  <a:pt x="2961" y="3336"/>
                </a:lnTo>
                <a:lnTo>
                  <a:pt x="2961" y="3334"/>
                </a:lnTo>
                <a:lnTo>
                  <a:pt x="2963" y="3333"/>
                </a:lnTo>
                <a:lnTo>
                  <a:pt x="2961" y="3333"/>
                </a:lnTo>
                <a:lnTo>
                  <a:pt x="2961" y="3331"/>
                </a:lnTo>
                <a:lnTo>
                  <a:pt x="2963" y="3329"/>
                </a:lnTo>
                <a:lnTo>
                  <a:pt x="2963" y="3327"/>
                </a:lnTo>
                <a:lnTo>
                  <a:pt x="2965" y="3327"/>
                </a:lnTo>
                <a:lnTo>
                  <a:pt x="2965" y="3325"/>
                </a:lnTo>
                <a:lnTo>
                  <a:pt x="2967" y="3325"/>
                </a:lnTo>
                <a:lnTo>
                  <a:pt x="2967" y="3323"/>
                </a:lnTo>
                <a:lnTo>
                  <a:pt x="2965" y="3323"/>
                </a:lnTo>
                <a:lnTo>
                  <a:pt x="2965" y="3321"/>
                </a:lnTo>
                <a:lnTo>
                  <a:pt x="2965" y="3319"/>
                </a:lnTo>
                <a:lnTo>
                  <a:pt x="2967" y="3319"/>
                </a:lnTo>
                <a:lnTo>
                  <a:pt x="2967" y="3321"/>
                </a:lnTo>
                <a:lnTo>
                  <a:pt x="2969" y="3321"/>
                </a:lnTo>
                <a:lnTo>
                  <a:pt x="2969" y="3319"/>
                </a:lnTo>
                <a:lnTo>
                  <a:pt x="2971" y="3319"/>
                </a:lnTo>
                <a:lnTo>
                  <a:pt x="2969" y="3319"/>
                </a:lnTo>
                <a:lnTo>
                  <a:pt x="2967" y="3319"/>
                </a:lnTo>
                <a:lnTo>
                  <a:pt x="2967" y="3317"/>
                </a:lnTo>
                <a:lnTo>
                  <a:pt x="2969" y="3317"/>
                </a:lnTo>
                <a:lnTo>
                  <a:pt x="2969" y="3315"/>
                </a:lnTo>
                <a:lnTo>
                  <a:pt x="2969" y="3313"/>
                </a:lnTo>
                <a:lnTo>
                  <a:pt x="2969" y="3311"/>
                </a:lnTo>
                <a:lnTo>
                  <a:pt x="2971" y="3311"/>
                </a:lnTo>
                <a:lnTo>
                  <a:pt x="2971" y="3309"/>
                </a:lnTo>
                <a:lnTo>
                  <a:pt x="2969" y="3309"/>
                </a:lnTo>
                <a:lnTo>
                  <a:pt x="2967" y="3309"/>
                </a:lnTo>
                <a:lnTo>
                  <a:pt x="2969" y="3309"/>
                </a:lnTo>
                <a:lnTo>
                  <a:pt x="2969" y="3308"/>
                </a:lnTo>
                <a:lnTo>
                  <a:pt x="2969" y="3306"/>
                </a:lnTo>
                <a:lnTo>
                  <a:pt x="2971" y="3306"/>
                </a:lnTo>
                <a:lnTo>
                  <a:pt x="2969" y="3308"/>
                </a:lnTo>
                <a:lnTo>
                  <a:pt x="2971" y="3308"/>
                </a:lnTo>
                <a:lnTo>
                  <a:pt x="2973" y="3308"/>
                </a:lnTo>
                <a:lnTo>
                  <a:pt x="2975" y="3308"/>
                </a:lnTo>
                <a:lnTo>
                  <a:pt x="2977" y="3309"/>
                </a:lnTo>
                <a:lnTo>
                  <a:pt x="2977" y="3311"/>
                </a:lnTo>
                <a:lnTo>
                  <a:pt x="2977" y="3313"/>
                </a:lnTo>
                <a:lnTo>
                  <a:pt x="2981" y="3315"/>
                </a:lnTo>
                <a:lnTo>
                  <a:pt x="2979" y="3317"/>
                </a:lnTo>
                <a:lnTo>
                  <a:pt x="2979" y="3319"/>
                </a:lnTo>
                <a:lnTo>
                  <a:pt x="2977" y="3321"/>
                </a:lnTo>
                <a:lnTo>
                  <a:pt x="2977" y="3323"/>
                </a:lnTo>
                <a:lnTo>
                  <a:pt x="2975" y="3325"/>
                </a:lnTo>
                <a:lnTo>
                  <a:pt x="2975" y="3327"/>
                </a:lnTo>
                <a:lnTo>
                  <a:pt x="2973" y="3333"/>
                </a:lnTo>
                <a:lnTo>
                  <a:pt x="2971" y="3333"/>
                </a:lnTo>
                <a:lnTo>
                  <a:pt x="2971" y="3334"/>
                </a:lnTo>
                <a:lnTo>
                  <a:pt x="2969" y="3336"/>
                </a:lnTo>
                <a:lnTo>
                  <a:pt x="2969" y="3338"/>
                </a:lnTo>
                <a:lnTo>
                  <a:pt x="2969" y="3340"/>
                </a:lnTo>
                <a:lnTo>
                  <a:pt x="2967" y="3342"/>
                </a:lnTo>
                <a:lnTo>
                  <a:pt x="2967" y="3344"/>
                </a:lnTo>
                <a:lnTo>
                  <a:pt x="2965" y="3344"/>
                </a:lnTo>
                <a:lnTo>
                  <a:pt x="2965" y="3346"/>
                </a:lnTo>
                <a:lnTo>
                  <a:pt x="2965" y="3348"/>
                </a:lnTo>
                <a:lnTo>
                  <a:pt x="2963" y="3350"/>
                </a:lnTo>
                <a:lnTo>
                  <a:pt x="2963" y="3352"/>
                </a:lnTo>
                <a:lnTo>
                  <a:pt x="2961" y="3354"/>
                </a:lnTo>
                <a:lnTo>
                  <a:pt x="2961" y="3356"/>
                </a:lnTo>
                <a:lnTo>
                  <a:pt x="2959" y="3357"/>
                </a:lnTo>
                <a:lnTo>
                  <a:pt x="2958" y="3365"/>
                </a:lnTo>
                <a:lnTo>
                  <a:pt x="2954" y="3373"/>
                </a:lnTo>
                <a:lnTo>
                  <a:pt x="2954" y="3375"/>
                </a:lnTo>
                <a:lnTo>
                  <a:pt x="2952" y="3379"/>
                </a:lnTo>
                <a:lnTo>
                  <a:pt x="2948" y="3388"/>
                </a:lnTo>
                <a:lnTo>
                  <a:pt x="2948" y="3390"/>
                </a:lnTo>
                <a:lnTo>
                  <a:pt x="2946" y="3394"/>
                </a:lnTo>
                <a:lnTo>
                  <a:pt x="2944" y="3400"/>
                </a:lnTo>
                <a:lnTo>
                  <a:pt x="2944" y="3402"/>
                </a:lnTo>
                <a:lnTo>
                  <a:pt x="2940" y="3409"/>
                </a:lnTo>
                <a:lnTo>
                  <a:pt x="2940" y="3413"/>
                </a:lnTo>
                <a:lnTo>
                  <a:pt x="2938" y="3417"/>
                </a:lnTo>
                <a:lnTo>
                  <a:pt x="2938" y="3423"/>
                </a:lnTo>
                <a:lnTo>
                  <a:pt x="2936" y="3425"/>
                </a:lnTo>
                <a:lnTo>
                  <a:pt x="2936" y="3427"/>
                </a:lnTo>
                <a:lnTo>
                  <a:pt x="2934" y="3430"/>
                </a:lnTo>
                <a:lnTo>
                  <a:pt x="2934" y="3434"/>
                </a:lnTo>
                <a:lnTo>
                  <a:pt x="2934" y="3438"/>
                </a:lnTo>
                <a:lnTo>
                  <a:pt x="2933" y="3444"/>
                </a:lnTo>
                <a:lnTo>
                  <a:pt x="2931" y="3450"/>
                </a:lnTo>
                <a:lnTo>
                  <a:pt x="2931" y="3452"/>
                </a:lnTo>
                <a:lnTo>
                  <a:pt x="2929" y="3457"/>
                </a:lnTo>
                <a:lnTo>
                  <a:pt x="2929" y="3461"/>
                </a:lnTo>
                <a:lnTo>
                  <a:pt x="2929" y="3463"/>
                </a:lnTo>
                <a:lnTo>
                  <a:pt x="2929" y="3469"/>
                </a:lnTo>
                <a:lnTo>
                  <a:pt x="2927" y="3477"/>
                </a:lnTo>
                <a:lnTo>
                  <a:pt x="2927" y="3480"/>
                </a:lnTo>
                <a:lnTo>
                  <a:pt x="2927" y="3484"/>
                </a:lnTo>
                <a:lnTo>
                  <a:pt x="2927" y="3488"/>
                </a:lnTo>
                <a:lnTo>
                  <a:pt x="2925" y="3490"/>
                </a:lnTo>
                <a:lnTo>
                  <a:pt x="2925" y="3492"/>
                </a:lnTo>
                <a:lnTo>
                  <a:pt x="2925" y="3496"/>
                </a:lnTo>
                <a:lnTo>
                  <a:pt x="2925" y="3500"/>
                </a:lnTo>
                <a:lnTo>
                  <a:pt x="2925" y="3501"/>
                </a:lnTo>
                <a:lnTo>
                  <a:pt x="2925" y="3507"/>
                </a:lnTo>
                <a:lnTo>
                  <a:pt x="2925" y="3515"/>
                </a:lnTo>
                <a:lnTo>
                  <a:pt x="2925" y="3521"/>
                </a:lnTo>
                <a:lnTo>
                  <a:pt x="2925" y="3532"/>
                </a:lnTo>
                <a:lnTo>
                  <a:pt x="2925" y="3534"/>
                </a:lnTo>
                <a:lnTo>
                  <a:pt x="2925" y="3538"/>
                </a:lnTo>
                <a:lnTo>
                  <a:pt x="2925" y="3542"/>
                </a:lnTo>
                <a:lnTo>
                  <a:pt x="2925" y="3544"/>
                </a:lnTo>
                <a:lnTo>
                  <a:pt x="2925" y="3546"/>
                </a:lnTo>
                <a:lnTo>
                  <a:pt x="2925" y="3548"/>
                </a:lnTo>
                <a:lnTo>
                  <a:pt x="2925" y="3549"/>
                </a:lnTo>
                <a:lnTo>
                  <a:pt x="2927" y="3551"/>
                </a:lnTo>
                <a:lnTo>
                  <a:pt x="2925" y="3551"/>
                </a:lnTo>
                <a:lnTo>
                  <a:pt x="2927" y="3553"/>
                </a:lnTo>
                <a:lnTo>
                  <a:pt x="2927" y="3555"/>
                </a:lnTo>
                <a:lnTo>
                  <a:pt x="2927" y="3557"/>
                </a:lnTo>
                <a:lnTo>
                  <a:pt x="2927" y="3559"/>
                </a:lnTo>
                <a:lnTo>
                  <a:pt x="2927" y="3561"/>
                </a:lnTo>
                <a:lnTo>
                  <a:pt x="2927" y="3565"/>
                </a:lnTo>
                <a:lnTo>
                  <a:pt x="2927" y="3567"/>
                </a:lnTo>
                <a:lnTo>
                  <a:pt x="2927" y="3569"/>
                </a:lnTo>
                <a:close/>
                <a:moveTo>
                  <a:pt x="2979" y="3306"/>
                </a:moveTo>
                <a:lnTo>
                  <a:pt x="2977" y="3306"/>
                </a:lnTo>
                <a:lnTo>
                  <a:pt x="2977" y="3304"/>
                </a:lnTo>
                <a:lnTo>
                  <a:pt x="2979" y="3304"/>
                </a:lnTo>
                <a:lnTo>
                  <a:pt x="2979" y="3306"/>
                </a:lnTo>
                <a:close/>
                <a:moveTo>
                  <a:pt x="2973" y="3300"/>
                </a:moveTo>
                <a:lnTo>
                  <a:pt x="2971" y="3300"/>
                </a:lnTo>
                <a:lnTo>
                  <a:pt x="2971" y="3298"/>
                </a:lnTo>
                <a:lnTo>
                  <a:pt x="2973" y="3298"/>
                </a:lnTo>
                <a:lnTo>
                  <a:pt x="2973" y="3300"/>
                </a:lnTo>
                <a:close/>
                <a:moveTo>
                  <a:pt x="2967" y="3292"/>
                </a:moveTo>
                <a:lnTo>
                  <a:pt x="2967" y="3294"/>
                </a:lnTo>
                <a:lnTo>
                  <a:pt x="2967" y="3292"/>
                </a:lnTo>
                <a:lnTo>
                  <a:pt x="2967" y="3290"/>
                </a:lnTo>
                <a:lnTo>
                  <a:pt x="2969" y="3290"/>
                </a:lnTo>
                <a:lnTo>
                  <a:pt x="2969" y="3292"/>
                </a:lnTo>
                <a:lnTo>
                  <a:pt x="2967" y="3292"/>
                </a:lnTo>
                <a:close/>
                <a:moveTo>
                  <a:pt x="2973" y="3294"/>
                </a:moveTo>
                <a:lnTo>
                  <a:pt x="2973" y="3296"/>
                </a:lnTo>
                <a:lnTo>
                  <a:pt x="2973" y="3292"/>
                </a:lnTo>
                <a:lnTo>
                  <a:pt x="2973" y="3290"/>
                </a:lnTo>
                <a:lnTo>
                  <a:pt x="2975" y="3288"/>
                </a:lnTo>
                <a:lnTo>
                  <a:pt x="2975" y="3290"/>
                </a:lnTo>
                <a:lnTo>
                  <a:pt x="2973" y="3294"/>
                </a:lnTo>
                <a:close/>
                <a:moveTo>
                  <a:pt x="2940" y="3277"/>
                </a:moveTo>
                <a:lnTo>
                  <a:pt x="2942" y="3277"/>
                </a:lnTo>
                <a:lnTo>
                  <a:pt x="2942" y="3279"/>
                </a:lnTo>
                <a:lnTo>
                  <a:pt x="2944" y="3279"/>
                </a:lnTo>
                <a:lnTo>
                  <a:pt x="2944" y="3281"/>
                </a:lnTo>
                <a:lnTo>
                  <a:pt x="2942" y="3281"/>
                </a:lnTo>
                <a:lnTo>
                  <a:pt x="2940" y="3281"/>
                </a:lnTo>
                <a:lnTo>
                  <a:pt x="2940" y="3279"/>
                </a:lnTo>
                <a:lnTo>
                  <a:pt x="2940" y="3277"/>
                </a:lnTo>
                <a:close/>
                <a:moveTo>
                  <a:pt x="2992" y="3275"/>
                </a:moveTo>
                <a:lnTo>
                  <a:pt x="2990" y="3275"/>
                </a:lnTo>
                <a:lnTo>
                  <a:pt x="2992" y="3273"/>
                </a:lnTo>
                <a:lnTo>
                  <a:pt x="2992" y="3271"/>
                </a:lnTo>
                <a:lnTo>
                  <a:pt x="2994" y="3271"/>
                </a:lnTo>
                <a:lnTo>
                  <a:pt x="2994" y="3273"/>
                </a:lnTo>
                <a:lnTo>
                  <a:pt x="2992" y="3273"/>
                </a:lnTo>
                <a:lnTo>
                  <a:pt x="2992" y="3275"/>
                </a:lnTo>
                <a:close/>
                <a:moveTo>
                  <a:pt x="2996" y="3265"/>
                </a:moveTo>
                <a:lnTo>
                  <a:pt x="2998" y="3265"/>
                </a:lnTo>
                <a:lnTo>
                  <a:pt x="2998" y="3267"/>
                </a:lnTo>
                <a:lnTo>
                  <a:pt x="2998" y="3265"/>
                </a:lnTo>
                <a:lnTo>
                  <a:pt x="2996" y="3265"/>
                </a:lnTo>
                <a:close/>
                <a:moveTo>
                  <a:pt x="2998" y="3263"/>
                </a:moveTo>
                <a:lnTo>
                  <a:pt x="2998" y="3262"/>
                </a:lnTo>
                <a:lnTo>
                  <a:pt x="2998" y="3263"/>
                </a:lnTo>
                <a:close/>
                <a:moveTo>
                  <a:pt x="2990" y="3263"/>
                </a:moveTo>
                <a:lnTo>
                  <a:pt x="2990" y="3265"/>
                </a:lnTo>
                <a:lnTo>
                  <a:pt x="2988" y="3263"/>
                </a:lnTo>
                <a:lnTo>
                  <a:pt x="2990" y="3263"/>
                </a:lnTo>
                <a:lnTo>
                  <a:pt x="2988" y="3263"/>
                </a:lnTo>
                <a:lnTo>
                  <a:pt x="2990" y="3262"/>
                </a:lnTo>
                <a:lnTo>
                  <a:pt x="2992" y="3260"/>
                </a:lnTo>
                <a:lnTo>
                  <a:pt x="2992" y="3262"/>
                </a:lnTo>
                <a:lnTo>
                  <a:pt x="2992" y="3263"/>
                </a:lnTo>
                <a:lnTo>
                  <a:pt x="2990" y="3263"/>
                </a:lnTo>
                <a:close/>
                <a:moveTo>
                  <a:pt x="3009" y="3248"/>
                </a:moveTo>
                <a:lnTo>
                  <a:pt x="3007" y="3248"/>
                </a:lnTo>
                <a:lnTo>
                  <a:pt x="3009" y="3246"/>
                </a:lnTo>
                <a:lnTo>
                  <a:pt x="3009" y="3248"/>
                </a:lnTo>
                <a:close/>
                <a:moveTo>
                  <a:pt x="2977" y="3244"/>
                </a:moveTo>
                <a:lnTo>
                  <a:pt x="2975" y="3244"/>
                </a:lnTo>
                <a:lnTo>
                  <a:pt x="2977" y="3242"/>
                </a:lnTo>
                <a:lnTo>
                  <a:pt x="2977" y="3244"/>
                </a:lnTo>
                <a:close/>
                <a:moveTo>
                  <a:pt x="2988" y="3240"/>
                </a:moveTo>
                <a:lnTo>
                  <a:pt x="2988" y="3242"/>
                </a:lnTo>
                <a:lnTo>
                  <a:pt x="2986" y="3242"/>
                </a:lnTo>
                <a:lnTo>
                  <a:pt x="2986" y="3244"/>
                </a:lnTo>
                <a:lnTo>
                  <a:pt x="2984" y="3244"/>
                </a:lnTo>
                <a:lnTo>
                  <a:pt x="2982" y="3244"/>
                </a:lnTo>
                <a:lnTo>
                  <a:pt x="2982" y="3242"/>
                </a:lnTo>
                <a:lnTo>
                  <a:pt x="2981" y="3242"/>
                </a:lnTo>
                <a:lnTo>
                  <a:pt x="2982" y="3242"/>
                </a:lnTo>
                <a:lnTo>
                  <a:pt x="2984" y="3242"/>
                </a:lnTo>
                <a:lnTo>
                  <a:pt x="2986" y="3242"/>
                </a:lnTo>
                <a:lnTo>
                  <a:pt x="2988" y="3240"/>
                </a:lnTo>
                <a:close/>
                <a:moveTo>
                  <a:pt x="2996" y="3240"/>
                </a:moveTo>
                <a:lnTo>
                  <a:pt x="2996" y="3242"/>
                </a:lnTo>
                <a:lnTo>
                  <a:pt x="2994" y="3242"/>
                </a:lnTo>
                <a:lnTo>
                  <a:pt x="2992" y="3240"/>
                </a:lnTo>
                <a:lnTo>
                  <a:pt x="2994" y="3240"/>
                </a:lnTo>
                <a:lnTo>
                  <a:pt x="2996" y="3240"/>
                </a:lnTo>
                <a:close/>
                <a:moveTo>
                  <a:pt x="2996" y="3240"/>
                </a:moveTo>
                <a:lnTo>
                  <a:pt x="2998" y="3240"/>
                </a:lnTo>
                <a:lnTo>
                  <a:pt x="3000" y="3240"/>
                </a:lnTo>
                <a:lnTo>
                  <a:pt x="3000" y="3242"/>
                </a:lnTo>
                <a:lnTo>
                  <a:pt x="2998" y="3242"/>
                </a:lnTo>
                <a:lnTo>
                  <a:pt x="2996" y="3242"/>
                </a:lnTo>
                <a:lnTo>
                  <a:pt x="2996" y="3240"/>
                </a:lnTo>
                <a:close/>
                <a:moveTo>
                  <a:pt x="2992" y="3275"/>
                </a:moveTo>
                <a:lnTo>
                  <a:pt x="2994" y="3275"/>
                </a:lnTo>
                <a:lnTo>
                  <a:pt x="2994" y="3273"/>
                </a:lnTo>
                <a:lnTo>
                  <a:pt x="2996" y="3275"/>
                </a:lnTo>
                <a:lnTo>
                  <a:pt x="2996" y="3273"/>
                </a:lnTo>
                <a:lnTo>
                  <a:pt x="2998" y="3273"/>
                </a:lnTo>
                <a:lnTo>
                  <a:pt x="2998" y="3271"/>
                </a:lnTo>
                <a:lnTo>
                  <a:pt x="2998" y="3269"/>
                </a:lnTo>
                <a:lnTo>
                  <a:pt x="2998" y="3267"/>
                </a:lnTo>
                <a:lnTo>
                  <a:pt x="3000" y="3267"/>
                </a:lnTo>
                <a:lnTo>
                  <a:pt x="3002" y="3267"/>
                </a:lnTo>
                <a:lnTo>
                  <a:pt x="3004" y="3265"/>
                </a:lnTo>
                <a:lnTo>
                  <a:pt x="3004" y="3263"/>
                </a:lnTo>
                <a:lnTo>
                  <a:pt x="3004" y="3262"/>
                </a:lnTo>
                <a:lnTo>
                  <a:pt x="3006" y="3262"/>
                </a:lnTo>
                <a:lnTo>
                  <a:pt x="3006" y="3260"/>
                </a:lnTo>
                <a:lnTo>
                  <a:pt x="3007" y="3260"/>
                </a:lnTo>
                <a:lnTo>
                  <a:pt x="3006" y="3258"/>
                </a:lnTo>
                <a:lnTo>
                  <a:pt x="3007" y="3258"/>
                </a:lnTo>
                <a:lnTo>
                  <a:pt x="3009" y="3256"/>
                </a:lnTo>
                <a:lnTo>
                  <a:pt x="3011" y="3254"/>
                </a:lnTo>
                <a:lnTo>
                  <a:pt x="3009" y="3254"/>
                </a:lnTo>
                <a:lnTo>
                  <a:pt x="3011" y="3252"/>
                </a:lnTo>
                <a:lnTo>
                  <a:pt x="3011" y="3250"/>
                </a:lnTo>
                <a:lnTo>
                  <a:pt x="3013" y="3250"/>
                </a:lnTo>
                <a:lnTo>
                  <a:pt x="3011" y="3248"/>
                </a:lnTo>
                <a:lnTo>
                  <a:pt x="3013" y="3248"/>
                </a:lnTo>
                <a:lnTo>
                  <a:pt x="3011" y="3248"/>
                </a:lnTo>
                <a:lnTo>
                  <a:pt x="3011" y="3246"/>
                </a:lnTo>
                <a:lnTo>
                  <a:pt x="3013" y="3246"/>
                </a:lnTo>
                <a:lnTo>
                  <a:pt x="3013" y="3244"/>
                </a:lnTo>
                <a:lnTo>
                  <a:pt x="3015" y="3244"/>
                </a:lnTo>
                <a:lnTo>
                  <a:pt x="3017" y="3244"/>
                </a:lnTo>
                <a:lnTo>
                  <a:pt x="3019" y="3244"/>
                </a:lnTo>
                <a:lnTo>
                  <a:pt x="3019" y="3242"/>
                </a:lnTo>
                <a:lnTo>
                  <a:pt x="3017" y="3242"/>
                </a:lnTo>
                <a:lnTo>
                  <a:pt x="3019" y="3240"/>
                </a:lnTo>
                <a:lnTo>
                  <a:pt x="3019" y="3238"/>
                </a:lnTo>
                <a:lnTo>
                  <a:pt x="3019" y="3237"/>
                </a:lnTo>
                <a:lnTo>
                  <a:pt x="3017" y="3238"/>
                </a:lnTo>
                <a:lnTo>
                  <a:pt x="3015" y="3238"/>
                </a:lnTo>
                <a:lnTo>
                  <a:pt x="3013" y="3238"/>
                </a:lnTo>
                <a:lnTo>
                  <a:pt x="3011" y="3238"/>
                </a:lnTo>
                <a:lnTo>
                  <a:pt x="3009" y="3238"/>
                </a:lnTo>
                <a:lnTo>
                  <a:pt x="3007" y="3240"/>
                </a:lnTo>
                <a:lnTo>
                  <a:pt x="3006" y="3240"/>
                </a:lnTo>
                <a:lnTo>
                  <a:pt x="3004" y="3240"/>
                </a:lnTo>
                <a:lnTo>
                  <a:pt x="3002" y="3240"/>
                </a:lnTo>
                <a:lnTo>
                  <a:pt x="3002" y="3238"/>
                </a:lnTo>
                <a:lnTo>
                  <a:pt x="3004" y="3238"/>
                </a:lnTo>
                <a:lnTo>
                  <a:pt x="3006" y="3237"/>
                </a:lnTo>
                <a:lnTo>
                  <a:pt x="3007" y="3237"/>
                </a:lnTo>
                <a:lnTo>
                  <a:pt x="3009" y="3237"/>
                </a:lnTo>
                <a:lnTo>
                  <a:pt x="3011" y="3237"/>
                </a:lnTo>
                <a:lnTo>
                  <a:pt x="3013" y="3237"/>
                </a:lnTo>
                <a:lnTo>
                  <a:pt x="3015" y="3235"/>
                </a:lnTo>
                <a:lnTo>
                  <a:pt x="3017" y="3237"/>
                </a:lnTo>
                <a:lnTo>
                  <a:pt x="3017" y="3235"/>
                </a:lnTo>
                <a:lnTo>
                  <a:pt x="3019" y="3235"/>
                </a:lnTo>
                <a:lnTo>
                  <a:pt x="3021" y="3235"/>
                </a:lnTo>
                <a:lnTo>
                  <a:pt x="3023" y="3235"/>
                </a:lnTo>
                <a:lnTo>
                  <a:pt x="3023" y="3233"/>
                </a:lnTo>
                <a:lnTo>
                  <a:pt x="3025" y="3233"/>
                </a:lnTo>
                <a:lnTo>
                  <a:pt x="3023" y="3235"/>
                </a:lnTo>
                <a:lnTo>
                  <a:pt x="3025" y="3235"/>
                </a:lnTo>
                <a:lnTo>
                  <a:pt x="3025" y="3233"/>
                </a:lnTo>
                <a:lnTo>
                  <a:pt x="3027" y="3233"/>
                </a:lnTo>
                <a:lnTo>
                  <a:pt x="3027" y="3235"/>
                </a:lnTo>
                <a:lnTo>
                  <a:pt x="3029" y="3235"/>
                </a:lnTo>
                <a:lnTo>
                  <a:pt x="3030" y="3235"/>
                </a:lnTo>
                <a:lnTo>
                  <a:pt x="3029" y="3237"/>
                </a:lnTo>
                <a:lnTo>
                  <a:pt x="3029" y="3238"/>
                </a:lnTo>
                <a:lnTo>
                  <a:pt x="3027" y="3238"/>
                </a:lnTo>
                <a:lnTo>
                  <a:pt x="3025" y="3240"/>
                </a:lnTo>
                <a:lnTo>
                  <a:pt x="3025" y="3242"/>
                </a:lnTo>
                <a:lnTo>
                  <a:pt x="3023" y="3242"/>
                </a:lnTo>
                <a:lnTo>
                  <a:pt x="3023" y="3244"/>
                </a:lnTo>
                <a:lnTo>
                  <a:pt x="3021" y="3244"/>
                </a:lnTo>
                <a:lnTo>
                  <a:pt x="3021" y="3246"/>
                </a:lnTo>
                <a:lnTo>
                  <a:pt x="3019" y="3248"/>
                </a:lnTo>
                <a:lnTo>
                  <a:pt x="3019" y="3250"/>
                </a:lnTo>
                <a:lnTo>
                  <a:pt x="3017" y="3250"/>
                </a:lnTo>
                <a:lnTo>
                  <a:pt x="3017" y="3252"/>
                </a:lnTo>
                <a:lnTo>
                  <a:pt x="3015" y="3252"/>
                </a:lnTo>
                <a:lnTo>
                  <a:pt x="3015" y="3254"/>
                </a:lnTo>
                <a:lnTo>
                  <a:pt x="3013" y="3256"/>
                </a:lnTo>
                <a:lnTo>
                  <a:pt x="3013" y="3258"/>
                </a:lnTo>
                <a:lnTo>
                  <a:pt x="3011" y="3258"/>
                </a:lnTo>
                <a:lnTo>
                  <a:pt x="3011" y="3260"/>
                </a:lnTo>
                <a:lnTo>
                  <a:pt x="3009" y="3262"/>
                </a:lnTo>
                <a:lnTo>
                  <a:pt x="3009" y="3263"/>
                </a:lnTo>
                <a:lnTo>
                  <a:pt x="3007" y="3263"/>
                </a:lnTo>
                <a:lnTo>
                  <a:pt x="3007" y="3265"/>
                </a:lnTo>
                <a:lnTo>
                  <a:pt x="3006" y="3267"/>
                </a:lnTo>
                <a:lnTo>
                  <a:pt x="3006" y="3269"/>
                </a:lnTo>
                <a:lnTo>
                  <a:pt x="3004" y="3271"/>
                </a:lnTo>
                <a:lnTo>
                  <a:pt x="3002" y="3273"/>
                </a:lnTo>
                <a:lnTo>
                  <a:pt x="3000" y="3277"/>
                </a:lnTo>
                <a:lnTo>
                  <a:pt x="3000" y="3279"/>
                </a:lnTo>
                <a:lnTo>
                  <a:pt x="2998" y="3279"/>
                </a:lnTo>
                <a:lnTo>
                  <a:pt x="2996" y="3285"/>
                </a:lnTo>
                <a:lnTo>
                  <a:pt x="2994" y="3288"/>
                </a:lnTo>
                <a:lnTo>
                  <a:pt x="2994" y="3290"/>
                </a:lnTo>
                <a:lnTo>
                  <a:pt x="2992" y="3292"/>
                </a:lnTo>
                <a:lnTo>
                  <a:pt x="2988" y="3298"/>
                </a:lnTo>
                <a:lnTo>
                  <a:pt x="2986" y="3304"/>
                </a:lnTo>
                <a:lnTo>
                  <a:pt x="2984" y="3304"/>
                </a:lnTo>
                <a:lnTo>
                  <a:pt x="2984" y="3308"/>
                </a:lnTo>
                <a:lnTo>
                  <a:pt x="2982" y="3309"/>
                </a:lnTo>
                <a:lnTo>
                  <a:pt x="2982" y="3311"/>
                </a:lnTo>
                <a:lnTo>
                  <a:pt x="2981" y="3311"/>
                </a:lnTo>
                <a:lnTo>
                  <a:pt x="2981" y="3313"/>
                </a:lnTo>
                <a:lnTo>
                  <a:pt x="2979" y="3313"/>
                </a:lnTo>
                <a:lnTo>
                  <a:pt x="2979" y="3311"/>
                </a:lnTo>
                <a:lnTo>
                  <a:pt x="2979" y="3313"/>
                </a:lnTo>
                <a:lnTo>
                  <a:pt x="2977" y="3311"/>
                </a:lnTo>
                <a:lnTo>
                  <a:pt x="2979" y="3309"/>
                </a:lnTo>
                <a:lnTo>
                  <a:pt x="2979" y="3308"/>
                </a:lnTo>
                <a:lnTo>
                  <a:pt x="2981" y="3308"/>
                </a:lnTo>
                <a:lnTo>
                  <a:pt x="2981" y="3306"/>
                </a:lnTo>
                <a:lnTo>
                  <a:pt x="2981" y="3304"/>
                </a:lnTo>
                <a:lnTo>
                  <a:pt x="2982" y="3302"/>
                </a:lnTo>
                <a:lnTo>
                  <a:pt x="2981" y="3302"/>
                </a:lnTo>
                <a:lnTo>
                  <a:pt x="2981" y="3300"/>
                </a:lnTo>
                <a:lnTo>
                  <a:pt x="2982" y="3300"/>
                </a:lnTo>
                <a:lnTo>
                  <a:pt x="2982" y="3298"/>
                </a:lnTo>
                <a:lnTo>
                  <a:pt x="2982" y="3296"/>
                </a:lnTo>
                <a:lnTo>
                  <a:pt x="2982" y="3294"/>
                </a:lnTo>
                <a:lnTo>
                  <a:pt x="2982" y="3292"/>
                </a:lnTo>
                <a:lnTo>
                  <a:pt x="2982" y="3290"/>
                </a:lnTo>
                <a:lnTo>
                  <a:pt x="2984" y="3286"/>
                </a:lnTo>
                <a:lnTo>
                  <a:pt x="2986" y="3285"/>
                </a:lnTo>
                <a:lnTo>
                  <a:pt x="2988" y="3281"/>
                </a:lnTo>
                <a:lnTo>
                  <a:pt x="2988" y="3279"/>
                </a:lnTo>
                <a:lnTo>
                  <a:pt x="2990" y="3279"/>
                </a:lnTo>
                <a:lnTo>
                  <a:pt x="2990" y="3277"/>
                </a:lnTo>
                <a:lnTo>
                  <a:pt x="2992" y="3275"/>
                </a:lnTo>
                <a:close/>
                <a:moveTo>
                  <a:pt x="3015" y="3235"/>
                </a:moveTo>
                <a:lnTo>
                  <a:pt x="3013" y="3235"/>
                </a:lnTo>
                <a:lnTo>
                  <a:pt x="3011" y="3235"/>
                </a:lnTo>
                <a:lnTo>
                  <a:pt x="3013" y="3233"/>
                </a:lnTo>
                <a:lnTo>
                  <a:pt x="3015" y="3233"/>
                </a:lnTo>
                <a:lnTo>
                  <a:pt x="3015" y="3231"/>
                </a:lnTo>
                <a:lnTo>
                  <a:pt x="3017" y="3233"/>
                </a:lnTo>
                <a:lnTo>
                  <a:pt x="3015" y="3233"/>
                </a:lnTo>
                <a:lnTo>
                  <a:pt x="3015" y="3235"/>
                </a:lnTo>
                <a:close/>
                <a:moveTo>
                  <a:pt x="3029" y="3223"/>
                </a:moveTo>
                <a:lnTo>
                  <a:pt x="3027" y="3223"/>
                </a:lnTo>
                <a:lnTo>
                  <a:pt x="3027" y="3225"/>
                </a:lnTo>
                <a:lnTo>
                  <a:pt x="3027" y="3227"/>
                </a:lnTo>
                <a:lnTo>
                  <a:pt x="3025" y="3229"/>
                </a:lnTo>
                <a:lnTo>
                  <a:pt x="3025" y="3231"/>
                </a:lnTo>
                <a:lnTo>
                  <a:pt x="3025" y="3233"/>
                </a:lnTo>
                <a:lnTo>
                  <a:pt x="3023" y="3233"/>
                </a:lnTo>
                <a:lnTo>
                  <a:pt x="3021" y="3233"/>
                </a:lnTo>
                <a:lnTo>
                  <a:pt x="3019" y="3233"/>
                </a:lnTo>
                <a:lnTo>
                  <a:pt x="3019" y="3231"/>
                </a:lnTo>
                <a:lnTo>
                  <a:pt x="3017" y="3229"/>
                </a:lnTo>
                <a:lnTo>
                  <a:pt x="3019" y="3229"/>
                </a:lnTo>
                <a:lnTo>
                  <a:pt x="3019" y="3227"/>
                </a:lnTo>
                <a:lnTo>
                  <a:pt x="3019" y="3225"/>
                </a:lnTo>
                <a:lnTo>
                  <a:pt x="3019" y="3227"/>
                </a:lnTo>
                <a:lnTo>
                  <a:pt x="3021" y="3227"/>
                </a:lnTo>
                <a:lnTo>
                  <a:pt x="3023" y="3229"/>
                </a:lnTo>
                <a:lnTo>
                  <a:pt x="3023" y="3227"/>
                </a:lnTo>
                <a:lnTo>
                  <a:pt x="3025" y="3227"/>
                </a:lnTo>
                <a:lnTo>
                  <a:pt x="3023" y="3225"/>
                </a:lnTo>
                <a:lnTo>
                  <a:pt x="3025" y="3225"/>
                </a:lnTo>
                <a:lnTo>
                  <a:pt x="3025" y="3223"/>
                </a:lnTo>
                <a:lnTo>
                  <a:pt x="3027" y="3223"/>
                </a:lnTo>
                <a:lnTo>
                  <a:pt x="3027" y="3221"/>
                </a:lnTo>
                <a:lnTo>
                  <a:pt x="3027" y="3219"/>
                </a:lnTo>
                <a:lnTo>
                  <a:pt x="3029" y="3219"/>
                </a:lnTo>
                <a:lnTo>
                  <a:pt x="3029" y="3221"/>
                </a:lnTo>
                <a:lnTo>
                  <a:pt x="3029" y="3223"/>
                </a:lnTo>
                <a:close/>
                <a:moveTo>
                  <a:pt x="3017" y="3225"/>
                </a:moveTo>
                <a:lnTo>
                  <a:pt x="3017" y="3223"/>
                </a:lnTo>
                <a:lnTo>
                  <a:pt x="3015" y="3223"/>
                </a:lnTo>
                <a:lnTo>
                  <a:pt x="3013" y="3221"/>
                </a:lnTo>
                <a:lnTo>
                  <a:pt x="3011" y="3219"/>
                </a:lnTo>
                <a:lnTo>
                  <a:pt x="3013" y="3219"/>
                </a:lnTo>
                <a:lnTo>
                  <a:pt x="3015" y="3221"/>
                </a:lnTo>
                <a:lnTo>
                  <a:pt x="3017" y="3223"/>
                </a:lnTo>
                <a:lnTo>
                  <a:pt x="3019" y="3225"/>
                </a:lnTo>
                <a:lnTo>
                  <a:pt x="3017" y="3225"/>
                </a:lnTo>
                <a:close/>
                <a:moveTo>
                  <a:pt x="3007" y="3217"/>
                </a:moveTo>
                <a:lnTo>
                  <a:pt x="3007" y="3215"/>
                </a:lnTo>
                <a:lnTo>
                  <a:pt x="3009" y="3215"/>
                </a:lnTo>
                <a:lnTo>
                  <a:pt x="3007" y="3217"/>
                </a:lnTo>
                <a:close/>
                <a:moveTo>
                  <a:pt x="3011" y="3214"/>
                </a:moveTo>
                <a:lnTo>
                  <a:pt x="3011" y="3212"/>
                </a:lnTo>
                <a:lnTo>
                  <a:pt x="3013" y="3212"/>
                </a:lnTo>
                <a:lnTo>
                  <a:pt x="3011" y="3214"/>
                </a:lnTo>
                <a:close/>
                <a:moveTo>
                  <a:pt x="3027" y="3212"/>
                </a:moveTo>
                <a:lnTo>
                  <a:pt x="3027" y="3214"/>
                </a:lnTo>
                <a:lnTo>
                  <a:pt x="3025" y="3214"/>
                </a:lnTo>
                <a:lnTo>
                  <a:pt x="3027" y="3212"/>
                </a:lnTo>
                <a:close/>
                <a:moveTo>
                  <a:pt x="3030" y="3200"/>
                </a:moveTo>
                <a:lnTo>
                  <a:pt x="3030" y="3202"/>
                </a:lnTo>
                <a:lnTo>
                  <a:pt x="3030" y="3200"/>
                </a:lnTo>
                <a:lnTo>
                  <a:pt x="3032" y="3198"/>
                </a:lnTo>
                <a:lnTo>
                  <a:pt x="3032" y="3200"/>
                </a:lnTo>
                <a:lnTo>
                  <a:pt x="3030" y="3200"/>
                </a:lnTo>
                <a:close/>
                <a:moveTo>
                  <a:pt x="3036" y="3198"/>
                </a:moveTo>
                <a:lnTo>
                  <a:pt x="3034" y="3198"/>
                </a:lnTo>
                <a:lnTo>
                  <a:pt x="3034" y="3196"/>
                </a:lnTo>
                <a:lnTo>
                  <a:pt x="3036" y="3196"/>
                </a:lnTo>
                <a:lnTo>
                  <a:pt x="3038" y="3196"/>
                </a:lnTo>
                <a:lnTo>
                  <a:pt x="3036" y="3198"/>
                </a:lnTo>
                <a:close/>
                <a:moveTo>
                  <a:pt x="3021" y="3200"/>
                </a:moveTo>
                <a:lnTo>
                  <a:pt x="3019" y="3200"/>
                </a:lnTo>
                <a:lnTo>
                  <a:pt x="3019" y="3198"/>
                </a:lnTo>
                <a:lnTo>
                  <a:pt x="3019" y="3196"/>
                </a:lnTo>
                <a:lnTo>
                  <a:pt x="3021" y="3196"/>
                </a:lnTo>
                <a:lnTo>
                  <a:pt x="3021" y="3194"/>
                </a:lnTo>
                <a:lnTo>
                  <a:pt x="3021" y="3196"/>
                </a:lnTo>
                <a:lnTo>
                  <a:pt x="3021" y="3198"/>
                </a:lnTo>
                <a:lnTo>
                  <a:pt x="3021" y="3200"/>
                </a:lnTo>
                <a:close/>
                <a:moveTo>
                  <a:pt x="3023" y="3187"/>
                </a:moveTo>
                <a:lnTo>
                  <a:pt x="3021" y="3187"/>
                </a:lnTo>
                <a:lnTo>
                  <a:pt x="3021" y="3189"/>
                </a:lnTo>
                <a:lnTo>
                  <a:pt x="3019" y="3189"/>
                </a:lnTo>
                <a:lnTo>
                  <a:pt x="3021" y="3187"/>
                </a:lnTo>
                <a:lnTo>
                  <a:pt x="3021" y="3185"/>
                </a:lnTo>
                <a:lnTo>
                  <a:pt x="3023" y="3185"/>
                </a:lnTo>
                <a:lnTo>
                  <a:pt x="3023" y="3187"/>
                </a:lnTo>
                <a:close/>
                <a:moveTo>
                  <a:pt x="3063" y="3167"/>
                </a:moveTo>
                <a:lnTo>
                  <a:pt x="3065" y="3167"/>
                </a:lnTo>
                <a:lnTo>
                  <a:pt x="3065" y="3169"/>
                </a:lnTo>
                <a:lnTo>
                  <a:pt x="3065" y="3167"/>
                </a:lnTo>
                <a:lnTo>
                  <a:pt x="3063" y="3167"/>
                </a:lnTo>
                <a:close/>
                <a:moveTo>
                  <a:pt x="3073" y="3154"/>
                </a:moveTo>
                <a:lnTo>
                  <a:pt x="3071" y="3154"/>
                </a:lnTo>
                <a:lnTo>
                  <a:pt x="3071" y="3152"/>
                </a:lnTo>
                <a:lnTo>
                  <a:pt x="3073" y="3152"/>
                </a:lnTo>
                <a:lnTo>
                  <a:pt x="3073" y="3154"/>
                </a:lnTo>
                <a:close/>
                <a:moveTo>
                  <a:pt x="3077" y="3152"/>
                </a:moveTo>
                <a:lnTo>
                  <a:pt x="3077" y="3154"/>
                </a:lnTo>
                <a:lnTo>
                  <a:pt x="3075" y="3154"/>
                </a:lnTo>
                <a:lnTo>
                  <a:pt x="3073" y="3154"/>
                </a:lnTo>
                <a:lnTo>
                  <a:pt x="3073" y="3152"/>
                </a:lnTo>
                <a:lnTo>
                  <a:pt x="3075" y="3152"/>
                </a:lnTo>
                <a:lnTo>
                  <a:pt x="3077" y="3152"/>
                </a:lnTo>
                <a:close/>
                <a:moveTo>
                  <a:pt x="3084" y="3152"/>
                </a:moveTo>
                <a:lnTo>
                  <a:pt x="3086" y="3154"/>
                </a:lnTo>
                <a:lnTo>
                  <a:pt x="3088" y="3154"/>
                </a:lnTo>
                <a:lnTo>
                  <a:pt x="3090" y="3154"/>
                </a:lnTo>
                <a:lnTo>
                  <a:pt x="3090" y="3156"/>
                </a:lnTo>
                <a:lnTo>
                  <a:pt x="3088" y="3156"/>
                </a:lnTo>
                <a:lnTo>
                  <a:pt x="3088" y="3158"/>
                </a:lnTo>
                <a:lnTo>
                  <a:pt x="3086" y="3158"/>
                </a:lnTo>
                <a:lnTo>
                  <a:pt x="3086" y="3160"/>
                </a:lnTo>
                <a:lnTo>
                  <a:pt x="3084" y="3160"/>
                </a:lnTo>
                <a:lnTo>
                  <a:pt x="3084" y="3162"/>
                </a:lnTo>
                <a:lnTo>
                  <a:pt x="3082" y="3162"/>
                </a:lnTo>
                <a:lnTo>
                  <a:pt x="3082" y="3164"/>
                </a:lnTo>
                <a:lnTo>
                  <a:pt x="3080" y="3164"/>
                </a:lnTo>
                <a:lnTo>
                  <a:pt x="3080" y="3166"/>
                </a:lnTo>
                <a:lnTo>
                  <a:pt x="3078" y="3167"/>
                </a:lnTo>
                <a:lnTo>
                  <a:pt x="3077" y="3169"/>
                </a:lnTo>
                <a:lnTo>
                  <a:pt x="3075" y="3171"/>
                </a:lnTo>
                <a:lnTo>
                  <a:pt x="3073" y="3173"/>
                </a:lnTo>
                <a:lnTo>
                  <a:pt x="3071" y="3173"/>
                </a:lnTo>
                <a:lnTo>
                  <a:pt x="3071" y="3175"/>
                </a:lnTo>
                <a:lnTo>
                  <a:pt x="3069" y="3177"/>
                </a:lnTo>
                <a:lnTo>
                  <a:pt x="3067" y="3179"/>
                </a:lnTo>
                <a:lnTo>
                  <a:pt x="3067" y="3181"/>
                </a:lnTo>
                <a:lnTo>
                  <a:pt x="3065" y="3181"/>
                </a:lnTo>
                <a:lnTo>
                  <a:pt x="3063" y="3183"/>
                </a:lnTo>
                <a:lnTo>
                  <a:pt x="3063" y="3185"/>
                </a:lnTo>
                <a:lnTo>
                  <a:pt x="3061" y="3185"/>
                </a:lnTo>
                <a:lnTo>
                  <a:pt x="3061" y="3187"/>
                </a:lnTo>
                <a:lnTo>
                  <a:pt x="3059" y="3187"/>
                </a:lnTo>
                <a:lnTo>
                  <a:pt x="3059" y="3189"/>
                </a:lnTo>
                <a:lnTo>
                  <a:pt x="3057" y="3190"/>
                </a:lnTo>
                <a:lnTo>
                  <a:pt x="3057" y="3192"/>
                </a:lnTo>
                <a:lnTo>
                  <a:pt x="3055" y="3192"/>
                </a:lnTo>
                <a:lnTo>
                  <a:pt x="3055" y="3194"/>
                </a:lnTo>
                <a:lnTo>
                  <a:pt x="3054" y="3194"/>
                </a:lnTo>
                <a:lnTo>
                  <a:pt x="3054" y="3196"/>
                </a:lnTo>
                <a:lnTo>
                  <a:pt x="3052" y="3196"/>
                </a:lnTo>
                <a:lnTo>
                  <a:pt x="3052" y="3198"/>
                </a:lnTo>
                <a:lnTo>
                  <a:pt x="3050" y="3200"/>
                </a:lnTo>
                <a:lnTo>
                  <a:pt x="3048" y="3202"/>
                </a:lnTo>
                <a:lnTo>
                  <a:pt x="3048" y="3204"/>
                </a:lnTo>
                <a:lnTo>
                  <a:pt x="3046" y="3204"/>
                </a:lnTo>
                <a:lnTo>
                  <a:pt x="3046" y="3206"/>
                </a:lnTo>
                <a:lnTo>
                  <a:pt x="3046" y="3208"/>
                </a:lnTo>
                <a:lnTo>
                  <a:pt x="3044" y="3208"/>
                </a:lnTo>
                <a:lnTo>
                  <a:pt x="3044" y="3210"/>
                </a:lnTo>
                <a:lnTo>
                  <a:pt x="3036" y="3221"/>
                </a:lnTo>
                <a:lnTo>
                  <a:pt x="3030" y="3231"/>
                </a:lnTo>
                <a:lnTo>
                  <a:pt x="3030" y="3233"/>
                </a:lnTo>
                <a:lnTo>
                  <a:pt x="3027" y="3231"/>
                </a:lnTo>
                <a:lnTo>
                  <a:pt x="3029" y="3225"/>
                </a:lnTo>
                <a:lnTo>
                  <a:pt x="3030" y="3221"/>
                </a:lnTo>
                <a:lnTo>
                  <a:pt x="3029" y="3215"/>
                </a:lnTo>
                <a:lnTo>
                  <a:pt x="3030" y="3215"/>
                </a:lnTo>
                <a:lnTo>
                  <a:pt x="3032" y="3215"/>
                </a:lnTo>
                <a:lnTo>
                  <a:pt x="3032" y="3214"/>
                </a:lnTo>
                <a:lnTo>
                  <a:pt x="3032" y="3212"/>
                </a:lnTo>
                <a:lnTo>
                  <a:pt x="3032" y="3210"/>
                </a:lnTo>
                <a:lnTo>
                  <a:pt x="3034" y="3208"/>
                </a:lnTo>
                <a:lnTo>
                  <a:pt x="3036" y="3208"/>
                </a:lnTo>
                <a:lnTo>
                  <a:pt x="3038" y="3208"/>
                </a:lnTo>
                <a:lnTo>
                  <a:pt x="3038" y="3206"/>
                </a:lnTo>
                <a:lnTo>
                  <a:pt x="3040" y="3204"/>
                </a:lnTo>
                <a:lnTo>
                  <a:pt x="3042" y="3202"/>
                </a:lnTo>
                <a:lnTo>
                  <a:pt x="3044" y="3200"/>
                </a:lnTo>
                <a:lnTo>
                  <a:pt x="3044" y="3198"/>
                </a:lnTo>
                <a:lnTo>
                  <a:pt x="3046" y="3198"/>
                </a:lnTo>
                <a:lnTo>
                  <a:pt x="3046" y="3196"/>
                </a:lnTo>
                <a:lnTo>
                  <a:pt x="3046" y="3194"/>
                </a:lnTo>
                <a:lnTo>
                  <a:pt x="3046" y="3196"/>
                </a:lnTo>
                <a:lnTo>
                  <a:pt x="3044" y="3196"/>
                </a:lnTo>
                <a:lnTo>
                  <a:pt x="3042" y="3196"/>
                </a:lnTo>
                <a:lnTo>
                  <a:pt x="3040" y="3196"/>
                </a:lnTo>
                <a:lnTo>
                  <a:pt x="3042" y="3196"/>
                </a:lnTo>
                <a:lnTo>
                  <a:pt x="3044" y="3196"/>
                </a:lnTo>
                <a:lnTo>
                  <a:pt x="3044" y="3194"/>
                </a:lnTo>
                <a:lnTo>
                  <a:pt x="3046" y="3194"/>
                </a:lnTo>
                <a:lnTo>
                  <a:pt x="3046" y="3196"/>
                </a:lnTo>
                <a:lnTo>
                  <a:pt x="3048" y="3194"/>
                </a:lnTo>
                <a:lnTo>
                  <a:pt x="3048" y="3192"/>
                </a:lnTo>
                <a:lnTo>
                  <a:pt x="3050" y="3192"/>
                </a:lnTo>
                <a:lnTo>
                  <a:pt x="3050" y="3190"/>
                </a:lnTo>
                <a:lnTo>
                  <a:pt x="3050" y="3189"/>
                </a:lnTo>
                <a:lnTo>
                  <a:pt x="3052" y="3187"/>
                </a:lnTo>
                <a:lnTo>
                  <a:pt x="3052" y="3185"/>
                </a:lnTo>
                <a:lnTo>
                  <a:pt x="3052" y="3183"/>
                </a:lnTo>
                <a:lnTo>
                  <a:pt x="3054" y="3183"/>
                </a:lnTo>
                <a:lnTo>
                  <a:pt x="3054" y="3181"/>
                </a:lnTo>
                <a:lnTo>
                  <a:pt x="3052" y="3181"/>
                </a:lnTo>
                <a:lnTo>
                  <a:pt x="3050" y="3183"/>
                </a:lnTo>
                <a:lnTo>
                  <a:pt x="3050" y="3181"/>
                </a:lnTo>
                <a:lnTo>
                  <a:pt x="3050" y="3183"/>
                </a:lnTo>
                <a:lnTo>
                  <a:pt x="3050" y="3181"/>
                </a:lnTo>
                <a:lnTo>
                  <a:pt x="3050" y="3179"/>
                </a:lnTo>
                <a:lnTo>
                  <a:pt x="3052" y="3179"/>
                </a:lnTo>
                <a:lnTo>
                  <a:pt x="3052" y="3177"/>
                </a:lnTo>
                <a:lnTo>
                  <a:pt x="3052" y="3175"/>
                </a:lnTo>
                <a:lnTo>
                  <a:pt x="3054" y="3175"/>
                </a:lnTo>
                <a:lnTo>
                  <a:pt x="3054" y="3173"/>
                </a:lnTo>
                <a:lnTo>
                  <a:pt x="3055" y="3173"/>
                </a:lnTo>
                <a:lnTo>
                  <a:pt x="3055" y="3175"/>
                </a:lnTo>
                <a:lnTo>
                  <a:pt x="3057" y="3175"/>
                </a:lnTo>
                <a:lnTo>
                  <a:pt x="3057" y="3173"/>
                </a:lnTo>
                <a:lnTo>
                  <a:pt x="3059" y="3175"/>
                </a:lnTo>
                <a:lnTo>
                  <a:pt x="3061" y="3175"/>
                </a:lnTo>
                <a:lnTo>
                  <a:pt x="3063" y="3175"/>
                </a:lnTo>
                <a:lnTo>
                  <a:pt x="3061" y="3173"/>
                </a:lnTo>
                <a:lnTo>
                  <a:pt x="3061" y="3171"/>
                </a:lnTo>
                <a:lnTo>
                  <a:pt x="3063" y="3171"/>
                </a:lnTo>
                <a:lnTo>
                  <a:pt x="3065" y="3173"/>
                </a:lnTo>
                <a:lnTo>
                  <a:pt x="3065" y="3175"/>
                </a:lnTo>
                <a:lnTo>
                  <a:pt x="3067" y="3175"/>
                </a:lnTo>
                <a:lnTo>
                  <a:pt x="3065" y="3173"/>
                </a:lnTo>
                <a:lnTo>
                  <a:pt x="3067" y="3173"/>
                </a:lnTo>
                <a:lnTo>
                  <a:pt x="3067" y="3171"/>
                </a:lnTo>
                <a:lnTo>
                  <a:pt x="3069" y="3171"/>
                </a:lnTo>
                <a:lnTo>
                  <a:pt x="3069" y="3169"/>
                </a:lnTo>
                <a:lnTo>
                  <a:pt x="3067" y="3169"/>
                </a:lnTo>
                <a:lnTo>
                  <a:pt x="3067" y="3167"/>
                </a:lnTo>
                <a:lnTo>
                  <a:pt x="3067" y="3166"/>
                </a:lnTo>
                <a:lnTo>
                  <a:pt x="3065" y="3166"/>
                </a:lnTo>
                <a:lnTo>
                  <a:pt x="3067" y="3166"/>
                </a:lnTo>
                <a:lnTo>
                  <a:pt x="3069" y="3166"/>
                </a:lnTo>
                <a:lnTo>
                  <a:pt x="3071" y="3166"/>
                </a:lnTo>
                <a:lnTo>
                  <a:pt x="3069" y="3164"/>
                </a:lnTo>
                <a:lnTo>
                  <a:pt x="3071" y="3164"/>
                </a:lnTo>
                <a:lnTo>
                  <a:pt x="3071" y="3166"/>
                </a:lnTo>
                <a:lnTo>
                  <a:pt x="3073" y="3166"/>
                </a:lnTo>
                <a:lnTo>
                  <a:pt x="3075" y="3166"/>
                </a:lnTo>
                <a:lnTo>
                  <a:pt x="3075" y="3164"/>
                </a:lnTo>
                <a:lnTo>
                  <a:pt x="3073" y="3162"/>
                </a:lnTo>
                <a:lnTo>
                  <a:pt x="3073" y="3160"/>
                </a:lnTo>
                <a:lnTo>
                  <a:pt x="3075" y="3158"/>
                </a:lnTo>
                <a:lnTo>
                  <a:pt x="3077" y="3158"/>
                </a:lnTo>
                <a:lnTo>
                  <a:pt x="3075" y="3158"/>
                </a:lnTo>
                <a:lnTo>
                  <a:pt x="3073" y="3158"/>
                </a:lnTo>
                <a:lnTo>
                  <a:pt x="3075" y="3156"/>
                </a:lnTo>
                <a:lnTo>
                  <a:pt x="3077" y="3156"/>
                </a:lnTo>
                <a:lnTo>
                  <a:pt x="3078" y="3154"/>
                </a:lnTo>
                <a:lnTo>
                  <a:pt x="3077" y="3154"/>
                </a:lnTo>
                <a:lnTo>
                  <a:pt x="3078" y="3154"/>
                </a:lnTo>
                <a:lnTo>
                  <a:pt x="3078" y="3152"/>
                </a:lnTo>
                <a:lnTo>
                  <a:pt x="3080" y="3152"/>
                </a:lnTo>
                <a:lnTo>
                  <a:pt x="3082" y="3150"/>
                </a:lnTo>
                <a:lnTo>
                  <a:pt x="3084" y="3150"/>
                </a:lnTo>
                <a:lnTo>
                  <a:pt x="3084" y="3152"/>
                </a:lnTo>
                <a:close/>
                <a:moveTo>
                  <a:pt x="3078" y="3148"/>
                </a:moveTo>
                <a:lnTo>
                  <a:pt x="3080" y="3150"/>
                </a:lnTo>
                <a:lnTo>
                  <a:pt x="3078" y="3150"/>
                </a:lnTo>
                <a:lnTo>
                  <a:pt x="3077" y="3150"/>
                </a:lnTo>
                <a:lnTo>
                  <a:pt x="3075" y="3150"/>
                </a:lnTo>
                <a:lnTo>
                  <a:pt x="3075" y="3148"/>
                </a:lnTo>
                <a:lnTo>
                  <a:pt x="3077" y="3148"/>
                </a:lnTo>
                <a:lnTo>
                  <a:pt x="3077" y="3150"/>
                </a:lnTo>
                <a:lnTo>
                  <a:pt x="3078" y="3148"/>
                </a:lnTo>
                <a:close/>
                <a:moveTo>
                  <a:pt x="3071" y="3133"/>
                </a:moveTo>
                <a:lnTo>
                  <a:pt x="3069" y="3135"/>
                </a:lnTo>
                <a:lnTo>
                  <a:pt x="3069" y="3133"/>
                </a:lnTo>
                <a:lnTo>
                  <a:pt x="3071" y="3133"/>
                </a:lnTo>
                <a:close/>
                <a:moveTo>
                  <a:pt x="3071" y="3131"/>
                </a:moveTo>
                <a:lnTo>
                  <a:pt x="3073" y="3129"/>
                </a:lnTo>
                <a:lnTo>
                  <a:pt x="3077" y="3125"/>
                </a:lnTo>
                <a:lnTo>
                  <a:pt x="3075" y="3127"/>
                </a:lnTo>
                <a:lnTo>
                  <a:pt x="3075" y="3129"/>
                </a:lnTo>
                <a:lnTo>
                  <a:pt x="3073" y="3131"/>
                </a:lnTo>
                <a:lnTo>
                  <a:pt x="3071" y="3131"/>
                </a:lnTo>
                <a:close/>
                <a:moveTo>
                  <a:pt x="3080" y="3123"/>
                </a:moveTo>
                <a:lnTo>
                  <a:pt x="3078" y="3123"/>
                </a:lnTo>
                <a:lnTo>
                  <a:pt x="3078" y="3121"/>
                </a:lnTo>
                <a:lnTo>
                  <a:pt x="3080" y="3121"/>
                </a:lnTo>
                <a:lnTo>
                  <a:pt x="3080" y="3123"/>
                </a:lnTo>
                <a:close/>
                <a:moveTo>
                  <a:pt x="3084" y="3118"/>
                </a:moveTo>
                <a:lnTo>
                  <a:pt x="3082" y="3118"/>
                </a:lnTo>
                <a:lnTo>
                  <a:pt x="3082" y="3116"/>
                </a:lnTo>
                <a:lnTo>
                  <a:pt x="3084" y="3116"/>
                </a:lnTo>
                <a:lnTo>
                  <a:pt x="3086" y="3116"/>
                </a:lnTo>
                <a:lnTo>
                  <a:pt x="3088" y="3114"/>
                </a:lnTo>
                <a:lnTo>
                  <a:pt x="3088" y="3116"/>
                </a:lnTo>
                <a:lnTo>
                  <a:pt x="3086" y="3116"/>
                </a:lnTo>
                <a:lnTo>
                  <a:pt x="3084" y="3118"/>
                </a:lnTo>
                <a:close/>
                <a:moveTo>
                  <a:pt x="3092" y="3114"/>
                </a:moveTo>
                <a:lnTo>
                  <a:pt x="3094" y="3114"/>
                </a:lnTo>
                <a:lnTo>
                  <a:pt x="3092" y="3114"/>
                </a:lnTo>
                <a:lnTo>
                  <a:pt x="3090" y="3114"/>
                </a:lnTo>
                <a:lnTo>
                  <a:pt x="3092" y="3114"/>
                </a:lnTo>
                <a:close/>
                <a:moveTo>
                  <a:pt x="3092" y="3114"/>
                </a:moveTo>
                <a:lnTo>
                  <a:pt x="3092" y="3112"/>
                </a:lnTo>
                <a:lnTo>
                  <a:pt x="3090" y="3114"/>
                </a:lnTo>
                <a:lnTo>
                  <a:pt x="3090" y="3112"/>
                </a:lnTo>
                <a:lnTo>
                  <a:pt x="3092" y="3110"/>
                </a:lnTo>
                <a:lnTo>
                  <a:pt x="3094" y="3110"/>
                </a:lnTo>
                <a:lnTo>
                  <a:pt x="3094" y="3112"/>
                </a:lnTo>
                <a:lnTo>
                  <a:pt x="3092" y="3114"/>
                </a:lnTo>
                <a:close/>
                <a:moveTo>
                  <a:pt x="3140" y="3100"/>
                </a:moveTo>
                <a:lnTo>
                  <a:pt x="3138" y="3100"/>
                </a:lnTo>
                <a:lnTo>
                  <a:pt x="3138" y="3098"/>
                </a:lnTo>
                <a:lnTo>
                  <a:pt x="3140" y="3098"/>
                </a:lnTo>
                <a:lnTo>
                  <a:pt x="3140" y="3100"/>
                </a:lnTo>
                <a:close/>
                <a:moveTo>
                  <a:pt x="3107" y="3096"/>
                </a:moveTo>
                <a:lnTo>
                  <a:pt x="3109" y="3094"/>
                </a:lnTo>
                <a:lnTo>
                  <a:pt x="3111" y="3094"/>
                </a:lnTo>
                <a:lnTo>
                  <a:pt x="3113" y="3093"/>
                </a:lnTo>
                <a:lnTo>
                  <a:pt x="3111" y="3094"/>
                </a:lnTo>
                <a:lnTo>
                  <a:pt x="3109" y="3096"/>
                </a:lnTo>
                <a:lnTo>
                  <a:pt x="3107" y="3096"/>
                </a:lnTo>
                <a:close/>
                <a:moveTo>
                  <a:pt x="3113" y="3089"/>
                </a:moveTo>
                <a:lnTo>
                  <a:pt x="3113" y="3091"/>
                </a:lnTo>
                <a:lnTo>
                  <a:pt x="3111" y="3093"/>
                </a:lnTo>
                <a:lnTo>
                  <a:pt x="3111" y="3091"/>
                </a:lnTo>
                <a:lnTo>
                  <a:pt x="3111" y="3089"/>
                </a:lnTo>
                <a:lnTo>
                  <a:pt x="3113" y="3089"/>
                </a:lnTo>
                <a:close/>
                <a:moveTo>
                  <a:pt x="3167" y="3077"/>
                </a:moveTo>
                <a:lnTo>
                  <a:pt x="3165" y="3079"/>
                </a:lnTo>
                <a:lnTo>
                  <a:pt x="3165" y="3077"/>
                </a:lnTo>
                <a:lnTo>
                  <a:pt x="3167" y="3075"/>
                </a:lnTo>
                <a:lnTo>
                  <a:pt x="3167" y="3077"/>
                </a:lnTo>
                <a:close/>
                <a:moveTo>
                  <a:pt x="3171" y="3075"/>
                </a:moveTo>
                <a:lnTo>
                  <a:pt x="3169" y="3075"/>
                </a:lnTo>
                <a:lnTo>
                  <a:pt x="3167" y="3075"/>
                </a:lnTo>
                <a:lnTo>
                  <a:pt x="3169" y="3075"/>
                </a:lnTo>
                <a:lnTo>
                  <a:pt x="3169" y="3073"/>
                </a:lnTo>
                <a:lnTo>
                  <a:pt x="3171" y="3073"/>
                </a:lnTo>
                <a:lnTo>
                  <a:pt x="3171" y="3075"/>
                </a:lnTo>
                <a:close/>
                <a:moveTo>
                  <a:pt x="3173" y="3071"/>
                </a:moveTo>
                <a:lnTo>
                  <a:pt x="3171" y="3071"/>
                </a:lnTo>
                <a:lnTo>
                  <a:pt x="3173" y="3070"/>
                </a:lnTo>
                <a:lnTo>
                  <a:pt x="3175" y="3070"/>
                </a:lnTo>
                <a:lnTo>
                  <a:pt x="3175" y="3071"/>
                </a:lnTo>
                <a:lnTo>
                  <a:pt x="3173" y="3071"/>
                </a:lnTo>
                <a:close/>
                <a:moveTo>
                  <a:pt x="3165" y="3066"/>
                </a:moveTo>
                <a:lnTo>
                  <a:pt x="3165" y="3068"/>
                </a:lnTo>
                <a:lnTo>
                  <a:pt x="3163" y="3066"/>
                </a:lnTo>
                <a:lnTo>
                  <a:pt x="3163" y="3064"/>
                </a:lnTo>
                <a:lnTo>
                  <a:pt x="3165" y="3066"/>
                </a:lnTo>
                <a:close/>
                <a:moveTo>
                  <a:pt x="3161" y="3062"/>
                </a:moveTo>
                <a:lnTo>
                  <a:pt x="3159" y="3064"/>
                </a:lnTo>
                <a:lnTo>
                  <a:pt x="3159" y="3062"/>
                </a:lnTo>
                <a:lnTo>
                  <a:pt x="3157" y="3062"/>
                </a:lnTo>
                <a:lnTo>
                  <a:pt x="3155" y="3062"/>
                </a:lnTo>
                <a:lnTo>
                  <a:pt x="3157" y="3060"/>
                </a:lnTo>
                <a:lnTo>
                  <a:pt x="3159" y="3060"/>
                </a:lnTo>
                <a:lnTo>
                  <a:pt x="3159" y="3062"/>
                </a:lnTo>
                <a:lnTo>
                  <a:pt x="3161" y="3062"/>
                </a:lnTo>
                <a:close/>
                <a:moveTo>
                  <a:pt x="3221" y="3041"/>
                </a:moveTo>
                <a:lnTo>
                  <a:pt x="3219" y="3041"/>
                </a:lnTo>
                <a:lnTo>
                  <a:pt x="3217" y="3041"/>
                </a:lnTo>
                <a:lnTo>
                  <a:pt x="3217" y="3043"/>
                </a:lnTo>
                <a:lnTo>
                  <a:pt x="3215" y="3043"/>
                </a:lnTo>
                <a:lnTo>
                  <a:pt x="3215" y="3045"/>
                </a:lnTo>
                <a:lnTo>
                  <a:pt x="3213" y="3045"/>
                </a:lnTo>
                <a:lnTo>
                  <a:pt x="3211" y="3045"/>
                </a:lnTo>
                <a:lnTo>
                  <a:pt x="3213" y="3043"/>
                </a:lnTo>
                <a:lnTo>
                  <a:pt x="3215" y="3043"/>
                </a:lnTo>
                <a:lnTo>
                  <a:pt x="3215" y="3041"/>
                </a:lnTo>
                <a:lnTo>
                  <a:pt x="3217" y="3041"/>
                </a:lnTo>
                <a:lnTo>
                  <a:pt x="3219" y="3039"/>
                </a:lnTo>
                <a:lnTo>
                  <a:pt x="3221" y="3039"/>
                </a:lnTo>
                <a:lnTo>
                  <a:pt x="3221" y="3041"/>
                </a:lnTo>
                <a:close/>
                <a:moveTo>
                  <a:pt x="3171" y="3075"/>
                </a:moveTo>
                <a:lnTo>
                  <a:pt x="3173" y="3073"/>
                </a:lnTo>
                <a:lnTo>
                  <a:pt x="3175" y="3073"/>
                </a:lnTo>
                <a:lnTo>
                  <a:pt x="3175" y="3071"/>
                </a:lnTo>
                <a:lnTo>
                  <a:pt x="3176" y="3071"/>
                </a:lnTo>
                <a:lnTo>
                  <a:pt x="3176" y="3070"/>
                </a:lnTo>
                <a:lnTo>
                  <a:pt x="3178" y="3070"/>
                </a:lnTo>
                <a:lnTo>
                  <a:pt x="3178" y="3068"/>
                </a:lnTo>
                <a:lnTo>
                  <a:pt x="3180" y="3068"/>
                </a:lnTo>
                <a:lnTo>
                  <a:pt x="3180" y="3070"/>
                </a:lnTo>
                <a:lnTo>
                  <a:pt x="3182" y="3070"/>
                </a:lnTo>
                <a:lnTo>
                  <a:pt x="3182" y="3068"/>
                </a:lnTo>
                <a:lnTo>
                  <a:pt x="3184" y="3068"/>
                </a:lnTo>
                <a:lnTo>
                  <a:pt x="3186" y="3068"/>
                </a:lnTo>
                <a:lnTo>
                  <a:pt x="3188" y="3068"/>
                </a:lnTo>
                <a:lnTo>
                  <a:pt x="3188" y="3066"/>
                </a:lnTo>
                <a:lnTo>
                  <a:pt x="3188" y="3064"/>
                </a:lnTo>
                <a:lnTo>
                  <a:pt x="3190" y="3064"/>
                </a:lnTo>
                <a:lnTo>
                  <a:pt x="3190" y="3062"/>
                </a:lnTo>
                <a:lnTo>
                  <a:pt x="3192" y="3062"/>
                </a:lnTo>
                <a:lnTo>
                  <a:pt x="3194" y="3060"/>
                </a:lnTo>
                <a:lnTo>
                  <a:pt x="3196" y="3060"/>
                </a:lnTo>
                <a:lnTo>
                  <a:pt x="3198" y="3060"/>
                </a:lnTo>
                <a:lnTo>
                  <a:pt x="3199" y="3060"/>
                </a:lnTo>
                <a:lnTo>
                  <a:pt x="3201" y="3060"/>
                </a:lnTo>
                <a:lnTo>
                  <a:pt x="3203" y="3060"/>
                </a:lnTo>
                <a:lnTo>
                  <a:pt x="3205" y="3060"/>
                </a:lnTo>
                <a:lnTo>
                  <a:pt x="3207" y="3060"/>
                </a:lnTo>
                <a:lnTo>
                  <a:pt x="3207" y="3058"/>
                </a:lnTo>
                <a:lnTo>
                  <a:pt x="3209" y="3058"/>
                </a:lnTo>
                <a:lnTo>
                  <a:pt x="3211" y="3058"/>
                </a:lnTo>
                <a:lnTo>
                  <a:pt x="3213" y="3058"/>
                </a:lnTo>
                <a:lnTo>
                  <a:pt x="3215" y="3056"/>
                </a:lnTo>
                <a:lnTo>
                  <a:pt x="3217" y="3056"/>
                </a:lnTo>
                <a:lnTo>
                  <a:pt x="3219" y="3056"/>
                </a:lnTo>
                <a:lnTo>
                  <a:pt x="3219" y="3054"/>
                </a:lnTo>
                <a:lnTo>
                  <a:pt x="3221" y="3054"/>
                </a:lnTo>
                <a:lnTo>
                  <a:pt x="3223" y="3054"/>
                </a:lnTo>
                <a:lnTo>
                  <a:pt x="3223" y="3052"/>
                </a:lnTo>
                <a:lnTo>
                  <a:pt x="3224" y="3052"/>
                </a:lnTo>
                <a:lnTo>
                  <a:pt x="3221" y="3052"/>
                </a:lnTo>
                <a:lnTo>
                  <a:pt x="3221" y="3048"/>
                </a:lnTo>
                <a:lnTo>
                  <a:pt x="3223" y="3048"/>
                </a:lnTo>
                <a:lnTo>
                  <a:pt x="3224" y="3045"/>
                </a:lnTo>
                <a:lnTo>
                  <a:pt x="3221" y="3045"/>
                </a:lnTo>
                <a:lnTo>
                  <a:pt x="3224" y="3041"/>
                </a:lnTo>
                <a:lnTo>
                  <a:pt x="3224" y="3039"/>
                </a:lnTo>
                <a:lnTo>
                  <a:pt x="3224" y="3037"/>
                </a:lnTo>
                <a:lnTo>
                  <a:pt x="3226" y="3037"/>
                </a:lnTo>
                <a:lnTo>
                  <a:pt x="3226" y="3035"/>
                </a:lnTo>
                <a:lnTo>
                  <a:pt x="3228" y="3033"/>
                </a:lnTo>
                <a:lnTo>
                  <a:pt x="3230" y="3033"/>
                </a:lnTo>
                <a:lnTo>
                  <a:pt x="3232" y="3033"/>
                </a:lnTo>
                <a:lnTo>
                  <a:pt x="3232" y="3039"/>
                </a:lnTo>
                <a:lnTo>
                  <a:pt x="3232" y="3041"/>
                </a:lnTo>
                <a:lnTo>
                  <a:pt x="3232" y="3043"/>
                </a:lnTo>
                <a:lnTo>
                  <a:pt x="3232" y="3045"/>
                </a:lnTo>
                <a:lnTo>
                  <a:pt x="3232" y="3046"/>
                </a:lnTo>
                <a:lnTo>
                  <a:pt x="3234" y="3048"/>
                </a:lnTo>
                <a:lnTo>
                  <a:pt x="3234" y="3045"/>
                </a:lnTo>
                <a:lnTo>
                  <a:pt x="3234" y="3043"/>
                </a:lnTo>
                <a:lnTo>
                  <a:pt x="3234" y="3041"/>
                </a:lnTo>
                <a:lnTo>
                  <a:pt x="3234" y="3037"/>
                </a:lnTo>
                <a:lnTo>
                  <a:pt x="3236" y="3039"/>
                </a:lnTo>
                <a:lnTo>
                  <a:pt x="3238" y="3041"/>
                </a:lnTo>
                <a:lnTo>
                  <a:pt x="3236" y="3045"/>
                </a:lnTo>
                <a:lnTo>
                  <a:pt x="3236" y="3046"/>
                </a:lnTo>
                <a:lnTo>
                  <a:pt x="3234" y="3048"/>
                </a:lnTo>
                <a:lnTo>
                  <a:pt x="3232" y="3050"/>
                </a:lnTo>
                <a:lnTo>
                  <a:pt x="3232" y="3052"/>
                </a:lnTo>
                <a:lnTo>
                  <a:pt x="3230" y="3054"/>
                </a:lnTo>
                <a:lnTo>
                  <a:pt x="3226" y="3058"/>
                </a:lnTo>
                <a:lnTo>
                  <a:pt x="3224" y="3060"/>
                </a:lnTo>
                <a:lnTo>
                  <a:pt x="3221" y="3062"/>
                </a:lnTo>
                <a:lnTo>
                  <a:pt x="3221" y="3064"/>
                </a:lnTo>
                <a:lnTo>
                  <a:pt x="3219" y="3064"/>
                </a:lnTo>
                <a:lnTo>
                  <a:pt x="3217" y="3066"/>
                </a:lnTo>
                <a:lnTo>
                  <a:pt x="3215" y="3066"/>
                </a:lnTo>
                <a:lnTo>
                  <a:pt x="3213" y="3068"/>
                </a:lnTo>
                <a:lnTo>
                  <a:pt x="3211" y="3068"/>
                </a:lnTo>
                <a:lnTo>
                  <a:pt x="3209" y="3068"/>
                </a:lnTo>
                <a:lnTo>
                  <a:pt x="3209" y="3070"/>
                </a:lnTo>
                <a:lnTo>
                  <a:pt x="3207" y="3070"/>
                </a:lnTo>
                <a:lnTo>
                  <a:pt x="3203" y="3071"/>
                </a:lnTo>
                <a:lnTo>
                  <a:pt x="3201" y="3071"/>
                </a:lnTo>
                <a:lnTo>
                  <a:pt x="3199" y="3073"/>
                </a:lnTo>
                <a:lnTo>
                  <a:pt x="3198" y="3073"/>
                </a:lnTo>
                <a:lnTo>
                  <a:pt x="3196" y="3075"/>
                </a:lnTo>
                <a:lnTo>
                  <a:pt x="3194" y="3075"/>
                </a:lnTo>
                <a:lnTo>
                  <a:pt x="3194" y="3077"/>
                </a:lnTo>
                <a:lnTo>
                  <a:pt x="3192" y="3077"/>
                </a:lnTo>
                <a:lnTo>
                  <a:pt x="3190" y="3077"/>
                </a:lnTo>
                <a:lnTo>
                  <a:pt x="3190" y="3079"/>
                </a:lnTo>
                <a:lnTo>
                  <a:pt x="3188" y="3079"/>
                </a:lnTo>
                <a:lnTo>
                  <a:pt x="3186" y="3079"/>
                </a:lnTo>
                <a:lnTo>
                  <a:pt x="3186" y="3081"/>
                </a:lnTo>
                <a:lnTo>
                  <a:pt x="3184" y="3081"/>
                </a:lnTo>
                <a:lnTo>
                  <a:pt x="3182" y="3081"/>
                </a:lnTo>
                <a:lnTo>
                  <a:pt x="3182" y="3083"/>
                </a:lnTo>
                <a:lnTo>
                  <a:pt x="3180" y="3083"/>
                </a:lnTo>
                <a:lnTo>
                  <a:pt x="3178" y="3085"/>
                </a:lnTo>
                <a:lnTo>
                  <a:pt x="3176" y="3085"/>
                </a:lnTo>
                <a:lnTo>
                  <a:pt x="3176" y="3087"/>
                </a:lnTo>
                <a:lnTo>
                  <a:pt x="3175" y="3087"/>
                </a:lnTo>
                <a:lnTo>
                  <a:pt x="3173" y="3089"/>
                </a:lnTo>
                <a:lnTo>
                  <a:pt x="3171" y="3091"/>
                </a:lnTo>
                <a:lnTo>
                  <a:pt x="3169" y="3091"/>
                </a:lnTo>
                <a:lnTo>
                  <a:pt x="3169" y="3093"/>
                </a:lnTo>
                <a:lnTo>
                  <a:pt x="3167" y="3093"/>
                </a:lnTo>
                <a:lnTo>
                  <a:pt x="3165" y="3093"/>
                </a:lnTo>
                <a:lnTo>
                  <a:pt x="3165" y="3094"/>
                </a:lnTo>
                <a:lnTo>
                  <a:pt x="3163" y="3094"/>
                </a:lnTo>
                <a:lnTo>
                  <a:pt x="3161" y="3096"/>
                </a:lnTo>
                <a:lnTo>
                  <a:pt x="3159" y="3096"/>
                </a:lnTo>
                <a:lnTo>
                  <a:pt x="3159" y="3098"/>
                </a:lnTo>
                <a:lnTo>
                  <a:pt x="3157" y="3098"/>
                </a:lnTo>
                <a:lnTo>
                  <a:pt x="3155" y="3100"/>
                </a:lnTo>
                <a:lnTo>
                  <a:pt x="3153" y="3100"/>
                </a:lnTo>
                <a:lnTo>
                  <a:pt x="3153" y="3102"/>
                </a:lnTo>
                <a:lnTo>
                  <a:pt x="3151" y="3102"/>
                </a:lnTo>
                <a:lnTo>
                  <a:pt x="3151" y="3104"/>
                </a:lnTo>
                <a:lnTo>
                  <a:pt x="3148" y="3106"/>
                </a:lnTo>
                <a:lnTo>
                  <a:pt x="3146" y="3108"/>
                </a:lnTo>
                <a:lnTo>
                  <a:pt x="3144" y="3108"/>
                </a:lnTo>
                <a:lnTo>
                  <a:pt x="3144" y="3110"/>
                </a:lnTo>
                <a:lnTo>
                  <a:pt x="3142" y="3110"/>
                </a:lnTo>
                <a:lnTo>
                  <a:pt x="3140" y="3112"/>
                </a:lnTo>
                <a:lnTo>
                  <a:pt x="3138" y="3112"/>
                </a:lnTo>
                <a:lnTo>
                  <a:pt x="3138" y="3114"/>
                </a:lnTo>
                <a:lnTo>
                  <a:pt x="3136" y="3114"/>
                </a:lnTo>
                <a:lnTo>
                  <a:pt x="3136" y="3116"/>
                </a:lnTo>
                <a:lnTo>
                  <a:pt x="3134" y="3116"/>
                </a:lnTo>
                <a:lnTo>
                  <a:pt x="3132" y="3118"/>
                </a:lnTo>
                <a:lnTo>
                  <a:pt x="3130" y="3119"/>
                </a:lnTo>
                <a:lnTo>
                  <a:pt x="3128" y="3121"/>
                </a:lnTo>
                <a:lnTo>
                  <a:pt x="3126" y="3123"/>
                </a:lnTo>
                <a:lnTo>
                  <a:pt x="3125" y="3123"/>
                </a:lnTo>
                <a:lnTo>
                  <a:pt x="3123" y="3125"/>
                </a:lnTo>
                <a:lnTo>
                  <a:pt x="3123" y="3127"/>
                </a:lnTo>
                <a:lnTo>
                  <a:pt x="3121" y="3127"/>
                </a:lnTo>
                <a:lnTo>
                  <a:pt x="3119" y="3129"/>
                </a:lnTo>
                <a:lnTo>
                  <a:pt x="3117" y="3129"/>
                </a:lnTo>
                <a:lnTo>
                  <a:pt x="3117" y="3131"/>
                </a:lnTo>
                <a:lnTo>
                  <a:pt x="3115" y="3131"/>
                </a:lnTo>
                <a:lnTo>
                  <a:pt x="3115" y="3133"/>
                </a:lnTo>
                <a:lnTo>
                  <a:pt x="3113" y="3133"/>
                </a:lnTo>
                <a:lnTo>
                  <a:pt x="3113" y="3135"/>
                </a:lnTo>
                <a:lnTo>
                  <a:pt x="3111" y="3135"/>
                </a:lnTo>
                <a:lnTo>
                  <a:pt x="3111" y="3137"/>
                </a:lnTo>
                <a:lnTo>
                  <a:pt x="3109" y="3137"/>
                </a:lnTo>
                <a:lnTo>
                  <a:pt x="3107" y="3139"/>
                </a:lnTo>
                <a:lnTo>
                  <a:pt x="3107" y="3141"/>
                </a:lnTo>
                <a:lnTo>
                  <a:pt x="3105" y="3141"/>
                </a:lnTo>
                <a:lnTo>
                  <a:pt x="3103" y="3142"/>
                </a:lnTo>
                <a:lnTo>
                  <a:pt x="3102" y="3144"/>
                </a:lnTo>
                <a:lnTo>
                  <a:pt x="3100" y="3146"/>
                </a:lnTo>
                <a:lnTo>
                  <a:pt x="3098" y="3148"/>
                </a:lnTo>
                <a:lnTo>
                  <a:pt x="3096" y="3150"/>
                </a:lnTo>
                <a:lnTo>
                  <a:pt x="3094" y="3152"/>
                </a:lnTo>
                <a:lnTo>
                  <a:pt x="3092" y="3152"/>
                </a:lnTo>
                <a:lnTo>
                  <a:pt x="3092" y="3154"/>
                </a:lnTo>
                <a:lnTo>
                  <a:pt x="3092" y="3152"/>
                </a:lnTo>
                <a:lnTo>
                  <a:pt x="3092" y="3150"/>
                </a:lnTo>
                <a:lnTo>
                  <a:pt x="3094" y="3148"/>
                </a:lnTo>
                <a:lnTo>
                  <a:pt x="3094" y="3146"/>
                </a:lnTo>
                <a:lnTo>
                  <a:pt x="3094" y="3144"/>
                </a:lnTo>
                <a:lnTo>
                  <a:pt x="3094" y="3146"/>
                </a:lnTo>
                <a:lnTo>
                  <a:pt x="3092" y="3148"/>
                </a:lnTo>
                <a:lnTo>
                  <a:pt x="3092" y="3150"/>
                </a:lnTo>
                <a:lnTo>
                  <a:pt x="3092" y="3152"/>
                </a:lnTo>
                <a:lnTo>
                  <a:pt x="3090" y="3152"/>
                </a:lnTo>
                <a:lnTo>
                  <a:pt x="3090" y="3154"/>
                </a:lnTo>
                <a:lnTo>
                  <a:pt x="3088" y="3154"/>
                </a:lnTo>
                <a:lnTo>
                  <a:pt x="3088" y="3152"/>
                </a:lnTo>
                <a:lnTo>
                  <a:pt x="3086" y="3150"/>
                </a:lnTo>
                <a:lnTo>
                  <a:pt x="3088" y="3150"/>
                </a:lnTo>
                <a:lnTo>
                  <a:pt x="3086" y="3150"/>
                </a:lnTo>
                <a:lnTo>
                  <a:pt x="3086" y="3148"/>
                </a:lnTo>
                <a:lnTo>
                  <a:pt x="3084" y="3148"/>
                </a:lnTo>
                <a:lnTo>
                  <a:pt x="3082" y="3148"/>
                </a:lnTo>
                <a:lnTo>
                  <a:pt x="3080" y="3146"/>
                </a:lnTo>
                <a:lnTo>
                  <a:pt x="3082" y="3146"/>
                </a:lnTo>
                <a:lnTo>
                  <a:pt x="3082" y="3144"/>
                </a:lnTo>
                <a:lnTo>
                  <a:pt x="3082" y="3142"/>
                </a:lnTo>
                <a:lnTo>
                  <a:pt x="3080" y="3144"/>
                </a:lnTo>
                <a:lnTo>
                  <a:pt x="3080" y="3142"/>
                </a:lnTo>
                <a:lnTo>
                  <a:pt x="3080" y="3141"/>
                </a:lnTo>
                <a:lnTo>
                  <a:pt x="3078" y="3141"/>
                </a:lnTo>
                <a:lnTo>
                  <a:pt x="3078" y="3139"/>
                </a:lnTo>
                <a:lnTo>
                  <a:pt x="3080" y="3139"/>
                </a:lnTo>
                <a:lnTo>
                  <a:pt x="3080" y="3141"/>
                </a:lnTo>
                <a:lnTo>
                  <a:pt x="3080" y="3139"/>
                </a:lnTo>
                <a:lnTo>
                  <a:pt x="3082" y="3139"/>
                </a:lnTo>
                <a:lnTo>
                  <a:pt x="3082" y="3137"/>
                </a:lnTo>
                <a:lnTo>
                  <a:pt x="3080" y="3137"/>
                </a:lnTo>
                <a:lnTo>
                  <a:pt x="3078" y="3137"/>
                </a:lnTo>
                <a:lnTo>
                  <a:pt x="3078" y="3135"/>
                </a:lnTo>
                <a:lnTo>
                  <a:pt x="3080" y="3135"/>
                </a:lnTo>
                <a:lnTo>
                  <a:pt x="3080" y="3133"/>
                </a:lnTo>
                <a:lnTo>
                  <a:pt x="3082" y="3133"/>
                </a:lnTo>
                <a:lnTo>
                  <a:pt x="3080" y="3131"/>
                </a:lnTo>
                <a:lnTo>
                  <a:pt x="3082" y="3131"/>
                </a:lnTo>
                <a:lnTo>
                  <a:pt x="3082" y="3129"/>
                </a:lnTo>
                <a:lnTo>
                  <a:pt x="3084" y="3129"/>
                </a:lnTo>
                <a:lnTo>
                  <a:pt x="3086" y="3131"/>
                </a:lnTo>
                <a:lnTo>
                  <a:pt x="3088" y="3133"/>
                </a:lnTo>
                <a:lnTo>
                  <a:pt x="3086" y="3133"/>
                </a:lnTo>
                <a:lnTo>
                  <a:pt x="3084" y="3135"/>
                </a:lnTo>
                <a:lnTo>
                  <a:pt x="3084" y="3137"/>
                </a:lnTo>
                <a:lnTo>
                  <a:pt x="3084" y="3135"/>
                </a:lnTo>
                <a:lnTo>
                  <a:pt x="3086" y="3137"/>
                </a:lnTo>
                <a:lnTo>
                  <a:pt x="3084" y="3137"/>
                </a:lnTo>
                <a:lnTo>
                  <a:pt x="3084" y="3139"/>
                </a:lnTo>
                <a:lnTo>
                  <a:pt x="3084" y="3141"/>
                </a:lnTo>
                <a:lnTo>
                  <a:pt x="3084" y="3142"/>
                </a:lnTo>
                <a:lnTo>
                  <a:pt x="3086" y="3142"/>
                </a:lnTo>
                <a:lnTo>
                  <a:pt x="3086" y="3144"/>
                </a:lnTo>
                <a:lnTo>
                  <a:pt x="3086" y="3142"/>
                </a:lnTo>
                <a:lnTo>
                  <a:pt x="3086" y="3141"/>
                </a:lnTo>
                <a:lnTo>
                  <a:pt x="3088" y="3139"/>
                </a:lnTo>
                <a:lnTo>
                  <a:pt x="3088" y="3137"/>
                </a:lnTo>
                <a:lnTo>
                  <a:pt x="3090" y="3135"/>
                </a:lnTo>
                <a:lnTo>
                  <a:pt x="3092" y="3137"/>
                </a:lnTo>
                <a:lnTo>
                  <a:pt x="3094" y="3137"/>
                </a:lnTo>
                <a:lnTo>
                  <a:pt x="3096" y="3137"/>
                </a:lnTo>
                <a:lnTo>
                  <a:pt x="3098" y="3135"/>
                </a:lnTo>
                <a:lnTo>
                  <a:pt x="3098" y="3137"/>
                </a:lnTo>
                <a:lnTo>
                  <a:pt x="3100" y="3137"/>
                </a:lnTo>
                <a:lnTo>
                  <a:pt x="3100" y="3135"/>
                </a:lnTo>
                <a:lnTo>
                  <a:pt x="3102" y="3135"/>
                </a:lnTo>
                <a:lnTo>
                  <a:pt x="3102" y="3133"/>
                </a:lnTo>
                <a:lnTo>
                  <a:pt x="3103" y="3133"/>
                </a:lnTo>
                <a:lnTo>
                  <a:pt x="3103" y="3131"/>
                </a:lnTo>
                <a:lnTo>
                  <a:pt x="3103" y="3129"/>
                </a:lnTo>
                <a:lnTo>
                  <a:pt x="3105" y="3129"/>
                </a:lnTo>
                <a:lnTo>
                  <a:pt x="3105" y="3127"/>
                </a:lnTo>
                <a:lnTo>
                  <a:pt x="3107" y="3127"/>
                </a:lnTo>
                <a:lnTo>
                  <a:pt x="3107" y="3125"/>
                </a:lnTo>
                <a:lnTo>
                  <a:pt x="3105" y="3125"/>
                </a:lnTo>
                <a:lnTo>
                  <a:pt x="3103" y="3125"/>
                </a:lnTo>
                <a:lnTo>
                  <a:pt x="3102" y="3125"/>
                </a:lnTo>
                <a:lnTo>
                  <a:pt x="3102" y="3123"/>
                </a:lnTo>
                <a:lnTo>
                  <a:pt x="3102" y="3121"/>
                </a:lnTo>
                <a:lnTo>
                  <a:pt x="3102" y="3119"/>
                </a:lnTo>
                <a:lnTo>
                  <a:pt x="3102" y="3118"/>
                </a:lnTo>
                <a:lnTo>
                  <a:pt x="3102" y="3116"/>
                </a:lnTo>
                <a:lnTo>
                  <a:pt x="3102" y="3114"/>
                </a:lnTo>
                <a:lnTo>
                  <a:pt x="3103" y="3114"/>
                </a:lnTo>
                <a:lnTo>
                  <a:pt x="3105" y="3114"/>
                </a:lnTo>
                <a:lnTo>
                  <a:pt x="3105" y="3112"/>
                </a:lnTo>
                <a:lnTo>
                  <a:pt x="3107" y="3112"/>
                </a:lnTo>
                <a:lnTo>
                  <a:pt x="3107" y="3110"/>
                </a:lnTo>
                <a:lnTo>
                  <a:pt x="3109" y="3110"/>
                </a:lnTo>
                <a:lnTo>
                  <a:pt x="3111" y="3110"/>
                </a:lnTo>
                <a:lnTo>
                  <a:pt x="3111" y="3108"/>
                </a:lnTo>
                <a:lnTo>
                  <a:pt x="3113" y="3108"/>
                </a:lnTo>
                <a:lnTo>
                  <a:pt x="3115" y="3110"/>
                </a:lnTo>
                <a:lnTo>
                  <a:pt x="3117" y="3110"/>
                </a:lnTo>
                <a:lnTo>
                  <a:pt x="3119" y="3108"/>
                </a:lnTo>
                <a:lnTo>
                  <a:pt x="3121" y="3110"/>
                </a:lnTo>
                <a:lnTo>
                  <a:pt x="3123" y="3110"/>
                </a:lnTo>
                <a:lnTo>
                  <a:pt x="3123" y="3108"/>
                </a:lnTo>
                <a:lnTo>
                  <a:pt x="3125" y="3110"/>
                </a:lnTo>
                <a:lnTo>
                  <a:pt x="3125" y="3108"/>
                </a:lnTo>
                <a:lnTo>
                  <a:pt x="3126" y="3108"/>
                </a:lnTo>
                <a:lnTo>
                  <a:pt x="3128" y="3108"/>
                </a:lnTo>
                <a:lnTo>
                  <a:pt x="3130" y="3108"/>
                </a:lnTo>
                <a:lnTo>
                  <a:pt x="3132" y="3108"/>
                </a:lnTo>
                <a:lnTo>
                  <a:pt x="3134" y="3106"/>
                </a:lnTo>
                <a:lnTo>
                  <a:pt x="3136" y="3106"/>
                </a:lnTo>
                <a:lnTo>
                  <a:pt x="3138" y="3106"/>
                </a:lnTo>
                <a:lnTo>
                  <a:pt x="3140" y="3104"/>
                </a:lnTo>
                <a:lnTo>
                  <a:pt x="3140" y="3102"/>
                </a:lnTo>
                <a:lnTo>
                  <a:pt x="3142" y="3102"/>
                </a:lnTo>
                <a:lnTo>
                  <a:pt x="3142" y="3100"/>
                </a:lnTo>
                <a:lnTo>
                  <a:pt x="3142" y="3098"/>
                </a:lnTo>
                <a:lnTo>
                  <a:pt x="3144" y="3098"/>
                </a:lnTo>
                <a:lnTo>
                  <a:pt x="3146" y="3098"/>
                </a:lnTo>
                <a:lnTo>
                  <a:pt x="3146" y="3096"/>
                </a:lnTo>
                <a:lnTo>
                  <a:pt x="3148" y="3096"/>
                </a:lnTo>
                <a:lnTo>
                  <a:pt x="3150" y="3096"/>
                </a:lnTo>
                <a:lnTo>
                  <a:pt x="3150" y="3094"/>
                </a:lnTo>
                <a:lnTo>
                  <a:pt x="3151" y="3094"/>
                </a:lnTo>
                <a:lnTo>
                  <a:pt x="3153" y="3094"/>
                </a:lnTo>
                <a:lnTo>
                  <a:pt x="3151" y="3094"/>
                </a:lnTo>
                <a:lnTo>
                  <a:pt x="3151" y="3093"/>
                </a:lnTo>
                <a:lnTo>
                  <a:pt x="3150" y="3094"/>
                </a:lnTo>
                <a:lnTo>
                  <a:pt x="3151" y="3093"/>
                </a:lnTo>
                <a:lnTo>
                  <a:pt x="3151" y="3091"/>
                </a:lnTo>
                <a:lnTo>
                  <a:pt x="3153" y="3089"/>
                </a:lnTo>
                <a:lnTo>
                  <a:pt x="3153" y="3087"/>
                </a:lnTo>
                <a:lnTo>
                  <a:pt x="3155" y="3087"/>
                </a:lnTo>
                <a:lnTo>
                  <a:pt x="3157" y="3085"/>
                </a:lnTo>
                <a:lnTo>
                  <a:pt x="3159" y="3083"/>
                </a:lnTo>
                <a:lnTo>
                  <a:pt x="3161" y="3083"/>
                </a:lnTo>
                <a:lnTo>
                  <a:pt x="3163" y="3083"/>
                </a:lnTo>
                <a:lnTo>
                  <a:pt x="3165" y="3083"/>
                </a:lnTo>
                <a:lnTo>
                  <a:pt x="3165" y="3081"/>
                </a:lnTo>
                <a:lnTo>
                  <a:pt x="3163" y="3081"/>
                </a:lnTo>
                <a:lnTo>
                  <a:pt x="3165" y="3079"/>
                </a:lnTo>
                <a:lnTo>
                  <a:pt x="3167" y="3079"/>
                </a:lnTo>
                <a:lnTo>
                  <a:pt x="3169" y="3079"/>
                </a:lnTo>
                <a:lnTo>
                  <a:pt x="3169" y="3077"/>
                </a:lnTo>
                <a:lnTo>
                  <a:pt x="3171" y="3077"/>
                </a:lnTo>
                <a:lnTo>
                  <a:pt x="3173" y="3077"/>
                </a:lnTo>
                <a:lnTo>
                  <a:pt x="3173" y="3075"/>
                </a:lnTo>
                <a:lnTo>
                  <a:pt x="3175" y="3075"/>
                </a:lnTo>
                <a:lnTo>
                  <a:pt x="3173" y="3075"/>
                </a:lnTo>
                <a:lnTo>
                  <a:pt x="3171" y="3075"/>
                </a:lnTo>
                <a:close/>
                <a:moveTo>
                  <a:pt x="3224" y="3035"/>
                </a:moveTo>
                <a:lnTo>
                  <a:pt x="3223" y="3037"/>
                </a:lnTo>
                <a:lnTo>
                  <a:pt x="3223" y="3035"/>
                </a:lnTo>
                <a:lnTo>
                  <a:pt x="3224" y="3033"/>
                </a:lnTo>
                <a:lnTo>
                  <a:pt x="3226" y="3033"/>
                </a:lnTo>
                <a:lnTo>
                  <a:pt x="3226" y="3031"/>
                </a:lnTo>
                <a:lnTo>
                  <a:pt x="3228" y="3033"/>
                </a:lnTo>
                <a:lnTo>
                  <a:pt x="3226" y="3033"/>
                </a:lnTo>
                <a:lnTo>
                  <a:pt x="3224" y="3035"/>
                </a:lnTo>
                <a:close/>
                <a:moveTo>
                  <a:pt x="3232" y="3033"/>
                </a:moveTo>
                <a:lnTo>
                  <a:pt x="3228" y="3033"/>
                </a:lnTo>
                <a:lnTo>
                  <a:pt x="3228" y="3031"/>
                </a:lnTo>
                <a:lnTo>
                  <a:pt x="3228" y="3029"/>
                </a:lnTo>
                <a:lnTo>
                  <a:pt x="3228" y="3027"/>
                </a:lnTo>
                <a:lnTo>
                  <a:pt x="3228" y="3025"/>
                </a:lnTo>
                <a:lnTo>
                  <a:pt x="3230" y="3025"/>
                </a:lnTo>
                <a:lnTo>
                  <a:pt x="3232" y="3025"/>
                </a:lnTo>
                <a:lnTo>
                  <a:pt x="3232" y="3027"/>
                </a:lnTo>
                <a:lnTo>
                  <a:pt x="3234" y="3027"/>
                </a:lnTo>
                <a:lnTo>
                  <a:pt x="3232" y="3029"/>
                </a:lnTo>
                <a:lnTo>
                  <a:pt x="3232" y="3033"/>
                </a:lnTo>
                <a:close/>
                <a:moveTo>
                  <a:pt x="3240" y="3037"/>
                </a:moveTo>
                <a:lnTo>
                  <a:pt x="3238" y="3037"/>
                </a:lnTo>
                <a:lnTo>
                  <a:pt x="3236" y="3037"/>
                </a:lnTo>
                <a:lnTo>
                  <a:pt x="3238" y="3035"/>
                </a:lnTo>
                <a:lnTo>
                  <a:pt x="3240" y="3033"/>
                </a:lnTo>
                <a:lnTo>
                  <a:pt x="3242" y="3033"/>
                </a:lnTo>
                <a:lnTo>
                  <a:pt x="3242" y="3031"/>
                </a:lnTo>
                <a:lnTo>
                  <a:pt x="3244" y="3031"/>
                </a:lnTo>
                <a:lnTo>
                  <a:pt x="3244" y="3029"/>
                </a:lnTo>
                <a:lnTo>
                  <a:pt x="3246" y="3029"/>
                </a:lnTo>
                <a:lnTo>
                  <a:pt x="3246" y="3027"/>
                </a:lnTo>
                <a:lnTo>
                  <a:pt x="3247" y="3027"/>
                </a:lnTo>
                <a:lnTo>
                  <a:pt x="3247" y="3025"/>
                </a:lnTo>
                <a:lnTo>
                  <a:pt x="3249" y="3025"/>
                </a:lnTo>
                <a:lnTo>
                  <a:pt x="3249" y="3023"/>
                </a:lnTo>
                <a:lnTo>
                  <a:pt x="3251" y="3023"/>
                </a:lnTo>
                <a:lnTo>
                  <a:pt x="3251" y="3022"/>
                </a:lnTo>
                <a:lnTo>
                  <a:pt x="3253" y="3022"/>
                </a:lnTo>
                <a:lnTo>
                  <a:pt x="3255" y="3023"/>
                </a:lnTo>
                <a:lnTo>
                  <a:pt x="3255" y="3025"/>
                </a:lnTo>
                <a:lnTo>
                  <a:pt x="3253" y="3025"/>
                </a:lnTo>
                <a:lnTo>
                  <a:pt x="3251" y="3027"/>
                </a:lnTo>
                <a:lnTo>
                  <a:pt x="3249" y="3029"/>
                </a:lnTo>
                <a:lnTo>
                  <a:pt x="3247" y="3031"/>
                </a:lnTo>
                <a:lnTo>
                  <a:pt x="3246" y="3033"/>
                </a:lnTo>
                <a:lnTo>
                  <a:pt x="3244" y="3035"/>
                </a:lnTo>
                <a:lnTo>
                  <a:pt x="3242" y="3037"/>
                </a:lnTo>
                <a:lnTo>
                  <a:pt x="3240" y="3037"/>
                </a:lnTo>
                <a:close/>
                <a:moveTo>
                  <a:pt x="3345" y="2968"/>
                </a:moveTo>
                <a:lnTo>
                  <a:pt x="3345" y="2966"/>
                </a:lnTo>
                <a:lnTo>
                  <a:pt x="3347" y="2966"/>
                </a:lnTo>
                <a:lnTo>
                  <a:pt x="3345" y="2968"/>
                </a:lnTo>
                <a:close/>
                <a:moveTo>
                  <a:pt x="3294" y="2960"/>
                </a:moveTo>
                <a:lnTo>
                  <a:pt x="3292" y="2962"/>
                </a:lnTo>
                <a:lnTo>
                  <a:pt x="3294" y="2962"/>
                </a:lnTo>
                <a:lnTo>
                  <a:pt x="3295" y="2962"/>
                </a:lnTo>
                <a:lnTo>
                  <a:pt x="3295" y="2960"/>
                </a:lnTo>
                <a:lnTo>
                  <a:pt x="3297" y="2960"/>
                </a:lnTo>
                <a:lnTo>
                  <a:pt x="3299" y="2960"/>
                </a:lnTo>
                <a:lnTo>
                  <a:pt x="3301" y="2960"/>
                </a:lnTo>
                <a:lnTo>
                  <a:pt x="3303" y="2958"/>
                </a:lnTo>
                <a:lnTo>
                  <a:pt x="3305" y="2958"/>
                </a:lnTo>
                <a:lnTo>
                  <a:pt x="3303" y="2960"/>
                </a:lnTo>
                <a:lnTo>
                  <a:pt x="3303" y="2964"/>
                </a:lnTo>
                <a:lnTo>
                  <a:pt x="3301" y="2964"/>
                </a:lnTo>
                <a:lnTo>
                  <a:pt x="3299" y="2966"/>
                </a:lnTo>
                <a:lnTo>
                  <a:pt x="3297" y="2966"/>
                </a:lnTo>
                <a:lnTo>
                  <a:pt x="3294" y="2968"/>
                </a:lnTo>
                <a:lnTo>
                  <a:pt x="3292" y="2968"/>
                </a:lnTo>
                <a:lnTo>
                  <a:pt x="3290" y="2970"/>
                </a:lnTo>
                <a:lnTo>
                  <a:pt x="3288" y="2970"/>
                </a:lnTo>
                <a:lnTo>
                  <a:pt x="3288" y="2968"/>
                </a:lnTo>
                <a:lnTo>
                  <a:pt x="3288" y="2966"/>
                </a:lnTo>
                <a:lnTo>
                  <a:pt x="3288" y="2964"/>
                </a:lnTo>
                <a:lnTo>
                  <a:pt x="3286" y="2964"/>
                </a:lnTo>
                <a:lnTo>
                  <a:pt x="3286" y="2962"/>
                </a:lnTo>
                <a:lnTo>
                  <a:pt x="3286" y="2960"/>
                </a:lnTo>
                <a:lnTo>
                  <a:pt x="3288" y="2960"/>
                </a:lnTo>
                <a:lnTo>
                  <a:pt x="3290" y="2958"/>
                </a:lnTo>
                <a:lnTo>
                  <a:pt x="3292" y="2958"/>
                </a:lnTo>
                <a:lnTo>
                  <a:pt x="3292" y="2956"/>
                </a:lnTo>
                <a:lnTo>
                  <a:pt x="3294" y="2958"/>
                </a:lnTo>
                <a:lnTo>
                  <a:pt x="3294" y="2960"/>
                </a:lnTo>
                <a:close/>
                <a:moveTo>
                  <a:pt x="3186" y="2947"/>
                </a:moveTo>
                <a:lnTo>
                  <a:pt x="3184" y="2947"/>
                </a:lnTo>
                <a:lnTo>
                  <a:pt x="3184" y="2949"/>
                </a:lnTo>
                <a:lnTo>
                  <a:pt x="3182" y="2949"/>
                </a:lnTo>
                <a:lnTo>
                  <a:pt x="3184" y="2947"/>
                </a:lnTo>
                <a:lnTo>
                  <a:pt x="3186" y="2947"/>
                </a:lnTo>
                <a:close/>
                <a:moveTo>
                  <a:pt x="3180" y="2949"/>
                </a:moveTo>
                <a:lnTo>
                  <a:pt x="3178" y="2949"/>
                </a:lnTo>
                <a:lnTo>
                  <a:pt x="3178" y="2947"/>
                </a:lnTo>
                <a:lnTo>
                  <a:pt x="3178" y="2945"/>
                </a:lnTo>
                <a:lnTo>
                  <a:pt x="3178" y="2943"/>
                </a:lnTo>
                <a:lnTo>
                  <a:pt x="3178" y="2941"/>
                </a:lnTo>
                <a:lnTo>
                  <a:pt x="3180" y="2941"/>
                </a:lnTo>
                <a:lnTo>
                  <a:pt x="3180" y="2943"/>
                </a:lnTo>
                <a:lnTo>
                  <a:pt x="3180" y="2945"/>
                </a:lnTo>
                <a:lnTo>
                  <a:pt x="3180" y="2947"/>
                </a:lnTo>
                <a:lnTo>
                  <a:pt x="3180" y="2949"/>
                </a:lnTo>
                <a:close/>
                <a:moveTo>
                  <a:pt x="3632" y="2789"/>
                </a:moveTo>
                <a:lnTo>
                  <a:pt x="3632" y="2791"/>
                </a:lnTo>
                <a:lnTo>
                  <a:pt x="3630" y="2791"/>
                </a:lnTo>
                <a:lnTo>
                  <a:pt x="3628" y="2791"/>
                </a:lnTo>
                <a:lnTo>
                  <a:pt x="3626" y="2791"/>
                </a:lnTo>
                <a:lnTo>
                  <a:pt x="3626" y="2789"/>
                </a:lnTo>
                <a:lnTo>
                  <a:pt x="3624" y="2789"/>
                </a:lnTo>
                <a:lnTo>
                  <a:pt x="3624" y="2787"/>
                </a:lnTo>
                <a:lnTo>
                  <a:pt x="3626" y="2787"/>
                </a:lnTo>
                <a:lnTo>
                  <a:pt x="3624" y="2787"/>
                </a:lnTo>
                <a:lnTo>
                  <a:pt x="3624" y="2785"/>
                </a:lnTo>
                <a:lnTo>
                  <a:pt x="3624" y="2783"/>
                </a:lnTo>
                <a:lnTo>
                  <a:pt x="3626" y="2782"/>
                </a:lnTo>
                <a:lnTo>
                  <a:pt x="3628" y="2782"/>
                </a:lnTo>
                <a:lnTo>
                  <a:pt x="3628" y="2783"/>
                </a:lnTo>
                <a:lnTo>
                  <a:pt x="3630" y="2783"/>
                </a:lnTo>
                <a:lnTo>
                  <a:pt x="3630" y="2785"/>
                </a:lnTo>
                <a:lnTo>
                  <a:pt x="3632" y="2785"/>
                </a:lnTo>
                <a:lnTo>
                  <a:pt x="3632" y="2787"/>
                </a:lnTo>
                <a:lnTo>
                  <a:pt x="3632" y="2789"/>
                </a:lnTo>
                <a:close/>
                <a:moveTo>
                  <a:pt x="3703" y="2720"/>
                </a:moveTo>
                <a:lnTo>
                  <a:pt x="3703" y="2718"/>
                </a:lnTo>
                <a:lnTo>
                  <a:pt x="3705" y="2718"/>
                </a:lnTo>
                <a:lnTo>
                  <a:pt x="3705" y="2720"/>
                </a:lnTo>
                <a:lnTo>
                  <a:pt x="3703" y="2720"/>
                </a:lnTo>
                <a:close/>
                <a:moveTo>
                  <a:pt x="3701" y="2714"/>
                </a:moveTo>
                <a:lnTo>
                  <a:pt x="3699" y="2714"/>
                </a:lnTo>
                <a:lnTo>
                  <a:pt x="3697" y="2714"/>
                </a:lnTo>
                <a:lnTo>
                  <a:pt x="3699" y="2714"/>
                </a:lnTo>
                <a:lnTo>
                  <a:pt x="3701" y="2712"/>
                </a:lnTo>
                <a:lnTo>
                  <a:pt x="3701" y="2714"/>
                </a:lnTo>
                <a:close/>
                <a:moveTo>
                  <a:pt x="3706" y="2709"/>
                </a:moveTo>
                <a:lnTo>
                  <a:pt x="3705" y="2711"/>
                </a:lnTo>
                <a:lnTo>
                  <a:pt x="3703" y="2711"/>
                </a:lnTo>
                <a:lnTo>
                  <a:pt x="3701" y="2711"/>
                </a:lnTo>
                <a:lnTo>
                  <a:pt x="3699" y="2711"/>
                </a:lnTo>
                <a:lnTo>
                  <a:pt x="3699" y="2709"/>
                </a:lnTo>
                <a:lnTo>
                  <a:pt x="3701" y="2709"/>
                </a:lnTo>
                <a:lnTo>
                  <a:pt x="3703" y="2709"/>
                </a:lnTo>
                <a:lnTo>
                  <a:pt x="3703" y="2711"/>
                </a:lnTo>
                <a:lnTo>
                  <a:pt x="3703" y="2709"/>
                </a:lnTo>
                <a:lnTo>
                  <a:pt x="3705" y="2709"/>
                </a:lnTo>
                <a:lnTo>
                  <a:pt x="3706" y="2709"/>
                </a:lnTo>
                <a:close/>
                <a:moveTo>
                  <a:pt x="3760" y="2695"/>
                </a:moveTo>
                <a:lnTo>
                  <a:pt x="3762" y="2697"/>
                </a:lnTo>
                <a:lnTo>
                  <a:pt x="3760" y="2699"/>
                </a:lnTo>
                <a:lnTo>
                  <a:pt x="3758" y="2699"/>
                </a:lnTo>
                <a:lnTo>
                  <a:pt x="3758" y="2701"/>
                </a:lnTo>
                <a:lnTo>
                  <a:pt x="3756" y="2701"/>
                </a:lnTo>
                <a:lnTo>
                  <a:pt x="3754" y="2703"/>
                </a:lnTo>
                <a:lnTo>
                  <a:pt x="3753" y="2703"/>
                </a:lnTo>
                <a:lnTo>
                  <a:pt x="3753" y="2705"/>
                </a:lnTo>
                <a:lnTo>
                  <a:pt x="3751" y="2705"/>
                </a:lnTo>
                <a:lnTo>
                  <a:pt x="3751" y="2707"/>
                </a:lnTo>
                <a:lnTo>
                  <a:pt x="3749" y="2707"/>
                </a:lnTo>
                <a:lnTo>
                  <a:pt x="3747" y="2709"/>
                </a:lnTo>
                <a:lnTo>
                  <a:pt x="3745" y="2711"/>
                </a:lnTo>
                <a:lnTo>
                  <a:pt x="3743" y="2712"/>
                </a:lnTo>
                <a:lnTo>
                  <a:pt x="3741" y="2714"/>
                </a:lnTo>
                <a:lnTo>
                  <a:pt x="3739" y="2714"/>
                </a:lnTo>
                <a:lnTo>
                  <a:pt x="3739" y="2716"/>
                </a:lnTo>
                <a:lnTo>
                  <a:pt x="3737" y="2716"/>
                </a:lnTo>
                <a:lnTo>
                  <a:pt x="3735" y="2718"/>
                </a:lnTo>
                <a:lnTo>
                  <a:pt x="3733" y="2718"/>
                </a:lnTo>
                <a:lnTo>
                  <a:pt x="3733" y="2720"/>
                </a:lnTo>
                <a:lnTo>
                  <a:pt x="3731" y="2720"/>
                </a:lnTo>
                <a:lnTo>
                  <a:pt x="3729" y="2722"/>
                </a:lnTo>
                <a:lnTo>
                  <a:pt x="3728" y="2722"/>
                </a:lnTo>
                <a:lnTo>
                  <a:pt x="3728" y="2724"/>
                </a:lnTo>
                <a:lnTo>
                  <a:pt x="3726" y="2724"/>
                </a:lnTo>
                <a:lnTo>
                  <a:pt x="3724" y="2724"/>
                </a:lnTo>
                <a:lnTo>
                  <a:pt x="3722" y="2726"/>
                </a:lnTo>
                <a:lnTo>
                  <a:pt x="3722" y="2728"/>
                </a:lnTo>
                <a:lnTo>
                  <a:pt x="3720" y="2728"/>
                </a:lnTo>
                <a:lnTo>
                  <a:pt x="3718" y="2728"/>
                </a:lnTo>
                <a:lnTo>
                  <a:pt x="3718" y="2730"/>
                </a:lnTo>
                <a:lnTo>
                  <a:pt x="3716" y="2730"/>
                </a:lnTo>
                <a:lnTo>
                  <a:pt x="3714" y="2732"/>
                </a:lnTo>
                <a:lnTo>
                  <a:pt x="3712" y="2732"/>
                </a:lnTo>
                <a:lnTo>
                  <a:pt x="3712" y="2734"/>
                </a:lnTo>
                <a:lnTo>
                  <a:pt x="3710" y="2734"/>
                </a:lnTo>
                <a:lnTo>
                  <a:pt x="3710" y="2735"/>
                </a:lnTo>
                <a:lnTo>
                  <a:pt x="3708" y="2735"/>
                </a:lnTo>
                <a:lnTo>
                  <a:pt x="3706" y="2735"/>
                </a:lnTo>
                <a:lnTo>
                  <a:pt x="3706" y="2737"/>
                </a:lnTo>
                <a:lnTo>
                  <a:pt x="3705" y="2737"/>
                </a:lnTo>
                <a:lnTo>
                  <a:pt x="3705" y="2739"/>
                </a:lnTo>
                <a:lnTo>
                  <a:pt x="3703" y="2739"/>
                </a:lnTo>
                <a:lnTo>
                  <a:pt x="3701" y="2741"/>
                </a:lnTo>
                <a:lnTo>
                  <a:pt x="3699" y="2741"/>
                </a:lnTo>
                <a:lnTo>
                  <a:pt x="3699" y="2743"/>
                </a:lnTo>
                <a:lnTo>
                  <a:pt x="3697" y="2743"/>
                </a:lnTo>
                <a:lnTo>
                  <a:pt x="3695" y="2745"/>
                </a:lnTo>
                <a:lnTo>
                  <a:pt x="3693" y="2747"/>
                </a:lnTo>
                <a:lnTo>
                  <a:pt x="3691" y="2747"/>
                </a:lnTo>
                <a:lnTo>
                  <a:pt x="3689" y="2749"/>
                </a:lnTo>
                <a:lnTo>
                  <a:pt x="3687" y="2751"/>
                </a:lnTo>
                <a:lnTo>
                  <a:pt x="3685" y="2751"/>
                </a:lnTo>
                <a:lnTo>
                  <a:pt x="3683" y="2753"/>
                </a:lnTo>
                <a:lnTo>
                  <a:pt x="3681" y="2753"/>
                </a:lnTo>
                <a:lnTo>
                  <a:pt x="3681" y="2755"/>
                </a:lnTo>
                <a:lnTo>
                  <a:pt x="3680" y="2755"/>
                </a:lnTo>
                <a:lnTo>
                  <a:pt x="3680" y="2757"/>
                </a:lnTo>
                <a:lnTo>
                  <a:pt x="3678" y="2757"/>
                </a:lnTo>
                <a:lnTo>
                  <a:pt x="3676" y="2758"/>
                </a:lnTo>
                <a:lnTo>
                  <a:pt x="3674" y="2760"/>
                </a:lnTo>
                <a:lnTo>
                  <a:pt x="3672" y="2760"/>
                </a:lnTo>
                <a:lnTo>
                  <a:pt x="3670" y="2762"/>
                </a:lnTo>
                <a:lnTo>
                  <a:pt x="3668" y="2762"/>
                </a:lnTo>
                <a:lnTo>
                  <a:pt x="3668" y="2764"/>
                </a:lnTo>
                <a:lnTo>
                  <a:pt x="3666" y="2764"/>
                </a:lnTo>
                <a:lnTo>
                  <a:pt x="3664" y="2766"/>
                </a:lnTo>
                <a:lnTo>
                  <a:pt x="3662" y="2766"/>
                </a:lnTo>
                <a:lnTo>
                  <a:pt x="3662" y="2768"/>
                </a:lnTo>
                <a:lnTo>
                  <a:pt x="3660" y="2768"/>
                </a:lnTo>
                <a:lnTo>
                  <a:pt x="3658" y="2770"/>
                </a:lnTo>
                <a:lnTo>
                  <a:pt x="3657" y="2772"/>
                </a:lnTo>
                <a:lnTo>
                  <a:pt x="3655" y="2772"/>
                </a:lnTo>
                <a:lnTo>
                  <a:pt x="3655" y="2774"/>
                </a:lnTo>
                <a:lnTo>
                  <a:pt x="3653" y="2774"/>
                </a:lnTo>
                <a:lnTo>
                  <a:pt x="3653" y="2776"/>
                </a:lnTo>
                <a:lnTo>
                  <a:pt x="3651" y="2776"/>
                </a:lnTo>
                <a:lnTo>
                  <a:pt x="3649" y="2778"/>
                </a:lnTo>
                <a:lnTo>
                  <a:pt x="3647" y="2780"/>
                </a:lnTo>
                <a:lnTo>
                  <a:pt x="3645" y="2780"/>
                </a:lnTo>
                <a:lnTo>
                  <a:pt x="3645" y="2782"/>
                </a:lnTo>
                <a:lnTo>
                  <a:pt x="3643" y="2783"/>
                </a:lnTo>
                <a:lnTo>
                  <a:pt x="3641" y="2785"/>
                </a:lnTo>
                <a:lnTo>
                  <a:pt x="3639" y="2785"/>
                </a:lnTo>
                <a:lnTo>
                  <a:pt x="3637" y="2785"/>
                </a:lnTo>
                <a:lnTo>
                  <a:pt x="3635" y="2785"/>
                </a:lnTo>
                <a:lnTo>
                  <a:pt x="3637" y="2785"/>
                </a:lnTo>
                <a:lnTo>
                  <a:pt x="3639" y="2783"/>
                </a:lnTo>
                <a:lnTo>
                  <a:pt x="3641" y="2783"/>
                </a:lnTo>
                <a:lnTo>
                  <a:pt x="3641" y="2782"/>
                </a:lnTo>
                <a:lnTo>
                  <a:pt x="3643" y="2780"/>
                </a:lnTo>
                <a:lnTo>
                  <a:pt x="3643" y="2778"/>
                </a:lnTo>
                <a:lnTo>
                  <a:pt x="3645" y="2776"/>
                </a:lnTo>
                <a:lnTo>
                  <a:pt x="3645" y="2774"/>
                </a:lnTo>
                <a:lnTo>
                  <a:pt x="3647" y="2774"/>
                </a:lnTo>
                <a:lnTo>
                  <a:pt x="3647" y="2772"/>
                </a:lnTo>
                <a:lnTo>
                  <a:pt x="3649" y="2772"/>
                </a:lnTo>
                <a:lnTo>
                  <a:pt x="3651" y="2772"/>
                </a:lnTo>
                <a:lnTo>
                  <a:pt x="3651" y="2770"/>
                </a:lnTo>
                <a:lnTo>
                  <a:pt x="3653" y="2770"/>
                </a:lnTo>
                <a:lnTo>
                  <a:pt x="3655" y="2770"/>
                </a:lnTo>
                <a:lnTo>
                  <a:pt x="3655" y="2768"/>
                </a:lnTo>
                <a:lnTo>
                  <a:pt x="3657" y="2768"/>
                </a:lnTo>
                <a:lnTo>
                  <a:pt x="3658" y="2766"/>
                </a:lnTo>
                <a:lnTo>
                  <a:pt x="3660" y="2764"/>
                </a:lnTo>
                <a:lnTo>
                  <a:pt x="3662" y="2764"/>
                </a:lnTo>
                <a:lnTo>
                  <a:pt x="3664" y="2762"/>
                </a:lnTo>
                <a:lnTo>
                  <a:pt x="3664" y="2764"/>
                </a:lnTo>
                <a:lnTo>
                  <a:pt x="3664" y="2762"/>
                </a:lnTo>
                <a:lnTo>
                  <a:pt x="3666" y="2762"/>
                </a:lnTo>
                <a:lnTo>
                  <a:pt x="3666" y="2760"/>
                </a:lnTo>
                <a:lnTo>
                  <a:pt x="3668" y="2760"/>
                </a:lnTo>
                <a:lnTo>
                  <a:pt x="3668" y="2758"/>
                </a:lnTo>
                <a:lnTo>
                  <a:pt x="3666" y="2758"/>
                </a:lnTo>
                <a:lnTo>
                  <a:pt x="3668" y="2758"/>
                </a:lnTo>
                <a:lnTo>
                  <a:pt x="3670" y="2758"/>
                </a:lnTo>
                <a:lnTo>
                  <a:pt x="3668" y="2757"/>
                </a:lnTo>
                <a:lnTo>
                  <a:pt x="3670" y="2757"/>
                </a:lnTo>
                <a:lnTo>
                  <a:pt x="3672" y="2757"/>
                </a:lnTo>
                <a:lnTo>
                  <a:pt x="3672" y="2755"/>
                </a:lnTo>
                <a:lnTo>
                  <a:pt x="3674" y="2755"/>
                </a:lnTo>
                <a:lnTo>
                  <a:pt x="3674" y="2753"/>
                </a:lnTo>
                <a:lnTo>
                  <a:pt x="3674" y="2751"/>
                </a:lnTo>
                <a:lnTo>
                  <a:pt x="3676" y="2751"/>
                </a:lnTo>
                <a:lnTo>
                  <a:pt x="3676" y="2753"/>
                </a:lnTo>
                <a:lnTo>
                  <a:pt x="3678" y="2753"/>
                </a:lnTo>
                <a:lnTo>
                  <a:pt x="3678" y="2751"/>
                </a:lnTo>
                <a:lnTo>
                  <a:pt x="3680" y="2751"/>
                </a:lnTo>
                <a:lnTo>
                  <a:pt x="3681" y="2751"/>
                </a:lnTo>
                <a:lnTo>
                  <a:pt x="3680" y="2749"/>
                </a:lnTo>
                <a:lnTo>
                  <a:pt x="3680" y="2747"/>
                </a:lnTo>
                <a:lnTo>
                  <a:pt x="3680" y="2745"/>
                </a:lnTo>
                <a:lnTo>
                  <a:pt x="3681" y="2745"/>
                </a:lnTo>
                <a:lnTo>
                  <a:pt x="3681" y="2747"/>
                </a:lnTo>
                <a:lnTo>
                  <a:pt x="3683" y="2747"/>
                </a:lnTo>
                <a:lnTo>
                  <a:pt x="3685" y="2745"/>
                </a:lnTo>
                <a:lnTo>
                  <a:pt x="3685" y="2743"/>
                </a:lnTo>
                <a:lnTo>
                  <a:pt x="3687" y="2741"/>
                </a:lnTo>
                <a:lnTo>
                  <a:pt x="3689" y="2743"/>
                </a:lnTo>
                <a:lnTo>
                  <a:pt x="3689" y="2741"/>
                </a:lnTo>
                <a:lnTo>
                  <a:pt x="3689" y="2739"/>
                </a:lnTo>
                <a:lnTo>
                  <a:pt x="3691" y="2741"/>
                </a:lnTo>
                <a:lnTo>
                  <a:pt x="3691" y="2743"/>
                </a:lnTo>
                <a:lnTo>
                  <a:pt x="3691" y="2741"/>
                </a:lnTo>
                <a:lnTo>
                  <a:pt x="3691" y="2739"/>
                </a:lnTo>
                <a:lnTo>
                  <a:pt x="3691" y="2737"/>
                </a:lnTo>
                <a:lnTo>
                  <a:pt x="3693" y="2737"/>
                </a:lnTo>
                <a:lnTo>
                  <a:pt x="3693" y="2739"/>
                </a:lnTo>
                <a:lnTo>
                  <a:pt x="3695" y="2737"/>
                </a:lnTo>
                <a:lnTo>
                  <a:pt x="3695" y="2735"/>
                </a:lnTo>
                <a:lnTo>
                  <a:pt x="3693" y="2735"/>
                </a:lnTo>
                <a:lnTo>
                  <a:pt x="3693" y="2734"/>
                </a:lnTo>
                <a:lnTo>
                  <a:pt x="3691" y="2734"/>
                </a:lnTo>
                <a:lnTo>
                  <a:pt x="3693" y="2734"/>
                </a:lnTo>
                <a:lnTo>
                  <a:pt x="3693" y="2732"/>
                </a:lnTo>
                <a:lnTo>
                  <a:pt x="3695" y="2734"/>
                </a:lnTo>
                <a:lnTo>
                  <a:pt x="3697" y="2734"/>
                </a:lnTo>
                <a:lnTo>
                  <a:pt x="3695" y="2732"/>
                </a:lnTo>
                <a:lnTo>
                  <a:pt x="3697" y="2732"/>
                </a:lnTo>
                <a:lnTo>
                  <a:pt x="3699" y="2732"/>
                </a:lnTo>
                <a:lnTo>
                  <a:pt x="3701" y="2732"/>
                </a:lnTo>
                <a:lnTo>
                  <a:pt x="3699" y="2730"/>
                </a:lnTo>
                <a:lnTo>
                  <a:pt x="3701" y="2730"/>
                </a:lnTo>
                <a:lnTo>
                  <a:pt x="3701" y="2728"/>
                </a:lnTo>
                <a:lnTo>
                  <a:pt x="3701" y="2730"/>
                </a:lnTo>
                <a:lnTo>
                  <a:pt x="3703" y="2730"/>
                </a:lnTo>
                <a:lnTo>
                  <a:pt x="3703" y="2728"/>
                </a:lnTo>
                <a:lnTo>
                  <a:pt x="3701" y="2728"/>
                </a:lnTo>
                <a:lnTo>
                  <a:pt x="3703" y="2728"/>
                </a:lnTo>
                <a:lnTo>
                  <a:pt x="3703" y="2726"/>
                </a:lnTo>
                <a:lnTo>
                  <a:pt x="3701" y="2726"/>
                </a:lnTo>
                <a:lnTo>
                  <a:pt x="3703" y="2724"/>
                </a:lnTo>
                <a:lnTo>
                  <a:pt x="3705" y="2724"/>
                </a:lnTo>
                <a:lnTo>
                  <a:pt x="3706" y="2722"/>
                </a:lnTo>
                <a:lnTo>
                  <a:pt x="3708" y="2722"/>
                </a:lnTo>
                <a:lnTo>
                  <a:pt x="3708" y="2720"/>
                </a:lnTo>
                <a:lnTo>
                  <a:pt x="3710" y="2720"/>
                </a:lnTo>
                <a:lnTo>
                  <a:pt x="3712" y="2720"/>
                </a:lnTo>
                <a:lnTo>
                  <a:pt x="3712" y="2718"/>
                </a:lnTo>
                <a:lnTo>
                  <a:pt x="3714" y="2718"/>
                </a:lnTo>
                <a:lnTo>
                  <a:pt x="3714" y="2720"/>
                </a:lnTo>
                <a:lnTo>
                  <a:pt x="3714" y="2718"/>
                </a:lnTo>
                <a:lnTo>
                  <a:pt x="3716" y="2718"/>
                </a:lnTo>
                <a:lnTo>
                  <a:pt x="3718" y="2718"/>
                </a:lnTo>
                <a:lnTo>
                  <a:pt x="3720" y="2718"/>
                </a:lnTo>
                <a:lnTo>
                  <a:pt x="3720" y="2716"/>
                </a:lnTo>
                <a:lnTo>
                  <a:pt x="3722" y="2718"/>
                </a:lnTo>
                <a:lnTo>
                  <a:pt x="3724" y="2718"/>
                </a:lnTo>
                <a:lnTo>
                  <a:pt x="3724" y="2716"/>
                </a:lnTo>
                <a:lnTo>
                  <a:pt x="3726" y="2716"/>
                </a:lnTo>
                <a:lnTo>
                  <a:pt x="3728" y="2716"/>
                </a:lnTo>
                <a:lnTo>
                  <a:pt x="3728" y="2714"/>
                </a:lnTo>
                <a:lnTo>
                  <a:pt x="3726" y="2714"/>
                </a:lnTo>
                <a:lnTo>
                  <a:pt x="3724" y="2712"/>
                </a:lnTo>
                <a:lnTo>
                  <a:pt x="3724" y="2714"/>
                </a:lnTo>
                <a:lnTo>
                  <a:pt x="3722" y="2714"/>
                </a:lnTo>
                <a:lnTo>
                  <a:pt x="3720" y="2714"/>
                </a:lnTo>
                <a:lnTo>
                  <a:pt x="3718" y="2714"/>
                </a:lnTo>
                <a:lnTo>
                  <a:pt x="3718" y="2716"/>
                </a:lnTo>
                <a:lnTo>
                  <a:pt x="3716" y="2716"/>
                </a:lnTo>
                <a:lnTo>
                  <a:pt x="3714" y="2716"/>
                </a:lnTo>
                <a:lnTo>
                  <a:pt x="3714" y="2714"/>
                </a:lnTo>
                <a:lnTo>
                  <a:pt x="3716" y="2714"/>
                </a:lnTo>
                <a:lnTo>
                  <a:pt x="3714" y="2712"/>
                </a:lnTo>
                <a:lnTo>
                  <a:pt x="3716" y="2712"/>
                </a:lnTo>
                <a:lnTo>
                  <a:pt x="3718" y="2712"/>
                </a:lnTo>
                <a:lnTo>
                  <a:pt x="3718" y="2711"/>
                </a:lnTo>
                <a:lnTo>
                  <a:pt x="3720" y="2711"/>
                </a:lnTo>
                <a:lnTo>
                  <a:pt x="3722" y="2711"/>
                </a:lnTo>
                <a:lnTo>
                  <a:pt x="3722" y="2709"/>
                </a:lnTo>
                <a:lnTo>
                  <a:pt x="3724" y="2711"/>
                </a:lnTo>
                <a:lnTo>
                  <a:pt x="3726" y="2709"/>
                </a:lnTo>
                <a:lnTo>
                  <a:pt x="3728" y="2709"/>
                </a:lnTo>
                <a:lnTo>
                  <a:pt x="3729" y="2709"/>
                </a:lnTo>
                <a:lnTo>
                  <a:pt x="3729" y="2707"/>
                </a:lnTo>
                <a:lnTo>
                  <a:pt x="3731" y="2707"/>
                </a:lnTo>
                <a:lnTo>
                  <a:pt x="3731" y="2705"/>
                </a:lnTo>
                <a:lnTo>
                  <a:pt x="3733" y="2707"/>
                </a:lnTo>
                <a:lnTo>
                  <a:pt x="3735" y="2707"/>
                </a:lnTo>
                <a:lnTo>
                  <a:pt x="3737" y="2707"/>
                </a:lnTo>
                <a:lnTo>
                  <a:pt x="3739" y="2707"/>
                </a:lnTo>
                <a:lnTo>
                  <a:pt x="3741" y="2705"/>
                </a:lnTo>
                <a:lnTo>
                  <a:pt x="3743" y="2705"/>
                </a:lnTo>
                <a:lnTo>
                  <a:pt x="3743" y="2703"/>
                </a:lnTo>
                <a:lnTo>
                  <a:pt x="3745" y="2703"/>
                </a:lnTo>
                <a:lnTo>
                  <a:pt x="3747" y="2703"/>
                </a:lnTo>
                <a:lnTo>
                  <a:pt x="3747" y="2701"/>
                </a:lnTo>
                <a:lnTo>
                  <a:pt x="3747" y="2699"/>
                </a:lnTo>
                <a:lnTo>
                  <a:pt x="3747" y="2697"/>
                </a:lnTo>
                <a:lnTo>
                  <a:pt x="3749" y="2695"/>
                </a:lnTo>
                <a:lnTo>
                  <a:pt x="3751" y="2695"/>
                </a:lnTo>
                <a:lnTo>
                  <a:pt x="3753" y="2695"/>
                </a:lnTo>
                <a:lnTo>
                  <a:pt x="3754" y="2697"/>
                </a:lnTo>
                <a:lnTo>
                  <a:pt x="3756" y="2697"/>
                </a:lnTo>
                <a:lnTo>
                  <a:pt x="3758" y="2695"/>
                </a:lnTo>
                <a:lnTo>
                  <a:pt x="3760" y="2695"/>
                </a:lnTo>
                <a:close/>
                <a:moveTo>
                  <a:pt x="3743" y="2695"/>
                </a:moveTo>
                <a:lnTo>
                  <a:pt x="3743" y="2697"/>
                </a:lnTo>
                <a:lnTo>
                  <a:pt x="3745" y="2697"/>
                </a:lnTo>
                <a:lnTo>
                  <a:pt x="3745" y="2699"/>
                </a:lnTo>
                <a:lnTo>
                  <a:pt x="3745" y="2701"/>
                </a:lnTo>
                <a:lnTo>
                  <a:pt x="3743" y="2701"/>
                </a:lnTo>
                <a:lnTo>
                  <a:pt x="3743" y="2703"/>
                </a:lnTo>
                <a:lnTo>
                  <a:pt x="3741" y="2703"/>
                </a:lnTo>
                <a:lnTo>
                  <a:pt x="3739" y="2703"/>
                </a:lnTo>
                <a:lnTo>
                  <a:pt x="3739" y="2705"/>
                </a:lnTo>
                <a:lnTo>
                  <a:pt x="3737" y="2705"/>
                </a:lnTo>
                <a:lnTo>
                  <a:pt x="3735" y="2705"/>
                </a:lnTo>
                <a:lnTo>
                  <a:pt x="3733" y="2705"/>
                </a:lnTo>
                <a:lnTo>
                  <a:pt x="3731" y="2705"/>
                </a:lnTo>
                <a:lnTo>
                  <a:pt x="3731" y="2703"/>
                </a:lnTo>
                <a:lnTo>
                  <a:pt x="3731" y="2701"/>
                </a:lnTo>
                <a:lnTo>
                  <a:pt x="3731" y="2699"/>
                </a:lnTo>
                <a:lnTo>
                  <a:pt x="3731" y="2697"/>
                </a:lnTo>
                <a:lnTo>
                  <a:pt x="3731" y="2695"/>
                </a:lnTo>
                <a:lnTo>
                  <a:pt x="3731" y="2693"/>
                </a:lnTo>
                <a:lnTo>
                  <a:pt x="3733" y="2691"/>
                </a:lnTo>
                <a:lnTo>
                  <a:pt x="3735" y="2689"/>
                </a:lnTo>
                <a:lnTo>
                  <a:pt x="3737" y="2691"/>
                </a:lnTo>
                <a:lnTo>
                  <a:pt x="3739" y="2693"/>
                </a:lnTo>
                <a:lnTo>
                  <a:pt x="3741" y="2693"/>
                </a:lnTo>
                <a:lnTo>
                  <a:pt x="3741" y="2695"/>
                </a:lnTo>
                <a:lnTo>
                  <a:pt x="3743" y="2695"/>
                </a:lnTo>
                <a:close/>
                <a:moveTo>
                  <a:pt x="3731" y="2691"/>
                </a:moveTo>
                <a:lnTo>
                  <a:pt x="3729" y="2691"/>
                </a:lnTo>
                <a:lnTo>
                  <a:pt x="3729" y="2689"/>
                </a:lnTo>
                <a:lnTo>
                  <a:pt x="3731" y="2689"/>
                </a:lnTo>
                <a:lnTo>
                  <a:pt x="3733" y="2691"/>
                </a:lnTo>
                <a:lnTo>
                  <a:pt x="3731" y="2691"/>
                </a:lnTo>
                <a:close/>
                <a:moveTo>
                  <a:pt x="3837" y="2628"/>
                </a:moveTo>
                <a:lnTo>
                  <a:pt x="3835" y="2628"/>
                </a:lnTo>
                <a:lnTo>
                  <a:pt x="3835" y="2626"/>
                </a:lnTo>
                <a:lnTo>
                  <a:pt x="3837" y="2626"/>
                </a:lnTo>
                <a:lnTo>
                  <a:pt x="3837" y="2624"/>
                </a:lnTo>
                <a:lnTo>
                  <a:pt x="3839" y="2622"/>
                </a:lnTo>
                <a:lnTo>
                  <a:pt x="3841" y="2620"/>
                </a:lnTo>
                <a:lnTo>
                  <a:pt x="3841" y="2618"/>
                </a:lnTo>
                <a:lnTo>
                  <a:pt x="3841" y="2620"/>
                </a:lnTo>
                <a:lnTo>
                  <a:pt x="3837" y="2626"/>
                </a:lnTo>
                <a:lnTo>
                  <a:pt x="3837" y="2628"/>
                </a:lnTo>
                <a:close/>
                <a:moveTo>
                  <a:pt x="3693" y="2593"/>
                </a:moveTo>
                <a:lnTo>
                  <a:pt x="3693" y="2595"/>
                </a:lnTo>
                <a:lnTo>
                  <a:pt x="3691" y="2593"/>
                </a:lnTo>
                <a:lnTo>
                  <a:pt x="3691" y="2595"/>
                </a:lnTo>
                <a:lnTo>
                  <a:pt x="3691" y="2593"/>
                </a:lnTo>
                <a:lnTo>
                  <a:pt x="3689" y="2593"/>
                </a:lnTo>
                <a:lnTo>
                  <a:pt x="3689" y="2591"/>
                </a:lnTo>
                <a:lnTo>
                  <a:pt x="3689" y="2590"/>
                </a:lnTo>
                <a:lnTo>
                  <a:pt x="3691" y="2590"/>
                </a:lnTo>
                <a:lnTo>
                  <a:pt x="3693" y="2590"/>
                </a:lnTo>
                <a:lnTo>
                  <a:pt x="3693" y="2593"/>
                </a:lnTo>
                <a:close/>
                <a:moveTo>
                  <a:pt x="3689" y="2588"/>
                </a:moveTo>
                <a:lnTo>
                  <a:pt x="3689" y="2586"/>
                </a:lnTo>
                <a:lnTo>
                  <a:pt x="3687" y="2586"/>
                </a:lnTo>
                <a:lnTo>
                  <a:pt x="3687" y="2584"/>
                </a:lnTo>
                <a:lnTo>
                  <a:pt x="3687" y="2582"/>
                </a:lnTo>
                <a:lnTo>
                  <a:pt x="3685" y="2578"/>
                </a:lnTo>
                <a:lnTo>
                  <a:pt x="3685" y="2576"/>
                </a:lnTo>
                <a:lnTo>
                  <a:pt x="3683" y="2574"/>
                </a:lnTo>
                <a:lnTo>
                  <a:pt x="3683" y="2572"/>
                </a:lnTo>
                <a:lnTo>
                  <a:pt x="3683" y="2570"/>
                </a:lnTo>
                <a:lnTo>
                  <a:pt x="3681" y="2570"/>
                </a:lnTo>
                <a:lnTo>
                  <a:pt x="3683" y="2568"/>
                </a:lnTo>
                <a:lnTo>
                  <a:pt x="3683" y="2570"/>
                </a:lnTo>
                <a:lnTo>
                  <a:pt x="3685" y="2570"/>
                </a:lnTo>
                <a:lnTo>
                  <a:pt x="3685" y="2572"/>
                </a:lnTo>
                <a:lnTo>
                  <a:pt x="3687" y="2576"/>
                </a:lnTo>
                <a:lnTo>
                  <a:pt x="3687" y="2578"/>
                </a:lnTo>
                <a:lnTo>
                  <a:pt x="3689" y="2582"/>
                </a:lnTo>
                <a:lnTo>
                  <a:pt x="3691" y="2584"/>
                </a:lnTo>
                <a:lnTo>
                  <a:pt x="3689" y="2586"/>
                </a:lnTo>
                <a:lnTo>
                  <a:pt x="3689" y="2588"/>
                </a:lnTo>
                <a:close/>
                <a:moveTo>
                  <a:pt x="3683" y="2568"/>
                </a:moveTo>
                <a:lnTo>
                  <a:pt x="3681" y="2568"/>
                </a:lnTo>
                <a:lnTo>
                  <a:pt x="3681" y="2567"/>
                </a:lnTo>
                <a:lnTo>
                  <a:pt x="3680" y="2567"/>
                </a:lnTo>
                <a:lnTo>
                  <a:pt x="3678" y="2565"/>
                </a:lnTo>
                <a:lnTo>
                  <a:pt x="3680" y="2565"/>
                </a:lnTo>
                <a:lnTo>
                  <a:pt x="3681" y="2565"/>
                </a:lnTo>
                <a:lnTo>
                  <a:pt x="3683" y="2567"/>
                </a:lnTo>
                <a:lnTo>
                  <a:pt x="3683" y="2568"/>
                </a:lnTo>
                <a:close/>
                <a:moveTo>
                  <a:pt x="3664" y="2561"/>
                </a:moveTo>
                <a:lnTo>
                  <a:pt x="3662" y="2561"/>
                </a:lnTo>
                <a:lnTo>
                  <a:pt x="3662" y="2559"/>
                </a:lnTo>
                <a:lnTo>
                  <a:pt x="3662" y="2557"/>
                </a:lnTo>
                <a:lnTo>
                  <a:pt x="3662" y="2555"/>
                </a:lnTo>
                <a:lnTo>
                  <a:pt x="3664" y="2555"/>
                </a:lnTo>
                <a:lnTo>
                  <a:pt x="3666" y="2555"/>
                </a:lnTo>
                <a:lnTo>
                  <a:pt x="3668" y="2555"/>
                </a:lnTo>
                <a:lnTo>
                  <a:pt x="3668" y="2557"/>
                </a:lnTo>
                <a:lnTo>
                  <a:pt x="3668" y="2559"/>
                </a:lnTo>
                <a:lnTo>
                  <a:pt x="3668" y="2561"/>
                </a:lnTo>
                <a:lnTo>
                  <a:pt x="3666" y="2561"/>
                </a:lnTo>
                <a:lnTo>
                  <a:pt x="3664" y="2561"/>
                </a:lnTo>
                <a:close/>
                <a:moveTo>
                  <a:pt x="3655" y="2540"/>
                </a:moveTo>
                <a:lnTo>
                  <a:pt x="3653" y="2540"/>
                </a:lnTo>
                <a:lnTo>
                  <a:pt x="3653" y="2542"/>
                </a:lnTo>
                <a:lnTo>
                  <a:pt x="3651" y="2540"/>
                </a:lnTo>
                <a:lnTo>
                  <a:pt x="3653" y="2540"/>
                </a:lnTo>
                <a:lnTo>
                  <a:pt x="3655" y="2540"/>
                </a:lnTo>
                <a:close/>
                <a:moveTo>
                  <a:pt x="3649" y="2534"/>
                </a:moveTo>
                <a:lnTo>
                  <a:pt x="3651" y="2534"/>
                </a:lnTo>
                <a:lnTo>
                  <a:pt x="3651" y="2536"/>
                </a:lnTo>
                <a:lnTo>
                  <a:pt x="3651" y="2538"/>
                </a:lnTo>
                <a:lnTo>
                  <a:pt x="3651" y="2540"/>
                </a:lnTo>
                <a:lnTo>
                  <a:pt x="3649" y="2540"/>
                </a:lnTo>
                <a:lnTo>
                  <a:pt x="3647" y="2540"/>
                </a:lnTo>
                <a:lnTo>
                  <a:pt x="3645" y="2540"/>
                </a:lnTo>
                <a:lnTo>
                  <a:pt x="3643" y="2538"/>
                </a:lnTo>
                <a:lnTo>
                  <a:pt x="3645" y="2536"/>
                </a:lnTo>
                <a:lnTo>
                  <a:pt x="3647" y="2534"/>
                </a:lnTo>
                <a:lnTo>
                  <a:pt x="3649" y="2534"/>
                </a:lnTo>
                <a:close/>
                <a:moveTo>
                  <a:pt x="3706" y="2709"/>
                </a:moveTo>
                <a:lnTo>
                  <a:pt x="3705" y="2707"/>
                </a:lnTo>
                <a:lnTo>
                  <a:pt x="3703" y="2705"/>
                </a:lnTo>
                <a:lnTo>
                  <a:pt x="3701" y="2705"/>
                </a:lnTo>
                <a:lnTo>
                  <a:pt x="3699" y="2705"/>
                </a:lnTo>
                <a:lnTo>
                  <a:pt x="3697" y="2705"/>
                </a:lnTo>
                <a:lnTo>
                  <a:pt x="3697" y="2703"/>
                </a:lnTo>
                <a:lnTo>
                  <a:pt x="3695" y="2703"/>
                </a:lnTo>
                <a:lnTo>
                  <a:pt x="3693" y="2703"/>
                </a:lnTo>
                <a:lnTo>
                  <a:pt x="3693" y="2701"/>
                </a:lnTo>
                <a:lnTo>
                  <a:pt x="3693" y="2703"/>
                </a:lnTo>
                <a:lnTo>
                  <a:pt x="3693" y="2705"/>
                </a:lnTo>
                <a:lnTo>
                  <a:pt x="3693" y="2707"/>
                </a:lnTo>
                <a:lnTo>
                  <a:pt x="3693" y="2709"/>
                </a:lnTo>
                <a:lnTo>
                  <a:pt x="3691" y="2709"/>
                </a:lnTo>
                <a:lnTo>
                  <a:pt x="3691" y="2711"/>
                </a:lnTo>
                <a:lnTo>
                  <a:pt x="3689" y="2712"/>
                </a:lnTo>
                <a:lnTo>
                  <a:pt x="3687" y="2714"/>
                </a:lnTo>
                <a:lnTo>
                  <a:pt x="3685" y="2714"/>
                </a:lnTo>
                <a:lnTo>
                  <a:pt x="3683" y="2716"/>
                </a:lnTo>
                <a:lnTo>
                  <a:pt x="3681" y="2716"/>
                </a:lnTo>
                <a:lnTo>
                  <a:pt x="3681" y="2718"/>
                </a:lnTo>
                <a:lnTo>
                  <a:pt x="3680" y="2718"/>
                </a:lnTo>
                <a:lnTo>
                  <a:pt x="3680" y="2720"/>
                </a:lnTo>
                <a:lnTo>
                  <a:pt x="3678" y="2720"/>
                </a:lnTo>
                <a:lnTo>
                  <a:pt x="3680" y="2718"/>
                </a:lnTo>
                <a:lnTo>
                  <a:pt x="3678" y="2716"/>
                </a:lnTo>
                <a:lnTo>
                  <a:pt x="3678" y="2714"/>
                </a:lnTo>
                <a:lnTo>
                  <a:pt x="3676" y="2714"/>
                </a:lnTo>
                <a:lnTo>
                  <a:pt x="3674" y="2716"/>
                </a:lnTo>
                <a:lnTo>
                  <a:pt x="3676" y="2716"/>
                </a:lnTo>
                <a:lnTo>
                  <a:pt x="3676" y="2718"/>
                </a:lnTo>
                <a:lnTo>
                  <a:pt x="3674" y="2720"/>
                </a:lnTo>
                <a:lnTo>
                  <a:pt x="3676" y="2722"/>
                </a:lnTo>
                <a:lnTo>
                  <a:pt x="3676" y="2724"/>
                </a:lnTo>
                <a:lnTo>
                  <a:pt x="3676" y="2726"/>
                </a:lnTo>
                <a:lnTo>
                  <a:pt x="3674" y="2728"/>
                </a:lnTo>
                <a:lnTo>
                  <a:pt x="3672" y="2730"/>
                </a:lnTo>
                <a:lnTo>
                  <a:pt x="3670" y="2732"/>
                </a:lnTo>
                <a:lnTo>
                  <a:pt x="3666" y="2735"/>
                </a:lnTo>
                <a:lnTo>
                  <a:pt x="3666" y="2737"/>
                </a:lnTo>
                <a:lnTo>
                  <a:pt x="3666" y="2739"/>
                </a:lnTo>
                <a:lnTo>
                  <a:pt x="3664" y="2739"/>
                </a:lnTo>
                <a:lnTo>
                  <a:pt x="3664" y="2741"/>
                </a:lnTo>
                <a:lnTo>
                  <a:pt x="3662" y="2741"/>
                </a:lnTo>
                <a:lnTo>
                  <a:pt x="3662" y="2743"/>
                </a:lnTo>
                <a:lnTo>
                  <a:pt x="3660" y="2743"/>
                </a:lnTo>
                <a:lnTo>
                  <a:pt x="3658" y="2745"/>
                </a:lnTo>
                <a:lnTo>
                  <a:pt x="3657" y="2745"/>
                </a:lnTo>
                <a:lnTo>
                  <a:pt x="3657" y="2747"/>
                </a:lnTo>
                <a:lnTo>
                  <a:pt x="3655" y="2747"/>
                </a:lnTo>
                <a:lnTo>
                  <a:pt x="3653" y="2747"/>
                </a:lnTo>
                <a:lnTo>
                  <a:pt x="3653" y="2749"/>
                </a:lnTo>
                <a:lnTo>
                  <a:pt x="3651" y="2749"/>
                </a:lnTo>
                <a:lnTo>
                  <a:pt x="3649" y="2751"/>
                </a:lnTo>
                <a:lnTo>
                  <a:pt x="3647" y="2753"/>
                </a:lnTo>
                <a:lnTo>
                  <a:pt x="3645" y="2749"/>
                </a:lnTo>
                <a:lnTo>
                  <a:pt x="3645" y="2747"/>
                </a:lnTo>
                <a:lnTo>
                  <a:pt x="3643" y="2749"/>
                </a:lnTo>
                <a:lnTo>
                  <a:pt x="3643" y="2751"/>
                </a:lnTo>
                <a:lnTo>
                  <a:pt x="3641" y="2749"/>
                </a:lnTo>
                <a:lnTo>
                  <a:pt x="3641" y="2747"/>
                </a:lnTo>
                <a:lnTo>
                  <a:pt x="3639" y="2747"/>
                </a:lnTo>
                <a:lnTo>
                  <a:pt x="3637" y="2745"/>
                </a:lnTo>
                <a:lnTo>
                  <a:pt x="3635" y="2745"/>
                </a:lnTo>
                <a:lnTo>
                  <a:pt x="3635" y="2747"/>
                </a:lnTo>
                <a:lnTo>
                  <a:pt x="3633" y="2747"/>
                </a:lnTo>
                <a:lnTo>
                  <a:pt x="3635" y="2747"/>
                </a:lnTo>
                <a:lnTo>
                  <a:pt x="3633" y="2749"/>
                </a:lnTo>
                <a:lnTo>
                  <a:pt x="3632" y="2749"/>
                </a:lnTo>
                <a:lnTo>
                  <a:pt x="3632" y="2747"/>
                </a:lnTo>
                <a:lnTo>
                  <a:pt x="3630" y="2747"/>
                </a:lnTo>
                <a:lnTo>
                  <a:pt x="3628" y="2747"/>
                </a:lnTo>
                <a:lnTo>
                  <a:pt x="3628" y="2745"/>
                </a:lnTo>
                <a:lnTo>
                  <a:pt x="3626" y="2745"/>
                </a:lnTo>
                <a:lnTo>
                  <a:pt x="3626" y="2743"/>
                </a:lnTo>
                <a:lnTo>
                  <a:pt x="3624" y="2743"/>
                </a:lnTo>
                <a:lnTo>
                  <a:pt x="3622" y="2745"/>
                </a:lnTo>
                <a:lnTo>
                  <a:pt x="3622" y="2743"/>
                </a:lnTo>
                <a:lnTo>
                  <a:pt x="3620" y="2743"/>
                </a:lnTo>
                <a:lnTo>
                  <a:pt x="3620" y="2741"/>
                </a:lnTo>
                <a:lnTo>
                  <a:pt x="3618" y="2741"/>
                </a:lnTo>
                <a:lnTo>
                  <a:pt x="3616" y="2741"/>
                </a:lnTo>
                <a:lnTo>
                  <a:pt x="3614" y="2741"/>
                </a:lnTo>
                <a:lnTo>
                  <a:pt x="3612" y="2739"/>
                </a:lnTo>
                <a:lnTo>
                  <a:pt x="3610" y="2741"/>
                </a:lnTo>
                <a:lnTo>
                  <a:pt x="3612" y="2741"/>
                </a:lnTo>
                <a:lnTo>
                  <a:pt x="3612" y="2743"/>
                </a:lnTo>
                <a:lnTo>
                  <a:pt x="3614" y="2743"/>
                </a:lnTo>
                <a:lnTo>
                  <a:pt x="3616" y="2743"/>
                </a:lnTo>
                <a:lnTo>
                  <a:pt x="3616" y="2745"/>
                </a:lnTo>
                <a:lnTo>
                  <a:pt x="3616" y="2747"/>
                </a:lnTo>
                <a:lnTo>
                  <a:pt x="3618" y="2749"/>
                </a:lnTo>
                <a:lnTo>
                  <a:pt x="3620" y="2749"/>
                </a:lnTo>
                <a:lnTo>
                  <a:pt x="3622" y="2749"/>
                </a:lnTo>
                <a:lnTo>
                  <a:pt x="3624" y="2749"/>
                </a:lnTo>
                <a:lnTo>
                  <a:pt x="3624" y="2747"/>
                </a:lnTo>
                <a:lnTo>
                  <a:pt x="3626" y="2747"/>
                </a:lnTo>
                <a:lnTo>
                  <a:pt x="3626" y="2749"/>
                </a:lnTo>
                <a:lnTo>
                  <a:pt x="3628" y="2751"/>
                </a:lnTo>
                <a:lnTo>
                  <a:pt x="3628" y="2755"/>
                </a:lnTo>
                <a:lnTo>
                  <a:pt x="3628" y="2757"/>
                </a:lnTo>
                <a:lnTo>
                  <a:pt x="3628" y="2758"/>
                </a:lnTo>
                <a:lnTo>
                  <a:pt x="3628" y="2760"/>
                </a:lnTo>
                <a:lnTo>
                  <a:pt x="3626" y="2760"/>
                </a:lnTo>
                <a:lnTo>
                  <a:pt x="3626" y="2762"/>
                </a:lnTo>
                <a:lnTo>
                  <a:pt x="3626" y="2764"/>
                </a:lnTo>
                <a:lnTo>
                  <a:pt x="3626" y="2766"/>
                </a:lnTo>
                <a:lnTo>
                  <a:pt x="3624" y="2772"/>
                </a:lnTo>
                <a:lnTo>
                  <a:pt x="3624" y="2774"/>
                </a:lnTo>
                <a:lnTo>
                  <a:pt x="3622" y="2776"/>
                </a:lnTo>
                <a:lnTo>
                  <a:pt x="3624" y="2776"/>
                </a:lnTo>
                <a:lnTo>
                  <a:pt x="3624" y="2780"/>
                </a:lnTo>
                <a:lnTo>
                  <a:pt x="3626" y="2780"/>
                </a:lnTo>
                <a:lnTo>
                  <a:pt x="3624" y="2782"/>
                </a:lnTo>
                <a:lnTo>
                  <a:pt x="3622" y="2780"/>
                </a:lnTo>
                <a:lnTo>
                  <a:pt x="3622" y="2778"/>
                </a:lnTo>
                <a:lnTo>
                  <a:pt x="3620" y="2776"/>
                </a:lnTo>
                <a:lnTo>
                  <a:pt x="3618" y="2778"/>
                </a:lnTo>
                <a:lnTo>
                  <a:pt x="3616" y="2778"/>
                </a:lnTo>
                <a:lnTo>
                  <a:pt x="3616" y="2780"/>
                </a:lnTo>
                <a:lnTo>
                  <a:pt x="3614" y="2780"/>
                </a:lnTo>
                <a:lnTo>
                  <a:pt x="3612" y="2780"/>
                </a:lnTo>
                <a:lnTo>
                  <a:pt x="3612" y="2782"/>
                </a:lnTo>
                <a:lnTo>
                  <a:pt x="3612" y="2783"/>
                </a:lnTo>
                <a:lnTo>
                  <a:pt x="3612" y="2785"/>
                </a:lnTo>
                <a:lnTo>
                  <a:pt x="3614" y="2787"/>
                </a:lnTo>
                <a:lnTo>
                  <a:pt x="3616" y="2789"/>
                </a:lnTo>
                <a:lnTo>
                  <a:pt x="3618" y="2789"/>
                </a:lnTo>
                <a:lnTo>
                  <a:pt x="3616" y="2791"/>
                </a:lnTo>
                <a:lnTo>
                  <a:pt x="3614" y="2791"/>
                </a:lnTo>
                <a:lnTo>
                  <a:pt x="3612" y="2793"/>
                </a:lnTo>
                <a:lnTo>
                  <a:pt x="3612" y="2795"/>
                </a:lnTo>
                <a:lnTo>
                  <a:pt x="3610" y="2795"/>
                </a:lnTo>
                <a:lnTo>
                  <a:pt x="3610" y="2797"/>
                </a:lnTo>
                <a:lnTo>
                  <a:pt x="3608" y="2797"/>
                </a:lnTo>
                <a:lnTo>
                  <a:pt x="3608" y="2799"/>
                </a:lnTo>
                <a:lnTo>
                  <a:pt x="3607" y="2799"/>
                </a:lnTo>
                <a:lnTo>
                  <a:pt x="3607" y="2801"/>
                </a:lnTo>
                <a:lnTo>
                  <a:pt x="3605" y="2801"/>
                </a:lnTo>
                <a:lnTo>
                  <a:pt x="3605" y="2803"/>
                </a:lnTo>
                <a:lnTo>
                  <a:pt x="3605" y="2805"/>
                </a:lnTo>
                <a:lnTo>
                  <a:pt x="3607" y="2806"/>
                </a:lnTo>
                <a:lnTo>
                  <a:pt x="3608" y="2806"/>
                </a:lnTo>
                <a:lnTo>
                  <a:pt x="3608" y="2808"/>
                </a:lnTo>
                <a:lnTo>
                  <a:pt x="3607" y="2808"/>
                </a:lnTo>
                <a:lnTo>
                  <a:pt x="3605" y="2806"/>
                </a:lnTo>
                <a:lnTo>
                  <a:pt x="3603" y="2806"/>
                </a:lnTo>
                <a:lnTo>
                  <a:pt x="3603" y="2808"/>
                </a:lnTo>
                <a:lnTo>
                  <a:pt x="3603" y="2810"/>
                </a:lnTo>
                <a:lnTo>
                  <a:pt x="3603" y="2812"/>
                </a:lnTo>
                <a:lnTo>
                  <a:pt x="3601" y="2812"/>
                </a:lnTo>
                <a:lnTo>
                  <a:pt x="3601" y="2814"/>
                </a:lnTo>
                <a:lnTo>
                  <a:pt x="3601" y="2816"/>
                </a:lnTo>
                <a:lnTo>
                  <a:pt x="3599" y="2816"/>
                </a:lnTo>
                <a:lnTo>
                  <a:pt x="3599" y="2818"/>
                </a:lnTo>
                <a:lnTo>
                  <a:pt x="3601" y="2818"/>
                </a:lnTo>
                <a:lnTo>
                  <a:pt x="3601" y="2816"/>
                </a:lnTo>
                <a:lnTo>
                  <a:pt x="3605" y="2812"/>
                </a:lnTo>
                <a:lnTo>
                  <a:pt x="3607" y="2812"/>
                </a:lnTo>
                <a:lnTo>
                  <a:pt x="3607" y="2810"/>
                </a:lnTo>
                <a:lnTo>
                  <a:pt x="3608" y="2810"/>
                </a:lnTo>
                <a:lnTo>
                  <a:pt x="3610" y="2810"/>
                </a:lnTo>
                <a:lnTo>
                  <a:pt x="3612" y="2808"/>
                </a:lnTo>
                <a:lnTo>
                  <a:pt x="3612" y="2806"/>
                </a:lnTo>
                <a:lnTo>
                  <a:pt x="3614" y="2805"/>
                </a:lnTo>
                <a:lnTo>
                  <a:pt x="3616" y="2806"/>
                </a:lnTo>
                <a:lnTo>
                  <a:pt x="3618" y="2805"/>
                </a:lnTo>
                <a:lnTo>
                  <a:pt x="3620" y="2805"/>
                </a:lnTo>
                <a:lnTo>
                  <a:pt x="3620" y="2803"/>
                </a:lnTo>
                <a:lnTo>
                  <a:pt x="3622" y="2801"/>
                </a:lnTo>
                <a:lnTo>
                  <a:pt x="3624" y="2799"/>
                </a:lnTo>
                <a:lnTo>
                  <a:pt x="3626" y="2799"/>
                </a:lnTo>
                <a:lnTo>
                  <a:pt x="3628" y="2797"/>
                </a:lnTo>
                <a:lnTo>
                  <a:pt x="3628" y="2795"/>
                </a:lnTo>
                <a:lnTo>
                  <a:pt x="3626" y="2795"/>
                </a:lnTo>
                <a:lnTo>
                  <a:pt x="3626" y="2797"/>
                </a:lnTo>
                <a:lnTo>
                  <a:pt x="3626" y="2795"/>
                </a:lnTo>
                <a:lnTo>
                  <a:pt x="3624" y="2795"/>
                </a:lnTo>
                <a:lnTo>
                  <a:pt x="3622" y="2795"/>
                </a:lnTo>
                <a:lnTo>
                  <a:pt x="3624" y="2793"/>
                </a:lnTo>
                <a:lnTo>
                  <a:pt x="3624" y="2791"/>
                </a:lnTo>
                <a:lnTo>
                  <a:pt x="3626" y="2791"/>
                </a:lnTo>
                <a:lnTo>
                  <a:pt x="3626" y="2793"/>
                </a:lnTo>
                <a:lnTo>
                  <a:pt x="3628" y="2793"/>
                </a:lnTo>
                <a:lnTo>
                  <a:pt x="3630" y="2793"/>
                </a:lnTo>
                <a:lnTo>
                  <a:pt x="3632" y="2793"/>
                </a:lnTo>
                <a:lnTo>
                  <a:pt x="3633" y="2793"/>
                </a:lnTo>
                <a:lnTo>
                  <a:pt x="3633" y="2791"/>
                </a:lnTo>
                <a:lnTo>
                  <a:pt x="3633" y="2789"/>
                </a:lnTo>
                <a:lnTo>
                  <a:pt x="3633" y="2787"/>
                </a:lnTo>
                <a:lnTo>
                  <a:pt x="3635" y="2789"/>
                </a:lnTo>
                <a:lnTo>
                  <a:pt x="3637" y="2789"/>
                </a:lnTo>
                <a:lnTo>
                  <a:pt x="3637" y="2791"/>
                </a:lnTo>
                <a:lnTo>
                  <a:pt x="3633" y="2795"/>
                </a:lnTo>
                <a:lnTo>
                  <a:pt x="3632" y="2797"/>
                </a:lnTo>
                <a:lnTo>
                  <a:pt x="3630" y="2797"/>
                </a:lnTo>
                <a:lnTo>
                  <a:pt x="3628" y="2799"/>
                </a:lnTo>
                <a:lnTo>
                  <a:pt x="3624" y="2801"/>
                </a:lnTo>
                <a:lnTo>
                  <a:pt x="3624" y="2803"/>
                </a:lnTo>
                <a:lnTo>
                  <a:pt x="3622" y="2803"/>
                </a:lnTo>
                <a:lnTo>
                  <a:pt x="3622" y="2805"/>
                </a:lnTo>
                <a:lnTo>
                  <a:pt x="3620" y="2806"/>
                </a:lnTo>
                <a:lnTo>
                  <a:pt x="3618" y="2806"/>
                </a:lnTo>
                <a:lnTo>
                  <a:pt x="3616" y="2808"/>
                </a:lnTo>
                <a:lnTo>
                  <a:pt x="3614" y="2810"/>
                </a:lnTo>
                <a:lnTo>
                  <a:pt x="3612" y="2810"/>
                </a:lnTo>
                <a:lnTo>
                  <a:pt x="3610" y="2812"/>
                </a:lnTo>
                <a:lnTo>
                  <a:pt x="3608" y="2814"/>
                </a:lnTo>
                <a:lnTo>
                  <a:pt x="3607" y="2816"/>
                </a:lnTo>
                <a:lnTo>
                  <a:pt x="3605" y="2818"/>
                </a:lnTo>
                <a:lnTo>
                  <a:pt x="3603" y="2820"/>
                </a:lnTo>
                <a:lnTo>
                  <a:pt x="3601" y="2820"/>
                </a:lnTo>
                <a:lnTo>
                  <a:pt x="3599" y="2820"/>
                </a:lnTo>
                <a:lnTo>
                  <a:pt x="3597" y="2822"/>
                </a:lnTo>
                <a:lnTo>
                  <a:pt x="3595" y="2822"/>
                </a:lnTo>
                <a:lnTo>
                  <a:pt x="3595" y="2824"/>
                </a:lnTo>
                <a:lnTo>
                  <a:pt x="3597" y="2824"/>
                </a:lnTo>
                <a:lnTo>
                  <a:pt x="3595" y="2826"/>
                </a:lnTo>
                <a:lnTo>
                  <a:pt x="3593" y="2828"/>
                </a:lnTo>
                <a:lnTo>
                  <a:pt x="3591" y="2830"/>
                </a:lnTo>
                <a:lnTo>
                  <a:pt x="3589" y="2831"/>
                </a:lnTo>
                <a:lnTo>
                  <a:pt x="3587" y="2833"/>
                </a:lnTo>
                <a:lnTo>
                  <a:pt x="3585" y="2835"/>
                </a:lnTo>
                <a:lnTo>
                  <a:pt x="3585" y="2837"/>
                </a:lnTo>
                <a:lnTo>
                  <a:pt x="3584" y="2837"/>
                </a:lnTo>
                <a:lnTo>
                  <a:pt x="3584" y="2839"/>
                </a:lnTo>
                <a:lnTo>
                  <a:pt x="3582" y="2841"/>
                </a:lnTo>
                <a:lnTo>
                  <a:pt x="3582" y="2839"/>
                </a:lnTo>
                <a:lnTo>
                  <a:pt x="3580" y="2839"/>
                </a:lnTo>
                <a:lnTo>
                  <a:pt x="3580" y="2837"/>
                </a:lnTo>
                <a:lnTo>
                  <a:pt x="3578" y="2837"/>
                </a:lnTo>
                <a:lnTo>
                  <a:pt x="3578" y="2839"/>
                </a:lnTo>
                <a:lnTo>
                  <a:pt x="3580" y="2839"/>
                </a:lnTo>
                <a:lnTo>
                  <a:pt x="3582" y="2841"/>
                </a:lnTo>
                <a:lnTo>
                  <a:pt x="3580" y="2841"/>
                </a:lnTo>
                <a:lnTo>
                  <a:pt x="3578" y="2843"/>
                </a:lnTo>
                <a:lnTo>
                  <a:pt x="3576" y="2845"/>
                </a:lnTo>
                <a:lnTo>
                  <a:pt x="3564" y="2854"/>
                </a:lnTo>
                <a:lnTo>
                  <a:pt x="3562" y="2856"/>
                </a:lnTo>
                <a:lnTo>
                  <a:pt x="3560" y="2856"/>
                </a:lnTo>
                <a:lnTo>
                  <a:pt x="3560" y="2858"/>
                </a:lnTo>
                <a:lnTo>
                  <a:pt x="3559" y="2858"/>
                </a:lnTo>
                <a:lnTo>
                  <a:pt x="3559" y="2860"/>
                </a:lnTo>
                <a:lnTo>
                  <a:pt x="3557" y="2860"/>
                </a:lnTo>
                <a:lnTo>
                  <a:pt x="3557" y="2862"/>
                </a:lnTo>
                <a:lnTo>
                  <a:pt x="3555" y="2860"/>
                </a:lnTo>
                <a:lnTo>
                  <a:pt x="3555" y="2858"/>
                </a:lnTo>
                <a:lnTo>
                  <a:pt x="3553" y="2858"/>
                </a:lnTo>
                <a:lnTo>
                  <a:pt x="3555" y="2860"/>
                </a:lnTo>
                <a:lnTo>
                  <a:pt x="3555" y="2862"/>
                </a:lnTo>
                <a:lnTo>
                  <a:pt x="3553" y="2866"/>
                </a:lnTo>
                <a:lnTo>
                  <a:pt x="3551" y="2866"/>
                </a:lnTo>
                <a:lnTo>
                  <a:pt x="3549" y="2866"/>
                </a:lnTo>
                <a:lnTo>
                  <a:pt x="3543" y="2868"/>
                </a:lnTo>
                <a:lnTo>
                  <a:pt x="3534" y="2872"/>
                </a:lnTo>
                <a:lnTo>
                  <a:pt x="3532" y="2872"/>
                </a:lnTo>
                <a:lnTo>
                  <a:pt x="3528" y="2874"/>
                </a:lnTo>
                <a:lnTo>
                  <a:pt x="3524" y="2874"/>
                </a:lnTo>
                <a:lnTo>
                  <a:pt x="3524" y="2876"/>
                </a:lnTo>
                <a:lnTo>
                  <a:pt x="3522" y="2876"/>
                </a:lnTo>
                <a:lnTo>
                  <a:pt x="3516" y="2879"/>
                </a:lnTo>
                <a:lnTo>
                  <a:pt x="3514" y="2881"/>
                </a:lnTo>
                <a:lnTo>
                  <a:pt x="3512" y="2883"/>
                </a:lnTo>
                <a:lnTo>
                  <a:pt x="3511" y="2883"/>
                </a:lnTo>
                <a:lnTo>
                  <a:pt x="3486" y="2899"/>
                </a:lnTo>
                <a:lnTo>
                  <a:pt x="3482" y="2901"/>
                </a:lnTo>
                <a:lnTo>
                  <a:pt x="3476" y="2904"/>
                </a:lnTo>
                <a:lnTo>
                  <a:pt x="3474" y="2904"/>
                </a:lnTo>
                <a:lnTo>
                  <a:pt x="3472" y="2904"/>
                </a:lnTo>
                <a:lnTo>
                  <a:pt x="3468" y="2908"/>
                </a:lnTo>
                <a:lnTo>
                  <a:pt x="3468" y="2906"/>
                </a:lnTo>
                <a:lnTo>
                  <a:pt x="3468" y="2908"/>
                </a:lnTo>
                <a:lnTo>
                  <a:pt x="3466" y="2908"/>
                </a:lnTo>
                <a:lnTo>
                  <a:pt x="3464" y="2910"/>
                </a:lnTo>
                <a:lnTo>
                  <a:pt x="3463" y="2912"/>
                </a:lnTo>
                <a:lnTo>
                  <a:pt x="3461" y="2914"/>
                </a:lnTo>
                <a:lnTo>
                  <a:pt x="3457" y="2916"/>
                </a:lnTo>
                <a:lnTo>
                  <a:pt x="3457" y="2914"/>
                </a:lnTo>
                <a:lnTo>
                  <a:pt x="3457" y="2912"/>
                </a:lnTo>
                <a:lnTo>
                  <a:pt x="3457" y="2914"/>
                </a:lnTo>
                <a:lnTo>
                  <a:pt x="3459" y="2912"/>
                </a:lnTo>
                <a:lnTo>
                  <a:pt x="3461" y="2912"/>
                </a:lnTo>
                <a:lnTo>
                  <a:pt x="3461" y="2910"/>
                </a:lnTo>
                <a:lnTo>
                  <a:pt x="3463" y="2910"/>
                </a:lnTo>
                <a:lnTo>
                  <a:pt x="3464" y="2908"/>
                </a:lnTo>
                <a:lnTo>
                  <a:pt x="3466" y="2908"/>
                </a:lnTo>
                <a:lnTo>
                  <a:pt x="3464" y="2908"/>
                </a:lnTo>
                <a:lnTo>
                  <a:pt x="3466" y="2906"/>
                </a:lnTo>
                <a:lnTo>
                  <a:pt x="3466" y="2904"/>
                </a:lnTo>
                <a:lnTo>
                  <a:pt x="3468" y="2904"/>
                </a:lnTo>
                <a:lnTo>
                  <a:pt x="3466" y="2906"/>
                </a:lnTo>
                <a:lnTo>
                  <a:pt x="3468" y="2904"/>
                </a:lnTo>
                <a:lnTo>
                  <a:pt x="3470" y="2906"/>
                </a:lnTo>
                <a:lnTo>
                  <a:pt x="3470" y="2904"/>
                </a:lnTo>
                <a:lnTo>
                  <a:pt x="3468" y="2904"/>
                </a:lnTo>
                <a:lnTo>
                  <a:pt x="3468" y="2902"/>
                </a:lnTo>
                <a:lnTo>
                  <a:pt x="3466" y="2902"/>
                </a:lnTo>
                <a:lnTo>
                  <a:pt x="3464" y="2904"/>
                </a:lnTo>
                <a:lnTo>
                  <a:pt x="3463" y="2904"/>
                </a:lnTo>
                <a:lnTo>
                  <a:pt x="3457" y="2908"/>
                </a:lnTo>
                <a:lnTo>
                  <a:pt x="3455" y="2908"/>
                </a:lnTo>
                <a:lnTo>
                  <a:pt x="3453" y="2908"/>
                </a:lnTo>
                <a:lnTo>
                  <a:pt x="3451" y="2910"/>
                </a:lnTo>
                <a:lnTo>
                  <a:pt x="3449" y="2910"/>
                </a:lnTo>
                <a:lnTo>
                  <a:pt x="3447" y="2910"/>
                </a:lnTo>
                <a:lnTo>
                  <a:pt x="3445" y="2912"/>
                </a:lnTo>
                <a:lnTo>
                  <a:pt x="3443" y="2912"/>
                </a:lnTo>
                <a:lnTo>
                  <a:pt x="3441" y="2912"/>
                </a:lnTo>
                <a:lnTo>
                  <a:pt x="3440" y="2910"/>
                </a:lnTo>
                <a:lnTo>
                  <a:pt x="3440" y="2908"/>
                </a:lnTo>
                <a:lnTo>
                  <a:pt x="3438" y="2908"/>
                </a:lnTo>
                <a:lnTo>
                  <a:pt x="3436" y="2910"/>
                </a:lnTo>
                <a:lnTo>
                  <a:pt x="3434" y="2910"/>
                </a:lnTo>
                <a:lnTo>
                  <a:pt x="3432" y="2908"/>
                </a:lnTo>
                <a:lnTo>
                  <a:pt x="3430" y="2908"/>
                </a:lnTo>
                <a:lnTo>
                  <a:pt x="3428" y="2908"/>
                </a:lnTo>
                <a:lnTo>
                  <a:pt x="3426" y="2908"/>
                </a:lnTo>
                <a:lnTo>
                  <a:pt x="3424" y="2910"/>
                </a:lnTo>
                <a:lnTo>
                  <a:pt x="3422" y="2910"/>
                </a:lnTo>
                <a:lnTo>
                  <a:pt x="3420" y="2910"/>
                </a:lnTo>
                <a:lnTo>
                  <a:pt x="3420" y="2912"/>
                </a:lnTo>
                <a:lnTo>
                  <a:pt x="3415" y="2914"/>
                </a:lnTo>
                <a:lnTo>
                  <a:pt x="3415" y="2912"/>
                </a:lnTo>
                <a:lnTo>
                  <a:pt x="3415" y="2914"/>
                </a:lnTo>
                <a:lnTo>
                  <a:pt x="3403" y="2918"/>
                </a:lnTo>
                <a:lnTo>
                  <a:pt x="3399" y="2920"/>
                </a:lnTo>
                <a:lnTo>
                  <a:pt x="3397" y="2922"/>
                </a:lnTo>
                <a:lnTo>
                  <a:pt x="3397" y="2920"/>
                </a:lnTo>
                <a:lnTo>
                  <a:pt x="3395" y="2920"/>
                </a:lnTo>
                <a:lnTo>
                  <a:pt x="3395" y="2922"/>
                </a:lnTo>
                <a:lnTo>
                  <a:pt x="3393" y="2922"/>
                </a:lnTo>
                <a:lnTo>
                  <a:pt x="3390" y="2924"/>
                </a:lnTo>
                <a:lnTo>
                  <a:pt x="3388" y="2924"/>
                </a:lnTo>
                <a:lnTo>
                  <a:pt x="3386" y="2924"/>
                </a:lnTo>
                <a:lnTo>
                  <a:pt x="3384" y="2924"/>
                </a:lnTo>
                <a:lnTo>
                  <a:pt x="3384" y="2926"/>
                </a:lnTo>
                <a:lnTo>
                  <a:pt x="3382" y="2926"/>
                </a:lnTo>
                <a:lnTo>
                  <a:pt x="3380" y="2927"/>
                </a:lnTo>
                <a:lnTo>
                  <a:pt x="3380" y="2929"/>
                </a:lnTo>
                <a:lnTo>
                  <a:pt x="3378" y="2929"/>
                </a:lnTo>
                <a:lnTo>
                  <a:pt x="3378" y="2931"/>
                </a:lnTo>
                <a:lnTo>
                  <a:pt x="3376" y="2933"/>
                </a:lnTo>
                <a:lnTo>
                  <a:pt x="3378" y="2933"/>
                </a:lnTo>
                <a:lnTo>
                  <a:pt x="3380" y="2935"/>
                </a:lnTo>
                <a:lnTo>
                  <a:pt x="3380" y="2937"/>
                </a:lnTo>
                <a:lnTo>
                  <a:pt x="3378" y="2939"/>
                </a:lnTo>
                <a:lnTo>
                  <a:pt x="3376" y="2939"/>
                </a:lnTo>
                <a:lnTo>
                  <a:pt x="3376" y="2941"/>
                </a:lnTo>
                <a:lnTo>
                  <a:pt x="3374" y="2941"/>
                </a:lnTo>
                <a:lnTo>
                  <a:pt x="3374" y="2943"/>
                </a:lnTo>
                <a:lnTo>
                  <a:pt x="3374" y="2945"/>
                </a:lnTo>
                <a:lnTo>
                  <a:pt x="3374" y="2947"/>
                </a:lnTo>
                <a:lnTo>
                  <a:pt x="3374" y="2949"/>
                </a:lnTo>
                <a:lnTo>
                  <a:pt x="3374" y="2950"/>
                </a:lnTo>
                <a:lnTo>
                  <a:pt x="3372" y="2950"/>
                </a:lnTo>
                <a:lnTo>
                  <a:pt x="3372" y="2952"/>
                </a:lnTo>
                <a:lnTo>
                  <a:pt x="3374" y="2952"/>
                </a:lnTo>
                <a:lnTo>
                  <a:pt x="3374" y="2950"/>
                </a:lnTo>
                <a:lnTo>
                  <a:pt x="3376" y="2950"/>
                </a:lnTo>
                <a:lnTo>
                  <a:pt x="3378" y="2950"/>
                </a:lnTo>
                <a:lnTo>
                  <a:pt x="3380" y="2950"/>
                </a:lnTo>
                <a:lnTo>
                  <a:pt x="3382" y="2950"/>
                </a:lnTo>
                <a:lnTo>
                  <a:pt x="3384" y="2949"/>
                </a:lnTo>
                <a:lnTo>
                  <a:pt x="3386" y="2949"/>
                </a:lnTo>
                <a:lnTo>
                  <a:pt x="3386" y="2947"/>
                </a:lnTo>
                <a:lnTo>
                  <a:pt x="3388" y="2947"/>
                </a:lnTo>
                <a:lnTo>
                  <a:pt x="3390" y="2947"/>
                </a:lnTo>
                <a:lnTo>
                  <a:pt x="3390" y="2949"/>
                </a:lnTo>
                <a:lnTo>
                  <a:pt x="3390" y="2947"/>
                </a:lnTo>
                <a:lnTo>
                  <a:pt x="3392" y="2947"/>
                </a:lnTo>
                <a:lnTo>
                  <a:pt x="3393" y="2947"/>
                </a:lnTo>
                <a:lnTo>
                  <a:pt x="3393" y="2945"/>
                </a:lnTo>
                <a:lnTo>
                  <a:pt x="3395" y="2945"/>
                </a:lnTo>
                <a:lnTo>
                  <a:pt x="3397" y="2943"/>
                </a:lnTo>
                <a:lnTo>
                  <a:pt x="3399" y="2943"/>
                </a:lnTo>
                <a:lnTo>
                  <a:pt x="3401" y="2943"/>
                </a:lnTo>
                <a:lnTo>
                  <a:pt x="3401" y="2941"/>
                </a:lnTo>
                <a:lnTo>
                  <a:pt x="3403" y="2939"/>
                </a:lnTo>
                <a:lnTo>
                  <a:pt x="3405" y="2939"/>
                </a:lnTo>
                <a:lnTo>
                  <a:pt x="3407" y="2939"/>
                </a:lnTo>
                <a:lnTo>
                  <a:pt x="3409" y="2939"/>
                </a:lnTo>
                <a:lnTo>
                  <a:pt x="3409" y="2937"/>
                </a:lnTo>
                <a:lnTo>
                  <a:pt x="3411" y="2937"/>
                </a:lnTo>
                <a:lnTo>
                  <a:pt x="3413" y="2937"/>
                </a:lnTo>
                <a:lnTo>
                  <a:pt x="3411" y="2935"/>
                </a:lnTo>
                <a:lnTo>
                  <a:pt x="3413" y="2935"/>
                </a:lnTo>
                <a:lnTo>
                  <a:pt x="3413" y="2933"/>
                </a:lnTo>
                <a:lnTo>
                  <a:pt x="3415" y="2933"/>
                </a:lnTo>
                <a:lnTo>
                  <a:pt x="3416" y="2931"/>
                </a:lnTo>
                <a:lnTo>
                  <a:pt x="3418" y="2931"/>
                </a:lnTo>
                <a:lnTo>
                  <a:pt x="3420" y="2931"/>
                </a:lnTo>
                <a:lnTo>
                  <a:pt x="3420" y="2929"/>
                </a:lnTo>
                <a:lnTo>
                  <a:pt x="3422" y="2929"/>
                </a:lnTo>
                <a:lnTo>
                  <a:pt x="3424" y="2929"/>
                </a:lnTo>
                <a:lnTo>
                  <a:pt x="3426" y="2927"/>
                </a:lnTo>
                <a:lnTo>
                  <a:pt x="3428" y="2927"/>
                </a:lnTo>
                <a:lnTo>
                  <a:pt x="3430" y="2926"/>
                </a:lnTo>
                <a:lnTo>
                  <a:pt x="3432" y="2926"/>
                </a:lnTo>
                <a:lnTo>
                  <a:pt x="3432" y="2924"/>
                </a:lnTo>
                <a:lnTo>
                  <a:pt x="3434" y="2924"/>
                </a:lnTo>
                <a:lnTo>
                  <a:pt x="3436" y="2924"/>
                </a:lnTo>
                <a:lnTo>
                  <a:pt x="3438" y="2922"/>
                </a:lnTo>
                <a:lnTo>
                  <a:pt x="3440" y="2922"/>
                </a:lnTo>
                <a:lnTo>
                  <a:pt x="3441" y="2922"/>
                </a:lnTo>
                <a:lnTo>
                  <a:pt x="3441" y="2920"/>
                </a:lnTo>
                <a:lnTo>
                  <a:pt x="3443" y="2920"/>
                </a:lnTo>
                <a:lnTo>
                  <a:pt x="3445" y="2920"/>
                </a:lnTo>
                <a:lnTo>
                  <a:pt x="3445" y="2918"/>
                </a:lnTo>
                <a:lnTo>
                  <a:pt x="3447" y="2918"/>
                </a:lnTo>
                <a:lnTo>
                  <a:pt x="3449" y="2918"/>
                </a:lnTo>
                <a:lnTo>
                  <a:pt x="3449" y="2916"/>
                </a:lnTo>
                <a:lnTo>
                  <a:pt x="3451" y="2916"/>
                </a:lnTo>
                <a:lnTo>
                  <a:pt x="3453" y="2916"/>
                </a:lnTo>
                <a:lnTo>
                  <a:pt x="3455" y="2916"/>
                </a:lnTo>
                <a:lnTo>
                  <a:pt x="3455" y="2918"/>
                </a:lnTo>
                <a:lnTo>
                  <a:pt x="3453" y="2918"/>
                </a:lnTo>
                <a:lnTo>
                  <a:pt x="3451" y="2920"/>
                </a:lnTo>
                <a:lnTo>
                  <a:pt x="3449" y="2920"/>
                </a:lnTo>
                <a:lnTo>
                  <a:pt x="3449" y="2922"/>
                </a:lnTo>
                <a:lnTo>
                  <a:pt x="3447" y="2922"/>
                </a:lnTo>
                <a:lnTo>
                  <a:pt x="3445" y="2924"/>
                </a:lnTo>
                <a:lnTo>
                  <a:pt x="3441" y="2924"/>
                </a:lnTo>
                <a:lnTo>
                  <a:pt x="3441" y="2926"/>
                </a:lnTo>
                <a:lnTo>
                  <a:pt x="3440" y="2926"/>
                </a:lnTo>
                <a:lnTo>
                  <a:pt x="3440" y="2927"/>
                </a:lnTo>
                <a:lnTo>
                  <a:pt x="3438" y="2927"/>
                </a:lnTo>
                <a:lnTo>
                  <a:pt x="3436" y="2929"/>
                </a:lnTo>
                <a:lnTo>
                  <a:pt x="3434" y="2929"/>
                </a:lnTo>
                <a:lnTo>
                  <a:pt x="3432" y="2929"/>
                </a:lnTo>
                <a:lnTo>
                  <a:pt x="3432" y="2931"/>
                </a:lnTo>
                <a:lnTo>
                  <a:pt x="3430" y="2931"/>
                </a:lnTo>
                <a:lnTo>
                  <a:pt x="3428" y="2933"/>
                </a:lnTo>
                <a:lnTo>
                  <a:pt x="3426" y="2933"/>
                </a:lnTo>
                <a:lnTo>
                  <a:pt x="3426" y="2935"/>
                </a:lnTo>
                <a:lnTo>
                  <a:pt x="3424" y="2935"/>
                </a:lnTo>
                <a:lnTo>
                  <a:pt x="3422" y="2935"/>
                </a:lnTo>
                <a:lnTo>
                  <a:pt x="3422" y="2937"/>
                </a:lnTo>
                <a:lnTo>
                  <a:pt x="3420" y="2937"/>
                </a:lnTo>
                <a:lnTo>
                  <a:pt x="3418" y="2939"/>
                </a:lnTo>
                <a:lnTo>
                  <a:pt x="3416" y="2939"/>
                </a:lnTo>
                <a:lnTo>
                  <a:pt x="3415" y="2941"/>
                </a:lnTo>
                <a:lnTo>
                  <a:pt x="3413" y="2941"/>
                </a:lnTo>
                <a:lnTo>
                  <a:pt x="3411" y="2943"/>
                </a:lnTo>
                <a:lnTo>
                  <a:pt x="3409" y="2943"/>
                </a:lnTo>
                <a:lnTo>
                  <a:pt x="3407" y="2943"/>
                </a:lnTo>
                <a:lnTo>
                  <a:pt x="3405" y="2945"/>
                </a:lnTo>
                <a:lnTo>
                  <a:pt x="3403" y="2947"/>
                </a:lnTo>
                <a:lnTo>
                  <a:pt x="3401" y="2947"/>
                </a:lnTo>
                <a:lnTo>
                  <a:pt x="3399" y="2949"/>
                </a:lnTo>
                <a:lnTo>
                  <a:pt x="3397" y="2949"/>
                </a:lnTo>
                <a:lnTo>
                  <a:pt x="3395" y="2950"/>
                </a:lnTo>
                <a:lnTo>
                  <a:pt x="3393" y="2950"/>
                </a:lnTo>
                <a:lnTo>
                  <a:pt x="3392" y="2952"/>
                </a:lnTo>
                <a:lnTo>
                  <a:pt x="3390" y="2952"/>
                </a:lnTo>
                <a:lnTo>
                  <a:pt x="3388" y="2952"/>
                </a:lnTo>
                <a:lnTo>
                  <a:pt x="3388" y="2954"/>
                </a:lnTo>
                <a:lnTo>
                  <a:pt x="3386" y="2954"/>
                </a:lnTo>
                <a:lnTo>
                  <a:pt x="3382" y="2956"/>
                </a:lnTo>
                <a:lnTo>
                  <a:pt x="3380" y="2956"/>
                </a:lnTo>
                <a:lnTo>
                  <a:pt x="3378" y="2958"/>
                </a:lnTo>
                <a:lnTo>
                  <a:pt x="3376" y="2958"/>
                </a:lnTo>
                <a:lnTo>
                  <a:pt x="3374" y="2960"/>
                </a:lnTo>
                <a:lnTo>
                  <a:pt x="3372" y="2960"/>
                </a:lnTo>
                <a:lnTo>
                  <a:pt x="3370" y="2960"/>
                </a:lnTo>
                <a:lnTo>
                  <a:pt x="3368" y="2962"/>
                </a:lnTo>
                <a:lnTo>
                  <a:pt x="3367" y="2962"/>
                </a:lnTo>
                <a:lnTo>
                  <a:pt x="3367" y="2964"/>
                </a:lnTo>
                <a:lnTo>
                  <a:pt x="3365" y="2962"/>
                </a:lnTo>
                <a:lnTo>
                  <a:pt x="3365" y="2964"/>
                </a:lnTo>
                <a:lnTo>
                  <a:pt x="3365" y="2966"/>
                </a:lnTo>
                <a:lnTo>
                  <a:pt x="3363" y="2964"/>
                </a:lnTo>
                <a:lnTo>
                  <a:pt x="3361" y="2966"/>
                </a:lnTo>
                <a:lnTo>
                  <a:pt x="3359" y="2966"/>
                </a:lnTo>
                <a:lnTo>
                  <a:pt x="3357" y="2966"/>
                </a:lnTo>
                <a:lnTo>
                  <a:pt x="3357" y="2968"/>
                </a:lnTo>
                <a:lnTo>
                  <a:pt x="3355" y="2968"/>
                </a:lnTo>
                <a:lnTo>
                  <a:pt x="3353" y="2968"/>
                </a:lnTo>
                <a:lnTo>
                  <a:pt x="3353" y="2970"/>
                </a:lnTo>
                <a:lnTo>
                  <a:pt x="3351" y="2970"/>
                </a:lnTo>
                <a:lnTo>
                  <a:pt x="3349" y="2970"/>
                </a:lnTo>
                <a:lnTo>
                  <a:pt x="3347" y="2972"/>
                </a:lnTo>
                <a:lnTo>
                  <a:pt x="3345" y="2972"/>
                </a:lnTo>
                <a:lnTo>
                  <a:pt x="3343" y="2974"/>
                </a:lnTo>
                <a:lnTo>
                  <a:pt x="3342" y="2974"/>
                </a:lnTo>
                <a:lnTo>
                  <a:pt x="3340" y="2975"/>
                </a:lnTo>
                <a:lnTo>
                  <a:pt x="3338" y="2975"/>
                </a:lnTo>
                <a:lnTo>
                  <a:pt x="3336" y="2977"/>
                </a:lnTo>
                <a:lnTo>
                  <a:pt x="3334" y="2977"/>
                </a:lnTo>
                <a:lnTo>
                  <a:pt x="3332" y="2979"/>
                </a:lnTo>
                <a:lnTo>
                  <a:pt x="3330" y="2979"/>
                </a:lnTo>
                <a:lnTo>
                  <a:pt x="3328" y="2981"/>
                </a:lnTo>
                <a:lnTo>
                  <a:pt x="3326" y="2981"/>
                </a:lnTo>
                <a:lnTo>
                  <a:pt x="3324" y="2983"/>
                </a:lnTo>
                <a:lnTo>
                  <a:pt x="3322" y="2983"/>
                </a:lnTo>
                <a:lnTo>
                  <a:pt x="3320" y="2985"/>
                </a:lnTo>
                <a:lnTo>
                  <a:pt x="3319" y="2985"/>
                </a:lnTo>
                <a:lnTo>
                  <a:pt x="3319" y="2987"/>
                </a:lnTo>
                <a:lnTo>
                  <a:pt x="3317" y="2987"/>
                </a:lnTo>
                <a:lnTo>
                  <a:pt x="3315" y="2987"/>
                </a:lnTo>
                <a:lnTo>
                  <a:pt x="3313" y="2989"/>
                </a:lnTo>
                <a:lnTo>
                  <a:pt x="3311" y="2989"/>
                </a:lnTo>
                <a:lnTo>
                  <a:pt x="3309" y="2991"/>
                </a:lnTo>
                <a:lnTo>
                  <a:pt x="3307" y="2991"/>
                </a:lnTo>
                <a:lnTo>
                  <a:pt x="3307" y="2993"/>
                </a:lnTo>
                <a:lnTo>
                  <a:pt x="3305" y="2993"/>
                </a:lnTo>
                <a:lnTo>
                  <a:pt x="3303" y="2995"/>
                </a:lnTo>
                <a:lnTo>
                  <a:pt x="3301" y="2995"/>
                </a:lnTo>
                <a:lnTo>
                  <a:pt x="3299" y="2997"/>
                </a:lnTo>
                <a:lnTo>
                  <a:pt x="3297" y="2997"/>
                </a:lnTo>
                <a:lnTo>
                  <a:pt x="3295" y="2998"/>
                </a:lnTo>
                <a:lnTo>
                  <a:pt x="3294" y="2998"/>
                </a:lnTo>
                <a:lnTo>
                  <a:pt x="3290" y="3002"/>
                </a:lnTo>
                <a:lnTo>
                  <a:pt x="3278" y="3010"/>
                </a:lnTo>
                <a:lnTo>
                  <a:pt x="3269" y="3016"/>
                </a:lnTo>
                <a:lnTo>
                  <a:pt x="3261" y="3022"/>
                </a:lnTo>
                <a:lnTo>
                  <a:pt x="3259" y="3025"/>
                </a:lnTo>
                <a:lnTo>
                  <a:pt x="3255" y="3020"/>
                </a:lnTo>
                <a:lnTo>
                  <a:pt x="3259" y="3018"/>
                </a:lnTo>
                <a:lnTo>
                  <a:pt x="3261" y="3014"/>
                </a:lnTo>
                <a:lnTo>
                  <a:pt x="3265" y="3012"/>
                </a:lnTo>
                <a:lnTo>
                  <a:pt x="3269" y="3010"/>
                </a:lnTo>
                <a:lnTo>
                  <a:pt x="3284" y="3000"/>
                </a:lnTo>
                <a:lnTo>
                  <a:pt x="3284" y="2997"/>
                </a:lnTo>
                <a:lnTo>
                  <a:pt x="3288" y="2995"/>
                </a:lnTo>
                <a:lnTo>
                  <a:pt x="3292" y="2995"/>
                </a:lnTo>
                <a:lnTo>
                  <a:pt x="3294" y="2995"/>
                </a:lnTo>
                <a:lnTo>
                  <a:pt x="3295" y="2995"/>
                </a:lnTo>
                <a:lnTo>
                  <a:pt x="3295" y="2997"/>
                </a:lnTo>
                <a:lnTo>
                  <a:pt x="3295" y="2995"/>
                </a:lnTo>
                <a:lnTo>
                  <a:pt x="3295" y="2993"/>
                </a:lnTo>
                <a:lnTo>
                  <a:pt x="3297" y="2993"/>
                </a:lnTo>
                <a:lnTo>
                  <a:pt x="3295" y="2991"/>
                </a:lnTo>
                <a:lnTo>
                  <a:pt x="3297" y="2991"/>
                </a:lnTo>
                <a:lnTo>
                  <a:pt x="3299" y="2989"/>
                </a:lnTo>
                <a:lnTo>
                  <a:pt x="3301" y="2989"/>
                </a:lnTo>
                <a:lnTo>
                  <a:pt x="3303" y="2989"/>
                </a:lnTo>
                <a:lnTo>
                  <a:pt x="3305" y="2987"/>
                </a:lnTo>
                <a:lnTo>
                  <a:pt x="3307" y="2985"/>
                </a:lnTo>
                <a:lnTo>
                  <a:pt x="3309" y="2985"/>
                </a:lnTo>
                <a:lnTo>
                  <a:pt x="3309" y="2983"/>
                </a:lnTo>
                <a:lnTo>
                  <a:pt x="3311" y="2983"/>
                </a:lnTo>
                <a:lnTo>
                  <a:pt x="3313" y="2983"/>
                </a:lnTo>
                <a:lnTo>
                  <a:pt x="3315" y="2981"/>
                </a:lnTo>
                <a:lnTo>
                  <a:pt x="3317" y="2981"/>
                </a:lnTo>
                <a:lnTo>
                  <a:pt x="3319" y="2981"/>
                </a:lnTo>
                <a:lnTo>
                  <a:pt x="3319" y="2979"/>
                </a:lnTo>
                <a:lnTo>
                  <a:pt x="3320" y="2979"/>
                </a:lnTo>
                <a:lnTo>
                  <a:pt x="3322" y="2979"/>
                </a:lnTo>
                <a:lnTo>
                  <a:pt x="3324" y="2977"/>
                </a:lnTo>
                <a:lnTo>
                  <a:pt x="3326" y="2977"/>
                </a:lnTo>
                <a:lnTo>
                  <a:pt x="3328" y="2977"/>
                </a:lnTo>
                <a:lnTo>
                  <a:pt x="3328" y="2975"/>
                </a:lnTo>
                <a:lnTo>
                  <a:pt x="3330" y="2975"/>
                </a:lnTo>
                <a:lnTo>
                  <a:pt x="3330" y="2974"/>
                </a:lnTo>
                <a:lnTo>
                  <a:pt x="3332" y="2974"/>
                </a:lnTo>
                <a:lnTo>
                  <a:pt x="3332" y="2975"/>
                </a:lnTo>
                <a:lnTo>
                  <a:pt x="3334" y="2974"/>
                </a:lnTo>
                <a:lnTo>
                  <a:pt x="3336" y="2974"/>
                </a:lnTo>
                <a:lnTo>
                  <a:pt x="3336" y="2972"/>
                </a:lnTo>
                <a:lnTo>
                  <a:pt x="3338" y="2972"/>
                </a:lnTo>
                <a:lnTo>
                  <a:pt x="3338" y="2970"/>
                </a:lnTo>
                <a:lnTo>
                  <a:pt x="3340" y="2970"/>
                </a:lnTo>
                <a:lnTo>
                  <a:pt x="3340" y="2972"/>
                </a:lnTo>
                <a:lnTo>
                  <a:pt x="3342" y="2974"/>
                </a:lnTo>
                <a:lnTo>
                  <a:pt x="3342" y="2972"/>
                </a:lnTo>
                <a:lnTo>
                  <a:pt x="3342" y="2970"/>
                </a:lnTo>
                <a:lnTo>
                  <a:pt x="3343" y="2970"/>
                </a:lnTo>
                <a:lnTo>
                  <a:pt x="3345" y="2970"/>
                </a:lnTo>
                <a:lnTo>
                  <a:pt x="3343" y="2968"/>
                </a:lnTo>
                <a:lnTo>
                  <a:pt x="3345" y="2968"/>
                </a:lnTo>
                <a:lnTo>
                  <a:pt x="3347" y="2968"/>
                </a:lnTo>
                <a:lnTo>
                  <a:pt x="3347" y="2970"/>
                </a:lnTo>
                <a:lnTo>
                  <a:pt x="3349" y="2970"/>
                </a:lnTo>
                <a:lnTo>
                  <a:pt x="3349" y="2968"/>
                </a:lnTo>
                <a:lnTo>
                  <a:pt x="3349" y="2966"/>
                </a:lnTo>
                <a:lnTo>
                  <a:pt x="3351" y="2966"/>
                </a:lnTo>
                <a:lnTo>
                  <a:pt x="3353" y="2966"/>
                </a:lnTo>
                <a:lnTo>
                  <a:pt x="3353" y="2964"/>
                </a:lnTo>
                <a:lnTo>
                  <a:pt x="3353" y="2962"/>
                </a:lnTo>
                <a:lnTo>
                  <a:pt x="3355" y="2964"/>
                </a:lnTo>
                <a:lnTo>
                  <a:pt x="3357" y="2964"/>
                </a:lnTo>
                <a:lnTo>
                  <a:pt x="3355" y="2962"/>
                </a:lnTo>
                <a:lnTo>
                  <a:pt x="3357" y="2962"/>
                </a:lnTo>
                <a:lnTo>
                  <a:pt x="3359" y="2962"/>
                </a:lnTo>
                <a:lnTo>
                  <a:pt x="3361" y="2962"/>
                </a:lnTo>
                <a:lnTo>
                  <a:pt x="3363" y="2962"/>
                </a:lnTo>
                <a:lnTo>
                  <a:pt x="3363" y="2960"/>
                </a:lnTo>
                <a:lnTo>
                  <a:pt x="3365" y="2960"/>
                </a:lnTo>
                <a:lnTo>
                  <a:pt x="3365" y="2958"/>
                </a:lnTo>
                <a:lnTo>
                  <a:pt x="3367" y="2958"/>
                </a:lnTo>
                <a:lnTo>
                  <a:pt x="3367" y="2956"/>
                </a:lnTo>
                <a:lnTo>
                  <a:pt x="3365" y="2956"/>
                </a:lnTo>
                <a:lnTo>
                  <a:pt x="3365" y="2954"/>
                </a:lnTo>
                <a:lnTo>
                  <a:pt x="3365" y="2952"/>
                </a:lnTo>
                <a:lnTo>
                  <a:pt x="3367" y="2952"/>
                </a:lnTo>
                <a:lnTo>
                  <a:pt x="3367" y="2950"/>
                </a:lnTo>
                <a:lnTo>
                  <a:pt x="3365" y="2950"/>
                </a:lnTo>
                <a:lnTo>
                  <a:pt x="3365" y="2949"/>
                </a:lnTo>
                <a:lnTo>
                  <a:pt x="3367" y="2949"/>
                </a:lnTo>
                <a:lnTo>
                  <a:pt x="3367" y="2947"/>
                </a:lnTo>
                <a:lnTo>
                  <a:pt x="3365" y="2947"/>
                </a:lnTo>
                <a:lnTo>
                  <a:pt x="3365" y="2945"/>
                </a:lnTo>
                <a:lnTo>
                  <a:pt x="3367" y="2943"/>
                </a:lnTo>
                <a:lnTo>
                  <a:pt x="3368" y="2941"/>
                </a:lnTo>
                <a:lnTo>
                  <a:pt x="3367" y="2941"/>
                </a:lnTo>
                <a:lnTo>
                  <a:pt x="3365" y="2941"/>
                </a:lnTo>
                <a:lnTo>
                  <a:pt x="3363" y="2943"/>
                </a:lnTo>
                <a:lnTo>
                  <a:pt x="3363" y="2941"/>
                </a:lnTo>
                <a:lnTo>
                  <a:pt x="3361" y="2941"/>
                </a:lnTo>
                <a:lnTo>
                  <a:pt x="3359" y="2941"/>
                </a:lnTo>
                <a:lnTo>
                  <a:pt x="3359" y="2943"/>
                </a:lnTo>
                <a:lnTo>
                  <a:pt x="3359" y="2945"/>
                </a:lnTo>
                <a:lnTo>
                  <a:pt x="3357" y="2945"/>
                </a:lnTo>
                <a:lnTo>
                  <a:pt x="3355" y="2945"/>
                </a:lnTo>
                <a:lnTo>
                  <a:pt x="3353" y="2945"/>
                </a:lnTo>
                <a:lnTo>
                  <a:pt x="3351" y="2943"/>
                </a:lnTo>
                <a:lnTo>
                  <a:pt x="3349" y="2943"/>
                </a:lnTo>
                <a:lnTo>
                  <a:pt x="3347" y="2943"/>
                </a:lnTo>
                <a:lnTo>
                  <a:pt x="3347" y="2945"/>
                </a:lnTo>
                <a:lnTo>
                  <a:pt x="3345" y="2943"/>
                </a:lnTo>
                <a:lnTo>
                  <a:pt x="3345" y="2945"/>
                </a:lnTo>
                <a:lnTo>
                  <a:pt x="3343" y="2945"/>
                </a:lnTo>
                <a:lnTo>
                  <a:pt x="3342" y="2945"/>
                </a:lnTo>
                <a:lnTo>
                  <a:pt x="3342" y="2947"/>
                </a:lnTo>
                <a:lnTo>
                  <a:pt x="3340" y="2947"/>
                </a:lnTo>
                <a:lnTo>
                  <a:pt x="3338" y="2949"/>
                </a:lnTo>
                <a:lnTo>
                  <a:pt x="3336" y="2949"/>
                </a:lnTo>
                <a:lnTo>
                  <a:pt x="3334" y="2950"/>
                </a:lnTo>
                <a:lnTo>
                  <a:pt x="3332" y="2950"/>
                </a:lnTo>
                <a:lnTo>
                  <a:pt x="3330" y="2952"/>
                </a:lnTo>
                <a:lnTo>
                  <a:pt x="3328" y="2952"/>
                </a:lnTo>
                <a:lnTo>
                  <a:pt x="3326" y="2952"/>
                </a:lnTo>
                <a:lnTo>
                  <a:pt x="3324" y="2954"/>
                </a:lnTo>
                <a:lnTo>
                  <a:pt x="3322" y="2954"/>
                </a:lnTo>
                <a:lnTo>
                  <a:pt x="3320" y="2954"/>
                </a:lnTo>
                <a:lnTo>
                  <a:pt x="3319" y="2954"/>
                </a:lnTo>
                <a:lnTo>
                  <a:pt x="3319" y="2956"/>
                </a:lnTo>
                <a:lnTo>
                  <a:pt x="3317" y="2956"/>
                </a:lnTo>
                <a:lnTo>
                  <a:pt x="3315" y="2956"/>
                </a:lnTo>
                <a:lnTo>
                  <a:pt x="3313" y="2958"/>
                </a:lnTo>
                <a:lnTo>
                  <a:pt x="3311" y="2958"/>
                </a:lnTo>
                <a:lnTo>
                  <a:pt x="3309" y="2960"/>
                </a:lnTo>
                <a:lnTo>
                  <a:pt x="3307" y="2960"/>
                </a:lnTo>
                <a:lnTo>
                  <a:pt x="3305" y="2962"/>
                </a:lnTo>
                <a:lnTo>
                  <a:pt x="3303" y="2964"/>
                </a:lnTo>
                <a:lnTo>
                  <a:pt x="3305" y="2960"/>
                </a:lnTo>
                <a:lnTo>
                  <a:pt x="3307" y="2958"/>
                </a:lnTo>
                <a:lnTo>
                  <a:pt x="3307" y="2956"/>
                </a:lnTo>
                <a:lnTo>
                  <a:pt x="3309" y="2956"/>
                </a:lnTo>
                <a:lnTo>
                  <a:pt x="3309" y="2958"/>
                </a:lnTo>
                <a:lnTo>
                  <a:pt x="3309" y="2956"/>
                </a:lnTo>
                <a:lnTo>
                  <a:pt x="3311" y="2956"/>
                </a:lnTo>
                <a:lnTo>
                  <a:pt x="3313" y="2954"/>
                </a:lnTo>
                <a:lnTo>
                  <a:pt x="3311" y="2954"/>
                </a:lnTo>
                <a:lnTo>
                  <a:pt x="3311" y="2956"/>
                </a:lnTo>
                <a:lnTo>
                  <a:pt x="3309" y="2954"/>
                </a:lnTo>
                <a:lnTo>
                  <a:pt x="3307" y="2954"/>
                </a:lnTo>
                <a:lnTo>
                  <a:pt x="3307" y="2952"/>
                </a:lnTo>
                <a:lnTo>
                  <a:pt x="3305" y="2952"/>
                </a:lnTo>
                <a:lnTo>
                  <a:pt x="3303" y="2950"/>
                </a:lnTo>
                <a:lnTo>
                  <a:pt x="3301" y="2952"/>
                </a:lnTo>
                <a:lnTo>
                  <a:pt x="3299" y="2952"/>
                </a:lnTo>
                <a:lnTo>
                  <a:pt x="3299" y="2954"/>
                </a:lnTo>
                <a:lnTo>
                  <a:pt x="3297" y="2954"/>
                </a:lnTo>
                <a:lnTo>
                  <a:pt x="3295" y="2956"/>
                </a:lnTo>
                <a:lnTo>
                  <a:pt x="3294" y="2956"/>
                </a:lnTo>
                <a:lnTo>
                  <a:pt x="3294" y="2954"/>
                </a:lnTo>
                <a:lnTo>
                  <a:pt x="3292" y="2952"/>
                </a:lnTo>
                <a:lnTo>
                  <a:pt x="3292" y="2950"/>
                </a:lnTo>
                <a:lnTo>
                  <a:pt x="3290" y="2950"/>
                </a:lnTo>
                <a:lnTo>
                  <a:pt x="3290" y="2949"/>
                </a:lnTo>
                <a:lnTo>
                  <a:pt x="3288" y="2949"/>
                </a:lnTo>
                <a:lnTo>
                  <a:pt x="3288" y="2947"/>
                </a:lnTo>
                <a:lnTo>
                  <a:pt x="3286" y="2947"/>
                </a:lnTo>
                <a:lnTo>
                  <a:pt x="3288" y="2947"/>
                </a:lnTo>
                <a:lnTo>
                  <a:pt x="3288" y="2945"/>
                </a:lnTo>
                <a:lnTo>
                  <a:pt x="3290" y="2945"/>
                </a:lnTo>
                <a:lnTo>
                  <a:pt x="3292" y="2943"/>
                </a:lnTo>
                <a:lnTo>
                  <a:pt x="3294" y="2941"/>
                </a:lnTo>
                <a:lnTo>
                  <a:pt x="3294" y="2939"/>
                </a:lnTo>
                <a:lnTo>
                  <a:pt x="3292" y="2939"/>
                </a:lnTo>
                <a:lnTo>
                  <a:pt x="3292" y="2937"/>
                </a:lnTo>
                <a:lnTo>
                  <a:pt x="3294" y="2937"/>
                </a:lnTo>
                <a:lnTo>
                  <a:pt x="3294" y="2935"/>
                </a:lnTo>
                <a:lnTo>
                  <a:pt x="3295" y="2935"/>
                </a:lnTo>
                <a:lnTo>
                  <a:pt x="3295" y="2933"/>
                </a:lnTo>
                <a:lnTo>
                  <a:pt x="3297" y="2933"/>
                </a:lnTo>
                <a:lnTo>
                  <a:pt x="3297" y="2931"/>
                </a:lnTo>
                <a:lnTo>
                  <a:pt x="3299" y="2929"/>
                </a:lnTo>
                <a:lnTo>
                  <a:pt x="3299" y="2927"/>
                </a:lnTo>
                <a:lnTo>
                  <a:pt x="3299" y="2926"/>
                </a:lnTo>
                <a:lnTo>
                  <a:pt x="3301" y="2926"/>
                </a:lnTo>
                <a:lnTo>
                  <a:pt x="3301" y="2924"/>
                </a:lnTo>
                <a:lnTo>
                  <a:pt x="3303" y="2922"/>
                </a:lnTo>
                <a:lnTo>
                  <a:pt x="3303" y="2920"/>
                </a:lnTo>
                <a:lnTo>
                  <a:pt x="3301" y="2920"/>
                </a:lnTo>
                <a:lnTo>
                  <a:pt x="3301" y="2918"/>
                </a:lnTo>
                <a:lnTo>
                  <a:pt x="3299" y="2916"/>
                </a:lnTo>
                <a:lnTo>
                  <a:pt x="3301" y="2916"/>
                </a:lnTo>
                <a:lnTo>
                  <a:pt x="3301" y="2914"/>
                </a:lnTo>
                <a:lnTo>
                  <a:pt x="3301" y="2912"/>
                </a:lnTo>
                <a:lnTo>
                  <a:pt x="3303" y="2912"/>
                </a:lnTo>
                <a:lnTo>
                  <a:pt x="3303" y="2910"/>
                </a:lnTo>
                <a:lnTo>
                  <a:pt x="3305" y="2910"/>
                </a:lnTo>
                <a:lnTo>
                  <a:pt x="3307" y="2908"/>
                </a:lnTo>
                <a:lnTo>
                  <a:pt x="3307" y="2906"/>
                </a:lnTo>
                <a:lnTo>
                  <a:pt x="3307" y="2904"/>
                </a:lnTo>
                <a:lnTo>
                  <a:pt x="3305" y="2904"/>
                </a:lnTo>
                <a:lnTo>
                  <a:pt x="3307" y="2904"/>
                </a:lnTo>
                <a:lnTo>
                  <a:pt x="3309" y="2904"/>
                </a:lnTo>
                <a:lnTo>
                  <a:pt x="3309" y="2902"/>
                </a:lnTo>
                <a:lnTo>
                  <a:pt x="3311" y="2904"/>
                </a:lnTo>
                <a:lnTo>
                  <a:pt x="3311" y="2902"/>
                </a:lnTo>
                <a:lnTo>
                  <a:pt x="3309" y="2902"/>
                </a:lnTo>
                <a:lnTo>
                  <a:pt x="3307" y="2902"/>
                </a:lnTo>
                <a:lnTo>
                  <a:pt x="3305" y="2902"/>
                </a:lnTo>
                <a:lnTo>
                  <a:pt x="3305" y="2904"/>
                </a:lnTo>
                <a:lnTo>
                  <a:pt x="3303" y="2904"/>
                </a:lnTo>
                <a:lnTo>
                  <a:pt x="3305" y="2902"/>
                </a:lnTo>
                <a:lnTo>
                  <a:pt x="3303" y="2902"/>
                </a:lnTo>
                <a:lnTo>
                  <a:pt x="3303" y="2904"/>
                </a:lnTo>
                <a:lnTo>
                  <a:pt x="3303" y="2906"/>
                </a:lnTo>
                <a:lnTo>
                  <a:pt x="3303" y="2908"/>
                </a:lnTo>
                <a:lnTo>
                  <a:pt x="3301" y="2908"/>
                </a:lnTo>
                <a:lnTo>
                  <a:pt x="3299" y="2908"/>
                </a:lnTo>
                <a:lnTo>
                  <a:pt x="3299" y="2910"/>
                </a:lnTo>
                <a:lnTo>
                  <a:pt x="3297" y="2912"/>
                </a:lnTo>
                <a:lnTo>
                  <a:pt x="3297" y="2914"/>
                </a:lnTo>
                <a:lnTo>
                  <a:pt x="3295" y="2914"/>
                </a:lnTo>
                <a:lnTo>
                  <a:pt x="3295" y="2916"/>
                </a:lnTo>
                <a:lnTo>
                  <a:pt x="3295" y="2918"/>
                </a:lnTo>
                <a:lnTo>
                  <a:pt x="3297" y="2920"/>
                </a:lnTo>
                <a:lnTo>
                  <a:pt x="3297" y="2922"/>
                </a:lnTo>
                <a:lnTo>
                  <a:pt x="3295" y="2922"/>
                </a:lnTo>
                <a:lnTo>
                  <a:pt x="3294" y="2922"/>
                </a:lnTo>
                <a:lnTo>
                  <a:pt x="3294" y="2924"/>
                </a:lnTo>
                <a:lnTo>
                  <a:pt x="3294" y="2926"/>
                </a:lnTo>
                <a:lnTo>
                  <a:pt x="3292" y="2926"/>
                </a:lnTo>
                <a:lnTo>
                  <a:pt x="3290" y="2926"/>
                </a:lnTo>
                <a:lnTo>
                  <a:pt x="3288" y="2926"/>
                </a:lnTo>
                <a:lnTo>
                  <a:pt x="3286" y="2927"/>
                </a:lnTo>
                <a:lnTo>
                  <a:pt x="3284" y="2927"/>
                </a:lnTo>
                <a:lnTo>
                  <a:pt x="3284" y="2929"/>
                </a:lnTo>
                <a:lnTo>
                  <a:pt x="3282" y="2929"/>
                </a:lnTo>
                <a:lnTo>
                  <a:pt x="3280" y="2931"/>
                </a:lnTo>
                <a:lnTo>
                  <a:pt x="3278" y="2931"/>
                </a:lnTo>
                <a:lnTo>
                  <a:pt x="3276" y="2933"/>
                </a:lnTo>
                <a:lnTo>
                  <a:pt x="3276" y="2931"/>
                </a:lnTo>
                <a:lnTo>
                  <a:pt x="3278" y="2931"/>
                </a:lnTo>
                <a:lnTo>
                  <a:pt x="3278" y="2929"/>
                </a:lnTo>
                <a:lnTo>
                  <a:pt x="3278" y="2927"/>
                </a:lnTo>
                <a:lnTo>
                  <a:pt x="3276" y="2926"/>
                </a:lnTo>
                <a:lnTo>
                  <a:pt x="3278" y="2926"/>
                </a:lnTo>
                <a:lnTo>
                  <a:pt x="3280" y="2926"/>
                </a:lnTo>
                <a:lnTo>
                  <a:pt x="3280" y="2924"/>
                </a:lnTo>
                <a:lnTo>
                  <a:pt x="3278" y="2924"/>
                </a:lnTo>
                <a:lnTo>
                  <a:pt x="3280" y="2924"/>
                </a:lnTo>
                <a:lnTo>
                  <a:pt x="3278" y="2922"/>
                </a:lnTo>
                <a:lnTo>
                  <a:pt x="3278" y="2920"/>
                </a:lnTo>
                <a:lnTo>
                  <a:pt x="3278" y="2918"/>
                </a:lnTo>
                <a:lnTo>
                  <a:pt x="3276" y="2920"/>
                </a:lnTo>
                <a:lnTo>
                  <a:pt x="3278" y="2920"/>
                </a:lnTo>
                <a:lnTo>
                  <a:pt x="3278" y="2922"/>
                </a:lnTo>
                <a:lnTo>
                  <a:pt x="3278" y="2924"/>
                </a:lnTo>
                <a:lnTo>
                  <a:pt x="3276" y="2924"/>
                </a:lnTo>
                <a:lnTo>
                  <a:pt x="3276" y="2926"/>
                </a:lnTo>
                <a:lnTo>
                  <a:pt x="3274" y="2927"/>
                </a:lnTo>
                <a:lnTo>
                  <a:pt x="3276" y="2927"/>
                </a:lnTo>
                <a:lnTo>
                  <a:pt x="3276" y="2929"/>
                </a:lnTo>
                <a:lnTo>
                  <a:pt x="3274" y="2929"/>
                </a:lnTo>
                <a:lnTo>
                  <a:pt x="3272" y="2929"/>
                </a:lnTo>
                <a:lnTo>
                  <a:pt x="3272" y="2931"/>
                </a:lnTo>
                <a:lnTo>
                  <a:pt x="3271" y="2929"/>
                </a:lnTo>
                <a:lnTo>
                  <a:pt x="3271" y="2931"/>
                </a:lnTo>
                <a:lnTo>
                  <a:pt x="3269" y="2931"/>
                </a:lnTo>
                <a:lnTo>
                  <a:pt x="3267" y="2933"/>
                </a:lnTo>
                <a:lnTo>
                  <a:pt x="3265" y="2935"/>
                </a:lnTo>
                <a:lnTo>
                  <a:pt x="3265" y="2937"/>
                </a:lnTo>
                <a:lnTo>
                  <a:pt x="3263" y="2937"/>
                </a:lnTo>
                <a:lnTo>
                  <a:pt x="3263" y="2939"/>
                </a:lnTo>
                <a:lnTo>
                  <a:pt x="3263" y="2941"/>
                </a:lnTo>
                <a:lnTo>
                  <a:pt x="3263" y="2943"/>
                </a:lnTo>
                <a:lnTo>
                  <a:pt x="3265" y="2945"/>
                </a:lnTo>
                <a:lnTo>
                  <a:pt x="3263" y="2945"/>
                </a:lnTo>
                <a:lnTo>
                  <a:pt x="3261" y="2945"/>
                </a:lnTo>
                <a:lnTo>
                  <a:pt x="3259" y="2947"/>
                </a:lnTo>
                <a:lnTo>
                  <a:pt x="3257" y="2947"/>
                </a:lnTo>
                <a:lnTo>
                  <a:pt x="3255" y="2947"/>
                </a:lnTo>
                <a:lnTo>
                  <a:pt x="3253" y="2947"/>
                </a:lnTo>
                <a:lnTo>
                  <a:pt x="3253" y="2949"/>
                </a:lnTo>
                <a:lnTo>
                  <a:pt x="3251" y="2949"/>
                </a:lnTo>
                <a:lnTo>
                  <a:pt x="3249" y="2950"/>
                </a:lnTo>
                <a:lnTo>
                  <a:pt x="3247" y="2950"/>
                </a:lnTo>
                <a:lnTo>
                  <a:pt x="3246" y="2952"/>
                </a:lnTo>
                <a:lnTo>
                  <a:pt x="3244" y="2950"/>
                </a:lnTo>
                <a:lnTo>
                  <a:pt x="3246" y="2950"/>
                </a:lnTo>
                <a:lnTo>
                  <a:pt x="3247" y="2949"/>
                </a:lnTo>
                <a:lnTo>
                  <a:pt x="3247" y="2947"/>
                </a:lnTo>
                <a:lnTo>
                  <a:pt x="3247" y="2945"/>
                </a:lnTo>
                <a:lnTo>
                  <a:pt x="3247" y="2943"/>
                </a:lnTo>
                <a:lnTo>
                  <a:pt x="3247" y="2941"/>
                </a:lnTo>
                <a:lnTo>
                  <a:pt x="3246" y="2941"/>
                </a:lnTo>
                <a:lnTo>
                  <a:pt x="3246" y="2939"/>
                </a:lnTo>
                <a:lnTo>
                  <a:pt x="3244" y="2939"/>
                </a:lnTo>
                <a:lnTo>
                  <a:pt x="3242" y="2939"/>
                </a:lnTo>
                <a:lnTo>
                  <a:pt x="3242" y="2937"/>
                </a:lnTo>
                <a:lnTo>
                  <a:pt x="3240" y="2939"/>
                </a:lnTo>
                <a:lnTo>
                  <a:pt x="3238" y="2937"/>
                </a:lnTo>
                <a:lnTo>
                  <a:pt x="3238" y="2939"/>
                </a:lnTo>
                <a:lnTo>
                  <a:pt x="3238" y="2937"/>
                </a:lnTo>
                <a:lnTo>
                  <a:pt x="3236" y="2935"/>
                </a:lnTo>
                <a:lnTo>
                  <a:pt x="3236" y="2933"/>
                </a:lnTo>
                <a:lnTo>
                  <a:pt x="3234" y="2931"/>
                </a:lnTo>
                <a:lnTo>
                  <a:pt x="3236" y="2931"/>
                </a:lnTo>
                <a:lnTo>
                  <a:pt x="3236" y="2929"/>
                </a:lnTo>
                <a:lnTo>
                  <a:pt x="3236" y="2927"/>
                </a:lnTo>
                <a:lnTo>
                  <a:pt x="3236" y="2926"/>
                </a:lnTo>
                <a:lnTo>
                  <a:pt x="3238" y="2924"/>
                </a:lnTo>
                <a:lnTo>
                  <a:pt x="3238" y="2922"/>
                </a:lnTo>
                <a:lnTo>
                  <a:pt x="3236" y="2922"/>
                </a:lnTo>
                <a:lnTo>
                  <a:pt x="3238" y="2920"/>
                </a:lnTo>
                <a:lnTo>
                  <a:pt x="3238" y="2918"/>
                </a:lnTo>
                <a:lnTo>
                  <a:pt x="3238" y="2916"/>
                </a:lnTo>
                <a:lnTo>
                  <a:pt x="3236" y="2914"/>
                </a:lnTo>
                <a:lnTo>
                  <a:pt x="3234" y="2912"/>
                </a:lnTo>
                <a:lnTo>
                  <a:pt x="3232" y="2912"/>
                </a:lnTo>
                <a:lnTo>
                  <a:pt x="3230" y="2912"/>
                </a:lnTo>
                <a:lnTo>
                  <a:pt x="3228" y="2914"/>
                </a:lnTo>
                <a:lnTo>
                  <a:pt x="3228" y="2916"/>
                </a:lnTo>
                <a:lnTo>
                  <a:pt x="3226" y="2918"/>
                </a:lnTo>
                <a:lnTo>
                  <a:pt x="3224" y="2920"/>
                </a:lnTo>
                <a:lnTo>
                  <a:pt x="3223" y="2920"/>
                </a:lnTo>
                <a:lnTo>
                  <a:pt x="3223" y="2918"/>
                </a:lnTo>
                <a:lnTo>
                  <a:pt x="3224" y="2916"/>
                </a:lnTo>
                <a:lnTo>
                  <a:pt x="3224" y="2914"/>
                </a:lnTo>
                <a:lnTo>
                  <a:pt x="3224" y="2912"/>
                </a:lnTo>
                <a:lnTo>
                  <a:pt x="3224" y="2910"/>
                </a:lnTo>
                <a:lnTo>
                  <a:pt x="3221" y="2910"/>
                </a:lnTo>
                <a:lnTo>
                  <a:pt x="3221" y="2908"/>
                </a:lnTo>
                <a:lnTo>
                  <a:pt x="3219" y="2906"/>
                </a:lnTo>
                <a:lnTo>
                  <a:pt x="3219" y="2908"/>
                </a:lnTo>
                <a:lnTo>
                  <a:pt x="3219" y="2910"/>
                </a:lnTo>
                <a:lnTo>
                  <a:pt x="3219" y="2908"/>
                </a:lnTo>
                <a:lnTo>
                  <a:pt x="3219" y="2906"/>
                </a:lnTo>
                <a:lnTo>
                  <a:pt x="3217" y="2906"/>
                </a:lnTo>
                <a:lnTo>
                  <a:pt x="3217" y="2908"/>
                </a:lnTo>
                <a:lnTo>
                  <a:pt x="3217" y="2910"/>
                </a:lnTo>
                <a:lnTo>
                  <a:pt x="3219" y="2912"/>
                </a:lnTo>
                <a:lnTo>
                  <a:pt x="3221" y="2912"/>
                </a:lnTo>
                <a:lnTo>
                  <a:pt x="3223" y="2912"/>
                </a:lnTo>
                <a:lnTo>
                  <a:pt x="3223" y="2914"/>
                </a:lnTo>
                <a:lnTo>
                  <a:pt x="3223" y="2916"/>
                </a:lnTo>
                <a:lnTo>
                  <a:pt x="3221" y="2916"/>
                </a:lnTo>
                <a:lnTo>
                  <a:pt x="3221" y="2918"/>
                </a:lnTo>
                <a:lnTo>
                  <a:pt x="3221" y="2920"/>
                </a:lnTo>
                <a:lnTo>
                  <a:pt x="3223" y="2922"/>
                </a:lnTo>
                <a:lnTo>
                  <a:pt x="3224" y="2922"/>
                </a:lnTo>
                <a:lnTo>
                  <a:pt x="3224" y="2924"/>
                </a:lnTo>
                <a:lnTo>
                  <a:pt x="3226" y="2922"/>
                </a:lnTo>
                <a:lnTo>
                  <a:pt x="3228" y="2922"/>
                </a:lnTo>
                <a:lnTo>
                  <a:pt x="3230" y="2920"/>
                </a:lnTo>
                <a:lnTo>
                  <a:pt x="3230" y="2918"/>
                </a:lnTo>
                <a:lnTo>
                  <a:pt x="3232" y="2920"/>
                </a:lnTo>
                <a:lnTo>
                  <a:pt x="3232" y="2922"/>
                </a:lnTo>
                <a:lnTo>
                  <a:pt x="3230" y="2924"/>
                </a:lnTo>
                <a:lnTo>
                  <a:pt x="3230" y="2926"/>
                </a:lnTo>
                <a:lnTo>
                  <a:pt x="3230" y="2927"/>
                </a:lnTo>
                <a:lnTo>
                  <a:pt x="3228" y="2929"/>
                </a:lnTo>
                <a:lnTo>
                  <a:pt x="3226" y="2931"/>
                </a:lnTo>
                <a:lnTo>
                  <a:pt x="3226" y="2933"/>
                </a:lnTo>
                <a:lnTo>
                  <a:pt x="3228" y="2935"/>
                </a:lnTo>
                <a:lnTo>
                  <a:pt x="3230" y="2937"/>
                </a:lnTo>
                <a:lnTo>
                  <a:pt x="3232" y="2937"/>
                </a:lnTo>
                <a:lnTo>
                  <a:pt x="3232" y="2939"/>
                </a:lnTo>
                <a:lnTo>
                  <a:pt x="3230" y="2939"/>
                </a:lnTo>
                <a:lnTo>
                  <a:pt x="3230" y="2941"/>
                </a:lnTo>
                <a:lnTo>
                  <a:pt x="3228" y="2941"/>
                </a:lnTo>
                <a:lnTo>
                  <a:pt x="3228" y="2943"/>
                </a:lnTo>
                <a:lnTo>
                  <a:pt x="3228" y="2945"/>
                </a:lnTo>
                <a:lnTo>
                  <a:pt x="3228" y="2947"/>
                </a:lnTo>
                <a:lnTo>
                  <a:pt x="3230" y="2947"/>
                </a:lnTo>
                <a:lnTo>
                  <a:pt x="3230" y="2949"/>
                </a:lnTo>
                <a:lnTo>
                  <a:pt x="3232" y="2949"/>
                </a:lnTo>
                <a:lnTo>
                  <a:pt x="3234" y="2949"/>
                </a:lnTo>
                <a:lnTo>
                  <a:pt x="3236" y="2950"/>
                </a:lnTo>
                <a:lnTo>
                  <a:pt x="3234" y="2950"/>
                </a:lnTo>
                <a:lnTo>
                  <a:pt x="3234" y="2952"/>
                </a:lnTo>
                <a:lnTo>
                  <a:pt x="3234" y="2954"/>
                </a:lnTo>
                <a:lnTo>
                  <a:pt x="3234" y="2956"/>
                </a:lnTo>
                <a:lnTo>
                  <a:pt x="3236" y="2956"/>
                </a:lnTo>
                <a:lnTo>
                  <a:pt x="3236" y="2954"/>
                </a:lnTo>
                <a:lnTo>
                  <a:pt x="3238" y="2954"/>
                </a:lnTo>
                <a:lnTo>
                  <a:pt x="3240" y="2954"/>
                </a:lnTo>
                <a:lnTo>
                  <a:pt x="3240" y="2952"/>
                </a:lnTo>
                <a:lnTo>
                  <a:pt x="3238" y="2952"/>
                </a:lnTo>
                <a:lnTo>
                  <a:pt x="3238" y="2950"/>
                </a:lnTo>
                <a:lnTo>
                  <a:pt x="3240" y="2950"/>
                </a:lnTo>
                <a:lnTo>
                  <a:pt x="3242" y="2952"/>
                </a:lnTo>
                <a:lnTo>
                  <a:pt x="3242" y="2954"/>
                </a:lnTo>
                <a:lnTo>
                  <a:pt x="3240" y="2956"/>
                </a:lnTo>
                <a:lnTo>
                  <a:pt x="3238" y="2956"/>
                </a:lnTo>
                <a:lnTo>
                  <a:pt x="3236" y="2956"/>
                </a:lnTo>
                <a:lnTo>
                  <a:pt x="3236" y="2958"/>
                </a:lnTo>
                <a:lnTo>
                  <a:pt x="3234" y="2958"/>
                </a:lnTo>
                <a:lnTo>
                  <a:pt x="3232" y="2958"/>
                </a:lnTo>
                <a:lnTo>
                  <a:pt x="3230" y="2960"/>
                </a:lnTo>
                <a:lnTo>
                  <a:pt x="3228" y="2960"/>
                </a:lnTo>
                <a:lnTo>
                  <a:pt x="3228" y="2962"/>
                </a:lnTo>
                <a:lnTo>
                  <a:pt x="3226" y="2962"/>
                </a:lnTo>
                <a:lnTo>
                  <a:pt x="3224" y="2964"/>
                </a:lnTo>
                <a:lnTo>
                  <a:pt x="3223" y="2964"/>
                </a:lnTo>
                <a:lnTo>
                  <a:pt x="3221" y="2964"/>
                </a:lnTo>
                <a:lnTo>
                  <a:pt x="3221" y="2966"/>
                </a:lnTo>
                <a:lnTo>
                  <a:pt x="3219" y="2966"/>
                </a:lnTo>
                <a:lnTo>
                  <a:pt x="3219" y="2968"/>
                </a:lnTo>
                <a:lnTo>
                  <a:pt x="3217" y="2968"/>
                </a:lnTo>
                <a:lnTo>
                  <a:pt x="3215" y="2968"/>
                </a:lnTo>
                <a:lnTo>
                  <a:pt x="3215" y="2970"/>
                </a:lnTo>
                <a:lnTo>
                  <a:pt x="3213" y="2970"/>
                </a:lnTo>
                <a:lnTo>
                  <a:pt x="3211" y="2972"/>
                </a:lnTo>
                <a:lnTo>
                  <a:pt x="3209" y="2972"/>
                </a:lnTo>
                <a:lnTo>
                  <a:pt x="3207" y="2972"/>
                </a:lnTo>
                <a:lnTo>
                  <a:pt x="3205" y="2972"/>
                </a:lnTo>
                <a:lnTo>
                  <a:pt x="3207" y="2972"/>
                </a:lnTo>
                <a:lnTo>
                  <a:pt x="3207" y="2970"/>
                </a:lnTo>
                <a:lnTo>
                  <a:pt x="3207" y="2968"/>
                </a:lnTo>
                <a:lnTo>
                  <a:pt x="3207" y="2966"/>
                </a:lnTo>
                <a:lnTo>
                  <a:pt x="3207" y="2964"/>
                </a:lnTo>
                <a:lnTo>
                  <a:pt x="3209" y="2964"/>
                </a:lnTo>
                <a:lnTo>
                  <a:pt x="3209" y="2962"/>
                </a:lnTo>
                <a:lnTo>
                  <a:pt x="3211" y="2964"/>
                </a:lnTo>
                <a:lnTo>
                  <a:pt x="3211" y="2966"/>
                </a:lnTo>
                <a:lnTo>
                  <a:pt x="3211" y="2968"/>
                </a:lnTo>
                <a:lnTo>
                  <a:pt x="3213" y="2968"/>
                </a:lnTo>
                <a:lnTo>
                  <a:pt x="3215" y="2968"/>
                </a:lnTo>
                <a:lnTo>
                  <a:pt x="3215" y="2966"/>
                </a:lnTo>
                <a:lnTo>
                  <a:pt x="3217" y="2966"/>
                </a:lnTo>
                <a:lnTo>
                  <a:pt x="3219" y="2966"/>
                </a:lnTo>
                <a:lnTo>
                  <a:pt x="3219" y="2964"/>
                </a:lnTo>
                <a:lnTo>
                  <a:pt x="3221" y="2964"/>
                </a:lnTo>
                <a:lnTo>
                  <a:pt x="3221" y="2962"/>
                </a:lnTo>
                <a:lnTo>
                  <a:pt x="3223" y="2962"/>
                </a:lnTo>
                <a:lnTo>
                  <a:pt x="3223" y="2960"/>
                </a:lnTo>
                <a:lnTo>
                  <a:pt x="3223" y="2958"/>
                </a:lnTo>
                <a:lnTo>
                  <a:pt x="3221" y="2958"/>
                </a:lnTo>
                <a:lnTo>
                  <a:pt x="3221" y="2956"/>
                </a:lnTo>
                <a:lnTo>
                  <a:pt x="3221" y="2954"/>
                </a:lnTo>
                <a:lnTo>
                  <a:pt x="3219" y="2952"/>
                </a:lnTo>
                <a:lnTo>
                  <a:pt x="3219" y="2950"/>
                </a:lnTo>
                <a:lnTo>
                  <a:pt x="3219" y="2949"/>
                </a:lnTo>
                <a:lnTo>
                  <a:pt x="3217" y="2949"/>
                </a:lnTo>
                <a:lnTo>
                  <a:pt x="3215" y="2949"/>
                </a:lnTo>
                <a:lnTo>
                  <a:pt x="3215" y="2947"/>
                </a:lnTo>
                <a:lnTo>
                  <a:pt x="3215" y="2945"/>
                </a:lnTo>
                <a:lnTo>
                  <a:pt x="3215" y="2943"/>
                </a:lnTo>
                <a:lnTo>
                  <a:pt x="3215" y="2941"/>
                </a:lnTo>
                <a:lnTo>
                  <a:pt x="3215" y="2939"/>
                </a:lnTo>
                <a:lnTo>
                  <a:pt x="3215" y="2937"/>
                </a:lnTo>
                <a:lnTo>
                  <a:pt x="3213" y="2937"/>
                </a:lnTo>
                <a:lnTo>
                  <a:pt x="3213" y="2939"/>
                </a:lnTo>
                <a:lnTo>
                  <a:pt x="3213" y="2941"/>
                </a:lnTo>
                <a:lnTo>
                  <a:pt x="3213" y="2943"/>
                </a:lnTo>
                <a:lnTo>
                  <a:pt x="3213" y="2945"/>
                </a:lnTo>
                <a:lnTo>
                  <a:pt x="3213" y="2947"/>
                </a:lnTo>
                <a:lnTo>
                  <a:pt x="3215" y="2949"/>
                </a:lnTo>
                <a:lnTo>
                  <a:pt x="3213" y="2949"/>
                </a:lnTo>
                <a:lnTo>
                  <a:pt x="3213" y="2950"/>
                </a:lnTo>
                <a:lnTo>
                  <a:pt x="3211" y="2950"/>
                </a:lnTo>
                <a:lnTo>
                  <a:pt x="3211" y="2952"/>
                </a:lnTo>
                <a:lnTo>
                  <a:pt x="3209" y="2954"/>
                </a:lnTo>
                <a:lnTo>
                  <a:pt x="3209" y="2956"/>
                </a:lnTo>
                <a:lnTo>
                  <a:pt x="3207" y="2956"/>
                </a:lnTo>
                <a:lnTo>
                  <a:pt x="3207" y="2958"/>
                </a:lnTo>
                <a:lnTo>
                  <a:pt x="3205" y="2958"/>
                </a:lnTo>
                <a:lnTo>
                  <a:pt x="3203" y="2956"/>
                </a:lnTo>
                <a:lnTo>
                  <a:pt x="3201" y="2956"/>
                </a:lnTo>
                <a:lnTo>
                  <a:pt x="3199" y="2956"/>
                </a:lnTo>
                <a:lnTo>
                  <a:pt x="3198" y="2956"/>
                </a:lnTo>
                <a:lnTo>
                  <a:pt x="3199" y="2954"/>
                </a:lnTo>
                <a:lnTo>
                  <a:pt x="3201" y="2954"/>
                </a:lnTo>
                <a:lnTo>
                  <a:pt x="3201" y="2952"/>
                </a:lnTo>
                <a:lnTo>
                  <a:pt x="3203" y="2952"/>
                </a:lnTo>
                <a:lnTo>
                  <a:pt x="3203" y="2950"/>
                </a:lnTo>
                <a:lnTo>
                  <a:pt x="3203" y="2949"/>
                </a:lnTo>
                <a:lnTo>
                  <a:pt x="3201" y="2949"/>
                </a:lnTo>
                <a:lnTo>
                  <a:pt x="3201" y="2947"/>
                </a:lnTo>
                <a:lnTo>
                  <a:pt x="3199" y="2947"/>
                </a:lnTo>
                <a:lnTo>
                  <a:pt x="3199" y="2945"/>
                </a:lnTo>
                <a:lnTo>
                  <a:pt x="3199" y="2943"/>
                </a:lnTo>
                <a:lnTo>
                  <a:pt x="3198" y="2943"/>
                </a:lnTo>
                <a:lnTo>
                  <a:pt x="3196" y="2943"/>
                </a:lnTo>
                <a:lnTo>
                  <a:pt x="3196" y="2945"/>
                </a:lnTo>
                <a:lnTo>
                  <a:pt x="3198" y="2945"/>
                </a:lnTo>
                <a:lnTo>
                  <a:pt x="3198" y="2947"/>
                </a:lnTo>
                <a:lnTo>
                  <a:pt x="3196" y="2947"/>
                </a:lnTo>
                <a:lnTo>
                  <a:pt x="3194" y="2947"/>
                </a:lnTo>
                <a:lnTo>
                  <a:pt x="3192" y="2947"/>
                </a:lnTo>
                <a:lnTo>
                  <a:pt x="3190" y="2945"/>
                </a:lnTo>
                <a:lnTo>
                  <a:pt x="3188" y="2945"/>
                </a:lnTo>
                <a:lnTo>
                  <a:pt x="3186" y="2947"/>
                </a:lnTo>
                <a:lnTo>
                  <a:pt x="3186" y="2945"/>
                </a:lnTo>
                <a:lnTo>
                  <a:pt x="3184" y="2945"/>
                </a:lnTo>
                <a:lnTo>
                  <a:pt x="3182" y="2947"/>
                </a:lnTo>
                <a:lnTo>
                  <a:pt x="3182" y="2945"/>
                </a:lnTo>
                <a:lnTo>
                  <a:pt x="3182" y="2943"/>
                </a:lnTo>
                <a:lnTo>
                  <a:pt x="3182" y="2941"/>
                </a:lnTo>
                <a:lnTo>
                  <a:pt x="3180" y="2941"/>
                </a:lnTo>
                <a:lnTo>
                  <a:pt x="3180" y="2939"/>
                </a:lnTo>
                <a:lnTo>
                  <a:pt x="3178" y="2937"/>
                </a:lnTo>
                <a:lnTo>
                  <a:pt x="3176" y="2939"/>
                </a:lnTo>
                <a:lnTo>
                  <a:pt x="3178" y="2937"/>
                </a:lnTo>
                <a:lnTo>
                  <a:pt x="3180" y="2937"/>
                </a:lnTo>
                <a:lnTo>
                  <a:pt x="3180" y="2935"/>
                </a:lnTo>
                <a:lnTo>
                  <a:pt x="3180" y="2933"/>
                </a:lnTo>
                <a:lnTo>
                  <a:pt x="3182" y="2933"/>
                </a:lnTo>
                <a:lnTo>
                  <a:pt x="3182" y="2931"/>
                </a:lnTo>
                <a:lnTo>
                  <a:pt x="3184" y="2929"/>
                </a:lnTo>
                <a:lnTo>
                  <a:pt x="3184" y="2927"/>
                </a:lnTo>
                <a:lnTo>
                  <a:pt x="3182" y="2927"/>
                </a:lnTo>
                <a:lnTo>
                  <a:pt x="3182" y="2926"/>
                </a:lnTo>
                <a:lnTo>
                  <a:pt x="3180" y="2926"/>
                </a:lnTo>
                <a:lnTo>
                  <a:pt x="3180" y="2927"/>
                </a:lnTo>
                <a:lnTo>
                  <a:pt x="3178" y="2927"/>
                </a:lnTo>
                <a:lnTo>
                  <a:pt x="3178" y="2926"/>
                </a:lnTo>
                <a:lnTo>
                  <a:pt x="3178" y="2924"/>
                </a:lnTo>
                <a:lnTo>
                  <a:pt x="3178" y="2926"/>
                </a:lnTo>
                <a:lnTo>
                  <a:pt x="3178" y="2927"/>
                </a:lnTo>
                <a:lnTo>
                  <a:pt x="3176" y="2926"/>
                </a:lnTo>
                <a:lnTo>
                  <a:pt x="3176" y="2924"/>
                </a:lnTo>
                <a:lnTo>
                  <a:pt x="3178" y="2924"/>
                </a:lnTo>
                <a:lnTo>
                  <a:pt x="3176" y="2922"/>
                </a:lnTo>
                <a:lnTo>
                  <a:pt x="3176" y="2920"/>
                </a:lnTo>
                <a:lnTo>
                  <a:pt x="3176" y="2918"/>
                </a:lnTo>
                <a:lnTo>
                  <a:pt x="3175" y="2916"/>
                </a:lnTo>
                <a:lnTo>
                  <a:pt x="3173" y="2916"/>
                </a:lnTo>
                <a:lnTo>
                  <a:pt x="3171" y="2918"/>
                </a:lnTo>
                <a:lnTo>
                  <a:pt x="3169" y="2918"/>
                </a:lnTo>
                <a:lnTo>
                  <a:pt x="3167" y="2918"/>
                </a:lnTo>
                <a:lnTo>
                  <a:pt x="3165" y="2918"/>
                </a:lnTo>
                <a:lnTo>
                  <a:pt x="3163" y="2920"/>
                </a:lnTo>
                <a:lnTo>
                  <a:pt x="3161" y="2920"/>
                </a:lnTo>
                <a:lnTo>
                  <a:pt x="3159" y="2920"/>
                </a:lnTo>
                <a:lnTo>
                  <a:pt x="3157" y="2922"/>
                </a:lnTo>
                <a:lnTo>
                  <a:pt x="3155" y="2922"/>
                </a:lnTo>
                <a:lnTo>
                  <a:pt x="3155" y="2920"/>
                </a:lnTo>
                <a:lnTo>
                  <a:pt x="3155" y="2918"/>
                </a:lnTo>
                <a:lnTo>
                  <a:pt x="3155" y="2920"/>
                </a:lnTo>
                <a:lnTo>
                  <a:pt x="3157" y="2920"/>
                </a:lnTo>
                <a:lnTo>
                  <a:pt x="3157" y="2918"/>
                </a:lnTo>
                <a:lnTo>
                  <a:pt x="3155" y="2918"/>
                </a:lnTo>
                <a:lnTo>
                  <a:pt x="3153" y="2918"/>
                </a:lnTo>
                <a:lnTo>
                  <a:pt x="3153" y="2920"/>
                </a:lnTo>
                <a:lnTo>
                  <a:pt x="3151" y="2920"/>
                </a:lnTo>
                <a:lnTo>
                  <a:pt x="3151" y="2918"/>
                </a:lnTo>
                <a:lnTo>
                  <a:pt x="3150" y="2918"/>
                </a:lnTo>
                <a:lnTo>
                  <a:pt x="3151" y="2918"/>
                </a:lnTo>
                <a:lnTo>
                  <a:pt x="3151" y="2920"/>
                </a:lnTo>
                <a:lnTo>
                  <a:pt x="3151" y="2922"/>
                </a:lnTo>
                <a:lnTo>
                  <a:pt x="3153" y="2924"/>
                </a:lnTo>
                <a:lnTo>
                  <a:pt x="3151" y="2926"/>
                </a:lnTo>
                <a:lnTo>
                  <a:pt x="3150" y="2926"/>
                </a:lnTo>
                <a:lnTo>
                  <a:pt x="3150" y="2927"/>
                </a:lnTo>
                <a:lnTo>
                  <a:pt x="3151" y="2927"/>
                </a:lnTo>
                <a:lnTo>
                  <a:pt x="3151" y="2929"/>
                </a:lnTo>
                <a:lnTo>
                  <a:pt x="3153" y="2929"/>
                </a:lnTo>
                <a:lnTo>
                  <a:pt x="3153" y="2931"/>
                </a:lnTo>
                <a:lnTo>
                  <a:pt x="3155" y="2933"/>
                </a:lnTo>
                <a:lnTo>
                  <a:pt x="3157" y="2933"/>
                </a:lnTo>
                <a:lnTo>
                  <a:pt x="3157" y="2935"/>
                </a:lnTo>
                <a:lnTo>
                  <a:pt x="3159" y="2935"/>
                </a:lnTo>
                <a:lnTo>
                  <a:pt x="3159" y="2937"/>
                </a:lnTo>
                <a:lnTo>
                  <a:pt x="3159" y="2939"/>
                </a:lnTo>
                <a:lnTo>
                  <a:pt x="3159" y="2941"/>
                </a:lnTo>
                <a:lnTo>
                  <a:pt x="3161" y="2943"/>
                </a:lnTo>
                <a:lnTo>
                  <a:pt x="3163" y="2943"/>
                </a:lnTo>
                <a:lnTo>
                  <a:pt x="3165" y="2945"/>
                </a:lnTo>
                <a:lnTo>
                  <a:pt x="3167" y="2947"/>
                </a:lnTo>
                <a:lnTo>
                  <a:pt x="3167" y="2949"/>
                </a:lnTo>
                <a:lnTo>
                  <a:pt x="3165" y="2950"/>
                </a:lnTo>
                <a:lnTo>
                  <a:pt x="3163" y="2952"/>
                </a:lnTo>
                <a:lnTo>
                  <a:pt x="3165" y="2952"/>
                </a:lnTo>
                <a:lnTo>
                  <a:pt x="3163" y="2952"/>
                </a:lnTo>
                <a:lnTo>
                  <a:pt x="3163" y="2954"/>
                </a:lnTo>
                <a:lnTo>
                  <a:pt x="3163" y="2956"/>
                </a:lnTo>
                <a:lnTo>
                  <a:pt x="3165" y="2956"/>
                </a:lnTo>
                <a:lnTo>
                  <a:pt x="3165" y="2958"/>
                </a:lnTo>
                <a:lnTo>
                  <a:pt x="3165" y="2960"/>
                </a:lnTo>
                <a:lnTo>
                  <a:pt x="3167" y="2960"/>
                </a:lnTo>
                <a:lnTo>
                  <a:pt x="3167" y="2962"/>
                </a:lnTo>
                <a:lnTo>
                  <a:pt x="3167" y="2964"/>
                </a:lnTo>
                <a:lnTo>
                  <a:pt x="3167" y="2966"/>
                </a:lnTo>
                <a:lnTo>
                  <a:pt x="3165" y="2966"/>
                </a:lnTo>
                <a:lnTo>
                  <a:pt x="3165" y="2968"/>
                </a:lnTo>
                <a:lnTo>
                  <a:pt x="3165" y="2970"/>
                </a:lnTo>
                <a:lnTo>
                  <a:pt x="3163" y="2970"/>
                </a:lnTo>
                <a:lnTo>
                  <a:pt x="3163" y="2968"/>
                </a:lnTo>
                <a:lnTo>
                  <a:pt x="3161" y="2970"/>
                </a:lnTo>
                <a:lnTo>
                  <a:pt x="3159" y="2970"/>
                </a:lnTo>
                <a:lnTo>
                  <a:pt x="3159" y="2968"/>
                </a:lnTo>
                <a:lnTo>
                  <a:pt x="3157" y="2966"/>
                </a:lnTo>
                <a:lnTo>
                  <a:pt x="3157" y="2968"/>
                </a:lnTo>
                <a:lnTo>
                  <a:pt x="3157" y="2970"/>
                </a:lnTo>
                <a:lnTo>
                  <a:pt x="3157" y="2972"/>
                </a:lnTo>
                <a:lnTo>
                  <a:pt x="3159" y="2972"/>
                </a:lnTo>
                <a:lnTo>
                  <a:pt x="3161" y="2972"/>
                </a:lnTo>
                <a:lnTo>
                  <a:pt x="3163" y="2972"/>
                </a:lnTo>
                <a:lnTo>
                  <a:pt x="3165" y="2972"/>
                </a:lnTo>
                <a:lnTo>
                  <a:pt x="3165" y="2974"/>
                </a:lnTo>
                <a:lnTo>
                  <a:pt x="3167" y="2974"/>
                </a:lnTo>
                <a:lnTo>
                  <a:pt x="3167" y="2972"/>
                </a:lnTo>
                <a:lnTo>
                  <a:pt x="3169" y="2972"/>
                </a:lnTo>
                <a:lnTo>
                  <a:pt x="3171" y="2972"/>
                </a:lnTo>
                <a:lnTo>
                  <a:pt x="3173" y="2974"/>
                </a:lnTo>
                <a:lnTo>
                  <a:pt x="3173" y="2972"/>
                </a:lnTo>
                <a:lnTo>
                  <a:pt x="3173" y="2970"/>
                </a:lnTo>
                <a:lnTo>
                  <a:pt x="3173" y="2968"/>
                </a:lnTo>
                <a:lnTo>
                  <a:pt x="3175" y="2968"/>
                </a:lnTo>
                <a:lnTo>
                  <a:pt x="3176" y="2968"/>
                </a:lnTo>
                <a:lnTo>
                  <a:pt x="3178" y="2968"/>
                </a:lnTo>
                <a:lnTo>
                  <a:pt x="3180" y="2968"/>
                </a:lnTo>
                <a:lnTo>
                  <a:pt x="3182" y="2970"/>
                </a:lnTo>
                <a:lnTo>
                  <a:pt x="3182" y="2972"/>
                </a:lnTo>
                <a:lnTo>
                  <a:pt x="3184" y="2972"/>
                </a:lnTo>
                <a:lnTo>
                  <a:pt x="3184" y="2974"/>
                </a:lnTo>
                <a:lnTo>
                  <a:pt x="3186" y="2974"/>
                </a:lnTo>
                <a:lnTo>
                  <a:pt x="3188" y="2974"/>
                </a:lnTo>
                <a:lnTo>
                  <a:pt x="3188" y="2975"/>
                </a:lnTo>
                <a:lnTo>
                  <a:pt x="3190" y="2975"/>
                </a:lnTo>
                <a:lnTo>
                  <a:pt x="3192" y="2977"/>
                </a:lnTo>
                <a:lnTo>
                  <a:pt x="3194" y="2977"/>
                </a:lnTo>
                <a:lnTo>
                  <a:pt x="3196" y="2977"/>
                </a:lnTo>
                <a:lnTo>
                  <a:pt x="3196" y="2979"/>
                </a:lnTo>
                <a:lnTo>
                  <a:pt x="3196" y="2981"/>
                </a:lnTo>
                <a:lnTo>
                  <a:pt x="3198" y="2983"/>
                </a:lnTo>
                <a:lnTo>
                  <a:pt x="3198" y="2985"/>
                </a:lnTo>
                <a:lnTo>
                  <a:pt x="3199" y="2987"/>
                </a:lnTo>
                <a:lnTo>
                  <a:pt x="3199" y="2989"/>
                </a:lnTo>
                <a:lnTo>
                  <a:pt x="3201" y="2989"/>
                </a:lnTo>
                <a:lnTo>
                  <a:pt x="3203" y="2991"/>
                </a:lnTo>
                <a:lnTo>
                  <a:pt x="3205" y="2991"/>
                </a:lnTo>
                <a:lnTo>
                  <a:pt x="3205" y="2993"/>
                </a:lnTo>
                <a:lnTo>
                  <a:pt x="3207" y="2993"/>
                </a:lnTo>
                <a:lnTo>
                  <a:pt x="3205" y="2993"/>
                </a:lnTo>
                <a:lnTo>
                  <a:pt x="3205" y="2995"/>
                </a:lnTo>
                <a:lnTo>
                  <a:pt x="3203" y="2995"/>
                </a:lnTo>
                <a:lnTo>
                  <a:pt x="3203" y="2993"/>
                </a:lnTo>
                <a:lnTo>
                  <a:pt x="3201" y="2993"/>
                </a:lnTo>
                <a:lnTo>
                  <a:pt x="3201" y="2995"/>
                </a:lnTo>
                <a:lnTo>
                  <a:pt x="3199" y="2995"/>
                </a:lnTo>
                <a:lnTo>
                  <a:pt x="3198" y="2995"/>
                </a:lnTo>
                <a:lnTo>
                  <a:pt x="3196" y="2997"/>
                </a:lnTo>
                <a:lnTo>
                  <a:pt x="3196" y="2998"/>
                </a:lnTo>
                <a:lnTo>
                  <a:pt x="3194" y="3000"/>
                </a:lnTo>
                <a:lnTo>
                  <a:pt x="3192" y="3000"/>
                </a:lnTo>
                <a:lnTo>
                  <a:pt x="3190" y="3002"/>
                </a:lnTo>
                <a:lnTo>
                  <a:pt x="3188" y="3002"/>
                </a:lnTo>
                <a:lnTo>
                  <a:pt x="3186" y="3000"/>
                </a:lnTo>
                <a:lnTo>
                  <a:pt x="3184" y="3000"/>
                </a:lnTo>
                <a:lnTo>
                  <a:pt x="3182" y="3000"/>
                </a:lnTo>
                <a:lnTo>
                  <a:pt x="3182" y="3002"/>
                </a:lnTo>
                <a:lnTo>
                  <a:pt x="3182" y="3004"/>
                </a:lnTo>
                <a:lnTo>
                  <a:pt x="3184" y="3004"/>
                </a:lnTo>
                <a:lnTo>
                  <a:pt x="3186" y="3004"/>
                </a:lnTo>
                <a:lnTo>
                  <a:pt x="3188" y="3004"/>
                </a:lnTo>
                <a:lnTo>
                  <a:pt x="3190" y="3004"/>
                </a:lnTo>
                <a:lnTo>
                  <a:pt x="3192" y="3006"/>
                </a:lnTo>
                <a:lnTo>
                  <a:pt x="3194" y="3006"/>
                </a:lnTo>
                <a:lnTo>
                  <a:pt x="3196" y="3008"/>
                </a:lnTo>
                <a:lnTo>
                  <a:pt x="3196" y="3006"/>
                </a:lnTo>
                <a:lnTo>
                  <a:pt x="3198" y="3004"/>
                </a:lnTo>
                <a:lnTo>
                  <a:pt x="3199" y="3002"/>
                </a:lnTo>
                <a:lnTo>
                  <a:pt x="3199" y="3000"/>
                </a:lnTo>
                <a:lnTo>
                  <a:pt x="3201" y="3000"/>
                </a:lnTo>
                <a:lnTo>
                  <a:pt x="3201" y="2998"/>
                </a:lnTo>
                <a:lnTo>
                  <a:pt x="3203" y="2998"/>
                </a:lnTo>
                <a:lnTo>
                  <a:pt x="3205" y="2998"/>
                </a:lnTo>
                <a:lnTo>
                  <a:pt x="3207" y="2998"/>
                </a:lnTo>
                <a:lnTo>
                  <a:pt x="3207" y="2997"/>
                </a:lnTo>
                <a:lnTo>
                  <a:pt x="3209" y="2997"/>
                </a:lnTo>
                <a:lnTo>
                  <a:pt x="3207" y="2997"/>
                </a:lnTo>
                <a:lnTo>
                  <a:pt x="3205" y="2995"/>
                </a:lnTo>
                <a:lnTo>
                  <a:pt x="3207" y="2995"/>
                </a:lnTo>
                <a:lnTo>
                  <a:pt x="3209" y="2995"/>
                </a:lnTo>
                <a:lnTo>
                  <a:pt x="3211" y="2997"/>
                </a:lnTo>
                <a:lnTo>
                  <a:pt x="3213" y="2997"/>
                </a:lnTo>
                <a:lnTo>
                  <a:pt x="3215" y="2998"/>
                </a:lnTo>
                <a:lnTo>
                  <a:pt x="3217" y="3000"/>
                </a:lnTo>
                <a:lnTo>
                  <a:pt x="3219" y="3000"/>
                </a:lnTo>
                <a:lnTo>
                  <a:pt x="3219" y="3002"/>
                </a:lnTo>
                <a:lnTo>
                  <a:pt x="3221" y="3002"/>
                </a:lnTo>
                <a:lnTo>
                  <a:pt x="3221" y="3004"/>
                </a:lnTo>
                <a:lnTo>
                  <a:pt x="3223" y="3004"/>
                </a:lnTo>
                <a:lnTo>
                  <a:pt x="3223" y="3006"/>
                </a:lnTo>
                <a:lnTo>
                  <a:pt x="3223" y="3008"/>
                </a:lnTo>
                <a:lnTo>
                  <a:pt x="3224" y="3008"/>
                </a:lnTo>
                <a:lnTo>
                  <a:pt x="3224" y="3006"/>
                </a:lnTo>
                <a:lnTo>
                  <a:pt x="3226" y="3008"/>
                </a:lnTo>
                <a:lnTo>
                  <a:pt x="3228" y="3010"/>
                </a:lnTo>
                <a:lnTo>
                  <a:pt x="3226" y="3010"/>
                </a:lnTo>
                <a:lnTo>
                  <a:pt x="3226" y="3012"/>
                </a:lnTo>
                <a:lnTo>
                  <a:pt x="3228" y="3012"/>
                </a:lnTo>
                <a:lnTo>
                  <a:pt x="3228" y="3014"/>
                </a:lnTo>
                <a:lnTo>
                  <a:pt x="3228" y="3012"/>
                </a:lnTo>
                <a:lnTo>
                  <a:pt x="3228" y="3010"/>
                </a:lnTo>
                <a:lnTo>
                  <a:pt x="3230" y="3012"/>
                </a:lnTo>
                <a:lnTo>
                  <a:pt x="3230" y="3014"/>
                </a:lnTo>
                <a:lnTo>
                  <a:pt x="3232" y="3014"/>
                </a:lnTo>
                <a:lnTo>
                  <a:pt x="3232" y="3016"/>
                </a:lnTo>
                <a:lnTo>
                  <a:pt x="3232" y="3018"/>
                </a:lnTo>
                <a:lnTo>
                  <a:pt x="3234" y="3018"/>
                </a:lnTo>
                <a:lnTo>
                  <a:pt x="3234" y="3020"/>
                </a:lnTo>
                <a:lnTo>
                  <a:pt x="3234" y="3022"/>
                </a:lnTo>
                <a:lnTo>
                  <a:pt x="3232" y="3023"/>
                </a:lnTo>
                <a:lnTo>
                  <a:pt x="3230" y="3023"/>
                </a:lnTo>
                <a:lnTo>
                  <a:pt x="3228" y="3023"/>
                </a:lnTo>
                <a:lnTo>
                  <a:pt x="3230" y="3023"/>
                </a:lnTo>
                <a:lnTo>
                  <a:pt x="3230" y="3022"/>
                </a:lnTo>
                <a:lnTo>
                  <a:pt x="3232" y="3022"/>
                </a:lnTo>
                <a:lnTo>
                  <a:pt x="3230" y="3022"/>
                </a:lnTo>
                <a:lnTo>
                  <a:pt x="3228" y="3022"/>
                </a:lnTo>
                <a:lnTo>
                  <a:pt x="3226" y="3022"/>
                </a:lnTo>
                <a:lnTo>
                  <a:pt x="3224" y="3022"/>
                </a:lnTo>
                <a:lnTo>
                  <a:pt x="3224" y="3023"/>
                </a:lnTo>
                <a:lnTo>
                  <a:pt x="3223" y="3023"/>
                </a:lnTo>
                <a:lnTo>
                  <a:pt x="3221" y="3023"/>
                </a:lnTo>
                <a:lnTo>
                  <a:pt x="3221" y="3025"/>
                </a:lnTo>
                <a:lnTo>
                  <a:pt x="3219" y="3025"/>
                </a:lnTo>
                <a:lnTo>
                  <a:pt x="3217" y="3025"/>
                </a:lnTo>
                <a:lnTo>
                  <a:pt x="3217" y="3027"/>
                </a:lnTo>
                <a:lnTo>
                  <a:pt x="3215" y="3029"/>
                </a:lnTo>
                <a:lnTo>
                  <a:pt x="3213" y="3029"/>
                </a:lnTo>
                <a:lnTo>
                  <a:pt x="3211" y="3031"/>
                </a:lnTo>
                <a:lnTo>
                  <a:pt x="3209" y="3031"/>
                </a:lnTo>
                <a:lnTo>
                  <a:pt x="3207" y="3033"/>
                </a:lnTo>
                <a:lnTo>
                  <a:pt x="3205" y="3035"/>
                </a:lnTo>
                <a:lnTo>
                  <a:pt x="3205" y="3033"/>
                </a:lnTo>
                <a:lnTo>
                  <a:pt x="3203" y="3033"/>
                </a:lnTo>
                <a:lnTo>
                  <a:pt x="3201" y="3035"/>
                </a:lnTo>
                <a:lnTo>
                  <a:pt x="3199" y="3035"/>
                </a:lnTo>
                <a:lnTo>
                  <a:pt x="3198" y="3037"/>
                </a:lnTo>
                <a:lnTo>
                  <a:pt x="3196" y="3037"/>
                </a:lnTo>
                <a:lnTo>
                  <a:pt x="3194" y="3039"/>
                </a:lnTo>
                <a:lnTo>
                  <a:pt x="3192" y="3039"/>
                </a:lnTo>
                <a:lnTo>
                  <a:pt x="3192" y="3041"/>
                </a:lnTo>
                <a:lnTo>
                  <a:pt x="3190" y="3041"/>
                </a:lnTo>
                <a:lnTo>
                  <a:pt x="3188" y="3041"/>
                </a:lnTo>
                <a:lnTo>
                  <a:pt x="3188" y="3043"/>
                </a:lnTo>
                <a:lnTo>
                  <a:pt x="3186" y="3043"/>
                </a:lnTo>
                <a:lnTo>
                  <a:pt x="3184" y="3043"/>
                </a:lnTo>
                <a:lnTo>
                  <a:pt x="3182" y="3045"/>
                </a:lnTo>
                <a:lnTo>
                  <a:pt x="3180" y="3045"/>
                </a:lnTo>
                <a:lnTo>
                  <a:pt x="3178" y="3046"/>
                </a:lnTo>
                <a:lnTo>
                  <a:pt x="3176" y="3048"/>
                </a:lnTo>
                <a:lnTo>
                  <a:pt x="3175" y="3048"/>
                </a:lnTo>
                <a:lnTo>
                  <a:pt x="3173" y="3050"/>
                </a:lnTo>
                <a:lnTo>
                  <a:pt x="3171" y="3050"/>
                </a:lnTo>
                <a:lnTo>
                  <a:pt x="3169" y="3052"/>
                </a:lnTo>
                <a:lnTo>
                  <a:pt x="3167" y="3052"/>
                </a:lnTo>
                <a:lnTo>
                  <a:pt x="3165" y="3054"/>
                </a:lnTo>
                <a:lnTo>
                  <a:pt x="3163" y="3054"/>
                </a:lnTo>
                <a:lnTo>
                  <a:pt x="3163" y="3056"/>
                </a:lnTo>
                <a:lnTo>
                  <a:pt x="3161" y="3056"/>
                </a:lnTo>
                <a:lnTo>
                  <a:pt x="3161" y="3058"/>
                </a:lnTo>
                <a:lnTo>
                  <a:pt x="3159" y="3058"/>
                </a:lnTo>
                <a:lnTo>
                  <a:pt x="3157" y="3058"/>
                </a:lnTo>
                <a:lnTo>
                  <a:pt x="3157" y="3060"/>
                </a:lnTo>
                <a:lnTo>
                  <a:pt x="3155" y="3060"/>
                </a:lnTo>
                <a:lnTo>
                  <a:pt x="3155" y="3062"/>
                </a:lnTo>
                <a:lnTo>
                  <a:pt x="3153" y="3062"/>
                </a:lnTo>
                <a:lnTo>
                  <a:pt x="3151" y="3062"/>
                </a:lnTo>
                <a:lnTo>
                  <a:pt x="3150" y="3064"/>
                </a:lnTo>
                <a:lnTo>
                  <a:pt x="3150" y="3062"/>
                </a:lnTo>
                <a:lnTo>
                  <a:pt x="3151" y="3062"/>
                </a:lnTo>
                <a:lnTo>
                  <a:pt x="3153" y="3060"/>
                </a:lnTo>
                <a:lnTo>
                  <a:pt x="3155" y="3060"/>
                </a:lnTo>
                <a:lnTo>
                  <a:pt x="3157" y="3058"/>
                </a:lnTo>
                <a:lnTo>
                  <a:pt x="3155" y="3058"/>
                </a:lnTo>
                <a:lnTo>
                  <a:pt x="3153" y="3058"/>
                </a:lnTo>
                <a:lnTo>
                  <a:pt x="3151" y="3060"/>
                </a:lnTo>
                <a:lnTo>
                  <a:pt x="3150" y="3060"/>
                </a:lnTo>
                <a:lnTo>
                  <a:pt x="3150" y="3058"/>
                </a:lnTo>
                <a:lnTo>
                  <a:pt x="3151" y="3058"/>
                </a:lnTo>
                <a:lnTo>
                  <a:pt x="3153" y="3058"/>
                </a:lnTo>
                <a:lnTo>
                  <a:pt x="3155" y="3058"/>
                </a:lnTo>
                <a:lnTo>
                  <a:pt x="3155" y="3056"/>
                </a:lnTo>
                <a:lnTo>
                  <a:pt x="3155" y="3054"/>
                </a:lnTo>
                <a:lnTo>
                  <a:pt x="3153" y="3054"/>
                </a:lnTo>
                <a:lnTo>
                  <a:pt x="3155" y="3052"/>
                </a:lnTo>
                <a:lnTo>
                  <a:pt x="3153" y="3052"/>
                </a:lnTo>
                <a:lnTo>
                  <a:pt x="3151" y="3052"/>
                </a:lnTo>
                <a:lnTo>
                  <a:pt x="3151" y="3054"/>
                </a:lnTo>
                <a:lnTo>
                  <a:pt x="3150" y="3054"/>
                </a:lnTo>
                <a:lnTo>
                  <a:pt x="3150" y="3056"/>
                </a:lnTo>
                <a:lnTo>
                  <a:pt x="3148" y="3056"/>
                </a:lnTo>
                <a:lnTo>
                  <a:pt x="3146" y="3056"/>
                </a:lnTo>
                <a:lnTo>
                  <a:pt x="3146" y="3054"/>
                </a:lnTo>
                <a:lnTo>
                  <a:pt x="3144" y="3054"/>
                </a:lnTo>
                <a:lnTo>
                  <a:pt x="3144" y="3052"/>
                </a:lnTo>
                <a:lnTo>
                  <a:pt x="3142" y="3052"/>
                </a:lnTo>
                <a:lnTo>
                  <a:pt x="3140" y="3052"/>
                </a:lnTo>
                <a:lnTo>
                  <a:pt x="3140" y="3054"/>
                </a:lnTo>
                <a:lnTo>
                  <a:pt x="3138" y="3054"/>
                </a:lnTo>
                <a:lnTo>
                  <a:pt x="3138" y="3052"/>
                </a:lnTo>
                <a:lnTo>
                  <a:pt x="3136" y="3052"/>
                </a:lnTo>
                <a:lnTo>
                  <a:pt x="3138" y="3050"/>
                </a:lnTo>
                <a:lnTo>
                  <a:pt x="3138" y="3048"/>
                </a:lnTo>
                <a:lnTo>
                  <a:pt x="3138" y="3046"/>
                </a:lnTo>
                <a:lnTo>
                  <a:pt x="3140" y="3045"/>
                </a:lnTo>
                <a:lnTo>
                  <a:pt x="3140" y="3043"/>
                </a:lnTo>
                <a:lnTo>
                  <a:pt x="3140" y="3041"/>
                </a:lnTo>
                <a:lnTo>
                  <a:pt x="3138" y="3041"/>
                </a:lnTo>
                <a:lnTo>
                  <a:pt x="3138" y="3039"/>
                </a:lnTo>
                <a:lnTo>
                  <a:pt x="3138" y="3037"/>
                </a:lnTo>
                <a:lnTo>
                  <a:pt x="3136" y="3037"/>
                </a:lnTo>
                <a:lnTo>
                  <a:pt x="3136" y="3035"/>
                </a:lnTo>
                <a:lnTo>
                  <a:pt x="3138" y="3033"/>
                </a:lnTo>
                <a:lnTo>
                  <a:pt x="3136" y="3031"/>
                </a:lnTo>
                <a:lnTo>
                  <a:pt x="3134" y="3031"/>
                </a:lnTo>
                <a:lnTo>
                  <a:pt x="3132" y="3029"/>
                </a:lnTo>
                <a:lnTo>
                  <a:pt x="3130" y="3029"/>
                </a:lnTo>
                <a:lnTo>
                  <a:pt x="3128" y="3029"/>
                </a:lnTo>
                <a:lnTo>
                  <a:pt x="3126" y="3029"/>
                </a:lnTo>
                <a:lnTo>
                  <a:pt x="3125" y="3029"/>
                </a:lnTo>
                <a:lnTo>
                  <a:pt x="3123" y="3027"/>
                </a:lnTo>
                <a:lnTo>
                  <a:pt x="3123" y="3025"/>
                </a:lnTo>
                <a:lnTo>
                  <a:pt x="3123" y="3023"/>
                </a:lnTo>
                <a:lnTo>
                  <a:pt x="3123" y="3022"/>
                </a:lnTo>
                <a:lnTo>
                  <a:pt x="3123" y="3020"/>
                </a:lnTo>
                <a:lnTo>
                  <a:pt x="3121" y="3020"/>
                </a:lnTo>
                <a:lnTo>
                  <a:pt x="3121" y="3018"/>
                </a:lnTo>
                <a:lnTo>
                  <a:pt x="3119" y="3018"/>
                </a:lnTo>
                <a:lnTo>
                  <a:pt x="3119" y="3016"/>
                </a:lnTo>
                <a:lnTo>
                  <a:pt x="3117" y="3016"/>
                </a:lnTo>
                <a:lnTo>
                  <a:pt x="3115" y="3016"/>
                </a:lnTo>
                <a:lnTo>
                  <a:pt x="3115" y="3014"/>
                </a:lnTo>
                <a:lnTo>
                  <a:pt x="3113" y="3014"/>
                </a:lnTo>
                <a:lnTo>
                  <a:pt x="3111" y="3012"/>
                </a:lnTo>
                <a:lnTo>
                  <a:pt x="3109" y="3010"/>
                </a:lnTo>
                <a:lnTo>
                  <a:pt x="3109" y="3008"/>
                </a:lnTo>
                <a:lnTo>
                  <a:pt x="3111" y="3006"/>
                </a:lnTo>
                <a:lnTo>
                  <a:pt x="3109" y="3004"/>
                </a:lnTo>
                <a:lnTo>
                  <a:pt x="3109" y="3002"/>
                </a:lnTo>
                <a:lnTo>
                  <a:pt x="3109" y="3004"/>
                </a:lnTo>
                <a:lnTo>
                  <a:pt x="3107" y="3004"/>
                </a:lnTo>
                <a:lnTo>
                  <a:pt x="3105" y="3004"/>
                </a:lnTo>
                <a:lnTo>
                  <a:pt x="3103" y="3006"/>
                </a:lnTo>
                <a:lnTo>
                  <a:pt x="3102" y="3006"/>
                </a:lnTo>
                <a:lnTo>
                  <a:pt x="3100" y="3008"/>
                </a:lnTo>
                <a:lnTo>
                  <a:pt x="3100" y="3010"/>
                </a:lnTo>
                <a:lnTo>
                  <a:pt x="3100" y="3012"/>
                </a:lnTo>
                <a:lnTo>
                  <a:pt x="3098" y="3012"/>
                </a:lnTo>
                <a:lnTo>
                  <a:pt x="3098" y="3014"/>
                </a:lnTo>
                <a:lnTo>
                  <a:pt x="3100" y="3014"/>
                </a:lnTo>
                <a:lnTo>
                  <a:pt x="3102" y="3016"/>
                </a:lnTo>
                <a:lnTo>
                  <a:pt x="3102" y="3018"/>
                </a:lnTo>
                <a:lnTo>
                  <a:pt x="3102" y="3016"/>
                </a:lnTo>
                <a:lnTo>
                  <a:pt x="3102" y="3014"/>
                </a:lnTo>
                <a:lnTo>
                  <a:pt x="3102" y="3012"/>
                </a:lnTo>
                <a:lnTo>
                  <a:pt x="3103" y="3012"/>
                </a:lnTo>
                <a:lnTo>
                  <a:pt x="3103" y="3014"/>
                </a:lnTo>
                <a:lnTo>
                  <a:pt x="3105" y="3014"/>
                </a:lnTo>
                <a:lnTo>
                  <a:pt x="3105" y="3012"/>
                </a:lnTo>
                <a:lnTo>
                  <a:pt x="3107" y="3012"/>
                </a:lnTo>
                <a:lnTo>
                  <a:pt x="3107" y="3010"/>
                </a:lnTo>
                <a:lnTo>
                  <a:pt x="3107" y="3012"/>
                </a:lnTo>
                <a:lnTo>
                  <a:pt x="3109" y="3012"/>
                </a:lnTo>
                <a:lnTo>
                  <a:pt x="3109" y="3014"/>
                </a:lnTo>
                <a:lnTo>
                  <a:pt x="3111" y="3014"/>
                </a:lnTo>
                <a:lnTo>
                  <a:pt x="3111" y="3016"/>
                </a:lnTo>
                <a:lnTo>
                  <a:pt x="3113" y="3016"/>
                </a:lnTo>
                <a:lnTo>
                  <a:pt x="3113" y="3018"/>
                </a:lnTo>
                <a:lnTo>
                  <a:pt x="3113" y="3020"/>
                </a:lnTo>
                <a:lnTo>
                  <a:pt x="3115" y="3020"/>
                </a:lnTo>
                <a:lnTo>
                  <a:pt x="3115" y="3022"/>
                </a:lnTo>
                <a:lnTo>
                  <a:pt x="3117" y="3022"/>
                </a:lnTo>
                <a:lnTo>
                  <a:pt x="3117" y="3023"/>
                </a:lnTo>
                <a:lnTo>
                  <a:pt x="3119" y="3023"/>
                </a:lnTo>
                <a:lnTo>
                  <a:pt x="3119" y="3025"/>
                </a:lnTo>
                <a:lnTo>
                  <a:pt x="3119" y="3027"/>
                </a:lnTo>
                <a:lnTo>
                  <a:pt x="3119" y="3029"/>
                </a:lnTo>
                <a:lnTo>
                  <a:pt x="3117" y="3029"/>
                </a:lnTo>
                <a:lnTo>
                  <a:pt x="3117" y="3031"/>
                </a:lnTo>
                <a:lnTo>
                  <a:pt x="3115" y="3031"/>
                </a:lnTo>
                <a:lnTo>
                  <a:pt x="3115" y="3033"/>
                </a:lnTo>
                <a:lnTo>
                  <a:pt x="3113" y="3033"/>
                </a:lnTo>
                <a:lnTo>
                  <a:pt x="3111" y="3033"/>
                </a:lnTo>
                <a:lnTo>
                  <a:pt x="3109" y="3031"/>
                </a:lnTo>
                <a:lnTo>
                  <a:pt x="3107" y="3029"/>
                </a:lnTo>
                <a:lnTo>
                  <a:pt x="3105" y="3027"/>
                </a:lnTo>
                <a:lnTo>
                  <a:pt x="3103" y="3027"/>
                </a:lnTo>
                <a:lnTo>
                  <a:pt x="3103" y="3025"/>
                </a:lnTo>
                <a:lnTo>
                  <a:pt x="3102" y="3025"/>
                </a:lnTo>
                <a:lnTo>
                  <a:pt x="3102" y="3023"/>
                </a:lnTo>
                <a:lnTo>
                  <a:pt x="3100" y="3023"/>
                </a:lnTo>
                <a:lnTo>
                  <a:pt x="3098" y="3023"/>
                </a:lnTo>
                <a:lnTo>
                  <a:pt x="3098" y="3022"/>
                </a:lnTo>
                <a:lnTo>
                  <a:pt x="3096" y="3022"/>
                </a:lnTo>
                <a:lnTo>
                  <a:pt x="3094" y="3022"/>
                </a:lnTo>
                <a:lnTo>
                  <a:pt x="3092" y="3023"/>
                </a:lnTo>
                <a:lnTo>
                  <a:pt x="3092" y="3025"/>
                </a:lnTo>
                <a:lnTo>
                  <a:pt x="3090" y="3025"/>
                </a:lnTo>
                <a:lnTo>
                  <a:pt x="3088" y="3027"/>
                </a:lnTo>
                <a:lnTo>
                  <a:pt x="3088" y="3029"/>
                </a:lnTo>
                <a:lnTo>
                  <a:pt x="3090" y="3031"/>
                </a:lnTo>
                <a:lnTo>
                  <a:pt x="3092" y="3031"/>
                </a:lnTo>
                <a:lnTo>
                  <a:pt x="3092" y="3033"/>
                </a:lnTo>
                <a:lnTo>
                  <a:pt x="3094" y="3033"/>
                </a:lnTo>
                <a:lnTo>
                  <a:pt x="3094" y="3035"/>
                </a:lnTo>
                <a:lnTo>
                  <a:pt x="3094" y="3037"/>
                </a:lnTo>
                <a:lnTo>
                  <a:pt x="3096" y="3037"/>
                </a:lnTo>
                <a:lnTo>
                  <a:pt x="3096" y="3039"/>
                </a:lnTo>
                <a:lnTo>
                  <a:pt x="3098" y="3039"/>
                </a:lnTo>
                <a:lnTo>
                  <a:pt x="3098" y="3041"/>
                </a:lnTo>
                <a:lnTo>
                  <a:pt x="3100" y="3041"/>
                </a:lnTo>
                <a:lnTo>
                  <a:pt x="3102" y="3043"/>
                </a:lnTo>
                <a:lnTo>
                  <a:pt x="3103" y="3043"/>
                </a:lnTo>
                <a:lnTo>
                  <a:pt x="3103" y="3045"/>
                </a:lnTo>
                <a:lnTo>
                  <a:pt x="3105" y="3045"/>
                </a:lnTo>
                <a:lnTo>
                  <a:pt x="3107" y="3046"/>
                </a:lnTo>
                <a:lnTo>
                  <a:pt x="3109" y="3046"/>
                </a:lnTo>
                <a:lnTo>
                  <a:pt x="3109" y="3048"/>
                </a:lnTo>
                <a:lnTo>
                  <a:pt x="3109" y="3050"/>
                </a:lnTo>
                <a:lnTo>
                  <a:pt x="3109" y="3052"/>
                </a:lnTo>
                <a:lnTo>
                  <a:pt x="3109" y="3054"/>
                </a:lnTo>
                <a:lnTo>
                  <a:pt x="3109" y="3056"/>
                </a:lnTo>
                <a:lnTo>
                  <a:pt x="3109" y="3058"/>
                </a:lnTo>
                <a:lnTo>
                  <a:pt x="3111" y="3060"/>
                </a:lnTo>
                <a:lnTo>
                  <a:pt x="3111" y="3062"/>
                </a:lnTo>
                <a:lnTo>
                  <a:pt x="3109" y="3064"/>
                </a:lnTo>
                <a:lnTo>
                  <a:pt x="3109" y="3066"/>
                </a:lnTo>
                <a:lnTo>
                  <a:pt x="3109" y="3068"/>
                </a:lnTo>
                <a:lnTo>
                  <a:pt x="3107" y="3068"/>
                </a:lnTo>
                <a:lnTo>
                  <a:pt x="3107" y="3070"/>
                </a:lnTo>
                <a:lnTo>
                  <a:pt x="3105" y="3070"/>
                </a:lnTo>
                <a:lnTo>
                  <a:pt x="3105" y="3071"/>
                </a:lnTo>
                <a:lnTo>
                  <a:pt x="3103" y="3073"/>
                </a:lnTo>
                <a:lnTo>
                  <a:pt x="3105" y="3073"/>
                </a:lnTo>
                <a:lnTo>
                  <a:pt x="3105" y="3075"/>
                </a:lnTo>
                <a:lnTo>
                  <a:pt x="3107" y="3077"/>
                </a:lnTo>
                <a:lnTo>
                  <a:pt x="3107" y="3079"/>
                </a:lnTo>
                <a:lnTo>
                  <a:pt x="3109" y="3081"/>
                </a:lnTo>
                <a:lnTo>
                  <a:pt x="3109" y="3083"/>
                </a:lnTo>
                <a:lnTo>
                  <a:pt x="3111" y="3085"/>
                </a:lnTo>
                <a:lnTo>
                  <a:pt x="3111" y="3087"/>
                </a:lnTo>
                <a:lnTo>
                  <a:pt x="3109" y="3089"/>
                </a:lnTo>
                <a:lnTo>
                  <a:pt x="3109" y="3091"/>
                </a:lnTo>
                <a:lnTo>
                  <a:pt x="3109" y="3093"/>
                </a:lnTo>
                <a:lnTo>
                  <a:pt x="3107" y="3094"/>
                </a:lnTo>
                <a:lnTo>
                  <a:pt x="3109" y="3094"/>
                </a:lnTo>
                <a:lnTo>
                  <a:pt x="3107" y="3096"/>
                </a:lnTo>
                <a:lnTo>
                  <a:pt x="3105" y="3096"/>
                </a:lnTo>
                <a:lnTo>
                  <a:pt x="3103" y="3098"/>
                </a:lnTo>
                <a:lnTo>
                  <a:pt x="3103" y="3100"/>
                </a:lnTo>
                <a:lnTo>
                  <a:pt x="3102" y="3100"/>
                </a:lnTo>
                <a:lnTo>
                  <a:pt x="3102" y="3102"/>
                </a:lnTo>
                <a:lnTo>
                  <a:pt x="3100" y="3102"/>
                </a:lnTo>
                <a:lnTo>
                  <a:pt x="3100" y="3104"/>
                </a:lnTo>
                <a:lnTo>
                  <a:pt x="3098" y="3104"/>
                </a:lnTo>
                <a:lnTo>
                  <a:pt x="3100" y="3104"/>
                </a:lnTo>
                <a:lnTo>
                  <a:pt x="3100" y="3106"/>
                </a:lnTo>
                <a:lnTo>
                  <a:pt x="3098" y="3106"/>
                </a:lnTo>
                <a:lnTo>
                  <a:pt x="3098" y="3108"/>
                </a:lnTo>
                <a:lnTo>
                  <a:pt x="3096" y="3108"/>
                </a:lnTo>
                <a:lnTo>
                  <a:pt x="3096" y="3110"/>
                </a:lnTo>
                <a:lnTo>
                  <a:pt x="3094" y="3110"/>
                </a:lnTo>
                <a:lnTo>
                  <a:pt x="3096" y="3108"/>
                </a:lnTo>
                <a:lnTo>
                  <a:pt x="3096" y="3106"/>
                </a:lnTo>
                <a:lnTo>
                  <a:pt x="3098" y="3106"/>
                </a:lnTo>
                <a:lnTo>
                  <a:pt x="3096" y="3106"/>
                </a:lnTo>
                <a:lnTo>
                  <a:pt x="3094" y="3108"/>
                </a:lnTo>
                <a:lnTo>
                  <a:pt x="3092" y="3108"/>
                </a:lnTo>
                <a:lnTo>
                  <a:pt x="3090" y="3110"/>
                </a:lnTo>
                <a:lnTo>
                  <a:pt x="3088" y="3110"/>
                </a:lnTo>
                <a:lnTo>
                  <a:pt x="3088" y="3112"/>
                </a:lnTo>
                <a:lnTo>
                  <a:pt x="3086" y="3112"/>
                </a:lnTo>
                <a:lnTo>
                  <a:pt x="3084" y="3114"/>
                </a:lnTo>
                <a:lnTo>
                  <a:pt x="3082" y="3116"/>
                </a:lnTo>
                <a:lnTo>
                  <a:pt x="3080" y="3118"/>
                </a:lnTo>
                <a:lnTo>
                  <a:pt x="3080" y="3119"/>
                </a:lnTo>
                <a:lnTo>
                  <a:pt x="3078" y="3119"/>
                </a:lnTo>
                <a:lnTo>
                  <a:pt x="3078" y="3121"/>
                </a:lnTo>
                <a:lnTo>
                  <a:pt x="3077" y="3121"/>
                </a:lnTo>
                <a:lnTo>
                  <a:pt x="3075" y="3123"/>
                </a:lnTo>
                <a:lnTo>
                  <a:pt x="3075" y="3125"/>
                </a:lnTo>
                <a:lnTo>
                  <a:pt x="3073" y="3125"/>
                </a:lnTo>
                <a:lnTo>
                  <a:pt x="3073" y="3127"/>
                </a:lnTo>
                <a:lnTo>
                  <a:pt x="3071" y="3127"/>
                </a:lnTo>
                <a:lnTo>
                  <a:pt x="3073" y="3127"/>
                </a:lnTo>
                <a:lnTo>
                  <a:pt x="3073" y="3125"/>
                </a:lnTo>
                <a:lnTo>
                  <a:pt x="3075" y="3123"/>
                </a:lnTo>
                <a:lnTo>
                  <a:pt x="3073" y="3123"/>
                </a:lnTo>
                <a:lnTo>
                  <a:pt x="3071" y="3125"/>
                </a:lnTo>
                <a:lnTo>
                  <a:pt x="3069" y="3127"/>
                </a:lnTo>
                <a:lnTo>
                  <a:pt x="3067" y="3129"/>
                </a:lnTo>
                <a:lnTo>
                  <a:pt x="3067" y="3131"/>
                </a:lnTo>
                <a:lnTo>
                  <a:pt x="3065" y="3133"/>
                </a:lnTo>
                <a:lnTo>
                  <a:pt x="3063" y="3133"/>
                </a:lnTo>
                <a:lnTo>
                  <a:pt x="3061" y="3133"/>
                </a:lnTo>
                <a:lnTo>
                  <a:pt x="3059" y="3133"/>
                </a:lnTo>
                <a:lnTo>
                  <a:pt x="3057" y="3133"/>
                </a:lnTo>
                <a:lnTo>
                  <a:pt x="3057" y="3131"/>
                </a:lnTo>
                <a:lnTo>
                  <a:pt x="3057" y="3129"/>
                </a:lnTo>
                <a:lnTo>
                  <a:pt x="3055" y="3129"/>
                </a:lnTo>
                <a:lnTo>
                  <a:pt x="3057" y="3129"/>
                </a:lnTo>
                <a:lnTo>
                  <a:pt x="3059" y="3127"/>
                </a:lnTo>
                <a:lnTo>
                  <a:pt x="3059" y="3125"/>
                </a:lnTo>
                <a:lnTo>
                  <a:pt x="3061" y="3125"/>
                </a:lnTo>
                <a:lnTo>
                  <a:pt x="3061" y="3123"/>
                </a:lnTo>
                <a:lnTo>
                  <a:pt x="3061" y="3121"/>
                </a:lnTo>
                <a:lnTo>
                  <a:pt x="3061" y="3119"/>
                </a:lnTo>
                <a:lnTo>
                  <a:pt x="3061" y="3118"/>
                </a:lnTo>
                <a:lnTo>
                  <a:pt x="3059" y="3116"/>
                </a:lnTo>
                <a:lnTo>
                  <a:pt x="3061" y="3116"/>
                </a:lnTo>
                <a:lnTo>
                  <a:pt x="3063" y="3116"/>
                </a:lnTo>
                <a:lnTo>
                  <a:pt x="3065" y="3116"/>
                </a:lnTo>
                <a:lnTo>
                  <a:pt x="3065" y="3114"/>
                </a:lnTo>
                <a:lnTo>
                  <a:pt x="3063" y="3114"/>
                </a:lnTo>
                <a:lnTo>
                  <a:pt x="3065" y="3112"/>
                </a:lnTo>
                <a:lnTo>
                  <a:pt x="3065" y="3110"/>
                </a:lnTo>
                <a:lnTo>
                  <a:pt x="3067" y="3110"/>
                </a:lnTo>
                <a:lnTo>
                  <a:pt x="3067" y="3108"/>
                </a:lnTo>
                <a:lnTo>
                  <a:pt x="3067" y="3106"/>
                </a:lnTo>
                <a:lnTo>
                  <a:pt x="3069" y="3104"/>
                </a:lnTo>
                <a:lnTo>
                  <a:pt x="3067" y="3104"/>
                </a:lnTo>
                <a:lnTo>
                  <a:pt x="3067" y="3102"/>
                </a:lnTo>
                <a:lnTo>
                  <a:pt x="3065" y="3100"/>
                </a:lnTo>
                <a:lnTo>
                  <a:pt x="3063" y="3100"/>
                </a:lnTo>
                <a:lnTo>
                  <a:pt x="3063" y="3098"/>
                </a:lnTo>
                <a:lnTo>
                  <a:pt x="3063" y="3096"/>
                </a:lnTo>
                <a:lnTo>
                  <a:pt x="3065" y="3094"/>
                </a:lnTo>
                <a:lnTo>
                  <a:pt x="3065" y="3093"/>
                </a:lnTo>
                <a:lnTo>
                  <a:pt x="3067" y="3093"/>
                </a:lnTo>
                <a:lnTo>
                  <a:pt x="3067" y="3091"/>
                </a:lnTo>
                <a:lnTo>
                  <a:pt x="3069" y="3089"/>
                </a:lnTo>
                <a:lnTo>
                  <a:pt x="3069" y="3087"/>
                </a:lnTo>
                <a:lnTo>
                  <a:pt x="3069" y="3085"/>
                </a:lnTo>
                <a:lnTo>
                  <a:pt x="3071" y="3085"/>
                </a:lnTo>
                <a:lnTo>
                  <a:pt x="3071" y="3083"/>
                </a:lnTo>
                <a:lnTo>
                  <a:pt x="3071" y="3081"/>
                </a:lnTo>
                <a:lnTo>
                  <a:pt x="3073" y="3081"/>
                </a:lnTo>
                <a:lnTo>
                  <a:pt x="3071" y="3081"/>
                </a:lnTo>
                <a:lnTo>
                  <a:pt x="3069" y="3081"/>
                </a:lnTo>
                <a:lnTo>
                  <a:pt x="3067" y="3083"/>
                </a:lnTo>
                <a:lnTo>
                  <a:pt x="3067" y="3085"/>
                </a:lnTo>
                <a:lnTo>
                  <a:pt x="3065" y="3087"/>
                </a:lnTo>
                <a:lnTo>
                  <a:pt x="3063" y="3087"/>
                </a:lnTo>
                <a:lnTo>
                  <a:pt x="3063" y="3085"/>
                </a:lnTo>
                <a:lnTo>
                  <a:pt x="3061" y="3087"/>
                </a:lnTo>
                <a:lnTo>
                  <a:pt x="3061" y="3089"/>
                </a:lnTo>
                <a:lnTo>
                  <a:pt x="3059" y="3089"/>
                </a:lnTo>
                <a:lnTo>
                  <a:pt x="3059" y="3091"/>
                </a:lnTo>
                <a:lnTo>
                  <a:pt x="3059" y="3093"/>
                </a:lnTo>
                <a:lnTo>
                  <a:pt x="3059" y="3094"/>
                </a:lnTo>
                <a:lnTo>
                  <a:pt x="3057" y="3094"/>
                </a:lnTo>
                <a:lnTo>
                  <a:pt x="3055" y="3096"/>
                </a:lnTo>
                <a:lnTo>
                  <a:pt x="3054" y="3098"/>
                </a:lnTo>
                <a:lnTo>
                  <a:pt x="3052" y="3098"/>
                </a:lnTo>
                <a:lnTo>
                  <a:pt x="3050" y="3098"/>
                </a:lnTo>
                <a:lnTo>
                  <a:pt x="3050" y="3100"/>
                </a:lnTo>
                <a:lnTo>
                  <a:pt x="3052" y="3100"/>
                </a:lnTo>
                <a:lnTo>
                  <a:pt x="3054" y="3100"/>
                </a:lnTo>
                <a:lnTo>
                  <a:pt x="3054" y="3098"/>
                </a:lnTo>
                <a:lnTo>
                  <a:pt x="3055" y="3098"/>
                </a:lnTo>
                <a:lnTo>
                  <a:pt x="3055" y="3100"/>
                </a:lnTo>
                <a:lnTo>
                  <a:pt x="3057" y="3102"/>
                </a:lnTo>
                <a:lnTo>
                  <a:pt x="3059" y="3104"/>
                </a:lnTo>
                <a:lnTo>
                  <a:pt x="3061" y="3104"/>
                </a:lnTo>
                <a:lnTo>
                  <a:pt x="3061" y="3106"/>
                </a:lnTo>
                <a:lnTo>
                  <a:pt x="3061" y="3108"/>
                </a:lnTo>
                <a:lnTo>
                  <a:pt x="3059" y="3110"/>
                </a:lnTo>
                <a:lnTo>
                  <a:pt x="3059" y="3112"/>
                </a:lnTo>
                <a:lnTo>
                  <a:pt x="3057" y="3112"/>
                </a:lnTo>
                <a:lnTo>
                  <a:pt x="3057" y="3114"/>
                </a:lnTo>
                <a:lnTo>
                  <a:pt x="3055" y="3114"/>
                </a:lnTo>
                <a:lnTo>
                  <a:pt x="3055" y="3116"/>
                </a:lnTo>
                <a:lnTo>
                  <a:pt x="3054" y="3116"/>
                </a:lnTo>
                <a:lnTo>
                  <a:pt x="3055" y="3116"/>
                </a:lnTo>
                <a:lnTo>
                  <a:pt x="3055" y="3118"/>
                </a:lnTo>
                <a:lnTo>
                  <a:pt x="3055" y="3119"/>
                </a:lnTo>
                <a:lnTo>
                  <a:pt x="3054" y="3119"/>
                </a:lnTo>
                <a:lnTo>
                  <a:pt x="3054" y="3121"/>
                </a:lnTo>
                <a:lnTo>
                  <a:pt x="3054" y="3123"/>
                </a:lnTo>
                <a:lnTo>
                  <a:pt x="3054" y="3125"/>
                </a:lnTo>
                <a:lnTo>
                  <a:pt x="3052" y="3125"/>
                </a:lnTo>
                <a:lnTo>
                  <a:pt x="3052" y="3127"/>
                </a:lnTo>
                <a:lnTo>
                  <a:pt x="3052" y="3129"/>
                </a:lnTo>
                <a:lnTo>
                  <a:pt x="3050" y="3129"/>
                </a:lnTo>
                <a:lnTo>
                  <a:pt x="3050" y="3131"/>
                </a:lnTo>
                <a:lnTo>
                  <a:pt x="3048" y="3131"/>
                </a:lnTo>
                <a:lnTo>
                  <a:pt x="3046" y="3131"/>
                </a:lnTo>
                <a:lnTo>
                  <a:pt x="3048" y="3131"/>
                </a:lnTo>
                <a:lnTo>
                  <a:pt x="3048" y="3129"/>
                </a:lnTo>
                <a:lnTo>
                  <a:pt x="3046" y="3129"/>
                </a:lnTo>
                <a:lnTo>
                  <a:pt x="3046" y="3127"/>
                </a:lnTo>
                <a:lnTo>
                  <a:pt x="3044" y="3127"/>
                </a:lnTo>
                <a:lnTo>
                  <a:pt x="3042" y="3129"/>
                </a:lnTo>
                <a:lnTo>
                  <a:pt x="3042" y="3127"/>
                </a:lnTo>
                <a:lnTo>
                  <a:pt x="3040" y="3125"/>
                </a:lnTo>
                <a:lnTo>
                  <a:pt x="3038" y="3125"/>
                </a:lnTo>
                <a:lnTo>
                  <a:pt x="3038" y="3123"/>
                </a:lnTo>
                <a:lnTo>
                  <a:pt x="3036" y="3123"/>
                </a:lnTo>
                <a:lnTo>
                  <a:pt x="3036" y="3121"/>
                </a:lnTo>
                <a:lnTo>
                  <a:pt x="3036" y="3123"/>
                </a:lnTo>
                <a:lnTo>
                  <a:pt x="3038" y="3123"/>
                </a:lnTo>
                <a:lnTo>
                  <a:pt x="3040" y="3121"/>
                </a:lnTo>
                <a:lnTo>
                  <a:pt x="3040" y="3119"/>
                </a:lnTo>
                <a:lnTo>
                  <a:pt x="3038" y="3119"/>
                </a:lnTo>
                <a:lnTo>
                  <a:pt x="3038" y="3118"/>
                </a:lnTo>
                <a:lnTo>
                  <a:pt x="3038" y="3116"/>
                </a:lnTo>
                <a:lnTo>
                  <a:pt x="3038" y="3114"/>
                </a:lnTo>
                <a:lnTo>
                  <a:pt x="3038" y="3112"/>
                </a:lnTo>
                <a:lnTo>
                  <a:pt x="3040" y="3110"/>
                </a:lnTo>
                <a:lnTo>
                  <a:pt x="3042" y="3110"/>
                </a:lnTo>
                <a:lnTo>
                  <a:pt x="3042" y="3108"/>
                </a:lnTo>
                <a:lnTo>
                  <a:pt x="3042" y="3106"/>
                </a:lnTo>
                <a:lnTo>
                  <a:pt x="3040" y="3106"/>
                </a:lnTo>
                <a:lnTo>
                  <a:pt x="3042" y="3104"/>
                </a:lnTo>
                <a:lnTo>
                  <a:pt x="3040" y="3104"/>
                </a:lnTo>
                <a:lnTo>
                  <a:pt x="3038" y="3104"/>
                </a:lnTo>
                <a:lnTo>
                  <a:pt x="3038" y="3106"/>
                </a:lnTo>
                <a:lnTo>
                  <a:pt x="3036" y="3108"/>
                </a:lnTo>
                <a:lnTo>
                  <a:pt x="3034" y="3108"/>
                </a:lnTo>
                <a:lnTo>
                  <a:pt x="3034" y="3110"/>
                </a:lnTo>
                <a:lnTo>
                  <a:pt x="3032" y="3110"/>
                </a:lnTo>
                <a:lnTo>
                  <a:pt x="3030" y="3110"/>
                </a:lnTo>
                <a:lnTo>
                  <a:pt x="3029" y="3110"/>
                </a:lnTo>
                <a:lnTo>
                  <a:pt x="3029" y="3112"/>
                </a:lnTo>
                <a:lnTo>
                  <a:pt x="3027" y="3112"/>
                </a:lnTo>
                <a:lnTo>
                  <a:pt x="3025" y="3112"/>
                </a:lnTo>
                <a:lnTo>
                  <a:pt x="3025" y="3114"/>
                </a:lnTo>
                <a:lnTo>
                  <a:pt x="3023" y="3114"/>
                </a:lnTo>
                <a:lnTo>
                  <a:pt x="3021" y="3114"/>
                </a:lnTo>
                <a:lnTo>
                  <a:pt x="3019" y="3116"/>
                </a:lnTo>
                <a:lnTo>
                  <a:pt x="3017" y="3116"/>
                </a:lnTo>
                <a:lnTo>
                  <a:pt x="3015" y="3118"/>
                </a:lnTo>
                <a:lnTo>
                  <a:pt x="3013" y="3118"/>
                </a:lnTo>
                <a:lnTo>
                  <a:pt x="3011" y="3119"/>
                </a:lnTo>
                <a:lnTo>
                  <a:pt x="3009" y="3119"/>
                </a:lnTo>
                <a:lnTo>
                  <a:pt x="3007" y="3119"/>
                </a:lnTo>
                <a:lnTo>
                  <a:pt x="3009" y="3121"/>
                </a:lnTo>
                <a:lnTo>
                  <a:pt x="3007" y="3121"/>
                </a:lnTo>
                <a:lnTo>
                  <a:pt x="3006" y="3123"/>
                </a:lnTo>
                <a:lnTo>
                  <a:pt x="3004" y="3123"/>
                </a:lnTo>
                <a:lnTo>
                  <a:pt x="3004" y="3125"/>
                </a:lnTo>
                <a:lnTo>
                  <a:pt x="3002" y="3125"/>
                </a:lnTo>
                <a:lnTo>
                  <a:pt x="3000" y="3125"/>
                </a:lnTo>
                <a:lnTo>
                  <a:pt x="2998" y="3125"/>
                </a:lnTo>
                <a:lnTo>
                  <a:pt x="3000" y="3125"/>
                </a:lnTo>
                <a:lnTo>
                  <a:pt x="3000" y="3123"/>
                </a:lnTo>
                <a:lnTo>
                  <a:pt x="3002" y="3123"/>
                </a:lnTo>
                <a:lnTo>
                  <a:pt x="3000" y="3121"/>
                </a:lnTo>
                <a:lnTo>
                  <a:pt x="3000" y="3119"/>
                </a:lnTo>
                <a:lnTo>
                  <a:pt x="3000" y="3118"/>
                </a:lnTo>
                <a:lnTo>
                  <a:pt x="3000" y="3116"/>
                </a:lnTo>
                <a:lnTo>
                  <a:pt x="2998" y="3116"/>
                </a:lnTo>
                <a:lnTo>
                  <a:pt x="2996" y="3114"/>
                </a:lnTo>
                <a:lnTo>
                  <a:pt x="2994" y="3116"/>
                </a:lnTo>
                <a:lnTo>
                  <a:pt x="2992" y="3116"/>
                </a:lnTo>
                <a:lnTo>
                  <a:pt x="2992" y="3118"/>
                </a:lnTo>
                <a:lnTo>
                  <a:pt x="2990" y="3118"/>
                </a:lnTo>
                <a:lnTo>
                  <a:pt x="2988" y="3118"/>
                </a:lnTo>
                <a:lnTo>
                  <a:pt x="2986" y="3119"/>
                </a:lnTo>
                <a:lnTo>
                  <a:pt x="2986" y="3121"/>
                </a:lnTo>
                <a:lnTo>
                  <a:pt x="2986" y="3123"/>
                </a:lnTo>
                <a:lnTo>
                  <a:pt x="2986" y="3125"/>
                </a:lnTo>
                <a:lnTo>
                  <a:pt x="2988" y="3125"/>
                </a:lnTo>
                <a:lnTo>
                  <a:pt x="2988" y="3127"/>
                </a:lnTo>
                <a:lnTo>
                  <a:pt x="2990" y="3129"/>
                </a:lnTo>
                <a:lnTo>
                  <a:pt x="2992" y="3129"/>
                </a:lnTo>
                <a:lnTo>
                  <a:pt x="2994" y="3129"/>
                </a:lnTo>
                <a:lnTo>
                  <a:pt x="2994" y="3131"/>
                </a:lnTo>
                <a:lnTo>
                  <a:pt x="2992" y="3131"/>
                </a:lnTo>
                <a:lnTo>
                  <a:pt x="2990" y="3129"/>
                </a:lnTo>
                <a:lnTo>
                  <a:pt x="2990" y="3131"/>
                </a:lnTo>
                <a:lnTo>
                  <a:pt x="2988" y="3133"/>
                </a:lnTo>
                <a:lnTo>
                  <a:pt x="2988" y="3135"/>
                </a:lnTo>
                <a:lnTo>
                  <a:pt x="2986" y="3135"/>
                </a:lnTo>
                <a:lnTo>
                  <a:pt x="2986" y="3137"/>
                </a:lnTo>
                <a:lnTo>
                  <a:pt x="2984" y="3137"/>
                </a:lnTo>
                <a:lnTo>
                  <a:pt x="2982" y="3139"/>
                </a:lnTo>
                <a:lnTo>
                  <a:pt x="2981" y="3139"/>
                </a:lnTo>
                <a:lnTo>
                  <a:pt x="2981" y="3141"/>
                </a:lnTo>
                <a:lnTo>
                  <a:pt x="2979" y="3141"/>
                </a:lnTo>
                <a:lnTo>
                  <a:pt x="2979" y="3142"/>
                </a:lnTo>
                <a:lnTo>
                  <a:pt x="2977" y="3142"/>
                </a:lnTo>
                <a:lnTo>
                  <a:pt x="2977" y="3144"/>
                </a:lnTo>
                <a:lnTo>
                  <a:pt x="2977" y="3146"/>
                </a:lnTo>
                <a:lnTo>
                  <a:pt x="2975" y="3146"/>
                </a:lnTo>
                <a:lnTo>
                  <a:pt x="2975" y="3148"/>
                </a:lnTo>
                <a:lnTo>
                  <a:pt x="2973" y="3148"/>
                </a:lnTo>
                <a:lnTo>
                  <a:pt x="2971" y="3148"/>
                </a:lnTo>
                <a:lnTo>
                  <a:pt x="2969" y="3148"/>
                </a:lnTo>
                <a:lnTo>
                  <a:pt x="2967" y="3148"/>
                </a:lnTo>
                <a:lnTo>
                  <a:pt x="2967" y="3150"/>
                </a:lnTo>
                <a:lnTo>
                  <a:pt x="2969" y="3150"/>
                </a:lnTo>
                <a:lnTo>
                  <a:pt x="2971" y="3150"/>
                </a:lnTo>
                <a:lnTo>
                  <a:pt x="2971" y="3152"/>
                </a:lnTo>
                <a:lnTo>
                  <a:pt x="2969" y="3152"/>
                </a:lnTo>
                <a:lnTo>
                  <a:pt x="2969" y="3154"/>
                </a:lnTo>
                <a:lnTo>
                  <a:pt x="2971" y="3154"/>
                </a:lnTo>
                <a:lnTo>
                  <a:pt x="2969" y="3154"/>
                </a:lnTo>
                <a:lnTo>
                  <a:pt x="2967" y="3154"/>
                </a:lnTo>
                <a:lnTo>
                  <a:pt x="2969" y="3156"/>
                </a:lnTo>
                <a:lnTo>
                  <a:pt x="2971" y="3154"/>
                </a:lnTo>
                <a:lnTo>
                  <a:pt x="2973" y="3154"/>
                </a:lnTo>
                <a:lnTo>
                  <a:pt x="2975" y="3154"/>
                </a:lnTo>
                <a:lnTo>
                  <a:pt x="2975" y="3152"/>
                </a:lnTo>
                <a:lnTo>
                  <a:pt x="2975" y="3150"/>
                </a:lnTo>
                <a:lnTo>
                  <a:pt x="2977" y="3150"/>
                </a:lnTo>
                <a:lnTo>
                  <a:pt x="2979" y="3150"/>
                </a:lnTo>
                <a:lnTo>
                  <a:pt x="2981" y="3152"/>
                </a:lnTo>
                <a:lnTo>
                  <a:pt x="2982" y="3152"/>
                </a:lnTo>
                <a:lnTo>
                  <a:pt x="2984" y="3154"/>
                </a:lnTo>
                <a:lnTo>
                  <a:pt x="2986" y="3154"/>
                </a:lnTo>
                <a:lnTo>
                  <a:pt x="2988" y="3156"/>
                </a:lnTo>
                <a:lnTo>
                  <a:pt x="2986" y="3156"/>
                </a:lnTo>
                <a:lnTo>
                  <a:pt x="2986" y="3158"/>
                </a:lnTo>
                <a:lnTo>
                  <a:pt x="2988" y="3158"/>
                </a:lnTo>
                <a:lnTo>
                  <a:pt x="2988" y="3160"/>
                </a:lnTo>
                <a:lnTo>
                  <a:pt x="2990" y="3160"/>
                </a:lnTo>
                <a:lnTo>
                  <a:pt x="2992" y="3160"/>
                </a:lnTo>
                <a:lnTo>
                  <a:pt x="2994" y="3160"/>
                </a:lnTo>
                <a:lnTo>
                  <a:pt x="2994" y="3162"/>
                </a:lnTo>
                <a:lnTo>
                  <a:pt x="2994" y="3164"/>
                </a:lnTo>
                <a:lnTo>
                  <a:pt x="2996" y="3164"/>
                </a:lnTo>
                <a:lnTo>
                  <a:pt x="2996" y="3166"/>
                </a:lnTo>
                <a:lnTo>
                  <a:pt x="2996" y="3167"/>
                </a:lnTo>
                <a:lnTo>
                  <a:pt x="2994" y="3169"/>
                </a:lnTo>
                <a:lnTo>
                  <a:pt x="2994" y="3171"/>
                </a:lnTo>
                <a:lnTo>
                  <a:pt x="2994" y="3173"/>
                </a:lnTo>
                <a:lnTo>
                  <a:pt x="2994" y="3175"/>
                </a:lnTo>
                <a:lnTo>
                  <a:pt x="2992" y="3175"/>
                </a:lnTo>
                <a:lnTo>
                  <a:pt x="2992" y="3177"/>
                </a:lnTo>
                <a:lnTo>
                  <a:pt x="2990" y="3177"/>
                </a:lnTo>
                <a:lnTo>
                  <a:pt x="2988" y="3179"/>
                </a:lnTo>
                <a:lnTo>
                  <a:pt x="2988" y="3181"/>
                </a:lnTo>
                <a:lnTo>
                  <a:pt x="2988" y="3183"/>
                </a:lnTo>
                <a:lnTo>
                  <a:pt x="2986" y="3183"/>
                </a:lnTo>
                <a:lnTo>
                  <a:pt x="2986" y="3185"/>
                </a:lnTo>
                <a:lnTo>
                  <a:pt x="2984" y="3185"/>
                </a:lnTo>
                <a:lnTo>
                  <a:pt x="2984" y="3187"/>
                </a:lnTo>
                <a:lnTo>
                  <a:pt x="2986" y="3187"/>
                </a:lnTo>
                <a:lnTo>
                  <a:pt x="2988" y="3187"/>
                </a:lnTo>
                <a:lnTo>
                  <a:pt x="2988" y="3185"/>
                </a:lnTo>
                <a:lnTo>
                  <a:pt x="2988" y="3183"/>
                </a:lnTo>
                <a:lnTo>
                  <a:pt x="2990" y="3183"/>
                </a:lnTo>
                <a:lnTo>
                  <a:pt x="2990" y="3181"/>
                </a:lnTo>
                <a:lnTo>
                  <a:pt x="2990" y="3179"/>
                </a:lnTo>
                <a:lnTo>
                  <a:pt x="2992" y="3179"/>
                </a:lnTo>
                <a:lnTo>
                  <a:pt x="2994" y="3179"/>
                </a:lnTo>
                <a:lnTo>
                  <a:pt x="2994" y="3177"/>
                </a:lnTo>
                <a:lnTo>
                  <a:pt x="2996" y="3177"/>
                </a:lnTo>
                <a:lnTo>
                  <a:pt x="2998" y="3177"/>
                </a:lnTo>
                <a:lnTo>
                  <a:pt x="2998" y="3175"/>
                </a:lnTo>
                <a:lnTo>
                  <a:pt x="2998" y="3173"/>
                </a:lnTo>
                <a:lnTo>
                  <a:pt x="2998" y="3171"/>
                </a:lnTo>
                <a:lnTo>
                  <a:pt x="3000" y="3171"/>
                </a:lnTo>
                <a:lnTo>
                  <a:pt x="3000" y="3169"/>
                </a:lnTo>
                <a:lnTo>
                  <a:pt x="3000" y="3167"/>
                </a:lnTo>
                <a:lnTo>
                  <a:pt x="3002" y="3167"/>
                </a:lnTo>
                <a:lnTo>
                  <a:pt x="3002" y="3166"/>
                </a:lnTo>
                <a:lnTo>
                  <a:pt x="3004" y="3166"/>
                </a:lnTo>
                <a:lnTo>
                  <a:pt x="3004" y="3167"/>
                </a:lnTo>
                <a:lnTo>
                  <a:pt x="3006" y="3166"/>
                </a:lnTo>
                <a:lnTo>
                  <a:pt x="3007" y="3164"/>
                </a:lnTo>
                <a:lnTo>
                  <a:pt x="3006" y="3162"/>
                </a:lnTo>
                <a:lnTo>
                  <a:pt x="3004" y="3162"/>
                </a:lnTo>
                <a:lnTo>
                  <a:pt x="3002" y="3160"/>
                </a:lnTo>
                <a:lnTo>
                  <a:pt x="3004" y="3158"/>
                </a:lnTo>
                <a:lnTo>
                  <a:pt x="3006" y="3158"/>
                </a:lnTo>
                <a:lnTo>
                  <a:pt x="3006" y="3160"/>
                </a:lnTo>
                <a:lnTo>
                  <a:pt x="3007" y="3160"/>
                </a:lnTo>
                <a:lnTo>
                  <a:pt x="3007" y="3158"/>
                </a:lnTo>
                <a:lnTo>
                  <a:pt x="3006" y="3158"/>
                </a:lnTo>
                <a:lnTo>
                  <a:pt x="3007" y="3156"/>
                </a:lnTo>
                <a:lnTo>
                  <a:pt x="3006" y="3156"/>
                </a:lnTo>
                <a:lnTo>
                  <a:pt x="3007" y="3154"/>
                </a:lnTo>
                <a:lnTo>
                  <a:pt x="3009" y="3154"/>
                </a:lnTo>
                <a:lnTo>
                  <a:pt x="3009" y="3152"/>
                </a:lnTo>
                <a:lnTo>
                  <a:pt x="3011" y="3152"/>
                </a:lnTo>
                <a:lnTo>
                  <a:pt x="3013" y="3152"/>
                </a:lnTo>
                <a:lnTo>
                  <a:pt x="3015" y="3152"/>
                </a:lnTo>
                <a:lnTo>
                  <a:pt x="3017" y="3152"/>
                </a:lnTo>
                <a:lnTo>
                  <a:pt x="3019" y="3152"/>
                </a:lnTo>
                <a:lnTo>
                  <a:pt x="3019" y="3150"/>
                </a:lnTo>
                <a:lnTo>
                  <a:pt x="3017" y="3150"/>
                </a:lnTo>
                <a:lnTo>
                  <a:pt x="3017" y="3148"/>
                </a:lnTo>
                <a:lnTo>
                  <a:pt x="3015" y="3148"/>
                </a:lnTo>
                <a:lnTo>
                  <a:pt x="3017" y="3148"/>
                </a:lnTo>
                <a:lnTo>
                  <a:pt x="3019" y="3148"/>
                </a:lnTo>
                <a:lnTo>
                  <a:pt x="3019" y="3146"/>
                </a:lnTo>
                <a:lnTo>
                  <a:pt x="3021" y="3146"/>
                </a:lnTo>
                <a:lnTo>
                  <a:pt x="3023" y="3146"/>
                </a:lnTo>
                <a:lnTo>
                  <a:pt x="3025" y="3146"/>
                </a:lnTo>
                <a:lnTo>
                  <a:pt x="3025" y="3144"/>
                </a:lnTo>
                <a:lnTo>
                  <a:pt x="3027" y="3144"/>
                </a:lnTo>
                <a:lnTo>
                  <a:pt x="3027" y="3142"/>
                </a:lnTo>
                <a:lnTo>
                  <a:pt x="3029" y="3142"/>
                </a:lnTo>
                <a:lnTo>
                  <a:pt x="3029" y="3141"/>
                </a:lnTo>
                <a:lnTo>
                  <a:pt x="3029" y="3139"/>
                </a:lnTo>
                <a:lnTo>
                  <a:pt x="3029" y="3137"/>
                </a:lnTo>
                <a:lnTo>
                  <a:pt x="3029" y="3135"/>
                </a:lnTo>
                <a:lnTo>
                  <a:pt x="3027" y="3135"/>
                </a:lnTo>
                <a:lnTo>
                  <a:pt x="3029" y="3135"/>
                </a:lnTo>
                <a:lnTo>
                  <a:pt x="3030" y="3135"/>
                </a:lnTo>
                <a:lnTo>
                  <a:pt x="3032" y="3135"/>
                </a:lnTo>
                <a:lnTo>
                  <a:pt x="3034" y="3135"/>
                </a:lnTo>
                <a:lnTo>
                  <a:pt x="3034" y="3137"/>
                </a:lnTo>
                <a:lnTo>
                  <a:pt x="3036" y="3137"/>
                </a:lnTo>
                <a:lnTo>
                  <a:pt x="3036" y="3139"/>
                </a:lnTo>
                <a:lnTo>
                  <a:pt x="3038" y="3139"/>
                </a:lnTo>
                <a:lnTo>
                  <a:pt x="3036" y="3141"/>
                </a:lnTo>
                <a:lnTo>
                  <a:pt x="3034" y="3141"/>
                </a:lnTo>
                <a:lnTo>
                  <a:pt x="3034" y="3142"/>
                </a:lnTo>
                <a:lnTo>
                  <a:pt x="3034" y="3144"/>
                </a:lnTo>
                <a:lnTo>
                  <a:pt x="3034" y="3146"/>
                </a:lnTo>
                <a:lnTo>
                  <a:pt x="3032" y="3148"/>
                </a:lnTo>
                <a:lnTo>
                  <a:pt x="3032" y="3150"/>
                </a:lnTo>
                <a:lnTo>
                  <a:pt x="3032" y="3152"/>
                </a:lnTo>
                <a:lnTo>
                  <a:pt x="3034" y="3154"/>
                </a:lnTo>
                <a:lnTo>
                  <a:pt x="3034" y="3156"/>
                </a:lnTo>
                <a:lnTo>
                  <a:pt x="3034" y="3158"/>
                </a:lnTo>
                <a:lnTo>
                  <a:pt x="3034" y="3160"/>
                </a:lnTo>
                <a:lnTo>
                  <a:pt x="3036" y="3162"/>
                </a:lnTo>
                <a:lnTo>
                  <a:pt x="3036" y="3164"/>
                </a:lnTo>
                <a:lnTo>
                  <a:pt x="3034" y="3166"/>
                </a:lnTo>
                <a:lnTo>
                  <a:pt x="3032" y="3166"/>
                </a:lnTo>
                <a:lnTo>
                  <a:pt x="3030" y="3166"/>
                </a:lnTo>
                <a:lnTo>
                  <a:pt x="3030" y="3167"/>
                </a:lnTo>
                <a:lnTo>
                  <a:pt x="3029" y="3167"/>
                </a:lnTo>
                <a:lnTo>
                  <a:pt x="3029" y="3169"/>
                </a:lnTo>
                <a:lnTo>
                  <a:pt x="3029" y="3171"/>
                </a:lnTo>
                <a:lnTo>
                  <a:pt x="3027" y="3171"/>
                </a:lnTo>
                <a:lnTo>
                  <a:pt x="3027" y="3173"/>
                </a:lnTo>
                <a:lnTo>
                  <a:pt x="3027" y="3175"/>
                </a:lnTo>
                <a:lnTo>
                  <a:pt x="3025" y="3175"/>
                </a:lnTo>
                <a:lnTo>
                  <a:pt x="3025" y="3177"/>
                </a:lnTo>
                <a:lnTo>
                  <a:pt x="3025" y="3179"/>
                </a:lnTo>
                <a:lnTo>
                  <a:pt x="3023" y="3179"/>
                </a:lnTo>
                <a:lnTo>
                  <a:pt x="3021" y="3179"/>
                </a:lnTo>
                <a:lnTo>
                  <a:pt x="3021" y="3181"/>
                </a:lnTo>
                <a:lnTo>
                  <a:pt x="3019" y="3183"/>
                </a:lnTo>
                <a:lnTo>
                  <a:pt x="3017" y="3183"/>
                </a:lnTo>
                <a:lnTo>
                  <a:pt x="3017" y="3185"/>
                </a:lnTo>
                <a:lnTo>
                  <a:pt x="3019" y="3185"/>
                </a:lnTo>
                <a:lnTo>
                  <a:pt x="3017" y="3185"/>
                </a:lnTo>
                <a:lnTo>
                  <a:pt x="3017" y="3187"/>
                </a:lnTo>
                <a:lnTo>
                  <a:pt x="3015" y="3189"/>
                </a:lnTo>
                <a:lnTo>
                  <a:pt x="3015" y="3190"/>
                </a:lnTo>
                <a:lnTo>
                  <a:pt x="3013" y="3192"/>
                </a:lnTo>
                <a:lnTo>
                  <a:pt x="3011" y="3194"/>
                </a:lnTo>
                <a:lnTo>
                  <a:pt x="3011" y="3196"/>
                </a:lnTo>
                <a:lnTo>
                  <a:pt x="3009" y="3198"/>
                </a:lnTo>
                <a:lnTo>
                  <a:pt x="3007" y="3198"/>
                </a:lnTo>
                <a:lnTo>
                  <a:pt x="3007" y="3200"/>
                </a:lnTo>
                <a:lnTo>
                  <a:pt x="3006" y="3200"/>
                </a:lnTo>
                <a:lnTo>
                  <a:pt x="3006" y="3202"/>
                </a:lnTo>
                <a:lnTo>
                  <a:pt x="3006" y="3204"/>
                </a:lnTo>
                <a:lnTo>
                  <a:pt x="3004" y="3204"/>
                </a:lnTo>
                <a:lnTo>
                  <a:pt x="3004" y="3206"/>
                </a:lnTo>
                <a:lnTo>
                  <a:pt x="3002" y="3206"/>
                </a:lnTo>
                <a:lnTo>
                  <a:pt x="3004" y="3208"/>
                </a:lnTo>
                <a:lnTo>
                  <a:pt x="3004" y="3210"/>
                </a:lnTo>
                <a:lnTo>
                  <a:pt x="3002" y="3210"/>
                </a:lnTo>
                <a:lnTo>
                  <a:pt x="3002" y="3212"/>
                </a:lnTo>
                <a:lnTo>
                  <a:pt x="3002" y="3214"/>
                </a:lnTo>
                <a:lnTo>
                  <a:pt x="3000" y="3214"/>
                </a:lnTo>
                <a:lnTo>
                  <a:pt x="2998" y="3214"/>
                </a:lnTo>
                <a:lnTo>
                  <a:pt x="2998" y="3215"/>
                </a:lnTo>
                <a:lnTo>
                  <a:pt x="2998" y="3217"/>
                </a:lnTo>
                <a:lnTo>
                  <a:pt x="2996" y="3217"/>
                </a:lnTo>
                <a:lnTo>
                  <a:pt x="2996" y="3219"/>
                </a:lnTo>
                <a:lnTo>
                  <a:pt x="2996" y="3221"/>
                </a:lnTo>
                <a:lnTo>
                  <a:pt x="2994" y="3221"/>
                </a:lnTo>
                <a:lnTo>
                  <a:pt x="2994" y="3223"/>
                </a:lnTo>
                <a:lnTo>
                  <a:pt x="2992" y="3225"/>
                </a:lnTo>
                <a:lnTo>
                  <a:pt x="2992" y="3227"/>
                </a:lnTo>
                <a:lnTo>
                  <a:pt x="2990" y="3227"/>
                </a:lnTo>
                <a:lnTo>
                  <a:pt x="2990" y="3229"/>
                </a:lnTo>
                <a:lnTo>
                  <a:pt x="2990" y="3231"/>
                </a:lnTo>
                <a:lnTo>
                  <a:pt x="2988" y="3231"/>
                </a:lnTo>
                <a:lnTo>
                  <a:pt x="2988" y="3233"/>
                </a:lnTo>
                <a:lnTo>
                  <a:pt x="2986" y="3235"/>
                </a:lnTo>
                <a:lnTo>
                  <a:pt x="2986" y="3237"/>
                </a:lnTo>
                <a:lnTo>
                  <a:pt x="2984" y="3237"/>
                </a:lnTo>
                <a:lnTo>
                  <a:pt x="2984" y="3238"/>
                </a:lnTo>
                <a:lnTo>
                  <a:pt x="2984" y="3240"/>
                </a:lnTo>
                <a:lnTo>
                  <a:pt x="2982" y="3240"/>
                </a:lnTo>
                <a:lnTo>
                  <a:pt x="2981" y="3240"/>
                </a:lnTo>
                <a:lnTo>
                  <a:pt x="2979" y="3240"/>
                </a:lnTo>
                <a:lnTo>
                  <a:pt x="2977" y="3240"/>
                </a:lnTo>
                <a:lnTo>
                  <a:pt x="2975" y="3240"/>
                </a:lnTo>
                <a:lnTo>
                  <a:pt x="2975" y="3238"/>
                </a:lnTo>
                <a:lnTo>
                  <a:pt x="2973" y="3238"/>
                </a:lnTo>
                <a:lnTo>
                  <a:pt x="2971" y="3238"/>
                </a:lnTo>
                <a:lnTo>
                  <a:pt x="2969" y="3237"/>
                </a:lnTo>
                <a:lnTo>
                  <a:pt x="2967" y="3237"/>
                </a:lnTo>
                <a:lnTo>
                  <a:pt x="2967" y="3235"/>
                </a:lnTo>
                <a:lnTo>
                  <a:pt x="2969" y="3235"/>
                </a:lnTo>
                <a:lnTo>
                  <a:pt x="2971" y="3235"/>
                </a:lnTo>
                <a:lnTo>
                  <a:pt x="2971" y="3237"/>
                </a:lnTo>
                <a:lnTo>
                  <a:pt x="2973" y="3237"/>
                </a:lnTo>
                <a:lnTo>
                  <a:pt x="2975" y="3237"/>
                </a:lnTo>
                <a:lnTo>
                  <a:pt x="2975" y="3235"/>
                </a:lnTo>
                <a:lnTo>
                  <a:pt x="2973" y="3233"/>
                </a:lnTo>
                <a:lnTo>
                  <a:pt x="2973" y="3231"/>
                </a:lnTo>
                <a:lnTo>
                  <a:pt x="2975" y="3231"/>
                </a:lnTo>
                <a:lnTo>
                  <a:pt x="2975" y="3229"/>
                </a:lnTo>
                <a:lnTo>
                  <a:pt x="2975" y="3231"/>
                </a:lnTo>
                <a:lnTo>
                  <a:pt x="2973" y="3231"/>
                </a:lnTo>
                <a:lnTo>
                  <a:pt x="2971" y="3231"/>
                </a:lnTo>
                <a:lnTo>
                  <a:pt x="2971" y="3229"/>
                </a:lnTo>
                <a:lnTo>
                  <a:pt x="2969" y="3229"/>
                </a:lnTo>
                <a:lnTo>
                  <a:pt x="2969" y="3227"/>
                </a:lnTo>
                <a:lnTo>
                  <a:pt x="2967" y="3227"/>
                </a:lnTo>
                <a:lnTo>
                  <a:pt x="2967" y="3225"/>
                </a:lnTo>
                <a:lnTo>
                  <a:pt x="2967" y="3223"/>
                </a:lnTo>
                <a:lnTo>
                  <a:pt x="2965" y="3221"/>
                </a:lnTo>
                <a:lnTo>
                  <a:pt x="2963" y="3219"/>
                </a:lnTo>
                <a:lnTo>
                  <a:pt x="2961" y="3219"/>
                </a:lnTo>
                <a:lnTo>
                  <a:pt x="2959" y="3219"/>
                </a:lnTo>
                <a:lnTo>
                  <a:pt x="2958" y="3219"/>
                </a:lnTo>
                <a:lnTo>
                  <a:pt x="2956" y="3219"/>
                </a:lnTo>
                <a:lnTo>
                  <a:pt x="2954" y="3219"/>
                </a:lnTo>
                <a:lnTo>
                  <a:pt x="2952" y="3219"/>
                </a:lnTo>
                <a:lnTo>
                  <a:pt x="2952" y="3221"/>
                </a:lnTo>
                <a:lnTo>
                  <a:pt x="2952" y="3219"/>
                </a:lnTo>
                <a:lnTo>
                  <a:pt x="2950" y="3221"/>
                </a:lnTo>
                <a:lnTo>
                  <a:pt x="2948" y="3221"/>
                </a:lnTo>
                <a:lnTo>
                  <a:pt x="2946" y="3221"/>
                </a:lnTo>
                <a:lnTo>
                  <a:pt x="2946" y="3223"/>
                </a:lnTo>
                <a:lnTo>
                  <a:pt x="2944" y="3223"/>
                </a:lnTo>
                <a:lnTo>
                  <a:pt x="2942" y="3223"/>
                </a:lnTo>
                <a:lnTo>
                  <a:pt x="2940" y="3223"/>
                </a:lnTo>
                <a:lnTo>
                  <a:pt x="2940" y="3225"/>
                </a:lnTo>
                <a:lnTo>
                  <a:pt x="2938" y="3225"/>
                </a:lnTo>
                <a:lnTo>
                  <a:pt x="2934" y="3229"/>
                </a:lnTo>
                <a:lnTo>
                  <a:pt x="2933" y="3229"/>
                </a:lnTo>
                <a:lnTo>
                  <a:pt x="2931" y="3229"/>
                </a:lnTo>
                <a:lnTo>
                  <a:pt x="2933" y="3229"/>
                </a:lnTo>
                <a:lnTo>
                  <a:pt x="2931" y="3227"/>
                </a:lnTo>
                <a:lnTo>
                  <a:pt x="2933" y="3227"/>
                </a:lnTo>
                <a:lnTo>
                  <a:pt x="2934" y="3225"/>
                </a:lnTo>
                <a:lnTo>
                  <a:pt x="2936" y="3225"/>
                </a:lnTo>
                <a:lnTo>
                  <a:pt x="2936" y="3223"/>
                </a:lnTo>
                <a:lnTo>
                  <a:pt x="2936" y="3221"/>
                </a:lnTo>
                <a:lnTo>
                  <a:pt x="2938" y="3223"/>
                </a:lnTo>
                <a:lnTo>
                  <a:pt x="2938" y="3221"/>
                </a:lnTo>
                <a:lnTo>
                  <a:pt x="2940" y="3221"/>
                </a:lnTo>
                <a:lnTo>
                  <a:pt x="2938" y="3221"/>
                </a:lnTo>
                <a:lnTo>
                  <a:pt x="2938" y="3219"/>
                </a:lnTo>
                <a:lnTo>
                  <a:pt x="2938" y="3217"/>
                </a:lnTo>
                <a:lnTo>
                  <a:pt x="2936" y="3217"/>
                </a:lnTo>
                <a:lnTo>
                  <a:pt x="2934" y="3219"/>
                </a:lnTo>
                <a:lnTo>
                  <a:pt x="2934" y="3217"/>
                </a:lnTo>
                <a:lnTo>
                  <a:pt x="2934" y="3219"/>
                </a:lnTo>
                <a:lnTo>
                  <a:pt x="2933" y="3219"/>
                </a:lnTo>
                <a:lnTo>
                  <a:pt x="2931" y="3219"/>
                </a:lnTo>
                <a:lnTo>
                  <a:pt x="2929" y="3219"/>
                </a:lnTo>
                <a:lnTo>
                  <a:pt x="2929" y="3221"/>
                </a:lnTo>
                <a:lnTo>
                  <a:pt x="2929" y="3219"/>
                </a:lnTo>
                <a:lnTo>
                  <a:pt x="2927" y="3221"/>
                </a:lnTo>
                <a:lnTo>
                  <a:pt x="2925" y="3221"/>
                </a:lnTo>
                <a:lnTo>
                  <a:pt x="2923" y="3221"/>
                </a:lnTo>
                <a:lnTo>
                  <a:pt x="2921" y="3221"/>
                </a:lnTo>
                <a:lnTo>
                  <a:pt x="2919" y="3221"/>
                </a:lnTo>
                <a:lnTo>
                  <a:pt x="2917" y="3221"/>
                </a:lnTo>
                <a:lnTo>
                  <a:pt x="2915" y="3221"/>
                </a:lnTo>
                <a:lnTo>
                  <a:pt x="2913" y="3221"/>
                </a:lnTo>
                <a:lnTo>
                  <a:pt x="2913" y="3223"/>
                </a:lnTo>
                <a:lnTo>
                  <a:pt x="2911" y="3223"/>
                </a:lnTo>
                <a:lnTo>
                  <a:pt x="2910" y="3223"/>
                </a:lnTo>
                <a:lnTo>
                  <a:pt x="2908" y="3223"/>
                </a:lnTo>
                <a:lnTo>
                  <a:pt x="2906" y="3223"/>
                </a:lnTo>
                <a:lnTo>
                  <a:pt x="2904" y="3223"/>
                </a:lnTo>
                <a:lnTo>
                  <a:pt x="2902" y="3223"/>
                </a:lnTo>
                <a:lnTo>
                  <a:pt x="2902" y="3221"/>
                </a:lnTo>
                <a:lnTo>
                  <a:pt x="2900" y="3221"/>
                </a:lnTo>
                <a:lnTo>
                  <a:pt x="2900" y="3219"/>
                </a:lnTo>
                <a:lnTo>
                  <a:pt x="2898" y="3221"/>
                </a:lnTo>
                <a:lnTo>
                  <a:pt x="2900" y="3221"/>
                </a:lnTo>
                <a:lnTo>
                  <a:pt x="2900" y="3223"/>
                </a:lnTo>
                <a:lnTo>
                  <a:pt x="2900" y="3225"/>
                </a:lnTo>
                <a:lnTo>
                  <a:pt x="2898" y="3225"/>
                </a:lnTo>
                <a:lnTo>
                  <a:pt x="2898" y="3223"/>
                </a:lnTo>
                <a:lnTo>
                  <a:pt x="2896" y="3223"/>
                </a:lnTo>
                <a:lnTo>
                  <a:pt x="2896" y="3225"/>
                </a:lnTo>
                <a:lnTo>
                  <a:pt x="2894" y="3225"/>
                </a:lnTo>
                <a:lnTo>
                  <a:pt x="2894" y="3227"/>
                </a:lnTo>
                <a:lnTo>
                  <a:pt x="2892" y="3227"/>
                </a:lnTo>
                <a:lnTo>
                  <a:pt x="2892" y="3225"/>
                </a:lnTo>
                <a:lnTo>
                  <a:pt x="2892" y="3223"/>
                </a:lnTo>
                <a:lnTo>
                  <a:pt x="2892" y="3221"/>
                </a:lnTo>
                <a:lnTo>
                  <a:pt x="2890" y="3221"/>
                </a:lnTo>
                <a:lnTo>
                  <a:pt x="2890" y="3219"/>
                </a:lnTo>
                <a:lnTo>
                  <a:pt x="2888" y="3219"/>
                </a:lnTo>
                <a:lnTo>
                  <a:pt x="2888" y="3217"/>
                </a:lnTo>
                <a:lnTo>
                  <a:pt x="2886" y="3219"/>
                </a:lnTo>
                <a:lnTo>
                  <a:pt x="2885" y="3219"/>
                </a:lnTo>
                <a:lnTo>
                  <a:pt x="2885" y="3221"/>
                </a:lnTo>
                <a:lnTo>
                  <a:pt x="2883" y="3221"/>
                </a:lnTo>
                <a:lnTo>
                  <a:pt x="2883" y="3223"/>
                </a:lnTo>
                <a:lnTo>
                  <a:pt x="2881" y="3223"/>
                </a:lnTo>
                <a:lnTo>
                  <a:pt x="2883" y="3223"/>
                </a:lnTo>
                <a:lnTo>
                  <a:pt x="2881" y="3223"/>
                </a:lnTo>
                <a:lnTo>
                  <a:pt x="2881" y="3225"/>
                </a:lnTo>
                <a:lnTo>
                  <a:pt x="2881" y="3227"/>
                </a:lnTo>
                <a:lnTo>
                  <a:pt x="2881" y="3229"/>
                </a:lnTo>
                <a:lnTo>
                  <a:pt x="2883" y="3229"/>
                </a:lnTo>
                <a:lnTo>
                  <a:pt x="2881" y="3229"/>
                </a:lnTo>
                <a:lnTo>
                  <a:pt x="2883" y="3229"/>
                </a:lnTo>
                <a:lnTo>
                  <a:pt x="2885" y="3229"/>
                </a:lnTo>
                <a:lnTo>
                  <a:pt x="2886" y="3229"/>
                </a:lnTo>
                <a:lnTo>
                  <a:pt x="2886" y="3231"/>
                </a:lnTo>
                <a:lnTo>
                  <a:pt x="2888" y="3231"/>
                </a:lnTo>
                <a:lnTo>
                  <a:pt x="2890" y="3231"/>
                </a:lnTo>
                <a:lnTo>
                  <a:pt x="2890" y="3233"/>
                </a:lnTo>
                <a:lnTo>
                  <a:pt x="2890" y="3235"/>
                </a:lnTo>
                <a:lnTo>
                  <a:pt x="2890" y="3237"/>
                </a:lnTo>
                <a:lnTo>
                  <a:pt x="2892" y="3238"/>
                </a:lnTo>
                <a:lnTo>
                  <a:pt x="2896" y="3238"/>
                </a:lnTo>
                <a:lnTo>
                  <a:pt x="2900" y="3238"/>
                </a:lnTo>
                <a:lnTo>
                  <a:pt x="2902" y="3238"/>
                </a:lnTo>
                <a:lnTo>
                  <a:pt x="2904" y="3237"/>
                </a:lnTo>
                <a:lnTo>
                  <a:pt x="2908" y="3237"/>
                </a:lnTo>
                <a:lnTo>
                  <a:pt x="2910" y="3238"/>
                </a:lnTo>
                <a:lnTo>
                  <a:pt x="2911" y="3238"/>
                </a:lnTo>
                <a:lnTo>
                  <a:pt x="2911" y="3240"/>
                </a:lnTo>
                <a:lnTo>
                  <a:pt x="2913" y="3238"/>
                </a:lnTo>
                <a:lnTo>
                  <a:pt x="2915" y="3237"/>
                </a:lnTo>
                <a:lnTo>
                  <a:pt x="2917" y="3237"/>
                </a:lnTo>
                <a:lnTo>
                  <a:pt x="2919" y="3235"/>
                </a:lnTo>
                <a:lnTo>
                  <a:pt x="2921" y="3235"/>
                </a:lnTo>
                <a:lnTo>
                  <a:pt x="2923" y="3233"/>
                </a:lnTo>
                <a:lnTo>
                  <a:pt x="2925" y="3235"/>
                </a:lnTo>
                <a:lnTo>
                  <a:pt x="2925" y="3237"/>
                </a:lnTo>
                <a:lnTo>
                  <a:pt x="2923" y="3238"/>
                </a:lnTo>
                <a:lnTo>
                  <a:pt x="2923" y="3240"/>
                </a:lnTo>
                <a:lnTo>
                  <a:pt x="2921" y="3240"/>
                </a:lnTo>
                <a:lnTo>
                  <a:pt x="2921" y="3242"/>
                </a:lnTo>
                <a:lnTo>
                  <a:pt x="2919" y="3242"/>
                </a:lnTo>
                <a:lnTo>
                  <a:pt x="2917" y="3242"/>
                </a:lnTo>
                <a:lnTo>
                  <a:pt x="2913" y="3242"/>
                </a:lnTo>
                <a:lnTo>
                  <a:pt x="2911" y="3242"/>
                </a:lnTo>
                <a:lnTo>
                  <a:pt x="2910" y="3240"/>
                </a:lnTo>
                <a:lnTo>
                  <a:pt x="2908" y="3238"/>
                </a:lnTo>
                <a:lnTo>
                  <a:pt x="2906" y="3238"/>
                </a:lnTo>
                <a:lnTo>
                  <a:pt x="2904" y="3238"/>
                </a:lnTo>
                <a:lnTo>
                  <a:pt x="2904" y="3240"/>
                </a:lnTo>
                <a:lnTo>
                  <a:pt x="2902" y="3240"/>
                </a:lnTo>
                <a:lnTo>
                  <a:pt x="2906" y="3240"/>
                </a:lnTo>
                <a:lnTo>
                  <a:pt x="2908" y="3240"/>
                </a:lnTo>
                <a:lnTo>
                  <a:pt x="2910" y="3242"/>
                </a:lnTo>
                <a:lnTo>
                  <a:pt x="2911" y="3242"/>
                </a:lnTo>
                <a:lnTo>
                  <a:pt x="2913" y="3244"/>
                </a:lnTo>
                <a:lnTo>
                  <a:pt x="2917" y="3244"/>
                </a:lnTo>
                <a:lnTo>
                  <a:pt x="2919" y="3244"/>
                </a:lnTo>
                <a:lnTo>
                  <a:pt x="2921" y="3244"/>
                </a:lnTo>
                <a:lnTo>
                  <a:pt x="2921" y="3246"/>
                </a:lnTo>
                <a:lnTo>
                  <a:pt x="2921" y="3248"/>
                </a:lnTo>
                <a:lnTo>
                  <a:pt x="2921" y="3250"/>
                </a:lnTo>
                <a:lnTo>
                  <a:pt x="2921" y="3252"/>
                </a:lnTo>
                <a:lnTo>
                  <a:pt x="2919" y="3254"/>
                </a:lnTo>
                <a:lnTo>
                  <a:pt x="2921" y="3254"/>
                </a:lnTo>
                <a:lnTo>
                  <a:pt x="2921" y="3256"/>
                </a:lnTo>
                <a:lnTo>
                  <a:pt x="2921" y="3258"/>
                </a:lnTo>
                <a:lnTo>
                  <a:pt x="2923" y="3258"/>
                </a:lnTo>
                <a:lnTo>
                  <a:pt x="2921" y="3258"/>
                </a:lnTo>
                <a:lnTo>
                  <a:pt x="2923" y="3260"/>
                </a:lnTo>
                <a:lnTo>
                  <a:pt x="2925" y="3262"/>
                </a:lnTo>
                <a:lnTo>
                  <a:pt x="2925" y="3263"/>
                </a:lnTo>
                <a:lnTo>
                  <a:pt x="2925" y="3265"/>
                </a:lnTo>
                <a:lnTo>
                  <a:pt x="2927" y="3267"/>
                </a:lnTo>
                <a:lnTo>
                  <a:pt x="2929" y="3269"/>
                </a:lnTo>
                <a:lnTo>
                  <a:pt x="2931" y="3271"/>
                </a:lnTo>
                <a:lnTo>
                  <a:pt x="2933" y="3273"/>
                </a:lnTo>
                <a:lnTo>
                  <a:pt x="2934" y="3275"/>
                </a:lnTo>
                <a:lnTo>
                  <a:pt x="2936" y="3275"/>
                </a:lnTo>
                <a:lnTo>
                  <a:pt x="2938" y="3277"/>
                </a:lnTo>
                <a:lnTo>
                  <a:pt x="2940" y="3277"/>
                </a:lnTo>
                <a:lnTo>
                  <a:pt x="2940" y="3279"/>
                </a:lnTo>
                <a:lnTo>
                  <a:pt x="2938" y="3279"/>
                </a:lnTo>
                <a:lnTo>
                  <a:pt x="2938" y="3281"/>
                </a:lnTo>
                <a:lnTo>
                  <a:pt x="2938" y="3283"/>
                </a:lnTo>
                <a:lnTo>
                  <a:pt x="2940" y="3283"/>
                </a:lnTo>
                <a:lnTo>
                  <a:pt x="2940" y="3286"/>
                </a:lnTo>
                <a:lnTo>
                  <a:pt x="2942" y="3286"/>
                </a:lnTo>
                <a:lnTo>
                  <a:pt x="2944" y="3286"/>
                </a:lnTo>
                <a:lnTo>
                  <a:pt x="2944" y="3288"/>
                </a:lnTo>
                <a:lnTo>
                  <a:pt x="2944" y="3290"/>
                </a:lnTo>
                <a:lnTo>
                  <a:pt x="2942" y="3292"/>
                </a:lnTo>
                <a:lnTo>
                  <a:pt x="2942" y="3294"/>
                </a:lnTo>
                <a:lnTo>
                  <a:pt x="2942" y="3296"/>
                </a:lnTo>
                <a:lnTo>
                  <a:pt x="2940" y="3296"/>
                </a:lnTo>
                <a:lnTo>
                  <a:pt x="2938" y="3296"/>
                </a:lnTo>
                <a:lnTo>
                  <a:pt x="2938" y="3298"/>
                </a:lnTo>
                <a:lnTo>
                  <a:pt x="2936" y="3298"/>
                </a:lnTo>
                <a:lnTo>
                  <a:pt x="2936" y="3296"/>
                </a:lnTo>
                <a:lnTo>
                  <a:pt x="2934" y="3298"/>
                </a:lnTo>
                <a:lnTo>
                  <a:pt x="2934" y="3302"/>
                </a:lnTo>
                <a:lnTo>
                  <a:pt x="2934" y="3304"/>
                </a:lnTo>
                <a:lnTo>
                  <a:pt x="2934" y="3306"/>
                </a:lnTo>
                <a:lnTo>
                  <a:pt x="2934" y="3308"/>
                </a:lnTo>
                <a:lnTo>
                  <a:pt x="2933" y="3308"/>
                </a:lnTo>
                <a:lnTo>
                  <a:pt x="2931" y="3306"/>
                </a:lnTo>
                <a:lnTo>
                  <a:pt x="2929" y="3306"/>
                </a:lnTo>
                <a:lnTo>
                  <a:pt x="2929" y="3308"/>
                </a:lnTo>
                <a:lnTo>
                  <a:pt x="2931" y="3308"/>
                </a:lnTo>
                <a:lnTo>
                  <a:pt x="2933" y="3308"/>
                </a:lnTo>
                <a:lnTo>
                  <a:pt x="2933" y="3309"/>
                </a:lnTo>
                <a:lnTo>
                  <a:pt x="2934" y="3309"/>
                </a:lnTo>
                <a:lnTo>
                  <a:pt x="2936" y="3308"/>
                </a:lnTo>
                <a:lnTo>
                  <a:pt x="2938" y="3306"/>
                </a:lnTo>
                <a:lnTo>
                  <a:pt x="2936" y="3306"/>
                </a:lnTo>
                <a:lnTo>
                  <a:pt x="2936" y="3304"/>
                </a:lnTo>
                <a:lnTo>
                  <a:pt x="2938" y="3302"/>
                </a:lnTo>
                <a:lnTo>
                  <a:pt x="2938" y="3300"/>
                </a:lnTo>
                <a:lnTo>
                  <a:pt x="2940" y="3300"/>
                </a:lnTo>
                <a:lnTo>
                  <a:pt x="2940" y="3298"/>
                </a:lnTo>
                <a:lnTo>
                  <a:pt x="2942" y="3298"/>
                </a:lnTo>
                <a:lnTo>
                  <a:pt x="2944" y="3298"/>
                </a:lnTo>
                <a:lnTo>
                  <a:pt x="2944" y="3296"/>
                </a:lnTo>
                <a:lnTo>
                  <a:pt x="2946" y="3296"/>
                </a:lnTo>
                <a:lnTo>
                  <a:pt x="2946" y="3294"/>
                </a:lnTo>
                <a:lnTo>
                  <a:pt x="2948" y="3292"/>
                </a:lnTo>
                <a:lnTo>
                  <a:pt x="2946" y="3290"/>
                </a:lnTo>
                <a:lnTo>
                  <a:pt x="2948" y="3290"/>
                </a:lnTo>
                <a:lnTo>
                  <a:pt x="2950" y="3290"/>
                </a:lnTo>
                <a:lnTo>
                  <a:pt x="2950" y="3288"/>
                </a:lnTo>
                <a:lnTo>
                  <a:pt x="2950" y="3286"/>
                </a:lnTo>
                <a:lnTo>
                  <a:pt x="2950" y="3285"/>
                </a:lnTo>
                <a:lnTo>
                  <a:pt x="2948" y="3285"/>
                </a:lnTo>
                <a:lnTo>
                  <a:pt x="2948" y="3283"/>
                </a:lnTo>
                <a:lnTo>
                  <a:pt x="2948" y="3281"/>
                </a:lnTo>
                <a:lnTo>
                  <a:pt x="2954" y="3281"/>
                </a:lnTo>
                <a:lnTo>
                  <a:pt x="2954" y="3283"/>
                </a:lnTo>
                <a:lnTo>
                  <a:pt x="2956" y="3283"/>
                </a:lnTo>
                <a:lnTo>
                  <a:pt x="2958" y="3283"/>
                </a:lnTo>
                <a:lnTo>
                  <a:pt x="2959" y="3283"/>
                </a:lnTo>
                <a:lnTo>
                  <a:pt x="2963" y="3285"/>
                </a:lnTo>
                <a:lnTo>
                  <a:pt x="2965" y="3285"/>
                </a:lnTo>
                <a:lnTo>
                  <a:pt x="2967" y="3286"/>
                </a:lnTo>
                <a:lnTo>
                  <a:pt x="2967" y="3288"/>
                </a:lnTo>
                <a:lnTo>
                  <a:pt x="2965" y="3286"/>
                </a:lnTo>
                <a:lnTo>
                  <a:pt x="2963" y="3286"/>
                </a:lnTo>
                <a:lnTo>
                  <a:pt x="2963" y="3288"/>
                </a:lnTo>
                <a:lnTo>
                  <a:pt x="2963" y="3290"/>
                </a:lnTo>
                <a:lnTo>
                  <a:pt x="2961" y="3290"/>
                </a:lnTo>
                <a:lnTo>
                  <a:pt x="2961" y="3292"/>
                </a:lnTo>
                <a:lnTo>
                  <a:pt x="2959" y="3292"/>
                </a:lnTo>
                <a:lnTo>
                  <a:pt x="2959" y="3294"/>
                </a:lnTo>
                <a:lnTo>
                  <a:pt x="2958" y="3296"/>
                </a:lnTo>
                <a:lnTo>
                  <a:pt x="2958" y="3298"/>
                </a:lnTo>
                <a:lnTo>
                  <a:pt x="2958" y="3300"/>
                </a:lnTo>
                <a:lnTo>
                  <a:pt x="2956" y="3302"/>
                </a:lnTo>
                <a:lnTo>
                  <a:pt x="2956" y="3304"/>
                </a:lnTo>
                <a:lnTo>
                  <a:pt x="2954" y="3304"/>
                </a:lnTo>
                <a:lnTo>
                  <a:pt x="2954" y="3306"/>
                </a:lnTo>
                <a:lnTo>
                  <a:pt x="2954" y="3308"/>
                </a:lnTo>
                <a:lnTo>
                  <a:pt x="2952" y="3309"/>
                </a:lnTo>
                <a:lnTo>
                  <a:pt x="2952" y="3311"/>
                </a:lnTo>
                <a:lnTo>
                  <a:pt x="2950" y="3313"/>
                </a:lnTo>
                <a:lnTo>
                  <a:pt x="2950" y="3315"/>
                </a:lnTo>
                <a:lnTo>
                  <a:pt x="2950" y="3317"/>
                </a:lnTo>
                <a:lnTo>
                  <a:pt x="2950" y="3319"/>
                </a:lnTo>
                <a:lnTo>
                  <a:pt x="2950" y="3321"/>
                </a:lnTo>
                <a:lnTo>
                  <a:pt x="2952" y="3321"/>
                </a:lnTo>
                <a:lnTo>
                  <a:pt x="2950" y="3323"/>
                </a:lnTo>
                <a:lnTo>
                  <a:pt x="2948" y="3325"/>
                </a:lnTo>
                <a:lnTo>
                  <a:pt x="2946" y="3327"/>
                </a:lnTo>
                <a:lnTo>
                  <a:pt x="2944" y="3327"/>
                </a:lnTo>
                <a:lnTo>
                  <a:pt x="2944" y="3329"/>
                </a:lnTo>
                <a:lnTo>
                  <a:pt x="2942" y="3329"/>
                </a:lnTo>
                <a:lnTo>
                  <a:pt x="2942" y="3331"/>
                </a:lnTo>
                <a:lnTo>
                  <a:pt x="2942" y="3333"/>
                </a:lnTo>
                <a:lnTo>
                  <a:pt x="2940" y="3334"/>
                </a:lnTo>
                <a:lnTo>
                  <a:pt x="2940" y="3336"/>
                </a:lnTo>
                <a:lnTo>
                  <a:pt x="2940" y="3338"/>
                </a:lnTo>
                <a:lnTo>
                  <a:pt x="2940" y="3340"/>
                </a:lnTo>
                <a:lnTo>
                  <a:pt x="2938" y="3340"/>
                </a:lnTo>
                <a:lnTo>
                  <a:pt x="2938" y="3342"/>
                </a:lnTo>
                <a:lnTo>
                  <a:pt x="2938" y="3344"/>
                </a:lnTo>
                <a:lnTo>
                  <a:pt x="2938" y="3346"/>
                </a:lnTo>
                <a:lnTo>
                  <a:pt x="2936" y="3346"/>
                </a:lnTo>
                <a:lnTo>
                  <a:pt x="2936" y="3348"/>
                </a:lnTo>
                <a:lnTo>
                  <a:pt x="2936" y="3350"/>
                </a:lnTo>
                <a:lnTo>
                  <a:pt x="2934" y="3352"/>
                </a:lnTo>
                <a:lnTo>
                  <a:pt x="2934" y="3354"/>
                </a:lnTo>
                <a:lnTo>
                  <a:pt x="2934" y="3356"/>
                </a:lnTo>
                <a:lnTo>
                  <a:pt x="2933" y="3357"/>
                </a:lnTo>
                <a:lnTo>
                  <a:pt x="2934" y="3357"/>
                </a:lnTo>
                <a:lnTo>
                  <a:pt x="2934" y="3359"/>
                </a:lnTo>
                <a:lnTo>
                  <a:pt x="2934" y="3361"/>
                </a:lnTo>
                <a:lnTo>
                  <a:pt x="2933" y="3363"/>
                </a:lnTo>
                <a:lnTo>
                  <a:pt x="2933" y="3365"/>
                </a:lnTo>
                <a:lnTo>
                  <a:pt x="2931" y="3365"/>
                </a:lnTo>
                <a:lnTo>
                  <a:pt x="2931" y="3367"/>
                </a:lnTo>
                <a:lnTo>
                  <a:pt x="2931" y="3369"/>
                </a:lnTo>
                <a:lnTo>
                  <a:pt x="2931" y="3371"/>
                </a:lnTo>
                <a:lnTo>
                  <a:pt x="2929" y="3371"/>
                </a:lnTo>
                <a:lnTo>
                  <a:pt x="2929" y="3373"/>
                </a:lnTo>
                <a:lnTo>
                  <a:pt x="2929" y="3375"/>
                </a:lnTo>
                <a:lnTo>
                  <a:pt x="2929" y="3377"/>
                </a:lnTo>
                <a:lnTo>
                  <a:pt x="2929" y="3379"/>
                </a:lnTo>
                <a:lnTo>
                  <a:pt x="2927" y="3379"/>
                </a:lnTo>
                <a:lnTo>
                  <a:pt x="2927" y="3381"/>
                </a:lnTo>
                <a:lnTo>
                  <a:pt x="2927" y="3382"/>
                </a:lnTo>
                <a:lnTo>
                  <a:pt x="2927" y="3384"/>
                </a:lnTo>
                <a:lnTo>
                  <a:pt x="2929" y="3384"/>
                </a:lnTo>
                <a:lnTo>
                  <a:pt x="2927" y="3386"/>
                </a:lnTo>
                <a:lnTo>
                  <a:pt x="2927" y="3388"/>
                </a:lnTo>
                <a:lnTo>
                  <a:pt x="2927" y="3390"/>
                </a:lnTo>
                <a:lnTo>
                  <a:pt x="2925" y="3390"/>
                </a:lnTo>
                <a:lnTo>
                  <a:pt x="2925" y="3392"/>
                </a:lnTo>
                <a:lnTo>
                  <a:pt x="2925" y="3394"/>
                </a:lnTo>
                <a:lnTo>
                  <a:pt x="2923" y="3396"/>
                </a:lnTo>
                <a:lnTo>
                  <a:pt x="2923" y="3398"/>
                </a:lnTo>
                <a:lnTo>
                  <a:pt x="2921" y="3400"/>
                </a:lnTo>
                <a:lnTo>
                  <a:pt x="2921" y="3402"/>
                </a:lnTo>
                <a:lnTo>
                  <a:pt x="2921" y="3404"/>
                </a:lnTo>
                <a:lnTo>
                  <a:pt x="2919" y="3404"/>
                </a:lnTo>
                <a:lnTo>
                  <a:pt x="2919" y="3405"/>
                </a:lnTo>
                <a:lnTo>
                  <a:pt x="2919" y="3407"/>
                </a:lnTo>
                <a:lnTo>
                  <a:pt x="2917" y="3409"/>
                </a:lnTo>
                <a:lnTo>
                  <a:pt x="2917" y="3411"/>
                </a:lnTo>
                <a:lnTo>
                  <a:pt x="2917" y="3413"/>
                </a:lnTo>
                <a:lnTo>
                  <a:pt x="2917" y="3415"/>
                </a:lnTo>
                <a:lnTo>
                  <a:pt x="2915" y="3417"/>
                </a:lnTo>
                <a:lnTo>
                  <a:pt x="2913" y="3419"/>
                </a:lnTo>
                <a:lnTo>
                  <a:pt x="2911" y="3419"/>
                </a:lnTo>
                <a:lnTo>
                  <a:pt x="2911" y="3417"/>
                </a:lnTo>
                <a:lnTo>
                  <a:pt x="2910" y="3417"/>
                </a:lnTo>
                <a:lnTo>
                  <a:pt x="2911" y="3419"/>
                </a:lnTo>
                <a:lnTo>
                  <a:pt x="2910" y="3419"/>
                </a:lnTo>
                <a:lnTo>
                  <a:pt x="2910" y="3421"/>
                </a:lnTo>
                <a:lnTo>
                  <a:pt x="2908" y="3421"/>
                </a:lnTo>
                <a:lnTo>
                  <a:pt x="2906" y="3421"/>
                </a:lnTo>
                <a:lnTo>
                  <a:pt x="2904" y="3421"/>
                </a:lnTo>
                <a:lnTo>
                  <a:pt x="2902" y="3421"/>
                </a:lnTo>
                <a:lnTo>
                  <a:pt x="2900" y="3421"/>
                </a:lnTo>
                <a:lnTo>
                  <a:pt x="2900" y="3423"/>
                </a:lnTo>
                <a:lnTo>
                  <a:pt x="2898" y="3423"/>
                </a:lnTo>
                <a:lnTo>
                  <a:pt x="2896" y="3425"/>
                </a:lnTo>
                <a:lnTo>
                  <a:pt x="2894" y="3425"/>
                </a:lnTo>
                <a:lnTo>
                  <a:pt x="2892" y="3427"/>
                </a:lnTo>
                <a:lnTo>
                  <a:pt x="2888" y="3429"/>
                </a:lnTo>
                <a:lnTo>
                  <a:pt x="2888" y="3430"/>
                </a:lnTo>
                <a:lnTo>
                  <a:pt x="2886" y="3432"/>
                </a:lnTo>
                <a:lnTo>
                  <a:pt x="2885" y="3432"/>
                </a:lnTo>
                <a:lnTo>
                  <a:pt x="2885" y="3434"/>
                </a:lnTo>
                <a:lnTo>
                  <a:pt x="2883" y="3434"/>
                </a:lnTo>
                <a:lnTo>
                  <a:pt x="2881" y="3432"/>
                </a:lnTo>
                <a:lnTo>
                  <a:pt x="2879" y="3432"/>
                </a:lnTo>
                <a:lnTo>
                  <a:pt x="2877" y="3432"/>
                </a:lnTo>
                <a:lnTo>
                  <a:pt x="2877" y="3434"/>
                </a:lnTo>
                <a:lnTo>
                  <a:pt x="2875" y="3432"/>
                </a:lnTo>
                <a:lnTo>
                  <a:pt x="2873" y="3432"/>
                </a:lnTo>
                <a:lnTo>
                  <a:pt x="2873" y="3430"/>
                </a:lnTo>
                <a:lnTo>
                  <a:pt x="2873" y="3429"/>
                </a:lnTo>
                <a:lnTo>
                  <a:pt x="2873" y="3430"/>
                </a:lnTo>
                <a:lnTo>
                  <a:pt x="2875" y="3430"/>
                </a:lnTo>
                <a:lnTo>
                  <a:pt x="2877" y="3430"/>
                </a:lnTo>
                <a:lnTo>
                  <a:pt x="2877" y="3429"/>
                </a:lnTo>
                <a:lnTo>
                  <a:pt x="2879" y="3429"/>
                </a:lnTo>
                <a:lnTo>
                  <a:pt x="2879" y="3427"/>
                </a:lnTo>
                <a:lnTo>
                  <a:pt x="2881" y="3425"/>
                </a:lnTo>
                <a:lnTo>
                  <a:pt x="2883" y="3425"/>
                </a:lnTo>
                <a:lnTo>
                  <a:pt x="2885" y="3423"/>
                </a:lnTo>
                <a:lnTo>
                  <a:pt x="2885" y="3425"/>
                </a:lnTo>
                <a:lnTo>
                  <a:pt x="2886" y="3425"/>
                </a:lnTo>
                <a:lnTo>
                  <a:pt x="2886" y="3423"/>
                </a:lnTo>
                <a:lnTo>
                  <a:pt x="2886" y="3421"/>
                </a:lnTo>
                <a:lnTo>
                  <a:pt x="2888" y="3419"/>
                </a:lnTo>
                <a:lnTo>
                  <a:pt x="2886" y="3419"/>
                </a:lnTo>
                <a:lnTo>
                  <a:pt x="2885" y="3417"/>
                </a:lnTo>
                <a:lnTo>
                  <a:pt x="2886" y="3417"/>
                </a:lnTo>
                <a:lnTo>
                  <a:pt x="2888" y="3415"/>
                </a:lnTo>
                <a:lnTo>
                  <a:pt x="2888" y="3413"/>
                </a:lnTo>
                <a:lnTo>
                  <a:pt x="2890" y="3413"/>
                </a:lnTo>
                <a:lnTo>
                  <a:pt x="2890" y="3415"/>
                </a:lnTo>
                <a:lnTo>
                  <a:pt x="2892" y="3415"/>
                </a:lnTo>
                <a:lnTo>
                  <a:pt x="2890" y="3415"/>
                </a:lnTo>
                <a:lnTo>
                  <a:pt x="2890" y="3413"/>
                </a:lnTo>
                <a:lnTo>
                  <a:pt x="2892" y="3411"/>
                </a:lnTo>
                <a:lnTo>
                  <a:pt x="2892" y="3409"/>
                </a:lnTo>
                <a:lnTo>
                  <a:pt x="2892" y="3407"/>
                </a:lnTo>
                <a:lnTo>
                  <a:pt x="2890" y="3407"/>
                </a:lnTo>
                <a:lnTo>
                  <a:pt x="2892" y="3405"/>
                </a:lnTo>
                <a:lnTo>
                  <a:pt x="2892" y="3404"/>
                </a:lnTo>
                <a:lnTo>
                  <a:pt x="2892" y="3402"/>
                </a:lnTo>
                <a:lnTo>
                  <a:pt x="2894" y="3402"/>
                </a:lnTo>
                <a:lnTo>
                  <a:pt x="2892" y="3400"/>
                </a:lnTo>
                <a:lnTo>
                  <a:pt x="2892" y="3398"/>
                </a:lnTo>
                <a:lnTo>
                  <a:pt x="2890" y="3398"/>
                </a:lnTo>
                <a:lnTo>
                  <a:pt x="2890" y="3396"/>
                </a:lnTo>
                <a:lnTo>
                  <a:pt x="2892" y="3396"/>
                </a:lnTo>
                <a:lnTo>
                  <a:pt x="2892" y="3394"/>
                </a:lnTo>
                <a:lnTo>
                  <a:pt x="2894" y="3394"/>
                </a:lnTo>
                <a:lnTo>
                  <a:pt x="2896" y="3394"/>
                </a:lnTo>
                <a:lnTo>
                  <a:pt x="2896" y="3392"/>
                </a:lnTo>
                <a:lnTo>
                  <a:pt x="2896" y="3390"/>
                </a:lnTo>
                <a:lnTo>
                  <a:pt x="2896" y="3388"/>
                </a:lnTo>
                <a:lnTo>
                  <a:pt x="2896" y="3386"/>
                </a:lnTo>
                <a:lnTo>
                  <a:pt x="2894" y="3386"/>
                </a:lnTo>
                <a:lnTo>
                  <a:pt x="2894" y="3384"/>
                </a:lnTo>
                <a:lnTo>
                  <a:pt x="2892" y="3384"/>
                </a:lnTo>
                <a:lnTo>
                  <a:pt x="2892" y="3382"/>
                </a:lnTo>
                <a:lnTo>
                  <a:pt x="2894" y="3382"/>
                </a:lnTo>
                <a:lnTo>
                  <a:pt x="2896" y="3382"/>
                </a:lnTo>
                <a:lnTo>
                  <a:pt x="2896" y="3381"/>
                </a:lnTo>
                <a:lnTo>
                  <a:pt x="2894" y="3381"/>
                </a:lnTo>
                <a:lnTo>
                  <a:pt x="2892" y="3381"/>
                </a:lnTo>
                <a:lnTo>
                  <a:pt x="2892" y="3379"/>
                </a:lnTo>
                <a:lnTo>
                  <a:pt x="2892" y="3377"/>
                </a:lnTo>
                <a:lnTo>
                  <a:pt x="2892" y="3375"/>
                </a:lnTo>
                <a:lnTo>
                  <a:pt x="2892" y="3377"/>
                </a:lnTo>
                <a:lnTo>
                  <a:pt x="2890" y="3375"/>
                </a:lnTo>
                <a:lnTo>
                  <a:pt x="2892" y="3375"/>
                </a:lnTo>
                <a:lnTo>
                  <a:pt x="2892" y="3373"/>
                </a:lnTo>
                <a:lnTo>
                  <a:pt x="2894" y="3373"/>
                </a:lnTo>
                <a:lnTo>
                  <a:pt x="2896" y="3373"/>
                </a:lnTo>
                <a:lnTo>
                  <a:pt x="2894" y="3373"/>
                </a:lnTo>
                <a:lnTo>
                  <a:pt x="2894" y="3371"/>
                </a:lnTo>
                <a:lnTo>
                  <a:pt x="2892" y="3373"/>
                </a:lnTo>
                <a:lnTo>
                  <a:pt x="2890" y="3373"/>
                </a:lnTo>
                <a:lnTo>
                  <a:pt x="2890" y="3371"/>
                </a:lnTo>
                <a:lnTo>
                  <a:pt x="2890" y="3369"/>
                </a:lnTo>
                <a:lnTo>
                  <a:pt x="2890" y="3371"/>
                </a:lnTo>
                <a:lnTo>
                  <a:pt x="2888" y="3371"/>
                </a:lnTo>
                <a:lnTo>
                  <a:pt x="2886" y="3369"/>
                </a:lnTo>
                <a:lnTo>
                  <a:pt x="2888" y="3369"/>
                </a:lnTo>
                <a:lnTo>
                  <a:pt x="2888" y="3367"/>
                </a:lnTo>
                <a:lnTo>
                  <a:pt x="2888" y="3365"/>
                </a:lnTo>
                <a:lnTo>
                  <a:pt x="2888" y="3367"/>
                </a:lnTo>
                <a:lnTo>
                  <a:pt x="2886" y="3369"/>
                </a:lnTo>
                <a:lnTo>
                  <a:pt x="2886" y="3371"/>
                </a:lnTo>
                <a:lnTo>
                  <a:pt x="2886" y="3373"/>
                </a:lnTo>
                <a:lnTo>
                  <a:pt x="2888" y="3371"/>
                </a:lnTo>
                <a:lnTo>
                  <a:pt x="2888" y="3373"/>
                </a:lnTo>
                <a:lnTo>
                  <a:pt x="2888" y="3375"/>
                </a:lnTo>
                <a:lnTo>
                  <a:pt x="2888" y="3377"/>
                </a:lnTo>
                <a:lnTo>
                  <a:pt x="2890" y="3377"/>
                </a:lnTo>
                <a:lnTo>
                  <a:pt x="2890" y="3379"/>
                </a:lnTo>
                <a:lnTo>
                  <a:pt x="2888" y="3379"/>
                </a:lnTo>
                <a:lnTo>
                  <a:pt x="2888" y="3381"/>
                </a:lnTo>
                <a:lnTo>
                  <a:pt x="2886" y="3381"/>
                </a:lnTo>
                <a:lnTo>
                  <a:pt x="2886" y="3379"/>
                </a:lnTo>
                <a:lnTo>
                  <a:pt x="2885" y="3379"/>
                </a:lnTo>
                <a:lnTo>
                  <a:pt x="2883" y="3379"/>
                </a:lnTo>
                <a:lnTo>
                  <a:pt x="2883" y="3381"/>
                </a:lnTo>
                <a:lnTo>
                  <a:pt x="2881" y="3381"/>
                </a:lnTo>
                <a:lnTo>
                  <a:pt x="2879" y="3381"/>
                </a:lnTo>
                <a:lnTo>
                  <a:pt x="2879" y="3379"/>
                </a:lnTo>
                <a:lnTo>
                  <a:pt x="2879" y="3381"/>
                </a:lnTo>
                <a:lnTo>
                  <a:pt x="2877" y="3381"/>
                </a:lnTo>
                <a:lnTo>
                  <a:pt x="2877" y="3379"/>
                </a:lnTo>
                <a:lnTo>
                  <a:pt x="2877" y="3377"/>
                </a:lnTo>
                <a:lnTo>
                  <a:pt x="2875" y="3375"/>
                </a:lnTo>
                <a:lnTo>
                  <a:pt x="2875" y="3373"/>
                </a:lnTo>
                <a:lnTo>
                  <a:pt x="2875" y="3371"/>
                </a:lnTo>
                <a:lnTo>
                  <a:pt x="2873" y="3369"/>
                </a:lnTo>
                <a:lnTo>
                  <a:pt x="2875" y="3369"/>
                </a:lnTo>
                <a:lnTo>
                  <a:pt x="2875" y="3367"/>
                </a:lnTo>
                <a:lnTo>
                  <a:pt x="2875" y="3365"/>
                </a:lnTo>
                <a:lnTo>
                  <a:pt x="2875" y="3363"/>
                </a:lnTo>
                <a:lnTo>
                  <a:pt x="2877" y="3361"/>
                </a:lnTo>
                <a:lnTo>
                  <a:pt x="2875" y="3361"/>
                </a:lnTo>
                <a:lnTo>
                  <a:pt x="2875" y="3359"/>
                </a:lnTo>
                <a:lnTo>
                  <a:pt x="2875" y="3357"/>
                </a:lnTo>
                <a:lnTo>
                  <a:pt x="2877" y="3357"/>
                </a:lnTo>
                <a:lnTo>
                  <a:pt x="2877" y="3356"/>
                </a:lnTo>
                <a:lnTo>
                  <a:pt x="2877" y="3357"/>
                </a:lnTo>
                <a:lnTo>
                  <a:pt x="2875" y="3357"/>
                </a:lnTo>
                <a:lnTo>
                  <a:pt x="2873" y="3359"/>
                </a:lnTo>
                <a:lnTo>
                  <a:pt x="2873" y="3361"/>
                </a:lnTo>
                <a:lnTo>
                  <a:pt x="2875" y="3361"/>
                </a:lnTo>
                <a:lnTo>
                  <a:pt x="2875" y="3363"/>
                </a:lnTo>
                <a:lnTo>
                  <a:pt x="2873" y="3363"/>
                </a:lnTo>
                <a:lnTo>
                  <a:pt x="2873" y="3365"/>
                </a:lnTo>
                <a:lnTo>
                  <a:pt x="2873" y="3367"/>
                </a:lnTo>
                <a:lnTo>
                  <a:pt x="2873" y="3369"/>
                </a:lnTo>
                <a:lnTo>
                  <a:pt x="2873" y="3371"/>
                </a:lnTo>
                <a:lnTo>
                  <a:pt x="2873" y="3373"/>
                </a:lnTo>
                <a:lnTo>
                  <a:pt x="2875" y="3379"/>
                </a:lnTo>
                <a:lnTo>
                  <a:pt x="2875" y="3381"/>
                </a:lnTo>
                <a:lnTo>
                  <a:pt x="2877" y="3381"/>
                </a:lnTo>
                <a:lnTo>
                  <a:pt x="2877" y="3382"/>
                </a:lnTo>
                <a:lnTo>
                  <a:pt x="2877" y="3384"/>
                </a:lnTo>
                <a:lnTo>
                  <a:pt x="2875" y="3384"/>
                </a:lnTo>
                <a:lnTo>
                  <a:pt x="2875" y="3386"/>
                </a:lnTo>
                <a:lnTo>
                  <a:pt x="2875" y="3384"/>
                </a:lnTo>
                <a:lnTo>
                  <a:pt x="2873" y="3386"/>
                </a:lnTo>
                <a:lnTo>
                  <a:pt x="2873" y="3388"/>
                </a:lnTo>
                <a:lnTo>
                  <a:pt x="2875" y="3388"/>
                </a:lnTo>
                <a:lnTo>
                  <a:pt x="2875" y="3390"/>
                </a:lnTo>
                <a:lnTo>
                  <a:pt x="2877" y="3390"/>
                </a:lnTo>
                <a:lnTo>
                  <a:pt x="2877" y="3388"/>
                </a:lnTo>
                <a:lnTo>
                  <a:pt x="2875" y="3388"/>
                </a:lnTo>
                <a:lnTo>
                  <a:pt x="2877" y="3388"/>
                </a:lnTo>
                <a:lnTo>
                  <a:pt x="2877" y="3386"/>
                </a:lnTo>
                <a:lnTo>
                  <a:pt x="2879" y="3386"/>
                </a:lnTo>
                <a:lnTo>
                  <a:pt x="2881" y="3386"/>
                </a:lnTo>
                <a:lnTo>
                  <a:pt x="2879" y="3384"/>
                </a:lnTo>
                <a:lnTo>
                  <a:pt x="2881" y="3384"/>
                </a:lnTo>
                <a:lnTo>
                  <a:pt x="2883" y="3384"/>
                </a:lnTo>
                <a:lnTo>
                  <a:pt x="2885" y="3382"/>
                </a:lnTo>
                <a:lnTo>
                  <a:pt x="2886" y="3381"/>
                </a:lnTo>
                <a:lnTo>
                  <a:pt x="2886" y="3382"/>
                </a:lnTo>
                <a:lnTo>
                  <a:pt x="2886" y="3384"/>
                </a:lnTo>
                <a:lnTo>
                  <a:pt x="2886" y="3386"/>
                </a:lnTo>
                <a:lnTo>
                  <a:pt x="2886" y="3388"/>
                </a:lnTo>
                <a:lnTo>
                  <a:pt x="2888" y="3388"/>
                </a:lnTo>
                <a:lnTo>
                  <a:pt x="2890" y="3388"/>
                </a:lnTo>
                <a:lnTo>
                  <a:pt x="2890" y="3390"/>
                </a:lnTo>
                <a:lnTo>
                  <a:pt x="2892" y="3388"/>
                </a:lnTo>
                <a:lnTo>
                  <a:pt x="2894" y="3388"/>
                </a:lnTo>
                <a:lnTo>
                  <a:pt x="2894" y="3390"/>
                </a:lnTo>
                <a:lnTo>
                  <a:pt x="2894" y="3392"/>
                </a:lnTo>
                <a:lnTo>
                  <a:pt x="2892" y="3392"/>
                </a:lnTo>
                <a:lnTo>
                  <a:pt x="2890" y="3392"/>
                </a:lnTo>
                <a:lnTo>
                  <a:pt x="2888" y="3394"/>
                </a:lnTo>
                <a:lnTo>
                  <a:pt x="2886" y="3396"/>
                </a:lnTo>
                <a:lnTo>
                  <a:pt x="2886" y="3398"/>
                </a:lnTo>
                <a:lnTo>
                  <a:pt x="2886" y="3400"/>
                </a:lnTo>
                <a:lnTo>
                  <a:pt x="2885" y="3400"/>
                </a:lnTo>
                <a:lnTo>
                  <a:pt x="2885" y="3398"/>
                </a:lnTo>
                <a:lnTo>
                  <a:pt x="2885" y="3396"/>
                </a:lnTo>
                <a:lnTo>
                  <a:pt x="2883" y="3398"/>
                </a:lnTo>
                <a:lnTo>
                  <a:pt x="2885" y="3398"/>
                </a:lnTo>
                <a:lnTo>
                  <a:pt x="2883" y="3400"/>
                </a:lnTo>
                <a:lnTo>
                  <a:pt x="2883" y="3402"/>
                </a:lnTo>
                <a:lnTo>
                  <a:pt x="2883" y="3400"/>
                </a:lnTo>
                <a:lnTo>
                  <a:pt x="2881" y="3400"/>
                </a:lnTo>
                <a:lnTo>
                  <a:pt x="2883" y="3402"/>
                </a:lnTo>
                <a:lnTo>
                  <a:pt x="2881" y="3402"/>
                </a:lnTo>
                <a:lnTo>
                  <a:pt x="2881" y="3404"/>
                </a:lnTo>
                <a:lnTo>
                  <a:pt x="2883" y="3404"/>
                </a:lnTo>
                <a:lnTo>
                  <a:pt x="2879" y="3407"/>
                </a:lnTo>
                <a:lnTo>
                  <a:pt x="2877" y="3407"/>
                </a:lnTo>
                <a:lnTo>
                  <a:pt x="2877" y="3405"/>
                </a:lnTo>
                <a:lnTo>
                  <a:pt x="2875" y="3407"/>
                </a:lnTo>
                <a:lnTo>
                  <a:pt x="2873" y="3409"/>
                </a:lnTo>
                <a:lnTo>
                  <a:pt x="2875" y="3409"/>
                </a:lnTo>
                <a:lnTo>
                  <a:pt x="2877" y="3409"/>
                </a:lnTo>
                <a:lnTo>
                  <a:pt x="2877" y="3407"/>
                </a:lnTo>
                <a:lnTo>
                  <a:pt x="2877" y="3409"/>
                </a:lnTo>
                <a:lnTo>
                  <a:pt x="2877" y="3411"/>
                </a:lnTo>
                <a:lnTo>
                  <a:pt x="2875" y="3411"/>
                </a:lnTo>
                <a:lnTo>
                  <a:pt x="2875" y="3413"/>
                </a:lnTo>
                <a:lnTo>
                  <a:pt x="2873" y="3413"/>
                </a:lnTo>
                <a:lnTo>
                  <a:pt x="2871" y="3415"/>
                </a:lnTo>
                <a:lnTo>
                  <a:pt x="2869" y="3417"/>
                </a:lnTo>
                <a:lnTo>
                  <a:pt x="2867" y="3417"/>
                </a:lnTo>
                <a:lnTo>
                  <a:pt x="2867" y="3419"/>
                </a:lnTo>
                <a:lnTo>
                  <a:pt x="2865" y="3419"/>
                </a:lnTo>
                <a:lnTo>
                  <a:pt x="2865" y="3417"/>
                </a:lnTo>
                <a:lnTo>
                  <a:pt x="2865" y="3415"/>
                </a:lnTo>
                <a:lnTo>
                  <a:pt x="2865" y="3413"/>
                </a:lnTo>
                <a:lnTo>
                  <a:pt x="2865" y="3415"/>
                </a:lnTo>
                <a:lnTo>
                  <a:pt x="2863" y="3415"/>
                </a:lnTo>
                <a:lnTo>
                  <a:pt x="2861" y="3415"/>
                </a:lnTo>
                <a:lnTo>
                  <a:pt x="2861" y="3413"/>
                </a:lnTo>
                <a:lnTo>
                  <a:pt x="2861" y="3415"/>
                </a:lnTo>
                <a:lnTo>
                  <a:pt x="2860" y="3415"/>
                </a:lnTo>
                <a:lnTo>
                  <a:pt x="2861" y="3415"/>
                </a:lnTo>
                <a:lnTo>
                  <a:pt x="2861" y="3417"/>
                </a:lnTo>
                <a:lnTo>
                  <a:pt x="2861" y="3419"/>
                </a:lnTo>
                <a:lnTo>
                  <a:pt x="2860" y="3419"/>
                </a:lnTo>
                <a:lnTo>
                  <a:pt x="2858" y="3421"/>
                </a:lnTo>
                <a:lnTo>
                  <a:pt x="2856" y="3421"/>
                </a:lnTo>
                <a:lnTo>
                  <a:pt x="2858" y="3419"/>
                </a:lnTo>
                <a:lnTo>
                  <a:pt x="2856" y="3419"/>
                </a:lnTo>
                <a:lnTo>
                  <a:pt x="2854" y="3421"/>
                </a:lnTo>
                <a:lnTo>
                  <a:pt x="2852" y="3421"/>
                </a:lnTo>
                <a:lnTo>
                  <a:pt x="2852" y="3419"/>
                </a:lnTo>
                <a:lnTo>
                  <a:pt x="2852" y="3421"/>
                </a:lnTo>
                <a:lnTo>
                  <a:pt x="2850" y="3419"/>
                </a:lnTo>
                <a:lnTo>
                  <a:pt x="2850" y="3417"/>
                </a:lnTo>
                <a:lnTo>
                  <a:pt x="2850" y="3415"/>
                </a:lnTo>
                <a:lnTo>
                  <a:pt x="2848" y="3415"/>
                </a:lnTo>
                <a:lnTo>
                  <a:pt x="2848" y="3413"/>
                </a:lnTo>
                <a:lnTo>
                  <a:pt x="2846" y="3413"/>
                </a:lnTo>
                <a:lnTo>
                  <a:pt x="2846" y="3411"/>
                </a:lnTo>
                <a:lnTo>
                  <a:pt x="2848" y="3411"/>
                </a:lnTo>
                <a:lnTo>
                  <a:pt x="2848" y="3409"/>
                </a:lnTo>
                <a:lnTo>
                  <a:pt x="2846" y="3409"/>
                </a:lnTo>
                <a:lnTo>
                  <a:pt x="2846" y="3407"/>
                </a:lnTo>
                <a:lnTo>
                  <a:pt x="2846" y="3405"/>
                </a:lnTo>
                <a:lnTo>
                  <a:pt x="2846" y="3407"/>
                </a:lnTo>
                <a:lnTo>
                  <a:pt x="2846" y="3409"/>
                </a:lnTo>
                <a:lnTo>
                  <a:pt x="2846" y="3411"/>
                </a:lnTo>
                <a:lnTo>
                  <a:pt x="2844" y="3413"/>
                </a:lnTo>
                <a:lnTo>
                  <a:pt x="2846" y="3415"/>
                </a:lnTo>
                <a:lnTo>
                  <a:pt x="2848" y="3417"/>
                </a:lnTo>
                <a:lnTo>
                  <a:pt x="2848" y="3419"/>
                </a:lnTo>
                <a:lnTo>
                  <a:pt x="2850" y="3419"/>
                </a:lnTo>
                <a:lnTo>
                  <a:pt x="2850" y="3421"/>
                </a:lnTo>
                <a:lnTo>
                  <a:pt x="2852" y="3421"/>
                </a:lnTo>
                <a:lnTo>
                  <a:pt x="2852" y="3423"/>
                </a:lnTo>
                <a:lnTo>
                  <a:pt x="2854" y="3423"/>
                </a:lnTo>
                <a:lnTo>
                  <a:pt x="2856" y="3425"/>
                </a:lnTo>
                <a:lnTo>
                  <a:pt x="2856" y="3427"/>
                </a:lnTo>
                <a:lnTo>
                  <a:pt x="2856" y="3429"/>
                </a:lnTo>
                <a:lnTo>
                  <a:pt x="2854" y="3429"/>
                </a:lnTo>
                <a:lnTo>
                  <a:pt x="2854" y="3430"/>
                </a:lnTo>
                <a:lnTo>
                  <a:pt x="2852" y="3430"/>
                </a:lnTo>
                <a:lnTo>
                  <a:pt x="2850" y="3430"/>
                </a:lnTo>
                <a:lnTo>
                  <a:pt x="2848" y="3430"/>
                </a:lnTo>
                <a:lnTo>
                  <a:pt x="2848" y="3429"/>
                </a:lnTo>
                <a:lnTo>
                  <a:pt x="2846" y="3429"/>
                </a:lnTo>
                <a:lnTo>
                  <a:pt x="2846" y="3427"/>
                </a:lnTo>
                <a:lnTo>
                  <a:pt x="2844" y="3427"/>
                </a:lnTo>
                <a:lnTo>
                  <a:pt x="2842" y="3427"/>
                </a:lnTo>
                <a:lnTo>
                  <a:pt x="2844" y="3425"/>
                </a:lnTo>
                <a:lnTo>
                  <a:pt x="2846" y="3423"/>
                </a:lnTo>
                <a:lnTo>
                  <a:pt x="2844" y="3423"/>
                </a:lnTo>
                <a:lnTo>
                  <a:pt x="2844" y="3421"/>
                </a:lnTo>
                <a:lnTo>
                  <a:pt x="2844" y="3419"/>
                </a:lnTo>
                <a:lnTo>
                  <a:pt x="2844" y="3417"/>
                </a:lnTo>
                <a:lnTo>
                  <a:pt x="2842" y="3417"/>
                </a:lnTo>
                <a:lnTo>
                  <a:pt x="2840" y="3417"/>
                </a:lnTo>
                <a:lnTo>
                  <a:pt x="2838" y="3417"/>
                </a:lnTo>
                <a:lnTo>
                  <a:pt x="2838" y="3415"/>
                </a:lnTo>
                <a:lnTo>
                  <a:pt x="2838" y="3413"/>
                </a:lnTo>
                <a:lnTo>
                  <a:pt x="2837" y="3413"/>
                </a:lnTo>
                <a:lnTo>
                  <a:pt x="2835" y="3411"/>
                </a:lnTo>
                <a:lnTo>
                  <a:pt x="2833" y="3409"/>
                </a:lnTo>
                <a:lnTo>
                  <a:pt x="2835" y="3409"/>
                </a:lnTo>
                <a:lnTo>
                  <a:pt x="2835" y="3407"/>
                </a:lnTo>
                <a:lnTo>
                  <a:pt x="2837" y="3405"/>
                </a:lnTo>
                <a:lnTo>
                  <a:pt x="2835" y="3404"/>
                </a:lnTo>
                <a:lnTo>
                  <a:pt x="2833" y="3404"/>
                </a:lnTo>
                <a:lnTo>
                  <a:pt x="2833" y="3402"/>
                </a:lnTo>
                <a:lnTo>
                  <a:pt x="2831" y="3402"/>
                </a:lnTo>
                <a:lnTo>
                  <a:pt x="2831" y="3400"/>
                </a:lnTo>
                <a:lnTo>
                  <a:pt x="2829" y="3398"/>
                </a:lnTo>
                <a:lnTo>
                  <a:pt x="2827" y="3398"/>
                </a:lnTo>
                <a:lnTo>
                  <a:pt x="2827" y="3396"/>
                </a:lnTo>
                <a:lnTo>
                  <a:pt x="2827" y="3394"/>
                </a:lnTo>
                <a:lnTo>
                  <a:pt x="2827" y="3396"/>
                </a:lnTo>
                <a:lnTo>
                  <a:pt x="2825" y="3396"/>
                </a:lnTo>
                <a:lnTo>
                  <a:pt x="2823" y="3396"/>
                </a:lnTo>
                <a:lnTo>
                  <a:pt x="2823" y="3394"/>
                </a:lnTo>
                <a:lnTo>
                  <a:pt x="2825" y="3394"/>
                </a:lnTo>
                <a:lnTo>
                  <a:pt x="2825" y="3392"/>
                </a:lnTo>
                <a:lnTo>
                  <a:pt x="2823" y="3394"/>
                </a:lnTo>
                <a:lnTo>
                  <a:pt x="2823" y="3392"/>
                </a:lnTo>
                <a:lnTo>
                  <a:pt x="2821" y="3392"/>
                </a:lnTo>
                <a:lnTo>
                  <a:pt x="2821" y="3390"/>
                </a:lnTo>
                <a:lnTo>
                  <a:pt x="2819" y="3390"/>
                </a:lnTo>
                <a:lnTo>
                  <a:pt x="2819" y="3388"/>
                </a:lnTo>
                <a:lnTo>
                  <a:pt x="2817" y="3388"/>
                </a:lnTo>
                <a:lnTo>
                  <a:pt x="2815" y="3388"/>
                </a:lnTo>
                <a:lnTo>
                  <a:pt x="2815" y="3386"/>
                </a:lnTo>
                <a:lnTo>
                  <a:pt x="2815" y="3384"/>
                </a:lnTo>
                <a:lnTo>
                  <a:pt x="2813" y="3382"/>
                </a:lnTo>
                <a:lnTo>
                  <a:pt x="2813" y="3381"/>
                </a:lnTo>
                <a:lnTo>
                  <a:pt x="2812" y="3381"/>
                </a:lnTo>
                <a:lnTo>
                  <a:pt x="2810" y="3381"/>
                </a:lnTo>
                <a:lnTo>
                  <a:pt x="2808" y="3379"/>
                </a:lnTo>
                <a:lnTo>
                  <a:pt x="2806" y="3379"/>
                </a:lnTo>
                <a:lnTo>
                  <a:pt x="2804" y="3379"/>
                </a:lnTo>
                <a:lnTo>
                  <a:pt x="2802" y="3379"/>
                </a:lnTo>
                <a:lnTo>
                  <a:pt x="2802" y="3377"/>
                </a:lnTo>
                <a:lnTo>
                  <a:pt x="2802" y="3379"/>
                </a:lnTo>
                <a:lnTo>
                  <a:pt x="2804" y="3379"/>
                </a:lnTo>
                <a:lnTo>
                  <a:pt x="2804" y="3381"/>
                </a:lnTo>
                <a:lnTo>
                  <a:pt x="2806" y="3381"/>
                </a:lnTo>
                <a:lnTo>
                  <a:pt x="2808" y="3381"/>
                </a:lnTo>
                <a:lnTo>
                  <a:pt x="2810" y="3382"/>
                </a:lnTo>
                <a:lnTo>
                  <a:pt x="2812" y="3382"/>
                </a:lnTo>
                <a:lnTo>
                  <a:pt x="2813" y="3384"/>
                </a:lnTo>
                <a:lnTo>
                  <a:pt x="2812" y="3386"/>
                </a:lnTo>
                <a:lnTo>
                  <a:pt x="2812" y="3388"/>
                </a:lnTo>
                <a:lnTo>
                  <a:pt x="2813" y="3388"/>
                </a:lnTo>
                <a:lnTo>
                  <a:pt x="2813" y="3390"/>
                </a:lnTo>
                <a:lnTo>
                  <a:pt x="2815" y="3390"/>
                </a:lnTo>
                <a:lnTo>
                  <a:pt x="2815" y="3392"/>
                </a:lnTo>
                <a:lnTo>
                  <a:pt x="2815" y="3394"/>
                </a:lnTo>
                <a:lnTo>
                  <a:pt x="2815" y="3396"/>
                </a:lnTo>
                <a:lnTo>
                  <a:pt x="2817" y="3396"/>
                </a:lnTo>
                <a:lnTo>
                  <a:pt x="2817" y="3398"/>
                </a:lnTo>
                <a:lnTo>
                  <a:pt x="2815" y="3398"/>
                </a:lnTo>
                <a:lnTo>
                  <a:pt x="2813" y="3398"/>
                </a:lnTo>
                <a:lnTo>
                  <a:pt x="2812" y="3398"/>
                </a:lnTo>
                <a:lnTo>
                  <a:pt x="2812" y="3396"/>
                </a:lnTo>
                <a:lnTo>
                  <a:pt x="2810" y="3396"/>
                </a:lnTo>
                <a:lnTo>
                  <a:pt x="2810" y="3394"/>
                </a:lnTo>
                <a:lnTo>
                  <a:pt x="2808" y="3394"/>
                </a:lnTo>
                <a:lnTo>
                  <a:pt x="2810" y="3394"/>
                </a:lnTo>
                <a:lnTo>
                  <a:pt x="2810" y="3396"/>
                </a:lnTo>
                <a:lnTo>
                  <a:pt x="2810" y="3398"/>
                </a:lnTo>
                <a:lnTo>
                  <a:pt x="2812" y="3398"/>
                </a:lnTo>
                <a:lnTo>
                  <a:pt x="2810" y="3398"/>
                </a:lnTo>
                <a:lnTo>
                  <a:pt x="2810" y="3400"/>
                </a:lnTo>
                <a:lnTo>
                  <a:pt x="2812" y="3398"/>
                </a:lnTo>
                <a:lnTo>
                  <a:pt x="2812" y="3400"/>
                </a:lnTo>
                <a:lnTo>
                  <a:pt x="2813" y="3400"/>
                </a:lnTo>
                <a:lnTo>
                  <a:pt x="2815" y="3400"/>
                </a:lnTo>
                <a:lnTo>
                  <a:pt x="2817" y="3402"/>
                </a:lnTo>
                <a:lnTo>
                  <a:pt x="2817" y="3400"/>
                </a:lnTo>
                <a:lnTo>
                  <a:pt x="2819" y="3400"/>
                </a:lnTo>
                <a:lnTo>
                  <a:pt x="2821" y="3400"/>
                </a:lnTo>
                <a:lnTo>
                  <a:pt x="2821" y="3402"/>
                </a:lnTo>
                <a:lnTo>
                  <a:pt x="2823" y="3404"/>
                </a:lnTo>
                <a:lnTo>
                  <a:pt x="2823" y="3405"/>
                </a:lnTo>
                <a:lnTo>
                  <a:pt x="2825" y="3405"/>
                </a:lnTo>
                <a:lnTo>
                  <a:pt x="2825" y="3407"/>
                </a:lnTo>
                <a:lnTo>
                  <a:pt x="2825" y="3409"/>
                </a:lnTo>
                <a:lnTo>
                  <a:pt x="2827" y="3411"/>
                </a:lnTo>
                <a:lnTo>
                  <a:pt x="2825" y="3413"/>
                </a:lnTo>
                <a:lnTo>
                  <a:pt x="2827" y="3413"/>
                </a:lnTo>
                <a:lnTo>
                  <a:pt x="2827" y="3415"/>
                </a:lnTo>
                <a:lnTo>
                  <a:pt x="2829" y="3417"/>
                </a:lnTo>
                <a:lnTo>
                  <a:pt x="2829" y="3419"/>
                </a:lnTo>
                <a:lnTo>
                  <a:pt x="2831" y="3419"/>
                </a:lnTo>
                <a:lnTo>
                  <a:pt x="2831" y="3421"/>
                </a:lnTo>
                <a:lnTo>
                  <a:pt x="2833" y="3423"/>
                </a:lnTo>
                <a:lnTo>
                  <a:pt x="2835" y="3423"/>
                </a:lnTo>
                <a:lnTo>
                  <a:pt x="2837" y="3423"/>
                </a:lnTo>
                <a:lnTo>
                  <a:pt x="2837" y="3425"/>
                </a:lnTo>
                <a:lnTo>
                  <a:pt x="2837" y="3427"/>
                </a:lnTo>
                <a:lnTo>
                  <a:pt x="2837" y="3429"/>
                </a:lnTo>
                <a:lnTo>
                  <a:pt x="2835" y="3430"/>
                </a:lnTo>
                <a:lnTo>
                  <a:pt x="2833" y="3430"/>
                </a:lnTo>
                <a:lnTo>
                  <a:pt x="2831" y="3432"/>
                </a:lnTo>
                <a:lnTo>
                  <a:pt x="2829" y="3432"/>
                </a:lnTo>
                <a:lnTo>
                  <a:pt x="2827" y="3432"/>
                </a:lnTo>
                <a:lnTo>
                  <a:pt x="2825" y="3432"/>
                </a:lnTo>
                <a:lnTo>
                  <a:pt x="2825" y="3434"/>
                </a:lnTo>
                <a:lnTo>
                  <a:pt x="2823" y="3434"/>
                </a:lnTo>
                <a:lnTo>
                  <a:pt x="2821" y="3434"/>
                </a:lnTo>
                <a:lnTo>
                  <a:pt x="2819" y="3434"/>
                </a:lnTo>
                <a:lnTo>
                  <a:pt x="2817" y="3434"/>
                </a:lnTo>
                <a:lnTo>
                  <a:pt x="2817" y="3436"/>
                </a:lnTo>
                <a:lnTo>
                  <a:pt x="2815" y="3436"/>
                </a:lnTo>
                <a:lnTo>
                  <a:pt x="2813" y="3436"/>
                </a:lnTo>
                <a:lnTo>
                  <a:pt x="2812" y="3436"/>
                </a:lnTo>
                <a:lnTo>
                  <a:pt x="2812" y="3434"/>
                </a:lnTo>
                <a:lnTo>
                  <a:pt x="2812" y="3432"/>
                </a:lnTo>
                <a:lnTo>
                  <a:pt x="2810" y="3432"/>
                </a:lnTo>
                <a:lnTo>
                  <a:pt x="2808" y="3432"/>
                </a:lnTo>
                <a:lnTo>
                  <a:pt x="2806" y="3430"/>
                </a:lnTo>
                <a:lnTo>
                  <a:pt x="2804" y="3430"/>
                </a:lnTo>
                <a:lnTo>
                  <a:pt x="2804" y="3432"/>
                </a:lnTo>
                <a:lnTo>
                  <a:pt x="2802" y="3432"/>
                </a:lnTo>
                <a:lnTo>
                  <a:pt x="2800" y="3432"/>
                </a:lnTo>
                <a:lnTo>
                  <a:pt x="2798" y="3432"/>
                </a:lnTo>
                <a:lnTo>
                  <a:pt x="2800" y="3432"/>
                </a:lnTo>
                <a:lnTo>
                  <a:pt x="2802" y="3434"/>
                </a:lnTo>
                <a:lnTo>
                  <a:pt x="2800" y="3434"/>
                </a:lnTo>
                <a:lnTo>
                  <a:pt x="2802" y="3434"/>
                </a:lnTo>
                <a:lnTo>
                  <a:pt x="2804" y="3432"/>
                </a:lnTo>
                <a:lnTo>
                  <a:pt x="2806" y="3432"/>
                </a:lnTo>
                <a:lnTo>
                  <a:pt x="2806" y="3434"/>
                </a:lnTo>
                <a:lnTo>
                  <a:pt x="2808" y="3434"/>
                </a:lnTo>
                <a:lnTo>
                  <a:pt x="2810" y="3434"/>
                </a:lnTo>
                <a:lnTo>
                  <a:pt x="2810" y="3436"/>
                </a:lnTo>
                <a:lnTo>
                  <a:pt x="2812" y="3436"/>
                </a:lnTo>
                <a:lnTo>
                  <a:pt x="2812" y="3438"/>
                </a:lnTo>
                <a:lnTo>
                  <a:pt x="2813" y="3438"/>
                </a:lnTo>
                <a:lnTo>
                  <a:pt x="2815" y="3440"/>
                </a:lnTo>
                <a:lnTo>
                  <a:pt x="2815" y="3438"/>
                </a:lnTo>
                <a:lnTo>
                  <a:pt x="2817" y="3438"/>
                </a:lnTo>
                <a:lnTo>
                  <a:pt x="2819" y="3438"/>
                </a:lnTo>
                <a:lnTo>
                  <a:pt x="2821" y="3438"/>
                </a:lnTo>
                <a:lnTo>
                  <a:pt x="2821" y="3436"/>
                </a:lnTo>
                <a:lnTo>
                  <a:pt x="2823" y="3438"/>
                </a:lnTo>
                <a:lnTo>
                  <a:pt x="2825" y="3438"/>
                </a:lnTo>
                <a:lnTo>
                  <a:pt x="2827" y="3436"/>
                </a:lnTo>
                <a:lnTo>
                  <a:pt x="2829" y="3436"/>
                </a:lnTo>
                <a:lnTo>
                  <a:pt x="2831" y="3436"/>
                </a:lnTo>
                <a:lnTo>
                  <a:pt x="2833" y="3436"/>
                </a:lnTo>
                <a:lnTo>
                  <a:pt x="2835" y="3436"/>
                </a:lnTo>
                <a:lnTo>
                  <a:pt x="2837" y="3434"/>
                </a:lnTo>
                <a:lnTo>
                  <a:pt x="2838" y="3434"/>
                </a:lnTo>
                <a:lnTo>
                  <a:pt x="2840" y="3434"/>
                </a:lnTo>
                <a:lnTo>
                  <a:pt x="2842" y="3436"/>
                </a:lnTo>
                <a:lnTo>
                  <a:pt x="2842" y="3438"/>
                </a:lnTo>
                <a:lnTo>
                  <a:pt x="2842" y="3440"/>
                </a:lnTo>
                <a:lnTo>
                  <a:pt x="2842" y="3442"/>
                </a:lnTo>
                <a:lnTo>
                  <a:pt x="2842" y="3444"/>
                </a:lnTo>
                <a:lnTo>
                  <a:pt x="2844" y="3446"/>
                </a:lnTo>
                <a:lnTo>
                  <a:pt x="2846" y="3446"/>
                </a:lnTo>
                <a:lnTo>
                  <a:pt x="2848" y="3446"/>
                </a:lnTo>
                <a:lnTo>
                  <a:pt x="2850" y="3446"/>
                </a:lnTo>
                <a:lnTo>
                  <a:pt x="2854" y="3446"/>
                </a:lnTo>
                <a:lnTo>
                  <a:pt x="2856" y="3446"/>
                </a:lnTo>
                <a:lnTo>
                  <a:pt x="2858" y="3446"/>
                </a:lnTo>
                <a:lnTo>
                  <a:pt x="2858" y="3448"/>
                </a:lnTo>
                <a:lnTo>
                  <a:pt x="2860" y="3448"/>
                </a:lnTo>
                <a:lnTo>
                  <a:pt x="2861" y="3448"/>
                </a:lnTo>
                <a:lnTo>
                  <a:pt x="2863" y="3448"/>
                </a:lnTo>
                <a:lnTo>
                  <a:pt x="2865" y="3450"/>
                </a:lnTo>
                <a:lnTo>
                  <a:pt x="2867" y="3450"/>
                </a:lnTo>
                <a:lnTo>
                  <a:pt x="2869" y="3450"/>
                </a:lnTo>
                <a:lnTo>
                  <a:pt x="2871" y="3450"/>
                </a:lnTo>
                <a:lnTo>
                  <a:pt x="2871" y="3452"/>
                </a:lnTo>
                <a:lnTo>
                  <a:pt x="2873" y="3452"/>
                </a:lnTo>
                <a:lnTo>
                  <a:pt x="2875" y="3452"/>
                </a:lnTo>
                <a:lnTo>
                  <a:pt x="2877" y="3452"/>
                </a:lnTo>
                <a:lnTo>
                  <a:pt x="2879" y="3450"/>
                </a:lnTo>
                <a:lnTo>
                  <a:pt x="2881" y="3450"/>
                </a:lnTo>
                <a:lnTo>
                  <a:pt x="2883" y="3450"/>
                </a:lnTo>
                <a:lnTo>
                  <a:pt x="2883" y="3448"/>
                </a:lnTo>
                <a:lnTo>
                  <a:pt x="2885" y="3448"/>
                </a:lnTo>
                <a:lnTo>
                  <a:pt x="2886" y="3448"/>
                </a:lnTo>
                <a:lnTo>
                  <a:pt x="2886" y="3446"/>
                </a:lnTo>
                <a:lnTo>
                  <a:pt x="2888" y="3446"/>
                </a:lnTo>
                <a:lnTo>
                  <a:pt x="2888" y="3444"/>
                </a:lnTo>
                <a:lnTo>
                  <a:pt x="2890" y="3444"/>
                </a:lnTo>
                <a:lnTo>
                  <a:pt x="2892" y="3444"/>
                </a:lnTo>
                <a:lnTo>
                  <a:pt x="2894" y="3444"/>
                </a:lnTo>
                <a:lnTo>
                  <a:pt x="2894" y="3442"/>
                </a:lnTo>
                <a:lnTo>
                  <a:pt x="2896" y="3442"/>
                </a:lnTo>
                <a:lnTo>
                  <a:pt x="2896" y="3444"/>
                </a:lnTo>
                <a:lnTo>
                  <a:pt x="2896" y="3442"/>
                </a:lnTo>
                <a:lnTo>
                  <a:pt x="2898" y="3442"/>
                </a:lnTo>
                <a:lnTo>
                  <a:pt x="2898" y="3440"/>
                </a:lnTo>
                <a:lnTo>
                  <a:pt x="2900" y="3440"/>
                </a:lnTo>
                <a:lnTo>
                  <a:pt x="2902" y="3440"/>
                </a:lnTo>
                <a:lnTo>
                  <a:pt x="2902" y="3438"/>
                </a:lnTo>
                <a:lnTo>
                  <a:pt x="2904" y="3438"/>
                </a:lnTo>
                <a:lnTo>
                  <a:pt x="2906" y="3438"/>
                </a:lnTo>
                <a:lnTo>
                  <a:pt x="2908" y="3440"/>
                </a:lnTo>
                <a:lnTo>
                  <a:pt x="2908" y="3438"/>
                </a:lnTo>
                <a:lnTo>
                  <a:pt x="2910" y="3440"/>
                </a:lnTo>
                <a:lnTo>
                  <a:pt x="2910" y="3438"/>
                </a:lnTo>
                <a:lnTo>
                  <a:pt x="2911" y="3440"/>
                </a:lnTo>
                <a:lnTo>
                  <a:pt x="2911" y="3442"/>
                </a:lnTo>
                <a:lnTo>
                  <a:pt x="2910" y="3442"/>
                </a:lnTo>
                <a:lnTo>
                  <a:pt x="2910" y="3444"/>
                </a:lnTo>
                <a:lnTo>
                  <a:pt x="2910" y="3446"/>
                </a:lnTo>
                <a:lnTo>
                  <a:pt x="2910" y="3448"/>
                </a:lnTo>
                <a:lnTo>
                  <a:pt x="2910" y="3450"/>
                </a:lnTo>
                <a:lnTo>
                  <a:pt x="2910" y="3452"/>
                </a:lnTo>
                <a:lnTo>
                  <a:pt x="2908" y="3453"/>
                </a:lnTo>
                <a:lnTo>
                  <a:pt x="2908" y="3455"/>
                </a:lnTo>
                <a:lnTo>
                  <a:pt x="2908" y="3457"/>
                </a:lnTo>
                <a:lnTo>
                  <a:pt x="2908" y="3459"/>
                </a:lnTo>
                <a:lnTo>
                  <a:pt x="2908" y="3461"/>
                </a:lnTo>
                <a:lnTo>
                  <a:pt x="2908" y="3463"/>
                </a:lnTo>
                <a:lnTo>
                  <a:pt x="2906" y="3463"/>
                </a:lnTo>
                <a:lnTo>
                  <a:pt x="2906" y="3465"/>
                </a:lnTo>
                <a:lnTo>
                  <a:pt x="2906" y="3467"/>
                </a:lnTo>
                <a:lnTo>
                  <a:pt x="2906" y="3469"/>
                </a:lnTo>
                <a:lnTo>
                  <a:pt x="2904" y="3469"/>
                </a:lnTo>
                <a:lnTo>
                  <a:pt x="2904" y="3471"/>
                </a:lnTo>
                <a:lnTo>
                  <a:pt x="2904" y="3473"/>
                </a:lnTo>
                <a:lnTo>
                  <a:pt x="2904" y="3475"/>
                </a:lnTo>
                <a:lnTo>
                  <a:pt x="2902" y="3475"/>
                </a:lnTo>
                <a:lnTo>
                  <a:pt x="2902" y="3477"/>
                </a:lnTo>
                <a:lnTo>
                  <a:pt x="2904" y="3477"/>
                </a:lnTo>
                <a:lnTo>
                  <a:pt x="2902" y="3478"/>
                </a:lnTo>
                <a:lnTo>
                  <a:pt x="2904" y="3480"/>
                </a:lnTo>
                <a:lnTo>
                  <a:pt x="2904" y="3482"/>
                </a:lnTo>
                <a:lnTo>
                  <a:pt x="2904" y="3484"/>
                </a:lnTo>
                <a:lnTo>
                  <a:pt x="2904" y="3486"/>
                </a:lnTo>
                <a:lnTo>
                  <a:pt x="2904" y="3488"/>
                </a:lnTo>
                <a:lnTo>
                  <a:pt x="2904" y="3490"/>
                </a:lnTo>
                <a:lnTo>
                  <a:pt x="2904" y="3492"/>
                </a:lnTo>
                <a:lnTo>
                  <a:pt x="2902" y="3492"/>
                </a:lnTo>
                <a:lnTo>
                  <a:pt x="2902" y="3490"/>
                </a:lnTo>
                <a:lnTo>
                  <a:pt x="2904" y="3490"/>
                </a:lnTo>
                <a:lnTo>
                  <a:pt x="2904" y="3488"/>
                </a:lnTo>
                <a:lnTo>
                  <a:pt x="2902" y="3488"/>
                </a:lnTo>
                <a:lnTo>
                  <a:pt x="2902" y="3490"/>
                </a:lnTo>
                <a:lnTo>
                  <a:pt x="2900" y="3490"/>
                </a:lnTo>
                <a:lnTo>
                  <a:pt x="2902" y="3490"/>
                </a:lnTo>
                <a:lnTo>
                  <a:pt x="2900" y="3490"/>
                </a:lnTo>
                <a:lnTo>
                  <a:pt x="2902" y="3492"/>
                </a:lnTo>
                <a:lnTo>
                  <a:pt x="2900" y="3492"/>
                </a:lnTo>
                <a:lnTo>
                  <a:pt x="2900" y="3494"/>
                </a:lnTo>
                <a:lnTo>
                  <a:pt x="2900" y="3496"/>
                </a:lnTo>
                <a:lnTo>
                  <a:pt x="2898" y="3496"/>
                </a:lnTo>
                <a:lnTo>
                  <a:pt x="2900" y="3496"/>
                </a:lnTo>
                <a:lnTo>
                  <a:pt x="2900" y="3498"/>
                </a:lnTo>
                <a:lnTo>
                  <a:pt x="2898" y="3498"/>
                </a:lnTo>
                <a:lnTo>
                  <a:pt x="2896" y="3498"/>
                </a:lnTo>
                <a:lnTo>
                  <a:pt x="2894" y="3498"/>
                </a:lnTo>
                <a:lnTo>
                  <a:pt x="2894" y="3496"/>
                </a:lnTo>
                <a:lnTo>
                  <a:pt x="2892" y="3496"/>
                </a:lnTo>
                <a:lnTo>
                  <a:pt x="2892" y="3494"/>
                </a:lnTo>
                <a:lnTo>
                  <a:pt x="2890" y="3494"/>
                </a:lnTo>
                <a:lnTo>
                  <a:pt x="2890" y="3496"/>
                </a:lnTo>
                <a:lnTo>
                  <a:pt x="2888" y="3498"/>
                </a:lnTo>
                <a:lnTo>
                  <a:pt x="2888" y="3500"/>
                </a:lnTo>
                <a:lnTo>
                  <a:pt x="2888" y="3501"/>
                </a:lnTo>
                <a:lnTo>
                  <a:pt x="2888" y="3503"/>
                </a:lnTo>
                <a:lnTo>
                  <a:pt x="2886" y="3501"/>
                </a:lnTo>
                <a:lnTo>
                  <a:pt x="2886" y="3503"/>
                </a:lnTo>
                <a:lnTo>
                  <a:pt x="2888" y="3505"/>
                </a:lnTo>
                <a:lnTo>
                  <a:pt x="2890" y="3505"/>
                </a:lnTo>
                <a:lnTo>
                  <a:pt x="2890" y="3507"/>
                </a:lnTo>
                <a:lnTo>
                  <a:pt x="2892" y="3507"/>
                </a:lnTo>
                <a:lnTo>
                  <a:pt x="2892" y="3509"/>
                </a:lnTo>
                <a:lnTo>
                  <a:pt x="2894" y="3509"/>
                </a:lnTo>
                <a:lnTo>
                  <a:pt x="2894" y="3511"/>
                </a:lnTo>
                <a:lnTo>
                  <a:pt x="2892" y="3513"/>
                </a:lnTo>
                <a:lnTo>
                  <a:pt x="2890" y="3511"/>
                </a:lnTo>
                <a:lnTo>
                  <a:pt x="2890" y="3513"/>
                </a:lnTo>
                <a:lnTo>
                  <a:pt x="2890" y="3511"/>
                </a:lnTo>
                <a:lnTo>
                  <a:pt x="2888" y="3511"/>
                </a:lnTo>
                <a:lnTo>
                  <a:pt x="2888" y="3513"/>
                </a:lnTo>
                <a:lnTo>
                  <a:pt x="2890" y="3513"/>
                </a:lnTo>
                <a:lnTo>
                  <a:pt x="2890" y="3515"/>
                </a:lnTo>
                <a:lnTo>
                  <a:pt x="2890" y="3517"/>
                </a:lnTo>
                <a:lnTo>
                  <a:pt x="2890" y="3519"/>
                </a:lnTo>
                <a:lnTo>
                  <a:pt x="2890" y="3521"/>
                </a:lnTo>
                <a:lnTo>
                  <a:pt x="2892" y="3521"/>
                </a:lnTo>
                <a:lnTo>
                  <a:pt x="2894" y="3521"/>
                </a:lnTo>
                <a:lnTo>
                  <a:pt x="2894" y="3523"/>
                </a:lnTo>
                <a:lnTo>
                  <a:pt x="2894" y="3525"/>
                </a:lnTo>
                <a:lnTo>
                  <a:pt x="2896" y="3525"/>
                </a:lnTo>
                <a:lnTo>
                  <a:pt x="2896" y="3526"/>
                </a:lnTo>
                <a:lnTo>
                  <a:pt x="2894" y="3526"/>
                </a:lnTo>
                <a:lnTo>
                  <a:pt x="2894" y="3528"/>
                </a:lnTo>
                <a:lnTo>
                  <a:pt x="2892" y="3528"/>
                </a:lnTo>
                <a:lnTo>
                  <a:pt x="2892" y="3530"/>
                </a:lnTo>
                <a:lnTo>
                  <a:pt x="2892" y="3532"/>
                </a:lnTo>
                <a:lnTo>
                  <a:pt x="2890" y="3532"/>
                </a:lnTo>
                <a:lnTo>
                  <a:pt x="2888" y="3534"/>
                </a:lnTo>
                <a:lnTo>
                  <a:pt x="2888" y="3532"/>
                </a:lnTo>
                <a:lnTo>
                  <a:pt x="2886" y="3532"/>
                </a:lnTo>
                <a:lnTo>
                  <a:pt x="2885" y="3532"/>
                </a:lnTo>
                <a:lnTo>
                  <a:pt x="2883" y="3532"/>
                </a:lnTo>
                <a:lnTo>
                  <a:pt x="2883" y="3534"/>
                </a:lnTo>
                <a:lnTo>
                  <a:pt x="2881" y="3534"/>
                </a:lnTo>
                <a:lnTo>
                  <a:pt x="2881" y="3532"/>
                </a:lnTo>
                <a:lnTo>
                  <a:pt x="2879" y="3534"/>
                </a:lnTo>
                <a:lnTo>
                  <a:pt x="2877" y="3534"/>
                </a:lnTo>
                <a:lnTo>
                  <a:pt x="2877" y="3532"/>
                </a:lnTo>
                <a:lnTo>
                  <a:pt x="2875" y="3532"/>
                </a:lnTo>
                <a:lnTo>
                  <a:pt x="2873" y="3532"/>
                </a:lnTo>
                <a:lnTo>
                  <a:pt x="2873" y="3534"/>
                </a:lnTo>
                <a:lnTo>
                  <a:pt x="2871" y="3534"/>
                </a:lnTo>
                <a:lnTo>
                  <a:pt x="2871" y="3536"/>
                </a:lnTo>
                <a:lnTo>
                  <a:pt x="2869" y="3536"/>
                </a:lnTo>
                <a:lnTo>
                  <a:pt x="2867" y="3536"/>
                </a:lnTo>
                <a:lnTo>
                  <a:pt x="2869" y="3538"/>
                </a:lnTo>
                <a:lnTo>
                  <a:pt x="2869" y="3540"/>
                </a:lnTo>
                <a:lnTo>
                  <a:pt x="2871" y="3540"/>
                </a:lnTo>
                <a:lnTo>
                  <a:pt x="2869" y="3540"/>
                </a:lnTo>
                <a:lnTo>
                  <a:pt x="2867" y="3540"/>
                </a:lnTo>
                <a:lnTo>
                  <a:pt x="2869" y="3542"/>
                </a:lnTo>
                <a:lnTo>
                  <a:pt x="2867" y="3542"/>
                </a:lnTo>
                <a:lnTo>
                  <a:pt x="2867" y="3544"/>
                </a:lnTo>
                <a:lnTo>
                  <a:pt x="2867" y="3546"/>
                </a:lnTo>
                <a:lnTo>
                  <a:pt x="2869" y="3546"/>
                </a:lnTo>
                <a:lnTo>
                  <a:pt x="2869" y="3548"/>
                </a:lnTo>
                <a:lnTo>
                  <a:pt x="2869" y="3549"/>
                </a:lnTo>
                <a:lnTo>
                  <a:pt x="2867" y="3548"/>
                </a:lnTo>
                <a:lnTo>
                  <a:pt x="2867" y="3549"/>
                </a:lnTo>
                <a:lnTo>
                  <a:pt x="2869" y="3551"/>
                </a:lnTo>
                <a:lnTo>
                  <a:pt x="2869" y="3553"/>
                </a:lnTo>
                <a:lnTo>
                  <a:pt x="2867" y="3553"/>
                </a:lnTo>
                <a:lnTo>
                  <a:pt x="2869" y="3555"/>
                </a:lnTo>
                <a:lnTo>
                  <a:pt x="2869" y="3557"/>
                </a:lnTo>
                <a:lnTo>
                  <a:pt x="2869" y="3559"/>
                </a:lnTo>
                <a:lnTo>
                  <a:pt x="2871" y="3559"/>
                </a:lnTo>
                <a:lnTo>
                  <a:pt x="2871" y="3561"/>
                </a:lnTo>
                <a:lnTo>
                  <a:pt x="2871" y="3563"/>
                </a:lnTo>
                <a:lnTo>
                  <a:pt x="2873" y="3563"/>
                </a:lnTo>
                <a:lnTo>
                  <a:pt x="2873" y="3565"/>
                </a:lnTo>
                <a:lnTo>
                  <a:pt x="2873" y="3567"/>
                </a:lnTo>
                <a:lnTo>
                  <a:pt x="2871" y="3569"/>
                </a:lnTo>
                <a:lnTo>
                  <a:pt x="2873" y="3569"/>
                </a:lnTo>
                <a:lnTo>
                  <a:pt x="2871" y="3569"/>
                </a:lnTo>
                <a:lnTo>
                  <a:pt x="2869" y="3569"/>
                </a:lnTo>
                <a:lnTo>
                  <a:pt x="2871" y="3569"/>
                </a:lnTo>
                <a:lnTo>
                  <a:pt x="2871" y="3571"/>
                </a:lnTo>
                <a:lnTo>
                  <a:pt x="2869" y="3571"/>
                </a:lnTo>
                <a:lnTo>
                  <a:pt x="2869" y="3573"/>
                </a:lnTo>
                <a:lnTo>
                  <a:pt x="2869" y="3574"/>
                </a:lnTo>
                <a:lnTo>
                  <a:pt x="2869" y="3576"/>
                </a:lnTo>
                <a:lnTo>
                  <a:pt x="2869" y="3574"/>
                </a:lnTo>
                <a:lnTo>
                  <a:pt x="2867" y="3574"/>
                </a:lnTo>
                <a:lnTo>
                  <a:pt x="2867" y="3576"/>
                </a:lnTo>
                <a:lnTo>
                  <a:pt x="2869" y="3576"/>
                </a:lnTo>
                <a:lnTo>
                  <a:pt x="2869" y="3578"/>
                </a:lnTo>
                <a:lnTo>
                  <a:pt x="2869" y="3580"/>
                </a:lnTo>
                <a:lnTo>
                  <a:pt x="2867" y="3580"/>
                </a:lnTo>
                <a:lnTo>
                  <a:pt x="2869" y="3582"/>
                </a:lnTo>
                <a:lnTo>
                  <a:pt x="2867" y="3582"/>
                </a:lnTo>
                <a:lnTo>
                  <a:pt x="2869" y="3584"/>
                </a:lnTo>
                <a:lnTo>
                  <a:pt x="2869" y="3586"/>
                </a:lnTo>
                <a:lnTo>
                  <a:pt x="2867" y="3586"/>
                </a:lnTo>
                <a:lnTo>
                  <a:pt x="2867" y="3588"/>
                </a:lnTo>
                <a:lnTo>
                  <a:pt x="2867" y="3586"/>
                </a:lnTo>
                <a:lnTo>
                  <a:pt x="2867" y="3588"/>
                </a:lnTo>
                <a:lnTo>
                  <a:pt x="2865" y="3588"/>
                </a:lnTo>
                <a:lnTo>
                  <a:pt x="2867" y="3590"/>
                </a:lnTo>
                <a:lnTo>
                  <a:pt x="2869" y="3592"/>
                </a:lnTo>
                <a:lnTo>
                  <a:pt x="2869" y="3594"/>
                </a:lnTo>
                <a:lnTo>
                  <a:pt x="2871" y="3594"/>
                </a:lnTo>
                <a:lnTo>
                  <a:pt x="2873" y="3594"/>
                </a:lnTo>
                <a:lnTo>
                  <a:pt x="2873" y="3596"/>
                </a:lnTo>
                <a:lnTo>
                  <a:pt x="2875" y="3596"/>
                </a:lnTo>
                <a:lnTo>
                  <a:pt x="2877" y="3596"/>
                </a:lnTo>
                <a:lnTo>
                  <a:pt x="2877" y="3597"/>
                </a:lnTo>
                <a:lnTo>
                  <a:pt x="2879" y="3597"/>
                </a:lnTo>
                <a:lnTo>
                  <a:pt x="2881" y="3599"/>
                </a:lnTo>
                <a:lnTo>
                  <a:pt x="2881" y="3601"/>
                </a:lnTo>
                <a:lnTo>
                  <a:pt x="2883" y="3601"/>
                </a:lnTo>
                <a:lnTo>
                  <a:pt x="2885" y="3601"/>
                </a:lnTo>
                <a:lnTo>
                  <a:pt x="2885" y="3603"/>
                </a:lnTo>
                <a:lnTo>
                  <a:pt x="2885" y="3605"/>
                </a:lnTo>
                <a:lnTo>
                  <a:pt x="2886" y="3605"/>
                </a:lnTo>
                <a:lnTo>
                  <a:pt x="2885" y="3605"/>
                </a:lnTo>
                <a:lnTo>
                  <a:pt x="2885" y="3607"/>
                </a:lnTo>
                <a:lnTo>
                  <a:pt x="2886" y="3609"/>
                </a:lnTo>
                <a:lnTo>
                  <a:pt x="2886" y="3607"/>
                </a:lnTo>
                <a:lnTo>
                  <a:pt x="2886" y="3609"/>
                </a:lnTo>
                <a:lnTo>
                  <a:pt x="2888" y="3609"/>
                </a:lnTo>
                <a:lnTo>
                  <a:pt x="2888" y="3611"/>
                </a:lnTo>
                <a:lnTo>
                  <a:pt x="2888" y="3613"/>
                </a:lnTo>
                <a:lnTo>
                  <a:pt x="2888" y="3611"/>
                </a:lnTo>
                <a:lnTo>
                  <a:pt x="2890" y="3611"/>
                </a:lnTo>
                <a:lnTo>
                  <a:pt x="2890" y="3613"/>
                </a:lnTo>
                <a:lnTo>
                  <a:pt x="2890" y="3615"/>
                </a:lnTo>
                <a:lnTo>
                  <a:pt x="2892" y="3615"/>
                </a:lnTo>
                <a:lnTo>
                  <a:pt x="2890" y="3615"/>
                </a:lnTo>
                <a:lnTo>
                  <a:pt x="2892" y="3617"/>
                </a:lnTo>
                <a:lnTo>
                  <a:pt x="2892" y="3619"/>
                </a:lnTo>
                <a:lnTo>
                  <a:pt x="2894" y="3619"/>
                </a:lnTo>
                <a:lnTo>
                  <a:pt x="2896" y="3619"/>
                </a:lnTo>
                <a:lnTo>
                  <a:pt x="2896" y="3621"/>
                </a:lnTo>
                <a:lnTo>
                  <a:pt x="2896" y="3622"/>
                </a:lnTo>
                <a:lnTo>
                  <a:pt x="2896" y="3624"/>
                </a:lnTo>
                <a:lnTo>
                  <a:pt x="2896" y="3626"/>
                </a:lnTo>
                <a:lnTo>
                  <a:pt x="2896" y="3628"/>
                </a:lnTo>
                <a:lnTo>
                  <a:pt x="2896" y="3630"/>
                </a:lnTo>
                <a:lnTo>
                  <a:pt x="2896" y="3632"/>
                </a:lnTo>
                <a:lnTo>
                  <a:pt x="2896" y="3634"/>
                </a:lnTo>
                <a:lnTo>
                  <a:pt x="2898" y="3636"/>
                </a:lnTo>
                <a:lnTo>
                  <a:pt x="2898" y="3638"/>
                </a:lnTo>
                <a:lnTo>
                  <a:pt x="2898" y="3640"/>
                </a:lnTo>
                <a:lnTo>
                  <a:pt x="2898" y="3642"/>
                </a:lnTo>
                <a:lnTo>
                  <a:pt x="2898" y="3644"/>
                </a:lnTo>
                <a:lnTo>
                  <a:pt x="2900" y="3645"/>
                </a:lnTo>
                <a:lnTo>
                  <a:pt x="2900" y="3647"/>
                </a:lnTo>
                <a:lnTo>
                  <a:pt x="2900" y="3649"/>
                </a:lnTo>
                <a:lnTo>
                  <a:pt x="2900" y="3651"/>
                </a:lnTo>
                <a:lnTo>
                  <a:pt x="2902" y="3653"/>
                </a:lnTo>
                <a:lnTo>
                  <a:pt x="2902" y="3655"/>
                </a:lnTo>
                <a:lnTo>
                  <a:pt x="2902" y="3657"/>
                </a:lnTo>
                <a:lnTo>
                  <a:pt x="2902" y="3659"/>
                </a:lnTo>
                <a:lnTo>
                  <a:pt x="2904" y="3659"/>
                </a:lnTo>
                <a:lnTo>
                  <a:pt x="2904" y="3661"/>
                </a:lnTo>
                <a:lnTo>
                  <a:pt x="2904" y="3663"/>
                </a:lnTo>
                <a:lnTo>
                  <a:pt x="2904" y="3665"/>
                </a:lnTo>
                <a:lnTo>
                  <a:pt x="2904" y="3667"/>
                </a:lnTo>
                <a:lnTo>
                  <a:pt x="2904" y="3669"/>
                </a:lnTo>
                <a:lnTo>
                  <a:pt x="2904" y="3670"/>
                </a:lnTo>
                <a:lnTo>
                  <a:pt x="2904" y="3672"/>
                </a:lnTo>
                <a:lnTo>
                  <a:pt x="2904" y="3674"/>
                </a:lnTo>
                <a:lnTo>
                  <a:pt x="2906" y="3674"/>
                </a:lnTo>
                <a:lnTo>
                  <a:pt x="2906" y="3676"/>
                </a:lnTo>
                <a:lnTo>
                  <a:pt x="2908" y="3676"/>
                </a:lnTo>
                <a:lnTo>
                  <a:pt x="2908" y="3678"/>
                </a:lnTo>
                <a:lnTo>
                  <a:pt x="2906" y="3678"/>
                </a:lnTo>
                <a:lnTo>
                  <a:pt x="2906" y="3680"/>
                </a:lnTo>
                <a:lnTo>
                  <a:pt x="2908" y="3680"/>
                </a:lnTo>
                <a:lnTo>
                  <a:pt x="2908" y="3682"/>
                </a:lnTo>
                <a:lnTo>
                  <a:pt x="2908" y="3684"/>
                </a:lnTo>
                <a:lnTo>
                  <a:pt x="2906" y="3682"/>
                </a:lnTo>
                <a:lnTo>
                  <a:pt x="2906" y="3684"/>
                </a:lnTo>
                <a:lnTo>
                  <a:pt x="2904" y="3684"/>
                </a:lnTo>
                <a:lnTo>
                  <a:pt x="2906" y="3684"/>
                </a:lnTo>
                <a:lnTo>
                  <a:pt x="2908" y="3684"/>
                </a:lnTo>
                <a:lnTo>
                  <a:pt x="2910" y="3684"/>
                </a:lnTo>
                <a:lnTo>
                  <a:pt x="2910" y="3686"/>
                </a:lnTo>
                <a:lnTo>
                  <a:pt x="2910" y="3688"/>
                </a:lnTo>
                <a:lnTo>
                  <a:pt x="2911" y="3690"/>
                </a:lnTo>
                <a:lnTo>
                  <a:pt x="2913" y="3690"/>
                </a:lnTo>
                <a:lnTo>
                  <a:pt x="2911" y="3692"/>
                </a:lnTo>
                <a:lnTo>
                  <a:pt x="2911" y="3693"/>
                </a:lnTo>
                <a:lnTo>
                  <a:pt x="2911" y="3695"/>
                </a:lnTo>
                <a:lnTo>
                  <a:pt x="2911" y="3697"/>
                </a:lnTo>
                <a:lnTo>
                  <a:pt x="2911" y="3701"/>
                </a:lnTo>
                <a:lnTo>
                  <a:pt x="2910" y="3701"/>
                </a:lnTo>
                <a:lnTo>
                  <a:pt x="2910" y="3703"/>
                </a:lnTo>
                <a:lnTo>
                  <a:pt x="2910" y="3705"/>
                </a:lnTo>
                <a:lnTo>
                  <a:pt x="2908" y="3705"/>
                </a:lnTo>
                <a:lnTo>
                  <a:pt x="2910" y="3705"/>
                </a:lnTo>
                <a:lnTo>
                  <a:pt x="2910" y="3707"/>
                </a:lnTo>
                <a:lnTo>
                  <a:pt x="2908" y="3705"/>
                </a:lnTo>
                <a:lnTo>
                  <a:pt x="2906" y="3707"/>
                </a:lnTo>
                <a:lnTo>
                  <a:pt x="2908" y="3707"/>
                </a:lnTo>
                <a:lnTo>
                  <a:pt x="2910" y="3707"/>
                </a:lnTo>
                <a:lnTo>
                  <a:pt x="2910" y="3709"/>
                </a:lnTo>
                <a:lnTo>
                  <a:pt x="2910" y="3711"/>
                </a:lnTo>
                <a:lnTo>
                  <a:pt x="2908" y="3711"/>
                </a:lnTo>
                <a:lnTo>
                  <a:pt x="2908" y="3713"/>
                </a:lnTo>
                <a:lnTo>
                  <a:pt x="2906" y="3713"/>
                </a:lnTo>
                <a:lnTo>
                  <a:pt x="2904" y="3713"/>
                </a:lnTo>
                <a:lnTo>
                  <a:pt x="2904" y="3715"/>
                </a:lnTo>
                <a:lnTo>
                  <a:pt x="2902" y="3715"/>
                </a:lnTo>
                <a:lnTo>
                  <a:pt x="2900" y="3715"/>
                </a:lnTo>
                <a:lnTo>
                  <a:pt x="2900" y="3713"/>
                </a:lnTo>
                <a:lnTo>
                  <a:pt x="2898" y="3713"/>
                </a:lnTo>
                <a:lnTo>
                  <a:pt x="2898" y="3711"/>
                </a:lnTo>
                <a:lnTo>
                  <a:pt x="2896" y="3711"/>
                </a:lnTo>
                <a:lnTo>
                  <a:pt x="2894" y="3713"/>
                </a:lnTo>
                <a:lnTo>
                  <a:pt x="2894" y="3711"/>
                </a:lnTo>
                <a:lnTo>
                  <a:pt x="2892" y="3711"/>
                </a:lnTo>
                <a:lnTo>
                  <a:pt x="2890" y="3709"/>
                </a:lnTo>
                <a:lnTo>
                  <a:pt x="2890" y="3711"/>
                </a:lnTo>
                <a:lnTo>
                  <a:pt x="2892" y="3711"/>
                </a:lnTo>
                <a:lnTo>
                  <a:pt x="2894" y="3713"/>
                </a:lnTo>
                <a:lnTo>
                  <a:pt x="2896" y="3713"/>
                </a:lnTo>
                <a:lnTo>
                  <a:pt x="2898" y="3715"/>
                </a:lnTo>
                <a:lnTo>
                  <a:pt x="2900" y="3715"/>
                </a:lnTo>
                <a:lnTo>
                  <a:pt x="2902" y="3715"/>
                </a:lnTo>
                <a:lnTo>
                  <a:pt x="2902" y="3717"/>
                </a:lnTo>
                <a:lnTo>
                  <a:pt x="2904" y="3717"/>
                </a:lnTo>
                <a:lnTo>
                  <a:pt x="2906" y="3715"/>
                </a:lnTo>
                <a:lnTo>
                  <a:pt x="2906" y="3713"/>
                </a:lnTo>
                <a:lnTo>
                  <a:pt x="2908" y="3713"/>
                </a:lnTo>
                <a:lnTo>
                  <a:pt x="2908" y="3715"/>
                </a:lnTo>
                <a:lnTo>
                  <a:pt x="2910" y="3715"/>
                </a:lnTo>
                <a:lnTo>
                  <a:pt x="2908" y="3717"/>
                </a:lnTo>
                <a:lnTo>
                  <a:pt x="2908" y="3718"/>
                </a:lnTo>
                <a:lnTo>
                  <a:pt x="2906" y="3720"/>
                </a:lnTo>
                <a:lnTo>
                  <a:pt x="2904" y="3720"/>
                </a:lnTo>
                <a:lnTo>
                  <a:pt x="2904" y="3722"/>
                </a:lnTo>
                <a:lnTo>
                  <a:pt x="2902" y="3722"/>
                </a:lnTo>
                <a:lnTo>
                  <a:pt x="2902" y="3720"/>
                </a:lnTo>
                <a:lnTo>
                  <a:pt x="2900" y="3720"/>
                </a:lnTo>
                <a:lnTo>
                  <a:pt x="2900" y="3722"/>
                </a:lnTo>
                <a:lnTo>
                  <a:pt x="2900" y="3724"/>
                </a:lnTo>
                <a:lnTo>
                  <a:pt x="2898" y="3724"/>
                </a:lnTo>
                <a:lnTo>
                  <a:pt x="2898" y="3726"/>
                </a:lnTo>
                <a:lnTo>
                  <a:pt x="2896" y="3724"/>
                </a:lnTo>
                <a:lnTo>
                  <a:pt x="2898" y="3722"/>
                </a:lnTo>
                <a:lnTo>
                  <a:pt x="2898" y="3720"/>
                </a:lnTo>
                <a:lnTo>
                  <a:pt x="2900" y="3720"/>
                </a:lnTo>
                <a:lnTo>
                  <a:pt x="2898" y="3720"/>
                </a:lnTo>
                <a:lnTo>
                  <a:pt x="2898" y="3718"/>
                </a:lnTo>
                <a:lnTo>
                  <a:pt x="2896" y="3720"/>
                </a:lnTo>
                <a:lnTo>
                  <a:pt x="2896" y="3722"/>
                </a:lnTo>
                <a:lnTo>
                  <a:pt x="2894" y="3722"/>
                </a:lnTo>
                <a:lnTo>
                  <a:pt x="2894" y="3724"/>
                </a:lnTo>
                <a:lnTo>
                  <a:pt x="2896" y="3726"/>
                </a:lnTo>
                <a:lnTo>
                  <a:pt x="2898" y="3726"/>
                </a:lnTo>
                <a:lnTo>
                  <a:pt x="2900" y="3726"/>
                </a:lnTo>
                <a:lnTo>
                  <a:pt x="2900" y="3728"/>
                </a:lnTo>
                <a:lnTo>
                  <a:pt x="2902" y="3728"/>
                </a:lnTo>
                <a:lnTo>
                  <a:pt x="2904" y="3728"/>
                </a:lnTo>
                <a:lnTo>
                  <a:pt x="2904" y="3726"/>
                </a:lnTo>
                <a:lnTo>
                  <a:pt x="2902" y="3724"/>
                </a:lnTo>
                <a:lnTo>
                  <a:pt x="2904" y="3726"/>
                </a:lnTo>
                <a:lnTo>
                  <a:pt x="2906" y="3724"/>
                </a:lnTo>
                <a:lnTo>
                  <a:pt x="2906" y="3726"/>
                </a:lnTo>
                <a:lnTo>
                  <a:pt x="2908" y="3728"/>
                </a:lnTo>
                <a:lnTo>
                  <a:pt x="2910" y="3726"/>
                </a:lnTo>
                <a:lnTo>
                  <a:pt x="2910" y="3728"/>
                </a:lnTo>
                <a:lnTo>
                  <a:pt x="2910" y="3730"/>
                </a:lnTo>
                <a:lnTo>
                  <a:pt x="2908" y="3730"/>
                </a:lnTo>
                <a:lnTo>
                  <a:pt x="2908" y="3728"/>
                </a:lnTo>
                <a:lnTo>
                  <a:pt x="2906" y="3728"/>
                </a:lnTo>
                <a:lnTo>
                  <a:pt x="2906" y="3730"/>
                </a:lnTo>
                <a:lnTo>
                  <a:pt x="2906" y="3732"/>
                </a:lnTo>
                <a:lnTo>
                  <a:pt x="2908" y="3732"/>
                </a:lnTo>
                <a:lnTo>
                  <a:pt x="2908" y="3734"/>
                </a:lnTo>
                <a:lnTo>
                  <a:pt x="2910" y="3734"/>
                </a:lnTo>
                <a:lnTo>
                  <a:pt x="2911" y="3736"/>
                </a:lnTo>
                <a:lnTo>
                  <a:pt x="2911" y="3734"/>
                </a:lnTo>
                <a:lnTo>
                  <a:pt x="2913" y="3734"/>
                </a:lnTo>
                <a:lnTo>
                  <a:pt x="2913" y="3736"/>
                </a:lnTo>
                <a:lnTo>
                  <a:pt x="2911" y="3736"/>
                </a:lnTo>
                <a:lnTo>
                  <a:pt x="2910" y="3736"/>
                </a:lnTo>
                <a:lnTo>
                  <a:pt x="2908" y="3736"/>
                </a:lnTo>
                <a:lnTo>
                  <a:pt x="2906" y="3736"/>
                </a:lnTo>
                <a:lnTo>
                  <a:pt x="2904" y="3738"/>
                </a:lnTo>
                <a:lnTo>
                  <a:pt x="2902" y="3738"/>
                </a:lnTo>
                <a:lnTo>
                  <a:pt x="2904" y="3738"/>
                </a:lnTo>
                <a:lnTo>
                  <a:pt x="2902" y="3740"/>
                </a:lnTo>
                <a:lnTo>
                  <a:pt x="2904" y="3740"/>
                </a:lnTo>
                <a:lnTo>
                  <a:pt x="2902" y="3741"/>
                </a:lnTo>
                <a:lnTo>
                  <a:pt x="2904" y="3743"/>
                </a:lnTo>
                <a:lnTo>
                  <a:pt x="2906" y="3743"/>
                </a:lnTo>
                <a:lnTo>
                  <a:pt x="2906" y="3741"/>
                </a:lnTo>
                <a:lnTo>
                  <a:pt x="2906" y="3743"/>
                </a:lnTo>
                <a:lnTo>
                  <a:pt x="2908" y="3743"/>
                </a:lnTo>
                <a:lnTo>
                  <a:pt x="2908" y="3741"/>
                </a:lnTo>
                <a:lnTo>
                  <a:pt x="2910" y="3741"/>
                </a:lnTo>
                <a:lnTo>
                  <a:pt x="2910" y="3740"/>
                </a:lnTo>
                <a:lnTo>
                  <a:pt x="2910" y="3738"/>
                </a:lnTo>
                <a:lnTo>
                  <a:pt x="2911" y="3738"/>
                </a:lnTo>
                <a:lnTo>
                  <a:pt x="2911" y="3740"/>
                </a:lnTo>
                <a:lnTo>
                  <a:pt x="2913" y="3740"/>
                </a:lnTo>
                <a:lnTo>
                  <a:pt x="2915" y="3740"/>
                </a:lnTo>
                <a:lnTo>
                  <a:pt x="2915" y="3741"/>
                </a:lnTo>
                <a:lnTo>
                  <a:pt x="2917" y="3741"/>
                </a:lnTo>
                <a:lnTo>
                  <a:pt x="2919" y="3740"/>
                </a:lnTo>
                <a:lnTo>
                  <a:pt x="2919" y="3738"/>
                </a:lnTo>
                <a:lnTo>
                  <a:pt x="2921" y="3738"/>
                </a:lnTo>
                <a:lnTo>
                  <a:pt x="2921" y="3740"/>
                </a:lnTo>
                <a:lnTo>
                  <a:pt x="2923" y="3740"/>
                </a:lnTo>
                <a:lnTo>
                  <a:pt x="2925" y="3740"/>
                </a:lnTo>
                <a:lnTo>
                  <a:pt x="2925" y="3743"/>
                </a:lnTo>
                <a:lnTo>
                  <a:pt x="2927" y="3745"/>
                </a:lnTo>
                <a:lnTo>
                  <a:pt x="2925" y="3745"/>
                </a:lnTo>
                <a:lnTo>
                  <a:pt x="2923" y="3745"/>
                </a:lnTo>
                <a:lnTo>
                  <a:pt x="2923" y="3743"/>
                </a:lnTo>
                <a:lnTo>
                  <a:pt x="2921" y="3743"/>
                </a:lnTo>
                <a:lnTo>
                  <a:pt x="2921" y="3745"/>
                </a:lnTo>
                <a:lnTo>
                  <a:pt x="2925" y="3747"/>
                </a:lnTo>
                <a:lnTo>
                  <a:pt x="2927" y="3745"/>
                </a:lnTo>
                <a:lnTo>
                  <a:pt x="2927" y="3747"/>
                </a:lnTo>
                <a:lnTo>
                  <a:pt x="2925" y="3749"/>
                </a:lnTo>
                <a:lnTo>
                  <a:pt x="2927" y="3751"/>
                </a:lnTo>
                <a:lnTo>
                  <a:pt x="2925" y="3753"/>
                </a:lnTo>
                <a:lnTo>
                  <a:pt x="2923" y="3755"/>
                </a:lnTo>
                <a:lnTo>
                  <a:pt x="2921" y="3755"/>
                </a:lnTo>
                <a:lnTo>
                  <a:pt x="2921" y="3757"/>
                </a:lnTo>
                <a:lnTo>
                  <a:pt x="2923" y="3759"/>
                </a:lnTo>
                <a:lnTo>
                  <a:pt x="2929" y="3759"/>
                </a:lnTo>
                <a:lnTo>
                  <a:pt x="2931" y="3759"/>
                </a:lnTo>
                <a:lnTo>
                  <a:pt x="2934" y="3757"/>
                </a:lnTo>
                <a:lnTo>
                  <a:pt x="2934" y="3759"/>
                </a:lnTo>
                <a:lnTo>
                  <a:pt x="2921" y="3761"/>
                </a:lnTo>
                <a:lnTo>
                  <a:pt x="2921" y="3763"/>
                </a:lnTo>
                <a:lnTo>
                  <a:pt x="2919" y="3765"/>
                </a:lnTo>
                <a:lnTo>
                  <a:pt x="2917" y="3766"/>
                </a:lnTo>
                <a:lnTo>
                  <a:pt x="2915" y="3766"/>
                </a:lnTo>
                <a:lnTo>
                  <a:pt x="2917" y="3766"/>
                </a:lnTo>
                <a:lnTo>
                  <a:pt x="2919" y="3766"/>
                </a:lnTo>
                <a:lnTo>
                  <a:pt x="2921" y="3765"/>
                </a:lnTo>
                <a:lnTo>
                  <a:pt x="2921" y="3766"/>
                </a:lnTo>
                <a:lnTo>
                  <a:pt x="2923" y="3765"/>
                </a:lnTo>
                <a:lnTo>
                  <a:pt x="2925" y="3763"/>
                </a:lnTo>
                <a:lnTo>
                  <a:pt x="2927" y="3761"/>
                </a:lnTo>
                <a:lnTo>
                  <a:pt x="2931" y="3761"/>
                </a:lnTo>
                <a:lnTo>
                  <a:pt x="2936" y="3759"/>
                </a:lnTo>
                <a:lnTo>
                  <a:pt x="2938" y="3761"/>
                </a:lnTo>
                <a:lnTo>
                  <a:pt x="2940" y="3761"/>
                </a:lnTo>
                <a:lnTo>
                  <a:pt x="2940" y="3763"/>
                </a:lnTo>
                <a:lnTo>
                  <a:pt x="2938" y="3765"/>
                </a:lnTo>
                <a:lnTo>
                  <a:pt x="2938" y="3766"/>
                </a:lnTo>
                <a:lnTo>
                  <a:pt x="2938" y="3768"/>
                </a:lnTo>
                <a:lnTo>
                  <a:pt x="2936" y="3770"/>
                </a:lnTo>
                <a:lnTo>
                  <a:pt x="2934" y="3770"/>
                </a:lnTo>
                <a:lnTo>
                  <a:pt x="2934" y="3772"/>
                </a:lnTo>
                <a:lnTo>
                  <a:pt x="2933" y="3772"/>
                </a:lnTo>
                <a:lnTo>
                  <a:pt x="2933" y="3774"/>
                </a:lnTo>
                <a:lnTo>
                  <a:pt x="2933" y="3776"/>
                </a:lnTo>
                <a:lnTo>
                  <a:pt x="2934" y="3776"/>
                </a:lnTo>
                <a:lnTo>
                  <a:pt x="2934" y="3778"/>
                </a:lnTo>
                <a:lnTo>
                  <a:pt x="2934" y="3780"/>
                </a:lnTo>
                <a:lnTo>
                  <a:pt x="2934" y="3782"/>
                </a:lnTo>
                <a:lnTo>
                  <a:pt x="2934" y="3784"/>
                </a:lnTo>
                <a:lnTo>
                  <a:pt x="2936" y="3786"/>
                </a:lnTo>
                <a:lnTo>
                  <a:pt x="2936" y="3788"/>
                </a:lnTo>
                <a:lnTo>
                  <a:pt x="2936" y="3789"/>
                </a:lnTo>
                <a:lnTo>
                  <a:pt x="2934" y="3789"/>
                </a:lnTo>
                <a:lnTo>
                  <a:pt x="2934" y="3791"/>
                </a:lnTo>
                <a:lnTo>
                  <a:pt x="2936" y="3791"/>
                </a:lnTo>
                <a:lnTo>
                  <a:pt x="2938" y="3791"/>
                </a:lnTo>
                <a:lnTo>
                  <a:pt x="2940" y="3791"/>
                </a:lnTo>
                <a:lnTo>
                  <a:pt x="2940" y="3789"/>
                </a:lnTo>
                <a:lnTo>
                  <a:pt x="2942" y="3789"/>
                </a:lnTo>
                <a:lnTo>
                  <a:pt x="2944" y="3789"/>
                </a:lnTo>
                <a:lnTo>
                  <a:pt x="2946" y="3789"/>
                </a:lnTo>
                <a:lnTo>
                  <a:pt x="2946" y="3791"/>
                </a:lnTo>
                <a:lnTo>
                  <a:pt x="2944" y="3791"/>
                </a:lnTo>
                <a:lnTo>
                  <a:pt x="2944" y="3793"/>
                </a:lnTo>
                <a:lnTo>
                  <a:pt x="2942" y="3793"/>
                </a:lnTo>
                <a:lnTo>
                  <a:pt x="2942" y="3791"/>
                </a:lnTo>
                <a:lnTo>
                  <a:pt x="2942" y="3793"/>
                </a:lnTo>
                <a:lnTo>
                  <a:pt x="2940" y="3795"/>
                </a:lnTo>
                <a:lnTo>
                  <a:pt x="2940" y="3797"/>
                </a:lnTo>
                <a:lnTo>
                  <a:pt x="2940" y="3799"/>
                </a:lnTo>
                <a:lnTo>
                  <a:pt x="2942" y="3799"/>
                </a:lnTo>
                <a:lnTo>
                  <a:pt x="2940" y="3799"/>
                </a:lnTo>
                <a:lnTo>
                  <a:pt x="2942" y="3799"/>
                </a:lnTo>
                <a:lnTo>
                  <a:pt x="2944" y="3801"/>
                </a:lnTo>
                <a:lnTo>
                  <a:pt x="2942" y="3801"/>
                </a:lnTo>
                <a:lnTo>
                  <a:pt x="2940" y="3801"/>
                </a:lnTo>
                <a:lnTo>
                  <a:pt x="2938" y="3803"/>
                </a:lnTo>
                <a:lnTo>
                  <a:pt x="2940" y="3803"/>
                </a:lnTo>
                <a:lnTo>
                  <a:pt x="2940" y="3805"/>
                </a:lnTo>
                <a:lnTo>
                  <a:pt x="2938" y="3807"/>
                </a:lnTo>
                <a:lnTo>
                  <a:pt x="2938" y="3809"/>
                </a:lnTo>
                <a:lnTo>
                  <a:pt x="2938" y="3813"/>
                </a:lnTo>
                <a:lnTo>
                  <a:pt x="2936" y="3814"/>
                </a:lnTo>
                <a:lnTo>
                  <a:pt x="2936" y="3818"/>
                </a:lnTo>
                <a:lnTo>
                  <a:pt x="2938" y="3818"/>
                </a:lnTo>
                <a:lnTo>
                  <a:pt x="2940" y="3814"/>
                </a:lnTo>
                <a:lnTo>
                  <a:pt x="2940" y="3813"/>
                </a:lnTo>
                <a:lnTo>
                  <a:pt x="2938" y="3811"/>
                </a:lnTo>
                <a:lnTo>
                  <a:pt x="2938" y="3809"/>
                </a:lnTo>
                <a:lnTo>
                  <a:pt x="2940" y="3807"/>
                </a:lnTo>
                <a:lnTo>
                  <a:pt x="2942" y="3807"/>
                </a:lnTo>
                <a:lnTo>
                  <a:pt x="2942" y="3805"/>
                </a:lnTo>
                <a:lnTo>
                  <a:pt x="2944" y="3807"/>
                </a:lnTo>
                <a:lnTo>
                  <a:pt x="2946" y="3809"/>
                </a:lnTo>
                <a:lnTo>
                  <a:pt x="2946" y="3811"/>
                </a:lnTo>
                <a:lnTo>
                  <a:pt x="2948" y="3813"/>
                </a:lnTo>
                <a:lnTo>
                  <a:pt x="2948" y="3814"/>
                </a:lnTo>
                <a:lnTo>
                  <a:pt x="2950" y="3814"/>
                </a:lnTo>
                <a:lnTo>
                  <a:pt x="2952" y="3816"/>
                </a:lnTo>
                <a:lnTo>
                  <a:pt x="2952" y="3818"/>
                </a:lnTo>
                <a:lnTo>
                  <a:pt x="2952" y="3820"/>
                </a:lnTo>
                <a:lnTo>
                  <a:pt x="2950" y="3822"/>
                </a:lnTo>
                <a:lnTo>
                  <a:pt x="2950" y="3824"/>
                </a:lnTo>
                <a:lnTo>
                  <a:pt x="2948" y="3824"/>
                </a:lnTo>
                <a:lnTo>
                  <a:pt x="2948" y="3826"/>
                </a:lnTo>
                <a:lnTo>
                  <a:pt x="2950" y="3828"/>
                </a:lnTo>
                <a:lnTo>
                  <a:pt x="2948" y="3828"/>
                </a:lnTo>
                <a:lnTo>
                  <a:pt x="2950" y="3828"/>
                </a:lnTo>
                <a:lnTo>
                  <a:pt x="2952" y="3830"/>
                </a:lnTo>
                <a:lnTo>
                  <a:pt x="2950" y="3830"/>
                </a:lnTo>
                <a:lnTo>
                  <a:pt x="2948" y="3830"/>
                </a:lnTo>
                <a:lnTo>
                  <a:pt x="2948" y="3832"/>
                </a:lnTo>
                <a:lnTo>
                  <a:pt x="2950" y="3832"/>
                </a:lnTo>
                <a:lnTo>
                  <a:pt x="2950" y="3834"/>
                </a:lnTo>
                <a:lnTo>
                  <a:pt x="2950" y="3836"/>
                </a:lnTo>
                <a:lnTo>
                  <a:pt x="2952" y="3836"/>
                </a:lnTo>
                <a:lnTo>
                  <a:pt x="2952" y="3837"/>
                </a:lnTo>
                <a:lnTo>
                  <a:pt x="2954" y="3839"/>
                </a:lnTo>
                <a:lnTo>
                  <a:pt x="2954" y="3841"/>
                </a:lnTo>
                <a:lnTo>
                  <a:pt x="2956" y="3843"/>
                </a:lnTo>
                <a:lnTo>
                  <a:pt x="2954" y="3843"/>
                </a:lnTo>
                <a:lnTo>
                  <a:pt x="2952" y="3841"/>
                </a:lnTo>
                <a:lnTo>
                  <a:pt x="2952" y="3839"/>
                </a:lnTo>
                <a:lnTo>
                  <a:pt x="2950" y="3841"/>
                </a:lnTo>
                <a:lnTo>
                  <a:pt x="2948" y="3841"/>
                </a:lnTo>
                <a:lnTo>
                  <a:pt x="2948" y="3839"/>
                </a:lnTo>
                <a:lnTo>
                  <a:pt x="2946" y="3841"/>
                </a:lnTo>
                <a:lnTo>
                  <a:pt x="2946" y="3843"/>
                </a:lnTo>
                <a:lnTo>
                  <a:pt x="2948" y="3843"/>
                </a:lnTo>
                <a:lnTo>
                  <a:pt x="2950" y="3843"/>
                </a:lnTo>
                <a:lnTo>
                  <a:pt x="2952" y="3845"/>
                </a:lnTo>
                <a:lnTo>
                  <a:pt x="2952" y="3847"/>
                </a:lnTo>
                <a:lnTo>
                  <a:pt x="2952" y="3849"/>
                </a:lnTo>
                <a:lnTo>
                  <a:pt x="2954" y="3849"/>
                </a:lnTo>
                <a:lnTo>
                  <a:pt x="2954" y="3851"/>
                </a:lnTo>
                <a:lnTo>
                  <a:pt x="2956" y="3851"/>
                </a:lnTo>
                <a:lnTo>
                  <a:pt x="2956" y="3853"/>
                </a:lnTo>
                <a:lnTo>
                  <a:pt x="2958" y="3853"/>
                </a:lnTo>
                <a:lnTo>
                  <a:pt x="2959" y="3855"/>
                </a:lnTo>
                <a:lnTo>
                  <a:pt x="2961" y="3855"/>
                </a:lnTo>
                <a:lnTo>
                  <a:pt x="2963" y="3855"/>
                </a:lnTo>
                <a:lnTo>
                  <a:pt x="2963" y="3857"/>
                </a:lnTo>
                <a:lnTo>
                  <a:pt x="2965" y="3857"/>
                </a:lnTo>
                <a:lnTo>
                  <a:pt x="2967" y="3857"/>
                </a:lnTo>
                <a:lnTo>
                  <a:pt x="2969" y="3857"/>
                </a:lnTo>
                <a:lnTo>
                  <a:pt x="2971" y="3857"/>
                </a:lnTo>
                <a:lnTo>
                  <a:pt x="2973" y="3857"/>
                </a:lnTo>
                <a:lnTo>
                  <a:pt x="2975" y="3859"/>
                </a:lnTo>
                <a:lnTo>
                  <a:pt x="2975" y="3857"/>
                </a:lnTo>
                <a:lnTo>
                  <a:pt x="2977" y="3857"/>
                </a:lnTo>
                <a:lnTo>
                  <a:pt x="2979" y="3857"/>
                </a:lnTo>
                <a:lnTo>
                  <a:pt x="2981" y="3857"/>
                </a:lnTo>
                <a:lnTo>
                  <a:pt x="2981" y="3859"/>
                </a:lnTo>
                <a:lnTo>
                  <a:pt x="2981" y="3860"/>
                </a:lnTo>
                <a:lnTo>
                  <a:pt x="2979" y="3860"/>
                </a:lnTo>
                <a:lnTo>
                  <a:pt x="2979" y="3862"/>
                </a:lnTo>
                <a:lnTo>
                  <a:pt x="2977" y="3862"/>
                </a:lnTo>
                <a:lnTo>
                  <a:pt x="2977" y="3864"/>
                </a:lnTo>
                <a:lnTo>
                  <a:pt x="2979" y="3866"/>
                </a:lnTo>
                <a:lnTo>
                  <a:pt x="2979" y="3868"/>
                </a:lnTo>
                <a:lnTo>
                  <a:pt x="2979" y="3870"/>
                </a:lnTo>
                <a:lnTo>
                  <a:pt x="2977" y="3870"/>
                </a:lnTo>
                <a:lnTo>
                  <a:pt x="2965" y="3878"/>
                </a:lnTo>
                <a:lnTo>
                  <a:pt x="2963" y="3878"/>
                </a:lnTo>
                <a:lnTo>
                  <a:pt x="2961" y="3880"/>
                </a:lnTo>
                <a:lnTo>
                  <a:pt x="2959" y="3880"/>
                </a:lnTo>
                <a:lnTo>
                  <a:pt x="2959" y="3882"/>
                </a:lnTo>
                <a:lnTo>
                  <a:pt x="2952" y="3885"/>
                </a:lnTo>
                <a:lnTo>
                  <a:pt x="2942" y="3891"/>
                </a:lnTo>
                <a:lnTo>
                  <a:pt x="2940" y="3893"/>
                </a:lnTo>
                <a:lnTo>
                  <a:pt x="2942" y="3893"/>
                </a:lnTo>
                <a:lnTo>
                  <a:pt x="2942" y="3891"/>
                </a:lnTo>
                <a:lnTo>
                  <a:pt x="2944" y="3891"/>
                </a:lnTo>
                <a:lnTo>
                  <a:pt x="2950" y="3887"/>
                </a:lnTo>
                <a:lnTo>
                  <a:pt x="2956" y="3885"/>
                </a:lnTo>
                <a:lnTo>
                  <a:pt x="2958" y="3884"/>
                </a:lnTo>
                <a:lnTo>
                  <a:pt x="2959" y="3882"/>
                </a:lnTo>
                <a:lnTo>
                  <a:pt x="2961" y="3882"/>
                </a:lnTo>
                <a:lnTo>
                  <a:pt x="2963" y="3880"/>
                </a:lnTo>
                <a:lnTo>
                  <a:pt x="2965" y="3878"/>
                </a:lnTo>
                <a:lnTo>
                  <a:pt x="2967" y="3878"/>
                </a:lnTo>
                <a:lnTo>
                  <a:pt x="2971" y="3876"/>
                </a:lnTo>
                <a:lnTo>
                  <a:pt x="2973" y="3874"/>
                </a:lnTo>
                <a:lnTo>
                  <a:pt x="2975" y="3874"/>
                </a:lnTo>
                <a:lnTo>
                  <a:pt x="2977" y="3872"/>
                </a:lnTo>
                <a:lnTo>
                  <a:pt x="2982" y="3868"/>
                </a:lnTo>
                <a:lnTo>
                  <a:pt x="2984" y="3868"/>
                </a:lnTo>
                <a:lnTo>
                  <a:pt x="2986" y="3868"/>
                </a:lnTo>
                <a:lnTo>
                  <a:pt x="2984" y="3870"/>
                </a:lnTo>
                <a:lnTo>
                  <a:pt x="2982" y="3870"/>
                </a:lnTo>
                <a:lnTo>
                  <a:pt x="2979" y="3874"/>
                </a:lnTo>
                <a:lnTo>
                  <a:pt x="2975" y="3876"/>
                </a:lnTo>
                <a:lnTo>
                  <a:pt x="2973" y="3876"/>
                </a:lnTo>
                <a:lnTo>
                  <a:pt x="2973" y="3878"/>
                </a:lnTo>
                <a:lnTo>
                  <a:pt x="2971" y="3878"/>
                </a:lnTo>
                <a:lnTo>
                  <a:pt x="2969" y="3878"/>
                </a:lnTo>
                <a:lnTo>
                  <a:pt x="2969" y="3880"/>
                </a:lnTo>
                <a:lnTo>
                  <a:pt x="2967" y="3880"/>
                </a:lnTo>
                <a:lnTo>
                  <a:pt x="2965" y="3880"/>
                </a:lnTo>
                <a:lnTo>
                  <a:pt x="2963" y="3882"/>
                </a:lnTo>
                <a:lnTo>
                  <a:pt x="2963" y="3884"/>
                </a:lnTo>
                <a:lnTo>
                  <a:pt x="2963" y="3885"/>
                </a:lnTo>
                <a:lnTo>
                  <a:pt x="2965" y="3884"/>
                </a:lnTo>
                <a:lnTo>
                  <a:pt x="2967" y="3884"/>
                </a:lnTo>
                <a:lnTo>
                  <a:pt x="2967" y="3885"/>
                </a:lnTo>
                <a:lnTo>
                  <a:pt x="2969" y="3885"/>
                </a:lnTo>
                <a:lnTo>
                  <a:pt x="2969" y="3884"/>
                </a:lnTo>
                <a:lnTo>
                  <a:pt x="2971" y="3884"/>
                </a:lnTo>
                <a:lnTo>
                  <a:pt x="2971" y="3885"/>
                </a:lnTo>
                <a:lnTo>
                  <a:pt x="2969" y="3887"/>
                </a:lnTo>
                <a:lnTo>
                  <a:pt x="2967" y="3889"/>
                </a:lnTo>
                <a:lnTo>
                  <a:pt x="2965" y="3891"/>
                </a:lnTo>
                <a:lnTo>
                  <a:pt x="2967" y="3893"/>
                </a:lnTo>
                <a:lnTo>
                  <a:pt x="2965" y="3891"/>
                </a:lnTo>
                <a:lnTo>
                  <a:pt x="2965" y="3893"/>
                </a:lnTo>
                <a:lnTo>
                  <a:pt x="2965" y="3895"/>
                </a:lnTo>
                <a:lnTo>
                  <a:pt x="2965" y="3897"/>
                </a:lnTo>
                <a:lnTo>
                  <a:pt x="2967" y="3897"/>
                </a:lnTo>
                <a:lnTo>
                  <a:pt x="2969" y="3897"/>
                </a:lnTo>
                <a:lnTo>
                  <a:pt x="2969" y="3895"/>
                </a:lnTo>
                <a:lnTo>
                  <a:pt x="2971" y="3895"/>
                </a:lnTo>
                <a:lnTo>
                  <a:pt x="2973" y="3895"/>
                </a:lnTo>
                <a:lnTo>
                  <a:pt x="2975" y="3895"/>
                </a:lnTo>
                <a:lnTo>
                  <a:pt x="2977" y="3895"/>
                </a:lnTo>
                <a:lnTo>
                  <a:pt x="2977" y="3893"/>
                </a:lnTo>
                <a:lnTo>
                  <a:pt x="2977" y="3891"/>
                </a:lnTo>
                <a:lnTo>
                  <a:pt x="2979" y="3887"/>
                </a:lnTo>
                <a:lnTo>
                  <a:pt x="2981" y="3887"/>
                </a:lnTo>
                <a:lnTo>
                  <a:pt x="2982" y="3887"/>
                </a:lnTo>
                <a:lnTo>
                  <a:pt x="2984" y="3887"/>
                </a:lnTo>
                <a:lnTo>
                  <a:pt x="2986" y="3885"/>
                </a:lnTo>
                <a:lnTo>
                  <a:pt x="2988" y="3885"/>
                </a:lnTo>
                <a:lnTo>
                  <a:pt x="2990" y="3885"/>
                </a:lnTo>
                <a:lnTo>
                  <a:pt x="2990" y="3884"/>
                </a:lnTo>
                <a:lnTo>
                  <a:pt x="2992" y="3882"/>
                </a:lnTo>
                <a:lnTo>
                  <a:pt x="2994" y="3882"/>
                </a:lnTo>
                <a:lnTo>
                  <a:pt x="2994" y="3884"/>
                </a:lnTo>
                <a:lnTo>
                  <a:pt x="2994" y="3885"/>
                </a:lnTo>
                <a:lnTo>
                  <a:pt x="2996" y="3885"/>
                </a:lnTo>
                <a:lnTo>
                  <a:pt x="2996" y="3884"/>
                </a:lnTo>
                <a:lnTo>
                  <a:pt x="2994" y="3882"/>
                </a:lnTo>
                <a:lnTo>
                  <a:pt x="2994" y="3880"/>
                </a:lnTo>
                <a:lnTo>
                  <a:pt x="2996" y="3880"/>
                </a:lnTo>
                <a:lnTo>
                  <a:pt x="2994" y="3878"/>
                </a:lnTo>
                <a:lnTo>
                  <a:pt x="2996" y="3876"/>
                </a:lnTo>
                <a:lnTo>
                  <a:pt x="2994" y="3876"/>
                </a:lnTo>
                <a:lnTo>
                  <a:pt x="2994" y="3874"/>
                </a:lnTo>
                <a:lnTo>
                  <a:pt x="2994" y="3872"/>
                </a:lnTo>
                <a:lnTo>
                  <a:pt x="2994" y="3870"/>
                </a:lnTo>
                <a:lnTo>
                  <a:pt x="2994" y="3868"/>
                </a:lnTo>
                <a:lnTo>
                  <a:pt x="2996" y="3868"/>
                </a:lnTo>
                <a:lnTo>
                  <a:pt x="2996" y="3872"/>
                </a:lnTo>
                <a:lnTo>
                  <a:pt x="2996" y="3874"/>
                </a:lnTo>
                <a:lnTo>
                  <a:pt x="2996" y="3876"/>
                </a:lnTo>
                <a:lnTo>
                  <a:pt x="2996" y="3878"/>
                </a:lnTo>
                <a:lnTo>
                  <a:pt x="2996" y="3880"/>
                </a:lnTo>
                <a:lnTo>
                  <a:pt x="2996" y="3882"/>
                </a:lnTo>
                <a:lnTo>
                  <a:pt x="2996" y="3884"/>
                </a:lnTo>
                <a:lnTo>
                  <a:pt x="2998" y="3885"/>
                </a:lnTo>
                <a:lnTo>
                  <a:pt x="2998" y="3887"/>
                </a:lnTo>
                <a:lnTo>
                  <a:pt x="2998" y="3889"/>
                </a:lnTo>
                <a:lnTo>
                  <a:pt x="2998" y="3891"/>
                </a:lnTo>
                <a:lnTo>
                  <a:pt x="2998" y="3893"/>
                </a:lnTo>
                <a:lnTo>
                  <a:pt x="2998" y="3895"/>
                </a:lnTo>
                <a:lnTo>
                  <a:pt x="2998" y="3897"/>
                </a:lnTo>
                <a:lnTo>
                  <a:pt x="2998" y="3899"/>
                </a:lnTo>
                <a:lnTo>
                  <a:pt x="2998" y="3901"/>
                </a:lnTo>
                <a:lnTo>
                  <a:pt x="2996" y="3901"/>
                </a:lnTo>
                <a:lnTo>
                  <a:pt x="2996" y="3903"/>
                </a:lnTo>
                <a:lnTo>
                  <a:pt x="2994" y="3903"/>
                </a:lnTo>
                <a:lnTo>
                  <a:pt x="2994" y="3901"/>
                </a:lnTo>
                <a:lnTo>
                  <a:pt x="2994" y="3899"/>
                </a:lnTo>
                <a:lnTo>
                  <a:pt x="2992" y="3899"/>
                </a:lnTo>
                <a:lnTo>
                  <a:pt x="2990" y="3899"/>
                </a:lnTo>
                <a:lnTo>
                  <a:pt x="2990" y="3897"/>
                </a:lnTo>
                <a:lnTo>
                  <a:pt x="2988" y="3897"/>
                </a:lnTo>
                <a:lnTo>
                  <a:pt x="2988" y="3899"/>
                </a:lnTo>
                <a:lnTo>
                  <a:pt x="2986" y="3899"/>
                </a:lnTo>
                <a:lnTo>
                  <a:pt x="2984" y="3899"/>
                </a:lnTo>
                <a:lnTo>
                  <a:pt x="2984" y="3901"/>
                </a:lnTo>
                <a:lnTo>
                  <a:pt x="2982" y="3901"/>
                </a:lnTo>
                <a:lnTo>
                  <a:pt x="2982" y="3899"/>
                </a:lnTo>
                <a:lnTo>
                  <a:pt x="2981" y="3899"/>
                </a:lnTo>
                <a:lnTo>
                  <a:pt x="2979" y="3899"/>
                </a:lnTo>
                <a:lnTo>
                  <a:pt x="2979" y="3897"/>
                </a:lnTo>
                <a:lnTo>
                  <a:pt x="2977" y="3899"/>
                </a:lnTo>
                <a:lnTo>
                  <a:pt x="2975" y="3899"/>
                </a:lnTo>
                <a:lnTo>
                  <a:pt x="2975" y="3901"/>
                </a:lnTo>
                <a:lnTo>
                  <a:pt x="2975" y="3899"/>
                </a:lnTo>
                <a:lnTo>
                  <a:pt x="2973" y="3899"/>
                </a:lnTo>
                <a:lnTo>
                  <a:pt x="2969" y="3901"/>
                </a:lnTo>
                <a:lnTo>
                  <a:pt x="2967" y="3901"/>
                </a:lnTo>
                <a:lnTo>
                  <a:pt x="2967" y="3903"/>
                </a:lnTo>
                <a:lnTo>
                  <a:pt x="2965" y="3903"/>
                </a:lnTo>
                <a:lnTo>
                  <a:pt x="2963" y="3903"/>
                </a:lnTo>
                <a:lnTo>
                  <a:pt x="2961" y="3903"/>
                </a:lnTo>
                <a:lnTo>
                  <a:pt x="2959" y="3901"/>
                </a:lnTo>
                <a:lnTo>
                  <a:pt x="2958" y="3901"/>
                </a:lnTo>
                <a:lnTo>
                  <a:pt x="2956" y="3901"/>
                </a:lnTo>
                <a:lnTo>
                  <a:pt x="2956" y="3899"/>
                </a:lnTo>
                <a:lnTo>
                  <a:pt x="2954" y="3899"/>
                </a:lnTo>
                <a:lnTo>
                  <a:pt x="2954" y="3901"/>
                </a:lnTo>
                <a:lnTo>
                  <a:pt x="2954" y="3903"/>
                </a:lnTo>
                <a:lnTo>
                  <a:pt x="2956" y="3903"/>
                </a:lnTo>
                <a:lnTo>
                  <a:pt x="2956" y="3905"/>
                </a:lnTo>
                <a:lnTo>
                  <a:pt x="2958" y="3907"/>
                </a:lnTo>
                <a:lnTo>
                  <a:pt x="2958" y="3908"/>
                </a:lnTo>
                <a:lnTo>
                  <a:pt x="2956" y="3908"/>
                </a:lnTo>
                <a:lnTo>
                  <a:pt x="2956" y="3907"/>
                </a:lnTo>
                <a:lnTo>
                  <a:pt x="2952" y="3907"/>
                </a:lnTo>
                <a:lnTo>
                  <a:pt x="2950" y="3907"/>
                </a:lnTo>
                <a:lnTo>
                  <a:pt x="2948" y="3907"/>
                </a:lnTo>
                <a:lnTo>
                  <a:pt x="2948" y="3908"/>
                </a:lnTo>
                <a:lnTo>
                  <a:pt x="2948" y="3910"/>
                </a:lnTo>
                <a:lnTo>
                  <a:pt x="2946" y="3910"/>
                </a:lnTo>
                <a:lnTo>
                  <a:pt x="2946" y="3908"/>
                </a:lnTo>
                <a:lnTo>
                  <a:pt x="2944" y="3908"/>
                </a:lnTo>
                <a:lnTo>
                  <a:pt x="2942" y="3910"/>
                </a:lnTo>
                <a:lnTo>
                  <a:pt x="2942" y="3912"/>
                </a:lnTo>
                <a:lnTo>
                  <a:pt x="2942" y="3914"/>
                </a:lnTo>
                <a:lnTo>
                  <a:pt x="2940" y="3914"/>
                </a:lnTo>
                <a:lnTo>
                  <a:pt x="2940" y="3912"/>
                </a:lnTo>
                <a:lnTo>
                  <a:pt x="2940" y="3910"/>
                </a:lnTo>
                <a:lnTo>
                  <a:pt x="2938" y="3910"/>
                </a:lnTo>
                <a:lnTo>
                  <a:pt x="2938" y="3912"/>
                </a:lnTo>
                <a:lnTo>
                  <a:pt x="2938" y="3910"/>
                </a:lnTo>
                <a:lnTo>
                  <a:pt x="2938" y="3908"/>
                </a:lnTo>
                <a:lnTo>
                  <a:pt x="2936" y="3910"/>
                </a:lnTo>
                <a:lnTo>
                  <a:pt x="2934" y="3910"/>
                </a:lnTo>
                <a:lnTo>
                  <a:pt x="2933" y="3912"/>
                </a:lnTo>
                <a:lnTo>
                  <a:pt x="2933" y="3914"/>
                </a:lnTo>
                <a:lnTo>
                  <a:pt x="2931" y="3914"/>
                </a:lnTo>
                <a:lnTo>
                  <a:pt x="2929" y="3914"/>
                </a:lnTo>
                <a:lnTo>
                  <a:pt x="2927" y="3914"/>
                </a:lnTo>
                <a:lnTo>
                  <a:pt x="2927" y="3916"/>
                </a:lnTo>
                <a:lnTo>
                  <a:pt x="2925" y="3918"/>
                </a:lnTo>
                <a:lnTo>
                  <a:pt x="2927" y="3918"/>
                </a:lnTo>
                <a:lnTo>
                  <a:pt x="2929" y="3918"/>
                </a:lnTo>
                <a:lnTo>
                  <a:pt x="2929" y="3920"/>
                </a:lnTo>
                <a:lnTo>
                  <a:pt x="2929" y="3922"/>
                </a:lnTo>
                <a:lnTo>
                  <a:pt x="2929" y="3924"/>
                </a:lnTo>
                <a:lnTo>
                  <a:pt x="2931" y="3924"/>
                </a:lnTo>
                <a:lnTo>
                  <a:pt x="2933" y="3924"/>
                </a:lnTo>
                <a:lnTo>
                  <a:pt x="2931" y="3924"/>
                </a:lnTo>
                <a:lnTo>
                  <a:pt x="2931" y="3926"/>
                </a:lnTo>
                <a:lnTo>
                  <a:pt x="2929" y="3926"/>
                </a:lnTo>
                <a:lnTo>
                  <a:pt x="2927" y="3926"/>
                </a:lnTo>
                <a:lnTo>
                  <a:pt x="2927" y="3928"/>
                </a:lnTo>
                <a:lnTo>
                  <a:pt x="2929" y="3928"/>
                </a:lnTo>
                <a:lnTo>
                  <a:pt x="2931" y="3928"/>
                </a:lnTo>
                <a:lnTo>
                  <a:pt x="2931" y="3930"/>
                </a:lnTo>
                <a:lnTo>
                  <a:pt x="2931" y="3932"/>
                </a:lnTo>
                <a:lnTo>
                  <a:pt x="2929" y="3932"/>
                </a:lnTo>
                <a:lnTo>
                  <a:pt x="2929" y="3933"/>
                </a:lnTo>
                <a:lnTo>
                  <a:pt x="2929" y="3935"/>
                </a:lnTo>
                <a:lnTo>
                  <a:pt x="2927" y="3935"/>
                </a:lnTo>
                <a:lnTo>
                  <a:pt x="2925" y="3935"/>
                </a:lnTo>
                <a:lnTo>
                  <a:pt x="2927" y="3935"/>
                </a:lnTo>
                <a:lnTo>
                  <a:pt x="2929" y="3935"/>
                </a:lnTo>
                <a:lnTo>
                  <a:pt x="2929" y="3937"/>
                </a:lnTo>
                <a:lnTo>
                  <a:pt x="2927" y="3937"/>
                </a:lnTo>
                <a:lnTo>
                  <a:pt x="2927" y="3939"/>
                </a:lnTo>
                <a:lnTo>
                  <a:pt x="2927" y="3941"/>
                </a:lnTo>
                <a:lnTo>
                  <a:pt x="2925" y="3941"/>
                </a:lnTo>
                <a:lnTo>
                  <a:pt x="2923" y="3941"/>
                </a:lnTo>
                <a:lnTo>
                  <a:pt x="2921" y="3941"/>
                </a:lnTo>
                <a:lnTo>
                  <a:pt x="2919" y="3941"/>
                </a:lnTo>
                <a:lnTo>
                  <a:pt x="2917" y="3941"/>
                </a:lnTo>
                <a:lnTo>
                  <a:pt x="2915" y="3941"/>
                </a:lnTo>
                <a:lnTo>
                  <a:pt x="2917" y="3941"/>
                </a:lnTo>
                <a:lnTo>
                  <a:pt x="2917" y="3939"/>
                </a:lnTo>
                <a:lnTo>
                  <a:pt x="2919" y="3937"/>
                </a:lnTo>
                <a:lnTo>
                  <a:pt x="2917" y="3937"/>
                </a:lnTo>
                <a:lnTo>
                  <a:pt x="2917" y="3939"/>
                </a:lnTo>
                <a:lnTo>
                  <a:pt x="2915" y="3939"/>
                </a:lnTo>
                <a:lnTo>
                  <a:pt x="2915" y="3937"/>
                </a:lnTo>
                <a:lnTo>
                  <a:pt x="2915" y="3935"/>
                </a:lnTo>
                <a:lnTo>
                  <a:pt x="2915" y="3933"/>
                </a:lnTo>
                <a:lnTo>
                  <a:pt x="2913" y="3933"/>
                </a:lnTo>
                <a:lnTo>
                  <a:pt x="2913" y="3935"/>
                </a:lnTo>
                <a:lnTo>
                  <a:pt x="2913" y="3937"/>
                </a:lnTo>
                <a:lnTo>
                  <a:pt x="2913" y="3939"/>
                </a:lnTo>
                <a:lnTo>
                  <a:pt x="2913" y="3941"/>
                </a:lnTo>
                <a:lnTo>
                  <a:pt x="2911" y="3941"/>
                </a:lnTo>
                <a:lnTo>
                  <a:pt x="2910" y="3941"/>
                </a:lnTo>
                <a:lnTo>
                  <a:pt x="2910" y="3939"/>
                </a:lnTo>
                <a:lnTo>
                  <a:pt x="2908" y="3939"/>
                </a:lnTo>
                <a:lnTo>
                  <a:pt x="2906" y="3937"/>
                </a:lnTo>
                <a:lnTo>
                  <a:pt x="2904" y="3937"/>
                </a:lnTo>
                <a:lnTo>
                  <a:pt x="2904" y="3935"/>
                </a:lnTo>
                <a:lnTo>
                  <a:pt x="2902" y="3935"/>
                </a:lnTo>
                <a:lnTo>
                  <a:pt x="2902" y="3933"/>
                </a:lnTo>
                <a:lnTo>
                  <a:pt x="2904" y="3933"/>
                </a:lnTo>
                <a:lnTo>
                  <a:pt x="2904" y="3932"/>
                </a:lnTo>
                <a:lnTo>
                  <a:pt x="2904" y="3930"/>
                </a:lnTo>
                <a:lnTo>
                  <a:pt x="2902" y="3930"/>
                </a:lnTo>
                <a:lnTo>
                  <a:pt x="2902" y="3932"/>
                </a:lnTo>
                <a:lnTo>
                  <a:pt x="2900" y="3932"/>
                </a:lnTo>
                <a:lnTo>
                  <a:pt x="2900" y="3930"/>
                </a:lnTo>
                <a:lnTo>
                  <a:pt x="2900" y="3928"/>
                </a:lnTo>
                <a:lnTo>
                  <a:pt x="2900" y="3926"/>
                </a:lnTo>
                <a:lnTo>
                  <a:pt x="2898" y="3926"/>
                </a:lnTo>
                <a:lnTo>
                  <a:pt x="2898" y="3928"/>
                </a:lnTo>
                <a:lnTo>
                  <a:pt x="2896" y="3928"/>
                </a:lnTo>
                <a:lnTo>
                  <a:pt x="2894" y="3928"/>
                </a:lnTo>
                <a:lnTo>
                  <a:pt x="2894" y="3926"/>
                </a:lnTo>
                <a:lnTo>
                  <a:pt x="2896" y="3926"/>
                </a:lnTo>
                <a:lnTo>
                  <a:pt x="2896" y="3924"/>
                </a:lnTo>
                <a:lnTo>
                  <a:pt x="2894" y="3926"/>
                </a:lnTo>
                <a:lnTo>
                  <a:pt x="2892" y="3928"/>
                </a:lnTo>
                <a:lnTo>
                  <a:pt x="2890" y="3928"/>
                </a:lnTo>
                <a:lnTo>
                  <a:pt x="2890" y="3926"/>
                </a:lnTo>
                <a:lnTo>
                  <a:pt x="2888" y="3926"/>
                </a:lnTo>
                <a:lnTo>
                  <a:pt x="2888" y="3928"/>
                </a:lnTo>
                <a:lnTo>
                  <a:pt x="2886" y="3928"/>
                </a:lnTo>
                <a:lnTo>
                  <a:pt x="2886" y="3926"/>
                </a:lnTo>
                <a:lnTo>
                  <a:pt x="2886" y="3924"/>
                </a:lnTo>
                <a:lnTo>
                  <a:pt x="2888" y="3922"/>
                </a:lnTo>
                <a:lnTo>
                  <a:pt x="2888" y="3920"/>
                </a:lnTo>
                <a:lnTo>
                  <a:pt x="2886" y="3920"/>
                </a:lnTo>
                <a:lnTo>
                  <a:pt x="2886" y="3922"/>
                </a:lnTo>
                <a:lnTo>
                  <a:pt x="2885" y="3922"/>
                </a:lnTo>
                <a:lnTo>
                  <a:pt x="2885" y="3924"/>
                </a:lnTo>
                <a:lnTo>
                  <a:pt x="2883" y="3924"/>
                </a:lnTo>
                <a:lnTo>
                  <a:pt x="2881" y="3924"/>
                </a:lnTo>
                <a:lnTo>
                  <a:pt x="2879" y="3924"/>
                </a:lnTo>
                <a:lnTo>
                  <a:pt x="2879" y="3922"/>
                </a:lnTo>
                <a:lnTo>
                  <a:pt x="2879" y="3920"/>
                </a:lnTo>
                <a:lnTo>
                  <a:pt x="2879" y="3918"/>
                </a:lnTo>
                <a:lnTo>
                  <a:pt x="2877" y="3918"/>
                </a:lnTo>
                <a:lnTo>
                  <a:pt x="2875" y="3916"/>
                </a:lnTo>
                <a:lnTo>
                  <a:pt x="2877" y="3914"/>
                </a:lnTo>
                <a:lnTo>
                  <a:pt x="2877" y="3912"/>
                </a:lnTo>
                <a:lnTo>
                  <a:pt x="2875" y="3912"/>
                </a:lnTo>
                <a:lnTo>
                  <a:pt x="2873" y="3912"/>
                </a:lnTo>
                <a:lnTo>
                  <a:pt x="2873" y="3910"/>
                </a:lnTo>
                <a:lnTo>
                  <a:pt x="2875" y="3910"/>
                </a:lnTo>
                <a:lnTo>
                  <a:pt x="2875" y="3908"/>
                </a:lnTo>
                <a:lnTo>
                  <a:pt x="2875" y="3910"/>
                </a:lnTo>
                <a:lnTo>
                  <a:pt x="2873" y="3910"/>
                </a:lnTo>
                <a:lnTo>
                  <a:pt x="2873" y="3912"/>
                </a:lnTo>
                <a:lnTo>
                  <a:pt x="2873" y="3910"/>
                </a:lnTo>
                <a:lnTo>
                  <a:pt x="2873" y="3908"/>
                </a:lnTo>
                <a:lnTo>
                  <a:pt x="2871" y="3908"/>
                </a:lnTo>
                <a:lnTo>
                  <a:pt x="2871" y="3907"/>
                </a:lnTo>
                <a:lnTo>
                  <a:pt x="2869" y="3907"/>
                </a:lnTo>
                <a:lnTo>
                  <a:pt x="2867" y="3908"/>
                </a:lnTo>
                <a:lnTo>
                  <a:pt x="2867" y="3910"/>
                </a:lnTo>
                <a:lnTo>
                  <a:pt x="2865" y="3910"/>
                </a:lnTo>
                <a:lnTo>
                  <a:pt x="2865" y="3908"/>
                </a:lnTo>
                <a:lnTo>
                  <a:pt x="2863" y="3908"/>
                </a:lnTo>
                <a:lnTo>
                  <a:pt x="2861" y="3908"/>
                </a:lnTo>
                <a:lnTo>
                  <a:pt x="2860" y="3908"/>
                </a:lnTo>
                <a:lnTo>
                  <a:pt x="2860" y="3907"/>
                </a:lnTo>
                <a:lnTo>
                  <a:pt x="2861" y="3907"/>
                </a:lnTo>
                <a:lnTo>
                  <a:pt x="2863" y="3905"/>
                </a:lnTo>
                <a:lnTo>
                  <a:pt x="2865" y="3905"/>
                </a:lnTo>
                <a:lnTo>
                  <a:pt x="2865" y="3903"/>
                </a:lnTo>
                <a:lnTo>
                  <a:pt x="2865" y="3901"/>
                </a:lnTo>
                <a:lnTo>
                  <a:pt x="2863" y="3901"/>
                </a:lnTo>
                <a:lnTo>
                  <a:pt x="2863" y="3903"/>
                </a:lnTo>
                <a:lnTo>
                  <a:pt x="2863" y="3905"/>
                </a:lnTo>
                <a:lnTo>
                  <a:pt x="2861" y="3905"/>
                </a:lnTo>
                <a:lnTo>
                  <a:pt x="2860" y="3901"/>
                </a:lnTo>
                <a:lnTo>
                  <a:pt x="2860" y="3899"/>
                </a:lnTo>
                <a:lnTo>
                  <a:pt x="2861" y="3899"/>
                </a:lnTo>
                <a:lnTo>
                  <a:pt x="2860" y="3899"/>
                </a:lnTo>
                <a:lnTo>
                  <a:pt x="2860" y="3897"/>
                </a:lnTo>
                <a:lnTo>
                  <a:pt x="2860" y="3899"/>
                </a:lnTo>
                <a:lnTo>
                  <a:pt x="2858" y="3899"/>
                </a:lnTo>
                <a:lnTo>
                  <a:pt x="2856" y="3899"/>
                </a:lnTo>
                <a:lnTo>
                  <a:pt x="2856" y="3901"/>
                </a:lnTo>
                <a:lnTo>
                  <a:pt x="2854" y="3901"/>
                </a:lnTo>
                <a:lnTo>
                  <a:pt x="2854" y="3899"/>
                </a:lnTo>
                <a:lnTo>
                  <a:pt x="2852" y="3899"/>
                </a:lnTo>
                <a:lnTo>
                  <a:pt x="2852" y="3897"/>
                </a:lnTo>
                <a:lnTo>
                  <a:pt x="2852" y="3895"/>
                </a:lnTo>
                <a:lnTo>
                  <a:pt x="2852" y="3893"/>
                </a:lnTo>
                <a:lnTo>
                  <a:pt x="2850" y="3893"/>
                </a:lnTo>
                <a:lnTo>
                  <a:pt x="2850" y="3891"/>
                </a:lnTo>
                <a:lnTo>
                  <a:pt x="2848" y="3891"/>
                </a:lnTo>
                <a:lnTo>
                  <a:pt x="2848" y="3889"/>
                </a:lnTo>
                <a:lnTo>
                  <a:pt x="2846" y="3889"/>
                </a:lnTo>
                <a:lnTo>
                  <a:pt x="2844" y="3889"/>
                </a:lnTo>
                <a:lnTo>
                  <a:pt x="2844" y="3887"/>
                </a:lnTo>
                <a:lnTo>
                  <a:pt x="2844" y="3885"/>
                </a:lnTo>
                <a:lnTo>
                  <a:pt x="2846" y="3885"/>
                </a:lnTo>
                <a:lnTo>
                  <a:pt x="2846" y="3887"/>
                </a:lnTo>
                <a:lnTo>
                  <a:pt x="2848" y="3887"/>
                </a:lnTo>
                <a:lnTo>
                  <a:pt x="2850" y="3887"/>
                </a:lnTo>
                <a:lnTo>
                  <a:pt x="2850" y="3885"/>
                </a:lnTo>
                <a:lnTo>
                  <a:pt x="2850" y="3884"/>
                </a:lnTo>
                <a:lnTo>
                  <a:pt x="2848" y="3884"/>
                </a:lnTo>
                <a:lnTo>
                  <a:pt x="2848" y="3885"/>
                </a:lnTo>
                <a:lnTo>
                  <a:pt x="2846" y="3885"/>
                </a:lnTo>
                <a:lnTo>
                  <a:pt x="2846" y="3884"/>
                </a:lnTo>
                <a:lnTo>
                  <a:pt x="2846" y="3882"/>
                </a:lnTo>
                <a:lnTo>
                  <a:pt x="2846" y="3884"/>
                </a:lnTo>
                <a:lnTo>
                  <a:pt x="2844" y="3884"/>
                </a:lnTo>
                <a:lnTo>
                  <a:pt x="2844" y="3885"/>
                </a:lnTo>
                <a:lnTo>
                  <a:pt x="2840" y="3882"/>
                </a:lnTo>
                <a:lnTo>
                  <a:pt x="2838" y="3882"/>
                </a:lnTo>
                <a:lnTo>
                  <a:pt x="2838" y="3880"/>
                </a:lnTo>
                <a:lnTo>
                  <a:pt x="2840" y="3880"/>
                </a:lnTo>
                <a:lnTo>
                  <a:pt x="2840" y="3882"/>
                </a:lnTo>
                <a:lnTo>
                  <a:pt x="2842" y="3882"/>
                </a:lnTo>
                <a:lnTo>
                  <a:pt x="2842" y="3880"/>
                </a:lnTo>
                <a:lnTo>
                  <a:pt x="2844" y="3880"/>
                </a:lnTo>
                <a:lnTo>
                  <a:pt x="2844" y="3878"/>
                </a:lnTo>
                <a:lnTo>
                  <a:pt x="2842" y="3878"/>
                </a:lnTo>
                <a:lnTo>
                  <a:pt x="2842" y="3876"/>
                </a:lnTo>
                <a:lnTo>
                  <a:pt x="2840" y="3876"/>
                </a:lnTo>
                <a:lnTo>
                  <a:pt x="2838" y="3876"/>
                </a:lnTo>
                <a:lnTo>
                  <a:pt x="2838" y="3878"/>
                </a:lnTo>
                <a:lnTo>
                  <a:pt x="2837" y="3878"/>
                </a:lnTo>
                <a:lnTo>
                  <a:pt x="2835" y="3878"/>
                </a:lnTo>
                <a:lnTo>
                  <a:pt x="2833" y="3878"/>
                </a:lnTo>
                <a:lnTo>
                  <a:pt x="2833" y="3876"/>
                </a:lnTo>
                <a:lnTo>
                  <a:pt x="2835" y="3876"/>
                </a:lnTo>
                <a:lnTo>
                  <a:pt x="2835" y="3874"/>
                </a:lnTo>
                <a:lnTo>
                  <a:pt x="2837" y="3874"/>
                </a:lnTo>
                <a:lnTo>
                  <a:pt x="2837" y="3872"/>
                </a:lnTo>
                <a:lnTo>
                  <a:pt x="2835" y="3872"/>
                </a:lnTo>
                <a:lnTo>
                  <a:pt x="2835" y="3874"/>
                </a:lnTo>
                <a:lnTo>
                  <a:pt x="2833" y="3874"/>
                </a:lnTo>
                <a:lnTo>
                  <a:pt x="2833" y="3872"/>
                </a:lnTo>
                <a:lnTo>
                  <a:pt x="2831" y="3874"/>
                </a:lnTo>
                <a:lnTo>
                  <a:pt x="2831" y="3876"/>
                </a:lnTo>
                <a:lnTo>
                  <a:pt x="2829" y="3876"/>
                </a:lnTo>
                <a:lnTo>
                  <a:pt x="2827" y="3876"/>
                </a:lnTo>
                <a:lnTo>
                  <a:pt x="2827" y="3874"/>
                </a:lnTo>
                <a:lnTo>
                  <a:pt x="2825" y="3874"/>
                </a:lnTo>
                <a:lnTo>
                  <a:pt x="2825" y="3876"/>
                </a:lnTo>
                <a:lnTo>
                  <a:pt x="2827" y="3876"/>
                </a:lnTo>
                <a:lnTo>
                  <a:pt x="2827" y="3878"/>
                </a:lnTo>
                <a:lnTo>
                  <a:pt x="2825" y="3878"/>
                </a:lnTo>
                <a:lnTo>
                  <a:pt x="2825" y="3876"/>
                </a:lnTo>
                <a:lnTo>
                  <a:pt x="2823" y="3876"/>
                </a:lnTo>
                <a:lnTo>
                  <a:pt x="2825" y="3876"/>
                </a:lnTo>
                <a:lnTo>
                  <a:pt x="2825" y="3874"/>
                </a:lnTo>
                <a:lnTo>
                  <a:pt x="2823" y="3874"/>
                </a:lnTo>
                <a:lnTo>
                  <a:pt x="2821" y="3874"/>
                </a:lnTo>
                <a:lnTo>
                  <a:pt x="2821" y="3872"/>
                </a:lnTo>
                <a:lnTo>
                  <a:pt x="2821" y="3874"/>
                </a:lnTo>
                <a:lnTo>
                  <a:pt x="2821" y="3876"/>
                </a:lnTo>
                <a:lnTo>
                  <a:pt x="2819" y="3876"/>
                </a:lnTo>
                <a:lnTo>
                  <a:pt x="2817" y="3876"/>
                </a:lnTo>
                <a:lnTo>
                  <a:pt x="2817" y="3874"/>
                </a:lnTo>
                <a:lnTo>
                  <a:pt x="2812" y="3874"/>
                </a:lnTo>
                <a:lnTo>
                  <a:pt x="2810" y="3874"/>
                </a:lnTo>
                <a:lnTo>
                  <a:pt x="2808" y="3874"/>
                </a:lnTo>
                <a:lnTo>
                  <a:pt x="2806" y="3874"/>
                </a:lnTo>
                <a:lnTo>
                  <a:pt x="2806" y="3876"/>
                </a:lnTo>
                <a:lnTo>
                  <a:pt x="2804" y="3876"/>
                </a:lnTo>
                <a:lnTo>
                  <a:pt x="2804" y="3874"/>
                </a:lnTo>
                <a:lnTo>
                  <a:pt x="2804" y="3872"/>
                </a:lnTo>
                <a:lnTo>
                  <a:pt x="2804" y="3870"/>
                </a:lnTo>
                <a:lnTo>
                  <a:pt x="2802" y="3870"/>
                </a:lnTo>
                <a:lnTo>
                  <a:pt x="2802" y="3868"/>
                </a:lnTo>
                <a:lnTo>
                  <a:pt x="2800" y="3868"/>
                </a:lnTo>
                <a:lnTo>
                  <a:pt x="2798" y="3870"/>
                </a:lnTo>
                <a:lnTo>
                  <a:pt x="2800" y="3870"/>
                </a:lnTo>
                <a:lnTo>
                  <a:pt x="2800" y="3872"/>
                </a:lnTo>
                <a:lnTo>
                  <a:pt x="2802" y="3872"/>
                </a:lnTo>
                <a:lnTo>
                  <a:pt x="2800" y="3874"/>
                </a:lnTo>
                <a:lnTo>
                  <a:pt x="2798" y="3874"/>
                </a:lnTo>
                <a:lnTo>
                  <a:pt x="2796" y="3874"/>
                </a:lnTo>
                <a:lnTo>
                  <a:pt x="2794" y="3874"/>
                </a:lnTo>
                <a:lnTo>
                  <a:pt x="2794" y="3872"/>
                </a:lnTo>
                <a:lnTo>
                  <a:pt x="2792" y="3870"/>
                </a:lnTo>
                <a:lnTo>
                  <a:pt x="2792" y="3868"/>
                </a:lnTo>
                <a:lnTo>
                  <a:pt x="2794" y="3868"/>
                </a:lnTo>
                <a:lnTo>
                  <a:pt x="2796" y="3868"/>
                </a:lnTo>
                <a:lnTo>
                  <a:pt x="2794" y="3868"/>
                </a:lnTo>
                <a:lnTo>
                  <a:pt x="2794" y="3866"/>
                </a:lnTo>
                <a:lnTo>
                  <a:pt x="2792" y="3866"/>
                </a:lnTo>
                <a:lnTo>
                  <a:pt x="2792" y="3864"/>
                </a:lnTo>
                <a:lnTo>
                  <a:pt x="2790" y="3864"/>
                </a:lnTo>
                <a:lnTo>
                  <a:pt x="2789" y="3864"/>
                </a:lnTo>
                <a:lnTo>
                  <a:pt x="2789" y="3866"/>
                </a:lnTo>
                <a:lnTo>
                  <a:pt x="2789" y="3868"/>
                </a:lnTo>
                <a:lnTo>
                  <a:pt x="2789" y="3870"/>
                </a:lnTo>
                <a:lnTo>
                  <a:pt x="2787" y="3870"/>
                </a:lnTo>
                <a:lnTo>
                  <a:pt x="2787" y="3868"/>
                </a:lnTo>
                <a:lnTo>
                  <a:pt x="2787" y="3866"/>
                </a:lnTo>
                <a:lnTo>
                  <a:pt x="2787" y="3864"/>
                </a:lnTo>
                <a:lnTo>
                  <a:pt x="2785" y="3864"/>
                </a:lnTo>
                <a:lnTo>
                  <a:pt x="2783" y="3864"/>
                </a:lnTo>
                <a:lnTo>
                  <a:pt x="2783" y="3866"/>
                </a:lnTo>
                <a:lnTo>
                  <a:pt x="2783" y="3868"/>
                </a:lnTo>
                <a:lnTo>
                  <a:pt x="2781" y="3868"/>
                </a:lnTo>
                <a:lnTo>
                  <a:pt x="2781" y="3866"/>
                </a:lnTo>
                <a:lnTo>
                  <a:pt x="2779" y="3866"/>
                </a:lnTo>
                <a:lnTo>
                  <a:pt x="2777" y="3866"/>
                </a:lnTo>
                <a:lnTo>
                  <a:pt x="2775" y="3866"/>
                </a:lnTo>
                <a:lnTo>
                  <a:pt x="2773" y="3866"/>
                </a:lnTo>
                <a:lnTo>
                  <a:pt x="2771" y="3864"/>
                </a:lnTo>
                <a:lnTo>
                  <a:pt x="2771" y="3862"/>
                </a:lnTo>
                <a:lnTo>
                  <a:pt x="2773" y="3862"/>
                </a:lnTo>
                <a:lnTo>
                  <a:pt x="2773" y="3860"/>
                </a:lnTo>
                <a:lnTo>
                  <a:pt x="2771" y="3860"/>
                </a:lnTo>
                <a:lnTo>
                  <a:pt x="2771" y="3862"/>
                </a:lnTo>
                <a:lnTo>
                  <a:pt x="2769" y="3864"/>
                </a:lnTo>
                <a:lnTo>
                  <a:pt x="2769" y="3862"/>
                </a:lnTo>
                <a:lnTo>
                  <a:pt x="2767" y="3862"/>
                </a:lnTo>
                <a:lnTo>
                  <a:pt x="2765" y="3862"/>
                </a:lnTo>
                <a:lnTo>
                  <a:pt x="2764" y="3860"/>
                </a:lnTo>
                <a:lnTo>
                  <a:pt x="2764" y="3862"/>
                </a:lnTo>
                <a:lnTo>
                  <a:pt x="2764" y="3864"/>
                </a:lnTo>
                <a:lnTo>
                  <a:pt x="2762" y="3864"/>
                </a:lnTo>
                <a:lnTo>
                  <a:pt x="2762" y="3862"/>
                </a:lnTo>
                <a:lnTo>
                  <a:pt x="2760" y="3862"/>
                </a:lnTo>
                <a:lnTo>
                  <a:pt x="2760" y="3864"/>
                </a:lnTo>
                <a:lnTo>
                  <a:pt x="2758" y="3864"/>
                </a:lnTo>
                <a:lnTo>
                  <a:pt x="2756" y="3864"/>
                </a:lnTo>
                <a:lnTo>
                  <a:pt x="2754" y="3864"/>
                </a:lnTo>
                <a:lnTo>
                  <a:pt x="2752" y="3864"/>
                </a:lnTo>
                <a:lnTo>
                  <a:pt x="2752" y="3866"/>
                </a:lnTo>
                <a:lnTo>
                  <a:pt x="2752" y="3864"/>
                </a:lnTo>
                <a:lnTo>
                  <a:pt x="2750" y="3864"/>
                </a:lnTo>
                <a:lnTo>
                  <a:pt x="2750" y="3862"/>
                </a:lnTo>
                <a:lnTo>
                  <a:pt x="2748" y="3862"/>
                </a:lnTo>
                <a:lnTo>
                  <a:pt x="2748" y="3864"/>
                </a:lnTo>
                <a:lnTo>
                  <a:pt x="2750" y="3864"/>
                </a:lnTo>
                <a:lnTo>
                  <a:pt x="2750" y="3866"/>
                </a:lnTo>
                <a:lnTo>
                  <a:pt x="2748" y="3866"/>
                </a:lnTo>
                <a:lnTo>
                  <a:pt x="2748" y="3864"/>
                </a:lnTo>
                <a:lnTo>
                  <a:pt x="2746" y="3864"/>
                </a:lnTo>
                <a:lnTo>
                  <a:pt x="2746" y="3862"/>
                </a:lnTo>
                <a:lnTo>
                  <a:pt x="2744" y="3862"/>
                </a:lnTo>
                <a:lnTo>
                  <a:pt x="2742" y="3862"/>
                </a:lnTo>
                <a:lnTo>
                  <a:pt x="2742" y="3864"/>
                </a:lnTo>
                <a:lnTo>
                  <a:pt x="2741" y="3864"/>
                </a:lnTo>
                <a:lnTo>
                  <a:pt x="2741" y="3866"/>
                </a:lnTo>
                <a:lnTo>
                  <a:pt x="2739" y="3866"/>
                </a:lnTo>
                <a:lnTo>
                  <a:pt x="2735" y="3864"/>
                </a:lnTo>
                <a:lnTo>
                  <a:pt x="2735" y="3862"/>
                </a:lnTo>
                <a:lnTo>
                  <a:pt x="2735" y="3860"/>
                </a:lnTo>
                <a:lnTo>
                  <a:pt x="2733" y="3860"/>
                </a:lnTo>
                <a:lnTo>
                  <a:pt x="2733" y="3862"/>
                </a:lnTo>
                <a:lnTo>
                  <a:pt x="2733" y="3864"/>
                </a:lnTo>
                <a:lnTo>
                  <a:pt x="2731" y="3864"/>
                </a:lnTo>
                <a:lnTo>
                  <a:pt x="2731" y="3862"/>
                </a:lnTo>
                <a:lnTo>
                  <a:pt x="2729" y="3862"/>
                </a:lnTo>
                <a:lnTo>
                  <a:pt x="2727" y="3862"/>
                </a:lnTo>
                <a:lnTo>
                  <a:pt x="2725" y="3862"/>
                </a:lnTo>
                <a:lnTo>
                  <a:pt x="2725" y="3864"/>
                </a:lnTo>
                <a:lnTo>
                  <a:pt x="2725" y="3862"/>
                </a:lnTo>
                <a:lnTo>
                  <a:pt x="2725" y="3860"/>
                </a:lnTo>
                <a:lnTo>
                  <a:pt x="2725" y="3862"/>
                </a:lnTo>
                <a:lnTo>
                  <a:pt x="2723" y="3862"/>
                </a:lnTo>
                <a:lnTo>
                  <a:pt x="2723" y="3864"/>
                </a:lnTo>
                <a:lnTo>
                  <a:pt x="2721" y="3864"/>
                </a:lnTo>
                <a:lnTo>
                  <a:pt x="2721" y="3862"/>
                </a:lnTo>
                <a:lnTo>
                  <a:pt x="2719" y="3860"/>
                </a:lnTo>
                <a:lnTo>
                  <a:pt x="2719" y="3862"/>
                </a:lnTo>
                <a:lnTo>
                  <a:pt x="2717" y="3862"/>
                </a:lnTo>
                <a:lnTo>
                  <a:pt x="2717" y="3864"/>
                </a:lnTo>
                <a:lnTo>
                  <a:pt x="2717" y="3866"/>
                </a:lnTo>
                <a:lnTo>
                  <a:pt x="2717" y="3868"/>
                </a:lnTo>
                <a:lnTo>
                  <a:pt x="2717" y="3870"/>
                </a:lnTo>
                <a:lnTo>
                  <a:pt x="2716" y="3870"/>
                </a:lnTo>
                <a:lnTo>
                  <a:pt x="2714" y="3870"/>
                </a:lnTo>
                <a:lnTo>
                  <a:pt x="2712" y="3868"/>
                </a:lnTo>
                <a:lnTo>
                  <a:pt x="2710" y="3868"/>
                </a:lnTo>
                <a:lnTo>
                  <a:pt x="2708" y="3868"/>
                </a:lnTo>
                <a:lnTo>
                  <a:pt x="2708" y="3870"/>
                </a:lnTo>
                <a:lnTo>
                  <a:pt x="2706" y="3870"/>
                </a:lnTo>
                <a:lnTo>
                  <a:pt x="2706" y="3872"/>
                </a:lnTo>
                <a:lnTo>
                  <a:pt x="2704" y="3872"/>
                </a:lnTo>
                <a:lnTo>
                  <a:pt x="2704" y="3870"/>
                </a:lnTo>
                <a:lnTo>
                  <a:pt x="2706" y="3870"/>
                </a:lnTo>
                <a:lnTo>
                  <a:pt x="2706" y="3868"/>
                </a:lnTo>
                <a:lnTo>
                  <a:pt x="2706" y="3866"/>
                </a:lnTo>
                <a:lnTo>
                  <a:pt x="2706" y="3864"/>
                </a:lnTo>
                <a:lnTo>
                  <a:pt x="2704" y="3864"/>
                </a:lnTo>
                <a:lnTo>
                  <a:pt x="2704" y="3862"/>
                </a:lnTo>
                <a:lnTo>
                  <a:pt x="2704" y="3860"/>
                </a:lnTo>
                <a:lnTo>
                  <a:pt x="2702" y="3860"/>
                </a:lnTo>
                <a:lnTo>
                  <a:pt x="2702" y="3862"/>
                </a:lnTo>
                <a:lnTo>
                  <a:pt x="2700" y="3864"/>
                </a:lnTo>
                <a:lnTo>
                  <a:pt x="2698" y="3864"/>
                </a:lnTo>
                <a:lnTo>
                  <a:pt x="2696" y="3862"/>
                </a:lnTo>
                <a:lnTo>
                  <a:pt x="2696" y="3860"/>
                </a:lnTo>
                <a:lnTo>
                  <a:pt x="2694" y="3860"/>
                </a:lnTo>
                <a:lnTo>
                  <a:pt x="2693" y="3862"/>
                </a:lnTo>
                <a:lnTo>
                  <a:pt x="2691" y="3862"/>
                </a:lnTo>
                <a:lnTo>
                  <a:pt x="2689" y="3862"/>
                </a:lnTo>
                <a:lnTo>
                  <a:pt x="2687" y="3862"/>
                </a:lnTo>
                <a:lnTo>
                  <a:pt x="2687" y="3860"/>
                </a:lnTo>
                <a:lnTo>
                  <a:pt x="2689" y="3860"/>
                </a:lnTo>
                <a:lnTo>
                  <a:pt x="2689" y="3859"/>
                </a:lnTo>
                <a:lnTo>
                  <a:pt x="2687" y="3859"/>
                </a:lnTo>
                <a:lnTo>
                  <a:pt x="2685" y="3859"/>
                </a:lnTo>
                <a:lnTo>
                  <a:pt x="2685" y="3860"/>
                </a:lnTo>
                <a:lnTo>
                  <a:pt x="2685" y="3862"/>
                </a:lnTo>
                <a:lnTo>
                  <a:pt x="2685" y="3864"/>
                </a:lnTo>
                <a:lnTo>
                  <a:pt x="2683" y="3866"/>
                </a:lnTo>
                <a:lnTo>
                  <a:pt x="2683" y="3868"/>
                </a:lnTo>
                <a:lnTo>
                  <a:pt x="2681" y="3868"/>
                </a:lnTo>
                <a:lnTo>
                  <a:pt x="2681" y="3866"/>
                </a:lnTo>
                <a:lnTo>
                  <a:pt x="2681" y="3864"/>
                </a:lnTo>
                <a:lnTo>
                  <a:pt x="2679" y="3864"/>
                </a:lnTo>
                <a:lnTo>
                  <a:pt x="2679" y="3866"/>
                </a:lnTo>
                <a:lnTo>
                  <a:pt x="2677" y="3866"/>
                </a:lnTo>
                <a:lnTo>
                  <a:pt x="2677" y="3864"/>
                </a:lnTo>
                <a:lnTo>
                  <a:pt x="2679" y="3864"/>
                </a:lnTo>
                <a:lnTo>
                  <a:pt x="2679" y="3862"/>
                </a:lnTo>
                <a:lnTo>
                  <a:pt x="2677" y="3862"/>
                </a:lnTo>
                <a:lnTo>
                  <a:pt x="2675" y="3862"/>
                </a:lnTo>
                <a:lnTo>
                  <a:pt x="2675" y="3860"/>
                </a:lnTo>
                <a:lnTo>
                  <a:pt x="2673" y="3860"/>
                </a:lnTo>
                <a:lnTo>
                  <a:pt x="2673" y="3859"/>
                </a:lnTo>
                <a:lnTo>
                  <a:pt x="2671" y="3859"/>
                </a:lnTo>
                <a:lnTo>
                  <a:pt x="2671" y="3860"/>
                </a:lnTo>
                <a:lnTo>
                  <a:pt x="2671" y="3862"/>
                </a:lnTo>
                <a:lnTo>
                  <a:pt x="2673" y="3862"/>
                </a:lnTo>
                <a:lnTo>
                  <a:pt x="2673" y="3864"/>
                </a:lnTo>
                <a:lnTo>
                  <a:pt x="2671" y="3864"/>
                </a:lnTo>
                <a:lnTo>
                  <a:pt x="2671" y="3862"/>
                </a:lnTo>
                <a:lnTo>
                  <a:pt x="2669" y="3862"/>
                </a:lnTo>
                <a:lnTo>
                  <a:pt x="2669" y="3864"/>
                </a:lnTo>
                <a:lnTo>
                  <a:pt x="2668" y="3866"/>
                </a:lnTo>
                <a:lnTo>
                  <a:pt x="2666" y="3866"/>
                </a:lnTo>
                <a:lnTo>
                  <a:pt x="2666" y="3864"/>
                </a:lnTo>
                <a:lnTo>
                  <a:pt x="2666" y="3862"/>
                </a:lnTo>
                <a:lnTo>
                  <a:pt x="2664" y="3862"/>
                </a:lnTo>
                <a:lnTo>
                  <a:pt x="2664" y="3860"/>
                </a:lnTo>
                <a:lnTo>
                  <a:pt x="2662" y="3860"/>
                </a:lnTo>
                <a:lnTo>
                  <a:pt x="2660" y="3860"/>
                </a:lnTo>
                <a:lnTo>
                  <a:pt x="2660" y="3859"/>
                </a:lnTo>
                <a:lnTo>
                  <a:pt x="2658" y="3859"/>
                </a:lnTo>
                <a:lnTo>
                  <a:pt x="2656" y="3859"/>
                </a:lnTo>
                <a:lnTo>
                  <a:pt x="2652" y="3859"/>
                </a:lnTo>
                <a:lnTo>
                  <a:pt x="2650" y="3859"/>
                </a:lnTo>
                <a:lnTo>
                  <a:pt x="2650" y="3860"/>
                </a:lnTo>
                <a:lnTo>
                  <a:pt x="2650" y="3859"/>
                </a:lnTo>
                <a:lnTo>
                  <a:pt x="2648" y="3859"/>
                </a:lnTo>
                <a:lnTo>
                  <a:pt x="2648" y="3857"/>
                </a:lnTo>
                <a:lnTo>
                  <a:pt x="2646" y="3857"/>
                </a:lnTo>
                <a:lnTo>
                  <a:pt x="2646" y="3855"/>
                </a:lnTo>
                <a:lnTo>
                  <a:pt x="2645" y="3855"/>
                </a:lnTo>
                <a:lnTo>
                  <a:pt x="2645" y="3853"/>
                </a:lnTo>
                <a:lnTo>
                  <a:pt x="2643" y="3851"/>
                </a:lnTo>
                <a:lnTo>
                  <a:pt x="2641" y="3849"/>
                </a:lnTo>
                <a:lnTo>
                  <a:pt x="2639" y="3849"/>
                </a:lnTo>
                <a:lnTo>
                  <a:pt x="2637" y="3849"/>
                </a:lnTo>
                <a:lnTo>
                  <a:pt x="2637" y="3847"/>
                </a:lnTo>
                <a:lnTo>
                  <a:pt x="2639" y="3847"/>
                </a:lnTo>
                <a:lnTo>
                  <a:pt x="2641" y="3847"/>
                </a:lnTo>
                <a:lnTo>
                  <a:pt x="2643" y="3847"/>
                </a:lnTo>
                <a:lnTo>
                  <a:pt x="2643" y="3845"/>
                </a:lnTo>
                <a:lnTo>
                  <a:pt x="2643" y="3843"/>
                </a:lnTo>
                <a:lnTo>
                  <a:pt x="2645" y="3843"/>
                </a:lnTo>
                <a:lnTo>
                  <a:pt x="2643" y="3843"/>
                </a:lnTo>
                <a:lnTo>
                  <a:pt x="2641" y="3843"/>
                </a:lnTo>
                <a:lnTo>
                  <a:pt x="2639" y="3843"/>
                </a:lnTo>
                <a:lnTo>
                  <a:pt x="2637" y="3843"/>
                </a:lnTo>
                <a:lnTo>
                  <a:pt x="2635" y="3843"/>
                </a:lnTo>
                <a:lnTo>
                  <a:pt x="2633" y="3843"/>
                </a:lnTo>
                <a:lnTo>
                  <a:pt x="2633" y="3845"/>
                </a:lnTo>
                <a:lnTo>
                  <a:pt x="2633" y="3847"/>
                </a:lnTo>
                <a:lnTo>
                  <a:pt x="2635" y="3847"/>
                </a:lnTo>
                <a:lnTo>
                  <a:pt x="2635" y="3849"/>
                </a:lnTo>
                <a:lnTo>
                  <a:pt x="2633" y="3849"/>
                </a:lnTo>
                <a:lnTo>
                  <a:pt x="2631" y="3849"/>
                </a:lnTo>
                <a:lnTo>
                  <a:pt x="2631" y="3847"/>
                </a:lnTo>
                <a:lnTo>
                  <a:pt x="2631" y="3845"/>
                </a:lnTo>
                <a:lnTo>
                  <a:pt x="2629" y="3845"/>
                </a:lnTo>
                <a:lnTo>
                  <a:pt x="2629" y="3843"/>
                </a:lnTo>
                <a:lnTo>
                  <a:pt x="2627" y="3843"/>
                </a:lnTo>
                <a:lnTo>
                  <a:pt x="2627" y="3841"/>
                </a:lnTo>
                <a:lnTo>
                  <a:pt x="2623" y="3837"/>
                </a:lnTo>
                <a:lnTo>
                  <a:pt x="2623" y="3836"/>
                </a:lnTo>
                <a:lnTo>
                  <a:pt x="2625" y="3836"/>
                </a:lnTo>
                <a:lnTo>
                  <a:pt x="2625" y="3834"/>
                </a:lnTo>
                <a:lnTo>
                  <a:pt x="2623" y="3834"/>
                </a:lnTo>
                <a:lnTo>
                  <a:pt x="2621" y="3834"/>
                </a:lnTo>
                <a:lnTo>
                  <a:pt x="2621" y="3832"/>
                </a:lnTo>
                <a:lnTo>
                  <a:pt x="2621" y="3830"/>
                </a:lnTo>
                <a:lnTo>
                  <a:pt x="2623" y="3830"/>
                </a:lnTo>
                <a:lnTo>
                  <a:pt x="2623" y="3828"/>
                </a:lnTo>
                <a:lnTo>
                  <a:pt x="2623" y="3826"/>
                </a:lnTo>
                <a:lnTo>
                  <a:pt x="2621" y="3826"/>
                </a:lnTo>
                <a:lnTo>
                  <a:pt x="2620" y="3826"/>
                </a:lnTo>
                <a:lnTo>
                  <a:pt x="2620" y="3828"/>
                </a:lnTo>
                <a:lnTo>
                  <a:pt x="2618" y="3828"/>
                </a:lnTo>
                <a:lnTo>
                  <a:pt x="2618" y="3830"/>
                </a:lnTo>
                <a:lnTo>
                  <a:pt x="2618" y="3832"/>
                </a:lnTo>
                <a:lnTo>
                  <a:pt x="2616" y="3830"/>
                </a:lnTo>
                <a:lnTo>
                  <a:pt x="2616" y="3828"/>
                </a:lnTo>
                <a:lnTo>
                  <a:pt x="2616" y="3826"/>
                </a:lnTo>
                <a:lnTo>
                  <a:pt x="2616" y="3824"/>
                </a:lnTo>
                <a:lnTo>
                  <a:pt x="2614" y="3824"/>
                </a:lnTo>
                <a:lnTo>
                  <a:pt x="2614" y="3826"/>
                </a:lnTo>
                <a:lnTo>
                  <a:pt x="2612" y="3826"/>
                </a:lnTo>
                <a:lnTo>
                  <a:pt x="2614" y="3826"/>
                </a:lnTo>
                <a:lnTo>
                  <a:pt x="2614" y="3828"/>
                </a:lnTo>
                <a:lnTo>
                  <a:pt x="2614" y="3830"/>
                </a:lnTo>
                <a:lnTo>
                  <a:pt x="2612" y="3830"/>
                </a:lnTo>
                <a:lnTo>
                  <a:pt x="2610" y="3830"/>
                </a:lnTo>
                <a:lnTo>
                  <a:pt x="2608" y="3830"/>
                </a:lnTo>
                <a:lnTo>
                  <a:pt x="2606" y="3830"/>
                </a:lnTo>
                <a:lnTo>
                  <a:pt x="2606" y="3828"/>
                </a:lnTo>
                <a:lnTo>
                  <a:pt x="2604" y="3826"/>
                </a:lnTo>
                <a:lnTo>
                  <a:pt x="2602" y="3824"/>
                </a:lnTo>
                <a:lnTo>
                  <a:pt x="2602" y="3826"/>
                </a:lnTo>
                <a:lnTo>
                  <a:pt x="2602" y="3824"/>
                </a:lnTo>
                <a:lnTo>
                  <a:pt x="2602" y="3822"/>
                </a:lnTo>
                <a:lnTo>
                  <a:pt x="2602" y="3820"/>
                </a:lnTo>
                <a:lnTo>
                  <a:pt x="2600" y="3820"/>
                </a:lnTo>
                <a:lnTo>
                  <a:pt x="2598" y="3820"/>
                </a:lnTo>
                <a:lnTo>
                  <a:pt x="2596" y="3820"/>
                </a:lnTo>
                <a:lnTo>
                  <a:pt x="2596" y="3818"/>
                </a:lnTo>
                <a:lnTo>
                  <a:pt x="2595" y="3818"/>
                </a:lnTo>
                <a:lnTo>
                  <a:pt x="2595" y="3816"/>
                </a:lnTo>
                <a:lnTo>
                  <a:pt x="2593" y="3816"/>
                </a:lnTo>
                <a:lnTo>
                  <a:pt x="2591" y="3816"/>
                </a:lnTo>
                <a:lnTo>
                  <a:pt x="2589" y="3814"/>
                </a:lnTo>
                <a:lnTo>
                  <a:pt x="2589" y="3813"/>
                </a:lnTo>
                <a:lnTo>
                  <a:pt x="2589" y="3811"/>
                </a:lnTo>
                <a:lnTo>
                  <a:pt x="2591" y="3811"/>
                </a:lnTo>
                <a:lnTo>
                  <a:pt x="2591" y="3809"/>
                </a:lnTo>
                <a:lnTo>
                  <a:pt x="2589" y="3809"/>
                </a:lnTo>
                <a:lnTo>
                  <a:pt x="2589" y="3807"/>
                </a:lnTo>
                <a:lnTo>
                  <a:pt x="2587" y="3807"/>
                </a:lnTo>
                <a:lnTo>
                  <a:pt x="2585" y="3807"/>
                </a:lnTo>
                <a:lnTo>
                  <a:pt x="2585" y="3805"/>
                </a:lnTo>
                <a:lnTo>
                  <a:pt x="2583" y="3805"/>
                </a:lnTo>
                <a:lnTo>
                  <a:pt x="2581" y="3807"/>
                </a:lnTo>
                <a:lnTo>
                  <a:pt x="2579" y="3807"/>
                </a:lnTo>
                <a:lnTo>
                  <a:pt x="2577" y="3807"/>
                </a:lnTo>
                <a:lnTo>
                  <a:pt x="2577" y="3809"/>
                </a:lnTo>
                <a:lnTo>
                  <a:pt x="2575" y="3809"/>
                </a:lnTo>
                <a:lnTo>
                  <a:pt x="2577" y="3811"/>
                </a:lnTo>
                <a:lnTo>
                  <a:pt x="2577" y="3813"/>
                </a:lnTo>
                <a:lnTo>
                  <a:pt x="2577" y="3814"/>
                </a:lnTo>
                <a:lnTo>
                  <a:pt x="2575" y="3814"/>
                </a:lnTo>
                <a:lnTo>
                  <a:pt x="2575" y="3813"/>
                </a:lnTo>
                <a:lnTo>
                  <a:pt x="2577" y="3813"/>
                </a:lnTo>
                <a:lnTo>
                  <a:pt x="2577" y="3811"/>
                </a:lnTo>
                <a:lnTo>
                  <a:pt x="2575" y="3811"/>
                </a:lnTo>
                <a:lnTo>
                  <a:pt x="2573" y="3811"/>
                </a:lnTo>
                <a:lnTo>
                  <a:pt x="2572" y="3811"/>
                </a:lnTo>
                <a:lnTo>
                  <a:pt x="2570" y="3811"/>
                </a:lnTo>
                <a:lnTo>
                  <a:pt x="2568" y="3811"/>
                </a:lnTo>
                <a:lnTo>
                  <a:pt x="2570" y="3811"/>
                </a:lnTo>
                <a:lnTo>
                  <a:pt x="2570" y="3809"/>
                </a:lnTo>
                <a:lnTo>
                  <a:pt x="2570" y="3807"/>
                </a:lnTo>
                <a:lnTo>
                  <a:pt x="2568" y="3805"/>
                </a:lnTo>
                <a:lnTo>
                  <a:pt x="2566" y="3805"/>
                </a:lnTo>
                <a:lnTo>
                  <a:pt x="2564" y="3807"/>
                </a:lnTo>
                <a:lnTo>
                  <a:pt x="2562" y="3807"/>
                </a:lnTo>
                <a:lnTo>
                  <a:pt x="2562" y="3805"/>
                </a:lnTo>
                <a:lnTo>
                  <a:pt x="2564" y="3805"/>
                </a:lnTo>
                <a:lnTo>
                  <a:pt x="2564" y="3803"/>
                </a:lnTo>
                <a:lnTo>
                  <a:pt x="2564" y="3801"/>
                </a:lnTo>
                <a:lnTo>
                  <a:pt x="2564" y="3803"/>
                </a:lnTo>
                <a:lnTo>
                  <a:pt x="2562" y="3803"/>
                </a:lnTo>
                <a:lnTo>
                  <a:pt x="2562" y="3805"/>
                </a:lnTo>
                <a:lnTo>
                  <a:pt x="2560" y="3805"/>
                </a:lnTo>
                <a:lnTo>
                  <a:pt x="2558" y="3805"/>
                </a:lnTo>
                <a:lnTo>
                  <a:pt x="2558" y="3803"/>
                </a:lnTo>
                <a:lnTo>
                  <a:pt x="2558" y="3799"/>
                </a:lnTo>
                <a:lnTo>
                  <a:pt x="2556" y="3799"/>
                </a:lnTo>
                <a:lnTo>
                  <a:pt x="2554" y="3797"/>
                </a:lnTo>
                <a:lnTo>
                  <a:pt x="2552" y="3797"/>
                </a:lnTo>
                <a:lnTo>
                  <a:pt x="2552" y="3799"/>
                </a:lnTo>
                <a:lnTo>
                  <a:pt x="2554" y="3799"/>
                </a:lnTo>
                <a:lnTo>
                  <a:pt x="2556" y="3799"/>
                </a:lnTo>
                <a:lnTo>
                  <a:pt x="2556" y="3801"/>
                </a:lnTo>
                <a:lnTo>
                  <a:pt x="2556" y="3803"/>
                </a:lnTo>
                <a:lnTo>
                  <a:pt x="2554" y="3803"/>
                </a:lnTo>
                <a:lnTo>
                  <a:pt x="2552" y="3803"/>
                </a:lnTo>
                <a:lnTo>
                  <a:pt x="2552" y="3805"/>
                </a:lnTo>
                <a:lnTo>
                  <a:pt x="2552" y="3807"/>
                </a:lnTo>
                <a:lnTo>
                  <a:pt x="2550" y="3807"/>
                </a:lnTo>
                <a:lnTo>
                  <a:pt x="2550" y="3805"/>
                </a:lnTo>
                <a:lnTo>
                  <a:pt x="2550" y="3803"/>
                </a:lnTo>
                <a:lnTo>
                  <a:pt x="2550" y="3801"/>
                </a:lnTo>
                <a:lnTo>
                  <a:pt x="2550" y="3799"/>
                </a:lnTo>
                <a:lnTo>
                  <a:pt x="2548" y="3799"/>
                </a:lnTo>
                <a:lnTo>
                  <a:pt x="2548" y="3801"/>
                </a:lnTo>
                <a:lnTo>
                  <a:pt x="2547" y="3801"/>
                </a:lnTo>
                <a:lnTo>
                  <a:pt x="2547" y="3803"/>
                </a:lnTo>
                <a:lnTo>
                  <a:pt x="2545" y="3803"/>
                </a:lnTo>
                <a:lnTo>
                  <a:pt x="2545" y="3799"/>
                </a:lnTo>
                <a:lnTo>
                  <a:pt x="2545" y="3797"/>
                </a:lnTo>
                <a:lnTo>
                  <a:pt x="2547" y="3797"/>
                </a:lnTo>
                <a:lnTo>
                  <a:pt x="2547" y="3795"/>
                </a:lnTo>
                <a:lnTo>
                  <a:pt x="2545" y="3795"/>
                </a:lnTo>
                <a:lnTo>
                  <a:pt x="2545" y="3793"/>
                </a:lnTo>
                <a:lnTo>
                  <a:pt x="2543" y="3793"/>
                </a:lnTo>
                <a:lnTo>
                  <a:pt x="2541" y="3793"/>
                </a:lnTo>
                <a:lnTo>
                  <a:pt x="2539" y="3793"/>
                </a:lnTo>
                <a:lnTo>
                  <a:pt x="2539" y="3795"/>
                </a:lnTo>
                <a:lnTo>
                  <a:pt x="2537" y="3795"/>
                </a:lnTo>
                <a:lnTo>
                  <a:pt x="2535" y="3797"/>
                </a:lnTo>
                <a:lnTo>
                  <a:pt x="2535" y="3799"/>
                </a:lnTo>
                <a:lnTo>
                  <a:pt x="2533" y="3799"/>
                </a:lnTo>
                <a:lnTo>
                  <a:pt x="2533" y="3797"/>
                </a:lnTo>
                <a:lnTo>
                  <a:pt x="2533" y="3795"/>
                </a:lnTo>
                <a:lnTo>
                  <a:pt x="2533" y="3793"/>
                </a:lnTo>
                <a:lnTo>
                  <a:pt x="2531" y="3793"/>
                </a:lnTo>
                <a:lnTo>
                  <a:pt x="2531" y="3795"/>
                </a:lnTo>
                <a:lnTo>
                  <a:pt x="2529" y="3795"/>
                </a:lnTo>
                <a:lnTo>
                  <a:pt x="2529" y="3797"/>
                </a:lnTo>
                <a:lnTo>
                  <a:pt x="2529" y="3799"/>
                </a:lnTo>
                <a:lnTo>
                  <a:pt x="2527" y="3799"/>
                </a:lnTo>
                <a:lnTo>
                  <a:pt x="2525" y="3799"/>
                </a:lnTo>
                <a:lnTo>
                  <a:pt x="2525" y="3801"/>
                </a:lnTo>
                <a:lnTo>
                  <a:pt x="2524" y="3801"/>
                </a:lnTo>
                <a:lnTo>
                  <a:pt x="2522" y="3801"/>
                </a:lnTo>
                <a:lnTo>
                  <a:pt x="2522" y="3803"/>
                </a:lnTo>
                <a:lnTo>
                  <a:pt x="2520" y="3803"/>
                </a:lnTo>
                <a:lnTo>
                  <a:pt x="2518" y="3803"/>
                </a:lnTo>
                <a:lnTo>
                  <a:pt x="2518" y="3801"/>
                </a:lnTo>
                <a:lnTo>
                  <a:pt x="2516" y="3801"/>
                </a:lnTo>
                <a:lnTo>
                  <a:pt x="2516" y="3799"/>
                </a:lnTo>
                <a:lnTo>
                  <a:pt x="2514" y="3799"/>
                </a:lnTo>
                <a:lnTo>
                  <a:pt x="2514" y="3797"/>
                </a:lnTo>
                <a:lnTo>
                  <a:pt x="2514" y="3795"/>
                </a:lnTo>
                <a:lnTo>
                  <a:pt x="2514" y="3793"/>
                </a:lnTo>
                <a:lnTo>
                  <a:pt x="2514" y="3791"/>
                </a:lnTo>
                <a:lnTo>
                  <a:pt x="2512" y="3791"/>
                </a:lnTo>
                <a:lnTo>
                  <a:pt x="2510" y="3791"/>
                </a:lnTo>
                <a:lnTo>
                  <a:pt x="2508" y="3791"/>
                </a:lnTo>
                <a:lnTo>
                  <a:pt x="2504" y="3791"/>
                </a:lnTo>
                <a:lnTo>
                  <a:pt x="2504" y="3789"/>
                </a:lnTo>
                <a:lnTo>
                  <a:pt x="2502" y="3789"/>
                </a:lnTo>
                <a:lnTo>
                  <a:pt x="2500" y="3789"/>
                </a:lnTo>
                <a:lnTo>
                  <a:pt x="2500" y="3788"/>
                </a:lnTo>
                <a:lnTo>
                  <a:pt x="2502" y="3788"/>
                </a:lnTo>
                <a:lnTo>
                  <a:pt x="2504" y="3788"/>
                </a:lnTo>
                <a:lnTo>
                  <a:pt x="2506" y="3788"/>
                </a:lnTo>
                <a:lnTo>
                  <a:pt x="2508" y="3788"/>
                </a:lnTo>
                <a:lnTo>
                  <a:pt x="2508" y="3786"/>
                </a:lnTo>
                <a:lnTo>
                  <a:pt x="2508" y="3784"/>
                </a:lnTo>
                <a:lnTo>
                  <a:pt x="2506" y="3784"/>
                </a:lnTo>
                <a:lnTo>
                  <a:pt x="2504" y="3784"/>
                </a:lnTo>
                <a:lnTo>
                  <a:pt x="2502" y="3784"/>
                </a:lnTo>
                <a:lnTo>
                  <a:pt x="2500" y="3782"/>
                </a:lnTo>
                <a:lnTo>
                  <a:pt x="2500" y="3780"/>
                </a:lnTo>
                <a:lnTo>
                  <a:pt x="2499" y="3780"/>
                </a:lnTo>
                <a:lnTo>
                  <a:pt x="2497" y="3780"/>
                </a:lnTo>
                <a:lnTo>
                  <a:pt x="2495" y="3782"/>
                </a:lnTo>
                <a:lnTo>
                  <a:pt x="2493" y="3782"/>
                </a:lnTo>
                <a:lnTo>
                  <a:pt x="2491" y="3782"/>
                </a:lnTo>
                <a:lnTo>
                  <a:pt x="2491" y="3780"/>
                </a:lnTo>
                <a:lnTo>
                  <a:pt x="2491" y="3778"/>
                </a:lnTo>
                <a:lnTo>
                  <a:pt x="2489" y="3778"/>
                </a:lnTo>
                <a:lnTo>
                  <a:pt x="2491" y="3776"/>
                </a:lnTo>
                <a:lnTo>
                  <a:pt x="2493" y="3776"/>
                </a:lnTo>
                <a:lnTo>
                  <a:pt x="2493" y="3778"/>
                </a:lnTo>
                <a:lnTo>
                  <a:pt x="2495" y="3778"/>
                </a:lnTo>
                <a:lnTo>
                  <a:pt x="2497" y="3778"/>
                </a:lnTo>
                <a:lnTo>
                  <a:pt x="2497" y="3776"/>
                </a:lnTo>
                <a:lnTo>
                  <a:pt x="2497" y="3774"/>
                </a:lnTo>
                <a:lnTo>
                  <a:pt x="2495" y="3774"/>
                </a:lnTo>
                <a:lnTo>
                  <a:pt x="2493" y="3774"/>
                </a:lnTo>
                <a:lnTo>
                  <a:pt x="2493" y="3772"/>
                </a:lnTo>
                <a:lnTo>
                  <a:pt x="2493" y="3770"/>
                </a:lnTo>
                <a:lnTo>
                  <a:pt x="2493" y="3768"/>
                </a:lnTo>
                <a:lnTo>
                  <a:pt x="2491" y="3768"/>
                </a:lnTo>
                <a:lnTo>
                  <a:pt x="2489" y="3768"/>
                </a:lnTo>
                <a:lnTo>
                  <a:pt x="2489" y="3770"/>
                </a:lnTo>
                <a:lnTo>
                  <a:pt x="2487" y="3770"/>
                </a:lnTo>
                <a:lnTo>
                  <a:pt x="2485" y="3770"/>
                </a:lnTo>
                <a:lnTo>
                  <a:pt x="2483" y="3770"/>
                </a:lnTo>
                <a:lnTo>
                  <a:pt x="2481" y="3770"/>
                </a:lnTo>
                <a:lnTo>
                  <a:pt x="2479" y="3768"/>
                </a:lnTo>
                <a:lnTo>
                  <a:pt x="2479" y="3766"/>
                </a:lnTo>
                <a:lnTo>
                  <a:pt x="2479" y="3765"/>
                </a:lnTo>
                <a:lnTo>
                  <a:pt x="2477" y="3765"/>
                </a:lnTo>
                <a:lnTo>
                  <a:pt x="2477" y="3763"/>
                </a:lnTo>
                <a:lnTo>
                  <a:pt x="2477" y="3761"/>
                </a:lnTo>
                <a:lnTo>
                  <a:pt x="2477" y="3759"/>
                </a:lnTo>
                <a:lnTo>
                  <a:pt x="2476" y="3757"/>
                </a:lnTo>
                <a:lnTo>
                  <a:pt x="2476" y="3755"/>
                </a:lnTo>
                <a:lnTo>
                  <a:pt x="2474" y="3755"/>
                </a:lnTo>
                <a:lnTo>
                  <a:pt x="2474" y="3757"/>
                </a:lnTo>
                <a:lnTo>
                  <a:pt x="2472" y="3757"/>
                </a:lnTo>
                <a:lnTo>
                  <a:pt x="2472" y="3755"/>
                </a:lnTo>
                <a:lnTo>
                  <a:pt x="2470" y="3755"/>
                </a:lnTo>
                <a:lnTo>
                  <a:pt x="2468" y="3755"/>
                </a:lnTo>
                <a:lnTo>
                  <a:pt x="2466" y="3757"/>
                </a:lnTo>
                <a:lnTo>
                  <a:pt x="2464" y="3757"/>
                </a:lnTo>
                <a:lnTo>
                  <a:pt x="2464" y="3759"/>
                </a:lnTo>
                <a:lnTo>
                  <a:pt x="2462" y="3759"/>
                </a:lnTo>
                <a:lnTo>
                  <a:pt x="2460" y="3759"/>
                </a:lnTo>
                <a:lnTo>
                  <a:pt x="2460" y="3757"/>
                </a:lnTo>
                <a:lnTo>
                  <a:pt x="2458" y="3757"/>
                </a:lnTo>
                <a:lnTo>
                  <a:pt x="2456" y="3757"/>
                </a:lnTo>
                <a:lnTo>
                  <a:pt x="2451" y="3759"/>
                </a:lnTo>
                <a:lnTo>
                  <a:pt x="2449" y="3759"/>
                </a:lnTo>
                <a:lnTo>
                  <a:pt x="2447" y="3761"/>
                </a:lnTo>
                <a:lnTo>
                  <a:pt x="2445" y="3761"/>
                </a:lnTo>
                <a:lnTo>
                  <a:pt x="2445" y="3759"/>
                </a:lnTo>
                <a:lnTo>
                  <a:pt x="2445" y="3757"/>
                </a:lnTo>
                <a:lnTo>
                  <a:pt x="2445" y="3755"/>
                </a:lnTo>
                <a:lnTo>
                  <a:pt x="2443" y="3755"/>
                </a:lnTo>
                <a:lnTo>
                  <a:pt x="2441" y="3755"/>
                </a:lnTo>
                <a:lnTo>
                  <a:pt x="2441" y="3753"/>
                </a:lnTo>
                <a:lnTo>
                  <a:pt x="2439" y="3753"/>
                </a:lnTo>
                <a:lnTo>
                  <a:pt x="2437" y="3753"/>
                </a:lnTo>
                <a:lnTo>
                  <a:pt x="2437" y="3751"/>
                </a:lnTo>
                <a:lnTo>
                  <a:pt x="2437" y="3749"/>
                </a:lnTo>
                <a:lnTo>
                  <a:pt x="2437" y="3747"/>
                </a:lnTo>
                <a:lnTo>
                  <a:pt x="2437" y="3745"/>
                </a:lnTo>
                <a:lnTo>
                  <a:pt x="2435" y="3745"/>
                </a:lnTo>
                <a:lnTo>
                  <a:pt x="2435" y="3747"/>
                </a:lnTo>
                <a:lnTo>
                  <a:pt x="2433" y="3747"/>
                </a:lnTo>
                <a:lnTo>
                  <a:pt x="2433" y="3749"/>
                </a:lnTo>
                <a:lnTo>
                  <a:pt x="2433" y="3751"/>
                </a:lnTo>
                <a:lnTo>
                  <a:pt x="2433" y="3753"/>
                </a:lnTo>
                <a:lnTo>
                  <a:pt x="2433" y="3755"/>
                </a:lnTo>
                <a:lnTo>
                  <a:pt x="2431" y="3755"/>
                </a:lnTo>
                <a:lnTo>
                  <a:pt x="2429" y="3755"/>
                </a:lnTo>
                <a:lnTo>
                  <a:pt x="2428" y="3753"/>
                </a:lnTo>
                <a:lnTo>
                  <a:pt x="2428" y="3751"/>
                </a:lnTo>
                <a:lnTo>
                  <a:pt x="2428" y="3749"/>
                </a:lnTo>
                <a:lnTo>
                  <a:pt x="2428" y="3747"/>
                </a:lnTo>
                <a:lnTo>
                  <a:pt x="2428" y="3745"/>
                </a:lnTo>
                <a:lnTo>
                  <a:pt x="2426" y="3745"/>
                </a:lnTo>
                <a:lnTo>
                  <a:pt x="2424" y="3745"/>
                </a:lnTo>
                <a:lnTo>
                  <a:pt x="2422" y="3743"/>
                </a:lnTo>
                <a:lnTo>
                  <a:pt x="2420" y="3743"/>
                </a:lnTo>
                <a:lnTo>
                  <a:pt x="2418" y="3745"/>
                </a:lnTo>
                <a:lnTo>
                  <a:pt x="2418" y="3747"/>
                </a:lnTo>
                <a:lnTo>
                  <a:pt x="2416" y="3747"/>
                </a:lnTo>
                <a:lnTo>
                  <a:pt x="2414" y="3747"/>
                </a:lnTo>
                <a:lnTo>
                  <a:pt x="2412" y="3747"/>
                </a:lnTo>
                <a:lnTo>
                  <a:pt x="2410" y="3747"/>
                </a:lnTo>
                <a:lnTo>
                  <a:pt x="2408" y="3747"/>
                </a:lnTo>
                <a:lnTo>
                  <a:pt x="2408" y="3745"/>
                </a:lnTo>
                <a:lnTo>
                  <a:pt x="2408" y="3743"/>
                </a:lnTo>
                <a:lnTo>
                  <a:pt x="2406" y="3743"/>
                </a:lnTo>
                <a:lnTo>
                  <a:pt x="2406" y="3741"/>
                </a:lnTo>
                <a:lnTo>
                  <a:pt x="2404" y="3741"/>
                </a:lnTo>
                <a:lnTo>
                  <a:pt x="2403" y="3740"/>
                </a:lnTo>
                <a:lnTo>
                  <a:pt x="2401" y="3740"/>
                </a:lnTo>
                <a:lnTo>
                  <a:pt x="2399" y="3740"/>
                </a:lnTo>
                <a:lnTo>
                  <a:pt x="2399" y="3741"/>
                </a:lnTo>
                <a:lnTo>
                  <a:pt x="2397" y="3741"/>
                </a:lnTo>
                <a:lnTo>
                  <a:pt x="2397" y="3743"/>
                </a:lnTo>
                <a:lnTo>
                  <a:pt x="2395" y="3743"/>
                </a:lnTo>
                <a:lnTo>
                  <a:pt x="2395" y="3745"/>
                </a:lnTo>
                <a:lnTo>
                  <a:pt x="2393" y="3745"/>
                </a:lnTo>
                <a:lnTo>
                  <a:pt x="2391" y="3745"/>
                </a:lnTo>
                <a:lnTo>
                  <a:pt x="2389" y="3745"/>
                </a:lnTo>
                <a:lnTo>
                  <a:pt x="2387" y="3745"/>
                </a:lnTo>
                <a:lnTo>
                  <a:pt x="2385" y="3745"/>
                </a:lnTo>
                <a:lnTo>
                  <a:pt x="2385" y="3743"/>
                </a:lnTo>
                <a:lnTo>
                  <a:pt x="2385" y="3741"/>
                </a:lnTo>
                <a:lnTo>
                  <a:pt x="2383" y="3741"/>
                </a:lnTo>
                <a:lnTo>
                  <a:pt x="2383" y="3740"/>
                </a:lnTo>
                <a:lnTo>
                  <a:pt x="2381" y="3740"/>
                </a:lnTo>
                <a:lnTo>
                  <a:pt x="2381" y="3738"/>
                </a:lnTo>
                <a:lnTo>
                  <a:pt x="2379" y="3736"/>
                </a:lnTo>
                <a:lnTo>
                  <a:pt x="2378" y="3736"/>
                </a:lnTo>
                <a:lnTo>
                  <a:pt x="2378" y="3734"/>
                </a:lnTo>
                <a:lnTo>
                  <a:pt x="2378" y="3732"/>
                </a:lnTo>
                <a:lnTo>
                  <a:pt x="2379" y="3732"/>
                </a:lnTo>
                <a:lnTo>
                  <a:pt x="2379" y="3730"/>
                </a:lnTo>
                <a:lnTo>
                  <a:pt x="2381" y="3730"/>
                </a:lnTo>
                <a:lnTo>
                  <a:pt x="2381" y="3728"/>
                </a:lnTo>
                <a:lnTo>
                  <a:pt x="2381" y="3726"/>
                </a:lnTo>
                <a:lnTo>
                  <a:pt x="2381" y="3724"/>
                </a:lnTo>
                <a:lnTo>
                  <a:pt x="2381" y="3722"/>
                </a:lnTo>
                <a:lnTo>
                  <a:pt x="2383" y="3722"/>
                </a:lnTo>
                <a:lnTo>
                  <a:pt x="2383" y="3720"/>
                </a:lnTo>
                <a:lnTo>
                  <a:pt x="2383" y="3718"/>
                </a:lnTo>
                <a:lnTo>
                  <a:pt x="2383" y="3717"/>
                </a:lnTo>
                <a:lnTo>
                  <a:pt x="2381" y="3715"/>
                </a:lnTo>
                <a:lnTo>
                  <a:pt x="2381" y="3713"/>
                </a:lnTo>
                <a:lnTo>
                  <a:pt x="2381" y="3711"/>
                </a:lnTo>
                <a:lnTo>
                  <a:pt x="2379" y="3709"/>
                </a:lnTo>
                <a:lnTo>
                  <a:pt x="2379" y="3707"/>
                </a:lnTo>
                <a:lnTo>
                  <a:pt x="2378" y="3707"/>
                </a:lnTo>
                <a:lnTo>
                  <a:pt x="2378" y="3705"/>
                </a:lnTo>
                <a:lnTo>
                  <a:pt x="2376" y="3703"/>
                </a:lnTo>
                <a:lnTo>
                  <a:pt x="2374" y="3701"/>
                </a:lnTo>
                <a:lnTo>
                  <a:pt x="2372" y="3699"/>
                </a:lnTo>
                <a:lnTo>
                  <a:pt x="2370" y="3699"/>
                </a:lnTo>
                <a:lnTo>
                  <a:pt x="2368" y="3699"/>
                </a:lnTo>
                <a:lnTo>
                  <a:pt x="2366" y="3699"/>
                </a:lnTo>
                <a:lnTo>
                  <a:pt x="2366" y="3697"/>
                </a:lnTo>
                <a:lnTo>
                  <a:pt x="2364" y="3697"/>
                </a:lnTo>
                <a:lnTo>
                  <a:pt x="2362" y="3697"/>
                </a:lnTo>
                <a:lnTo>
                  <a:pt x="2360" y="3695"/>
                </a:lnTo>
                <a:lnTo>
                  <a:pt x="2358" y="3695"/>
                </a:lnTo>
                <a:lnTo>
                  <a:pt x="2358" y="3693"/>
                </a:lnTo>
                <a:lnTo>
                  <a:pt x="2358" y="3692"/>
                </a:lnTo>
                <a:lnTo>
                  <a:pt x="2358" y="3690"/>
                </a:lnTo>
                <a:lnTo>
                  <a:pt x="2360" y="3690"/>
                </a:lnTo>
                <a:lnTo>
                  <a:pt x="2360" y="3688"/>
                </a:lnTo>
                <a:lnTo>
                  <a:pt x="2360" y="3684"/>
                </a:lnTo>
                <a:lnTo>
                  <a:pt x="2358" y="3678"/>
                </a:lnTo>
                <a:lnTo>
                  <a:pt x="2358" y="3676"/>
                </a:lnTo>
                <a:lnTo>
                  <a:pt x="2356" y="3667"/>
                </a:lnTo>
                <a:lnTo>
                  <a:pt x="2353" y="3661"/>
                </a:lnTo>
                <a:lnTo>
                  <a:pt x="2351" y="3657"/>
                </a:lnTo>
                <a:lnTo>
                  <a:pt x="2351" y="3653"/>
                </a:lnTo>
                <a:lnTo>
                  <a:pt x="2347" y="3640"/>
                </a:lnTo>
                <a:lnTo>
                  <a:pt x="2347" y="3630"/>
                </a:lnTo>
                <a:lnTo>
                  <a:pt x="2337" y="3622"/>
                </a:lnTo>
                <a:lnTo>
                  <a:pt x="2337" y="3611"/>
                </a:lnTo>
                <a:lnTo>
                  <a:pt x="2337" y="3607"/>
                </a:lnTo>
                <a:lnTo>
                  <a:pt x="2330" y="3597"/>
                </a:lnTo>
                <a:lnTo>
                  <a:pt x="2328" y="3588"/>
                </a:lnTo>
                <a:lnTo>
                  <a:pt x="2326" y="3584"/>
                </a:lnTo>
                <a:lnTo>
                  <a:pt x="2324" y="3582"/>
                </a:lnTo>
                <a:lnTo>
                  <a:pt x="2320" y="3580"/>
                </a:lnTo>
                <a:lnTo>
                  <a:pt x="2314" y="3580"/>
                </a:lnTo>
                <a:lnTo>
                  <a:pt x="2312" y="3580"/>
                </a:lnTo>
                <a:lnTo>
                  <a:pt x="2310" y="3576"/>
                </a:lnTo>
                <a:lnTo>
                  <a:pt x="2308" y="3574"/>
                </a:lnTo>
                <a:lnTo>
                  <a:pt x="2310" y="3573"/>
                </a:lnTo>
                <a:lnTo>
                  <a:pt x="2310" y="3571"/>
                </a:lnTo>
                <a:lnTo>
                  <a:pt x="2310" y="3569"/>
                </a:lnTo>
                <a:lnTo>
                  <a:pt x="2310" y="3567"/>
                </a:lnTo>
                <a:lnTo>
                  <a:pt x="2312" y="3565"/>
                </a:lnTo>
                <a:lnTo>
                  <a:pt x="2310" y="3563"/>
                </a:lnTo>
                <a:lnTo>
                  <a:pt x="2310" y="3561"/>
                </a:lnTo>
                <a:lnTo>
                  <a:pt x="2308" y="3561"/>
                </a:lnTo>
                <a:lnTo>
                  <a:pt x="2307" y="3559"/>
                </a:lnTo>
                <a:lnTo>
                  <a:pt x="2303" y="3559"/>
                </a:lnTo>
                <a:lnTo>
                  <a:pt x="2303" y="3557"/>
                </a:lnTo>
                <a:lnTo>
                  <a:pt x="2299" y="3557"/>
                </a:lnTo>
                <a:lnTo>
                  <a:pt x="2297" y="3557"/>
                </a:lnTo>
                <a:lnTo>
                  <a:pt x="2295" y="3557"/>
                </a:lnTo>
                <a:lnTo>
                  <a:pt x="2293" y="3555"/>
                </a:lnTo>
                <a:lnTo>
                  <a:pt x="2291" y="3553"/>
                </a:lnTo>
                <a:lnTo>
                  <a:pt x="2291" y="3551"/>
                </a:lnTo>
                <a:lnTo>
                  <a:pt x="2289" y="3549"/>
                </a:lnTo>
                <a:lnTo>
                  <a:pt x="2289" y="3548"/>
                </a:lnTo>
                <a:lnTo>
                  <a:pt x="2289" y="3546"/>
                </a:lnTo>
                <a:lnTo>
                  <a:pt x="2289" y="3544"/>
                </a:lnTo>
                <a:lnTo>
                  <a:pt x="2291" y="3544"/>
                </a:lnTo>
                <a:lnTo>
                  <a:pt x="2293" y="3542"/>
                </a:lnTo>
                <a:lnTo>
                  <a:pt x="2295" y="3540"/>
                </a:lnTo>
                <a:lnTo>
                  <a:pt x="2293" y="3540"/>
                </a:lnTo>
                <a:lnTo>
                  <a:pt x="2291" y="3540"/>
                </a:lnTo>
                <a:lnTo>
                  <a:pt x="2291" y="3538"/>
                </a:lnTo>
                <a:lnTo>
                  <a:pt x="2289" y="3536"/>
                </a:lnTo>
                <a:lnTo>
                  <a:pt x="2287" y="3534"/>
                </a:lnTo>
                <a:lnTo>
                  <a:pt x="2285" y="3534"/>
                </a:lnTo>
                <a:lnTo>
                  <a:pt x="2285" y="3532"/>
                </a:lnTo>
                <a:lnTo>
                  <a:pt x="2283" y="3530"/>
                </a:lnTo>
                <a:lnTo>
                  <a:pt x="2283" y="3526"/>
                </a:lnTo>
                <a:lnTo>
                  <a:pt x="2282" y="3526"/>
                </a:lnTo>
                <a:lnTo>
                  <a:pt x="2280" y="3526"/>
                </a:lnTo>
                <a:lnTo>
                  <a:pt x="2280" y="3528"/>
                </a:lnTo>
                <a:lnTo>
                  <a:pt x="2278" y="3528"/>
                </a:lnTo>
                <a:lnTo>
                  <a:pt x="2276" y="3528"/>
                </a:lnTo>
                <a:lnTo>
                  <a:pt x="2274" y="3526"/>
                </a:lnTo>
                <a:lnTo>
                  <a:pt x="2272" y="3526"/>
                </a:lnTo>
                <a:lnTo>
                  <a:pt x="2272" y="3525"/>
                </a:lnTo>
                <a:lnTo>
                  <a:pt x="2272" y="3523"/>
                </a:lnTo>
                <a:lnTo>
                  <a:pt x="2272" y="3521"/>
                </a:lnTo>
                <a:lnTo>
                  <a:pt x="2272" y="3519"/>
                </a:lnTo>
                <a:lnTo>
                  <a:pt x="2272" y="3517"/>
                </a:lnTo>
                <a:lnTo>
                  <a:pt x="2272" y="3515"/>
                </a:lnTo>
                <a:lnTo>
                  <a:pt x="2270" y="3513"/>
                </a:lnTo>
                <a:lnTo>
                  <a:pt x="2270" y="3511"/>
                </a:lnTo>
                <a:lnTo>
                  <a:pt x="2270" y="3509"/>
                </a:lnTo>
                <a:lnTo>
                  <a:pt x="2272" y="3507"/>
                </a:lnTo>
                <a:lnTo>
                  <a:pt x="2274" y="3505"/>
                </a:lnTo>
                <a:lnTo>
                  <a:pt x="2276" y="3505"/>
                </a:lnTo>
                <a:lnTo>
                  <a:pt x="2276" y="3503"/>
                </a:lnTo>
                <a:lnTo>
                  <a:pt x="2278" y="3501"/>
                </a:lnTo>
                <a:lnTo>
                  <a:pt x="2278" y="3500"/>
                </a:lnTo>
                <a:lnTo>
                  <a:pt x="2278" y="3498"/>
                </a:lnTo>
                <a:lnTo>
                  <a:pt x="2276" y="3498"/>
                </a:lnTo>
                <a:lnTo>
                  <a:pt x="2274" y="3496"/>
                </a:lnTo>
                <a:lnTo>
                  <a:pt x="2274" y="3494"/>
                </a:lnTo>
                <a:lnTo>
                  <a:pt x="2274" y="3492"/>
                </a:lnTo>
                <a:lnTo>
                  <a:pt x="2276" y="3492"/>
                </a:lnTo>
                <a:lnTo>
                  <a:pt x="2276" y="3490"/>
                </a:lnTo>
                <a:lnTo>
                  <a:pt x="2276" y="3488"/>
                </a:lnTo>
                <a:lnTo>
                  <a:pt x="2278" y="3488"/>
                </a:lnTo>
                <a:lnTo>
                  <a:pt x="2278" y="3484"/>
                </a:lnTo>
                <a:lnTo>
                  <a:pt x="2276" y="3484"/>
                </a:lnTo>
                <a:lnTo>
                  <a:pt x="2276" y="3482"/>
                </a:lnTo>
                <a:lnTo>
                  <a:pt x="2274" y="3480"/>
                </a:lnTo>
                <a:lnTo>
                  <a:pt x="2274" y="3478"/>
                </a:lnTo>
                <a:lnTo>
                  <a:pt x="2276" y="3477"/>
                </a:lnTo>
                <a:lnTo>
                  <a:pt x="2278" y="3477"/>
                </a:lnTo>
                <a:lnTo>
                  <a:pt x="2278" y="3475"/>
                </a:lnTo>
                <a:lnTo>
                  <a:pt x="2278" y="3473"/>
                </a:lnTo>
                <a:lnTo>
                  <a:pt x="2278" y="3471"/>
                </a:lnTo>
                <a:lnTo>
                  <a:pt x="2278" y="3469"/>
                </a:lnTo>
                <a:lnTo>
                  <a:pt x="2278" y="3467"/>
                </a:lnTo>
                <a:lnTo>
                  <a:pt x="2278" y="3463"/>
                </a:lnTo>
                <a:lnTo>
                  <a:pt x="2276" y="3461"/>
                </a:lnTo>
                <a:lnTo>
                  <a:pt x="2276" y="3459"/>
                </a:lnTo>
                <a:lnTo>
                  <a:pt x="2276" y="3457"/>
                </a:lnTo>
                <a:lnTo>
                  <a:pt x="2274" y="3455"/>
                </a:lnTo>
                <a:lnTo>
                  <a:pt x="2274" y="3453"/>
                </a:lnTo>
                <a:lnTo>
                  <a:pt x="2272" y="3453"/>
                </a:lnTo>
                <a:lnTo>
                  <a:pt x="2272" y="3452"/>
                </a:lnTo>
                <a:lnTo>
                  <a:pt x="2274" y="3452"/>
                </a:lnTo>
                <a:lnTo>
                  <a:pt x="2274" y="3450"/>
                </a:lnTo>
                <a:lnTo>
                  <a:pt x="2274" y="3448"/>
                </a:lnTo>
                <a:lnTo>
                  <a:pt x="2274" y="3446"/>
                </a:lnTo>
                <a:lnTo>
                  <a:pt x="2274" y="3444"/>
                </a:lnTo>
                <a:lnTo>
                  <a:pt x="2272" y="3442"/>
                </a:lnTo>
                <a:lnTo>
                  <a:pt x="2272" y="3440"/>
                </a:lnTo>
                <a:lnTo>
                  <a:pt x="2270" y="3438"/>
                </a:lnTo>
                <a:lnTo>
                  <a:pt x="2268" y="3436"/>
                </a:lnTo>
                <a:lnTo>
                  <a:pt x="2266" y="3436"/>
                </a:lnTo>
                <a:lnTo>
                  <a:pt x="2266" y="3438"/>
                </a:lnTo>
                <a:lnTo>
                  <a:pt x="2264" y="3438"/>
                </a:lnTo>
                <a:lnTo>
                  <a:pt x="2260" y="3440"/>
                </a:lnTo>
                <a:lnTo>
                  <a:pt x="2259" y="3440"/>
                </a:lnTo>
                <a:lnTo>
                  <a:pt x="2259" y="3438"/>
                </a:lnTo>
                <a:lnTo>
                  <a:pt x="2257" y="3438"/>
                </a:lnTo>
                <a:lnTo>
                  <a:pt x="2257" y="3436"/>
                </a:lnTo>
                <a:lnTo>
                  <a:pt x="2257" y="3434"/>
                </a:lnTo>
                <a:lnTo>
                  <a:pt x="2259" y="3432"/>
                </a:lnTo>
                <a:lnTo>
                  <a:pt x="2259" y="3430"/>
                </a:lnTo>
                <a:lnTo>
                  <a:pt x="2259" y="3429"/>
                </a:lnTo>
                <a:lnTo>
                  <a:pt x="2259" y="3427"/>
                </a:lnTo>
                <a:lnTo>
                  <a:pt x="2257" y="3425"/>
                </a:lnTo>
                <a:lnTo>
                  <a:pt x="2255" y="3425"/>
                </a:lnTo>
                <a:lnTo>
                  <a:pt x="2255" y="3423"/>
                </a:lnTo>
                <a:lnTo>
                  <a:pt x="2253" y="3423"/>
                </a:lnTo>
                <a:lnTo>
                  <a:pt x="2253" y="3425"/>
                </a:lnTo>
                <a:lnTo>
                  <a:pt x="2251" y="3425"/>
                </a:lnTo>
                <a:lnTo>
                  <a:pt x="2249" y="3425"/>
                </a:lnTo>
                <a:lnTo>
                  <a:pt x="2247" y="3425"/>
                </a:lnTo>
                <a:lnTo>
                  <a:pt x="2245" y="3423"/>
                </a:lnTo>
                <a:lnTo>
                  <a:pt x="2243" y="3421"/>
                </a:lnTo>
                <a:lnTo>
                  <a:pt x="2243" y="3419"/>
                </a:lnTo>
                <a:lnTo>
                  <a:pt x="2245" y="3417"/>
                </a:lnTo>
                <a:lnTo>
                  <a:pt x="2247" y="3417"/>
                </a:lnTo>
                <a:lnTo>
                  <a:pt x="2249" y="3417"/>
                </a:lnTo>
                <a:lnTo>
                  <a:pt x="2251" y="3415"/>
                </a:lnTo>
                <a:lnTo>
                  <a:pt x="2253" y="3413"/>
                </a:lnTo>
                <a:lnTo>
                  <a:pt x="2255" y="3411"/>
                </a:lnTo>
                <a:lnTo>
                  <a:pt x="2253" y="3411"/>
                </a:lnTo>
                <a:lnTo>
                  <a:pt x="2253" y="3409"/>
                </a:lnTo>
                <a:lnTo>
                  <a:pt x="2253" y="3407"/>
                </a:lnTo>
                <a:lnTo>
                  <a:pt x="2253" y="3405"/>
                </a:lnTo>
                <a:lnTo>
                  <a:pt x="2255" y="3404"/>
                </a:lnTo>
                <a:lnTo>
                  <a:pt x="2255" y="3402"/>
                </a:lnTo>
                <a:lnTo>
                  <a:pt x="2257" y="3400"/>
                </a:lnTo>
                <a:lnTo>
                  <a:pt x="2257" y="3398"/>
                </a:lnTo>
                <a:lnTo>
                  <a:pt x="2259" y="3398"/>
                </a:lnTo>
                <a:lnTo>
                  <a:pt x="2259" y="3396"/>
                </a:lnTo>
                <a:lnTo>
                  <a:pt x="2257" y="3396"/>
                </a:lnTo>
                <a:lnTo>
                  <a:pt x="2257" y="3394"/>
                </a:lnTo>
                <a:lnTo>
                  <a:pt x="2257" y="3392"/>
                </a:lnTo>
                <a:lnTo>
                  <a:pt x="2259" y="3392"/>
                </a:lnTo>
                <a:lnTo>
                  <a:pt x="2259" y="3390"/>
                </a:lnTo>
                <a:lnTo>
                  <a:pt x="2259" y="3386"/>
                </a:lnTo>
                <a:lnTo>
                  <a:pt x="2259" y="3384"/>
                </a:lnTo>
                <a:lnTo>
                  <a:pt x="2259" y="3382"/>
                </a:lnTo>
                <a:lnTo>
                  <a:pt x="2259" y="3381"/>
                </a:lnTo>
                <a:lnTo>
                  <a:pt x="2257" y="3381"/>
                </a:lnTo>
                <a:lnTo>
                  <a:pt x="2257" y="3379"/>
                </a:lnTo>
                <a:lnTo>
                  <a:pt x="2257" y="3377"/>
                </a:lnTo>
                <a:lnTo>
                  <a:pt x="2257" y="3375"/>
                </a:lnTo>
                <a:lnTo>
                  <a:pt x="2257" y="3373"/>
                </a:lnTo>
                <a:lnTo>
                  <a:pt x="2257" y="3371"/>
                </a:lnTo>
                <a:lnTo>
                  <a:pt x="2259" y="3371"/>
                </a:lnTo>
                <a:lnTo>
                  <a:pt x="2259" y="3369"/>
                </a:lnTo>
                <a:lnTo>
                  <a:pt x="2260" y="3367"/>
                </a:lnTo>
                <a:lnTo>
                  <a:pt x="2260" y="3365"/>
                </a:lnTo>
                <a:lnTo>
                  <a:pt x="2260" y="3363"/>
                </a:lnTo>
                <a:lnTo>
                  <a:pt x="2262" y="3363"/>
                </a:lnTo>
                <a:lnTo>
                  <a:pt x="2262" y="3361"/>
                </a:lnTo>
                <a:lnTo>
                  <a:pt x="2262" y="3359"/>
                </a:lnTo>
                <a:lnTo>
                  <a:pt x="2260" y="3359"/>
                </a:lnTo>
                <a:lnTo>
                  <a:pt x="2260" y="3357"/>
                </a:lnTo>
                <a:lnTo>
                  <a:pt x="2259" y="3357"/>
                </a:lnTo>
                <a:lnTo>
                  <a:pt x="2259" y="3356"/>
                </a:lnTo>
                <a:lnTo>
                  <a:pt x="2257" y="3356"/>
                </a:lnTo>
                <a:lnTo>
                  <a:pt x="2255" y="3356"/>
                </a:lnTo>
                <a:lnTo>
                  <a:pt x="2253" y="3356"/>
                </a:lnTo>
                <a:lnTo>
                  <a:pt x="2251" y="3356"/>
                </a:lnTo>
                <a:lnTo>
                  <a:pt x="2249" y="3356"/>
                </a:lnTo>
                <a:lnTo>
                  <a:pt x="2247" y="3356"/>
                </a:lnTo>
                <a:lnTo>
                  <a:pt x="2247" y="3354"/>
                </a:lnTo>
                <a:lnTo>
                  <a:pt x="2247" y="3352"/>
                </a:lnTo>
                <a:lnTo>
                  <a:pt x="2247" y="3350"/>
                </a:lnTo>
                <a:lnTo>
                  <a:pt x="2247" y="3348"/>
                </a:lnTo>
                <a:lnTo>
                  <a:pt x="2247" y="3346"/>
                </a:lnTo>
                <a:lnTo>
                  <a:pt x="2249" y="3342"/>
                </a:lnTo>
                <a:lnTo>
                  <a:pt x="2249" y="3340"/>
                </a:lnTo>
                <a:lnTo>
                  <a:pt x="2249" y="3338"/>
                </a:lnTo>
                <a:lnTo>
                  <a:pt x="2249" y="3336"/>
                </a:lnTo>
                <a:lnTo>
                  <a:pt x="2251" y="3334"/>
                </a:lnTo>
                <a:lnTo>
                  <a:pt x="2251" y="3333"/>
                </a:lnTo>
                <a:lnTo>
                  <a:pt x="2251" y="3331"/>
                </a:lnTo>
                <a:lnTo>
                  <a:pt x="2251" y="3329"/>
                </a:lnTo>
                <a:lnTo>
                  <a:pt x="2249" y="3329"/>
                </a:lnTo>
                <a:lnTo>
                  <a:pt x="2247" y="3327"/>
                </a:lnTo>
                <a:lnTo>
                  <a:pt x="2245" y="3327"/>
                </a:lnTo>
                <a:lnTo>
                  <a:pt x="2245" y="3325"/>
                </a:lnTo>
                <a:lnTo>
                  <a:pt x="2245" y="3323"/>
                </a:lnTo>
                <a:lnTo>
                  <a:pt x="2243" y="3323"/>
                </a:lnTo>
                <a:lnTo>
                  <a:pt x="2243" y="3321"/>
                </a:lnTo>
                <a:lnTo>
                  <a:pt x="2243" y="3319"/>
                </a:lnTo>
                <a:lnTo>
                  <a:pt x="2243" y="3317"/>
                </a:lnTo>
                <a:lnTo>
                  <a:pt x="2241" y="3317"/>
                </a:lnTo>
                <a:lnTo>
                  <a:pt x="2237" y="3313"/>
                </a:lnTo>
                <a:lnTo>
                  <a:pt x="2237" y="3315"/>
                </a:lnTo>
                <a:lnTo>
                  <a:pt x="2235" y="3317"/>
                </a:lnTo>
                <a:lnTo>
                  <a:pt x="2234" y="3317"/>
                </a:lnTo>
                <a:lnTo>
                  <a:pt x="2232" y="3317"/>
                </a:lnTo>
                <a:lnTo>
                  <a:pt x="2230" y="3319"/>
                </a:lnTo>
                <a:lnTo>
                  <a:pt x="2230" y="3317"/>
                </a:lnTo>
                <a:lnTo>
                  <a:pt x="2228" y="3317"/>
                </a:lnTo>
                <a:lnTo>
                  <a:pt x="2230" y="3317"/>
                </a:lnTo>
                <a:lnTo>
                  <a:pt x="2230" y="3315"/>
                </a:lnTo>
                <a:lnTo>
                  <a:pt x="2232" y="3315"/>
                </a:lnTo>
                <a:lnTo>
                  <a:pt x="2232" y="3313"/>
                </a:lnTo>
                <a:lnTo>
                  <a:pt x="2230" y="3311"/>
                </a:lnTo>
                <a:lnTo>
                  <a:pt x="2228" y="3309"/>
                </a:lnTo>
                <a:lnTo>
                  <a:pt x="2226" y="3309"/>
                </a:lnTo>
                <a:lnTo>
                  <a:pt x="2226" y="3308"/>
                </a:lnTo>
                <a:lnTo>
                  <a:pt x="2226" y="3306"/>
                </a:lnTo>
                <a:lnTo>
                  <a:pt x="2224" y="3306"/>
                </a:lnTo>
                <a:lnTo>
                  <a:pt x="2224" y="3304"/>
                </a:lnTo>
                <a:lnTo>
                  <a:pt x="2222" y="3304"/>
                </a:lnTo>
                <a:lnTo>
                  <a:pt x="2220" y="3304"/>
                </a:lnTo>
                <a:lnTo>
                  <a:pt x="2220" y="3306"/>
                </a:lnTo>
                <a:lnTo>
                  <a:pt x="2218" y="3306"/>
                </a:lnTo>
                <a:lnTo>
                  <a:pt x="2218" y="3304"/>
                </a:lnTo>
                <a:lnTo>
                  <a:pt x="2216" y="3304"/>
                </a:lnTo>
                <a:lnTo>
                  <a:pt x="2214" y="3304"/>
                </a:lnTo>
                <a:lnTo>
                  <a:pt x="2214" y="3306"/>
                </a:lnTo>
                <a:lnTo>
                  <a:pt x="2216" y="3306"/>
                </a:lnTo>
                <a:lnTo>
                  <a:pt x="2216" y="3308"/>
                </a:lnTo>
                <a:lnTo>
                  <a:pt x="2214" y="3308"/>
                </a:lnTo>
                <a:lnTo>
                  <a:pt x="2214" y="3309"/>
                </a:lnTo>
                <a:lnTo>
                  <a:pt x="2212" y="3309"/>
                </a:lnTo>
                <a:lnTo>
                  <a:pt x="2211" y="3309"/>
                </a:lnTo>
                <a:lnTo>
                  <a:pt x="2209" y="3309"/>
                </a:lnTo>
                <a:lnTo>
                  <a:pt x="2209" y="3308"/>
                </a:lnTo>
                <a:lnTo>
                  <a:pt x="2207" y="3308"/>
                </a:lnTo>
                <a:lnTo>
                  <a:pt x="2207" y="3309"/>
                </a:lnTo>
                <a:lnTo>
                  <a:pt x="2203" y="3306"/>
                </a:lnTo>
                <a:lnTo>
                  <a:pt x="2203" y="3304"/>
                </a:lnTo>
                <a:lnTo>
                  <a:pt x="2205" y="3304"/>
                </a:lnTo>
                <a:lnTo>
                  <a:pt x="2205" y="3302"/>
                </a:lnTo>
                <a:lnTo>
                  <a:pt x="2203" y="3298"/>
                </a:lnTo>
                <a:lnTo>
                  <a:pt x="2201" y="3298"/>
                </a:lnTo>
                <a:lnTo>
                  <a:pt x="2199" y="3298"/>
                </a:lnTo>
                <a:lnTo>
                  <a:pt x="2197" y="3298"/>
                </a:lnTo>
                <a:lnTo>
                  <a:pt x="2195" y="3298"/>
                </a:lnTo>
                <a:lnTo>
                  <a:pt x="2195" y="3296"/>
                </a:lnTo>
                <a:lnTo>
                  <a:pt x="2195" y="3294"/>
                </a:lnTo>
                <a:lnTo>
                  <a:pt x="2193" y="3296"/>
                </a:lnTo>
                <a:lnTo>
                  <a:pt x="2193" y="3298"/>
                </a:lnTo>
                <a:lnTo>
                  <a:pt x="2193" y="3300"/>
                </a:lnTo>
                <a:lnTo>
                  <a:pt x="2191" y="3300"/>
                </a:lnTo>
                <a:lnTo>
                  <a:pt x="2189" y="3300"/>
                </a:lnTo>
                <a:lnTo>
                  <a:pt x="2189" y="3298"/>
                </a:lnTo>
                <a:lnTo>
                  <a:pt x="2187" y="3298"/>
                </a:lnTo>
                <a:lnTo>
                  <a:pt x="2186" y="3296"/>
                </a:lnTo>
                <a:lnTo>
                  <a:pt x="2186" y="3294"/>
                </a:lnTo>
                <a:lnTo>
                  <a:pt x="2184" y="3294"/>
                </a:lnTo>
                <a:lnTo>
                  <a:pt x="2184" y="3292"/>
                </a:lnTo>
                <a:lnTo>
                  <a:pt x="2182" y="3288"/>
                </a:lnTo>
                <a:lnTo>
                  <a:pt x="2180" y="3286"/>
                </a:lnTo>
                <a:lnTo>
                  <a:pt x="2180" y="3285"/>
                </a:lnTo>
                <a:lnTo>
                  <a:pt x="2178" y="3285"/>
                </a:lnTo>
                <a:lnTo>
                  <a:pt x="2178" y="3283"/>
                </a:lnTo>
                <a:lnTo>
                  <a:pt x="2176" y="3283"/>
                </a:lnTo>
                <a:lnTo>
                  <a:pt x="2176" y="3281"/>
                </a:lnTo>
                <a:lnTo>
                  <a:pt x="2176" y="3279"/>
                </a:lnTo>
                <a:lnTo>
                  <a:pt x="2174" y="3279"/>
                </a:lnTo>
                <a:lnTo>
                  <a:pt x="2174" y="3277"/>
                </a:lnTo>
                <a:lnTo>
                  <a:pt x="2172" y="3275"/>
                </a:lnTo>
                <a:lnTo>
                  <a:pt x="2170" y="3273"/>
                </a:lnTo>
                <a:lnTo>
                  <a:pt x="2170" y="3271"/>
                </a:lnTo>
                <a:lnTo>
                  <a:pt x="2168" y="3271"/>
                </a:lnTo>
                <a:lnTo>
                  <a:pt x="2166" y="3271"/>
                </a:lnTo>
                <a:lnTo>
                  <a:pt x="2166" y="3273"/>
                </a:lnTo>
                <a:lnTo>
                  <a:pt x="2164" y="3273"/>
                </a:lnTo>
                <a:lnTo>
                  <a:pt x="2163" y="3273"/>
                </a:lnTo>
                <a:lnTo>
                  <a:pt x="2163" y="3271"/>
                </a:lnTo>
                <a:lnTo>
                  <a:pt x="2161" y="3271"/>
                </a:lnTo>
                <a:lnTo>
                  <a:pt x="2161" y="3269"/>
                </a:lnTo>
                <a:lnTo>
                  <a:pt x="2161" y="3267"/>
                </a:lnTo>
                <a:lnTo>
                  <a:pt x="2159" y="3267"/>
                </a:lnTo>
                <a:lnTo>
                  <a:pt x="2159" y="3265"/>
                </a:lnTo>
                <a:lnTo>
                  <a:pt x="2159" y="3263"/>
                </a:lnTo>
                <a:lnTo>
                  <a:pt x="2159" y="3262"/>
                </a:lnTo>
                <a:lnTo>
                  <a:pt x="2159" y="3260"/>
                </a:lnTo>
                <a:lnTo>
                  <a:pt x="2157" y="3260"/>
                </a:lnTo>
                <a:lnTo>
                  <a:pt x="2157" y="3258"/>
                </a:lnTo>
                <a:lnTo>
                  <a:pt x="2155" y="3256"/>
                </a:lnTo>
                <a:lnTo>
                  <a:pt x="2153" y="3258"/>
                </a:lnTo>
                <a:lnTo>
                  <a:pt x="2153" y="3260"/>
                </a:lnTo>
                <a:lnTo>
                  <a:pt x="2151" y="3262"/>
                </a:lnTo>
                <a:lnTo>
                  <a:pt x="2149" y="3262"/>
                </a:lnTo>
                <a:lnTo>
                  <a:pt x="2147" y="3260"/>
                </a:lnTo>
                <a:lnTo>
                  <a:pt x="2147" y="3258"/>
                </a:lnTo>
                <a:lnTo>
                  <a:pt x="2147" y="3256"/>
                </a:lnTo>
                <a:lnTo>
                  <a:pt x="2145" y="3254"/>
                </a:lnTo>
                <a:lnTo>
                  <a:pt x="2145" y="3252"/>
                </a:lnTo>
                <a:lnTo>
                  <a:pt x="2145" y="3250"/>
                </a:lnTo>
                <a:lnTo>
                  <a:pt x="2143" y="3250"/>
                </a:lnTo>
                <a:lnTo>
                  <a:pt x="2141" y="3250"/>
                </a:lnTo>
                <a:lnTo>
                  <a:pt x="2139" y="3250"/>
                </a:lnTo>
                <a:lnTo>
                  <a:pt x="2138" y="3250"/>
                </a:lnTo>
                <a:lnTo>
                  <a:pt x="2136" y="3248"/>
                </a:lnTo>
                <a:lnTo>
                  <a:pt x="2136" y="3246"/>
                </a:lnTo>
                <a:lnTo>
                  <a:pt x="2138" y="3246"/>
                </a:lnTo>
                <a:lnTo>
                  <a:pt x="2138" y="3244"/>
                </a:lnTo>
                <a:lnTo>
                  <a:pt x="2138" y="3242"/>
                </a:lnTo>
                <a:lnTo>
                  <a:pt x="2136" y="3242"/>
                </a:lnTo>
                <a:lnTo>
                  <a:pt x="2136" y="3240"/>
                </a:lnTo>
                <a:lnTo>
                  <a:pt x="2136" y="3238"/>
                </a:lnTo>
                <a:lnTo>
                  <a:pt x="2136" y="3237"/>
                </a:lnTo>
                <a:lnTo>
                  <a:pt x="2136" y="3235"/>
                </a:lnTo>
                <a:lnTo>
                  <a:pt x="2136" y="3233"/>
                </a:lnTo>
                <a:lnTo>
                  <a:pt x="2136" y="3231"/>
                </a:lnTo>
                <a:lnTo>
                  <a:pt x="2134" y="3231"/>
                </a:lnTo>
                <a:lnTo>
                  <a:pt x="2134" y="3229"/>
                </a:lnTo>
                <a:lnTo>
                  <a:pt x="2132" y="3229"/>
                </a:lnTo>
                <a:lnTo>
                  <a:pt x="2130" y="3227"/>
                </a:lnTo>
                <a:lnTo>
                  <a:pt x="2128" y="3225"/>
                </a:lnTo>
                <a:lnTo>
                  <a:pt x="2128" y="3223"/>
                </a:lnTo>
                <a:lnTo>
                  <a:pt x="2128" y="3221"/>
                </a:lnTo>
                <a:lnTo>
                  <a:pt x="2128" y="3219"/>
                </a:lnTo>
                <a:lnTo>
                  <a:pt x="2128" y="3217"/>
                </a:lnTo>
                <a:lnTo>
                  <a:pt x="2130" y="3217"/>
                </a:lnTo>
                <a:lnTo>
                  <a:pt x="2130" y="3215"/>
                </a:lnTo>
                <a:lnTo>
                  <a:pt x="2132" y="3214"/>
                </a:lnTo>
                <a:lnTo>
                  <a:pt x="2132" y="3212"/>
                </a:lnTo>
                <a:lnTo>
                  <a:pt x="2130" y="3212"/>
                </a:lnTo>
                <a:lnTo>
                  <a:pt x="2130" y="3210"/>
                </a:lnTo>
                <a:lnTo>
                  <a:pt x="2130" y="3208"/>
                </a:lnTo>
                <a:lnTo>
                  <a:pt x="2128" y="3208"/>
                </a:lnTo>
                <a:lnTo>
                  <a:pt x="2126" y="3208"/>
                </a:lnTo>
                <a:lnTo>
                  <a:pt x="2126" y="3206"/>
                </a:lnTo>
                <a:lnTo>
                  <a:pt x="2124" y="3206"/>
                </a:lnTo>
                <a:lnTo>
                  <a:pt x="2122" y="3206"/>
                </a:lnTo>
                <a:lnTo>
                  <a:pt x="2122" y="3204"/>
                </a:lnTo>
                <a:lnTo>
                  <a:pt x="2120" y="3202"/>
                </a:lnTo>
                <a:lnTo>
                  <a:pt x="2122" y="3202"/>
                </a:lnTo>
                <a:lnTo>
                  <a:pt x="2122" y="3200"/>
                </a:lnTo>
                <a:lnTo>
                  <a:pt x="2120" y="3200"/>
                </a:lnTo>
                <a:lnTo>
                  <a:pt x="2120" y="3198"/>
                </a:lnTo>
                <a:lnTo>
                  <a:pt x="2118" y="3198"/>
                </a:lnTo>
                <a:lnTo>
                  <a:pt x="2116" y="3198"/>
                </a:lnTo>
                <a:lnTo>
                  <a:pt x="2116" y="3196"/>
                </a:lnTo>
                <a:lnTo>
                  <a:pt x="2116" y="3194"/>
                </a:lnTo>
                <a:lnTo>
                  <a:pt x="2116" y="3192"/>
                </a:lnTo>
                <a:lnTo>
                  <a:pt x="2118" y="3190"/>
                </a:lnTo>
                <a:lnTo>
                  <a:pt x="2118" y="3189"/>
                </a:lnTo>
                <a:lnTo>
                  <a:pt x="2118" y="3187"/>
                </a:lnTo>
                <a:lnTo>
                  <a:pt x="2118" y="3185"/>
                </a:lnTo>
                <a:lnTo>
                  <a:pt x="2118" y="3183"/>
                </a:lnTo>
                <a:lnTo>
                  <a:pt x="2116" y="3183"/>
                </a:lnTo>
                <a:lnTo>
                  <a:pt x="2113" y="3183"/>
                </a:lnTo>
                <a:lnTo>
                  <a:pt x="2111" y="3183"/>
                </a:lnTo>
                <a:lnTo>
                  <a:pt x="2109" y="3183"/>
                </a:lnTo>
                <a:lnTo>
                  <a:pt x="2107" y="3181"/>
                </a:lnTo>
                <a:lnTo>
                  <a:pt x="2105" y="3181"/>
                </a:lnTo>
                <a:lnTo>
                  <a:pt x="2103" y="3181"/>
                </a:lnTo>
                <a:lnTo>
                  <a:pt x="2101" y="3179"/>
                </a:lnTo>
                <a:lnTo>
                  <a:pt x="2099" y="3177"/>
                </a:lnTo>
                <a:lnTo>
                  <a:pt x="2099" y="3175"/>
                </a:lnTo>
                <a:lnTo>
                  <a:pt x="2097" y="3175"/>
                </a:lnTo>
                <a:lnTo>
                  <a:pt x="2097" y="3173"/>
                </a:lnTo>
                <a:lnTo>
                  <a:pt x="2097" y="3171"/>
                </a:lnTo>
                <a:lnTo>
                  <a:pt x="2095" y="3171"/>
                </a:lnTo>
                <a:lnTo>
                  <a:pt x="2095" y="3169"/>
                </a:lnTo>
                <a:lnTo>
                  <a:pt x="2095" y="3167"/>
                </a:lnTo>
                <a:lnTo>
                  <a:pt x="2093" y="3167"/>
                </a:lnTo>
                <a:lnTo>
                  <a:pt x="2093" y="3166"/>
                </a:lnTo>
                <a:lnTo>
                  <a:pt x="2093" y="3164"/>
                </a:lnTo>
                <a:lnTo>
                  <a:pt x="2093" y="3162"/>
                </a:lnTo>
                <a:lnTo>
                  <a:pt x="2093" y="3160"/>
                </a:lnTo>
                <a:lnTo>
                  <a:pt x="2093" y="3158"/>
                </a:lnTo>
                <a:lnTo>
                  <a:pt x="2091" y="3158"/>
                </a:lnTo>
                <a:lnTo>
                  <a:pt x="2091" y="3156"/>
                </a:lnTo>
                <a:lnTo>
                  <a:pt x="2091" y="3154"/>
                </a:lnTo>
                <a:lnTo>
                  <a:pt x="2091" y="3152"/>
                </a:lnTo>
                <a:lnTo>
                  <a:pt x="2090" y="3152"/>
                </a:lnTo>
                <a:lnTo>
                  <a:pt x="2090" y="3150"/>
                </a:lnTo>
                <a:lnTo>
                  <a:pt x="2088" y="3150"/>
                </a:lnTo>
                <a:lnTo>
                  <a:pt x="2086" y="3150"/>
                </a:lnTo>
                <a:lnTo>
                  <a:pt x="2086" y="3148"/>
                </a:lnTo>
                <a:lnTo>
                  <a:pt x="2084" y="3148"/>
                </a:lnTo>
                <a:lnTo>
                  <a:pt x="2082" y="3148"/>
                </a:lnTo>
                <a:lnTo>
                  <a:pt x="2082" y="3146"/>
                </a:lnTo>
                <a:lnTo>
                  <a:pt x="2080" y="3146"/>
                </a:lnTo>
                <a:lnTo>
                  <a:pt x="2080" y="3144"/>
                </a:lnTo>
                <a:lnTo>
                  <a:pt x="2080" y="3142"/>
                </a:lnTo>
                <a:lnTo>
                  <a:pt x="2080" y="3141"/>
                </a:lnTo>
                <a:lnTo>
                  <a:pt x="2080" y="3139"/>
                </a:lnTo>
                <a:lnTo>
                  <a:pt x="2078" y="3139"/>
                </a:lnTo>
                <a:lnTo>
                  <a:pt x="2078" y="3137"/>
                </a:lnTo>
                <a:lnTo>
                  <a:pt x="2076" y="3137"/>
                </a:lnTo>
                <a:lnTo>
                  <a:pt x="2076" y="3135"/>
                </a:lnTo>
                <a:lnTo>
                  <a:pt x="2074" y="3133"/>
                </a:lnTo>
                <a:lnTo>
                  <a:pt x="2074" y="3131"/>
                </a:lnTo>
                <a:lnTo>
                  <a:pt x="2072" y="3131"/>
                </a:lnTo>
                <a:lnTo>
                  <a:pt x="2072" y="3129"/>
                </a:lnTo>
                <a:lnTo>
                  <a:pt x="2072" y="3127"/>
                </a:lnTo>
                <a:lnTo>
                  <a:pt x="2070" y="3125"/>
                </a:lnTo>
                <a:lnTo>
                  <a:pt x="2070" y="3123"/>
                </a:lnTo>
                <a:lnTo>
                  <a:pt x="2068" y="3123"/>
                </a:lnTo>
                <a:lnTo>
                  <a:pt x="2063" y="3121"/>
                </a:lnTo>
                <a:lnTo>
                  <a:pt x="2061" y="3121"/>
                </a:lnTo>
                <a:lnTo>
                  <a:pt x="2059" y="3121"/>
                </a:lnTo>
                <a:lnTo>
                  <a:pt x="2059" y="3119"/>
                </a:lnTo>
                <a:lnTo>
                  <a:pt x="2057" y="3119"/>
                </a:lnTo>
                <a:lnTo>
                  <a:pt x="2057" y="3118"/>
                </a:lnTo>
                <a:lnTo>
                  <a:pt x="2055" y="3118"/>
                </a:lnTo>
                <a:lnTo>
                  <a:pt x="2053" y="3116"/>
                </a:lnTo>
                <a:lnTo>
                  <a:pt x="2051" y="3116"/>
                </a:lnTo>
                <a:lnTo>
                  <a:pt x="2049" y="3116"/>
                </a:lnTo>
                <a:lnTo>
                  <a:pt x="2049" y="3118"/>
                </a:lnTo>
                <a:lnTo>
                  <a:pt x="2047" y="3116"/>
                </a:lnTo>
                <a:lnTo>
                  <a:pt x="2045" y="3116"/>
                </a:lnTo>
                <a:lnTo>
                  <a:pt x="2043" y="3116"/>
                </a:lnTo>
                <a:lnTo>
                  <a:pt x="2043" y="3114"/>
                </a:lnTo>
                <a:lnTo>
                  <a:pt x="2043" y="3112"/>
                </a:lnTo>
                <a:lnTo>
                  <a:pt x="2042" y="3112"/>
                </a:lnTo>
                <a:lnTo>
                  <a:pt x="2040" y="3110"/>
                </a:lnTo>
                <a:lnTo>
                  <a:pt x="2038" y="3110"/>
                </a:lnTo>
                <a:lnTo>
                  <a:pt x="2036" y="3108"/>
                </a:lnTo>
                <a:lnTo>
                  <a:pt x="2034" y="3108"/>
                </a:lnTo>
                <a:lnTo>
                  <a:pt x="2032" y="3108"/>
                </a:lnTo>
                <a:lnTo>
                  <a:pt x="2030" y="3108"/>
                </a:lnTo>
                <a:lnTo>
                  <a:pt x="2030" y="3106"/>
                </a:lnTo>
                <a:lnTo>
                  <a:pt x="2030" y="3104"/>
                </a:lnTo>
                <a:lnTo>
                  <a:pt x="2030" y="3102"/>
                </a:lnTo>
                <a:lnTo>
                  <a:pt x="2030" y="3100"/>
                </a:lnTo>
                <a:lnTo>
                  <a:pt x="2030" y="3098"/>
                </a:lnTo>
                <a:lnTo>
                  <a:pt x="2030" y="3096"/>
                </a:lnTo>
                <a:lnTo>
                  <a:pt x="2028" y="3096"/>
                </a:lnTo>
                <a:lnTo>
                  <a:pt x="2028" y="3094"/>
                </a:lnTo>
                <a:lnTo>
                  <a:pt x="2028" y="3093"/>
                </a:lnTo>
                <a:lnTo>
                  <a:pt x="2026" y="3093"/>
                </a:lnTo>
                <a:lnTo>
                  <a:pt x="2024" y="3093"/>
                </a:lnTo>
                <a:lnTo>
                  <a:pt x="2022" y="3093"/>
                </a:lnTo>
                <a:lnTo>
                  <a:pt x="2020" y="3093"/>
                </a:lnTo>
                <a:lnTo>
                  <a:pt x="2018" y="3093"/>
                </a:lnTo>
                <a:lnTo>
                  <a:pt x="2017" y="3091"/>
                </a:lnTo>
                <a:lnTo>
                  <a:pt x="2015" y="3091"/>
                </a:lnTo>
                <a:lnTo>
                  <a:pt x="2015" y="3089"/>
                </a:lnTo>
                <a:lnTo>
                  <a:pt x="2013" y="3087"/>
                </a:lnTo>
                <a:lnTo>
                  <a:pt x="2011" y="3085"/>
                </a:lnTo>
                <a:lnTo>
                  <a:pt x="2011" y="3083"/>
                </a:lnTo>
                <a:lnTo>
                  <a:pt x="2009" y="3083"/>
                </a:lnTo>
                <a:lnTo>
                  <a:pt x="2009" y="3081"/>
                </a:lnTo>
                <a:lnTo>
                  <a:pt x="2009" y="3079"/>
                </a:lnTo>
                <a:lnTo>
                  <a:pt x="2007" y="3079"/>
                </a:lnTo>
                <a:lnTo>
                  <a:pt x="2005" y="3079"/>
                </a:lnTo>
                <a:lnTo>
                  <a:pt x="2005" y="3077"/>
                </a:lnTo>
                <a:lnTo>
                  <a:pt x="2005" y="3075"/>
                </a:lnTo>
                <a:lnTo>
                  <a:pt x="2005" y="3073"/>
                </a:lnTo>
                <a:lnTo>
                  <a:pt x="2005" y="3071"/>
                </a:lnTo>
                <a:lnTo>
                  <a:pt x="2007" y="3070"/>
                </a:lnTo>
                <a:lnTo>
                  <a:pt x="2007" y="3068"/>
                </a:lnTo>
                <a:lnTo>
                  <a:pt x="2007" y="3066"/>
                </a:lnTo>
                <a:lnTo>
                  <a:pt x="2007" y="3064"/>
                </a:lnTo>
                <a:lnTo>
                  <a:pt x="2005" y="3062"/>
                </a:lnTo>
                <a:lnTo>
                  <a:pt x="2005" y="3060"/>
                </a:lnTo>
                <a:lnTo>
                  <a:pt x="2003" y="3060"/>
                </a:lnTo>
                <a:lnTo>
                  <a:pt x="2003" y="3058"/>
                </a:lnTo>
                <a:lnTo>
                  <a:pt x="2001" y="3058"/>
                </a:lnTo>
                <a:lnTo>
                  <a:pt x="2001" y="3056"/>
                </a:lnTo>
                <a:lnTo>
                  <a:pt x="1999" y="3056"/>
                </a:lnTo>
                <a:lnTo>
                  <a:pt x="1997" y="3052"/>
                </a:lnTo>
                <a:lnTo>
                  <a:pt x="1997" y="3050"/>
                </a:lnTo>
                <a:lnTo>
                  <a:pt x="1997" y="3048"/>
                </a:lnTo>
                <a:lnTo>
                  <a:pt x="1995" y="3046"/>
                </a:lnTo>
                <a:lnTo>
                  <a:pt x="1995" y="3045"/>
                </a:lnTo>
                <a:lnTo>
                  <a:pt x="1994" y="3043"/>
                </a:lnTo>
                <a:lnTo>
                  <a:pt x="1992" y="3043"/>
                </a:lnTo>
                <a:lnTo>
                  <a:pt x="1992" y="3041"/>
                </a:lnTo>
                <a:lnTo>
                  <a:pt x="1990" y="3041"/>
                </a:lnTo>
                <a:lnTo>
                  <a:pt x="1990" y="3039"/>
                </a:lnTo>
                <a:lnTo>
                  <a:pt x="1990" y="3037"/>
                </a:lnTo>
                <a:lnTo>
                  <a:pt x="1988" y="3037"/>
                </a:lnTo>
                <a:lnTo>
                  <a:pt x="1988" y="3035"/>
                </a:lnTo>
                <a:lnTo>
                  <a:pt x="1988" y="3033"/>
                </a:lnTo>
                <a:lnTo>
                  <a:pt x="1988" y="3031"/>
                </a:lnTo>
                <a:lnTo>
                  <a:pt x="1988" y="3029"/>
                </a:lnTo>
                <a:lnTo>
                  <a:pt x="1990" y="3029"/>
                </a:lnTo>
                <a:lnTo>
                  <a:pt x="1990" y="3025"/>
                </a:lnTo>
                <a:lnTo>
                  <a:pt x="1992" y="3023"/>
                </a:lnTo>
                <a:lnTo>
                  <a:pt x="1992" y="3022"/>
                </a:lnTo>
                <a:lnTo>
                  <a:pt x="1992" y="3020"/>
                </a:lnTo>
                <a:lnTo>
                  <a:pt x="1992" y="3018"/>
                </a:lnTo>
                <a:lnTo>
                  <a:pt x="1990" y="3018"/>
                </a:lnTo>
                <a:lnTo>
                  <a:pt x="1990" y="3016"/>
                </a:lnTo>
                <a:lnTo>
                  <a:pt x="1988" y="3012"/>
                </a:lnTo>
                <a:lnTo>
                  <a:pt x="1986" y="3012"/>
                </a:lnTo>
                <a:lnTo>
                  <a:pt x="1984" y="3010"/>
                </a:lnTo>
                <a:lnTo>
                  <a:pt x="1984" y="3008"/>
                </a:lnTo>
                <a:lnTo>
                  <a:pt x="1982" y="3008"/>
                </a:lnTo>
                <a:lnTo>
                  <a:pt x="1982" y="3006"/>
                </a:lnTo>
                <a:lnTo>
                  <a:pt x="1980" y="3006"/>
                </a:lnTo>
                <a:lnTo>
                  <a:pt x="1980" y="3004"/>
                </a:lnTo>
                <a:lnTo>
                  <a:pt x="1982" y="3004"/>
                </a:lnTo>
                <a:lnTo>
                  <a:pt x="1984" y="3004"/>
                </a:lnTo>
                <a:lnTo>
                  <a:pt x="1986" y="3004"/>
                </a:lnTo>
                <a:lnTo>
                  <a:pt x="1988" y="3002"/>
                </a:lnTo>
                <a:lnTo>
                  <a:pt x="1990" y="3002"/>
                </a:lnTo>
                <a:lnTo>
                  <a:pt x="1990" y="3000"/>
                </a:lnTo>
                <a:lnTo>
                  <a:pt x="1992" y="3000"/>
                </a:lnTo>
                <a:lnTo>
                  <a:pt x="1992" y="2998"/>
                </a:lnTo>
                <a:lnTo>
                  <a:pt x="1992" y="2997"/>
                </a:lnTo>
                <a:lnTo>
                  <a:pt x="1990" y="2997"/>
                </a:lnTo>
                <a:lnTo>
                  <a:pt x="1988" y="2997"/>
                </a:lnTo>
                <a:lnTo>
                  <a:pt x="1986" y="2997"/>
                </a:lnTo>
                <a:lnTo>
                  <a:pt x="1984" y="2995"/>
                </a:lnTo>
                <a:lnTo>
                  <a:pt x="1982" y="2995"/>
                </a:lnTo>
                <a:lnTo>
                  <a:pt x="1980" y="2993"/>
                </a:lnTo>
                <a:lnTo>
                  <a:pt x="1978" y="2993"/>
                </a:lnTo>
                <a:lnTo>
                  <a:pt x="1976" y="2993"/>
                </a:lnTo>
                <a:lnTo>
                  <a:pt x="1974" y="2993"/>
                </a:lnTo>
                <a:lnTo>
                  <a:pt x="1974" y="2991"/>
                </a:lnTo>
                <a:lnTo>
                  <a:pt x="1974" y="2989"/>
                </a:lnTo>
                <a:lnTo>
                  <a:pt x="1972" y="2987"/>
                </a:lnTo>
                <a:lnTo>
                  <a:pt x="1970" y="2987"/>
                </a:lnTo>
                <a:lnTo>
                  <a:pt x="1970" y="2985"/>
                </a:lnTo>
                <a:lnTo>
                  <a:pt x="1969" y="2983"/>
                </a:lnTo>
                <a:lnTo>
                  <a:pt x="1969" y="2981"/>
                </a:lnTo>
                <a:lnTo>
                  <a:pt x="1969" y="2979"/>
                </a:lnTo>
                <a:lnTo>
                  <a:pt x="1967" y="2979"/>
                </a:lnTo>
                <a:lnTo>
                  <a:pt x="1969" y="2979"/>
                </a:lnTo>
                <a:lnTo>
                  <a:pt x="1969" y="2977"/>
                </a:lnTo>
                <a:lnTo>
                  <a:pt x="1969" y="2975"/>
                </a:lnTo>
                <a:lnTo>
                  <a:pt x="1970" y="2975"/>
                </a:lnTo>
                <a:lnTo>
                  <a:pt x="1970" y="2972"/>
                </a:lnTo>
                <a:lnTo>
                  <a:pt x="1972" y="2972"/>
                </a:lnTo>
                <a:lnTo>
                  <a:pt x="1972" y="2970"/>
                </a:lnTo>
                <a:lnTo>
                  <a:pt x="1972" y="2968"/>
                </a:lnTo>
                <a:lnTo>
                  <a:pt x="1972" y="2966"/>
                </a:lnTo>
                <a:lnTo>
                  <a:pt x="1970" y="2966"/>
                </a:lnTo>
                <a:lnTo>
                  <a:pt x="1969" y="2966"/>
                </a:lnTo>
                <a:lnTo>
                  <a:pt x="1967" y="2966"/>
                </a:lnTo>
                <a:lnTo>
                  <a:pt x="1967" y="2964"/>
                </a:lnTo>
                <a:lnTo>
                  <a:pt x="1965" y="2964"/>
                </a:lnTo>
                <a:lnTo>
                  <a:pt x="1963" y="2964"/>
                </a:lnTo>
                <a:lnTo>
                  <a:pt x="1963" y="2962"/>
                </a:lnTo>
                <a:lnTo>
                  <a:pt x="1961" y="2962"/>
                </a:lnTo>
                <a:lnTo>
                  <a:pt x="1961" y="2960"/>
                </a:lnTo>
                <a:lnTo>
                  <a:pt x="1961" y="2958"/>
                </a:lnTo>
                <a:lnTo>
                  <a:pt x="1959" y="2958"/>
                </a:lnTo>
                <a:lnTo>
                  <a:pt x="1957" y="2958"/>
                </a:lnTo>
                <a:lnTo>
                  <a:pt x="1955" y="2958"/>
                </a:lnTo>
                <a:lnTo>
                  <a:pt x="1955" y="2956"/>
                </a:lnTo>
                <a:lnTo>
                  <a:pt x="1955" y="2954"/>
                </a:lnTo>
                <a:lnTo>
                  <a:pt x="1957" y="2952"/>
                </a:lnTo>
                <a:lnTo>
                  <a:pt x="1957" y="2949"/>
                </a:lnTo>
                <a:lnTo>
                  <a:pt x="1957" y="2947"/>
                </a:lnTo>
                <a:lnTo>
                  <a:pt x="1955" y="2947"/>
                </a:lnTo>
                <a:lnTo>
                  <a:pt x="1953" y="2947"/>
                </a:lnTo>
                <a:lnTo>
                  <a:pt x="1951" y="2947"/>
                </a:lnTo>
                <a:lnTo>
                  <a:pt x="1947" y="2945"/>
                </a:lnTo>
                <a:lnTo>
                  <a:pt x="1947" y="2943"/>
                </a:lnTo>
                <a:lnTo>
                  <a:pt x="1946" y="2943"/>
                </a:lnTo>
                <a:lnTo>
                  <a:pt x="1946" y="2941"/>
                </a:lnTo>
                <a:lnTo>
                  <a:pt x="1944" y="2941"/>
                </a:lnTo>
                <a:lnTo>
                  <a:pt x="1942" y="2941"/>
                </a:lnTo>
                <a:lnTo>
                  <a:pt x="1940" y="2941"/>
                </a:lnTo>
                <a:lnTo>
                  <a:pt x="1940" y="2939"/>
                </a:lnTo>
                <a:lnTo>
                  <a:pt x="1940" y="2937"/>
                </a:lnTo>
                <a:lnTo>
                  <a:pt x="1938" y="2937"/>
                </a:lnTo>
                <a:lnTo>
                  <a:pt x="1938" y="2935"/>
                </a:lnTo>
                <a:lnTo>
                  <a:pt x="1938" y="2931"/>
                </a:lnTo>
                <a:lnTo>
                  <a:pt x="1936" y="2929"/>
                </a:lnTo>
                <a:lnTo>
                  <a:pt x="1936" y="2927"/>
                </a:lnTo>
                <a:lnTo>
                  <a:pt x="1936" y="2926"/>
                </a:lnTo>
                <a:lnTo>
                  <a:pt x="1936" y="2924"/>
                </a:lnTo>
                <a:lnTo>
                  <a:pt x="1936" y="2922"/>
                </a:lnTo>
                <a:lnTo>
                  <a:pt x="1938" y="2922"/>
                </a:lnTo>
                <a:lnTo>
                  <a:pt x="1938" y="2920"/>
                </a:lnTo>
                <a:lnTo>
                  <a:pt x="1938" y="2918"/>
                </a:lnTo>
                <a:lnTo>
                  <a:pt x="1938" y="2916"/>
                </a:lnTo>
                <a:lnTo>
                  <a:pt x="1938" y="2914"/>
                </a:lnTo>
                <a:lnTo>
                  <a:pt x="1938" y="2912"/>
                </a:lnTo>
                <a:lnTo>
                  <a:pt x="1938" y="2910"/>
                </a:lnTo>
                <a:lnTo>
                  <a:pt x="1936" y="2910"/>
                </a:lnTo>
                <a:lnTo>
                  <a:pt x="1934" y="2910"/>
                </a:lnTo>
                <a:lnTo>
                  <a:pt x="1934" y="2908"/>
                </a:lnTo>
                <a:lnTo>
                  <a:pt x="1936" y="2908"/>
                </a:lnTo>
                <a:lnTo>
                  <a:pt x="1936" y="2906"/>
                </a:lnTo>
                <a:lnTo>
                  <a:pt x="1934" y="2906"/>
                </a:lnTo>
                <a:lnTo>
                  <a:pt x="1934" y="2904"/>
                </a:lnTo>
                <a:lnTo>
                  <a:pt x="1932" y="2904"/>
                </a:lnTo>
                <a:lnTo>
                  <a:pt x="1930" y="2904"/>
                </a:lnTo>
                <a:lnTo>
                  <a:pt x="1930" y="2906"/>
                </a:lnTo>
                <a:lnTo>
                  <a:pt x="1930" y="2904"/>
                </a:lnTo>
                <a:lnTo>
                  <a:pt x="1928" y="2904"/>
                </a:lnTo>
                <a:lnTo>
                  <a:pt x="1928" y="2902"/>
                </a:lnTo>
                <a:lnTo>
                  <a:pt x="1930" y="2902"/>
                </a:lnTo>
                <a:lnTo>
                  <a:pt x="1930" y="2901"/>
                </a:lnTo>
                <a:lnTo>
                  <a:pt x="1930" y="2899"/>
                </a:lnTo>
                <a:lnTo>
                  <a:pt x="1928" y="2899"/>
                </a:lnTo>
                <a:lnTo>
                  <a:pt x="1928" y="2897"/>
                </a:lnTo>
                <a:lnTo>
                  <a:pt x="1928" y="2895"/>
                </a:lnTo>
                <a:lnTo>
                  <a:pt x="1928" y="2893"/>
                </a:lnTo>
                <a:lnTo>
                  <a:pt x="1930" y="2893"/>
                </a:lnTo>
                <a:lnTo>
                  <a:pt x="1930" y="2891"/>
                </a:lnTo>
                <a:lnTo>
                  <a:pt x="1928" y="2891"/>
                </a:lnTo>
                <a:lnTo>
                  <a:pt x="1928" y="2889"/>
                </a:lnTo>
                <a:lnTo>
                  <a:pt x="1928" y="2887"/>
                </a:lnTo>
                <a:lnTo>
                  <a:pt x="1926" y="2887"/>
                </a:lnTo>
                <a:lnTo>
                  <a:pt x="1924" y="2885"/>
                </a:lnTo>
                <a:lnTo>
                  <a:pt x="1924" y="2883"/>
                </a:lnTo>
                <a:lnTo>
                  <a:pt x="1924" y="2881"/>
                </a:lnTo>
                <a:lnTo>
                  <a:pt x="1924" y="2879"/>
                </a:lnTo>
                <a:lnTo>
                  <a:pt x="1922" y="2879"/>
                </a:lnTo>
                <a:lnTo>
                  <a:pt x="1921" y="2879"/>
                </a:lnTo>
                <a:lnTo>
                  <a:pt x="1919" y="2879"/>
                </a:lnTo>
                <a:lnTo>
                  <a:pt x="1917" y="2879"/>
                </a:lnTo>
                <a:lnTo>
                  <a:pt x="1915" y="2878"/>
                </a:lnTo>
                <a:lnTo>
                  <a:pt x="1915" y="2876"/>
                </a:lnTo>
                <a:lnTo>
                  <a:pt x="1917" y="2876"/>
                </a:lnTo>
                <a:lnTo>
                  <a:pt x="1917" y="2874"/>
                </a:lnTo>
                <a:lnTo>
                  <a:pt x="1917" y="2872"/>
                </a:lnTo>
                <a:lnTo>
                  <a:pt x="1915" y="2872"/>
                </a:lnTo>
                <a:lnTo>
                  <a:pt x="1915" y="2870"/>
                </a:lnTo>
                <a:lnTo>
                  <a:pt x="1913" y="2868"/>
                </a:lnTo>
                <a:lnTo>
                  <a:pt x="1911" y="2868"/>
                </a:lnTo>
                <a:lnTo>
                  <a:pt x="1911" y="2866"/>
                </a:lnTo>
                <a:lnTo>
                  <a:pt x="1911" y="2864"/>
                </a:lnTo>
                <a:lnTo>
                  <a:pt x="1911" y="2862"/>
                </a:lnTo>
                <a:lnTo>
                  <a:pt x="1909" y="2862"/>
                </a:lnTo>
                <a:lnTo>
                  <a:pt x="1909" y="2864"/>
                </a:lnTo>
                <a:lnTo>
                  <a:pt x="1909" y="2862"/>
                </a:lnTo>
                <a:lnTo>
                  <a:pt x="1909" y="2860"/>
                </a:lnTo>
                <a:lnTo>
                  <a:pt x="1911" y="2860"/>
                </a:lnTo>
                <a:lnTo>
                  <a:pt x="1911" y="2858"/>
                </a:lnTo>
                <a:lnTo>
                  <a:pt x="1911" y="2856"/>
                </a:lnTo>
                <a:lnTo>
                  <a:pt x="1909" y="2856"/>
                </a:lnTo>
                <a:lnTo>
                  <a:pt x="1909" y="2858"/>
                </a:lnTo>
                <a:lnTo>
                  <a:pt x="1907" y="2858"/>
                </a:lnTo>
                <a:lnTo>
                  <a:pt x="1907" y="2856"/>
                </a:lnTo>
                <a:lnTo>
                  <a:pt x="1907" y="2854"/>
                </a:lnTo>
                <a:lnTo>
                  <a:pt x="1907" y="2853"/>
                </a:lnTo>
                <a:lnTo>
                  <a:pt x="1905" y="2853"/>
                </a:lnTo>
                <a:lnTo>
                  <a:pt x="1903" y="2853"/>
                </a:lnTo>
                <a:lnTo>
                  <a:pt x="1903" y="2851"/>
                </a:lnTo>
                <a:lnTo>
                  <a:pt x="1901" y="2851"/>
                </a:lnTo>
                <a:lnTo>
                  <a:pt x="1899" y="2851"/>
                </a:lnTo>
                <a:lnTo>
                  <a:pt x="1899" y="2853"/>
                </a:lnTo>
                <a:lnTo>
                  <a:pt x="1898" y="2853"/>
                </a:lnTo>
                <a:lnTo>
                  <a:pt x="1898" y="2851"/>
                </a:lnTo>
                <a:lnTo>
                  <a:pt x="1898" y="2849"/>
                </a:lnTo>
                <a:lnTo>
                  <a:pt x="1896" y="2849"/>
                </a:lnTo>
                <a:lnTo>
                  <a:pt x="1896" y="2847"/>
                </a:lnTo>
                <a:lnTo>
                  <a:pt x="1898" y="2847"/>
                </a:lnTo>
                <a:lnTo>
                  <a:pt x="1899" y="2847"/>
                </a:lnTo>
                <a:lnTo>
                  <a:pt x="1899" y="2845"/>
                </a:lnTo>
                <a:lnTo>
                  <a:pt x="1898" y="2845"/>
                </a:lnTo>
                <a:lnTo>
                  <a:pt x="1896" y="2845"/>
                </a:lnTo>
                <a:lnTo>
                  <a:pt x="1896" y="2843"/>
                </a:lnTo>
                <a:lnTo>
                  <a:pt x="1896" y="2841"/>
                </a:lnTo>
                <a:lnTo>
                  <a:pt x="1894" y="2841"/>
                </a:lnTo>
                <a:lnTo>
                  <a:pt x="1894" y="2839"/>
                </a:lnTo>
                <a:lnTo>
                  <a:pt x="1892" y="2839"/>
                </a:lnTo>
                <a:lnTo>
                  <a:pt x="1892" y="2837"/>
                </a:lnTo>
                <a:lnTo>
                  <a:pt x="1892" y="2835"/>
                </a:lnTo>
                <a:lnTo>
                  <a:pt x="1892" y="2833"/>
                </a:lnTo>
                <a:lnTo>
                  <a:pt x="1894" y="2833"/>
                </a:lnTo>
                <a:lnTo>
                  <a:pt x="1894" y="2831"/>
                </a:lnTo>
                <a:lnTo>
                  <a:pt x="1894" y="2830"/>
                </a:lnTo>
                <a:lnTo>
                  <a:pt x="1894" y="2828"/>
                </a:lnTo>
                <a:lnTo>
                  <a:pt x="1892" y="2826"/>
                </a:lnTo>
                <a:lnTo>
                  <a:pt x="1892" y="2824"/>
                </a:lnTo>
                <a:lnTo>
                  <a:pt x="1894" y="2824"/>
                </a:lnTo>
                <a:lnTo>
                  <a:pt x="1894" y="2822"/>
                </a:lnTo>
                <a:lnTo>
                  <a:pt x="1894" y="2820"/>
                </a:lnTo>
                <a:lnTo>
                  <a:pt x="1892" y="2820"/>
                </a:lnTo>
                <a:lnTo>
                  <a:pt x="1892" y="2818"/>
                </a:lnTo>
                <a:lnTo>
                  <a:pt x="1892" y="2816"/>
                </a:lnTo>
                <a:lnTo>
                  <a:pt x="1892" y="2814"/>
                </a:lnTo>
                <a:lnTo>
                  <a:pt x="1892" y="2812"/>
                </a:lnTo>
                <a:lnTo>
                  <a:pt x="1890" y="2812"/>
                </a:lnTo>
                <a:lnTo>
                  <a:pt x="1890" y="2810"/>
                </a:lnTo>
                <a:lnTo>
                  <a:pt x="1890" y="2808"/>
                </a:lnTo>
                <a:lnTo>
                  <a:pt x="1888" y="2805"/>
                </a:lnTo>
                <a:lnTo>
                  <a:pt x="1888" y="2803"/>
                </a:lnTo>
                <a:lnTo>
                  <a:pt x="1888" y="2801"/>
                </a:lnTo>
                <a:lnTo>
                  <a:pt x="1888" y="2799"/>
                </a:lnTo>
                <a:lnTo>
                  <a:pt x="1888" y="2797"/>
                </a:lnTo>
                <a:lnTo>
                  <a:pt x="1888" y="2795"/>
                </a:lnTo>
                <a:lnTo>
                  <a:pt x="1888" y="2793"/>
                </a:lnTo>
                <a:lnTo>
                  <a:pt x="1888" y="2791"/>
                </a:lnTo>
                <a:lnTo>
                  <a:pt x="1888" y="2789"/>
                </a:lnTo>
                <a:lnTo>
                  <a:pt x="1886" y="2787"/>
                </a:lnTo>
                <a:lnTo>
                  <a:pt x="1886" y="2783"/>
                </a:lnTo>
                <a:lnTo>
                  <a:pt x="1886" y="2782"/>
                </a:lnTo>
                <a:lnTo>
                  <a:pt x="1884" y="2782"/>
                </a:lnTo>
                <a:lnTo>
                  <a:pt x="1884" y="2780"/>
                </a:lnTo>
                <a:lnTo>
                  <a:pt x="1882" y="2780"/>
                </a:lnTo>
                <a:lnTo>
                  <a:pt x="1882" y="2778"/>
                </a:lnTo>
                <a:lnTo>
                  <a:pt x="1880" y="2778"/>
                </a:lnTo>
                <a:lnTo>
                  <a:pt x="1880" y="2776"/>
                </a:lnTo>
                <a:lnTo>
                  <a:pt x="1878" y="2776"/>
                </a:lnTo>
                <a:lnTo>
                  <a:pt x="1876" y="2776"/>
                </a:lnTo>
                <a:lnTo>
                  <a:pt x="1874" y="2776"/>
                </a:lnTo>
                <a:lnTo>
                  <a:pt x="1874" y="2774"/>
                </a:lnTo>
                <a:lnTo>
                  <a:pt x="1873" y="2774"/>
                </a:lnTo>
                <a:lnTo>
                  <a:pt x="1871" y="2774"/>
                </a:lnTo>
                <a:lnTo>
                  <a:pt x="1871" y="2772"/>
                </a:lnTo>
                <a:lnTo>
                  <a:pt x="1869" y="2772"/>
                </a:lnTo>
                <a:lnTo>
                  <a:pt x="1869" y="2770"/>
                </a:lnTo>
                <a:lnTo>
                  <a:pt x="1865" y="2766"/>
                </a:lnTo>
                <a:lnTo>
                  <a:pt x="1865" y="2764"/>
                </a:lnTo>
                <a:lnTo>
                  <a:pt x="1863" y="2762"/>
                </a:lnTo>
                <a:lnTo>
                  <a:pt x="1861" y="2762"/>
                </a:lnTo>
                <a:lnTo>
                  <a:pt x="1859" y="2760"/>
                </a:lnTo>
                <a:lnTo>
                  <a:pt x="1857" y="2760"/>
                </a:lnTo>
                <a:lnTo>
                  <a:pt x="1857" y="2758"/>
                </a:lnTo>
                <a:lnTo>
                  <a:pt x="1855" y="2757"/>
                </a:lnTo>
                <a:lnTo>
                  <a:pt x="1853" y="2757"/>
                </a:lnTo>
                <a:lnTo>
                  <a:pt x="1853" y="2755"/>
                </a:lnTo>
                <a:lnTo>
                  <a:pt x="1853" y="2753"/>
                </a:lnTo>
                <a:lnTo>
                  <a:pt x="1855" y="2753"/>
                </a:lnTo>
                <a:lnTo>
                  <a:pt x="1855" y="2751"/>
                </a:lnTo>
                <a:lnTo>
                  <a:pt x="1855" y="2749"/>
                </a:lnTo>
                <a:lnTo>
                  <a:pt x="1855" y="2747"/>
                </a:lnTo>
                <a:lnTo>
                  <a:pt x="1855" y="2745"/>
                </a:lnTo>
                <a:lnTo>
                  <a:pt x="1853" y="2745"/>
                </a:lnTo>
                <a:lnTo>
                  <a:pt x="1851" y="2745"/>
                </a:lnTo>
                <a:lnTo>
                  <a:pt x="1851" y="2743"/>
                </a:lnTo>
                <a:lnTo>
                  <a:pt x="1853" y="2743"/>
                </a:lnTo>
                <a:lnTo>
                  <a:pt x="1853" y="2741"/>
                </a:lnTo>
                <a:lnTo>
                  <a:pt x="1851" y="2739"/>
                </a:lnTo>
                <a:lnTo>
                  <a:pt x="1851" y="2737"/>
                </a:lnTo>
                <a:lnTo>
                  <a:pt x="1849" y="2735"/>
                </a:lnTo>
                <a:lnTo>
                  <a:pt x="1848" y="2735"/>
                </a:lnTo>
                <a:lnTo>
                  <a:pt x="1846" y="2735"/>
                </a:lnTo>
                <a:lnTo>
                  <a:pt x="1846" y="2734"/>
                </a:lnTo>
                <a:lnTo>
                  <a:pt x="1846" y="2732"/>
                </a:lnTo>
                <a:lnTo>
                  <a:pt x="1848" y="2730"/>
                </a:lnTo>
                <a:lnTo>
                  <a:pt x="1846" y="2730"/>
                </a:lnTo>
                <a:lnTo>
                  <a:pt x="1846" y="2728"/>
                </a:lnTo>
                <a:lnTo>
                  <a:pt x="1844" y="2728"/>
                </a:lnTo>
                <a:lnTo>
                  <a:pt x="1844" y="2726"/>
                </a:lnTo>
                <a:lnTo>
                  <a:pt x="1842" y="2726"/>
                </a:lnTo>
                <a:lnTo>
                  <a:pt x="1840" y="2726"/>
                </a:lnTo>
                <a:lnTo>
                  <a:pt x="1840" y="2724"/>
                </a:lnTo>
                <a:lnTo>
                  <a:pt x="1840" y="2722"/>
                </a:lnTo>
                <a:lnTo>
                  <a:pt x="1838" y="2722"/>
                </a:lnTo>
                <a:lnTo>
                  <a:pt x="1836" y="2722"/>
                </a:lnTo>
                <a:lnTo>
                  <a:pt x="1834" y="2724"/>
                </a:lnTo>
                <a:lnTo>
                  <a:pt x="1834" y="2722"/>
                </a:lnTo>
                <a:lnTo>
                  <a:pt x="1832" y="2722"/>
                </a:lnTo>
                <a:lnTo>
                  <a:pt x="1832" y="2720"/>
                </a:lnTo>
                <a:lnTo>
                  <a:pt x="1830" y="2720"/>
                </a:lnTo>
                <a:lnTo>
                  <a:pt x="1828" y="2718"/>
                </a:lnTo>
                <a:lnTo>
                  <a:pt x="1826" y="2718"/>
                </a:lnTo>
                <a:lnTo>
                  <a:pt x="1825" y="2718"/>
                </a:lnTo>
                <a:lnTo>
                  <a:pt x="1823" y="2716"/>
                </a:lnTo>
                <a:lnTo>
                  <a:pt x="1821" y="2716"/>
                </a:lnTo>
                <a:lnTo>
                  <a:pt x="1819" y="2714"/>
                </a:lnTo>
                <a:lnTo>
                  <a:pt x="1819" y="2712"/>
                </a:lnTo>
                <a:lnTo>
                  <a:pt x="1819" y="2711"/>
                </a:lnTo>
                <a:lnTo>
                  <a:pt x="1819" y="2709"/>
                </a:lnTo>
                <a:lnTo>
                  <a:pt x="1817" y="2707"/>
                </a:lnTo>
                <a:lnTo>
                  <a:pt x="1815" y="2705"/>
                </a:lnTo>
                <a:lnTo>
                  <a:pt x="1813" y="2705"/>
                </a:lnTo>
                <a:lnTo>
                  <a:pt x="1811" y="2705"/>
                </a:lnTo>
                <a:lnTo>
                  <a:pt x="1811" y="2703"/>
                </a:lnTo>
                <a:lnTo>
                  <a:pt x="1809" y="2703"/>
                </a:lnTo>
                <a:lnTo>
                  <a:pt x="1807" y="2703"/>
                </a:lnTo>
                <a:lnTo>
                  <a:pt x="1807" y="2701"/>
                </a:lnTo>
                <a:lnTo>
                  <a:pt x="1807" y="2699"/>
                </a:lnTo>
                <a:lnTo>
                  <a:pt x="1805" y="2699"/>
                </a:lnTo>
                <a:lnTo>
                  <a:pt x="1803" y="2699"/>
                </a:lnTo>
                <a:lnTo>
                  <a:pt x="1803" y="2697"/>
                </a:lnTo>
                <a:lnTo>
                  <a:pt x="1801" y="2697"/>
                </a:lnTo>
                <a:lnTo>
                  <a:pt x="1800" y="2697"/>
                </a:lnTo>
                <a:lnTo>
                  <a:pt x="1800" y="2695"/>
                </a:lnTo>
                <a:lnTo>
                  <a:pt x="1800" y="2693"/>
                </a:lnTo>
                <a:lnTo>
                  <a:pt x="1798" y="2691"/>
                </a:lnTo>
                <a:lnTo>
                  <a:pt x="1796" y="2691"/>
                </a:lnTo>
                <a:lnTo>
                  <a:pt x="1794" y="2691"/>
                </a:lnTo>
                <a:lnTo>
                  <a:pt x="1792" y="2691"/>
                </a:lnTo>
                <a:lnTo>
                  <a:pt x="1790" y="2689"/>
                </a:lnTo>
                <a:lnTo>
                  <a:pt x="1788" y="2687"/>
                </a:lnTo>
                <a:lnTo>
                  <a:pt x="1786" y="2687"/>
                </a:lnTo>
                <a:lnTo>
                  <a:pt x="1784" y="2686"/>
                </a:lnTo>
                <a:lnTo>
                  <a:pt x="1782" y="2686"/>
                </a:lnTo>
                <a:lnTo>
                  <a:pt x="1780" y="2686"/>
                </a:lnTo>
                <a:lnTo>
                  <a:pt x="1778" y="2684"/>
                </a:lnTo>
                <a:lnTo>
                  <a:pt x="1777" y="2682"/>
                </a:lnTo>
                <a:lnTo>
                  <a:pt x="1777" y="2680"/>
                </a:lnTo>
                <a:lnTo>
                  <a:pt x="1777" y="2678"/>
                </a:lnTo>
                <a:lnTo>
                  <a:pt x="1777" y="2676"/>
                </a:lnTo>
                <a:lnTo>
                  <a:pt x="1775" y="2676"/>
                </a:lnTo>
                <a:lnTo>
                  <a:pt x="1775" y="2674"/>
                </a:lnTo>
                <a:lnTo>
                  <a:pt x="1773" y="2674"/>
                </a:lnTo>
                <a:lnTo>
                  <a:pt x="1773" y="2672"/>
                </a:lnTo>
                <a:lnTo>
                  <a:pt x="1771" y="2670"/>
                </a:lnTo>
                <a:lnTo>
                  <a:pt x="1769" y="2668"/>
                </a:lnTo>
                <a:lnTo>
                  <a:pt x="1769" y="2666"/>
                </a:lnTo>
                <a:lnTo>
                  <a:pt x="1769" y="2664"/>
                </a:lnTo>
                <a:lnTo>
                  <a:pt x="1769" y="2663"/>
                </a:lnTo>
                <a:lnTo>
                  <a:pt x="1767" y="2663"/>
                </a:lnTo>
                <a:lnTo>
                  <a:pt x="1767" y="2661"/>
                </a:lnTo>
                <a:lnTo>
                  <a:pt x="1765" y="2659"/>
                </a:lnTo>
                <a:lnTo>
                  <a:pt x="1763" y="2659"/>
                </a:lnTo>
                <a:lnTo>
                  <a:pt x="1763" y="2657"/>
                </a:lnTo>
                <a:lnTo>
                  <a:pt x="1763" y="2655"/>
                </a:lnTo>
                <a:lnTo>
                  <a:pt x="1763" y="2653"/>
                </a:lnTo>
                <a:lnTo>
                  <a:pt x="1763" y="2651"/>
                </a:lnTo>
                <a:lnTo>
                  <a:pt x="1757" y="2649"/>
                </a:lnTo>
                <a:lnTo>
                  <a:pt x="1753" y="2647"/>
                </a:lnTo>
                <a:lnTo>
                  <a:pt x="1750" y="2647"/>
                </a:lnTo>
                <a:lnTo>
                  <a:pt x="1746" y="2647"/>
                </a:lnTo>
                <a:lnTo>
                  <a:pt x="1740" y="2643"/>
                </a:lnTo>
                <a:lnTo>
                  <a:pt x="1738" y="2645"/>
                </a:lnTo>
                <a:lnTo>
                  <a:pt x="1736" y="2647"/>
                </a:lnTo>
                <a:lnTo>
                  <a:pt x="1736" y="2645"/>
                </a:lnTo>
                <a:lnTo>
                  <a:pt x="1734" y="2645"/>
                </a:lnTo>
                <a:lnTo>
                  <a:pt x="1730" y="2639"/>
                </a:lnTo>
                <a:lnTo>
                  <a:pt x="1729" y="2638"/>
                </a:lnTo>
                <a:lnTo>
                  <a:pt x="1729" y="2636"/>
                </a:lnTo>
                <a:lnTo>
                  <a:pt x="1727" y="2636"/>
                </a:lnTo>
                <a:lnTo>
                  <a:pt x="1727" y="2634"/>
                </a:lnTo>
                <a:lnTo>
                  <a:pt x="1727" y="2632"/>
                </a:lnTo>
                <a:lnTo>
                  <a:pt x="1725" y="2630"/>
                </a:lnTo>
                <a:lnTo>
                  <a:pt x="1721" y="2630"/>
                </a:lnTo>
                <a:lnTo>
                  <a:pt x="1717" y="2630"/>
                </a:lnTo>
                <a:lnTo>
                  <a:pt x="1715" y="2630"/>
                </a:lnTo>
                <a:lnTo>
                  <a:pt x="1713" y="2628"/>
                </a:lnTo>
                <a:lnTo>
                  <a:pt x="1709" y="2628"/>
                </a:lnTo>
                <a:lnTo>
                  <a:pt x="1707" y="2628"/>
                </a:lnTo>
                <a:lnTo>
                  <a:pt x="1705" y="2628"/>
                </a:lnTo>
                <a:lnTo>
                  <a:pt x="1704" y="2628"/>
                </a:lnTo>
                <a:lnTo>
                  <a:pt x="1704" y="2630"/>
                </a:lnTo>
                <a:lnTo>
                  <a:pt x="1702" y="2630"/>
                </a:lnTo>
                <a:lnTo>
                  <a:pt x="1700" y="2626"/>
                </a:lnTo>
                <a:lnTo>
                  <a:pt x="1700" y="2622"/>
                </a:lnTo>
                <a:lnTo>
                  <a:pt x="1702" y="2618"/>
                </a:lnTo>
                <a:lnTo>
                  <a:pt x="1704" y="2615"/>
                </a:lnTo>
                <a:lnTo>
                  <a:pt x="1705" y="2613"/>
                </a:lnTo>
                <a:lnTo>
                  <a:pt x="1705" y="2611"/>
                </a:lnTo>
                <a:lnTo>
                  <a:pt x="1704" y="2607"/>
                </a:lnTo>
                <a:lnTo>
                  <a:pt x="1704" y="2605"/>
                </a:lnTo>
                <a:lnTo>
                  <a:pt x="1704" y="2603"/>
                </a:lnTo>
                <a:lnTo>
                  <a:pt x="1702" y="2601"/>
                </a:lnTo>
                <a:lnTo>
                  <a:pt x="1702" y="2599"/>
                </a:lnTo>
                <a:lnTo>
                  <a:pt x="1702" y="2597"/>
                </a:lnTo>
                <a:lnTo>
                  <a:pt x="1704" y="2597"/>
                </a:lnTo>
                <a:lnTo>
                  <a:pt x="1704" y="2593"/>
                </a:lnTo>
                <a:lnTo>
                  <a:pt x="1702" y="2591"/>
                </a:lnTo>
                <a:lnTo>
                  <a:pt x="1702" y="2590"/>
                </a:lnTo>
                <a:lnTo>
                  <a:pt x="1700" y="2590"/>
                </a:lnTo>
                <a:lnTo>
                  <a:pt x="1698" y="2590"/>
                </a:lnTo>
                <a:lnTo>
                  <a:pt x="1696" y="2590"/>
                </a:lnTo>
                <a:lnTo>
                  <a:pt x="1696" y="2591"/>
                </a:lnTo>
                <a:lnTo>
                  <a:pt x="1694" y="2593"/>
                </a:lnTo>
                <a:lnTo>
                  <a:pt x="1694" y="2595"/>
                </a:lnTo>
                <a:lnTo>
                  <a:pt x="1694" y="2597"/>
                </a:lnTo>
                <a:lnTo>
                  <a:pt x="1694" y="2599"/>
                </a:lnTo>
                <a:lnTo>
                  <a:pt x="1694" y="2601"/>
                </a:lnTo>
                <a:lnTo>
                  <a:pt x="1694" y="2603"/>
                </a:lnTo>
                <a:lnTo>
                  <a:pt x="1694" y="2605"/>
                </a:lnTo>
                <a:lnTo>
                  <a:pt x="1692" y="2605"/>
                </a:lnTo>
                <a:lnTo>
                  <a:pt x="1690" y="2609"/>
                </a:lnTo>
                <a:lnTo>
                  <a:pt x="1690" y="2611"/>
                </a:lnTo>
                <a:lnTo>
                  <a:pt x="1688" y="2611"/>
                </a:lnTo>
                <a:lnTo>
                  <a:pt x="1686" y="2609"/>
                </a:lnTo>
                <a:lnTo>
                  <a:pt x="1684" y="2609"/>
                </a:lnTo>
                <a:lnTo>
                  <a:pt x="1684" y="2607"/>
                </a:lnTo>
                <a:lnTo>
                  <a:pt x="1684" y="2605"/>
                </a:lnTo>
                <a:lnTo>
                  <a:pt x="1682" y="2603"/>
                </a:lnTo>
                <a:lnTo>
                  <a:pt x="1682" y="2601"/>
                </a:lnTo>
                <a:lnTo>
                  <a:pt x="1682" y="2599"/>
                </a:lnTo>
                <a:lnTo>
                  <a:pt x="1682" y="2597"/>
                </a:lnTo>
                <a:lnTo>
                  <a:pt x="1682" y="2595"/>
                </a:lnTo>
                <a:lnTo>
                  <a:pt x="1684" y="2595"/>
                </a:lnTo>
                <a:lnTo>
                  <a:pt x="1684" y="2593"/>
                </a:lnTo>
                <a:lnTo>
                  <a:pt x="1684" y="2591"/>
                </a:lnTo>
                <a:lnTo>
                  <a:pt x="1686" y="2590"/>
                </a:lnTo>
                <a:lnTo>
                  <a:pt x="1686" y="2588"/>
                </a:lnTo>
                <a:lnTo>
                  <a:pt x="1686" y="2586"/>
                </a:lnTo>
                <a:lnTo>
                  <a:pt x="1686" y="2584"/>
                </a:lnTo>
                <a:lnTo>
                  <a:pt x="1686" y="2582"/>
                </a:lnTo>
                <a:lnTo>
                  <a:pt x="1686" y="2580"/>
                </a:lnTo>
                <a:lnTo>
                  <a:pt x="1684" y="2580"/>
                </a:lnTo>
                <a:lnTo>
                  <a:pt x="1682" y="2580"/>
                </a:lnTo>
                <a:lnTo>
                  <a:pt x="1682" y="2578"/>
                </a:lnTo>
                <a:lnTo>
                  <a:pt x="1681" y="2578"/>
                </a:lnTo>
                <a:lnTo>
                  <a:pt x="1679" y="2578"/>
                </a:lnTo>
                <a:lnTo>
                  <a:pt x="1677" y="2578"/>
                </a:lnTo>
                <a:lnTo>
                  <a:pt x="1675" y="2578"/>
                </a:lnTo>
                <a:lnTo>
                  <a:pt x="1673" y="2578"/>
                </a:lnTo>
                <a:lnTo>
                  <a:pt x="1671" y="2578"/>
                </a:lnTo>
                <a:lnTo>
                  <a:pt x="1671" y="2580"/>
                </a:lnTo>
                <a:lnTo>
                  <a:pt x="1669" y="2582"/>
                </a:lnTo>
                <a:lnTo>
                  <a:pt x="1667" y="2582"/>
                </a:lnTo>
                <a:lnTo>
                  <a:pt x="1667" y="2580"/>
                </a:lnTo>
                <a:lnTo>
                  <a:pt x="1667" y="2578"/>
                </a:lnTo>
                <a:lnTo>
                  <a:pt x="1667" y="2576"/>
                </a:lnTo>
                <a:lnTo>
                  <a:pt x="1665" y="2574"/>
                </a:lnTo>
                <a:lnTo>
                  <a:pt x="1665" y="2572"/>
                </a:lnTo>
                <a:lnTo>
                  <a:pt x="1663" y="2572"/>
                </a:lnTo>
                <a:lnTo>
                  <a:pt x="1663" y="2570"/>
                </a:lnTo>
                <a:lnTo>
                  <a:pt x="1663" y="2568"/>
                </a:lnTo>
                <a:lnTo>
                  <a:pt x="1665" y="2567"/>
                </a:lnTo>
                <a:lnTo>
                  <a:pt x="1663" y="2565"/>
                </a:lnTo>
                <a:lnTo>
                  <a:pt x="1663" y="2563"/>
                </a:lnTo>
                <a:lnTo>
                  <a:pt x="1661" y="2563"/>
                </a:lnTo>
                <a:lnTo>
                  <a:pt x="1659" y="2561"/>
                </a:lnTo>
                <a:lnTo>
                  <a:pt x="1657" y="2561"/>
                </a:lnTo>
                <a:lnTo>
                  <a:pt x="1657" y="2559"/>
                </a:lnTo>
                <a:lnTo>
                  <a:pt x="1656" y="2559"/>
                </a:lnTo>
                <a:lnTo>
                  <a:pt x="1656" y="2557"/>
                </a:lnTo>
                <a:lnTo>
                  <a:pt x="1656" y="2555"/>
                </a:lnTo>
                <a:lnTo>
                  <a:pt x="1657" y="2555"/>
                </a:lnTo>
                <a:lnTo>
                  <a:pt x="1657" y="2553"/>
                </a:lnTo>
                <a:lnTo>
                  <a:pt x="1657" y="2551"/>
                </a:lnTo>
                <a:lnTo>
                  <a:pt x="1656" y="2551"/>
                </a:lnTo>
                <a:lnTo>
                  <a:pt x="1656" y="2549"/>
                </a:lnTo>
                <a:lnTo>
                  <a:pt x="1654" y="2549"/>
                </a:lnTo>
                <a:lnTo>
                  <a:pt x="1652" y="2549"/>
                </a:lnTo>
                <a:lnTo>
                  <a:pt x="1652" y="2547"/>
                </a:lnTo>
                <a:lnTo>
                  <a:pt x="1650" y="2547"/>
                </a:lnTo>
                <a:lnTo>
                  <a:pt x="1650" y="2545"/>
                </a:lnTo>
                <a:lnTo>
                  <a:pt x="1652" y="2545"/>
                </a:lnTo>
                <a:lnTo>
                  <a:pt x="1652" y="2543"/>
                </a:lnTo>
                <a:lnTo>
                  <a:pt x="1654" y="2543"/>
                </a:lnTo>
                <a:lnTo>
                  <a:pt x="1656" y="2543"/>
                </a:lnTo>
                <a:lnTo>
                  <a:pt x="1656" y="2542"/>
                </a:lnTo>
                <a:lnTo>
                  <a:pt x="1656" y="2540"/>
                </a:lnTo>
                <a:lnTo>
                  <a:pt x="1656" y="2538"/>
                </a:lnTo>
                <a:lnTo>
                  <a:pt x="1654" y="2538"/>
                </a:lnTo>
                <a:lnTo>
                  <a:pt x="1652" y="2538"/>
                </a:lnTo>
                <a:lnTo>
                  <a:pt x="1652" y="2540"/>
                </a:lnTo>
                <a:lnTo>
                  <a:pt x="1648" y="2542"/>
                </a:lnTo>
                <a:lnTo>
                  <a:pt x="1646" y="2543"/>
                </a:lnTo>
                <a:lnTo>
                  <a:pt x="1644" y="2543"/>
                </a:lnTo>
                <a:lnTo>
                  <a:pt x="1644" y="2545"/>
                </a:lnTo>
                <a:lnTo>
                  <a:pt x="1642" y="2545"/>
                </a:lnTo>
                <a:lnTo>
                  <a:pt x="1640" y="2545"/>
                </a:lnTo>
                <a:lnTo>
                  <a:pt x="1638" y="2545"/>
                </a:lnTo>
                <a:lnTo>
                  <a:pt x="1638" y="2543"/>
                </a:lnTo>
                <a:lnTo>
                  <a:pt x="1640" y="2542"/>
                </a:lnTo>
                <a:lnTo>
                  <a:pt x="1638" y="2542"/>
                </a:lnTo>
                <a:lnTo>
                  <a:pt x="1638" y="2540"/>
                </a:lnTo>
                <a:lnTo>
                  <a:pt x="1638" y="2538"/>
                </a:lnTo>
                <a:lnTo>
                  <a:pt x="1638" y="2536"/>
                </a:lnTo>
                <a:lnTo>
                  <a:pt x="1638" y="2534"/>
                </a:lnTo>
                <a:lnTo>
                  <a:pt x="1638" y="2532"/>
                </a:lnTo>
                <a:lnTo>
                  <a:pt x="1636" y="2532"/>
                </a:lnTo>
                <a:lnTo>
                  <a:pt x="1634" y="2532"/>
                </a:lnTo>
                <a:lnTo>
                  <a:pt x="1633" y="2532"/>
                </a:lnTo>
                <a:lnTo>
                  <a:pt x="1631" y="2532"/>
                </a:lnTo>
                <a:lnTo>
                  <a:pt x="1631" y="2534"/>
                </a:lnTo>
                <a:lnTo>
                  <a:pt x="1629" y="2534"/>
                </a:lnTo>
                <a:lnTo>
                  <a:pt x="1629" y="2536"/>
                </a:lnTo>
                <a:lnTo>
                  <a:pt x="1629" y="2538"/>
                </a:lnTo>
                <a:lnTo>
                  <a:pt x="1627" y="2538"/>
                </a:lnTo>
                <a:lnTo>
                  <a:pt x="1625" y="2538"/>
                </a:lnTo>
                <a:lnTo>
                  <a:pt x="1625" y="2540"/>
                </a:lnTo>
                <a:lnTo>
                  <a:pt x="1623" y="2540"/>
                </a:lnTo>
                <a:lnTo>
                  <a:pt x="1623" y="2542"/>
                </a:lnTo>
                <a:lnTo>
                  <a:pt x="1621" y="2542"/>
                </a:lnTo>
                <a:lnTo>
                  <a:pt x="1621" y="2540"/>
                </a:lnTo>
                <a:lnTo>
                  <a:pt x="1619" y="2540"/>
                </a:lnTo>
                <a:lnTo>
                  <a:pt x="1617" y="2540"/>
                </a:lnTo>
                <a:lnTo>
                  <a:pt x="1617" y="2542"/>
                </a:lnTo>
                <a:lnTo>
                  <a:pt x="1615" y="2542"/>
                </a:lnTo>
                <a:lnTo>
                  <a:pt x="1615" y="2543"/>
                </a:lnTo>
                <a:lnTo>
                  <a:pt x="1613" y="2543"/>
                </a:lnTo>
                <a:lnTo>
                  <a:pt x="1611" y="2543"/>
                </a:lnTo>
                <a:lnTo>
                  <a:pt x="1611" y="2542"/>
                </a:lnTo>
                <a:lnTo>
                  <a:pt x="1611" y="2540"/>
                </a:lnTo>
                <a:lnTo>
                  <a:pt x="1611" y="2538"/>
                </a:lnTo>
                <a:lnTo>
                  <a:pt x="1611" y="2536"/>
                </a:lnTo>
                <a:lnTo>
                  <a:pt x="1611" y="2534"/>
                </a:lnTo>
                <a:lnTo>
                  <a:pt x="1611" y="2532"/>
                </a:lnTo>
                <a:lnTo>
                  <a:pt x="1611" y="2530"/>
                </a:lnTo>
                <a:lnTo>
                  <a:pt x="1613" y="2530"/>
                </a:lnTo>
                <a:lnTo>
                  <a:pt x="1613" y="2528"/>
                </a:lnTo>
                <a:lnTo>
                  <a:pt x="1611" y="2524"/>
                </a:lnTo>
                <a:lnTo>
                  <a:pt x="1609" y="2522"/>
                </a:lnTo>
                <a:lnTo>
                  <a:pt x="1609" y="2524"/>
                </a:lnTo>
                <a:lnTo>
                  <a:pt x="1608" y="2524"/>
                </a:lnTo>
                <a:lnTo>
                  <a:pt x="1608" y="2526"/>
                </a:lnTo>
                <a:lnTo>
                  <a:pt x="1606" y="2526"/>
                </a:lnTo>
                <a:lnTo>
                  <a:pt x="1606" y="2528"/>
                </a:lnTo>
                <a:lnTo>
                  <a:pt x="1604" y="2528"/>
                </a:lnTo>
                <a:lnTo>
                  <a:pt x="1602" y="2528"/>
                </a:lnTo>
                <a:lnTo>
                  <a:pt x="1600" y="2532"/>
                </a:lnTo>
                <a:lnTo>
                  <a:pt x="1600" y="2534"/>
                </a:lnTo>
                <a:lnTo>
                  <a:pt x="1602" y="2534"/>
                </a:lnTo>
                <a:lnTo>
                  <a:pt x="1602" y="2536"/>
                </a:lnTo>
                <a:lnTo>
                  <a:pt x="1602" y="2538"/>
                </a:lnTo>
                <a:lnTo>
                  <a:pt x="1600" y="2538"/>
                </a:lnTo>
                <a:lnTo>
                  <a:pt x="1600" y="2540"/>
                </a:lnTo>
                <a:lnTo>
                  <a:pt x="1598" y="2540"/>
                </a:lnTo>
                <a:lnTo>
                  <a:pt x="1598" y="2538"/>
                </a:lnTo>
                <a:lnTo>
                  <a:pt x="1596" y="2538"/>
                </a:lnTo>
                <a:lnTo>
                  <a:pt x="1594" y="2538"/>
                </a:lnTo>
                <a:lnTo>
                  <a:pt x="1592" y="2538"/>
                </a:lnTo>
                <a:lnTo>
                  <a:pt x="1590" y="2538"/>
                </a:lnTo>
                <a:lnTo>
                  <a:pt x="1588" y="2538"/>
                </a:lnTo>
                <a:lnTo>
                  <a:pt x="1586" y="2538"/>
                </a:lnTo>
                <a:lnTo>
                  <a:pt x="1584" y="2538"/>
                </a:lnTo>
                <a:lnTo>
                  <a:pt x="1583" y="2538"/>
                </a:lnTo>
                <a:lnTo>
                  <a:pt x="1583" y="2540"/>
                </a:lnTo>
                <a:lnTo>
                  <a:pt x="1583" y="2542"/>
                </a:lnTo>
                <a:lnTo>
                  <a:pt x="1581" y="2542"/>
                </a:lnTo>
                <a:lnTo>
                  <a:pt x="1581" y="2543"/>
                </a:lnTo>
                <a:lnTo>
                  <a:pt x="1579" y="2543"/>
                </a:lnTo>
                <a:lnTo>
                  <a:pt x="1577" y="2543"/>
                </a:lnTo>
                <a:lnTo>
                  <a:pt x="1575" y="2543"/>
                </a:lnTo>
                <a:lnTo>
                  <a:pt x="1575" y="2542"/>
                </a:lnTo>
                <a:lnTo>
                  <a:pt x="1575" y="2540"/>
                </a:lnTo>
                <a:lnTo>
                  <a:pt x="1573" y="2538"/>
                </a:lnTo>
                <a:lnTo>
                  <a:pt x="1571" y="2538"/>
                </a:lnTo>
                <a:lnTo>
                  <a:pt x="1571" y="2540"/>
                </a:lnTo>
                <a:lnTo>
                  <a:pt x="1569" y="2540"/>
                </a:lnTo>
                <a:lnTo>
                  <a:pt x="1569" y="2542"/>
                </a:lnTo>
                <a:lnTo>
                  <a:pt x="1567" y="2542"/>
                </a:lnTo>
                <a:lnTo>
                  <a:pt x="1565" y="2542"/>
                </a:lnTo>
                <a:lnTo>
                  <a:pt x="1565" y="2540"/>
                </a:lnTo>
                <a:lnTo>
                  <a:pt x="1563" y="2538"/>
                </a:lnTo>
                <a:lnTo>
                  <a:pt x="1563" y="2540"/>
                </a:lnTo>
                <a:lnTo>
                  <a:pt x="1561" y="2540"/>
                </a:lnTo>
                <a:lnTo>
                  <a:pt x="1558" y="2542"/>
                </a:lnTo>
                <a:lnTo>
                  <a:pt x="1556" y="2540"/>
                </a:lnTo>
                <a:lnTo>
                  <a:pt x="1556" y="2538"/>
                </a:lnTo>
                <a:lnTo>
                  <a:pt x="1556" y="2536"/>
                </a:lnTo>
                <a:lnTo>
                  <a:pt x="1554" y="2536"/>
                </a:lnTo>
                <a:lnTo>
                  <a:pt x="1552" y="2536"/>
                </a:lnTo>
                <a:lnTo>
                  <a:pt x="1552" y="2538"/>
                </a:lnTo>
                <a:lnTo>
                  <a:pt x="1550" y="2538"/>
                </a:lnTo>
                <a:lnTo>
                  <a:pt x="1548" y="2538"/>
                </a:lnTo>
                <a:lnTo>
                  <a:pt x="1548" y="2536"/>
                </a:lnTo>
                <a:lnTo>
                  <a:pt x="1546" y="2536"/>
                </a:lnTo>
                <a:lnTo>
                  <a:pt x="1544" y="2536"/>
                </a:lnTo>
                <a:lnTo>
                  <a:pt x="1542" y="2536"/>
                </a:lnTo>
                <a:lnTo>
                  <a:pt x="1542" y="2534"/>
                </a:lnTo>
                <a:lnTo>
                  <a:pt x="1540" y="2534"/>
                </a:lnTo>
                <a:lnTo>
                  <a:pt x="1538" y="2532"/>
                </a:lnTo>
                <a:lnTo>
                  <a:pt x="1536" y="2532"/>
                </a:lnTo>
                <a:lnTo>
                  <a:pt x="1535" y="2532"/>
                </a:lnTo>
                <a:lnTo>
                  <a:pt x="1535" y="2534"/>
                </a:lnTo>
                <a:lnTo>
                  <a:pt x="1533" y="2534"/>
                </a:lnTo>
                <a:lnTo>
                  <a:pt x="1533" y="2536"/>
                </a:lnTo>
                <a:lnTo>
                  <a:pt x="1531" y="2536"/>
                </a:lnTo>
                <a:lnTo>
                  <a:pt x="1529" y="2536"/>
                </a:lnTo>
                <a:lnTo>
                  <a:pt x="1527" y="2534"/>
                </a:lnTo>
                <a:lnTo>
                  <a:pt x="1525" y="2534"/>
                </a:lnTo>
                <a:lnTo>
                  <a:pt x="1525" y="2532"/>
                </a:lnTo>
                <a:lnTo>
                  <a:pt x="1525" y="2530"/>
                </a:lnTo>
                <a:lnTo>
                  <a:pt x="1525" y="2528"/>
                </a:lnTo>
                <a:lnTo>
                  <a:pt x="1527" y="2528"/>
                </a:lnTo>
                <a:lnTo>
                  <a:pt x="1527" y="2526"/>
                </a:lnTo>
                <a:lnTo>
                  <a:pt x="1529" y="2526"/>
                </a:lnTo>
                <a:lnTo>
                  <a:pt x="1527" y="2526"/>
                </a:lnTo>
                <a:lnTo>
                  <a:pt x="1525" y="2524"/>
                </a:lnTo>
                <a:lnTo>
                  <a:pt x="1523" y="2524"/>
                </a:lnTo>
                <a:lnTo>
                  <a:pt x="1521" y="2524"/>
                </a:lnTo>
                <a:lnTo>
                  <a:pt x="1521" y="2526"/>
                </a:lnTo>
                <a:lnTo>
                  <a:pt x="1521" y="2528"/>
                </a:lnTo>
                <a:lnTo>
                  <a:pt x="1523" y="2528"/>
                </a:lnTo>
                <a:lnTo>
                  <a:pt x="1523" y="2530"/>
                </a:lnTo>
                <a:lnTo>
                  <a:pt x="1523" y="2532"/>
                </a:lnTo>
                <a:lnTo>
                  <a:pt x="1521" y="2532"/>
                </a:lnTo>
                <a:lnTo>
                  <a:pt x="1519" y="2532"/>
                </a:lnTo>
                <a:lnTo>
                  <a:pt x="1519" y="2530"/>
                </a:lnTo>
                <a:lnTo>
                  <a:pt x="1517" y="2530"/>
                </a:lnTo>
                <a:lnTo>
                  <a:pt x="1513" y="2526"/>
                </a:lnTo>
                <a:lnTo>
                  <a:pt x="1513" y="2524"/>
                </a:lnTo>
                <a:lnTo>
                  <a:pt x="1512" y="2524"/>
                </a:lnTo>
                <a:lnTo>
                  <a:pt x="1510" y="2528"/>
                </a:lnTo>
                <a:lnTo>
                  <a:pt x="1508" y="2528"/>
                </a:lnTo>
                <a:lnTo>
                  <a:pt x="1508" y="2530"/>
                </a:lnTo>
                <a:lnTo>
                  <a:pt x="1506" y="2530"/>
                </a:lnTo>
                <a:lnTo>
                  <a:pt x="1502" y="2528"/>
                </a:lnTo>
                <a:lnTo>
                  <a:pt x="1500" y="2528"/>
                </a:lnTo>
                <a:lnTo>
                  <a:pt x="1498" y="2528"/>
                </a:lnTo>
                <a:lnTo>
                  <a:pt x="1496" y="2528"/>
                </a:lnTo>
                <a:lnTo>
                  <a:pt x="1494" y="2528"/>
                </a:lnTo>
                <a:lnTo>
                  <a:pt x="1492" y="2528"/>
                </a:lnTo>
                <a:lnTo>
                  <a:pt x="1492" y="2530"/>
                </a:lnTo>
                <a:lnTo>
                  <a:pt x="1490" y="2532"/>
                </a:lnTo>
                <a:lnTo>
                  <a:pt x="1490" y="2534"/>
                </a:lnTo>
                <a:lnTo>
                  <a:pt x="1488" y="2534"/>
                </a:lnTo>
                <a:lnTo>
                  <a:pt x="1487" y="2534"/>
                </a:lnTo>
                <a:lnTo>
                  <a:pt x="1487" y="2532"/>
                </a:lnTo>
                <a:lnTo>
                  <a:pt x="1487" y="2530"/>
                </a:lnTo>
                <a:lnTo>
                  <a:pt x="1487" y="2528"/>
                </a:lnTo>
                <a:lnTo>
                  <a:pt x="1485" y="2528"/>
                </a:lnTo>
                <a:lnTo>
                  <a:pt x="1483" y="2526"/>
                </a:lnTo>
                <a:lnTo>
                  <a:pt x="1483" y="2528"/>
                </a:lnTo>
                <a:lnTo>
                  <a:pt x="1481" y="2528"/>
                </a:lnTo>
                <a:lnTo>
                  <a:pt x="1481" y="2530"/>
                </a:lnTo>
                <a:lnTo>
                  <a:pt x="1479" y="2530"/>
                </a:lnTo>
                <a:lnTo>
                  <a:pt x="1479" y="2528"/>
                </a:lnTo>
                <a:lnTo>
                  <a:pt x="1477" y="2528"/>
                </a:lnTo>
                <a:lnTo>
                  <a:pt x="1477" y="2526"/>
                </a:lnTo>
                <a:lnTo>
                  <a:pt x="1477" y="2524"/>
                </a:lnTo>
                <a:lnTo>
                  <a:pt x="1477" y="2522"/>
                </a:lnTo>
                <a:lnTo>
                  <a:pt x="1475" y="2522"/>
                </a:lnTo>
                <a:lnTo>
                  <a:pt x="1473" y="2522"/>
                </a:lnTo>
                <a:lnTo>
                  <a:pt x="1471" y="2522"/>
                </a:lnTo>
                <a:lnTo>
                  <a:pt x="1471" y="2524"/>
                </a:lnTo>
                <a:lnTo>
                  <a:pt x="1471" y="2526"/>
                </a:lnTo>
                <a:lnTo>
                  <a:pt x="1471" y="2528"/>
                </a:lnTo>
                <a:lnTo>
                  <a:pt x="1469" y="2528"/>
                </a:lnTo>
                <a:lnTo>
                  <a:pt x="1467" y="2526"/>
                </a:lnTo>
                <a:lnTo>
                  <a:pt x="1465" y="2526"/>
                </a:lnTo>
                <a:lnTo>
                  <a:pt x="1464" y="2528"/>
                </a:lnTo>
                <a:lnTo>
                  <a:pt x="1462" y="2528"/>
                </a:lnTo>
                <a:lnTo>
                  <a:pt x="1460" y="2528"/>
                </a:lnTo>
                <a:lnTo>
                  <a:pt x="1460" y="2526"/>
                </a:lnTo>
                <a:lnTo>
                  <a:pt x="1458" y="2526"/>
                </a:lnTo>
                <a:lnTo>
                  <a:pt x="1456" y="2526"/>
                </a:lnTo>
                <a:lnTo>
                  <a:pt x="1454" y="2526"/>
                </a:lnTo>
                <a:lnTo>
                  <a:pt x="1454" y="2528"/>
                </a:lnTo>
                <a:lnTo>
                  <a:pt x="1454" y="2530"/>
                </a:lnTo>
                <a:lnTo>
                  <a:pt x="1454" y="2532"/>
                </a:lnTo>
                <a:lnTo>
                  <a:pt x="1452" y="2532"/>
                </a:lnTo>
                <a:lnTo>
                  <a:pt x="1450" y="2532"/>
                </a:lnTo>
                <a:lnTo>
                  <a:pt x="1448" y="2532"/>
                </a:lnTo>
                <a:lnTo>
                  <a:pt x="1446" y="2532"/>
                </a:lnTo>
                <a:lnTo>
                  <a:pt x="1444" y="2532"/>
                </a:lnTo>
                <a:lnTo>
                  <a:pt x="1442" y="2532"/>
                </a:lnTo>
                <a:lnTo>
                  <a:pt x="1442" y="2530"/>
                </a:lnTo>
                <a:lnTo>
                  <a:pt x="1440" y="2530"/>
                </a:lnTo>
                <a:lnTo>
                  <a:pt x="1439" y="2530"/>
                </a:lnTo>
                <a:lnTo>
                  <a:pt x="1437" y="2530"/>
                </a:lnTo>
                <a:lnTo>
                  <a:pt x="1435" y="2530"/>
                </a:lnTo>
                <a:lnTo>
                  <a:pt x="1433" y="2530"/>
                </a:lnTo>
                <a:lnTo>
                  <a:pt x="1431" y="2530"/>
                </a:lnTo>
                <a:lnTo>
                  <a:pt x="1429" y="2530"/>
                </a:lnTo>
                <a:lnTo>
                  <a:pt x="1429" y="2528"/>
                </a:lnTo>
                <a:lnTo>
                  <a:pt x="1429" y="2526"/>
                </a:lnTo>
                <a:lnTo>
                  <a:pt x="1427" y="2526"/>
                </a:lnTo>
                <a:lnTo>
                  <a:pt x="1427" y="2528"/>
                </a:lnTo>
                <a:lnTo>
                  <a:pt x="1425" y="2528"/>
                </a:lnTo>
                <a:lnTo>
                  <a:pt x="1423" y="2528"/>
                </a:lnTo>
                <a:lnTo>
                  <a:pt x="1423" y="2526"/>
                </a:lnTo>
                <a:lnTo>
                  <a:pt x="1421" y="2526"/>
                </a:lnTo>
                <a:lnTo>
                  <a:pt x="1419" y="2524"/>
                </a:lnTo>
                <a:lnTo>
                  <a:pt x="1417" y="2522"/>
                </a:lnTo>
                <a:lnTo>
                  <a:pt x="1417" y="2524"/>
                </a:lnTo>
                <a:lnTo>
                  <a:pt x="1416" y="2522"/>
                </a:lnTo>
                <a:lnTo>
                  <a:pt x="1416" y="2520"/>
                </a:lnTo>
                <a:lnTo>
                  <a:pt x="1414" y="2519"/>
                </a:lnTo>
                <a:lnTo>
                  <a:pt x="1412" y="2519"/>
                </a:lnTo>
                <a:lnTo>
                  <a:pt x="1410" y="2519"/>
                </a:lnTo>
                <a:lnTo>
                  <a:pt x="1410" y="2517"/>
                </a:lnTo>
                <a:lnTo>
                  <a:pt x="1410" y="2515"/>
                </a:lnTo>
                <a:lnTo>
                  <a:pt x="1410" y="2513"/>
                </a:lnTo>
                <a:lnTo>
                  <a:pt x="1410" y="2511"/>
                </a:lnTo>
                <a:lnTo>
                  <a:pt x="1408" y="2511"/>
                </a:lnTo>
                <a:lnTo>
                  <a:pt x="1408" y="2509"/>
                </a:lnTo>
                <a:lnTo>
                  <a:pt x="1406" y="2509"/>
                </a:lnTo>
                <a:lnTo>
                  <a:pt x="1406" y="2511"/>
                </a:lnTo>
                <a:lnTo>
                  <a:pt x="1406" y="2513"/>
                </a:lnTo>
                <a:lnTo>
                  <a:pt x="1404" y="2513"/>
                </a:lnTo>
                <a:lnTo>
                  <a:pt x="1404" y="2515"/>
                </a:lnTo>
                <a:lnTo>
                  <a:pt x="1402" y="2515"/>
                </a:lnTo>
                <a:lnTo>
                  <a:pt x="1402" y="2513"/>
                </a:lnTo>
                <a:lnTo>
                  <a:pt x="1400" y="2513"/>
                </a:lnTo>
                <a:lnTo>
                  <a:pt x="1400" y="2511"/>
                </a:lnTo>
                <a:lnTo>
                  <a:pt x="1398" y="2511"/>
                </a:lnTo>
                <a:lnTo>
                  <a:pt x="1398" y="2513"/>
                </a:lnTo>
                <a:lnTo>
                  <a:pt x="1396" y="2513"/>
                </a:lnTo>
                <a:lnTo>
                  <a:pt x="1394" y="2513"/>
                </a:lnTo>
                <a:lnTo>
                  <a:pt x="1394" y="2511"/>
                </a:lnTo>
                <a:lnTo>
                  <a:pt x="1392" y="2511"/>
                </a:lnTo>
                <a:lnTo>
                  <a:pt x="1391" y="2511"/>
                </a:lnTo>
                <a:lnTo>
                  <a:pt x="1389" y="2511"/>
                </a:lnTo>
                <a:lnTo>
                  <a:pt x="1389" y="2509"/>
                </a:lnTo>
                <a:lnTo>
                  <a:pt x="1389" y="2507"/>
                </a:lnTo>
                <a:lnTo>
                  <a:pt x="1389" y="2505"/>
                </a:lnTo>
                <a:lnTo>
                  <a:pt x="1387" y="2505"/>
                </a:lnTo>
                <a:lnTo>
                  <a:pt x="1387" y="2507"/>
                </a:lnTo>
                <a:lnTo>
                  <a:pt x="1387" y="2509"/>
                </a:lnTo>
                <a:lnTo>
                  <a:pt x="1385" y="2509"/>
                </a:lnTo>
                <a:lnTo>
                  <a:pt x="1383" y="2509"/>
                </a:lnTo>
                <a:lnTo>
                  <a:pt x="1383" y="2507"/>
                </a:lnTo>
                <a:lnTo>
                  <a:pt x="1383" y="2505"/>
                </a:lnTo>
                <a:lnTo>
                  <a:pt x="1383" y="2503"/>
                </a:lnTo>
                <a:lnTo>
                  <a:pt x="1381" y="2503"/>
                </a:lnTo>
                <a:lnTo>
                  <a:pt x="1379" y="2503"/>
                </a:lnTo>
                <a:lnTo>
                  <a:pt x="1379" y="2505"/>
                </a:lnTo>
                <a:lnTo>
                  <a:pt x="1377" y="2505"/>
                </a:lnTo>
                <a:lnTo>
                  <a:pt x="1377" y="2503"/>
                </a:lnTo>
                <a:lnTo>
                  <a:pt x="1375" y="2503"/>
                </a:lnTo>
                <a:lnTo>
                  <a:pt x="1375" y="2501"/>
                </a:lnTo>
                <a:lnTo>
                  <a:pt x="1373" y="2501"/>
                </a:lnTo>
                <a:lnTo>
                  <a:pt x="1371" y="2499"/>
                </a:lnTo>
                <a:lnTo>
                  <a:pt x="1369" y="2499"/>
                </a:lnTo>
                <a:lnTo>
                  <a:pt x="1367" y="2499"/>
                </a:lnTo>
                <a:lnTo>
                  <a:pt x="1366" y="2499"/>
                </a:lnTo>
                <a:lnTo>
                  <a:pt x="1364" y="2499"/>
                </a:lnTo>
                <a:lnTo>
                  <a:pt x="1364" y="2501"/>
                </a:lnTo>
                <a:lnTo>
                  <a:pt x="1364" y="2503"/>
                </a:lnTo>
                <a:lnTo>
                  <a:pt x="1364" y="2505"/>
                </a:lnTo>
                <a:lnTo>
                  <a:pt x="1362" y="2505"/>
                </a:lnTo>
                <a:lnTo>
                  <a:pt x="1362" y="2503"/>
                </a:lnTo>
                <a:lnTo>
                  <a:pt x="1360" y="2503"/>
                </a:lnTo>
                <a:lnTo>
                  <a:pt x="1358" y="2503"/>
                </a:lnTo>
                <a:lnTo>
                  <a:pt x="1356" y="2505"/>
                </a:lnTo>
                <a:lnTo>
                  <a:pt x="1356" y="2507"/>
                </a:lnTo>
                <a:lnTo>
                  <a:pt x="1356" y="2509"/>
                </a:lnTo>
                <a:lnTo>
                  <a:pt x="1354" y="2509"/>
                </a:lnTo>
                <a:lnTo>
                  <a:pt x="1352" y="2509"/>
                </a:lnTo>
                <a:lnTo>
                  <a:pt x="1352" y="2511"/>
                </a:lnTo>
                <a:lnTo>
                  <a:pt x="1350" y="2511"/>
                </a:lnTo>
                <a:lnTo>
                  <a:pt x="1350" y="2513"/>
                </a:lnTo>
                <a:lnTo>
                  <a:pt x="1352" y="2513"/>
                </a:lnTo>
                <a:lnTo>
                  <a:pt x="1352" y="2515"/>
                </a:lnTo>
                <a:lnTo>
                  <a:pt x="1352" y="2517"/>
                </a:lnTo>
                <a:lnTo>
                  <a:pt x="1350" y="2519"/>
                </a:lnTo>
                <a:lnTo>
                  <a:pt x="1350" y="2520"/>
                </a:lnTo>
                <a:lnTo>
                  <a:pt x="1348" y="2520"/>
                </a:lnTo>
                <a:lnTo>
                  <a:pt x="1348" y="2522"/>
                </a:lnTo>
                <a:lnTo>
                  <a:pt x="1348" y="2524"/>
                </a:lnTo>
                <a:lnTo>
                  <a:pt x="1348" y="2526"/>
                </a:lnTo>
                <a:lnTo>
                  <a:pt x="1346" y="2526"/>
                </a:lnTo>
                <a:lnTo>
                  <a:pt x="1346" y="2528"/>
                </a:lnTo>
                <a:lnTo>
                  <a:pt x="1346" y="2530"/>
                </a:lnTo>
                <a:lnTo>
                  <a:pt x="1346" y="2532"/>
                </a:lnTo>
                <a:lnTo>
                  <a:pt x="1344" y="2532"/>
                </a:lnTo>
                <a:lnTo>
                  <a:pt x="1344" y="2534"/>
                </a:lnTo>
                <a:lnTo>
                  <a:pt x="1343" y="2534"/>
                </a:lnTo>
                <a:lnTo>
                  <a:pt x="1343" y="2536"/>
                </a:lnTo>
                <a:lnTo>
                  <a:pt x="1344" y="2536"/>
                </a:lnTo>
                <a:lnTo>
                  <a:pt x="1344" y="2538"/>
                </a:lnTo>
                <a:lnTo>
                  <a:pt x="1344" y="2542"/>
                </a:lnTo>
                <a:lnTo>
                  <a:pt x="1343" y="2542"/>
                </a:lnTo>
                <a:lnTo>
                  <a:pt x="1343" y="2540"/>
                </a:lnTo>
                <a:lnTo>
                  <a:pt x="1341" y="2540"/>
                </a:lnTo>
                <a:lnTo>
                  <a:pt x="1341" y="2538"/>
                </a:lnTo>
                <a:lnTo>
                  <a:pt x="1341" y="2540"/>
                </a:lnTo>
                <a:lnTo>
                  <a:pt x="1339" y="2540"/>
                </a:lnTo>
                <a:lnTo>
                  <a:pt x="1337" y="2540"/>
                </a:lnTo>
                <a:lnTo>
                  <a:pt x="1335" y="2540"/>
                </a:lnTo>
                <a:lnTo>
                  <a:pt x="1335" y="2538"/>
                </a:lnTo>
                <a:lnTo>
                  <a:pt x="1335" y="2540"/>
                </a:lnTo>
                <a:lnTo>
                  <a:pt x="1333" y="2540"/>
                </a:lnTo>
                <a:lnTo>
                  <a:pt x="1333" y="2538"/>
                </a:lnTo>
                <a:lnTo>
                  <a:pt x="1331" y="2538"/>
                </a:lnTo>
                <a:lnTo>
                  <a:pt x="1329" y="2536"/>
                </a:lnTo>
                <a:lnTo>
                  <a:pt x="1329" y="2538"/>
                </a:lnTo>
                <a:lnTo>
                  <a:pt x="1327" y="2538"/>
                </a:lnTo>
                <a:lnTo>
                  <a:pt x="1327" y="2536"/>
                </a:lnTo>
                <a:lnTo>
                  <a:pt x="1325" y="2536"/>
                </a:lnTo>
                <a:lnTo>
                  <a:pt x="1323" y="2536"/>
                </a:lnTo>
                <a:lnTo>
                  <a:pt x="1323" y="2538"/>
                </a:lnTo>
                <a:lnTo>
                  <a:pt x="1321" y="2538"/>
                </a:lnTo>
                <a:lnTo>
                  <a:pt x="1321" y="2536"/>
                </a:lnTo>
                <a:lnTo>
                  <a:pt x="1319" y="2534"/>
                </a:lnTo>
                <a:lnTo>
                  <a:pt x="1318" y="2534"/>
                </a:lnTo>
                <a:lnTo>
                  <a:pt x="1318" y="2536"/>
                </a:lnTo>
                <a:lnTo>
                  <a:pt x="1316" y="2536"/>
                </a:lnTo>
                <a:lnTo>
                  <a:pt x="1314" y="2536"/>
                </a:lnTo>
                <a:lnTo>
                  <a:pt x="1314" y="2534"/>
                </a:lnTo>
                <a:lnTo>
                  <a:pt x="1312" y="2532"/>
                </a:lnTo>
                <a:lnTo>
                  <a:pt x="1312" y="2534"/>
                </a:lnTo>
                <a:lnTo>
                  <a:pt x="1310" y="2534"/>
                </a:lnTo>
                <a:lnTo>
                  <a:pt x="1308" y="2534"/>
                </a:lnTo>
                <a:lnTo>
                  <a:pt x="1306" y="2534"/>
                </a:lnTo>
                <a:lnTo>
                  <a:pt x="1304" y="2534"/>
                </a:lnTo>
                <a:lnTo>
                  <a:pt x="1302" y="2534"/>
                </a:lnTo>
                <a:lnTo>
                  <a:pt x="1302" y="2536"/>
                </a:lnTo>
                <a:lnTo>
                  <a:pt x="1304" y="2536"/>
                </a:lnTo>
                <a:lnTo>
                  <a:pt x="1304" y="2538"/>
                </a:lnTo>
                <a:lnTo>
                  <a:pt x="1304" y="2540"/>
                </a:lnTo>
                <a:lnTo>
                  <a:pt x="1302" y="2542"/>
                </a:lnTo>
                <a:lnTo>
                  <a:pt x="1300" y="2542"/>
                </a:lnTo>
                <a:lnTo>
                  <a:pt x="1300" y="2543"/>
                </a:lnTo>
                <a:lnTo>
                  <a:pt x="1298" y="2543"/>
                </a:lnTo>
                <a:lnTo>
                  <a:pt x="1296" y="2543"/>
                </a:lnTo>
                <a:lnTo>
                  <a:pt x="1296" y="2545"/>
                </a:lnTo>
                <a:lnTo>
                  <a:pt x="1295" y="2547"/>
                </a:lnTo>
                <a:lnTo>
                  <a:pt x="1293" y="2547"/>
                </a:lnTo>
                <a:lnTo>
                  <a:pt x="1291" y="2545"/>
                </a:lnTo>
                <a:lnTo>
                  <a:pt x="1291" y="2543"/>
                </a:lnTo>
                <a:lnTo>
                  <a:pt x="1289" y="2542"/>
                </a:lnTo>
                <a:lnTo>
                  <a:pt x="1289" y="2540"/>
                </a:lnTo>
                <a:lnTo>
                  <a:pt x="1287" y="2538"/>
                </a:lnTo>
                <a:lnTo>
                  <a:pt x="1285" y="2540"/>
                </a:lnTo>
                <a:lnTo>
                  <a:pt x="1285" y="2542"/>
                </a:lnTo>
                <a:lnTo>
                  <a:pt x="1285" y="2543"/>
                </a:lnTo>
                <a:lnTo>
                  <a:pt x="1283" y="2543"/>
                </a:lnTo>
                <a:lnTo>
                  <a:pt x="1283" y="2545"/>
                </a:lnTo>
                <a:lnTo>
                  <a:pt x="1281" y="2545"/>
                </a:lnTo>
                <a:lnTo>
                  <a:pt x="1279" y="2545"/>
                </a:lnTo>
                <a:lnTo>
                  <a:pt x="1277" y="2545"/>
                </a:lnTo>
                <a:lnTo>
                  <a:pt x="1275" y="2545"/>
                </a:lnTo>
                <a:lnTo>
                  <a:pt x="1275" y="2547"/>
                </a:lnTo>
                <a:lnTo>
                  <a:pt x="1273" y="2547"/>
                </a:lnTo>
                <a:lnTo>
                  <a:pt x="1271" y="2547"/>
                </a:lnTo>
                <a:lnTo>
                  <a:pt x="1270" y="2549"/>
                </a:lnTo>
                <a:lnTo>
                  <a:pt x="1270" y="2551"/>
                </a:lnTo>
                <a:lnTo>
                  <a:pt x="1268" y="2551"/>
                </a:lnTo>
                <a:lnTo>
                  <a:pt x="1266" y="2551"/>
                </a:lnTo>
                <a:lnTo>
                  <a:pt x="1264" y="2551"/>
                </a:lnTo>
                <a:lnTo>
                  <a:pt x="1262" y="2551"/>
                </a:lnTo>
                <a:lnTo>
                  <a:pt x="1258" y="2551"/>
                </a:lnTo>
                <a:lnTo>
                  <a:pt x="1256" y="2551"/>
                </a:lnTo>
                <a:lnTo>
                  <a:pt x="1256" y="2549"/>
                </a:lnTo>
                <a:lnTo>
                  <a:pt x="1256" y="2547"/>
                </a:lnTo>
                <a:lnTo>
                  <a:pt x="1254" y="2547"/>
                </a:lnTo>
                <a:lnTo>
                  <a:pt x="1252" y="2547"/>
                </a:lnTo>
                <a:lnTo>
                  <a:pt x="1252" y="2549"/>
                </a:lnTo>
                <a:lnTo>
                  <a:pt x="1252" y="2551"/>
                </a:lnTo>
                <a:lnTo>
                  <a:pt x="1250" y="2553"/>
                </a:lnTo>
                <a:lnTo>
                  <a:pt x="1248" y="2555"/>
                </a:lnTo>
                <a:lnTo>
                  <a:pt x="1248" y="2557"/>
                </a:lnTo>
                <a:lnTo>
                  <a:pt x="1248" y="2561"/>
                </a:lnTo>
                <a:lnTo>
                  <a:pt x="1248" y="2563"/>
                </a:lnTo>
                <a:lnTo>
                  <a:pt x="1247" y="2565"/>
                </a:lnTo>
                <a:lnTo>
                  <a:pt x="1245" y="2565"/>
                </a:lnTo>
                <a:lnTo>
                  <a:pt x="1245" y="2568"/>
                </a:lnTo>
                <a:lnTo>
                  <a:pt x="1245" y="2570"/>
                </a:lnTo>
                <a:lnTo>
                  <a:pt x="1247" y="2570"/>
                </a:lnTo>
                <a:lnTo>
                  <a:pt x="1247" y="2572"/>
                </a:lnTo>
                <a:lnTo>
                  <a:pt x="1247" y="2574"/>
                </a:lnTo>
                <a:lnTo>
                  <a:pt x="1245" y="2574"/>
                </a:lnTo>
                <a:lnTo>
                  <a:pt x="1243" y="2576"/>
                </a:lnTo>
                <a:lnTo>
                  <a:pt x="1243" y="2578"/>
                </a:lnTo>
                <a:lnTo>
                  <a:pt x="1241" y="2578"/>
                </a:lnTo>
                <a:lnTo>
                  <a:pt x="1241" y="2580"/>
                </a:lnTo>
                <a:lnTo>
                  <a:pt x="1239" y="2580"/>
                </a:lnTo>
                <a:lnTo>
                  <a:pt x="1239" y="2582"/>
                </a:lnTo>
                <a:lnTo>
                  <a:pt x="1237" y="2582"/>
                </a:lnTo>
                <a:lnTo>
                  <a:pt x="1237" y="2584"/>
                </a:lnTo>
                <a:lnTo>
                  <a:pt x="1237" y="2586"/>
                </a:lnTo>
                <a:lnTo>
                  <a:pt x="1235" y="2586"/>
                </a:lnTo>
                <a:lnTo>
                  <a:pt x="1233" y="2586"/>
                </a:lnTo>
                <a:lnTo>
                  <a:pt x="1231" y="2588"/>
                </a:lnTo>
                <a:lnTo>
                  <a:pt x="1231" y="2590"/>
                </a:lnTo>
                <a:lnTo>
                  <a:pt x="1233" y="2590"/>
                </a:lnTo>
                <a:lnTo>
                  <a:pt x="1233" y="2591"/>
                </a:lnTo>
                <a:lnTo>
                  <a:pt x="1233" y="2593"/>
                </a:lnTo>
                <a:lnTo>
                  <a:pt x="1233" y="2597"/>
                </a:lnTo>
                <a:lnTo>
                  <a:pt x="1233" y="2599"/>
                </a:lnTo>
                <a:lnTo>
                  <a:pt x="1231" y="2599"/>
                </a:lnTo>
                <a:lnTo>
                  <a:pt x="1233" y="2599"/>
                </a:lnTo>
                <a:lnTo>
                  <a:pt x="1233" y="2601"/>
                </a:lnTo>
                <a:lnTo>
                  <a:pt x="1231" y="2601"/>
                </a:lnTo>
                <a:lnTo>
                  <a:pt x="1231" y="2603"/>
                </a:lnTo>
                <a:lnTo>
                  <a:pt x="1229" y="2603"/>
                </a:lnTo>
                <a:lnTo>
                  <a:pt x="1229" y="2601"/>
                </a:lnTo>
                <a:lnTo>
                  <a:pt x="1227" y="2601"/>
                </a:lnTo>
                <a:lnTo>
                  <a:pt x="1225" y="2601"/>
                </a:lnTo>
                <a:lnTo>
                  <a:pt x="1223" y="2601"/>
                </a:lnTo>
                <a:lnTo>
                  <a:pt x="1223" y="2603"/>
                </a:lnTo>
                <a:lnTo>
                  <a:pt x="1225" y="2605"/>
                </a:lnTo>
                <a:lnTo>
                  <a:pt x="1225" y="2607"/>
                </a:lnTo>
                <a:lnTo>
                  <a:pt x="1225" y="2609"/>
                </a:lnTo>
                <a:lnTo>
                  <a:pt x="1225" y="2611"/>
                </a:lnTo>
                <a:lnTo>
                  <a:pt x="1223" y="2611"/>
                </a:lnTo>
                <a:lnTo>
                  <a:pt x="1222" y="2611"/>
                </a:lnTo>
                <a:lnTo>
                  <a:pt x="1222" y="2613"/>
                </a:lnTo>
                <a:lnTo>
                  <a:pt x="1222" y="2615"/>
                </a:lnTo>
                <a:lnTo>
                  <a:pt x="1220" y="2615"/>
                </a:lnTo>
                <a:lnTo>
                  <a:pt x="1222" y="2616"/>
                </a:lnTo>
                <a:lnTo>
                  <a:pt x="1222" y="2618"/>
                </a:lnTo>
                <a:lnTo>
                  <a:pt x="1220" y="2620"/>
                </a:lnTo>
                <a:lnTo>
                  <a:pt x="1220" y="2622"/>
                </a:lnTo>
                <a:lnTo>
                  <a:pt x="1218" y="2622"/>
                </a:lnTo>
                <a:lnTo>
                  <a:pt x="1218" y="2620"/>
                </a:lnTo>
                <a:lnTo>
                  <a:pt x="1216" y="2620"/>
                </a:lnTo>
                <a:lnTo>
                  <a:pt x="1216" y="2622"/>
                </a:lnTo>
                <a:lnTo>
                  <a:pt x="1216" y="2624"/>
                </a:lnTo>
                <a:lnTo>
                  <a:pt x="1214" y="2626"/>
                </a:lnTo>
                <a:lnTo>
                  <a:pt x="1212" y="2628"/>
                </a:lnTo>
                <a:lnTo>
                  <a:pt x="1210" y="2628"/>
                </a:lnTo>
                <a:lnTo>
                  <a:pt x="1210" y="2630"/>
                </a:lnTo>
                <a:lnTo>
                  <a:pt x="1212" y="2634"/>
                </a:lnTo>
                <a:lnTo>
                  <a:pt x="1212" y="2636"/>
                </a:lnTo>
                <a:lnTo>
                  <a:pt x="1212" y="2638"/>
                </a:lnTo>
                <a:lnTo>
                  <a:pt x="1212" y="2639"/>
                </a:lnTo>
                <a:lnTo>
                  <a:pt x="1212" y="2641"/>
                </a:lnTo>
                <a:lnTo>
                  <a:pt x="1214" y="2641"/>
                </a:lnTo>
                <a:lnTo>
                  <a:pt x="1212" y="2641"/>
                </a:lnTo>
                <a:lnTo>
                  <a:pt x="1212" y="2643"/>
                </a:lnTo>
                <a:lnTo>
                  <a:pt x="1210" y="2643"/>
                </a:lnTo>
                <a:lnTo>
                  <a:pt x="1208" y="2643"/>
                </a:lnTo>
                <a:lnTo>
                  <a:pt x="1208" y="2645"/>
                </a:lnTo>
                <a:lnTo>
                  <a:pt x="1208" y="2647"/>
                </a:lnTo>
                <a:lnTo>
                  <a:pt x="1208" y="2649"/>
                </a:lnTo>
                <a:lnTo>
                  <a:pt x="1206" y="2649"/>
                </a:lnTo>
                <a:lnTo>
                  <a:pt x="1206" y="2651"/>
                </a:lnTo>
                <a:lnTo>
                  <a:pt x="1206" y="2653"/>
                </a:lnTo>
                <a:lnTo>
                  <a:pt x="1206" y="2655"/>
                </a:lnTo>
                <a:lnTo>
                  <a:pt x="1206" y="2653"/>
                </a:lnTo>
                <a:lnTo>
                  <a:pt x="1206" y="2655"/>
                </a:lnTo>
                <a:lnTo>
                  <a:pt x="1208" y="2655"/>
                </a:lnTo>
                <a:lnTo>
                  <a:pt x="1206" y="2655"/>
                </a:lnTo>
                <a:lnTo>
                  <a:pt x="1204" y="2657"/>
                </a:lnTo>
                <a:lnTo>
                  <a:pt x="1204" y="2661"/>
                </a:lnTo>
                <a:lnTo>
                  <a:pt x="1204" y="2663"/>
                </a:lnTo>
                <a:lnTo>
                  <a:pt x="1204" y="2664"/>
                </a:lnTo>
                <a:lnTo>
                  <a:pt x="1204" y="2666"/>
                </a:lnTo>
                <a:lnTo>
                  <a:pt x="1204" y="2668"/>
                </a:lnTo>
                <a:lnTo>
                  <a:pt x="1202" y="2668"/>
                </a:lnTo>
                <a:lnTo>
                  <a:pt x="1202" y="2670"/>
                </a:lnTo>
                <a:lnTo>
                  <a:pt x="1204" y="2670"/>
                </a:lnTo>
                <a:lnTo>
                  <a:pt x="1206" y="2670"/>
                </a:lnTo>
                <a:lnTo>
                  <a:pt x="1206" y="2672"/>
                </a:lnTo>
                <a:lnTo>
                  <a:pt x="1208" y="2672"/>
                </a:lnTo>
                <a:lnTo>
                  <a:pt x="1210" y="2672"/>
                </a:lnTo>
                <a:lnTo>
                  <a:pt x="1210" y="2674"/>
                </a:lnTo>
                <a:lnTo>
                  <a:pt x="1208" y="2674"/>
                </a:lnTo>
                <a:lnTo>
                  <a:pt x="1206" y="2674"/>
                </a:lnTo>
                <a:lnTo>
                  <a:pt x="1204" y="2674"/>
                </a:lnTo>
                <a:lnTo>
                  <a:pt x="1204" y="2676"/>
                </a:lnTo>
                <a:lnTo>
                  <a:pt x="1202" y="2676"/>
                </a:lnTo>
                <a:lnTo>
                  <a:pt x="1202" y="2678"/>
                </a:lnTo>
                <a:lnTo>
                  <a:pt x="1202" y="2680"/>
                </a:lnTo>
                <a:lnTo>
                  <a:pt x="1202" y="2682"/>
                </a:lnTo>
                <a:lnTo>
                  <a:pt x="1200" y="2682"/>
                </a:lnTo>
                <a:lnTo>
                  <a:pt x="1199" y="2682"/>
                </a:lnTo>
                <a:lnTo>
                  <a:pt x="1199" y="2686"/>
                </a:lnTo>
                <a:lnTo>
                  <a:pt x="1200" y="2686"/>
                </a:lnTo>
                <a:lnTo>
                  <a:pt x="1200" y="2687"/>
                </a:lnTo>
                <a:lnTo>
                  <a:pt x="1199" y="2687"/>
                </a:lnTo>
                <a:lnTo>
                  <a:pt x="1197" y="2689"/>
                </a:lnTo>
                <a:lnTo>
                  <a:pt x="1195" y="2689"/>
                </a:lnTo>
                <a:lnTo>
                  <a:pt x="1195" y="2691"/>
                </a:lnTo>
                <a:lnTo>
                  <a:pt x="1193" y="2691"/>
                </a:lnTo>
                <a:lnTo>
                  <a:pt x="1191" y="2689"/>
                </a:lnTo>
                <a:lnTo>
                  <a:pt x="1189" y="2689"/>
                </a:lnTo>
                <a:lnTo>
                  <a:pt x="1187" y="2689"/>
                </a:lnTo>
                <a:lnTo>
                  <a:pt x="1187" y="2691"/>
                </a:lnTo>
                <a:lnTo>
                  <a:pt x="1187" y="2693"/>
                </a:lnTo>
                <a:lnTo>
                  <a:pt x="1189" y="2693"/>
                </a:lnTo>
                <a:lnTo>
                  <a:pt x="1189" y="2695"/>
                </a:lnTo>
                <a:lnTo>
                  <a:pt x="1189" y="2697"/>
                </a:lnTo>
                <a:lnTo>
                  <a:pt x="1187" y="2699"/>
                </a:lnTo>
                <a:lnTo>
                  <a:pt x="1187" y="2701"/>
                </a:lnTo>
                <a:lnTo>
                  <a:pt x="1185" y="2703"/>
                </a:lnTo>
                <a:lnTo>
                  <a:pt x="1185" y="2705"/>
                </a:lnTo>
                <a:lnTo>
                  <a:pt x="1185" y="2707"/>
                </a:lnTo>
                <a:lnTo>
                  <a:pt x="1185" y="2709"/>
                </a:lnTo>
                <a:lnTo>
                  <a:pt x="1185" y="2711"/>
                </a:lnTo>
                <a:lnTo>
                  <a:pt x="1185" y="2712"/>
                </a:lnTo>
                <a:lnTo>
                  <a:pt x="1185" y="2714"/>
                </a:lnTo>
                <a:lnTo>
                  <a:pt x="1183" y="2714"/>
                </a:lnTo>
                <a:lnTo>
                  <a:pt x="1181" y="2716"/>
                </a:lnTo>
                <a:lnTo>
                  <a:pt x="1181" y="2718"/>
                </a:lnTo>
                <a:lnTo>
                  <a:pt x="1181" y="2720"/>
                </a:lnTo>
                <a:lnTo>
                  <a:pt x="1183" y="2720"/>
                </a:lnTo>
                <a:lnTo>
                  <a:pt x="1181" y="2720"/>
                </a:lnTo>
                <a:lnTo>
                  <a:pt x="1181" y="2722"/>
                </a:lnTo>
                <a:lnTo>
                  <a:pt x="1179" y="2722"/>
                </a:lnTo>
                <a:lnTo>
                  <a:pt x="1179" y="2724"/>
                </a:lnTo>
                <a:lnTo>
                  <a:pt x="1181" y="2726"/>
                </a:lnTo>
                <a:lnTo>
                  <a:pt x="1183" y="2726"/>
                </a:lnTo>
                <a:lnTo>
                  <a:pt x="1183" y="2728"/>
                </a:lnTo>
                <a:lnTo>
                  <a:pt x="1185" y="2728"/>
                </a:lnTo>
                <a:lnTo>
                  <a:pt x="1187" y="2728"/>
                </a:lnTo>
                <a:lnTo>
                  <a:pt x="1189" y="2728"/>
                </a:lnTo>
                <a:lnTo>
                  <a:pt x="1191" y="2730"/>
                </a:lnTo>
                <a:lnTo>
                  <a:pt x="1191" y="2732"/>
                </a:lnTo>
                <a:lnTo>
                  <a:pt x="1193" y="2734"/>
                </a:lnTo>
                <a:lnTo>
                  <a:pt x="1193" y="2735"/>
                </a:lnTo>
                <a:lnTo>
                  <a:pt x="1193" y="2737"/>
                </a:lnTo>
                <a:lnTo>
                  <a:pt x="1191" y="2737"/>
                </a:lnTo>
                <a:lnTo>
                  <a:pt x="1187" y="2741"/>
                </a:lnTo>
                <a:lnTo>
                  <a:pt x="1185" y="2741"/>
                </a:lnTo>
                <a:lnTo>
                  <a:pt x="1183" y="2741"/>
                </a:lnTo>
                <a:lnTo>
                  <a:pt x="1181" y="2741"/>
                </a:lnTo>
                <a:lnTo>
                  <a:pt x="1183" y="2741"/>
                </a:lnTo>
                <a:lnTo>
                  <a:pt x="1181" y="2741"/>
                </a:lnTo>
                <a:lnTo>
                  <a:pt x="1181" y="2739"/>
                </a:lnTo>
                <a:lnTo>
                  <a:pt x="1179" y="2737"/>
                </a:lnTo>
                <a:lnTo>
                  <a:pt x="1177" y="2737"/>
                </a:lnTo>
                <a:lnTo>
                  <a:pt x="1177" y="2739"/>
                </a:lnTo>
                <a:lnTo>
                  <a:pt x="1177" y="2741"/>
                </a:lnTo>
                <a:lnTo>
                  <a:pt x="1177" y="2743"/>
                </a:lnTo>
                <a:lnTo>
                  <a:pt x="1177" y="2745"/>
                </a:lnTo>
                <a:lnTo>
                  <a:pt x="1175" y="2745"/>
                </a:lnTo>
                <a:lnTo>
                  <a:pt x="1175" y="2747"/>
                </a:lnTo>
                <a:lnTo>
                  <a:pt x="1177" y="2747"/>
                </a:lnTo>
                <a:lnTo>
                  <a:pt x="1177" y="2749"/>
                </a:lnTo>
                <a:lnTo>
                  <a:pt x="1175" y="2749"/>
                </a:lnTo>
                <a:lnTo>
                  <a:pt x="1175" y="2747"/>
                </a:lnTo>
                <a:lnTo>
                  <a:pt x="1174" y="2747"/>
                </a:lnTo>
                <a:lnTo>
                  <a:pt x="1172" y="2747"/>
                </a:lnTo>
                <a:lnTo>
                  <a:pt x="1170" y="2749"/>
                </a:lnTo>
                <a:lnTo>
                  <a:pt x="1168" y="2749"/>
                </a:lnTo>
                <a:lnTo>
                  <a:pt x="1168" y="2751"/>
                </a:lnTo>
                <a:lnTo>
                  <a:pt x="1168" y="2753"/>
                </a:lnTo>
                <a:lnTo>
                  <a:pt x="1166" y="2753"/>
                </a:lnTo>
                <a:lnTo>
                  <a:pt x="1166" y="2755"/>
                </a:lnTo>
                <a:lnTo>
                  <a:pt x="1162" y="2753"/>
                </a:lnTo>
                <a:lnTo>
                  <a:pt x="1160" y="2751"/>
                </a:lnTo>
                <a:lnTo>
                  <a:pt x="1158" y="2751"/>
                </a:lnTo>
                <a:lnTo>
                  <a:pt x="1156" y="2751"/>
                </a:lnTo>
                <a:lnTo>
                  <a:pt x="1154" y="2751"/>
                </a:lnTo>
                <a:lnTo>
                  <a:pt x="1152" y="2753"/>
                </a:lnTo>
                <a:lnTo>
                  <a:pt x="1151" y="2753"/>
                </a:lnTo>
                <a:lnTo>
                  <a:pt x="1151" y="2755"/>
                </a:lnTo>
                <a:lnTo>
                  <a:pt x="1152" y="2757"/>
                </a:lnTo>
                <a:lnTo>
                  <a:pt x="1152" y="2758"/>
                </a:lnTo>
                <a:lnTo>
                  <a:pt x="1152" y="2760"/>
                </a:lnTo>
                <a:lnTo>
                  <a:pt x="1151" y="2762"/>
                </a:lnTo>
                <a:lnTo>
                  <a:pt x="1149" y="2764"/>
                </a:lnTo>
                <a:lnTo>
                  <a:pt x="1147" y="2766"/>
                </a:lnTo>
                <a:lnTo>
                  <a:pt x="1147" y="2768"/>
                </a:lnTo>
                <a:lnTo>
                  <a:pt x="1147" y="2770"/>
                </a:lnTo>
                <a:lnTo>
                  <a:pt x="1145" y="2770"/>
                </a:lnTo>
                <a:lnTo>
                  <a:pt x="1147" y="2772"/>
                </a:lnTo>
                <a:lnTo>
                  <a:pt x="1145" y="2772"/>
                </a:lnTo>
                <a:lnTo>
                  <a:pt x="1143" y="2772"/>
                </a:lnTo>
                <a:lnTo>
                  <a:pt x="1143" y="2774"/>
                </a:lnTo>
                <a:lnTo>
                  <a:pt x="1143" y="2776"/>
                </a:lnTo>
                <a:lnTo>
                  <a:pt x="1141" y="2776"/>
                </a:lnTo>
                <a:lnTo>
                  <a:pt x="1139" y="2776"/>
                </a:lnTo>
                <a:lnTo>
                  <a:pt x="1139" y="2778"/>
                </a:lnTo>
                <a:lnTo>
                  <a:pt x="1139" y="2780"/>
                </a:lnTo>
                <a:lnTo>
                  <a:pt x="1141" y="2780"/>
                </a:lnTo>
                <a:lnTo>
                  <a:pt x="1139" y="2782"/>
                </a:lnTo>
                <a:lnTo>
                  <a:pt x="1137" y="2782"/>
                </a:lnTo>
                <a:lnTo>
                  <a:pt x="1137" y="2783"/>
                </a:lnTo>
                <a:lnTo>
                  <a:pt x="1135" y="2783"/>
                </a:lnTo>
                <a:lnTo>
                  <a:pt x="1135" y="2782"/>
                </a:lnTo>
                <a:lnTo>
                  <a:pt x="1133" y="2782"/>
                </a:lnTo>
                <a:lnTo>
                  <a:pt x="1131" y="2783"/>
                </a:lnTo>
                <a:lnTo>
                  <a:pt x="1129" y="2783"/>
                </a:lnTo>
                <a:lnTo>
                  <a:pt x="1127" y="2783"/>
                </a:lnTo>
                <a:lnTo>
                  <a:pt x="1126" y="2785"/>
                </a:lnTo>
                <a:lnTo>
                  <a:pt x="1126" y="2787"/>
                </a:lnTo>
                <a:lnTo>
                  <a:pt x="1126" y="2789"/>
                </a:lnTo>
                <a:lnTo>
                  <a:pt x="1126" y="2791"/>
                </a:lnTo>
                <a:lnTo>
                  <a:pt x="1124" y="2791"/>
                </a:lnTo>
                <a:lnTo>
                  <a:pt x="1124" y="2793"/>
                </a:lnTo>
                <a:lnTo>
                  <a:pt x="1124" y="2795"/>
                </a:lnTo>
                <a:lnTo>
                  <a:pt x="1124" y="2797"/>
                </a:lnTo>
                <a:lnTo>
                  <a:pt x="1124" y="2799"/>
                </a:lnTo>
                <a:lnTo>
                  <a:pt x="1122" y="2799"/>
                </a:lnTo>
                <a:lnTo>
                  <a:pt x="1122" y="2797"/>
                </a:lnTo>
                <a:lnTo>
                  <a:pt x="1122" y="2795"/>
                </a:lnTo>
                <a:lnTo>
                  <a:pt x="1120" y="2795"/>
                </a:lnTo>
                <a:lnTo>
                  <a:pt x="1118" y="2795"/>
                </a:lnTo>
                <a:lnTo>
                  <a:pt x="1118" y="2797"/>
                </a:lnTo>
                <a:lnTo>
                  <a:pt x="1118" y="2799"/>
                </a:lnTo>
                <a:lnTo>
                  <a:pt x="1118" y="2801"/>
                </a:lnTo>
                <a:lnTo>
                  <a:pt x="1118" y="2803"/>
                </a:lnTo>
                <a:lnTo>
                  <a:pt x="1116" y="2803"/>
                </a:lnTo>
                <a:lnTo>
                  <a:pt x="1116" y="2805"/>
                </a:lnTo>
                <a:lnTo>
                  <a:pt x="1118" y="2805"/>
                </a:lnTo>
                <a:lnTo>
                  <a:pt x="1118" y="2806"/>
                </a:lnTo>
                <a:lnTo>
                  <a:pt x="1120" y="2806"/>
                </a:lnTo>
                <a:lnTo>
                  <a:pt x="1120" y="2808"/>
                </a:lnTo>
                <a:lnTo>
                  <a:pt x="1118" y="2810"/>
                </a:lnTo>
                <a:lnTo>
                  <a:pt x="1118" y="2812"/>
                </a:lnTo>
                <a:lnTo>
                  <a:pt x="1116" y="2812"/>
                </a:lnTo>
                <a:lnTo>
                  <a:pt x="1116" y="2814"/>
                </a:lnTo>
                <a:lnTo>
                  <a:pt x="1114" y="2816"/>
                </a:lnTo>
                <a:lnTo>
                  <a:pt x="1114" y="2818"/>
                </a:lnTo>
                <a:lnTo>
                  <a:pt x="1114" y="2820"/>
                </a:lnTo>
                <a:lnTo>
                  <a:pt x="1114" y="2822"/>
                </a:lnTo>
                <a:lnTo>
                  <a:pt x="1114" y="2824"/>
                </a:lnTo>
                <a:lnTo>
                  <a:pt x="1112" y="2824"/>
                </a:lnTo>
                <a:lnTo>
                  <a:pt x="1110" y="2824"/>
                </a:lnTo>
                <a:lnTo>
                  <a:pt x="1108" y="2824"/>
                </a:lnTo>
                <a:lnTo>
                  <a:pt x="1106" y="2824"/>
                </a:lnTo>
                <a:lnTo>
                  <a:pt x="1106" y="2826"/>
                </a:lnTo>
                <a:lnTo>
                  <a:pt x="1102" y="2828"/>
                </a:lnTo>
                <a:lnTo>
                  <a:pt x="1101" y="2828"/>
                </a:lnTo>
                <a:lnTo>
                  <a:pt x="1099" y="2828"/>
                </a:lnTo>
                <a:lnTo>
                  <a:pt x="1099" y="2826"/>
                </a:lnTo>
                <a:lnTo>
                  <a:pt x="1097" y="2824"/>
                </a:lnTo>
                <a:lnTo>
                  <a:pt x="1095" y="2826"/>
                </a:lnTo>
                <a:lnTo>
                  <a:pt x="1093" y="2826"/>
                </a:lnTo>
                <a:lnTo>
                  <a:pt x="1093" y="2824"/>
                </a:lnTo>
                <a:lnTo>
                  <a:pt x="1091" y="2824"/>
                </a:lnTo>
                <a:lnTo>
                  <a:pt x="1089" y="2824"/>
                </a:lnTo>
                <a:lnTo>
                  <a:pt x="1089" y="2822"/>
                </a:lnTo>
                <a:lnTo>
                  <a:pt x="1087" y="2822"/>
                </a:lnTo>
                <a:lnTo>
                  <a:pt x="1085" y="2822"/>
                </a:lnTo>
                <a:lnTo>
                  <a:pt x="1083" y="2822"/>
                </a:lnTo>
                <a:lnTo>
                  <a:pt x="1081" y="2822"/>
                </a:lnTo>
                <a:lnTo>
                  <a:pt x="1079" y="2822"/>
                </a:lnTo>
                <a:lnTo>
                  <a:pt x="1078" y="2822"/>
                </a:lnTo>
                <a:lnTo>
                  <a:pt x="1076" y="2824"/>
                </a:lnTo>
                <a:lnTo>
                  <a:pt x="1074" y="2824"/>
                </a:lnTo>
                <a:lnTo>
                  <a:pt x="1072" y="2824"/>
                </a:lnTo>
                <a:lnTo>
                  <a:pt x="1070" y="2824"/>
                </a:lnTo>
                <a:lnTo>
                  <a:pt x="1072" y="2824"/>
                </a:lnTo>
                <a:lnTo>
                  <a:pt x="1072" y="2822"/>
                </a:lnTo>
                <a:lnTo>
                  <a:pt x="1070" y="2822"/>
                </a:lnTo>
                <a:lnTo>
                  <a:pt x="1070" y="2820"/>
                </a:lnTo>
                <a:lnTo>
                  <a:pt x="1068" y="2820"/>
                </a:lnTo>
                <a:lnTo>
                  <a:pt x="1066" y="2818"/>
                </a:lnTo>
                <a:lnTo>
                  <a:pt x="1066" y="2820"/>
                </a:lnTo>
                <a:lnTo>
                  <a:pt x="1066" y="2822"/>
                </a:lnTo>
                <a:lnTo>
                  <a:pt x="1064" y="2822"/>
                </a:lnTo>
                <a:lnTo>
                  <a:pt x="1064" y="2824"/>
                </a:lnTo>
                <a:lnTo>
                  <a:pt x="1062" y="2826"/>
                </a:lnTo>
                <a:lnTo>
                  <a:pt x="1060" y="2826"/>
                </a:lnTo>
                <a:lnTo>
                  <a:pt x="1060" y="2824"/>
                </a:lnTo>
                <a:lnTo>
                  <a:pt x="1062" y="2824"/>
                </a:lnTo>
                <a:lnTo>
                  <a:pt x="1062" y="2822"/>
                </a:lnTo>
                <a:lnTo>
                  <a:pt x="1060" y="2820"/>
                </a:lnTo>
                <a:lnTo>
                  <a:pt x="1060" y="2818"/>
                </a:lnTo>
                <a:lnTo>
                  <a:pt x="1060" y="2816"/>
                </a:lnTo>
                <a:lnTo>
                  <a:pt x="1058" y="2816"/>
                </a:lnTo>
                <a:lnTo>
                  <a:pt x="1056" y="2814"/>
                </a:lnTo>
                <a:lnTo>
                  <a:pt x="1054" y="2814"/>
                </a:lnTo>
                <a:lnTo>
                  <a:pt x="1054" y="2816"/>
                </a:lnTo>
                <a:lnTo>
                  <a:pt x="1053" y="2816"/>
                </a:lnTo>
                <a:lnTo>
                  <a:pt x="1053" y="2814"/>
                </a:lnTo>
                <a:lnTo>
                  <a:pt x="1051" y="2814"/>
                </a:lnTo>
                <a:lnTo>
                  <a:pt x="1051" y="2812"/>
                </a:lnTo>
                <a:lnTo>
                  <a:pt x="1053" y="2812"/>
                </a:lnTo>
                <a:lnTo>
                  <a:pt x="1053" y="2810"/>
                </a:lnTo>
                <a:lnTo>
                  <a:pt x="1054" y="2810"/>
                </a:lnTo>
                <a:lnTo>
                  <a:pt x="1054" y="2808"/>
                </a:lnTo>
                <a:lnTo>
                  <a:pt x="1053" y="2808"/>
                </a:lnTo>
                <a:lnTo>
                  <a:pt x="1051" y="2808"/>
                </a:lnTo>
                <a:lnTo>
                  <a:pt x="1049" y="2810"/>
                </a:lnTo>
                <a:lnTo>
                  <a:pt x="1049" y="2812"/>
                </a:lnTo>
                <a:lnTo>
                  <a:pt x="1047" y="2812"/>
                </a:lnTo>
                <a:lnTo>
                  <a:pt x="1045" y="2812"/>
                </a:lnTo>
                <a:lnTo>
                  <a:pt x="1045" y="2810"/>
                </a:lnTo>
                <a:lnTo>
                  <a:pt x="1043" y="2810"/>
                </a:lnTo>
                <a:lnTo>
                  <a:pt x="1043" y="2808"/>
                </a:lnTo>
                <a:lnTo>
                  <a:pt x="1043" y="2806"/>
                </a:lnTo>
                <a:lnTo>
                  <a:pt x="1043" y="2808"/>
                </a:lnTo>
                <a:lnTo>
                  <a:pt x="1045" y="2808"/>
                </a:lnTo>
                <a:lnTo>
                  <a:pt x="1045" y="2806"/>
                </a:lnTo>
                <a:lnTo>
                  <a:pt x="1047" y="2806"/>
                </a:lnTo>
                <a:lnTo>
                  <a:pt x="1047" y="2805"/>
                </a:lnTo>
                <a:lnTo>
                  <a:pt x="1047" y="2803"/>
                </a:lnTo>
                <a:lnTo>
                  <a:pt x="1045" y="2801"/>
                </a:lnTo>
                <a:lnTo>
                  <a:pt x="1043" y="2801"/>
                </a:lnTo>
                <a:lnTo>
                  <a:pt x="1041" y="2801"/>
                </a:lnTo>
                <a:lnTo>
                  <a:pt x="1041" y="2805"/>
                </a:lnTo>
                <a:lnTo>
                  <a:pt x="1039" y="2806"/>
                </a:lnTo>
                <a:lnTo>
                  <a:pt x="1039" y="2810"/>
                </a:lnTo>
                <a:lnTo>
                  <a:pt x="1037" y="2810"/>
                </a:lnTo>
                <a:lnTo>
                  <a:pt x="1035" y="2810"/>
                </a:lnTo>
                <a:lnTo>
                  <a:pt x="1033" y="2810"/>
                </a:lnTo>
                <a:lnTo>
                  <a:pt x="1031" y="2808"/>
                </a:lnTo>
                <a:lnTo>
                  <a:pt x="1030" y="2808"/>
                </a:lnTo>
                <a:lnTo>
                  <a:pt x="1028" y="2808"/>
                </a:lnTo>
                <a:lnTo>
                  <a:pt x="1028" y="2806"/>
                </a:lnTo>
                <a:lnTo>
                  <a:pt x="1028" y="2805"/>
                </a:lnTo>
                <a:lnTo>
                  <a:pt x="1026" y="2805"/>
                </a:lnTo>
                <a:lnTo>
                  <a:pt x="1026" y="2806"/>
                </a:lnTo>
                <a:lnTo>
                  <a:pt x="1024" y="2806"/>
                </a:lnTo>
                <a:lnTo>
                  <a:pt x="1024" y="2805"/>
                </a:lnTo>
                <a:lnTo>
                  <a:pt x="1022" y="2805"/>
                </a:lnTo>
                <a:lnTo>
                  <a:pt x="1022" y="2803"/>
                </a:lnTo>
                <a:lnTo>
                  <a:pt x="1024" y="2803"/>
                </a:lnTo>
                <a:lnTo>
                  <a:pt x="1022" y="2803"/>
                </a:lnTo>
                <a:lnTo>
                  <a:pt x="1020" y="2803"/>
                </a:lnTo>
                <a:lnTo>
                  <a:pt x="1020" y="2805"/>
                </a:lnTo>
                <a:lnTo>
                  <a:pt x="1018" y="2803"/>
                </a:lnTo>
                <a:lnTo>
                  <a:pt x="1016" y="2803"/>
                </a:lnTo>
                <a:lnTo>
                  <a:pt x="1014" y="2803"/>
                </a:lnTo>
                <a:lnTo>
                  <a:pt x="1014" y="2801"/>
                </a:lnTo>
                <a:lnTo>
                  <a:pt x="1014" y="2799"/>
                </a:lnTo>
                <a:lnTo>
                  <a:pt x="1014" y="2797"/>
                </a:lnTo>
                <a:lnTo>
                  <a:pt x="1012" y="2797"/>
                </a:lnTo>
                <a:lnTo>
                  <a:pt x="1010" y="2797"/>
                </a:lnTo>
                <a:lnTo>
                  <a:pt x="1010" y="2795"/>
                </a:lnTo>
                <a:lnTo>
                  <a:pt x="1008" y="2793"/>
                </a:lnTo>
                <a:lnTo>
                  <a:pt x="1008" y="2791"/>
                </a:lnTo>
                <a:lnTo>
                  <a:pt x="1005" y="2791"/>
                </a:lnTo>
                <a:lnTo>
                  <a:pt x="1005" y="2793"/>
                </a:lnTo>
                <a:lnTo>
                  <a:pt x="1003" y="2793"/>
                </a:lnTo>
                <a:lnTo>
                  <a:pt x="1001" y="2793"/>
                </a:lnTo>
                <a:lnTo>
                  <a:pt x="1001" y="2791"/>
                </a:lnTo>
                <a:lnTo>
                  <a:pt x="1003" y="2789"/>
                </a:lnTo>
                <a:lnTo>
                  <a:pt x="1003" y="2787"/>
                </a:lnTo>
                <a:lnTo>
                  <a:pt x="1001" y="2785"/>
                </a:lnTo>
                <a:lnTo>
                  <a:pt x="999" y="2785"/>
                </a:lnTo>
                <a:lnTo>
                  <a:pt x="999" y="2783"/>
                </a:lnTo>
                <a:lnTo>
                  <a:pt x="997" y="2783"/>
                </a:lnTo>
                <a:lnTo>
                  <a:pt x="995" y="2780"/>
                </a:lnTo>
                <a:lnTo>
                  <a:pt x="995" y="2778"/>
                </a:lnTo>
                <a:lnTo>
                  <a:pt x="993" y="2778"/>
                </a:lnTo>
                <a:lnTo>
                  <a:pt x="993" y="2780"/>
                </a:lnTo>
                <a:lnTo>
                  <a:pt x="991" y="2780"/>
                </a:lnTo>
                <a:lnTo>
                  <a:pt x="991" y="2778"/>
                </a:lnTo>
                <a:lnTo>
                  <a:pt x="991" y="2776"/>
                </a:lnTo>
                <a:lnTo>
                  <a:pt x="993" y="2776"/>
                </a:lnTo>
                <a:lnTo>
                  <a:pt x="991" y="2774"/>
                </a:lnTo>
                <a:lnTo>
                  <a:pt x="989" y="2774"/>
                </a:lnTo>
                <a:lnTo>
                  <a:pt x="987" y="2774"/>
                </a:lnTo>
                <a:lnTo>
                  <a:pt x="985" y="2774"/>
                </a:lnTo>
                <a:lnTo>
                  <a:pt x="985" y="2772"/>
                </a:lnTo>
                <a:lnTo>
                  <a:pt x="985" y="2770"/>
                </a:lnTo>
                <a:lnTo>
                  <a:pt x="985" y="2768"/>
                </a:lnTo>
                <a:lnTo>
                  <a:pt x="983" y="2766"/>
                </a:lnTo>
                <a:lnTo>
                  <a:pt x="980" y="2764"/>
                </a:lnTo>
                <a:lnTo>
                  <a:pt x="978" y="2766"/>
                </a:lnTo>
                <a:lnTo>
                  <a:pt x="976" y="2764"/>
                </a:lnTo>
                <a:lnTo>
                  <a:pt x="976" y="2762"/>
                </a:lnTo>
                <a:lnTo>
                  <a:pt x="978" y="2762"/>
                </a:lnTo>
                <a:lnTo>
                  <a:pt x="978" y="2760"/>
                </a:lnTo>
                <a:lnTo>
                  <a:pt x="976" y="2760"/>
                </a:lnTo>
                <a:lnTo>
                  <a:pt x="974" y="2760"/>
                </a:lnTo>
                <a:lnTo>
                  <a:pt x="972" y="2762"/>
                </a:lnTo>
                <a:lnTo>
                  <a:pt x="970" y="2762"/>
                </a:lnTo>
                <a:lnTo>
                  <a:pt x="968" y="2762"/>
                </a:lnTo>
                <a:lnTo>
                  <a:pt x="968" y="2764"/>
                </a:lnTo>
                <a:lnTo>
                  <a:pt x="966" y="2764"/>
                </a:lnTo>
                <a:lnTo>
                  <a:pt x="964" y="2762"/>
                </a:lnTo>
                <a:lnTo>
                  <a:pt x="962" y="2762"/>
                </a:lnTo>
                <a:lnTo>
                  <a:pt x="962" y="2760"/>
                </a:lnTo>
                <a:lnTo>
                  <a:pt x="960" y="2760"/>
                </a:lnTo>
                <a:lnTo>
                  <a:pt x="958" y="2760"/>
                </a:lnTo>
                <a:lnTo>
                  <a:pt x="958" y="2758"/>
                </a:lnTo>
                <a:lnTo>
                  <a:pt x="957" y="2758"/>
                </a:lnTo>
                <a:lnTo>
                  <a:pt x="955" y="2758"/>
                </a:lnTo>
                <a:lnTo>
                  <a:pt x="953" y="2758"/>
                </a:lnTo>
                <a:lnTo>
                  <a:pt x="951" y="2758"/>
                </a:lnTo>
                <a:lnTo>
                  <a:pt x="951" y="2760"/>
                </a:lnTo>
                <a:lnTo>
                  <a:pt x="949" y="2760"/>
                </a:lnTo>
                <a:lnTo>
                  <a:pt x="949" y="2758"/>
                </a:lnTo>
                <a:lnTo>
                  <a:pt x="947" y="2760"/>
                </a:lnTo>
                <a:lnTo>
                  <a:pt x="945" y="2760"/>
                </a:lnTo>
                <a:lnTo>
                  <a:pt x="943" y="2758"/>
                </a:lnTo>
                <a:lnTo>
                  <a:pt x="943" y="2757"/>
                </a:lnTo>
                <a:lnTo>
                  <a:pt x="941" y="2755"/>
                </a:lnTo>
                <a:lnTo>
                  <a:pt x="939" y="2755"/>
                </a:lnTo>
                <a:lnTo>
                  <a:pt x="937" y="2755"/>
                </a:lnTo>
                <a:lnTo>
                  <a:pt x="935" y="2755"/>
                </a:lnTo>
                <a:lnTo>
                  <a:pt x="934" y="2753"/>
                </a:lnTo>
                <a:lnTo>
                  <a:pt x="932" y="2753"/>
                </a:lnTo>
                <a:lnTo>
                  <a:pt x="930" y="2753"/>
                </a:lnTo>
                <a:lnTo>
                  <a:pt x="928" y="2751"/>
                </a:lnTo>
                <a:lnTo>
                  <a:pt x="926" y="2751"/>
                </a:lnTo>
                <a:lnTo>
                  <a:pt x="924" y="2751"/>
                </a:lnTo>
                <a:lnTo>
                  <a:pt x="924" y="2753"/>
                </a:lnTo>
                <a:lnTo>
                  <a:pt x="924" y="2751"/>
                </a:lnTo>
                <a:lnTo>
                  <a:pt x="922" y="2751"/>
                </a:lnTo>
                <a:lnTo>
                  <a:pt x="922" y="2749"/>
                </a:lnTo>
                <a:lnTo>
                  <a:pt x="922" y="2747"/>
                </a:lnTo>
                <a:lnTo>
                  <a:pt x="918" y="2745"/>
                </a:lnTo>
                <a:lnTo>
                  <a:pt x="918" y="2743"/>
                </a:lnTo>
                <a:lnTo>
                  <a:pt x="916" y="2743"/>
                </a:lnTo>
                <a:lnTo>
                  <a:pt x="916" y="2741"/>
                </a:lnTo>
                <a:lnTo>
                  <a:pt x="916" y="2739"/>
                </a:lnTo>
                <a:lnTo>
                  <a:pt x="916" y="2737"/>
                </a:lnTo>
                <a:lnTo>
                  <a:pt x="914" y="2737"/>
                </a:lnTo>
                <a:lnTo>
                  <a:pt x="912" y="2737"/>
                </a:lnTo>
                <a:lnTo>
                  <a:pt x="910" y="2737"/>
                </a:lnTo>
                <a:lnTo>
                  <a:pt x="912" y="2737"/>
                </a:lnTo>
                <a:lnTo>
                  <a:pt x="912" y="2735"/>
                </a:lnTo>
                <a:lnTo>
                  <a:pt x="910" y="2734"/>
                </a:lnTo>
                <a:lnTo>
                  <a:pt x="909" y="2735"/>
                </a:lnTo>
                <a:lnTo>
                  <a:pt x="907" y="2737"/>
                </a:lnTo>
                <a:lnTo>
                  <a:pt x="903" y="2735"/>
                </a:lnTo>
                <a:lnTo>
                  <a:pt x="905" y="2734"/>
                </a:lnTo>
                <a:lnTo>
                  <a:pt x="905" y="2732"/>
                </a:lnTo>
                <a:lnTo>
                  <a:pt x="903" y="2732"/>
                </a:lnTo>
                <a:lnTo>
                  <a:pt x="903" y="2730"/>
                </a:lnTo>
                <a:lnTo>
                  <a:pt x="905" y="2730"/>
                </a:lnTo>
                <a:lnTo>
                  <a:pt x="907" y="2728"/>
                </a:lnTo>
                <a:lnTo>
                  <a:pt x="905" y="2726"/>
                </a:lnTo>
                <a:lnTo>
                  <a:pt x="903" y="2722"/>
                </a:lnTo>
                <a:lnTo>
                  <a:pt x="901" y="2722"/>
                </a:lnTo>
                <a:lnTo>
                  <a:pt x="899" y="2724"/>
                </a:lnTo>
                <a:lnTo>
                  <a:pt x="897" y="2724"/>
                </a:lnTo>
                <a:lnTo>
                  <a:pt x="895" y="2724"/>
                </a:lnTo>
                <a:lnTo>
                  <a:pt x="895" y="2722"/>
                </a:lnTo>
                <a:lnTo>
                  <a:pt x="895" y="2720"/>
                </a:lnTo>
                <a:lnTo>
                  <a:pt x="895" y="2718"/>
                </a:lnTo>
                <a:lnTo>
                  <a:pt x="893" y="2718"/>
                </a:lnTo>
                <a:lnTo>
                  <a:pt x="891" y="2720"/>
                </a:lnTo>
                <a:lnTo>
                  <a:pt x="889" y="2720"/>
                </a:lnTo>
                <a:lnTo>
                  <a:pt x="887" y="2718"/>
                </a:lnTo>
                <a:lnTo>
                  <a:pt x="886" y="2718"/>
                </a:lnTo>
                <a:lnTo>
                  <a:pt x="886" y="2716"/>
                </a:lnTo>
                <a:lnTo>
                  <a:pt x="884" y="2716"/>
                </a:lnTo>
                <a:lnTo>
                  <a:pt x="882" y="2716"/>
                </a:lnTo>
                <a:lnTo>
                  <a:pt x="880" y="2716"/>
                </a:lnTo>
                <a:lnTo>
                  <a:pt x="878" y="2716"/>
                </a:lnTo>
                <a:lnTo>
                  <a:pt x="876" y="2716"/>
                </a:lnTo>
                <a:lnTo>
                  <a:pt x="876" y="2714"/>
                </a:lnTo>
                <a:lnTo>
                  <a:pt x="874" y="2714"/>
                </a:lnTo>
                <a:lnTo>
                  <a:pt x="872" y="2714"/>
                </a:lnTo>
                <a:lnTo>
                  <a:pt x="870" y="2714"/>
                </a:lnTo>
                <a:lnTo>
                  <a:pt x="870" y="2716"/>
                </a:lnTo>
                <a:lnTo>
                  <a:pt x="868" y="2714"/>
                </a:lnTo>
                <a:lnTo>
                  <a:pt x="866" y="2714"/>
                </a:lnTo>
                <a:lnTo>
                  <a:pt x="864" y="2714"/>
                </a:lnTo>
                <a:lnTo>
                  <a:pt x="862" y="2714"/>
                </a:lnTo>
                <a:lnTo>
                  <a:pt x="861" y="2714"/>
                </a:lnTo>
                <a:lnTo>
                  <a:pt x="861" y="2712"/>
                </a:lnTo>
                <a:lnTo>
                  <a:pt x="859" y="2712"/>
                </a:lnTo>
                <a:lnTo>
                  <a:pt x="859" y="2711"/>
                </a:lnTo>
                <a:lnTo>
                  <a:pt x="857" y="2711"/>
                </a:lnTo>
                <a:lnTo>
                  <a:pt x="855" y="2712"/>
                </a:lnTo>
                <a:lnTo>
                  <a:pt x="853" y="2711"/>
                </a:lnTo>
                <a:lnTo>
                  <a:pt x="849" y="2711"/>
                </a:lnTo>
                <a:lnTo>
                  <a:pt x="847" y="2711"/>
                </a:lnTo>
                <a:lnTo>
                  <a:pt x="845" y="2709"/>
                </a:lnTo>
                <a:lnTo>
                  <a:pt x="845" y="2711"/>
                </a:lnTo>
                <a:lnTo>
                  <a:pt x="843" y="2711"/>
                </a:lnTo>
                <a:lnTo>
                  <a:pt x="839" y="2709"/>
                </a:lnTo>
                <a:lnTo>
                  <a:pt x="837" y="2709"/>
                </a:lnTo>
                <a:lnTo>
                  <a:pt x="837" y="2707"/>
                </a:lnTo>
                <a:lnTo>
                  <a:pt x="836" y="2707"/>
                </a:lnTo>
                <a:lnTo>
                  <a:pt x="834" y="2707"/>
                </a:lnTo>
                <a:lnTo>
                  <a:pt x="832" y="2705"/>
                </a:lnTo>
                <a:lnTo>
                  <a:pt x="830" y="2705"/>
                </a:lnTo>
                <a:lnTo>
                  <a:pt x="828" y="2705"/>
                </a:lnTo>
                <a:lnTo>
                  <a:pt x="826" y="2703"/>
                </a:lnTo>
                <a:lnTo>
                  <a:pt x="824" y="2703"/>
                </a:lnTo>
                <a:lnTo>
                  <a:pt x="822" y="2701"/>
                </a:lnTo>
                <a:lnTo>
                  <a:pt x="820" y="2699"/>
                </a:lnTo>
                <a:lnTo>
                  <a:pt x="818" y="2699"/>
                </a:lnTo>
                <a:lnTo>
                  <a:pt x="818" y="2697"/>
                </a:lnTo>
                <a:lnTo>
                  <a:pt x="816" y="2697"/>
                </a:lnTo>
                <a:lnTo>
                  <a:pt x="816" y="2695"/>
                </a:lnTo>
                <a:lnTo>
                  <a:pt x="814" y="2695"/>
                </a:lnTo>
                <a:lnTo>
                  <a:pt x="814" y="2693"/>
                </a:lnTo>
                <a:lnTo>
                  <a:pt x="813" y="2693"/>
                </a:lnTo>
                <a:lnTo>
                  <a:pt x="813" y="2691"/>
                </a:lnTo>
                <a:lnTo>
                  <a:pt x="811" y="2691"/>
                </a:lnTo>
                <a:lnTo>
                  <a:pt x="811" y="2693"/>
                </a:lnTo>
                <a:lnTo>
                  <a:pt x="809" y="2693"/>
                </a:lnTo>
                <a:lnTo>
                  <a:pt x="809" y="2691"/>
                </a:lnTo>
                <a:lnTo>
                  <a:pt x="807" y="2691"/>
                </a:lnTo>
                <a:lnTo>
                  <a:pt x="807" y="2689"/>
                </a:lnTo>
                <a:lnTo>
                  <a:pt x="807" y="2687"/>
                </a:lnTo>
                <a:lnTo>
                  <a:pt x="805" y="2687"/>
                </a:lnTo>
                <a:lnTo>
                  <a:pt x="805" y="2686"/>
                </a:lnTo>
                <a:lnTo>
                  <a:pt x="803" y="2686"/>
                </a:lnTo>
                <a:lnTo>
                  <a:pt x="801" y="2682"/>
                </a:lnTo>
                <a:lnTo>
                  <a:pt x="799" y="2682"/>
                </a:lnTo>
                <a:lnTo>
                  <a:pt x="799" y="2684"/>
                </a:lnTo>
                <a:lnTo>
                  <a:pt x="797" y="2684"/>
                </a:lnTo>
                <a:lnTo>
                  <a:pt x="797" y="2682"/>
                </a:lnTo>
                <a:lnTo>
                  <a:pt x="797" y="2680"/>
                </a:lnTo>
                <a:lnTo>
                  <a:pt x="795" y="2680"/>
                </a:lnTo>
                <a:lnTo>
                  <a:pt x="793" y="2680"/>
                </a:lnTo>
                <a:lnTo>
                  <a:pt x="793" y="2678"/>
                </a:lnTo>
                <a:lnTo>
                  <a:pt x="791" y="2678"/>
                </a:lnTo>
                <a:lnTo>
                  <a:pt x="791" y="2680"/>
                </a:lnTo>
                <a:lnTo>
                  <a:pt x="789" y="2680"/>
                </a:lnTo>
                <a:lnTo>
                  <a:pt x="789" y="2678"/>
                </a:lnTo>
                <a:lnTo>
                  <a:pt x="788" y="2678"/>
                </a:lnTo>
                <a:lnTo>
                  <a:pt x="788" y="2676"/>
                </a:lnTo>
                <a:lnTo>
                  <a:pt x="786" y="2674"/>
                </a:lnTo>
                <a:lnTo>
                  <a:pt x="786" y="2676"/>
                </a:lnTo>
                <a:lnTo>
                  <a:pt x="784" y="2676"/>
                </a:lnTo>
                <a:lnTo>
                  <a:pt x="782" y="2674"/>
                </a:lnTo>
                <a:lnTo>
                  <a:pt x="782" y="2672"/>
                </a:lnTo>
                <a:lnTo>
                  <a:pt x="782" y="2670"/>
                </a:lnTo>
                <a:lnTo>
                  <a:pt x="780" y="2670"/>
                </a:lnTo>
                <a:lnTo>
                  <a:pt x="780" y="2668"/>
                </a:lnTo>
                <a:lnTo>
                  <a:pt x="778" y="2668"/>
                </a:lnTo>
                <a:lnTo>
                  <a:pt x="778" y="2666"/>
                </a:lnTo>
                <a:lnTo>
                  <a:pt x="778" y="2664"/>
                </a:lnTo>
                <a:lnTo>
                  <a:pt x="778" y="2663"/>
                </a:lnTo>
                <a:lnTo>
                  <a:pt x="776" y="2663"/>
                </a:lnTo>
                <a:lnTo>
                  <a:pt x="776" y="2661"/>
                </a:lnTo>
                <a:lnTo>
                  <a:pt x="774" y="2661"/>
                </a:lnTo>
                <a:lnTo>
                  <a:pt x="774" y="2659"/>
                </a:lnTo>
                <a:lnTo>
                  <a:pt x="774" y="2657"/>
                </a:lnTo>
                <a:lnTo>
                  <a:pt x="772" y="2657"/>
                </a:lnTo>
                <a:lnTo>
                  <a:pt x="770" y="2657"/>
                </a:lnTo>
                <a:lnTo>
                  <a:pt x="770" y="2655"/>
                </a:lnTo>
                <a:lnTo>
                  <a:pt x="768" y="2655"/>
                </a:lnTo>
                <a:lnTo>
                  <a:pt x="766" y="2653"/>
                </a:lnTo>
                <a:lnTo>
                  <a:pt x="766" y="2651"/>
                </a:lnTo>
                <a:lnTo>
                  <a:pt x="768" y="2651"/>
                </a:lnTo>
                <a:lnTo>
                  <a:pt x="768" y="2647"/>
                </a:lnTo>
                <a:lnTo>
                  <a:pt x="768" y="2645"/>
                </a:lnTo>
                <a:lnTo>
                  <a:pt x="768" y="2643"/>
                </a:lnTo>
                <a:lnTo>
                  <a:pt x="768" y="2641"/>
                </a:lnTo>
                <a:lnTo>
                  <a:pt x="766" y="2641"/>
                </a:lnTo>
                <a:lnTo>
                  <a:pt x="765" y="2643"/>
                </a:lnTo>
                <a:lnTo>
                  <a:pt x="763" y="2643"/>
                </a:lnTo>
                <a:lnTo>
                  <a:pt x="761" y="2643"/>
                </a:lnTo>
                <a:lnTo>
                  <a:pt x="761" y="2641"/>
                </a:lnTo>
                <a:lnTo>
                  <a:pt x="761" y="2639"/>
                </a:lnTo>
                <a:lnTo>
                  <a:pt x="761" y="2638"/>
                </a:lnTo>
                <a:lnTo>
                  <a:pt x="759" y="2638"/>
                </a:lnTo>
                <a:lnTo>
                  <a:pt x="757" y="2636"/>
                </a:lnTo>
                <a:lnTo>
                  <a:pt x="755" y="2634"/>
                </a:lnTo>
                <a:lnTo>
                  <a:pt x="753" y="2634"/>
                </a:lnTo>
                <a:lnTo>
                  <a:pt x="751" y="2634"/>
                </a:lnTo>
                <a:lnTo>
                  <a:pt x="751" y="2632"/>
                </a:lnTo>
                <a:lnTo>
                  <a:pt x="753" y="2632"/>
                </a:lnTo>
                <a:lnTo>
                  <a:pt x="751" y="2632"/>
                </a:lnTo>
                <a:lnTo>
                  <a:pt x="749" y="2632"/>
                </a:lnTo>
                <a:lnTo>
                  <a:pt x="747" y="2630"/>
                </a:lnTo>
                <a:lnTo>
                  <a:pt x="745" y="2630"/>
                </a:lnTo>
                <a:lnTo>
                  <a:pt x="743" y="2630"/>
                </a:lnTo>
                <a:lnTo>
                  <a:pt x="741" y="2630"/>
                </a:lnTo>
                <a:lnTo>
                  <a:pt x="741" y="2628"/>
                </a:lnTo>
                <a:lnTo>
                  <a:pt x="740" y="2628"/>
                </a:lnTo>
                <a:lnTo>
                  <a:pt x="738" y="2628"/>
                </a:lnTo>
                <a:lnTo>
                  <a:pt x="736" y="2628"/>
                </a:lnTo>
                <a:lnTo>
                  <a:pt x="738" y="2628"/>
                </a:lnTo>
                <a:lnTo>
                  <a:pt x="738" y="2626"/>
                </a:lnTo>
                <a:lnTo>
                  <a:pt x="736" y="2626"/>
                </a:lnTo>
                <a:lnTo>
                  <a:pt x="736" y="2624"/>
                </a:lnTo>
                <a:lnTo>
                  <a:pt x="734" y="2624"/>
                </a:lnTo>
                <a:lnTo>
                  <a:pt x="734" y="2626"/>
                </a:lnTo>
                <a:lnTo>
                  <a:pt x="734" y="2628"/>
                </a:lnTo>
                <a:lnTo>
                  <a:pt x="732" y="2628"/>
                </a:lnTo>
                <a:lnTo>
                  <a:pt x="730" y="2628"/>
                </a:lnTo>
                <a:lnTo>
                  <a:pt x="730" y="2630"/>
                </a:lnTo>
                <a:lnTo>
                  <a:pt x="728" y="2630"/>
                </a:lnTo>
                <a:lnTo>
                  <a:pt x="726" y="2628"/>
                </a:lnTo>
                <a:lnTo>
                  <a:pt x="724" y="2626"/>
                </a:lnTo>
                <a:lnTo>
                  <a:pt x="722" y="2626"/>
                </a:lnTo>
                <a:lnTo>
                  <a:pt x="720" y="2624"/>
                </a:lnTo>
                <a:lnTo>
                  <a:pt x="720" y="2622"/>
                </a:lnTo>
                <a:lnTo>
                  <a:pt x="718" y="2622"/>
                </a:lnTo>
                <a:lnTo>
                  <a:pt x="718" y="2620"/>
                </a:lnTo>
                <a:lnTo>
                  <a:pt x="717" y="2620"/>
                </a:lnTo>
                <a:lnTo>
                  <a:pt x="715" y="2622"/>
                </a:lnTo>
                <a:lnTo>
                  <a:pt x="715" y="2620"/>
                </a:lnTo>
                <a:lnTo>
                  <a:pt x="711" y="2618"/>
                </a:lnTo>
                <a:lnTo>
                  <a:pt x="711" y="2616"/>
                </a:lnTo>
                <a:lnTo>
                  <a:pt x="711" y="2615"/>
                </a:lnTo>
                <a:lnTo>
                  <a:pt x="709" y="2613"/>
                </a:lnTo>
                <a:lnTo>
                  <a:pt x="709" y="2611"/>
                </a:lnTo>
                <a:lnTo>
                  <a:pt x="707" y="2609"/>
                </a:lnTo>
                <a:lnTo>
                  <a:pt x="705" y="2607"/>
                </a:lnTo>
                <a:lnTo>
                  <a:pt x="701" y="2605"/>
                </a:lnTo>
                <a:lnTo>
                  <a:pt x="697" y="2603"/>
                </a:lnTo>
                <a:lnTo>
                  <a:pt x="695" y="2601"/>
                </a:lnTo>
                <a:lnTo>
                  <a:pt x="692" y="2599"/>
                </a:lnTo>
                <a:lnTo>
                  <a:pt x="692" y="2597"/>
                </a:lnTo>
                <a:lnTo>
                  <a:pt x="690" y="2597"/>
                </a:lnTo>
                <a:lnTo>
                  <a:pt x="688" y="2597"/>
                </a:lnTo>
                <a:lnTo>
                  <a:pt x="688" y="2595"/>
                </a:lnTo>
                <a:lnTo>
                  <a:pt x="688" y="2593"/>
                </a:lnTo>
                <a:lnTo>
                  <a:pt x="686" y="2593"/>
                </a:lnTo>
                <a:lnTo>
                  <a:pt x="686" y="2591"/>
                </a:lnTo>
                <a:lnTo>
                  <a:pt x="684" y="2590"/>
                </a:lnTo>
                <a:lnTo>
                  <a:pt x="682" y="2590"/>
                </a:lnTo>
                <a:lnTo>
                  <a:pt x="680" y="2590"/>
                </a:lnTo>
                <a:lnTo>
                  <a:pt x="682" y="2588"/>
                </a:lnTo>
                <a:lnTo>
                  <a:pt x="680" y="2588"/>
                </a:lnTo>
                <a:lnTo>
                  <a:pt x="678" y="2588"/>
                </a:lnTo>
                <a:lnTo>
                  <a:pt x="678" y="2586"/>
                </a:lnTo>
                <a:lnTo>
                  <a:pt x="676" y="2586"/>
                </a:lnTo>
                <a:lnTo>
                  <a:pt x="674" y="2586"/>
                </a:lnTo>
                <a:lnTo>
                  <a:pt x="674" y="2588"/>
                </a:lnTo>
                <a:lnTo>
                  <a:pt x="676" y="2588"/>
                </a:lnTo>
                <a:lnTo>
                  <a:pt x="674" y="2588"/>
                </a:lnTo>
                <a:lnTo>
                  <a:pt x="672" y="2588"/>
                </a:lnTo>
                <a:lnTo>
                  <a:pt x="672" y="2586"/>
                </a:lnTo>
                <a:lnTo>
                  <a:pt x="674" y="2584"/>
                </a:lnTo>
                <a:lnTo>
                  <a:pt x="672" y="2584"/>
                </a:lnTo>
                <a:lnTo>
                  <a:pt x="672" y="2582"/>
                </a:lnTo>
                <a:lnTo>
                  <a:pt x="670" y="2580"/>
                </a:lnTo>
                <a:lnTo>
                  <a:pt x="669" y="2576"/>
                </a:lnTo>
                <a:lnTo>
                  <a:pt x="669" y="2574"/>
                </a:lnTo>
                <a:lnTo>
                  <a:pt x="667" y="2574"/>
                </a:lnTo>
                <a:lnTo>
                  <a:pt x="667" y="2576"/>
                </a:lnTo>
                <a:lnTo>
                  <a:pt x="665" y="2576"/>
                </a:lnTo>
                <a:lnTo>
                  <a:pt x="667" y="2574"/>
                </a:lnTo>
                <a:lnTo>
                  <a:pt x="665" y="2572"/>
                </a:lnTo>
                <a:lnTo>
                  <a:pt x="663" y="2570"/>
                </a:lnTo>
                <a:lnTo>
                  <a:pt x="665" y="2570"/>
                </a:lnTo>
                <a:lnTo>
                  <a:pt x="667" y="2568"/>
                </a:lnTo>
                <a:lnTo>
                  <a:pt x="667" y="2567"/>
                </a:lnTo>
                <a:lnTo>
                  <a:pt x="665" y="2567"/>
                </a:lnTo>
                <a:lnTo>
                  <a:pt x="663" y="2567"/>
                </a:lnTo>
                <a:lnTo>
                  <a:pt x="663" y="2565"/>
                </a:lnTo>
                <a:lnTo>
                  <a:pt x="663" y="2561"/>
                </a:lnTo>
                <a:lnTo>
                  <a:pt x="663" y="2559"/>
                </a:lnTo>
                <a:lnTo>
                  <a:pt x="663" y="2557"/>
                </a:lnTo>
                <a:lnTo>
                  <a:pt x="661" y="2557"/>
                </a:lnTo>
                <a:lnTo>
                  <a:pt x="661" y="2559"/>
                </a:lnTo>
                <a:lnTo>
                  <a:pt x="661" y="2557"/>
                </a:lnTo>
                <a:lnTo>
                  <a:pt x="661" y="2555"/>
                </a:lnTo>
                <a:lnTo>
                  <a:pt x="661" y="2553"/>
                </a:lnTo>
                <a:lnTo>
                  <a:pt x="659" y="2553"/>
                </a:lnTo>
                <a:lnTo>
                  <a:pt x="659" y="2551"/>
                </a:lnTo>
                <a:lnTo>
                  <a:pt x="657" y="2551"/>
                </a:lnTo>
                <a:lnTo>
                  <a:pt x="659" y="2551"/>
                </a:lnTo>
                <a:lnTo>
                  <a:pt x="659" y="2549"/>
                </a:lnTo>
                <a:lnTo>
                  <a:pt x="659" y="2551"/>
                </a:lnTo>
                <a:lnTo>
                  <a:pt x="661" y="2549"/>
                </a:lnTo>
                <a:lnTo>
                  <a:pt x="659" y="2549"/>
                </a:lnTo>
                <a:lnTo>
                  <a:pt x="657" y="2545"/>
                </a:lnTo>
                <a:lnTo>
                  <a:pt x="655" y="2545"/>
                </a:lnTo>
                <a:lnTo>
                  <a:pt x="655" y="2543"/>
                </a:lnTo>
                <a:lnTo>
                  <a:pt x="657" y="2542"/>
                </a:lnTo>
                <a:lnTo>
                  <a:pt x="655" y="2540"/>
                </a:lnTo>
                <a:lnTo>
                  <a:pt x="657" y="2540"/>
                </a:lnTo>
                <a:lnTo>
                  <a:pt x="657" y="2538"/>
                </a:lnTo>
                <a:lnTo>
                  <a:pt x="655" y="2536"/>
                </a:lnTo>
                <a:lnTo>
                  <a:pt x="653" y="2534"/>
                </a:lnTo>
                <a:lnTo>
                  <a:pt x="651" y="2532"/>
                </a:lnTo>
                <a:lnTo>
                  <a:pt x="651" y="2530"/>
                </a:lnTo>
                <a:lnTo>
                  <a:pt x="649" y="2528"/>
                </a:lnTo>
                <a:lnTo>
                  <a:pt x="647" y="2528"/>
                </a:lnTo>
                <a:lnTo>
                  <a:pt x="649" y="2528"/>
                </a:lnTo>
                <a:lnTo>
                  <a:pt x="649" y="2526"/>
                </a:lnTo>
                <a:lnTo>
                  <a:pt x="647" y="2524"/>
                </a:lnTo>
                <a:lnTo>
                  <a:pt x="647" y="2526"/>
                </a:lnTo>
                <a:lnTo>
                  <a:pt x="645" y="2524"/>
                </a:lnTo>
                <a:lnTo>
                  <a:pt x="644" y="2522"/>
                </a:lnTo>
                <a:lnTo>
                  <a:pt x="642" y="2520"/>
                </a:lnTo>
                <a:lnTo>
                  <a:pt x="642" y="2519"/>
                </a:lnTo>
                <a:lnTo>
                  <a:pt x="640" y="2517"/>
                </a:lnTo>
                <a:lnTo>
                  <a:pt x="640" y="2515"/>
                </a:lnTo>
                <a:lnTo>
                  <a:pt x="642" y="2515"/>
                </a:lnTo>
                <a:lnTo>
                  <a:pt x="642" y="2513"/>
                </a:lnTo>
                <a:lnTo>
                  <a:pt x="642" y="2511"/>
                </a:lnTo>
                <a:lnTo>
                  <a:pt x="640" y="2511"/>
                </a:lnTo>
                <a:lnTo>
                  <a:pt x="638" y="2513"/>
                </a:lnTo>
                <a:lnTo>
                  <a:pt x="638" y="2511"/>
                </a:lnTo>
                <a:lnTo>
                  <a:pt x="638" y="2509"/>
                </a:lnTo>
                <a:lnTo>
                  <a:pt x="636" y="2509"/>
                </a:lnTo>
                <a:lnTo>
                  <a:pt x="636" y="2507"/>
                </a:lnTo>
                <a:lnTo>
                  <a:pt x="636" y="2505"/>
                </a:lnTo>
                <a:lnTo>
                  <a:pt x="636" y="2503"/>
                </a:lnTo>
                <a:lnTo>
                  <a:pt x="636" y="2501"/>
                </a:lnTo>
                <a:lnTo>
                  <a:pt x="634" y="2501"/>
                </a:lnTo>
                <a:lnTo>
                  <a:pt x="632" y="2501"/>
                </a:lnTo>
                <a:lnTo>
                  <a:pt x="632" y="2499"/>
                </a:lnTo>
                <a:lnTo>
                  <a:pt x="630" y="2499"/>
                </a:lnTo>
                <a:lnTo>
                  <a:pt x="630" y="2497"/>
                </a:lnTo>
                <a:lnTo>
                  <a:pt x="628" y="2495"/>
                </a:lnTo>
                <a:lnTo>
                  <a:pt x="626" y="2495"/>
                </a:lnTo>
                <a:lnTo>
                  <a:pt x="626" y="2494"/>
                </a:lnTo>
                <a:lnTo>
                  <a:pt x="626" y="2492"/>
                </a:lnTo>
                <a:lnTo>
                  <a:pt x="626" y="2490"/>
                </a:lnTo>
                <a:lnTo>
                  <a:pt x="628" y="2490"/>
                </a:lnTo>
                <a:lnTo>
                  <a:pt x="626" y="2490"/>
                </a:lnTo>
                <a:lnTo>
                  <a:pt x="626" y="2492"/>
                </a:lnTo>
                <a:lnTo>
                  <a:pt x="624" y="2492"/>
                </a:lnTo>
                <a:lnTo>
                  <a:pt x="624" y="2490"/>
                </a:lnTo>
                <a:lnTo>
                  <a:pt x="624" y="2488"/>
                </a:lnTo>
                <a:lnTo>
                  <a:pt x="622" y="2488"/>
                </a:lnTo>
                <a:lnTo>
                  <a:pt x="620" y="2486"/>
                </a:lnTo>
                <a:lnTo>
                  <a:pt x="620" y="2484"/>
                </a:lnTo>
                <a:lnTo>
                  <a:pt x="620" y="2482"/>
                </a:lnTo>
                <a:lnTo>
                  <a:pt x="620" y="2480"/>
                </a:lnTo>
                <a:lnTo>
                  <a:pt x="620" y="2478"/>
                </a:lnTo>
                <a:lnTo>
                  <a:pt x="620" y="2476"/>
                </a:lnTo>
                <a:lnTo>
                  <a:pt x="620" y="2478"/>
                </a:lnTo>
                <a:lnTo>
                  <a:pt x="620" y="2476"/>
                </a:lnTo>
                <a:lnTo>
                  <a:pt x="620" y="2474"/>
                </a:lnTo>
                <a:lnTo>
                  <a:pt x="620" y="2472"/>
                </a:lnTo>
                <a:lnTo>
                  <a:pt x="622" y="2472"/>
                </a:lnTo>
                <a:lnTo>
                  <a:pt x="622" y="2471"/>
                </a:lnTo>
                <a:lnTo>
                  <a:pt x="620" y="2471"/>
                </a:lnTo>
                <a:lnTo>
                  <a:pt x="619" y="2471"/>
                </a:lnTo>
                <a:lnTo>
                  <a:pt x="619" y="2467"/>
                </a:lnTo>
                <a:lnTo>
                  <a:pt x="620" y="2465"/>
                </a:lnTo>
                <a:lnTo>
                  <a:pt x="619" y="2463"/>
                </a:lnTo>
                <a:lnTo>
                  <a:pt x="619" y="2465"/>
                </a:lnTo>
                <a:lnTo>
                  <a:pt x="617" y="2465"/>
                </a:lnTo>
                <a:lnTo>
                  <a:pt x="617" y="2463"/>
                </a:lnTo>
                <a:lnTo>
                  <a:pt x="619" y="2461"/>
                </a:lnTo>
                <a:lnTo>
                  <a:pt x="619" y="2459"/>
                </a:lnTo>
                <a:lnTo>
                  <a:pt x="617" y="2459"/>
                </a:lnTo>
                <a:lnTo>
                  <a:pt x="617" y="2457"/>
                </a:lnTo>
                <a:lnTo>
                  <a:pt x="615" y="2457"/>
                </a:lnTo>
                <a:lnTo>
                  <a:pt x="617" y="2457"/>
                </a:lnTo>
                <a:lnTo>
                  <a:pt x="619" y="2457"/>
                </a:lnTo>
                <a:lnTo>
                  <a:pt x="619" y="2455"/>
                </a:lnTo>
                <a:lnTo>
                  <a:pt x="617" y="2453"/>
                </a:lnTo>
                <a:lnTo>
                  <a:pt x="617" y="2455"/>
                </a:lnTo>
                <a:lnTo>
                  <a:pt x="617" y="2453"/>
                </a:lnTo>
                <a:lnTo>
                  <a:pt x="617" y="2451"/>
                </a:lnTo>
                <a:lnTo>
                  <a:pt x="617" y="2449"/>
                </a:lnTo>
                <a:lnTo>
                  <a:pt x="617" y="2447"/>
                </a:lnTo>
                <a:lnTo>
                  <a:pt x="615" y="2447"/>
                </a:lnTo>
                <a:lnTo>
                  <a:pt x="613" y="2447"/>
                </a:lnTo>
                <a:lnTo>
                  <a:pt x="613" y="2446"/>
                </a:lnTo>
                <a:lnTo>
                  <a:pt x="613" y="2442"/>
                </a:lnTo>
                <a:lnTo>
                  <a:pt x="615" y="2442"/>
                </a:lnTo>
                <a:lnTo>
                  <a:pt x="615" y="2440"/>
                </a:lnTo>
                <a:lnTo>
                  <a:pt x="613" y="2440"/>
                </a:lnTo>
                <a:lnTo>
                  <a:pt x="613" y="2438"/>
                </a:lnTo>
                <a:lnTo>
                  <a:pt x="611" y="2436"/>
                </a:lnTo>
                <a:lnTo>
                  <a:pt x="613" y="2436"/>
                </a:lnTo>
                <a:lnTo>
                  <a:pt x="613" y="2434"/>
                </a:lnTo>
                <a:lnTo>
                  <a:pt x="613" y="2432"/>
                </a:lnTo>
                <a:lnTo>
                  <a:pt x="613" y="2430"/>
                </a:lnTo>
                <a:lnTo>
                  <a:pt x="615" y="2432"/>
                </a:lnTo>
                <a:lnTo>
                  <a:pt x="615" y="2430"/>
                </a:lnTo>
                <a:lnTo>
                  <a:pt x="617" y="2430"/>
                </a:lnTo>
                <a:lnTo>
                  <a:pt x="617" y="2428"/>
                </a:lnTo>
                <a:lnTo>
                  <a:pt x="617" y="2426"/>
                </a:lnTo>
                <a:lnTo>
                  <a:pt x="619" y="2426"/>
                </a:lnTo>
                <a:lnTo>
                  <a:pt x="619" y="2424"/>
                </a:lnTo>
                <a:lnTo>
                  <a:pt x="619" y="2423"/>
                </a:lnTo>
                <a:lnTo>
                  <a:pt x="617" y="2424"/>
                </a:lnTo>
                <a:lnTo>
                  <a:pt x="617" y="2423"/>
                </a:lnTo>
                <a:lnTo>
                  <a:pt x="619" y="2423"/>
                </a:lnTo>
                <a:lnTo>
                  <a:pt x="619" y="2421"/>
                </a:lnTo>
                <a:lnTo>
                  <a:pt x="619" y="2419"/>
                </a:lnTo>
                <a:lnTo>
                  <a:pt x="619" y="2421"/>
                </a:lnTo>
                <a:lnTo>
                  <a:pt x="617" y="2421"/>
                </a:lnTo>
                <a:lnTo>
                  <a:pt x="617" y="2419"/>
                </a:lnTo>
                <a:lnTo>
                  <a:pt x="617" y="2417"/>
                </a:lnTo>
                <a:lnTo>
                  <a:pt x="617" y="2415"/>
                </a:lnTo>
                <a:lnTo>
                  <a:pt x="617" y="2417"/>
                </a:lnTo>
                <a:lnTo>
                  <a:pt x="619" y="2417"/>
                </a:lnTo>
                <a:lnTo>
                  <a:pt x="619" y="2415"/>
                </a:lnTo>
                <a:lnTo>
                  <a:pt x="617" y="2415"/>
                </a:lnTo>
                <a:lnTo>
                  <a:pt x="617" y="2413"/>
                </a:lnTo>
                <a:lnTo>
                  <a:pt x="617" y="2411"/>
                </a:lnTo>
                <a:lnTo>
                  <a:pt x="615" y="2409"/>
                </a:lnTo>
                <a:lnTo>
                  <a:pt x="615" y="2407"/>
                </a:lnTo>
                <a:lnTo>
                  <a:pt x="615" y="2405"/>
                </a:lnTo>
                <a:lnTo>
                  <a:pt x="617" y="2405"/>
                </a:lnTo>
                <a:lnTo>
                  <a:pt x="617" y="2403"/>
                </a:lnTo>
                <a:lnTo>
                  <a:pt x="619" y="2403"/>
                </a:lnTo>
                <a:lnTo>
                  <a:pt x="619" y="2401"/>
                </a:lnTo>
                <a:lnTo>
                  <a:pt x="617" y="2401"/>
                </a:lnTo>
                <a:lnTo>
                  <a:pt x="617" y="2399"/>
                </a:lnTo>
                <a:lnTo>
                  <a:pt x="617" y="2398"/>
                </a:lnTo>
                <a:lnTo>
                  <a:pt x="619" y="2398"/>
                </a:lnTo>
                <a:lnTo>
                  <a:pt x="619" y="2396"/>
                </a:lnTo>
                <a:lnTo>
                  <a:pt x="619" y="2394"/>
                </a:lnTo>
                <a:lnTo>
                  <a:pt x="619" y="2392"/>
                </a:lnTo>
                <a:lnTo>
                  <a:pt x="619" y="2390"/>
                </a:lnTo>
                <a:lnTo>
                  <a:pt x="617" y="2388"/>
                </a:lnTo>
                <a:lnTo>
                  <a:pt x="615" y="2384"/>
                </a:lnTo>
                <a:lnTo>
                  <a:pt x="615" y="2382"/>
                </a:lnTo>
                <a:lnTo>
                  <a:pt x="615" y="2380"/>
                </a:lnTo>
                <a:lnTo>
                  <a:pt x="613" y="2380"/>
                </a:lnTo>
                <a:lnTo>
                  <a:pt x="613" y="2378"/>
                </a:lnTo>
                <a:lnTo>
                  <a:pt x="613" y="2376"/>
                </a:lnTo>
                <a:lnTo>
                  <a:pt x="613" y="2375"/>
                </a:lnTo>
                <a:lnTo>
                  <a:pt x="611" y="2375"/>
                </a:lnTo>
                <a:lnTo>
                  <a:pt x="611" y="2373"/>
                </a:lnTo>
                <a:lnTo>
                  <a:pt x="613" y="2369"/>
                </a:lnTo>
                <a:lnTo>
                  <a:pt x="611" y="2369"/>
                </a:lnTo>
                <a:lnTo>
                  <a:pt x="609" y="2369"/>
                </a:lnTo>
                <a:lnTo>
                  <a:pt x="609" y="2367"/>
                </a:lnTo>
                <a:lnTo>
                  <a:pt x="607" y="2365"/>
                </a:lnTo>
                <a:lnTo>
                  <a:pt x="607" y="2363"/>
                </a:lnTo>
                <a:lnTo>
                  <a:pt x="605" y="2361"/>
                </a:lnTo>
                <a:lnTo>
                  <a:pt x="603" y="2359"/>
                </a:lnTo>
                <a:lnTo>
                  <a:pt x="601" y="2359"/>
                </a:lnTo>
                <a:lnTo>
                  <a:pt x="601" y="2361"/>
                </a:lnTo>
                <a:lnTo>
                  <a:pt x="597" y="2359"/>
                </a:lnTo>
                <a:lnTo>
                  <a:pt x="597" y="2357"/>
                </a:lnTo>
                <a:lnTo>
                  <a:pt x="599" y="2355"/>
                </a:lnTo>
                <a:lnTo>
                  <a:pt x="597" y="2355"/>
                </a:lnTo>
                <a:lnTo>
                  <a:pt x="596" y="2355"/>
                </a:lnTo>
                <a:lnTo>
                  <a:pt x="594" y="2353"/>
                </a:lnTo>
                <a:lnTo>
                  <a:pt x="596" y="2353"/>
                </a:lnTo>
                <a:lnTo>
                  <a:pt x="596" y="2351"/>
                </a:lnTo>
                <a:lnTo>
                  <a:pt x="596" y="2350"/>
                </a:lnTo>
                <a:lnTo>
                  <a:pt x="596" y="2348"/>
                </a:lnTo>
                <a:lnTo>
                  <a:pt x="596" y="2346"/>
                </a:lnTo>
                <a:lnTo>
                  <a:pt x="594" y="2346"/>
                </a:lnTo>
                <a:lnTo>
                  <a:pt x="594" y="2344"/>
                </a:lnTo>
                <a:lnTo>
                  <a:pt x="592" y="2344"/>
                </a:lnTo>
                <a:lnTo>
                  <a:pt x="590" y="2344"/>
                </a:lnTo>
                <a:lnTo>
                  <a:pt x="590" y="2342"/>
                </a:lnTo>
                <a:lnTo>
                  <a:pt x="590" y="2340"/>
                </a:lnTo>
                <a:lnTo>
                  <a:pt x="588" y="2340"/>
                </a:lnTo>
                <a:lnTo>
                  <a:pt x="586" y="2340"/>
                </a:lnTo>
                <a:lnTo>
                  <a:pt x="586" y="2338"/>
                </a:lnTo>
                <a:lnTo>
                  <a:pt x="584" y="2336"/>
                </a:lnTo>
                <a:lnTo>
                  <a:pt x="584" y="2334"/>
                </a:lnTo>
                <a:lnTo>
                  <a:pt x="582" y="2334"/>
                </a:lnTo>
                <a:lnTo>
                  <a:pt x="580" y="2332"/>
                </a:lnTo>
                <a:lnTo>
                  <a:pt x="578" y="2332"/>
                </a:lnTo>
                <a:lnTo>
                  <a:pt x="578" y="2330"/>
                </a:lnTo>
                <a:lnTo>
                  <a:pt x="578" y="2328"/>
                </a:lnTo>
                <a:lnTo>
                  <a:pt x="576" y="2328"/>
                </a:lnTo>
                <a:lnTo>
                  <a:pt x="574" y="2327"/>
                </a:lnTo>
                <a:lnTo>
                  <a:pt x="576" y="2327"/>
                </a:lnTo>
                <a:lnTo>
                  <a:pt x="578" y="2327"/>
                </a:lnTo>
                <a:lnTo>
                  <a:pt x="578" y="2323"/>
                </a:lnTo>
                <a:lnTo>
                  <a:pt x="578" y="2321"/>
                </a:lnTo>
                <a:lnTo>
                  <a:pt x="576" y="2321"/>
                </a:lnTo>
                <a:lnTo>
                  <a:pt x="576" y="2319"/>
                </a:lnTo>
                <a:lnTo>
                  <a:pt x="576" y="2317"/>
                </a:lnTo>
                <a:lnTo>
                  <a:pt x="574" y="2319"/>
                </a:lnTo>
                <a:lnTo>
                  <a:pt x="572" y="2319"/>
                </a:lnTo>
                <a:lnTo>
                  <a:pt x="571" y="2319"/>
                </a:lnTo>
                <a:lnTo>
                  <a:pt x="571" y="2317"/>
                </a:lnTo>
                <a:lnTo>
                  <a:pt x="567" y="2315"/>
                </a:lnTo>
                <a:lnTo>
                  <a:pt x="565" y="2315"/>
                </a:lnTo>
                <a:lnTo>
                  <a:pt x="565" y="2313"/>
                </a:lnTo>
                <a:lnTo>
                  <a:pt x="563" y="2313"/>
                </a:lnTo>
                <a:lnTo>
                  <a:pt x="563" y="2311"/>
                </a:lnTo>
                <a:lnTo>
                  <a:pt x="565" y="2311"/>
                </a:lnTo>
                <a:lnTo>
                  <a:pt x="565" y="2309"/>
                </a:lnTo>
                <a:lnTo>
                  <a:pt x="565" y="2307"/>
                </a:lnTo>
                <a:lnTo>
                  <a:pt x="565" y="2305"/>
                </a:lnTo>
                <a:lnTo>
                  <a:pt x="567" y="2303"/>
                </a:lnTo>
                <a:lnTo>
                  <a:pt x="567" y="2302"/>
                </a:lnTo>
                <a:lnTo>
                  <a:pt x="565" y="2302"/>
                </a:lnTo>
                <a:lnTo>
                  <a:pt x="563" y="2300"/>
                </a:lnTo>
                <a:lnTo>
                  <a:pt x="563" y="2298"/>
                </a:lnTo>
                <a:lnTo>
                  <a:pt x="565" y="2298"/>
                </a:lnTo>
                <a:lnTo>
                  <a:pt x="565" y="2296"/>
                </a:lnTo>
                <a:lnTo>
                  <a:pt x="563" y="2296"/>
                </a:lnTo>
                <a:lnTo>
                  <a:pt x="563" y="2294"/>
                </a:lnTo>
                <a:lnTo>
                  <a:pt x="561" y="2294"/>
                </a:lnTo>
                <a:lnTo>
                  <a:pt x="561" y="2292"/>
                </a:lnTo>
                <a:lnTo>
                  <a:pt x="561" y="2290"/>
                </a:lnTo>
                <a:lnTo>
                  <a:pt x="563" y="2290"/>
                </a:lnTo>
                <a:lnTo>
                  <a:pt x="561" y="2290"/>
                </a:lnTo>
                <a:lnTo>
                  <a:pt x="561" y="2288"/>
                </a:lnTo>
                <a:lnTo>
                  <a:pt x="561" y="2286"/>
                </a:lnTo>
                <a:lnTo>
                  <a:pt x="561" y="2284"/>
                </a:lnTo>
                <a:lnTo>
                  <a:pt x="561" y="2286"/>
                </a:lnTo>
                <a:lnTo>
                  <a:pt x="561" y="2284"/>
                </a:lnTo>
                <a:lnTo>
                  <a:pt x="561" y="2280"/>
                </a:lnTo>
                <a:lnTo>
                  <a:pt x="559" y="2280"/>
                </a:lnTo>
                <a:lnTo>
                  <a:pt x="561" y="2279"/>
                </a:lnTo>
                <a:lnTo>
                  <a:pt x="561" y="2277"/>
                </a:lnTo>
                <a:lnTo>
                  <a:pt x="561" y="2275"/>
                </a:lnTo>
                <a:lnTo>
                  <a:pt x="559" y="2275"/>
                </a:lnTo>
                <a:lnTo>
                  <a:pt x="559" y="2273"/>
                </a:lnTo>
                <a:lnTo>
                  <a:pt x="559" y="2271"/>
                </a:lnTo>
                <a:lnTo>
                  <a:pt x="559" y="2269"/>
                </a:lnTo>
                <a:lnTo>
                  <a:pt x="559" y="2267"/>
                </a:lnTo>
                <a:lnTo>
                  <a:pt x="557" y="2267"/>
                </a:lnTo>
                <a:lnTo>
                  <a:pt x="555" y="2265"/>
                </a:lnTo>
                <a:lnTo>
                  <a:pt x="555" y="2263"/>
                </a:lnTo>
                <a:lnTo>
                  <a:pt x="557" y="2263"/>
                </a:lnTo>
                <a:lnTo>
                  <a:pt x="557" y="2261"/>
                </a:lnTo>
                <a:lnTo>
                  <a:pt x="557" y="2259"/>
                </a:lnTo>
                <a:lnTo>
                  <a:pt x="555" y="2259"/>
                </a:lnTo>
                <a:lnTo>
                  <a:pt x="553" y="2259"/>
                </a:lnTo>
                <a:lnTo>
                  <a:pt x="553" y="2257"/>
                </a:lnTo>
                <a:lnTo>
                  <a:pt x="555" y="2257"/>
                </a:lnTo>
                <a:lnTo>
                  <a:pt x="555" y="2255"/>
                </a:lnTo>
                <a:lnTo>
                  <a:pt x="553" y="2254"/>
                </a:lnTo>
                <a:lnTo>
                  <a:pt x="551" y="2252"/>
                </a:lnTo>
                <a:lnTo>
                  <a:pt x="551" y="2250"/>
                </a:lnTo>
                <a:lnTo>
                  <a:pt x="551" y="2248"/>
                </a:lnTo>
                <a:lnTo>
                  <a:pt x="551" y="2246"/>
                </a:lnTo>
                <a:lnTo>
                  <a:pt x="549" y="2246"/>
                </a:lnTo>
                <a:lnTo>
                  <a:pt x="549" y="2244"/>
                </a:lnTo>
                <a:lnTo>
                  <a:pt x="548" y="2242"/>
                </a:lnTo>
                <a:lnTo>
                  <a:pt x="548" y="2240"/>
                </a:lnTo>
                <a:lnTo>
                  <a:pt x="546" y="2240"/>
                </a:lnTo>
                <a:lnTo>
                  <a:pt x="544" y="2240"/>
                </a:lnTo>
                <a:lnTo>
                  <a:pt x="544" y="2238"/>
                </a:lnTo>
                <a:lnTo>
                  <a:pt x="546" y="2238"/>
                </a:lnTo>
                <a:lnTo>
                  <a:pt x="546" y="2236"/>
                </a:lnTo>
                <a:lnTo>
                  <a:pt x="544" y="2234"/>
                </a:lnTo>
                <a:lnTo>
                  <a:pt x="542" y="2234"/>
                </a:lnTo>
                <a:lnTo>
                  <a:pt x="542" y="2236"/>
                </a:lnTo>
                <a:lnTo>
                  <a:pt x="540" y="2236"/>
                </a:lnTo>
                <a:lnTo>
                  <a:pt x="540" y="2234"/>
                </a:lnTo>
                <a:lnTo>
                  <a:pt x="540" y="2232"/>
                </a:lnTo>
                <a:lnTo>
                  <a:pt x="538" y="2234"/>
                </a:lnTo>
                <a:lnTo>
                  <a:pt x="534" y="2234"/>
                </a:lnTo>
                <a:lnTo>
                  <a:pt x="534" y="2232"/>
                </a:lnTo>
                <a:lnTo>
                  <a:pt x="532" y="2232"/>
                </a:lnTo>
                <a:lnTo>
                  <a:pt x="530" y="2232"/>
                </a:lnTo>
                <a:lnTo>
                  <a:pt x="528" y="2232"/>
                </a:lnTo>
                <a:lnTo>
                  <a:pt x="526" y="2231"/>
                </a:lnTo>
                <a:lnTo>
                  <a:pt x="526" y="2227"/>
                </a:lnTo>
                <a:lnTo>
                  <a:pt x="526" y="2225"/>
                </a:lnTo>
                <a:lnTo>
                  <a:pt x="524" y="2225"/>
                </a:lnTo>
                <a:lnTo>
                  <a:pt x="524" y="2223"/>
                </a:lnTo>
                <a:lnTo>
                  <a:pt x="524" y="2221"/>
                </a:lnTo>
                <a:lnTo>
                  <a:pt x="524" y="2217"/>
                </a:lnTo>
                <a:lnTo>
                  <a:pt x="524" y="2215"/>
                </a:lnTo>
                <a:lnTo>
                  <a:pt x="524" y="2213"/>
                </a:lnTo>
                <a:lnTo>
                  <a:pt x="523" y="2213"/>
                </a:lnTo>
                <a:lnTo>
                  <a:pt x="523" y="2211"/>
                </a:lnTo>
                <a:lnTo>
                  <a:pt x="521" y="2211"/>
                </a:lnTo>
                <a:lnTo>
                  <a:pt x="521" y="2209"/>
                </a:lnTo>
                <a:lnTo>
                  <a:pt x="519" y="2209"/>
                </a:lnTo>
                <a:lnTo>
                  <a:pt x="519" y="2208"/>
                </a:lnTo>
                <a:lnTo>
                  <a:pt x="519" y="2206"/>
                </a:lnTo>
                <a:lnTo>
                  <a:pt x="517" y="2204"/>
                </a:lnTo>
                <a:lnTo>
                  <a:pt x="515" y="2206"/>
                </a:lnTo>
                <a:lnTo>
                  <a:pt x="511" y="2206"/>
                </a:lnTo>
                <a:lnTo>
                  <a:pt x="511" y="2208"/>
                </a:lnTo>
                <a:lnTo>
                  <a:pt x="509" y="2206"/>
                </a:lnTo>
                <a:lnTo>
                  <a:pt x="509" y="2204"/>
                </a:lnTo>
                <a:lnTo>
                  <a:pt x="507" y="2204"/>
                </a:lnTo>
                <a:lnTo>
                  <a:pt x="505" y="2204"/>
                </a:lnTo>
                <a:lnTo>
                  <a:pt x="503" y="2204"/>
                </a:lnTo>
                <a:lnTo>
                  <a:pt x="505" y="2204"/>
                </a:lnTo>
                <a:lnTo>
                  <a:pt x="505" y="2206"/>
                </a:lnTo>
                <a:lnTo>
                  <a:pt x="503" y="2206"/>
                </a:lnTo>
                <a:lnTo>
                  <a:pt x="501" y="2206"/>
                </a:lnTo>
                <a:lnTo>
                  <a:pt x="501" y="2204"/>
                </a:lnTo>
                <a:lnTo>
                  <a:pt x="500" y="2204"/>
                </a:lnTo>
                <a:lnTo>
                  <a:pt x="500" y="2202"/>
                </a:lnTo>
                <a:lnTo>
                  <a:pt x="500" y="2200"/>
                </a:lnTo>
                <a:lnTo>
                  <a:pt x="498" y="2198"/>
                </a:lnTo>
                <a:lnTo>
                  <a:pt x="496" y="2198"/>
                </a:lnTo>
                <a:lnTo>
                  <a:pt x="494" y="2198"/>
                </a:lnTo>
                <a:lnTo>
                  <a:pt x="494" y="2200"/>
                </a:lnTo>
                <a:lnTo>
                  <a:pt x="494" y="2198"/>
                </a:lnTo>
                <a:lnTo>
                  <a:pt x="494" y="2196"/>
                </a:lnTo>
                <a:lnTo>
                  <a:pt x="492" y="2194"/>
                </a:lnTo>
                <a:lnTo>
                  <a:pt x="492" y="2192"/>
                </a:lnTo>
                <a:lnTo>
                  <a:pt x="490" y="2192"/>
                </a:lnTo>
                <a:lnTo>
                  <a:pt x="488" y="2192"/>
                </a:lnTo>
                <a:lnTo>
                  <a:pt x="486" y="2188"/>
                </a:lnTo>
                <a:lnTo>
                  <a:pt x="484" y="2188"/>
                </a:lnTo>
                <a:lnTo>
                  <a:pt x="484" y="2186"/>
                </a:lnTo>
                <a:lnTo>
                  <a:pt x="484" y="2184"/>
                </a:lnTo>
                <a:lnTo>
                  <a:pt x="484" y="2183"/>
                </a:lnTo>
                <a:lnTo>
                  <a:pt x="482" y="2183"/>
                </a:lnTo>
                <a:lnTo>
                  <a:pt x="480" y="2183"/>
                </a:lnTo>
                <a:lnTo>
                  <a:pt x="482" y="2181"/>
                </a:lnTo>
                <a:lnTo>
                  <a:pt x="480" y="2181"/>
                </a:lnTo>
                <a:lnTo>
                  <a:pt x="478" y="2181"/>
                </a:lnTo>
                <a:lnTo>
                  <a:pt x="476" y="2181"/>
                </a:lnTo>
                <a:lnTo>
                  <a:pt x="475" y="2179"/>
                </a:lnTo>
                <a:lnTo>
                  <a:pt x="473" y="2179"/>
                </a:lnTo>
                <a:lnTo>
                  <a:pt x="471" y="2181"/>
                </a:lnTo>
                <a:lnTo>
                  <a:pt x="469" y="2181"/>
                </a:lnTo>
                <a:lnTo>
                  <a:pt x="469" y="2179"/>
                </a:lnTo>
                <a:lnTo>
                  <a:pt x="469" y="2177"/>
                </a:lnTo>
                <a:lnTo>
                  <a:pt x="471" y="2173"/>
                </a:lnTo>
                <a:lnTo>
                  <a:pt x="469" y="2173"/>
                </a:lnTo>
                <a:lnTo>
                  <a:pt x="467" y="2173"/>
                </a:lnTo>
                <a:lnTo>
                  <a:pt x="467" y="2171"/>
                </a:lnTo>
                <a:lnTo>
                  <a:pt x="465" y="2171"/>
                </a:lnTo>
                <a:lnTo>
                  <a:pt x="465" y="2173"/>
                </a:lnTo>
                <a:lnTo>
                  <a:pt x="465" y="2175"/>
                </a:lnTo>
                <a:lnTo>
                  <a:pt x="463" y="2175"/>
                </a:lnTo>
                <a:lnTo>
                  <a:pt x="463" y="2173"/>
                </a:lnTo>
                <a:lnTo>
                  <a:pt x="461" y="2171"/>
                </a:lnTo>
                <a:lnTo>
                  <a:pt x="461" y="2169"/>
                </a:lnTo>
                <a:lnTo>
                  <a:pt x="461" y="2167"/>
                </a:lnTo>
                <a:lnTo>
                  <a:pt x="459" y="2167"/>
                </a:lnTo>
                <a:lnTo>
                  <a:pt x="459" y="2165"/>
                </a:lnTo>
                <a:lnTo>
                  <a:pt x="457" y="2165"/>
                </a:lnTo>
                <a:lnTo>
                  <a:pt x="455" y="2167"/>
                </a:lnTo>
                <a:lnTo>
                  <a:pt x="453" y="2167"/>
                </a:lnTo>
                <a:lnTo>
                  <a:pt x="453" y="2169"/>
                </a:lnTo>
                <a:lnTo>
                  <a:pt x="452" y="2169"/>
                </a:lnTo>
                <a:lnTo>
                  <a:pt x="450" y="2167"/>
                </a:lnTo>
                <a:lnTo>
                  <a:pt x="450" y="2165"/>
                </a:lnTo>
                <a:lnTo>
                  <a:pt x="452" y="2165"/>
                </a:lnTo>
                <a:lnTo>
                  <a:pt x="452" y="2163"/>
                </a:lnTo>
                <a:lnTo>
                  <a:pt x="453" y="2163"/>
                </a:lnTo>
                <a:lnTo>
                  <a:pt x="453" y="2161"/>
                </a:lnTo>
                <a:lnTo>
                  <a:pt x="452" y="2160"/>
                </a:lnTo>
                <a:lnTo>
                  <a:pt x="450" y="2160"/>
                </a:lnTo>
                <a:lnTo>
                  <a:pt x="450" y="2161"/>
                </a:lnTo>
                <a:lnTo>
                  <a:pt x="448" y="2161"/>
                </a:lnTo>
                <a:lnTo>
                  <a:pt x="448" y="2163"/>
                </a:lnTo>
                <a:lnTo>
                  <a:pt x="448" y="2161"/>
                </a:lnTo>
                <a:lnTo>
                  <a:pt x="446" y="2161"/>
                </a:lnTo>
                <a:lnTo>
                  <a:pt x="444" y="2161"/>
                </a:lnTo>
                <a:lnTo>
                  <a:pt x="442" y="2161"/>
                </a:lnTo>
                <a:lnTo>
                  <a:pt x="440" y="2161"/>
                </a:lnTo>
                <a:lnTo>
                  <a:pt x="440" y="2163"/>
                </a:lnTo>
                <a:lnTo>
                  <a:pt x="438" y="2163"/>
                </a:lnTo>
                <a:lnTo>
                  <a:pt x="436" y="2161"/>
                </a:lnTo>
                <a:lnTo>
                  <a:pt x="436" y="2160"/>
                </a:lnTo>
                <a:lnTo>
                  <a:pt x="434" y="2160"/>
                </a:lnTo>
                <a:lnTo>
                  <a:pt x="432" y="2160"/>
                </a:lnTo>
                <a:lnTo>
                  <a:pt x="432" y="2158"/>
                </a:lnTo>
                <a:lnTo>
                  <a:pt x="430" y="2156"/>
                </a:lnTo>
                <a:lnTo>
                  <a:pt x="428" y="2156"/>
                </a:lnTo>
                <a:lnTo>
                  <a:pt x="428" y="2154"/>
                </a:lnTo>
                <a:lnTo>
                  <a:pt x="428" y="2152"/>
                </a:lnTo>
                <a:lnTo>
                  <a:pt x="427" y="2152"/>
                </a:lnTo>
                <a:lnTo>
                  <a:pt x="425" y="2152"/>
                </a:lnTo>
                <a:lnTo>
                  <a:pt x="425" y="2154"/>
                </a:lnTo>
                <a:lnTo>
                  <a:pt x="425" y="2156"/>
                </a:lnTo>
                <a:lnTo>
                  <a:pt x="423" y="2158"/>
                </a:lnTo>
                <a:lnTo>
                  <a:pt x="421" y="2158"/>
                </a:lnTo>
                <a:lnTo>
                  <a:pt x="419" y="2158"/>
                </a:lnTo>
                <a:lnTo>
                  <a:pt x="419" y="2156"/>
                </a:lnTo>
                <a:lnTo>
                  <a:pt x="419" y="2154"/>
                </a:lnTo>
                <a:lnTo>
                  <a:pt x="419" y="2152"/>
                </a:lnTo>
                <a:lnTo>
                  <a:pt x="417" y="2152"/>
                </a:lnTo>
                <a:lnTo>
                  <a:pt x="415" y="2150"/>
                </a:lnTo>
                <a:lnTo>
                  <a:pt x="413" y="2150"/>
                </a:lnTo>
                <a:lnTo>
                  <a:pt x="413" y="2148"/>
                </a:lnTo>
                <a:lnTo>
                  <a:pt x="411" y="2148"/>
                </a:lnTo>
                <a:lnTo>
                  <a:pt x="409" y="2148"/>
                </a:lnTo>
                <a:lnTo>
                  <a:pt x="409" y="2150"/>
                </a:lnTo>
                <a:lnTo>
                  <a:pt x="407" y="2150"/>
                </a:lnTo>
                <a:lnTo>
                  <a:pt x="407" y="2148"/>
                </a:lnTo>
                <a:lnTo>
                  <a:pt x="407" y="2146"/>
                </a:lnTo>
                <a:lnTo>
                  <a:pt x="405" y="2146"/>
                </a:lnTo>
                <a:lnTo>
                  <a:pt x="405" y="2144"/>
                </a:lnTo>
                <a:lnTo>
                  <a:pt x="404" y="2144"/>
                </a:lnTo>
                <a:lnTo>
                  <a:pt x="402" y="2144"/>
                </a:lnTo>
                <a:lnTo>
                  <a:pt x="400" y="2144"/>
                </a:lnTo>
                <a:lnTo>
                  <a:pt x="398" y="2144"/>
                </a:lnTo>
                <a:lnTo>
                  <a:pt x="398" y="2142"/>
                </a:lnTo>
                <a:lnTo>
                  <a:pt x="396" y="2142"/>
                </a:lnTo>
                <a:lnTo>
                  <a:pt x="394" y="2144"/>
                </a:lnTo>
                <a:lnTo>
                  <a:pt x="394" y="2142"/>
                </a:lnTo>
                <a:lnTo>
                  <a:pt x="392" y="2142"/>
                </a:lnTo>
                <a:lnTo>
                  <a:pt x="394" y="2140"/>
                </a:lnTo>
                <a:lnTo>
                  <a:pt x="394" y="2138"/>
                </a:lnTo>
                <a:lnTo>
                  <a:pt x="394" y="2136"/>
                </a:lnTo>
                <a:lnTo>
                  <a:pt x="396" y="2136"/>
                </a:lnTo>
                <a:lnTo>
                  <a:pt x="396" y="2135"/>
                </a:lnTo>
                <a:lnTo>
                  <a:pt x="394" y="2135"/>
                </a:lnTo>
                <a:lnTo>
                  <a:pt x="392" y="2135"/>
                </a:lnTo>
                <a:lnTo>
                  <a:pt x="392" y="2133"/>
                </a:lnTo>
                <a:lnTo>
                  <a:pt x="392" y="2131"/>
                </a:lnTo>
                <a:lnTo>
                  <a:pt x="394" y="2131"/>
                </a:lnTo>
                <a:lnTo>
                  <a:pt x="394" y="2129"/>
                </a:lnTo>
                <a:lnTo>
                  <a:pt x="392" y="2129"/>
                </a:lnTo>
                <a:lnTo>
                  <a:pt x="390" y="2129"/>
                </a:lnTo>
                <a:lnTo>
                  <a:pt x="388" y="2129"/>
                </a:lnTo>
                <a:lnTo>
                  <a:pt x="390" y="2129"/>
                </a:lnTo>
                <a:lnTo>
                  <a:pt x="388" y="2127"/>
                </a:lnTo>
                <a:lnTo>
                  <a:pt x="388" y="2125"/>
                </a:lnTo>
                <a:lnTo>
                  <a:pt x="386" y="2125"/>
                </a:lnTo>
                <a:lnTo>
                  <a:pt x="384" y="2123"/>
                </a:lnTo>
                <a:lnTo>
                  <a:pt x="382" y="2123"/>
                </a:lnTo>
                <a:lnTo>
                  <a:pt x="380" y="2123"/>
                </a:lnTo>
                <a:lnTo>
                  <a:pt x="380" y="2121"/>
                </a:lnTo>
                <a:lnTo>
                  <a:pt x="379" y="2121"/>
                </a:lnTo>
                <a:lnTo>
                  <a:pt x="379" y="2119"/>
                </a:lnTo>
                <a:lnTo>
                  <a:pt x="377" y="2119"/>
                </a:lnTo>
                <a:lnTo>
                  <a:pt x="377" y="2117"/>
                </a:lnTo>
                <a:lnTo>
                  <a:pt x="377" y="2115"/>
                </a:lnTo>
                <a:lnTo>
                  <a:pt x="373" y="2115"/>
                </a:lnTo>
                <a:lnTo>
                  <a:pt x="371" y="2115"/>
                </a:lnTo>
                <a:lnTo>
                  <a:pt x="371" y="2113"/>
                </a:lnTo>
                <a:lnTo>
                  <a:pt x="369" y="2113"/>
                </a:lnTo>
                <a:lnTo>
                  <a:pt x="369" y="2112"/>
                </a:lnTo>
                <a:lnTo>
                  <a:pt x="367" y="2112"/>
                </a:lnTo>
                <a:lnTo>
                  <a:pt x="365" y="2110"/>
                </a:lnTo>
                <a:lnTo>
                  <a:pt x="365" y="2108"/>
                </a:lnTo>
                <a:lnTo>
                  <a:pt x="363" y="2108"/>
                </a:lnTo>
                <a:lnTo>
                  <a:pt x="361" y="2108"/>
                </a:lnTo>
                <a:lnTo>
                  <a:pt x="361" y="2106"/>
                </a:lnTo>
                <a:lnTo>
                  <a:pt x="363" y="2106"/>
                </a:lnTo>
                <a:lnTo>
                  <a:pt x="363" y="2104"/>
                </a:lnTo>
                <a:lnTo>
                  <a:pt x="361" y="2102"/>
                </a:lnTo>
                <a:lnTo>
                  <a:pt x="361" y="2100"/>
                </a:lnTo>
                <a:lnTo>
                  <a:pt x="359" y="2100"/>
                </a:lnTo>
                <a:lnTo>
                  <a:pt x="357" y="2102"/>
                </a:lnTo>
                <a:lnTo>
                  <a:pt x="355" y="2100"/>
                </a:lnTo>
                <a:lnTo>
                  <a:pt x="354" y="2098"/>
                </a:lnTo>
                <a:lnTo>
                  <a:pt x="354" y="2096"/>
                </a:lnTo>
                <a:lnTo>
                  <a:pt x="352" y="2096"/>
                </a:lnTo>
                <a:lnTo>
                  <a:pt x="352" y="2094"/>
                </a:lnTo>
                <a:lnTo>
                  <a:pt x="350" y="2094"/>
                </a:lnTo>
                <a:lnTo>
                  <a:pt x="348" y="2094"/>
                </a:lnTo>
                <a:lnTo>
                  <a:pt x="344" y="2092"/>
                </a:lnTo>
                <a:lnTo>
                  <a:pt x="342" y="2090"/>
                </a:lnTo>
                <a:lnTo>
                  <a:pt x="340" y="2088"/>
                </a:lnTo>
                <a:lnTo>
                  <a:pt x="340" y="2087"/>
                </a:lnTo>
                <a:lnTo>
                  <a:pt x="340" y="2085"/>
                </a:lnTo>
                <a:lnTo>
                  <a:pt x="340" y="2083"/>
                </a:lnTo>
                <a:lnTo>
                  <a:pt x="338" y="2083"/>
                </a:lnTo>
                <a:lnTo>
                  <a:pt x="338" y="2081"/>
                </a:lnTo>
                <a:lnTo>
                  <a:pt x="336" y="2081"/>
                </a:lnTo>
                <a:lnTo>
                  <a:pt x="336" y="2079"/>
                </a:lnTo>
                <a:lnTo>
                  <a:pt x="336" y="2077"/>
                </a:lnTo>
                <a:lnTo>
                  <a:pt x="336" y="2075"/>
                </a:lnTo>
                <a:lnTo>
                  <a:pt x="334" y="2071"/>
                </a:lnTo>
                <a:lnTo>
                  <a:pt x="334" y="2067"/>
                </a:lnTo>
                <a:lnTo>
                  <a:pt x="334" y="2065"/>
                </a:lnTo>
                <a:lnTo>
                  <a:pt x="332" y="2065"/>
                </a:lnTo>
                <a:lnTo>
                  <a:pt x="331" y="2065"/>
                </a:lnTo>
                <a:lnTo>
                  <a:pt x="331" y="2064"/>
                </a:lnTo>
                <a:lnTo>
                  <a:pt x="331" y="2062"/>
                </a:lnTo>
                <a:lnTo>
                  <a:pt x="329" y="2058"/>
                </a:lnTo>
                <a:lnTo>
                  <a:pt x="327" y="2058"/>
                </a:lnTo>
                <a:lnTo>
                  <a:pt x="327" y="2056"/>
                </a:lnTo>
                <a:lnTo>
                  <a:pt x="323" y="2054"/>
                </a:lnTo>
                <a:lnTo>
                  <a:pt x="323" y="2052"/>
                </a:lnTo>
                <a:lnTo>
                  <a:pt x="321" y="2052"/>
                </a:lnTo>
                <a:lnTo>
                  <a:pt x="319" y="2052"/>
                </a:lnTo>
                <a:lnTo>
                  <a:pt x="317" y="2052"/>
                </a:lnTo>
                <a:lnTo>
                  <a:pt x="315" y="2050"/>
                </a:lnTo>
                <a:lnTo>
                  <a:pt x="315" y="2048"/>
                </a:lnTo>
                <a:lnTo>
                  <a:pt x="315" y="2046"/>
                </a:lnTo>
                <a:lnTo>
                  <a:pt x="313" y="2046"/>
                </a:lnTo>
                <a:lnTo>
                  <a:pt x="309" y="2044"/>
                </a:lnTo>
                <a:lnTo>
                  <a:pt x="307" y="2042"/>
                </a:lnTo>
                <a:lnTo>
                  <a:pt x="306" y="2042"/>
                </a:lnTo>
                <a:lnTo>
                  <a:pt x="304" y="2042"/>
                </a:lnTo>
                <a:lnTo>
                  <a:pt x="300" y="2040"/>
                </a:lnTo>
                <a:lnTo>
                  <a:pt x="296" y="2039"/>
                </a:lnTo>
                <a:lnTo>
                  <a:pt x="294" y="2039"/>
                </a:lnTo>
                <a:lnTo>
                  <a:pt x="294" y="2037"/>
                </a:lnTo>
                <a:lnTo>
                  <a:pt x="292" y="2037"/>
                </a:lnTo>
                <a:lnTo>
                  <a:pt x="292" y="2035"/>
                </a:lnTo>
                <a:lnTo>
                  <a:pt x="292" y="2033"/>
                </a:lnTo>
                <a:lnTo>
                  <a:pt x="290" y="2033"/>
                </a:lnTo>
                <a:lnTo>
                  <a:pt x="286" y="2029"/>
                </a:lnTo>
                <a:lnTo>
                  <a:pt x="284" y="2027"/>
                </a:lnTo>
                <a:lnTo>
                  <a:pt x="283" y="2027"/>
                </a:lnTo>
                <a:lnTo>
                  <a:pt x="279" y="2027"/>
                </a:lnTo>
                <a:lnTo>
                  <a:pt x="279" y="2029"/>
                </a:lnTo>
                <a:lnTo>
                  <a:pt x="277" y="2027"/>
                </a:lnTo>
                <a:lnTo>
                  <a:pt x="275" y="2027"/>
                </a:lnTo>
                <a:lnTo>
                  <a:pt x="275" y="2025"/>
                </a:lnTo>
                <a:lnTo>
                  <a:pt x="273" y="2021"/>
                </a:lnTo>
                <a:lnTo>
                  <a:pt x="273" y="2019"/>
                </a:lnTo>
                <a:lnTo>
                  <a:pt x="273" y="2017"/>
                </a:lnTo>
                <a:lnTo>
                  <a:pt x="273" y="2016"/>
                </a:lnTo>
                <a:lnTo>
                  <a:pt x="271" y="2016"/>
                </a:lnTo>
                <a:lnTo>
                  <a:pt x="269" y="2016"/>
                </a:lnTo>
                <a:lnTo>
                  <a:pt x="269" y="2014"/>
                </a:lnTo>
                <a:lnTo>
                  <a:pt x="263" y="2008"/>
                </a:lnTo>
                <a:lnTo>
                  <a:pt x="261" y="2004"/>
                </a:lnTo>
                <a:lnTo>
                  <a:pt x="259" y="2002"/>
                </a:lnTo>
                <a:lnTo>
                  <a:pt x="258" y="2000"/>
                </a:lnTo>
                <a:lnTo>
                  <a:pt x="256" y="1998"/>
                </a:lnTo>
                <a:lnTo>
                  <a:pt x="256" y="1996"/>
                </a:lnTo>
                <a:lnTo>
                  <a:pt x="254" y="1994"/>
                </a:lnTo>
                <a:lnTo>
                  <a:pt x="252" y="1992"/>
                </a:lnTo>
                <a:lnTo>
                  <a:pt x="252" y="1991"/>
                </a:lnTo>
                <a:lnTo>
                  <a:pt x="250" y="1991"/>
                </a:lnTo>
                <a:lnTo>
                  <a:pt x="250" y="1989"/>
                </a:lnTo>
                <a:lnTo>
                  <a:pt x="250" y="1987"/>
                </a:lnTo>
                <a:lnTo>
                  <a:pt x="248" y="1987"/>
                </a:lnTo>
                <a:lnTo>
                  <a:pt x="246" y="1985"/>
                </a:lnTo>
                <a:lnTo>
                  <a:pt x="244" y="1983"/>
                </a:lnTo>
                <a:lnTo>
                  <a:pt x="244" y="1981"/>
                </a:lnTo>
                <a:lnTo>
                  <a:pt x="242" y="1981"/>
                </a:lnTo>
                <a:lnTo>
                  <a:pt x="240" y="1981"/>
                </a:lnTo>
                <a:lnTo>
                  <a:pt x="238" y="1981"/>
                </a:lnTo>
                <a:lnTo>
                  <a:pt x="236" y="1981"/>
                </a:lnTo>
                <a:lnTo>
                  <a:pt x="235" y="1977"/>
                </a:lnTo>
                <a:lnTo>
                  <a:pt x="235" y="1975"/>
                </a:lnTo>
                <a:lnTo>
                  <a:pt x="233" y="1973"/>
                </a:lnTo>
                <a:lnTo>
                  <a:pt x="231" y="1973"/>
                </a:lnTo>
                <a:lnTo>
                  <a:pt x="229" y="1973"/>
                </a:lnTo>
                <a:lnTo>
                  <a:pt x="227" y="1973"/>
                </a:lnTo>
                <a:lnTo>
                  <a:pt x="225" y="1973"/>
                </a:lnTo>
                <a:lnTo>
                  <a:pt x="223" y="1971"/>
                </a:lnTo>
                <a:lnTo>
                  <a:pt x="219" y="1964"/>
                </a:lnTo>
                <a:lnTo>
                  <a:pt x="219" y="1962"/>
                </a:lnTo>
                <a:lnTo>
                  <a:pt x="221" y="1962"/>
                </a:lnTo>
                <a:lnTo>
                  <a:pt x="221" y="1960"/>
                </a:lnTo>
                <a:lnTo>
                  <a:pt x="221" y="1958"/>
                </a:lnTo>
                <a:lnTo>
                  <a:pt x="219" y="1958"/>
                </a:lnTo>
                <a:lnTo>
                  <a:pt x="219" y="1954"/>
                </a:lnTo>
                <a:lnTo>
                  <a:pt x="217" y="1954"/>
                </a:lnTo>
                <a:lnTo>
                  <a:pt x="215" y="1954"/>
                </a:lnTo>
                <a:lnTo>
                  <a:pt x="213" y="1954"/>
                </a:lnTo>
                <a:lnTo>
                  <a:pt x="211" y="1952"/>
                </a:lnTo>
                <a:lnTo>
                  <a:pt x="210" y="1950"/>
                </a:lnTo>
                <a:lnTo>
                  <a:pt x="208" y="1948"/>
                </a:lnTo>
                <a:lnTo>
                  <a:pt x="204" y="1946"/>
                </a:lnTo>
                <a:lnTo>
                  <a:pt x="202" y="1944"/>
                </a:lnTo>
                <a:lnTo>
                  <a:pt x="196" y="1943"/>
                </a:lnTo>
                <a:lnTo>
                  <a:pt x="194" y="1943"/>
                </a:lnTo>
                <a:lnTo>
                  <a:pt x="190" y="1943"/>
                </a:lnTo>
                <a:lnTo>
                  <a:pt x="188" y="1943"/>
                </a:lnTo>
                <a:lnTo>
                  <a:pt x="185" y="1943"/>
                </a:lnTo>
                <a:lnTo>
                  <a:pt x="183" y="1943"/>
                </a:lnTo>
                <a:lnTo>
                  <a:pt x="179" y="1943"/>
                </a:lnTo>
                <a:lnTo>
                  <a:pt x="179" y="1941"/>
                </a:lnTo>
                <a:lnTo>
                  <a:pt x="177" y="1941"/>
                </a:lnTo>
                <a:lnTo>
                  <a:pt x="173" y="1935"/>
                </a:lnTo>
                <a:lnTo>
                  <a:pt x="171" y="1933"/>
                </a:lnTo>
                <a:lnTo>
                  <a:pt x="169" y="1933"/>
                </a:lnTo>
                <a:lnTo>
                  <a:pt x="167" y="1933"/>
                </a:lnTo>
                <a:lnTo>
                  <a:pt x="165" y="1933"/>
                </a:lnTo>
                <a:lnTo>
                  <a:pt x="163" y="1933"/>
                </a:lnTo>
                <a:lnTo>
                  <a:pt x="162" y="1931"/>
                </a:lnTo>
                <a:lnTo>
                  <a:pt x="158" y="1929"/>
                </a:lnTo>
                <a:lnTo>
                  <a:pt x="156" y="1929"/>
                </a:lnTo>
                <a:lnTo>
                  <a:pt x="156" y="1927"/>
                </a:lnTo>
                <a:lnTo>
                  <a:pt x="154" y="1927"/>
                </a:lnTo>
                <a:lnTo>
                  <a:pt x="154" y="1925"/>
                </a:lnTo>
                <a:lnTo>
                  <a:pt x="152" y="1925"/>
                </a:lnTo>
                <a:lnTo>
                  <a:pt x="150" y="1923"/>
                </a:lnTo>
                <a:lnTo>
                  <a:pt x="150" y="1921"/>
                </a:lnTo>
                <a:lnTo>
                  <a:pt x="148" y="1921"/>
                </a:lnTo>
                <a:lnTo>
                  <a:pt x="148" y="1920"/>
                </a:lnTo>
                <a:lnTo>
                  <a:pt x="146" y="1920"/>
                </a:lnTo>
                <a:lnTo>
                  <a:pt x="144" y="1920"/>
                </a:lnTo>
                <a:lnTo>
                  <a:pt x="142" y="1920"/>
                </a:lnTo>
                <a:lnTo>
                  <a:pt x="140" y="1918"/>
                </a:lnTo>
                <a:lnTo>
                  <a:pt x="139" y="1918"/>
                </a:lnTo>
                <a:lnTo>
                  <a:pt x="139" y="1916"/>
                </a:lnTo>
                <a:lnTo>
                  <a:pt x="137" y="1916"/>
                </a:lnTo>
                <a:lnTo>
                  <a:pt x="137" y="1914"/>
                </a:lnTo>
                <a:lnTo>
                  <a:pt x="135" y="1912"/>
                </a:lnTo>
                <a:lnTo>
                  <a:pt x="135" y="1910"/>
                </a:lnTo>
                <a:lnTo>
                  <a:pt x="133" y="1906"/>
                </a:lnTo>
                <a:lnTo>
                  <a:pt x="133" y="1904"/>
                </a:lnTo>
                <a:lnTo>
                  <a:pt x="133" y="1902"/>
                </a:lnTo>
                <a:lnTo>
                  <a:pt x="131" y="1902"/>
                </a:lnTo>
                <a:lnTo>
                  <a:pt x="131" y="1900"/>
                </a:lnTo>
                <a:lnTo>
                  <a:pt x="129" y="1900"/>
                </a:lnTo>
                <a:lnTo>
                  <a:pt x="129" y="1898"/>
                </a:lnTo>
                <a:lnTo>
                  <a:pt x="127" y="1895"/>
                </a:lnTo>
                <a:lnTo>
                  <a:pt x="127" y="1891"/>
                </a:lnTo>
                <a:lnTo>
                  <a:pt x="127" y="1889"/>
                </a:lnTo>
                <a:lnTo>
                  <a:pt x="125" y="1889"/>
                </a:lnTo>
                <a:lnTo>
                  <a:pt x="125" y="1887"/>
                </a:lnTo>
                <a:lnTo>
                  <a:pt x="123" y="1887"/>
                </a:lnTo>
                <a:lnTo>
                  <a:pt x="119" y="1883"/>
                </a:lnTo>
                <a:lnTo>
                  <a:pt x="115" y="1881"/>
                </a:lnTo>
                <a:lnTo>
                  <a:pt x="114" y="1877"/>
                </a:lnTo>
                <a:lnTo>
                  <a:pt x="114" y="1875"/>
                </a:lnTo>
                <a:lnTo>
                  <a:pt x="112" y="1872"/>
                </a:lnTo>
                <a:lnTo>
                  <a:pt x="112" y="1870"/>
                </a:lnTo>
                <a:lnTo>
                  <a:pt x="110" y="1868"/>
                </a:lnTo>
                <a:lnTo>
                  <a:pt x="108" y="1864"/>
                </a:lnTo>
                <a:lnTo>
                  <a:pt x="108" y="1862"/>
                </a:lnTo>
                <a:lnTo>
                  <a:pt x="108" y="1860"/>
                </a:lnTo>
                <a:lnTo>
                  <a:pt x="108" y="1858"/>
                </a:lnTo>
                <a:lnTo>
                  <a:pt x="106" y="1856"/>
                </a:lnTo>
                <a:lnTo>
                  <a:pt x="104" y="1850"/>
                </a:lnTo>
                <a:lnTo>
                  <a:pt x="102" y="1850"/>
                </a:lnTo>
                <a:lnTo>
                  <a:pt x="100" y="1848"/>
                </a:lnTo>
                <a:lnTo>
                  <a:pt x="100" y="1845"/>
                </a:lnTo>
                <a:lnTo>
                  <a:pt x="98" y="1845"/>
                </a:lnTo>
                <a:lnTo>
                  <a:pt x="98" y="1843"/>
                </a:lnTo>
                <a:lnTo>
                  <a:pt x="96" y="1837"/>
                </a:lnTo>
                <a:lnTo>
                  <a:pt x="94" y="1835"/>
                </a:lnTo>
                <a:lnTo>
                  <a:pt x="94" y="1833"/>
                </a:lnTo>
                <a:lnTo>
                  <a:pt x="94" y="1831"/>
                </a:lnTo>
                <a:lnTo>
                  <a:pt x="92" y="1831"/>
                </a:lnTo>
                <a:lnTo>
                  <a:pt x="92" y="1829"/>
                </a:lnTo>
                <a:lnTo>
                  <a:pt x="90" y="1829"/>
                </a:lnTo>
                <a:lnTo>
                  <a:pt x="90" y="1827"/>
                </a:lnTo>
                <a:lnTo>
                  <a:pt x="89" y="1827"/>
                </a:lnTo>
                <a:lnTo>
                  <a:pt x="87" y="1825"/>
                </a:lnTo>
                <a:lnTo>
                  <a:pt x="85" y="1825"/>
                </a:lnTo>
                <a:lnTo>
                  <a:pt x="85" y="1824"/>
                </a:lnTo>
                <a:lnTo>
                  <a:pt x="85" y="1822"/>
                </a:lnTo>
                <a:lnTo>
                  <a:pt x="85" y="1820"/>
                </a:lnTo>
                <a:lnTo>
                  <a:pt x="85" y="1818"/>
                </a:lnTo>
                <a:lnTo>
                  <a:pt x="83" y="1818"/>
                </a:lnTo>
                <a:lnTo>
                  <a:pt x="81" y="1816"/>
                </a:lnTo>
                <a:lnTo>
                  <a:pt x="79" y="1816"/>
                </a:lnTo>
                <a:lnTo>
                  <a:pt x="79" y="1814"/>
                </a:lnTo>
                <a:lnTo>
                  <a:pt x="77" y="1814"/>
                </a:lnTo>
                <a:lnTo>
                  <a:pt x="75" y="1814"/>
                </a:lnTo>
                <a:lnTo>
                  <a:pt x="75" y="1812"/>
                </a:lnTo>
                <a:lnTo>
                  <a:pt x="73" y="1812"/>
                </a:lnTo>
                <a:lnTo>
                  <a:pt x="71" y="1810"/>
                </a:lnTo>
                <a:lnTo>
                  <a:pt x="69" y="1810"/>
                </a:lnTo>
                <a:lnTo>
                  <a:pt x="67" y="1810"/>
                </a:lnTo>
                <a:lnTo>
                  <a:pt x="66" y="1810"/>
                </a:lnTo>
                <a:lnTo>
                  <a:pt x="66" y="1808"/>
                </a:lnTo>
                <a:lnTo>
                  <a:pt x="64" y="1808"/>
                </a:lnTo>
                <a:lnTo>
                  <a:pt x="64" y="1806"/>
                </a:lnTo>
                <a:lnTo>
                  <a:pt x="62" y="1806"/>
                </a:lnTo>
                <a:lnTo>
                  <a:pt x="60" y="1806"/>
                </a:lnTo>
                <a:lnTo>
                  <a:pt x="58" y="1806"/>
                </a:lnTo>
                <a:lnTo>
                  <a:pt x="56" y="1808"/>
                </a:lnTo>
                <a:lnTo>
                  <a:pt x="56" y="1810"/>
                </a:lnTo>
                <a:lnTo>
                  <a:pt x="54" y="1810"/>
                </a:lnTo>
                <a:lnTo>
                  <a:pt x="54" y="1812"/>
                </a:lnTo>
                <a:lnTo>
                  <a:pt x="50" y="1812"/>
                </a:lnTo>
                <a:lnTo>
                  <a:pt x="48" y="1812"/>
                </a:lnTo>
                <a:lnTo>
                  <a:pt x="48" y="1810"/>
                </a:lnTo>
                <a:lnTo>
                  <a:pt x="46" y="1810"/>
                </a:lnTo>
                <a:lnTo>
                  <a:pt x="44" y="1808"/>
                </a:lnTo>
                <a:lnTo>
                  <a:pt x="42" y="1808"/>
                </a:lnTo>
                <a:lnTo>
                  <a:pt x="42" y="1806"/>
                </a:lnTo>
                <a:lnTo>
                  <a:pt x="42" y="1804"/>
                </a:lnTo>
                <a:lnTo>
                  <a:pt x="41" y="1804"/>
                </a:lnTo>
                <a:lnTo>
                  <a:pt x="41" y="1802"/>
                </a:lnTo>
                <a:lnTo>
                  <a:pt x="39" y="1802"/>
                </a:lnTo>
                <a:lnTo>
                  <a:pt x="37" y="1800"/>
                </a:lnTo>
                <a:lnTo>
                  <a:pt x="37" y="1799"/>
                </a:lnTo>
                <a:lnTo>
                  <a:pt x="37" y="1797"/>
                </a:lnTo>
                <a:lnTo>
                  <a:pt x="35" y="1797"/>
                </a:lnTo>
                <a:lnTo>
                  <a:pt x="35" y="1795"/>
                </a:lnTo>
                <a:lnTo>
                  <a:pt x="35" y="1793"/>
                </a:lnTo>
                <a:lnTo>
                  <a:pt x="33" y="1793"/>
                </a:lnTo>
                <a:lnTo>
                  <a:pt x="31" y="1793"/>
                </a:lnTo>
                <a:lnTo>
                  <a:pt x="31" y="1791"/>
                </a:lnTo>
                <a:lnTo>
                  <a:pt x="29" y="1793"/>
                </a:lnTo>
                <a:lnTo>
                  <a:pt x="27" y="1793"/>
                </a:lnTo>
                <a:lnTo>
                  <a:pt x="23" y="1793"/>
                </a:lnTo>
                <a:lnTo>
                  <a:pt x="21" y="1793"/>
                </a:lnTo>
                <a:lnTo>
                  <a:pt x="19" y="1791"/>
                </a:lnTo>
                <a:lnTo>
                  <a:pt x="19" y="1789"/>
                </a:lnTo>
                <a:lnTo>
                  <a:pt x="18" y="1787"/>
                </a:lnTo>
                <a:lnTo>
                  <a:pt x="16" y="1785"/>
                </a:lnTo>
                <a:lnTo>
                  <a:pt x="14" y="1785"/>
                </a:lnTo>
                <a:lnTo>
                  <a:pt x="14" y="1783"/>
                </a:lnTo>
                <a:lnTo>
                  <a:pt x="12" y="1783"/>
                </a:lnTo>
                <a:lnTo>
                  <a:pt x="12" y="1781"/>
                </a:lnTo>
                <a:lnTo>
                  <a:pt x="12" y="1779"/>
                </a:lnTo>
                <a:lnTo>
                  <a:pt x="12" y="1777"/>
                </a:lnTo>
                <a:lnTo>
                  <a:pt x="12" y="1776"/>
                </a:lnTo>
                <a:lnTo>
                  <a:pt x="10" y="1776"/>
                </a:lnTo>
                <a:lnTo>
                  <a:pt x="8" y="1774"/>
                </a:lnTo>
                <a:lnTo>
                  <a:pt x="6" y="1772"/>
                </a:lnTo>
                <a:lnTo>
                  <a:pt x="6" y="1770"/>
                </a:lnTo>
                <a:lnTo>
                  <a:pt x="4" y="1770"/>
                </a:lnTo>
                <a:lnTo>
                  <a:pt x="2" y="1768"/>
                </a:lnTo>
                <a:lnTo>
                  <a:pt x="2" y="1766"/>
                </a:lnTo>
                <a:lnTo>
                  <a:pt x="4" y="1766"/>
                </a:lnTo>
                <a:lnTo>
                  <a:pt x="4" y="1764"/>
                </a:lnTo>
                <a:lnTo>
                  <a:pt x="4" y="1762"/>
                </a:lnTo>
                <a:lnTo>
                  <a:pt x="4" y="1760"/>
                </a:lnTo>
                <a:lnTo>
                  <a:pt x="2" y="1760"/>
                </a:lnTo>
                <a:lnTo>
                  <a:pt x="2" y="1758"/>
                </a:lnTo>
                <a:lnTo>
                  <a:pt x="0" y="1758"/>
                </a:lnTo>
                <a:lnTo>
                  <a:pt x="0" y="1756"/>
                </a:lnTo>
                <a:lnTo>
                  <a:pt x="0" y="1754"/>
                </a:lnTo>
                <a:lnTo>
                  <a:pt x="2" y="1754"/>
                </a:lnTo>
                <a:lnTo>
                  <a:pt x="2" y="1752"/>
                </a:lnTo>
                <a:lnTo>
                  <a:pt x="4" y="1752"/>
                </a:lnTo>
                <a:lnTo>
                  <a:pt x="4" y="1751"/>
                </a:lnTo>
                <a:lnTo>
                  <a:pt x="6" y="1751"/>
                </a:lnTo>
                <a:lnTo>
                  <a:pt x="8" y="1751"/>
                </a:lnTo>
                <a:lnTo>
                  <a:pt x="8" y="1749"/>
                </a:lnTo>
                <a:lnTo>
                  <a:pt x="10" y="1749"/>
                </a:lnTo>
                <a:lnTo>
                  <a:pt x="8" y="1747"/>
                </a:lnTo>
                <a:lnTo>
                  <a:pt x="6" y="1747"/>
                </a:lnTo>
                <a:lnTo>
                  <a:pt x="4" y="1747"/>
                </a:lnTo>
                <a:lnTo>
                  <a:pt x="4" y="1745"/>
                </a:lnTo>
                <a:lnTo>
                  <a:pt x="6" y="1745"/>
                </a:lnTo>
                <a:lnTo>
                  <a:pt x="6" y="1743"/>
                </a:lnTo>
                <a:lnTo>
                  <a:pt x="8" y="1743"/>
                </a:lnTo>
                <a:lnTo>
                  <a:pt x="8" y="1741"/>
                </a:lnTo>
                <a:lnTo>
                  <a:pt x="6" y="1739"/>
                </a:lnTo>
                <a:lnTo>
                  <a:pt x="8" y="1739"/>
                </a:lnTo>
                <a:lnTo>
                  <a:pt x="8" y="1737"/>
                </a:lnTo>
                <a:lnTo>
                  <a:pt x="10" y="1737"/>
                </a:lnTo>
                <a:lnTo>
                  <a:pt x="10" y="1735"/>
                </a:lnTo>
                <a:lnTo>
                  <a:pt x="8" y="1735"/>
                </a:lnTo>
                <a:lnTo>
                  <a:pt x="6" y="1735"/>
                </a:lnTo>
                <a:lnTo>
                  <a:pt x="6" y="1733"/>
                </a:lnTo>
                <a:lnTo>
                  <a:pt x="8" y="1733"/>
                </a:lnTo>
                <a:lnTo>
                  <a:pt x="8" y="1731"/>
                </a:lnTo>
                <a:lnTo>
                  <a:pt x="8" y="1729"/>
                </a:lnTo>
                <a:lnTo>
                  <a:pt x="6" y="1729"/>
                </a:lnTo>
                <a:lnTo>
                  <a:pt x="4" y="1729"/>
                </a:lnTo>
                <a:lnTo>
                  <a:pt x="4" y="1728"/>
                </a:lnTo>
                <a:lnTo>
                  <a:pt x="2" y="1728"/>
                </a:lnTo>
                <a:lnTo>
                  <a:pt x="2" y="1726"/>
                </a:lnTo>
                <a:lnTo>
                  <a:pt x="2" y="1724"/>
                </a:lnTo>
                <a:lnTo>
                  <a:pt x="4" y="1724"/>
                </a:lnTo>
                <a:lnTo>
                  <a:pt x="4" y="1722"/>
                </a:lnTo>
                <a:lnTo>
                  <a:pt x="6" y="1722"/>
                </a:lnTo>
                <a:lnTo>
                  <a:pt x="8" y="1722"/>
                </a:lnTo>
                <a:lnTo>
                  <a:pt x="8" y="1720"/>
                </a:lnTo>
                <a:lnTo>
                  <a:pt x="8" y="1718"/>
                </a:lnTo>
                <a:lnTo>
                  <a:pt x="12" y="1718"/>
                </a:lnTo>
                <a:lnTo>
                  <a:pt x="14" y="1718"/>
                </a:lnTo>
                <a:lnTo>
                  <a:pt x="19" y="1718"/>
                </a:lnTo>
                <a:lnTo>
                  <a:pt x="37" y="1718"/>
                </a:lnTo>
                <a:lnTo>
                  <a:pt x="42" y="1718"/>
                </a:lnTo>
                <a:lnTo>
                  <a:pt x="44" y="1718"/>
                </a:lnTo>
                <a:lnTo>
                  <a:pt x="64" y="1718"/>
                </a:lnTo>
                <a:lnTo>
                  <a:pt x="83" y="1718"/>
                </a:lnTo>
                <a:lnTo>
                  <a:pt x="85" y="1718"/>
                </a:lnTo>
                <a:lnTo>
                  <a:pt x="102" y="1718"/>
                </a:lnTo>
                <a:lnTo>
                  <a:pt x="104" y="1718"/>
                </a:lnTo>
                <a:lnTo>
                  <a:pt x="129" y="1718"/>
                </a:lnTo>
                <a:lnTo>
                  <a:pt x="131" y="1718"/>
                </a:lnTo>
                <a:lnTo>
                  <a:pt x="133" y="1718"/>
                </a:lnTo>
                <a:lnTo>
                  <a:pt x="139" y="1718"/>
                </a:lnTo>
                <a:lnTo>
                  <a:pt x="140" y="1718"/>
                </a:lnTo>
                <a:lnTo>
                  <a:pt x="200" y="1718"/>
                </a:lnTo>
                <a:lnTo>
                  <a:pt x="202" y="1718"/>
                </a:lnTo>
                <a:lnTo>
                  <a:pt x="204" y="1718"/>
                </a:lnTo>
                <a:lnTo>
                  <a:pt x="258" y="1718"/>
                </a:lnTo>
                <a:lnTo>
                  <a:pt x="425" y="1718"/>
                </a:lnTo>
                <a:lnTo>
                  <a:pt x="457" y="1718"/>
                </a:lnTo>
                <a:lnTo>
                  <a:pt x="521" y="1718"/>
                </a:lnTo>
                <a:lnTo>
                  <a:pt x="523" y="1718"/>
                </a:lnTo>
                <a:lnTo>
                  <a:pt x="546" y="1718"/>
                </a:lnTo>
                <a:lnTo>
                  <a:pt x="557" y="1718"/>
                </a:lnTo>
                <a:lnTo>
                  <a:pt x="567" y="1718"/>
                </a:lnTo>
                <a:lnTo>
                  <a:pt x="572" y="1718"/>
                </a:lnTo>
                <a:lnTo>
                  <a:pt x="667" y="1718"/>
                </a:lnTo>
                <a:lnTo>
                  <a:pt x="690" y="1718"/>
                </a:lnTo>
                <a:lnTo>
                  <a:pt x="805" y="1718"/>
                </a:lnTo>
                <a:lnTo>
                  <a:pt x="822" y="1718"/>
                </a:lnTo>
                <a:lnTo>
                  <a:pt x="824" y="1718"/>
                </a:lnTo>
                <a:lnTo>
                  <a:pt x="828" y="1718"/>
                </a:lnTo>
                <a:lnTo>
                  <a:pt x="841" y="1718"/>
                </a:lnTo>
                <a:lnTo>
                  <a:pt x="922" y="1718"/>
                </a:lnTo>
                <a:lnTo>
                  <a:pt x="924" y="1718"/>
                </a:lnTo>
                <a:lnTo>
                  <a:pt x="1047" y="1718"/>
                </a:lnTo>
                <a:lnTo>
                  <a:pt x="1108" y="1718"/>
                </a:lnTo>
                <a:lnTo>
                  <a:pt x="1118" y="1718"/>
                </a:lnTo>
                <a:lnTo>
                  <a:pt x="1122" y="1718"/>
                </a:lnTo>
                <a:lnTo>
                  <a:pt x="1124" y="1718"/>
                </a:lnTo>
                <a:lnTo>
                  <a:pt x="1129" y="1718"/>
                </a:lnTo>
                <a:lnTo>
                  <a:pt x="1129" y="1685"/>
                </a:lnTo>
                <a:lnTo>
                  <a:pt x="1129" y="1672"/>
                </a:lnTo>
                <a:lnTo>
                  <a:pt x="1129" y="1559"/>
                </a:lnTo>
                <a:lnTo>
                  <a:pt x="1129" y="1526"/>
                </a:lnTo>
                <a:lnTo>
                  <a:pt x="1129" y="1524"/>
                </a:lnTo>
                <a:lnTo>
                  <a:pt x="1129" y="1509"/>
                </a:lnTo>
                <a:lnTo>
                  <a:pt x="1129" y="1447"/>
                </a:lnTo>
                <a:lnTo>
                  <a:pt x="1129" y="1428"/>
                </a:lnTo>
                <a:lnTo>
                  <a:pt x="1129" y="1359"/>
                </a:lnTo>
                <a:lnTo>
                  <a:pt x="1129" y="1357"/>
                </a:lnTo>
                <a:lnTo>
                  <a:pt x="1131" y="1313"/>
                </a:lnTo>
                <a:lnTo>
                  <a:pt x="1131" y="1311"/>
                </a:lnTo>
                <a:lnTo>
                  <a:pt x="1131" y="1248"/>
                </a:lnTo>
                <a:lnTo>
                  <a:pt x="1133" y="1211"/>
                </a:lnTo>
                <a:lnTo>
                  <a:pt x="1133" y="1209"/>
                </a:lnTo>
                <a:lnTo>
                  <a:pt x="1133" y="1198"/>
                </a:lnTo>
                <a:lnTo>
                  <a:pt x="1133" y="1132"/>
                </a:lnTo>
                <a:lnTo>
                  <a:pt x="1133" y="1130"/>
                </a:lnTo>
                <a:lnTo>
                  <a:pt x="1133" y="1129"/>
                </a:lnTo>
                <a:lnTo>
                  <a:pt x="1135" y="1107"/>
                </a:lnTo>
                <a:lnTo>
                  <a:pt x="1135" y="1058"/>
                </a:lnTo>
                <a:lnTo>
                  <a:pt x="1135" y="1044"/>
                </a:lnTo>
                <a:lnTo>
                  <a:pt x="1135" y="1033"/>
                </a:lnTo>
                <a:lnTo>
                  <a:pt x="1135" y="1011"/>
                </a:lnTo>
                <a:lnTo>
                  <a:pt x="1135" y="1004"/>
                </a:lnTo>
                <a:lnTo>
                  <a:pt x="1135" y="1002"/>
                </a:lnTo>
                <a:lnTo>
                  <a:pt x="1137" y="986"/>
                </a:lnTo>
                <a:lnTo>
                  <a:pt x="1137" y="985"/>
                </a:lnTo>
                <a:lnTo>
                  <a:pt x="1137" y="981"/>
                </a:lnTo>
                <a:lnTo>
                  <a:pt x="1137" y="979"/>
                </a:lnTo>
                <a:lnTo>
                  <a:pt x="1137" y="977"/>
                </a:lnTo>
                <a:lnTo>
                  <a:pt x="1137" y="975"/>
                </a:lnTo>
                <a:lnTo>
                  <a:pt x="1137" y="965"/>
                </a:lnTo>
                <a:lnTo>
                  <a:pt x="1137" y="962"/>
                </a:lnTo>
                <a:lnTo>
                  <a:pt x="1137" y="960"/>
                </a:lnTo>
                <a:lnTo>
                  <a:pt x="1137" y="958"/>
                </a:lnTo>
                <a:lnTo>
                  <a:pt x="1137" y="954"/>
                </a:lnTo>
                <a:lnTo>
                  <a:pt x="1137" y="952"/>
                </a:lnTo>
                <a:lnTo>
                  <a:pt x="1137" y="950"/>
                </a:lnTo>
                <a:lnTo>
                  <a:pt x="1137" y="948"/>
                </a:lnTo>
                <a:lnTo>
                  <a:pt x="1137" y="946"/>
                </a:lnTo>
                <a:lnTo>
                  <a:pt x="1137" y="942"/>
                </a:lnTo>
                <a:lnTo>
                  <a:pt x="1137" y="937"/>
                </a:lnTo>
                <a:lnTo>
                  <a:pt x="1137" y="933"/>
                </a:lnTo>
                <a:lnTo>
                  <a:pt x="1137" y="931"/>
                </a:lnTo>
                <a:lnTo>
                  <a:pt x="1137" y="925"/>
                </a:lnTo>
                <a:lnTo>
                  <a:pt x="1137" y="923"/>
                </a:lnTo>
                <a:lnTo>
                  <a:pt x="1137" y="919"/>
                </a:lnTo>
                <a:lnTo>
                  <a:pt x="1137" y="915"/>
                </a:lnTo>
                <a:lnTo>
                  <a:pt x="1137" y="908"/>
                </a:lnTo>
                <a:lnTo>
                  <a:pt x="1137" y="900"/>
                </a:lnTo>
                <a:lnTo>
                  <a:pt x="1137" y="873"/>
                </a:lnTo>
                <a:lnTo>
                  <a:pt x="1137" y="860"/>
                </a:lnTo>
                <a:lnTo>
                  <a:pt x="1137" y="850"/>
                </a:lnTo>
                <a:lnTo>
                  <a:pt x="1137" y="846"/>
                </a:lnTo>
                <a:lnTo>
                  <a:pt x="1137" y="844"/>
                </a:lnTo>
                <a:lnTo>
                  <a:pt x="1137" y="818"/>
                </a:lnTo>
                <a:lnTo>
                  <a:pt x="1137" y="775"/>
                </a:lnTo>
                <a:lnTo>
                  <a:pt x="1137" y="718"/>
                </a:lnTo>
                <a:lnTo>
                  <a:pt x="1137" y="683"/>
                </a:lnTo>
                <a:lnTo>
                  <a:pt x="1137" y="679"/>
                </a:lnTo>
                <a:lnTo>
                  <a:pt x="1137" y="674"/>
                </a:lnTo>
                <a:lnTo>
                  <a:pt x="1137" y="652"/>
                </a:lnTo>
                <a:lnTo>
                  <a:pt x="1137" y="601"/>
                </a:lnTo>
                <a:lnTo>
                  <a:pt x="1137" y="524"/>
                </a:lnTo>
                <a:lnTo>
                  <a:pt x="1137" y="512"/>
                </a:lnTo>
                <a:lnTo>
                  <a:pt x="1137" y="510"/>
                </a:lnTo>
                <a:lnTo>
                  <a:pt x="1137" y="499"/>
                </a:lnTo>
                <a:lnTo>
                  <a:pt x="1137" y="491"/>
                </a:lnTo>
                <a:lnTo>
                  <a:pt x="1137" y="489"/>
                </a:lnTo>
                <a:lnTo>
                  <a:pt x="1137" y="430"/>
                </a:lnTo>
                <a:lnTo>
                  <a:pt x="1137" y="391"/>
                </a:lnTo>
                <a:lnTo>
                  <a:pt x="1137" y="341"/>
                </a:lnTo>
                <a:lnTo>
                  <a:pt x="1137" y="332"/>
                </a:lnTo>
                <a:lnTo>
                  <a:pt x="1137" y="330"/>
                </a:lnTo>
                <a:lnTo>
                  <a:pt x="1137" y="297"/>
                </a:lnTo>
                <a:lnTo>
                  <a:pt x="1137" y="280"/>
                </a:lnTo>
                <a:lnTo>
                  <a:pt x="1137" y="259"/>
                </a:lnTo>
                <a:lnTo>
                  <a:pt x="1137" y="209"/>
                </a:lnTo>
                <a:lnTo>
                  <a:pt x="1137" y="195"/>
                </a:lnTo>
                <a:lnTo>
                  <a:pt x="1137" y="174"/>
                </a:lnTo>
                <a:lnTo>
                  <a:pt x="1137" y="140"/>
                </a:lnTo>
                <a:lnTo>
                  <a:pt x="1137" y="105"/>
                </a:lnTo>
                <a:lnTo>
                  <a:pt x="1137" y="53"/>
                </a:lnTo>
                <a:lnTo>
                  <a:pt x="1137" y="46"/>
                </a:lnTo>
                <a:lnTo>
                  <a:pt x="1137" y="44"/>
                </a:lnTo>
                <a:lnTo>
                  <a:pt x="1137" y="11"/>
                </a:lnTo>
                <a:lnTo>
                  <a:pt x="1137" y="7"/>
                </a:lnTo>
                <a:lnTo>
                  <a:pt x="1137" y="0"/>
                </a:lnTo>
                <a:lnTo>
                  <a:pt x="1151" y="0"/>
                </a:lnTo>
                <a:lnTo>
                  <a:pt x="1212" y="0"/>
                </a:lnTo>
                <a:lnTo>
                  <a:pt x="1235" y="0"/>
                </a:lnTo>
                <a:lnTo>
                  <a:pt x="1296" y="0"/>
                </a:lnTo>
                <a:lnTo>
                  <a:pt x="1389" y="0"/>
                </a:lnTo>
                <a:lnTo>
                  <a:pt x="1416" y="0"/>
                </a:lnTo>
                <a:lnTo>
                  <a:pt x="1421" y="0"/>
                </a:lnTo>
                <a:lnTo>
                  <a:pt x="1456" y="0"/>
                </a:lnTo>
                <a:lnTo>
                  <a:pt x="1465" y="0"/>
                </a:lnTo>
                <a:lnTo>
                  <a:pt x="1490" y="0"/>
                </a:lnTo>
                <a:lnTo>
                  <a:pt x="1517" y="0"/>
                </a:lnTo>
                <a:lnTo>
                  <a:pt x="1531" y="0"/>
                </a:lnTo>
                <a:lnTo>
                  <a:pt x="1533" y="0"/>
                </a:lnTo>
                <a:lnTo>
                  <a:pt x="1584" y="0"/>
                </a:lnTo>
                <a:lnTo>
                  <a:pt x="1608" y="0"/>
                </a:lnTo>
                <a:lnTo>
                  <a:pt x="1631" y="0"/>
                </a:lnTo>
                <a:lnTo>
                  <a:pt x="1652" y="0"/>
                </a:lnTo>
                <a:lnTo>
                  <a:pt x="1669" y="0"/>
                </a:lnTo>
                <a:lnTo>
                  <a:pt x="1715" y="0"/>
                </a:lnTo>
                <a:lnTo>
                  <a:pt x="1755" y="0"/>
                </a:lnTo>
                <a:lnTo>
                  <a:pt x="1790" y="0"/>
                </a:lnTo>
                <a:lnTo>
                  <a:pt x="1796" y="0"/>
                </a:lnTo>
                <a:lnTo>
                  <a:pt x="1844" y="0"/>
                </a:lnTo>
                <a:lnTo>
                  <a:pt x="1922" y="0"/>
                </a:lnTo>
                <a:lnTo>
                  <a:pt x="1924" y="0"/>
                </a:lnTo>
                <a:lnTo>
                  <a:pt x="1930" y="0"/>
                </a:lnTo>
                <a:lnTo>
                  <a:pt x="1944" y="0"/>
                </a:lnTo>
                <a:lnTo>
                  <a:pt x="1984" y="0"/>
                </a:lnTo>
                <a:lnTo>
                  <a:pt x="1986" y="0"/>
                </a:lnTo>
                <a:lnTo>
                  <a:pt x="1988" y="0"/>
                </a:lnTo>
                <a:lnTo>
                  <a:pt x="2017" y="0"/>
                </a:lnTo>
                <a:lnTo>
                  <a:pt x="2036" y="0"/>
                </a:lnTo>
                <a:lnTo>
                  <a:pt x="2095" y="0"/>
                </a:lnTo>
                <a:lnTo>
                  <a:pt x="2097" y="0"/>
                </a:lnTo>
                <a:lnTo>
                  <a:pt x="2097" y="27"/>
                </a:lnTo>
                <a:lnTo>
                  <a:pt x="2097" y="42"/>
                </a:lnTo>
                <a:lnTo>
                  <a:pt x="2097" y="50"/>
                </a:lnTo>
                <a:lnTo>
                  <a:pt x="2097" y="52"/>
                </a:lnTo>
                <a:lnTo>
                  <a:pt x="2097" y="86"/>
                </a:lnTo>
                <a:lnTo>
                  <a:pt x="2097" y="94"/>
                </a:lnTo>
                <a:lnTo>
                  <a:pt x="2097" y="123"/>
                </a:lnTo>
                <a:lnTo>
                  <a:pt x="2097" y="144"/>
                </a:lnTo>
                <a:lnTo>
                  <a:pt x="2097" y="146"/>
                </a:lnTo>
                <a:lnTo>
                  <a:pt x="2097" y="169"/>
                </a:lnTo>
                <a:lnTo>
                  <a:pt x="2097" y="174"/>
                </a:lnTo>
                <a:lnTo>
                  <a:pt x="2097" y="190"/>
                </a:lnTo>
                <a:lnTo>
                  <a:pt x="2097" y="195"/>
                </a:lnTo>
                <a:lnTo>
                  <a:pt x="2097" y="242"/>
                </a:lnTo>
                <a:lnTo>
                  <a:pt x="2097" y="268"/>
                </a:lnTo>
                <a:lnTo>
                  <a:pt x="2097" y="274"/>
                </a:lnTo>
                <a:lnTo>
                  <a:pt x="2097" y="295"/>
                </a:lnTo>
                <a:lnTo>
                  <a:pt x="2097" y="330"/>
                </a:lnTo>
                <a:lnTo>
                  <a:pt x="2097" y="336"/>
                </a:lnTo>
                <a:lnTo>
                  <a:pt x="2097" y="343"/>
                </a:lnTo>
                <a:lnTo>
                  <a:pt x="2097" y="355"/>
                </a:lnTo>
                <a:lnTo>
                  <a:pt x="2097" y="411"/>
                </a:lnTo>
                <a:lnTo>
                  <a:pt x="2097" y="416"/>
                </a:lnTo>
                <a:lnTo>
                  <a:pt x="2097" y="420"/>
                </a:lnTo>
                <a:lnTo>
                  <a:pt x="2097" y="466"/>
                </a:lnTo>
                <a:lnTo>
                  <a:pt x="2097" y="468"/>
                </a:lnTo>
                <a:lnTo>
                  <a:pt x="2097" y="495"/>
                </a:lnTo>
                <a:lnTo>
                  <a:pt x="2097" y="512"/>
                </a:lnTo>
                <a:lnTo>
                  <a:pt x="2097" y="528"/>
                </a:lnTo>
                <a:lnTo>
                  <a:pt x="2097" y="549"/>
                </a:lnTo>
                <a:lnTo>
                  <a:pt x="2097" y="562"/>
                </a:lnTo>
                <a:lnTo>
                  <a:pt x="2097" y="572"/>
                </a:lnTo>
                <a:lnTo>
                  <a:pt x="2097" y="597"/>
                </a:lnTo>
                <a:lnTo>
                  <a:pt x="2097" y="622"/>
                </a:lnTo>
                <a:lnTo>
                  <a:pt x="2097" y="639"/>
                </a:lnTo>
                <a:lnTo>
                  <a:pt x="2097" y="681"/>
                </a:lnTo>
                <a:lnTo>
                  <a:pt x="2097" y="704"/>
                </a:lnTo>
                <a:lnTo>
                  <a:pt x="2097" y="706"/>
                </a:lnTo>
                <a:lnTo>
                  <a:pt x="2097" y="733"/>
                </a:lnTo>
                <a:lnTo>
                  <a:pt x="2097" y="737"/>
                </a:lnTo>
                <a:lnTo>
                  <a:pt x="2097" y="748"/>
                </a:lnTo>
                <a:lnTo>
                  <a:pt x="2097" y="752"/>
                </a:lnTo>
                <a:lnTo>
                  <a:pt x="2099" y="752"/>
                </a:lnTo>
                <a:lnTo>
                  <a:pt x="2101" y="752"/>
                </a:lnTo>
                <a:lnTo>
                  <a:pt x="2103" y="752"/>
                </a:lnTo>
                <a:lnTo>
                  <a:pt x="2105" y="752"/>
                </a:lnTo>
                <a:lnTo>
                  <a:pt x="2105" y="750"/>
                </a:lnTo>
                <a:lnTo>
                  <a:pt x="2107" y="750"/>
                </a:lnTo>
                <a:lnTo>
                  <a:pt x="2109" y="750"/>
                </a:lnTo>
                <a:lnTo>
                  <a:pt x="2109" y="748"/>
                </a:lnTo>
                <a:lnTo>
                  <a:pt x="2111" y="748"/>
                </a:lnTo>
                <a:lnTo>
                  <a:pt x="2111" y="746"/>
                </a:lnTo>
                <a:lnTo>
                  <a:pt x="2111" y="745"/>
                </a:lnTo>
                <a:lnTo>
                  <a:pt x="2113" y="745"/>
                </a:lnTo>
                <a:lnTo>
                  <a:pt x="2114" y="745"/>
                </a:lnTo>
                <a:lnTo>
                  <a:pt x="2116" y="745"/>
                </a:lnTo>
                <a:lnTo>
                  <a:pt x="2118" y="745"/>
                </a:lnTo>
                <a:lnTo>
                  <a:pt x="2118" y="746"/>
                </a:lnTo>
                <a:lnTo>
                  <a:pt x="2120" y="746"/>
                </a:lnTo>
                <a:lnTo>
                  <a:pt x="2122" y="746"/>
                </a:lnTo>
                <a:lnTo>
                  <a:pt x="2122" y="748"/>
                </a:lnTo>
                <a:lnTo>
                  <a:pt x="2124" y="750"/>
                </a:lnTo>
                <a:lnTo>
                  <a:pt x="2126" y="750"/>
                </a:lnTo>
                <a:lnTo>
                  <a:pt x="2126" y="752"/>
                </a:lnTo>
                <a:lnTo>
                  <a:pt x="2128" y="752"/>
                </a:lnTo>
                <a:lnTo>
                  <a:pt x="2130" y="754"/>
                </a:lnTo>
                <a:lnTo>
                  <a:pt x="2132" y="754"/>
                </a:lnTo>
                <a:lnTo>
                  <a:pt x="2132" y="756"/>
                </a:lnTo>
                <a:lnTo>
                  <a:pt x="2134" y="756"/>
                </a:lnTo>
                <a:lnTo>
                  <a:pt x="2134" y="758"/>
                </a:lnTo>
                <a:lnTo>
                  <a:pt x="2136" y="758"/>
                </a:lnTo>
                <a:lnTo>
                  <a:pt x="2136" y="760"/>
                </a:lnTo>
                <a:lnTo>
                  <a:pt x="2138" y="760"/>
                </a:lnTo>
                <a:lnTo>
                  <a:pt x="2138" y="762"/>
                </a:lnTo>
                <a:lnTo>
                  <a:pt x="2138" y="764"/>
                </a:lnTo>
                <a:lnTo>
                  <a:pt x="2139" y="764"/>
                </a:lnTo>
                <a:lnTo>
                  <a:pt x="2139" y="766"/>
                </a:lnTo>
                <a:lnTo>
                  <a:pt x="2141" y="768"/>
                </a:lnTo>
                <a:lnTo>
                  <a:pt x="2143" y="770"/>
                </a:lnTo>
                <a:lnTo>
                  <a:pt x="2143" y="771"/>
                </a:lnTo>
                <a:lnTo>
                  <a:pt x="2145" y="771"/>
                </a:lnTo>
                <a:lnTo>
                  <a:pt x="2147" y="771"/>
                </a:lnTo>
                <a:lnTo>
                  <a:pt x="2147" y="773"/>
                </a:lnTo>
                <a:lnTo>
                  <a:pt x="2149" y="773"/>
                </a:lnTo>
                <a:lnTo>
                  <a:pt x="2149" y="775"/>
                </a:lnTo>
                <a:lnTo>
                  <a:pt x="2151" y="775"/>
                </a:lnTo>
                <a:lnTo>
                  <a:pt x="2153" y="775"/>
                </a:lnTo>
                <a:lnTo>
                  <a:pt x="2155" y="777"/>
                </a:lnTo>
                <a:lnTo>
                  <a:pt x="2155" y="779"/>
                </a:lnTo>
                <a:lnTo>
                  <a:pt x="2155" y="781"/>
                </a:lnTo>
                <a:lnTo>
                  <a:pt x="2155" y="783"/>
                </a:lnTo>
                <a:lnTo>
                  <a:pt x="2157" y="783"/>
                </a:lnTo>
                <a:lnTo>
                  <a:pt x="2157" y="785"/>
                </a:lnTo>
                <a:lnTo>
                  <a:pt x="2159" y="787"/>
                </a:lnTo>
                <a:lnTo>
                  <a:pt x="2159" y="789"/>
                </a:lnTo>
                <a:lnTo>
                  <a:pt x="2161" y="789"/>
                </a:lnTo>
                <a:lnTo>
                  <a:pt x="2161" y="791"/>
                </a:lnTo>
                <a:lnTo>
                  <a:pt x="2163" y="793"/>
                </a:lnTo>
                <a:lnTo>
                  <a:pt x="2164" y="793"/>
                </a:lnTo>
                <a:lnTo>
                  <a:pt x="2164" y="794"/>
                </a:lnTo>
                <a:lnTo>
                  <a:pt x="2166" y="796"/>
                </a:lnTo>
                <a:lnTo>
                  <a:pt x="2168" y="796"/>
                </a:lnTo>
                <a:lnTo>
                  <a:pt x="2168" y="798"/>
                </a:lnTo>
                <a:lnTo>
                  <a:pt x="2170" y="798"/>
                </a:lnTo>
                <a:lnTo>
                  <a:pt x="2172" y="798"/>
                </a:lnTo>
                <a:lnTo>
                  <a:pt x="2172" y="800"/>
                </a:lnTo>
                <a:lnTo>
                  <a:pt x="2170" y="800"/>
                </a:lnTo>
                <a:lnTo>
                  <a:pt x="2170" y="802"/>
                </a:lnTo>
                <a:lnTo>
                  <a:pt x="2172" y="802"/>
                </a:lnTo>
                <a:lnTo>
                  <a:pt x="2174" y="802"/>
                </a:lnTo>
                <a:lnTo>
                  <a:pt x="2174" y="804"/>
                </a:lnTo>
                <a:lnTo>
                  <a:pt x="2174" y="806"/>
                </a:lnTo>
                <a:lnTo>
                  <a:pt x="2176" y="806"/>
                </a:lnTo>
                <a:lnTo>
                  <a:pt x="2178" y="806"/>
                </a:lnTo>
                <a:lnTo>
                  <a:pt x="2178" y="808"/>
                </a:lnTo>
                <a:lnTo>
                  <a:pt x="2180" y="808"/>
                </a:lnTo>
                <a:lnTo>
                  <a:pt x="2182" y="808"/>
                </a:lnTo>
                <a:lnTo>
                  <a:pt x="2182" y="810"/>
                </a:lnTo>
                <a:lnTo>
                  <a:pt x="2184" y="810"/>
                </a:lnTo>
                <a:lnTo>
                  <a:pt x="2186" y="810"/>
                </a:lnTo>
                <a:lnTo>
                  <a:pt x="2186" y="812"/>
                </a:lnTo>
                <a:lnTo>
                  <a:pt x="2187" y="812"/>
                </a:lnTo>
                <a:lnTo>
                  <a:pt x="2187" y="814"/>
                </a:lnTo>
                <a:lnTo>
                  <a:pt x="2187" y="816"/>
                </a:lnTo>
                <a:lnTo>
                  <a:pt x="2187" y="818"/>
                </a:lnTo>
                <a:lnTo>
                  <a:pt x="2189" y="818"/>
                </a:lnTo>
                <a:lnTo>
                  <a:pt x="2191" y="819"/>
                </a:lnTo>
                <a:lnTo>
                  <a:pt x="2193" y="819"/>
                </a:lnTo>
                <a:lnTo>
                  <a:pt x="2193" y="821"/>
                </a:lnTo>
                <a:lnTo>
                  <a:pt x="2195" y="821"/>
                </a:lnTo>
                <a:lnTo>
                  <a:pt x="2197" y="821"/>
                </a:lnTo>
                <a:lnTo>
                  <a:pt x="2199" y="821"/>
                </a:lnTo>
                <a:lnTo>
                  <a:pt x="2201" y="821"/>
                </a:lnTo>
                <a:lnTo>
                  <a:pt x="2201" y="823"/>
                </a:lnTo>
                <a:lnTo>
                  <a:pt x="2203" y="823"/>
                </a:lnTo>
                <a:lnTo>
                  <a:pt x="2205" y="823"/>
                </a:lnTo>
                <a:lnTo>
                  <a:pt x="2207" y="823"/>
                </a:lnTo>
                <a:lnTo>
                  <a:pt x="2207" y="821"/>
                </a:lnTo>
                <a:lnTo>
                  <a:pt x="2209" y="821"/>
                </a:lnTo>
                <a:lnTo>
                  <a:pt x="2209" y="819"/>
                </a:lnTo>
                <a:lnTo>
                  <a:pt x="2211" y="819"/>
                </a:lnTo>
                <a:lnTo>
                  <a:pt x="2211" y="821"/>
                </a:lnTo>
                <a:lnTo>
                  <a:pt x="2212" y="821"/>
                </a:lnTo>
                <a:lnTo>
                  <a:pt x="2214" y="821"/>
                </a:lnTo>
                <a:lnTo>
                  <a:pt x="2214" y="823"/>
                </a:lnTo>
                <a:lnTo>
                  <a:pt x="2216" y="823"/>
                </a:lnTo>
                <a:lnTo>
                  <a:pt x="2218" y="823"/>
                </a:lnTo>
                <a:lnTo>
                  <a:pt x="2220" y="823"/>
                </a:lnTo>
                <a:lnTo>
                  <a:pt x="2220" y="821"/>
                </a:lnTo>
                <a:lnTo>
                  <a:pt x="2222" y="821"/>
                </a:lnTo>
                <a:lnTo>
                  <a:pt x="2222" y="823"/>
                </a:lnTo>
                <a:lnTo>
                  <a:pt x="2224" y="823"/>
                </a:lnTo>
                <a:lnTo>
                  <a:pt x="2224" y="821"/>
                </a:lnTo>
                <a:lnTo>
                  <a:pt x="2226" y="821"/>
                </a:lnTo>
                <a:lnTo>
                  <a:pt x="2226" y="819"/>
                </a:lnTo>
                <a:lnTo>
                  <a:pt x="2228" y="819"/>
                </a:lnTo>
                <a:lnTo>
                  <a:pt x="2228" y="818"/>
                </a:lnTo>
                <a:lnTo>
                  <a:pt x="2228" y="816"/>
                </a:lnTo>
                <a:lnTo>
                  <a:pt x="2228" y="814"/>
                </a:lnTo>
                <a:lnTo>
                  <a:pt x="2228" y="812"/>
                </a:lnTo>
                <a:lnTo>
                  <a:pt x="2230" y="812"/>
                </a:lnTo>
                <a:lnTo>
                  <a:pt x="2228" y="812"/>
                </a:lnTo>
                <a:lnTo>
                  <a:pt x="2228" y="810"/>
                </a:lnTo>
                <a:lnTo>
                  <a:pt x="2230" y="810"/>
                </a:lnTo>
                <a:lnTo>
                  <a:pt x="2230" y="808"/>
                </a:lnTo>
                <a:lnTo>
                  <a:pt x="2230" y="806"/>
                </a:lnTo>
                <a:lnTo>
                  <a:pt x="2232" y="806"/>
                </a:lnTo>
                <a:lnTo>
                  <a:pt x="2234" y="806"/>
                </a:lnTo>
                <a:lnTo>
                  <a:pt x="2235" y="806"/>
                </a:lnTo>
                <a:lnTo>
                  <a:pt x="2237" y="808"/>
                </a:lnTo>
                <a:lnTo>
                  <a:pt x="2239" y="808"/>
                </a:lnTo>
                <a:lnTo>
                  <a:pt x="2241" y="808"/>
                </a:lnTo>
                <a:lnTo>
                  <a:pt x="2243" y="808"/>
                </a:lnTo>
                <a:lnTo>
                  <a:pt x="2245" y="808"/>
                </a:lnTo>
                <a:lnTo>
                  <a:pt x="2247" y="808"/>
                </a:lnTo>
                <a:lnTo>
                  <a:pt x="2249" y="808"/>
                </a:lnTo>
                <a:lnTo>
                  <a:pt x="2251" y="808"/>
                </a:lnTo>
                <a:lnTo>
                  <a:pt x="2253" y="808"/>
                </a:lnTo>
                <a:lnTo>
                  <a:pt x="2253" y="810"/>
                </a:lnTo>
                <a:lnTo>
                  <a:pt x="2255" y="810"/>
                </a:lnTo>
                <a:lnTo>
                  <a:pt x="2257" y="810"/>
                </a:lnTo>
                <a:lnTo>
                  <a:pt x="2257" y="812"/>
                </a:lnTo>
                <a:lnTo>
                  <a:pt x="2259" y="812"/>
                </a:lnTo>
                <a:lnTo>
                  <a:pt x="2259" y="814"/>
                </a:lnTo>
                <a:lnTo>
                  <a:pt x="2260" y="814"/>
                </a:lnTo>
                <a:lnTo>
                  <a:pt x="2262" y="814"/>
                </a:lnTo>
                <a:lnTo>
                  <a:pt x="2262" y="816"/>
                </a:lnTo>
                <a:lnTo>
                  <a:pt x="2262" y="814"/>
                </a:lnTo>
                <a:lnTo>
                  <a:pt x="2262" y="816"/>
                </a:lnTo>
                <a:lnTo>
                  <a:pt x="2264" y="816"/>
                </a:lnTo>
                <a:lnTo>
                  <a:pt x="2266" y="816"/>
                </a:lnTo>
                <a:lnTo>
                  <a:pt x="2266" y="818"/>
                </a:lnTo>
                <a:lnTo>
                  <a:pt x="2268" y="818"/>
                </a:lnTo>
                <a:lnTo>
                  <a:pt x="2268" y="819"/>
                </a:lnTo>
                <a:lnTo>
                  <a:pt x="2268" y="821"/>
                </a:lnTo>
                <a:lnTo>
                  <a:pt x="2270" y="821"/>
                </a:lnTo>
                <a:lnTo>
                  <a:pt x="2270" y="819"/>
                </a:lnTo>
                <a:lnTo>
                  <a:pt x="2270" y="818"/>
                </a:lnTo>
                <a:lnTo>
                  <a:pt x="2270" y="819"/>
                </a:lnTo>
                <a:lnTo>
                  <a:pt x="2272" y="819"/>
                </a:lnTo>
                <a:lnTo>
                  <a:pt x="2272" y="821"/>
                </a:lnTo>
                <a:lnTo>
                  <a:pt x="2274" y="821"/>
                </a:lnTo>
                <a:lnTo>
                  <a:pt x="2274" y="823"/>
                </a:lnTo>
                <a:lnTo>
                  <a:pt x="2276" y="825"/>
                </a:lnTo>
                <a:lnTo>
                  <a:pt x="2278" y="825"/>
                </a:lnTo>
                <a:lnTo>
                  <a:pt x="2278" y="823"/>
                </a:lnTo>
                <a:lnTo>
                  <a:pt x="2278" y="821"/>
                </a:lnTo>
                <a:lnTo>
                  <a:pt x="2278" y="819"/>
                </a:lnTo>
                <a:lnTo>
                  <a:pt x="2280" y="819"/>
                </a:lnTo>
                <a:lnTo>
                  <a:pt x="2280" y="821"/>
                </a:lnTo>
                <a:lnTo>
                  <a:pt x="2282" y="821"/>
                </a:lnTo>
                <a:lnTo>
                  <a:pt x="2283" y="821"/>
                </a:lnTo>
                <a:lnTo>
                  <a:pt x="2283" y="823"/>
                </a:lnTo>
                <a:lnTo>
                  <a:pt x="2285" y="823"/>
                </a:lnTo>
                <a:lnTo>
                  <a:pt x="2287" y="823"/>
                </a:lnTo>
                <a:lnTo>
                  <a:pt x="2287" y="821"/>
                </a:lnTo>
                <a:lnTo>
                  <a:pt x="2287" y="819"/>
                </a:lnTo>
                <a:lnTo>
                  <a:pt x="2287" y="818"/>
                </a:lnTo>
                <a:lnTo>
                  <a:pt x="2287" y="814"/>
                </a:lnTo>
                <a:lnTo>
                  <a:pt x="2289" y="814"/>
                </a:lnTo>
                <a:lnTo>
                  <a:pt x="2289" y="812"/>
                </a:lnTo>
                <a:lnTo>
                  <a:pt x="2289" y="810"/>
                </a:lnTo>
                <a:lnTo>
                  <a:pt x="2291" y="810"/>
                </a:lnTo>
                <a:lnTo>
                  <a:pt x="2291" y="808"/>
                </a:lnTo>
                <a:lnTo>
                  <a:pt x="2289" y="808"/>
                </a:lnTo>
                <a:lnTo>
                  <a:pt x="2287" y="808"/>
                </a:lnTo>
                <a:lnTo>
                  <a:pt x="2287" y="806"/>
                </a:lnTo>
                <a:lnTo>
                  <a:pt x="2287" y="804"/>
                </a:lnTo>
                <a:lnTo>
                  <a:pt x="2289" y="802"/>
                </a:lnTo>
                <a:lnTo>
                  <a:pt x="2289" y="800"/>
                </a:lnTo>
                <a:lnTo>
                  <a:pt x="2287" y="800"/>
                </a:lnTo>
                <a:lnTo>
                  <a:pt x="2287" y="798"/>
                </a:lnTo>
                <a:lnTo>
                  <a:pt x="2287" y="796"/>
                </a:lnTo>
                <a:lnTo>
                  <a:pt x="2289" y="794"/>
                </a:lnTo>
                <a:lnTo>
                  <a:pt x="2293" y="793"/>
                </a:lnTo>
                <a:lnTo>
                  <a:pt x="2293" y="791"/>
                </a:lnTo>
                <a:lnTo>
                  <a:pt x="2295" y="791"/>
                </a:lnTo>
                <a:lnTo>
                  <a:pt x="2297" y="791"/>
                </a:lnTo>
                <a:lnTo>
                  <a:pt x="2299" y="793"/>
                </a:lnTo>
                <a:lnTo>
                  <a:pt x="2301" y="793"/>
                </a:lnTo>
                <a:lnTo>
                  <a:pt x="2301" y="794"/>
                </a:lnTo>
                <a:lnTo>
                  <a:pt x="2301" y="796"/>
                </a:lnTo>
                <a:lnTo>
                  <a:pt x="2303" y="798"/>
                </a:lnTo>
                <a:lnTo>
                  <a:pt x="2303" y="800"/>
                </a:lnTo>
                <a:lnTo>
                  <a:pt x="2305" y="800"/>
                </a:lnTo>
                <a:lnTo>
                  <a:pt x="2305" y="802"/>
                </a:lnTo>
                <a:lnTo>
                  <a:pt x="2307" y="802"/>
                </a:lnTo>
                <a:lnTo>
                  <a:pt x="2308" y="802"/>
                </a:lnTo>
                <a:lnTo>
                  <a:pt x="2310" y="804"/>
                </a:lnTo>
                <a:lnTo>
                  <a:pt x="2310" y="806"/>
                </a:lnTo>
                <a:lnTo>
                  <a:pt x="2312" y="806"/>
                </a:lnTo>
                <a:lnTo>
                  <a:pt x="2312" y="808"/>
                </a:lnTo>
                <a:lnTo>
                  <a:pt x="2312" y="810"/>
                </a:lnTo>
                <a:lnTo>
                  <a:pt x="2314" y="810"/>
                </a:lnTo>
                <a:lnTo>
                  <a:pt x="2316" y="810"/>
                </a:lnTo>
                <a:lnTo>
                  <a:pt x="2318" y="808"/>
                </a:lnTo>
                <a:lnTo>
                  <a:pt x="2320" y="808"/>
                </a:lnTo>
                <a:lnTo>
                  <a:pt x="2322" y="808"/>
                </a:lnTo>
                <a:lnTo>
                  <a:pt x="2324" y="808"/>
                </a:lnTo>
                <a:lnTo>
                  <a:pt x="2324" y="810"/>
                </a:lnTo>
                <a:lnTo>
                  <a:pt x="2324" y="812"/>
                </a:lnTo>
                <a:lnTo>
                  <a:pt x="2324" y="814"/>
                </a:lnTo>
                <a:lnTo>
                  <a:pt x="2326" y="814"/>
                </a:lnTo>
                <a:lnTo>
                  <a:pt x="2328" y="814"/>
                </a:lnTo>
                <a:lnTo>
                  <a:pt x="2328" y="812"/>
                </a:lnTo>
                <a:lnTo>
                  <a:pt x="2330" y="812"/>
                </a:lnTo>
                <a:lnTo>
                  <a:pt x="2331" y="812"/>
                </a:lnTo>
                <a:lnTo>
                  <a:pt x="2331" y="814"/>
                </a:lnTo>
                <a:lnTo>
                  <a:pt x="2330" y="814"/>
                </a:lnTo>
                <a:lnTo>
                  <a:pt x="2330" y="816"/>
                </a:lnTo>
                <a:lnTo>
                  <a:pt x="2331" y="816"/>
                </a:lnTo>
                <a:lnTo>
                  <a:pt x="2330" y="818"/>
                </a:lnTo>
                <a:lnTo>
                  <a:pt x="2328" y="818"/>
                </a:lnTo>
                <a:lnTo>
                  <a:pt x="2326" y="818"/>
                </a:lnTo>
                <a:lnTo>
                  <a:pt x="2326" y="819"/>
                </a:lnTo>
                <a:lnTo>
                  <a:pt x="2328" y="819"/>
                </a:lnTo>
                <a:lnTo>
                  <a:pt x="2328" y="821"/>
                </a:lnTo>
                <a:lnTo>
                  <a:pt x="2330" y="821"/>
                </a:lnTo>
                <a:lnTo>
                  <a:pt x="2331" y="821"/>
                </a:lnTo>
                <a:lnTo>
                  <a:pt x="2331" y="823"/>
                </a:lnTo>
                <a:lnTo>
                  <a:pt x="2333" y="823"/>
                </a:lnTo>
                <a:lnTo>
                  <a:pt x="2335" y="823"/>
                </a:lnTo>
                <a:lnTo>
                  <a:pt x="2337" y="823"/>
                </a:lnTo>
                <a:lnTo>
                  <a:pt x="2335" y="825"/>
                </a:lnTo>
                <a:lnTo>
                  <a:pt x="2335" y="827"/>
                </a:lnTo>
                <a:lnTo>
                  <a:pt x="2337" y="827"/>
                </a:lnTo>
                <a:lnTo>
                  <a:pt x="2337" y="825"/>
                </a:lnTo>
                <a:lnTo>
                  <a:pt x="2339" y="827"/>
                </a:lnTo>
                <a:lnTo>
                  <a:pt x="2337" y="827"/>
                </a:lnTo>
                <a:lnTo>
                  <a:pt x="2339" y="829"/>
                </a:lnTo>
                <a:lnTo>
                  <a:pt x="2339" y="831"/>
                </a:lnTo>
                <a:lnTo>
                  <a:pt x="2341" y="833"/>
                </a:lnTo>
                <a:lnTo>
                  <a:pt x="2339" y="835"/>
                </a:lnTo>
                <a:lnTo>
                  <a:pt x="2339" y="837"/>
                </a:lnTo>
                <a:lnTo>
                  <a:pt x="2341" y="837"/>
                </a:lnTo>
                <a:lnTo>
                  <a:pt x="2343" y="837"/>
                </a:lnTo>
                <a:lnTo>
                  <a:pt x="2343" y="835"/>
                </a:lnTo>
                <a:lnTo>
                  <a:pt x="2345" y="835"/>
                </a:lnTo>
                <a:lnTo>
                  <a:pt x="2345" y="837"/>
                </a:lnTo>
                <a:lnTo>
                  <a:pt x="2347" y="837"/>
                </a:lnTo>
                <a:lnTo>
                  <a:pt x="2347" y="839"/>
                </a:lnTo>
                <a:lnTo>
                  <a:pt x="2347" y="841"/>
                </a:lnTo>
                <a:lnTo>
                  <a:pt x="2347" y="842"/>
                </a:lnTo>
                <a:lnTo>
                  <a:pt x="2349" y="844"/>
                </a:lnTo>
                <a:lnTo>
                  <a:pt x="2347" y="844"/>
                </a:lnTo>
                <a:lnTo>
                  <a:pt x="2347" y="846"/>
                </a:lnTo>
                <a:lnTo>
                  <a:pt x="2345" y="846"/>
                </a:lnTo>
                <a:lnTo>
                  <a:pt x="2345" y="848"/>
                </a:lnTo>
                <a:lnTo>
                  <a:pt x="2347" y="850"/>
                </a:lnTo>
                <a:lnTo>
                  <a:pt x="2347" y="852"/>
                </a:lnTo>
                <a:lnTo>
                  <a:pt x="2347" y="854"/>
                </a:lnTo>
                <a:lnTo>
                  <a:pt x="2347" y="856"/>
                </a:lnTo>
                <a:lnTo>
                  <a:pt x="2347" y="858"/>
                </a:lnTo>
                <a:lnTo>
                  <a:pt x="2349" y="858"/>
                </a:lnTo>
                <a:lnTo>
                  <a:pt x="2351" y="858"/>
                </a:lnTo>
                <a:lnTo>
                  <a:pt x="2351" y="860"/>
                </a:lnTo>
                <a:lnTo>
                  <a:pt x="2351" y="862"/>
                </a:lnTo>
                <a:lnTo>
                  <a:pt x="2351" y="864"/>
                </a:lnTo>
                <a:lnTo>
                  <a:pt x="2351" y="866"/>
                </a:lnTo>
                <a:lnTo>
                  <a:pt x="2353" y="867"/>
                </a:lnTo>
                <a:lnTo>
                  <a:pt x="2353" y="869"/>
                </a:lnTo>
                <a:lnTo>
                  <a:pt x="2351" y="871"/>
                </a:lnTo>
                <a:lnTo>
                  <a:pt x="2351" y="873"/>
                </a:lnTo>
                <a:lnTo>
                  <a:pt x="2351" y="875"/>
                </a:lnTo>
                <a:lnTo>
                  <a:pt x="2353" y="875"/>
                </a:lnTo>
                <a:lnTo>
                  <a:pt x="2353" y="877"/>
                </a:lnTo>
                <a:lnTo>
                  <a:pt x="2353" y="879"/>
                </a:lnTo>
                <a:lnTo>
                  <a:pt x="2353" y="881"/>
                </a:lnTo>
                <a:lnTo>
                  <a:pt x="2353" y="883"/>
                </a:lnTo>
                <a:lnTo>
                  <a:pt x="2353" y="885"/>
                </a:lnTo>
                <a:lnTo>
                  <a:pt x="2355" y="885"/>
                </a:lnTo>
                <a:lnTo>
                  <a:pt x="2356" y="885"/>
                </a:lnTo>
                <a:lnTo>
                  <a:pt x="2358" y="885"/>
                </a:lnTo>
                <a:lnTo>
                  <a:pt x="2360" y="887"/>
                </a:lnTo>
                <a:lnTo>
                  <a:pt x="2362" y="887"/>
                </a:lnTo>
                <a:lnTo>
                  <a:pt x="2364" y="887"/>
                </a:lnTo>
                <a:lnTo>
                  <a:pt x="2366" y="887"/>
                </a:lnTo>
                <a:lnTo>
                  <a:pt x="2368" y="885"/>
                </a:lnTo>
                <a:lnTo>
                  <a:pt x="2368" y="883"/>
                </a:lnTo>
                <a:lnTo>
                  <a:pt x="2370" y="883"/>
                </a:lnTo>
                <a:lnTo>
                  <a:pt x="2372" y="883"/>
                </a:lnTo>
                <a:lnTo>
                  <a:pt x="2374" y="885"/>
                </a:lnTo>
                <a:lnTo>
                  <a:pt x="2372" y="885"/>
                </a:lnTo>
                <a:lnTo>
                  <a:pt x="2372" y="887"/>
                </a:lnTo>
                <a:lnTo>
                  <a:pt x="2372" y="889"/>
                </a:lnTo>
                <a:lnTo>
                  <a:pt x="2374" y="889"/>
                </a:lnTo>
                <a:lnTo>
                  <a:pt x="2376" y="889"/>
                </a:lnTo>
                <a:lnTo>
                  <a:pt x="2378" y="889"/>
                </a:lnTo>
                <a:lnTo>
                  <a:pt x="2378" y="887"/>
                </a:lnTo>
                <a:lnTo>
                  <a:pt x="2378" y="889"/>
                </a:lnTo>
                <a:lnTo>
                  <a:pt x="2379" y="889"/>
                </a:lnTo>
                <a:lnTo>
                  <a:pt x="2381" y="887"/>
                </a:lnTo>
                <a:lnTo>
                  <a:pt x="2381" y="885"/>
                </a:lnTo>
                <a:lnTo>
                  <a:pt x="2383" y="885"/>
                </a:lnTo>
                <a:lnTo>
                  <a:pt x="2383" y="887"/>
                </a:lnTo>
                <a:lnTo>
                  <a:pt x="2385" y="887"/>
                </a:lnTo>
                <a:lnTo>
                  <a:pt x="2387" y="887"/>
                </a:lnTo>
                <a:lnTo>
                  <a:pt x="2387" y="885"/>
                </a:lnTo>
                <a:lnTo>
                  <a:pt x="2389" y="885"/>
                </a:lnTo>
                <a:lnTo>
                  <a:pt x="2389" y="887"/>
                </a:lnTo>
                <a:lnTo>
                  <a:pt x="2391" y="887"/>
                </a:lnTo>
                <a:lnTo>
                  <a:pt x="2393" y="887"/>
                </a:lnTo>
                <a:lnTo>
                  <a:pt x="2393" y="889"/>
                </a:lnTo>
                <a:lnTo>
                  <a:pt x="2395" y="889"/>
                </a:lnTo>
                <a:lnTo>
                  <a:pt x="2395" y="890"/>
                </a:lnTo>
                <a:lnTo>
                  <a:pt x="2399" y="890"/>
                </a:lnTo>
                <a:lnTo>
                  <a:pt x="2401" y="890"/>
                </a:lnTo>
                <a:lnTo>
                  <a:pt x="2401" y="889"/>
                </a:lnTo>
                <a:lnTo>
                  <a:pt x="2401" y="887"/>
                </a:lnTo>
                <a:lnTo>
                  <a:pt x="2403" y="887"/>
                </a:lnTo>
                <a:lnTo>
                  <a:pt x="2404" y="889"/>
                </a:lnTo>
                <a:lnTo>
                  <a:pt x="2406" y="889"/>
                </a:lnTo>
                <a:lnTo>
                  <a:pt x="2406" y="887"/>
                </a:lnTo>
                <a:lnTo>
                  <a:pt x="2408" y="887"/>
                </a:lnTo>
                <a:lnTo>
                  <a:pt x="2410" y="887"/>
                </a:lnTo>
                <a:lnTo>
                  <a:pt x="2412" y="887"/>
                </a:lnTo>
                <a:lnTo>
                  <a:pt x="2412" y="885"/>
                </a:lnTo>
                <a:lnTo>
                  <a:pt x="2412" y="883"/>
                </a:lnTo>
                <a:lnTo>
                  <a:pt x="2414" y="883"/>
                </a:lnTo>
                <a:lnTo>
                  <a:pt x="2416" y="881"/>
                </a:lnTo>
                <a:lnTo>
                  <a:pt x="2418" y="881"/>
                </a:lnTo>
                <a:lnTo>
                  <a:pt x="2418" y="883"/>
                </a:lnTo>
                <a:lnTo>
                  <a:pt x="2420" y="883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89"/>
                </a:lnTo>
                <a:lnTo>
                  <a:pt x="2422" y="889"/>
                </a:lnTo>
                <a:lnTo>
                  <a:pt x="2424" y="889"/>
                </a:lnTo>
                <a:lnTo>
                  <a:pt x="2426" y="889"/>
                </a:lnTo>
                <a:lnTo>
                  <a:pt x="2426" y="887"/>
                </a:lnTo>
                <a:lnTo>
                  <a:pt x="2426" y="885"/>
                </a:lnTo>
                <a:lnTo>
                  <a:pt x="2428" y="885"/>
                </a:lnTo>
                <a:lnTo>
                  <a:pt x="2429" y="885"/>
                </a:lnTo>
                <a:lnTo>
                  <a:pt x="2429" y="887"/>
                </a:lnTo>
                <a:lnTo>
                  <a:pt x="2431" y="889"/>
                </a:lnTo>
                <a:lnTo>
                  <a:pt x="2433" y="890"/>
                </a:lnTo>
                <a:lnTo>
                  <a:pt x="2435" y="892"/>
                </a:lnTo>
                <a:lnTo>
                  <a:pt x="2437" y="894"/>
                </a:lnTo>
                <a:lnTo>
                  <a:pt x="2437" y="896"/>
                </a:lnTo>
                <a:lnTo>
                  <a:pt x="2439" y="896"/>
                </a:lnTo>
                <a:lnTo>
                  <a:pt x="2441" y="898"/>
                </a:lnTo>
                <a:lnTo>
                  <a:pt x="2443" y="898"/>
                </a:lnTo>
                <a:lnTo>
                  <a:pt x="2445" y="900"/>
                </a:lnTo>
                <a:lnTo>
                  <a:pt x="2447" y="900"/>
                </a:lnTo>
                <a:lnTo>
                  <a:pt x="2449" y="902"/>
                </a:lnTo>
                <a:lnTo>
                  <a:pt x="2451" y="902"/>
                </a:lnTo>
                <a:lnTo>
                  <a:pt x="2452" y="902"/>
                </a:lnTo>
                <a:lnTo>
                  <a:pt x="2454" y="904"/>
                </a:lnTo>
                <a:lnTo>
                  <a:pt x="2452" y="904"/>
                </a:lnTo>
                <a:lnTo>
                  <a:pt x="2452" y="906"/>
                </a:lnTo>
                <a:lnTo>
                  <a:pt x="2452" y="908"/>
                </a:lnTo>
                <a:lnTo>
                  <a:pt x="2454" y="908"/>
                </a:lnTo>
                <a:lnTo>
                  <a:pt x="2454" y="910"/>
                </a:lnTo>
                <a:lnTo>
                  <a:pt x="2456" y="910"/>
                </a:lnTo>
                <a:lnTo>
                  <a:pt x="2456" y="908"/>
                </a:lnTo>
                <a:lnTo>
                  <a:pt x="2458" y="908"/>
                </a:lnTo>
                <a:lnTo>
                  <a:pt x="2458" y="906"/>
                </a:lnTo>
                <a:lnTo>
                  <a:pt x="2458" y="904"/>
                </a:lnTo>
                <a:lnTo>
                  <a:pt x="2460" y="904"/>
                </a:lnTo>
                <a:lnTo>
                  <a:pt x="2460" y="906"/>
                </a:lnTo>
                <a:lnTo>
                  <a:pt x="2462" y="906"/>
                </a:lnTo>
                <a:lnTo>
                  <a:pt x="2464" y="906"/>
                </a:lnTo>
                <a:lnTo>
                  <a:pt x="2466" y="906"/>
                </a:lnTo>
                <a:lnTo>
                  <a:pt x="2466" y="904"/>
                </a:lnTo>
                <a:lnTo>
                  <a:pt x="2468" y="904"/>
                </a:lnTo>
                <a:lnTo>
                  <a:pt x="2472" y="906"/>
                </a:lnTo>
                <a:lnTo>
                  <a:pt x="2474" y="906"/>
                </a:lnTo>
                <a:lnTo>
                  <a:pt x="2476" y="908"/>
                </a:lnTo>
                <a:lnTo>
                  <a:pt x="2476" y="910"/>
                </a:lnTo>
                <a:lnTo>
                  <a:pt x="2477" y="910"/>
                </a:lnTo>
                <a:lnTo>
                  <a:pt x="2477" y="912"/>
                </a:lnTo>
                <a:lnTo>
                  <a:pt x="2479" y="912"/>
                </a:lnTo>
                <a:lnTo>
                  <a:pt x="2479" y="910"/>
                </a:lnTo>
                <a:lnTo>
                  <a:pt x="2481" y="912"/>
                </a:lnTo>
                <a:lnTo>
                  <a:pt x="2483" y="914"/>
                </a:lnTo>
                <a:lnTo>
                  <a:pt x="2485" y="914"/>
                </a:lnTo>
                <a:lnTo>
                  <a:pt x="2487" y="914"/>
                </a:lnTo>
                <a:lnTo>
                  <a:pt x="2489" y="915"/>
                </a:lnTo>
                <a:lnTo>
                  <a:pt x="2489" y="917"/>
                </a:lnTo>
                <a:lnTo>
                  <a:pt x="2489" y="919"/>
                </a:lnTo>
                <a:lnTo>
                  <a:pt x="2491" y="919"/>
                </a:lnTo>
                <a:lnTo>
                  <a:pt x="2493" y="919"/>
                </a:lnTo>
                <a:lnTo>
                  <a:pt x="2493" y="917"/>
                </a:lnTo>
                <a:lnTo>
                  <a:pt x="2495" y="917"/>
                </a:lnTo>
                <a:lnTo>
                  <a:pt x="2497" y="915"/>
                </a:lnTo>
                <a:lnTo>
                  <a:pt x="2497" y="914"/>
                </a:lnTo>
                <a:lnTo>
                  <a:pt x="2499" y="914"/>
                </a:lnTo>
                <a:lnTo>
                  <a:pt x="2500" y="914"/>
                </a:lnTo>
                <a:lnTo>
                  <a:pt x="2502" y="914"/>
                </a:lnTo>
                <a:lnTo>
                  <a:pt x="2502" y="915"/>
                </a:lnTo>
                <a:lnTo>
                  <a:pt x="2504" y="915"/>
                </a:lnTo>
                <a:lnTo>
                  <a:pt x="2506" y="914"/>
                </a:lnTo>
                <a:lnTo>
                  <a:pt x="2508" y="914"/>
                </a:lnTo>
                <a:lnTo>
                  <a:pt x="2508" y="915"/>
                </a:lnTo>
                <a:lnTo>
                  <a:pt x="2510" y="915"/>
                </a:lnTo>
                <a:lnTo>
                  <a:pt x="2512" y="914"/>
                </a:lnTo>
                <a:lnTo>
                  <a:pt x="2514" y="912"/>
                </a:lnTo>
                <a:lnTo>
                  <a:pt x="2516" y="910"/>
                </a:lnTo>
                <a:lnTo>
                  <a:pt x="2518" y="910"/>
                </a:lnTo>
                <a:lnTo>
                  <a:pt x="2518" y="908"/>
                </a:lnTo>
                <a:lnTo>
                  <a:pt x="2520" y="908"/>
                </a:lnTo>
                <a:lnTo>
                  <a:pt x="2520" y="906"/>
                </a:lnTo>
                <a:lnTo>
                  <a:pt x="2522" y="906"/>
                </a:lnTo>
                <a:lnTo>
                  <a:pt x="2524" y="904"/>
                </a:lnTo>
                <a:lnTo>
                  <a:pt x="2525" y="904"/>
                </a:lnTo>
                <a:lnTo>
                  <a:pt x="2527" y="904"/>
                </a:lnTo>
                <a:lnTo>
                  <a:pt x="2529" y="904"/>
                </a:lnTo>
                <a:lnTo>
                  <a:pt x="2529" y="906"/>
                </a:lnTo>
                <a:lnTo>
                  <a:pt x="2531" y="906"/>
                </a:lnTo>
                <a:lnTo>
                  <a:pt x="2533" y="906"/>
                </a:lnTo>
                <a:lnTo>
                  <a:pt x="2535" y="906"/>
                </a:lnTo>
                <a:lnTo>
                  <a:pt x="2537" y="906"/>
                </a:lnTo>
                <a:lnTo>
                  <a:pt x="2539" y="904"/>
                </a:lnTo>
                <a:lnTo>
                  <a:pt x="2541" y="906"/>
                </a:lnTo>
                <a:lnTo>
                  <a:pt x="2543" y="906"/>
                </a:lnTo>
                <a:lnTo>
                  <a:pt x="2543" y="908"/>
                </a:lnTo>
                <a:lnTo>
                  <a:pt x="2545" y="908"/>
                </a:lnTo>
                <a:lnTo>
                  <a:pt x="2547" y="910"/>
                </a:lnTo>
                <a:lnTo>
                  <a:pt x="2548" y="912"/>
                </a:lnTo>
                <a:lnTo>
                  <a:pt x="2548" y="914"/>
                </a:lnTo>
                <a:lnTo>
                  <a:pt x="2550" y="914"/>
                </a:lnTo>
                <a:lnTo>
                  <a:pt x="2552" y="915"/>
                </a:lnTo>
                <a:lnTo>
                  <a:pt x="2554" y="915"/>
                </a:lnTo>
                <a:lnTo>
                  <a:pt x="2554" y="917"/>
                </a:lnTo>
                <a:lnTo>
                  <a:pt x="2552" y="917"/>
                </a:lnTo>
                <a:lnTo>
                  <a:pt x="2552" y="919"/>
                </a:lnTo>
                <a:lnTo>
                  <a:pt x="2554" y="921"/>
                </a:lnTo>
                <a:lnTo>
                  <a:pt x="2560" y="925"/>
                </a:lnTo>
                <a:lnTo>
                  <a:pt x="2560" y="927"/>
                </a:lnTo>
                <a:lnTo>
                  <a:pt x="2562" y="927"/>
                </a:lnTo>
                <a:lnTo>
                  <a:pt x="2562" y="929"/>
                </a:lnTo>
                <a:lnTo>
                  <a:pt x="2564" y="931"/>
                </a:lnTo>
                <a:lnTo>
                  <a:pt x="2564" y="933"/>
                </a:lnTo>
                <a:lnTo>
                  <a:pt x="2566" y="933"/>
                </a:lnTo>
                <a:lnTo>
                  <a:pt x="2566" y="935"/>
                </a:lnTo>
                <a:lnTo>
                  <a:pt x="2570" y="938"/>
                </a:lnTo>
                <a:lnTo>
                  <a:pt x="2572" y="938"/>
                </a:lnTo>
                <a:lnTo>
                  <a:pt x="2573" y="938"/>
                </a:lnTo>
                <a:lnTo>
                  <a:pt x="2573" y="940"/>
                </a:lnTo>
                <a:lnTo>
                  <a:pt x="2575" y="940"/>
                </a:lnTo>
                <a:lnTo>
                  <a:pt x="2575" y="942"/>
                </a:lnTo>
                <a:lnTo>
                  <a:pt x="2577" y="942"/>
                </a:lnTo>
                <a:lnTo>
                  <a:pt x="2579" y="940"/>
                </a:lnTo>
                <a:lnTo>
                  <a:pt x="2581" y="940"/>
                </a:lnTo>
                <a:lnTo>
                  <a:pt x="2581" y="938"/>
                </a:lnTo>
                <a:lnTo>
                  <a:pt x="2583" y="938"/>
                </a:lnTo>
                <a:lnTo>
                  <a:pt x="2585" y="938"/>
                </a:lnTo>
                <a:lnTo>
                  <a:pt x="2587" y="938"/>
                </a:lnTo>
                <a:lnTo>
                  <a:pt x="2587" y="937"/>
                </a:lnTo>
                <a:lnTo>
                  <a:pt x="2589" y="937"/>
                </a:lnTo>
                <a:lnTo>
                  <a:pt x="2589" y="935"/>
                </a:lnTo>
                <a:lnTo>
                  <a:pt x="2591" y="933"/>
                </a:lnTo>
                <a:lnTo>
                  <a:pt x="2593" y="933"/>
                </a:lnTo>
                <a:lnTo>
                  <a:pt x="2595" y="933"/>
                </a:lnTo>
                <a:lnTo>
                  <a:pt x="2595" y="935"/>
                </a:lnTo>
                <a:lnTo>
                  <a:pt x="2596" y="935"/>
                </a:lnTo>
                <a:lnTo>
                  <a:pt x="2598" y="933"/>
                </a:lnTo>
                <a:lnTo>
                  <a:pt x="2598" y="931"/>
                </a:lnTo>
                <a:lnTo>
                  <a:pt x="2598" y="929"/>
                </a:lnTo>
                <a:lnTo>
                  <a:pt x="2598" y="927"/>
                </a:lnTo>
                <a:lnTo>
                  <a:pt x="2600" y="927"/>
                </a:lnTo>
                <a:lnTo>
                  <a:pt x="2602" y="929"/>
                </a:lnTo>
                <a:lnTo>
                  <a:pt x="2602" y="927"/>
                </a:lnTo>
                <a:lnTo>
                  <a:pt x="2602" y="925"/>
                </a:lnTo>
                <a:lnTo>
                  <a:pt x="2602" y="923"/>
                </a:lnTo>
                <a:lnTo>
                  <a:pt x="2602" y="921"/>
                </a:lnTo>
                <a:lnTo>
                  <a:pt x="2602" y="919"/>
                </a:lnTo>
                <a:lnTo>
                  <a:pt x="2602" y="917"/>
                </a:lnTo>
                <a:lnTo>
                  <a:pt x="2604" y="917"/>
                </a:lnTo>
                <a:lnTo>
                  <a:pt x="2604" y="915"/>
                </a:lnTo>
                <a:lnTo>
                  <a:pt x="2606" y="915"/>
                </a:lnTo>
                <a:lnTo>
                  <a:pt x="2608" y="915"/>
                </a:lnTo>
                <a:lnTo>
                  <a:pt x="2608" y="917"/>
                </a:lnTo>
                <a:lnTo>
                  <a:pt x="2608" y="915"/>
                </a:lnTo>
                <a:lnTo>
                  <a:pt x="2608" y="914"/>
                </a:lnTo>
                <a:lnTo>
                  <a:pt x="2606" y="914"/>
                </a:lnTo>
                <a:lnTo>
                  <a:pt x="2606" y="912"/>
                </a:lnTo>
                <a:lnTo>
                  <a:pt x="2608" y="912"/>
                </a:lnTo>
                <a:lnTo>
                  <a:pt x="2608" y="910"/>
                </a:lnTo>
                <a:lnTo>
                  <a:pt x="2610" y="908"/>
                </a:lnTo>
                <a:lnTo>
                  <a:pt x="2612" y="908"/>
                </a:lnTo>
                <a:lnTo>
                  <a:pt x="2612" y="906"/>
                </a:lnTo>
                <a:lnTo>
                  <a:pt x="2614" y="906"/>
                </a:lnTo>
                <a:lnTo>
                  <a:pt x="2616" y="906"/>
                </a:lnTo>
                <a:lnTo>
                  <a:pt x="2618" y="906"/>
                </a:lnTo>
                <a:lnTo>
                  <a:pt x="2618" y="908"/>
                </a:lnTo>
                <a:lnTo>
                  <a:pt x="2620" y="908"/>
                </a:lnTo>
                <a:lnTo>
                  <a:pt x="2621" y="908"/>
                </a:lnTo>
                <a:lnTo>
                  <a:pt x="2623" y="908"/>
                </a:lnTo>
                <a:lnTo>
                  <a:pt x="2625" y="908"/>
                </a:lnTo>
                <a:lnTo>
                  <a:pt x="2627" y="910"/>
                </a:lnTo>
                <a:lnTo>
                  <a:pt x="2629" y="912"/>
                </a:lnTo>
                <a:lnTo>
                  <a:pt x="2631" y="912"/>
                </a:lnTo>
                <a:lnTo>
                  <a:pt x="2631" y="914"/>
                </a:lnTo>
                <a:lnTo>
                  <a:pt x="2633" y="914"/>
                </a:lnTo>
                <a:lnTo>
                  <a:pt x="2633" y="915"/>
                </a:lnTo>
                <a:lnTo>
                  <a:pt x="2635" y="915"/>
                </a:lnTo>
                <a:lnTo>
                  <a:pt x="2637" y="915"/>
                </a:lnTo>
                <a:lnTo>
                  <a:pt x="2639" y="915"/>
                </a:lnTo>
                <a:lnTo>
                  <a:pt x="2641" y="915"/>
                </a:lnTo>
                <a:lnTo>
                  <a:pt x="2643" y="915"/>
                </a:lnTo>
                <a:lnTo>
                  <a:pt x="2645" y="915"/>
                </a:lnTo>
                <a:lnTo>
                  <a:pt x="2646" y="915"/>
                </a:lnTo>
                <a:lnTo>
                  <a:pt x="2646" y="917"/>
                </a:lnTo>
                <a:lnTo>
                  <a:pt x="2648" y="917"/>
                </a:lnTo>
                <a:lnTo>
                  <a:pt x="2650" y="915"/>
                </a:lnTo>
                <a:lnTo>
                  <a:pt x="2652" y="915"/>
                </a:lnTo>
                <a:lnTo>
                  <a:pt x="2654" y="915"/>
                </a:lnTo>
                <a:lnTo>
                  <a:pt x="2656" y="915"/>
                </a:lnTo>
                <a:lnTo>
                  <a:pt x="2658" y="917"/>
                </a:lnTo>
                <a:lnTo>
                  <a:pt x="2658" y="919"/>
                </a:lnTo>
                <a:lnTo>
                  <a:pt x="2660" y="919"/>
                </a:lnTo>
                <a:lnTo>
                  <a:pt x="2662" y="919"/>
                </a:lnTo>
                <a:lnTo>
                  <a:pt x="2664" y="919"/>
                </a:lnTo>
                <a:lnTo>
                  <a:pt x="2664" y="921"/>
                </a:lnTo>
                <a:lnTo>
                  <a:pt x="2666" y="921"/>
                </a:lnTo>
                <a:lnTo>
                  <a:pt x="2669" y="921"/>
                </a:lnTo>
                <a:lnTo>
                  <a:pt x="2675" y="923"/>
                </a:lnTo>
                <a:lnTo>
                  <a:pt x="2675" y="921"/>
                </a:lnTo>
                <a:lnTo>
                  <a:pt x="2677" y="921"/>
                </a:lnTo>
                <a:lnTo>
                  <a:pt x="2679" y="919"/>
                </a:lnTo>
                <a:lnTo>
                  <a:pt x="2683" y="915"/>
                </a:lnTo>
                <a:lnTo>
                  <a:pt x="2683" y="914"/>
                </a:lnTo>
                <a:lnTo>
                  <a:pt x="2685" y="914"/>
                </a:lnTo>
                <a:lnTo>
                  <a:pt x="2685" y="912"/>
                </a:lnTo>
                <a:lnTo>
                  <a:pt x="2687" y="910"/>
                </a:lnTo>
                <a:lnTo>
                  <a:pt x="2689" y="908"/>
                </a:lnTo>
                <a:lnTo>
                  <a:pt x="2691" y="908"/>
                </a:lnTo>
                <a:lnTo>
                  <a:pt x="2693" y="908"/>
                </a:lnTo>
                <a:lnTo>
                  <a:pt x="2694" y="908"/>
                </a:lnTo>
                <a:lnTo>
                  <a:pt x="2696" y="910"/>
                </a:lnTo>
                <a:lnTo>
                  <a:pt x="2698" y="912"/>
                </a:lnTo>
                <a:lnTo>
                  <a:pt x="2698" y="914"/>
                </a:lnTo>
                <a:lnTo>
                  <a:pt x="2700" y="915"/>
                </a:lnTo>
                <a:lnTo>
                  <a:pt x="2700" y="917"/>
                </a:lnTo>
                <a:lnTo>
                  <a:pt x="2700" y="919"/>
                </a:lnTo>
                <a:lnTo>
                  <a:pt x="2698" y="925"/>
                </a:lnTo>
                <a:lnTo>
                  <a:pt x="2696" y="927"/>
                </a:lnTo>
                <a:lnTo>
                  <a:pt x="2693" y="931"/>
                </a:lnTo>
                <a:lnTo>
                  <a:pt x="2693" y="933"/>
                </a:lnTo>
                <a:lnTo>
                  <a:pt x="2691" y="933"/>
                </a:lnTo>
                <a:lnTo>
                  <a:pt x="2691" y="935"/>
                </a:lnTo>
                <a:lnTo>
                  <a:pt x="2691" y="937"/>
                </a:lnTo>
                <a:lnTo>
                  <a:pt x="2691" y="938"/>
                </a:lnTo>
                <a:lnTo>
                  <a:pt x="2691" y="940"/>
                </a:lnTo>
                <a:lnTo>
                  <a:pt x="2693" y="942"/>
                </a:lnTo>
                <a:lnTo>
                  <a:pt x="2694" y="942"/>
                </a:lnTo>
                <a:lnTo>
                  <a:pt x="2696" y="946"/>
                </a:lnTo>
                <a:lnTo>
                  <a:pt x="2700" y="950"/>
                </a:lnTo>
                <a:lnTo>
                  <a:pt x="2702" y="950"/>
                </a:lnTo>
                <a:lnTo>
                  <a:pt x="2702" y="952"/>
                </a:lnTo>
                <a:lnTo>
                  <a:pt x="2700" y="952"/>
                </a:lnTo>
                <a:lnTo>
                  <a:pt x="2700" y="954"/>
                </a:lnTo>
                <a:lnTo>
                  <a:pt x="2698" y="952"/>
                </a:lnTo>
                <a:lnTo>
                  <a:pt x="2696" y="952"/>
                </a:lnTo>
                <a:lnTo>
                  <a:pt x="2694" y="952"/>
                </a:lnTo>
                <a:lnTo>
                  <a:pt x="2696" y="954"/>
                </a:lnTo>
                <a:lnTo>
                  <a:pt x="2698" y="958"/>
                </a:lnTo>
                <a:lnTo>
                  <a:pt x="2700" y="960"/>
                </a:lnTo>
                <a:lnTo>
                  <a:pt x="2702" y="960"/>
                </a:lnTo>
                <a:lnTo>
                  <a:pt x="2702" y="962"/>
                </a:lnTo>
                <a:lnTo>
                  <a:pt x="2702" y="963"/>
                </a:lnTo>
                <a:lnTo>
                  <a:pt x="2700" y="963"/>
                </a:lnTo>
                <a:lnTo>
                  <a:pt x="2702" y="965"/>
                </a:lnTo>
                <a:lnTo>
                  <a:pt x="2706" y="965"/>
                </a:lnTo>
                <a:lnTo>
                  <a:pt x="2708" y="965"/>
                </a:lnTo>
                <a:lnTo>
                  <a:pt x="2712" y="967"/>
                </a:lnTo>
                <a:lnTo>
                  <a:pt x="2714" y="967"/>
                </a:lnTo>
                <a:lnTo>
                  <a:pt x="2717" y="969"/>
                </a:lnTo>
                <a:lnTo>
                  <a:pt x="2723" y="967"/>
                </a:lnTo>
                <a:lnTo>
                  <a:pt x="2729" y="967"/>
                </a:lnTo>
                <a:lnTo>
                  <a:pt x="2731" y="965"/>
                </a:lnTo>
                <a:lnTo>
                  <a:pt x="2735" y="965"/>
                </a:lnTo>
                <a:lnTo>
                  <a:pt x="2735" y="963"/>
                </a:lnTo>
                <a:lnTo>
                  <a:pt x="2737" y="963"/>
                </a:lnTo>
                <a:lnTo>
                  <a:pt x="2739" y="965"/>
                </a:lnTo>
                <a:lnTo>
                  <a:pt x="2739" y="967"/>
                </a:lnTo>
                <a:lnTo>
                  <a:pt x="2741" y="969"/>
                </a:lnTo>
                <a:lnTo>
                  <a:pt x="2742" y="969"/>
                </a:lnTo>
                <a:lnTo>
                  <a:pt x="2744" y="969"/>
                </a:lnTo>
                <a:lnTo>
                  <a:pt x="2746" y="969"/>
                </a:lnTo>
                <a:lnTo>
                  <a:pt x="2746" y="971"/>
                </a:lnTo>
                <a:lnTo>
                  <a:pt x="2744" y="971"/>
                </a:lnTo>
                <a:lnTo>
                  <a:pt x="2744" y="977"/>
                </a:lnTo>
                <a:lnTo>
                  <a:pt x="2742" y="979"/>
                </a:lnTo>
                <a:lnTo>
                  <a:pt x="2742" y="981"/>
                </a:lnTo>
                <a:lnTo>
                  <a:pt x="2741" y="985"/>
                </a:lnTo>
                <a:lnTo>
                  <a:pt x="2739" y="986"/>
                </a:lnTo>
                <a:lnTo>
                  <a:pt x="2737" y="986"/>
                </a:lnTo>
                <a:lnTo>
                  <a:pt x="2737" y="988"/>
                </a:lnTo>
                <a:lnTo>
                  <a:pt x="2737" y="990"/>
                </a:lnTo>
                <a:lnTo>
                  <a:pt x="2741" y="990"/>
                </a:lnTo>
                <a:lnTo>
                  <a:pt x="2742" y="990"/>
                </a:lnTo>
                <a:lnTo>
                  <a:pt x="2744" y="992"/>
                </a:lnTo>
                <a:lnTo>
                  <a:pt x="2742" y="992"/>
                </a:lnTo>
                <a:lnTo>
                  <a:pt x="2742" y="994"/>
                </a:lnTo>
                <a:lnTo>
                  <a:pt x="2742" y="996"/>
                </a:lnTo>
                <a:lnTo>
                  <a:pt x="2742" y="1000"/>
                </a:lnTo>
                <a:lnTo>
                  <a:pt x="2741" y="1000"/>
                </a:lnTo>
                <a:lnTo>
                  <a:pt x="2739" y="1002"/>
                </a:lnTo>
                <a:lnTo>
                  <a:pt x="2737" y="1002"/>
                </a:lnTo>
                <a:lnTo>
                  <a:pt x="2737" y="1000"/>
                </a:lnTo>
                <a:lnTo>
                  <a:pt x="2735" y="1000"/>
                </a:lnTo>
                <a:lnTo>
                  <a:pt x="2733" y="1004"/>
                </a:lnTo>
                <a:lnTo>
                  <a:pt x="2735" y="1006"/>
                </a:lnTo>
                <a:lnTo>
                  <a:pt x="2735" y="1008"/>
                </a:lnTo>
                <a:lnTo>
                  <a:pt x="2739" y="1010"/>
                </a:lnTo>
                <a:lnTo>
                  <a:pt x="2741" y="1011"/>
                </a:lnTo>
                <a:lnTo>
                  <a:pt x="2742" y="1011"/>
                </a:lnTo>
                <a:lnTo>
                  <a:pt x="2744" y="1011"/>
                </a:lnTo>
                <a:lnTo>
                  <a:pt x="2746" y="1011"/>
                </a:lnTo>
                <a:lnTo>
                  <a:pt x="2748" y="1011"/>
                </a:lnTo>
                <a:lnTo>
                  <a:pt x="2750" y="1011"/>
                </a:lnTo>
                <a:lnTo>
                  <a:pt x="2750" y="1013"/>
                </a:lnTo>
                <a:lnTo>
                  <a:pt x="2752" y="1013"/>
                </a:lnTo>
                <a:lnTo>
                  <a:pt x="2756" y="1015"/>
                </a:lnTo>
                <a:lnTo>
                  <a:pt x="2758" y="1017"/>
                </a:lnTo>
                <a:lnTo>
                  <a:pt x="2760" y="1017"/>
                </a:lnTo>
                <a:lnTo>
                  <a:pt x="2760" y="1019"/>
                </a:lnTo>
                <a:lnTo>
                  <a:pt x="2762" y="1021"/>
                </a:lnTo>
                <a:lnTo>
                  <a:pt x="2764" y="1021"/>
                </a:lnTo>
                <a:lnTo>
                  <a:pt x="2765" y="1021"/>
                </a:lnTo>
                <a:lnTo>
                  <a:pt x="2767" y="1021"/>
                </a:lnTo>
                <a:lnTo>
                  <a:pt x="2767" y="1023"/>
                </a:lnTo>
                <a:lnTo>
                  <a:pt x="2769" y="1023"/>
                </a:lnTo>
                <a:lnTo>
                  <a:pt x="2771" y="1023"/>
                </a:lnTo>
                <a:lnTo>
                  <a:pt x="2773" y="1023"/>
                </a:lnTo>
                <a:lnTo>
                  <a:pt x="2775" y="1021"/>
                </a:lnTo>
                <a:lnTo>
                  <a:pt x="2777" y="1021"/>
                </a:lnTo>
                <a:lnTo>
                  <a:pt x="2779" y="1021"/>
                </a:lnTo>
                <a:lnTo>
                  <a:pt x="2781" y="1019"/>
                </a:lnTo>
                <a:lnTo>
                  <a:pt x="2783" y="1017"/>
                </a:lnTo>
                <a:lnTo>
                  <a:pt x="2785" y="1017"/>
                </a:lnTo>
                <a:lnTo>
                  <a:pt x="2785" y="1015"/>
                </a:lnTo>
                <a:lnTo>
                  <a:pt x="2785" y="1013"/>
                </a:lnTo>
                <a:lnTo>
                  <a:pt x="2787" y="1013"/>
                </a:lnTo>
                <a:lnTo>
                  <a:pt x="2787" y="1011"/>
                </a:lnTo>
                <a:lnTo>
                  <a:pt x="2789" y="1011"/>
                </a:lnTo>
                <a:lnTo>
                  <a:pt x="2789" y="1013"/>
                </a:lnTo>
                <a:lnTo>
                  <a:pt x="2790" y="1011"/>
                </a:lnTo>
                <a:lnTo>
                  <a:pt x="2790" y="1010"/>
                </a:lnTo>
                <a:lnTo>
                  <a:pt x="2790" y="1008"/>
                </a:lnTo>
                <a:lnTo>
                  <a:pt x="2790" y="1006"/>
                </a:lnTo>
                <a:lnTo>
                  <a:pt x="2792" y="1004"/>
                </a:lnTo>
                <a:lnTo>
                  <a:pt x="2794" y="1004"/>
                </a:lnTo>
                <a:lnTo>
                  <a:pt x="2794" y="1006"/>
                </a:lnTo>
                <a:lnTo>
                  <a:pt x="2796" y="1006"/>
                </a:lnTo>
                <a:lnTo>
                  <a:pt x="2796" y="1008"/>
                </a:lnTo>
                <a:lnTo>
                  <a:pt x="2798" y="1006"/>
                </a:lnTo>
                <a:lnTo>
                  <a:pt x="2798" y="1004"/>
                </a:lnTo>
                <a:lnTo>
                  <a:pt x="2798" y="1002"/>
                </a:lnTo>
                <a:lnTo>
                  <a:pt x="2796" y="1000"/>
                </a:lnTo>
                <a:lnTo>
                  <a:pt x="2796" y="998"/>
                </a:lnTo>
                <a:lnTo>
                  <a:pt x="2798" y="996"/>
                </a:lnTo>
                <a:lnTo>
                  <a:pt x="2800" y="998"/>
                </a:lnTo>
                <a:lnTo>
                  <a:pt x="2802" y="998"/>
                </a:lnTo>
                <a:lnTo>
                  <a:pt x="2804" y="998"/>
                </a:lnTo>
                <a:lnTo>
                  <a:pt x="2804" y="996"/>
                </a:lnTo>
                <a:lnTo>
                  <a:pt x="2804" y="994"/>
                </a:lnTo>
                <a:lnTo>
                  <a:pt x="2804" y="992"/>
                </a:lnTo>
                <a:lnTo>
                  <a:pt x="2804" y="990"/>
                </a:lnTo>
                <a:lnTo>
                  <a:pt x="2806" y="990"/>
                </a:lnTo>
                <a:lnTo>
                  <a:pt x="2808" y="990"/>
                </a:lnTo>
                <a:lnTo>
                  <a:pt x="2810" y="990"/>
                </a:lnTo>
                <a:lnTo>
                  <a:pt x="2812" y="990"/>
                </a:lnTo>
                <a:lnTo>
                  <a:pt x="2813" y="990"/>
                </a:lnTo>
                <a:lnTo>
                  <a:pt x="2815" y="988"/>
                </a:lnTo>
                <a:lnTo>
                  <a:pt x="2817" y="986"/>
                </a:lnTo>
                <a:lnTo>
                  <a:pt x="2819" y="985"/>
                </a:lnTo>
                <a:lnTo>
                  <a:pt x="2819" y="983"/>
                </a:lnTo>
                <a:lnTo>
                  <a:pt x="2821" y="981"/>
                </a:lnTo>
                <a:lnTo>
                  <a:pt x="2823" y="979"/>
                </a:lnTo>
                <a:lnTo>
                  <a:pt x="2823" y="975"/>
                </a:lnTo>
                <a:lnTo>
                  <a:pt x="2825" y="973"/>
                </a:lnTo>
                <a:lnTo>
                  <a:pt x="2825" y="971"/>
                </a:lnTo>
                <a:lnTo>
                  <a:pt x="2827" y="971"/>
                </a:lnTo>
                <a:lnTo>
                  <a:pt x="2829" y="971"/>
                </a:lnTo>
                <a:lnTo>
                  <a:pt x="2831" y="969"/>
                </a:lnTo>
                <a:lnTo>
                  <a:pt x="2833" y="969"/>
                </a:lnTo>
                <a:lnTo>
                  <a:pt x="2835" y="969"/>
                </a:lnTo>
                <a:lnTo>
                  <a:pt x="2837" y="969"/>
                </a:lnTo>
                <a:lnTo>
                  <a:pt x="2838" y="971"/>
                </a:lnTo>
                <a:lnTo>
                  <a:pt x="2840" y="971"/>
                </a:lnTo>
                <a:lnTo>
                  <a:pt x="2842" y="973"/>
                </a:lnTo>
                <a:lnTo>
                  <a:pt x="2844" y="973"/>
                </a:lnTo>
                <a:lnTo>
                  <a:pt x="2848" y="975"/>
                </a:lnTo>
                <a:lnTo>
                  <a:pt x="2850" y="977"/>
                </a:lnTo>
                <a:lnTo>
                  <a:pt x="2852" y="979"/>
                </a:lnTo>
                <a:lnTo>
                  <a:pt x="2854" y="979"/>
                </a:lnTo>
                <a:lnTo>
                  <a:pt x="2854" y="981"/>
                </a:lnTo>
                <a:lnTo>
                  <a:pt x="2856" y="983"/>
                </a:lnTo>
                <a:lnTo>
                  <a:pt x="2858" y="983"/>
                </a:lnTo>
                <a:lnTo>
                  <a:pt x="2858" y="985"/>
                </a:lnTo>
                <a:lnTo>
                  <a:pt x="2858" y="986"/>
                </a:lnTo>
                <a:lnTo>
                  <a:pt x="2856" y="986"/>
                </a:lnTo>
                <a:lnTo>
                  <a:pt x="2856" y="988"/>
                </a:lnTo>
                <a:lnTo>
                  <a:pt x="2856" y="990"/>
                </a:lnTo>
                <a:lnTo>
                  <a:pt x="2858" y="990"/>
                </a:lnTo>
                <a:lnTo>
                  <a:pt x="2858" y="992"/>
                </a:lnTo>
                <a:lnTo>
                  <a:pt x="2856" y="996"/>
                </a:lnTo>
                <a:lnTo>
                  <a:pt x="2856" y="998"/>
                </a:lnTo>
                <a:lnTo>
                  <a:pt x="2856" y="1000"/>
                </a:lnTo>
                <a:lnTo>
                  <a:pt x="2858" y="1000"/>
                </a:lnTo>
                <a:lnTo>
                  <a:pt x="2858" y="1002"/>
                </a:lnTo>
                <a:lnTo>
                  <a:pt x="2860" y="1004"/>
                </a:lnTo>
                <a:lnTo>
                  <a:pt x="2861" y="1004"/>
                </a:lnTo>
                <a:lnTo>
                  <a:pt x="2863" y="1004"/>
                </a:lnTo>
                <a:lnTo>
                  <a:pt x="2865" y="1004"/>
                </a:lnTo>
                <a:lnTo>
                  <a:pt x="2867" y="1004"/>
                </a:lnTo>
                <a:lnTo>
                  <a:pt x="2867" y="1006"/>
                </a:lnTo>
                <a:lnTo>
                  <a:pt x="2869" y="1006"/>
                </a:lnTo>
                <a:lnTo>
                  <a:pt x="2869" y="1004"/>
                </a:lnTo>
                <a:lnTo>
                  <a:pt x="2871" y="1004"/>
                </a:lnTo>
                <a:lnTo>
                  <a:pt x="2873" y="1004"/>
                </a:lnTo>
                <a:lnTo>
                  <a:pt x="2873" y="1002"/>
                </a:lnTo>
                <a:lnTo>
                  <a:pt x="2875" y="1002"/>
                </a:lnTo>
                <a:lnTo>
                  <a:pt x="2877" y="1002"/>
                </a:lnTo>
                <a:lnTo>
                  <a:pt x="2879" y="1000"/>
                </a:lnTo>
                <a:lnTo>
                  <a:pt x="2881" y="998"/>
                </a:lnTo>
                <a:lnTo>
                  <a:pt x="2885" y="998"/>
                </a:lnTo>
                <a:lnTo>
                  <a:pt x="2885" y="996"/>
                </a:lnTo>
                <a:lnTo>
                  <a:pt x="2886" y="996"/>
                </a:lnTo>
                <a:lnTo>
                  <a:pt x="2888" y="996"/>
                </a:lnTo>
                <a:lnTo>
                  <a:pt x="2890" y="998"/>
                </a:lnTo>
                <a:lnTo>
                  <a:pt x="2892" y="998"/>
                </a:lnTo>
                <a:lnTo>
                  <a:pt x="2894" y="1000"/>
                </a:lnTo>
                <a:lnTo>
                  <a:pt x="2898" y="1002"/>
                </a:lnTo>
                <a:lnTo>
                  <a:pt x="2900" y="1002"/>
                </a:lnTo>
                <a:lnTo>
                  <a:pt x="2900" y="1006"/>
                </a:lnTo>
                <a:lnTo>
                  <a:pt x="2902" y="1008"/>
                </a:lnTo>
                <a:lnTo>
                  <a:pt x="2902" y="1015"/>
                </a:lnTo>
                <a:lnTo>
                  <a:pt x="2902" y="1017"/>
                </a:lnTo>
                <a:lnTo>
                  <a:pt x="2900" y="1017"/>
                </a:lnTo>
                <a:lnTo>
                  <a:pt x="2900" y="1019"/>
                </a:lnTo>
                <a:lnTo>
                  <a:pt x="2900" y="1021"/>
                </a:lnTo>
                <a:lnTo>
                  <a:pt x="2898" y="1023"/>
                </a:lnTo>
                <a:lnTo>
                  <a:pt x="2898" y="1025"/>
                </a:lnTo>
                <a:lnTo>
                  <a:pt x="2898" y="1027"/>
                </a:lnTo>
                <a:lnTo>
                  <a:pt x="2900" y="1031"/>
                </a:lnTo>
                <a:lnTo>
                  <a:pt x="2902" y="1033"/>
                </a:lnTo>
                <a:lnTo>
                  <a:pt x="2904" y="1033"/>
                </a:lnTo>
                <a:lnTo>
                  <a:pt x="2906" y="1033"/>
                </a:lnTo>
                <a:lnTo>
                  <a:pt x="2908" y="1034"/>
                </a:lnTo>
                <a:lnTo>
                  <a:pt x="2910" y="1034"/>
                </a:lnTo>
                <a:lnTo>
                  <a:pt x="2913" y="1034"/>
                </a:lnTo>
                <a:lnTo>
                  <a:pt x="2915" y="1034"/>
                </a:lnTo>
                <a:lnTo>
                  <a:pt x="2917" y="1034"/>
                </a:lnTo>
                <a:lnTo>
                  <a:pt x="2921" y="1034"/>
                </a:lnTo>
                <a:lnTo>
                  <a:pt x="2927" y="1034"/>
                </a:lnTo>
                <a:lnTo>
                  <a:pt x="2929" y="1034"/>
                </a:lnTo>
                <a:lnTo>
                  <a:pt x="2931" y="1031"/>
                </a:lnTo>
                <a:lnTo>
                  <a:pt x="2933" y="1029"/>
                </a:lnTo>
                <a:lnTo>
                  <a:pt x="2934" y="1025"/>
                </a:lnTo>
                <a:lnTo>
                  <a:pt x="2936" y="1023"/>
                </a:lnTo>
                <a:lnTo>
                  <a:pt x="2936" y="1019"/>
                </a:lnTo>
                <a:lnTo>
                  <a:pt x="2938" y="1013"/>
                </a:lnTo>
                <a:lnTo>
                  <a:pt x="2938" y="1011"/>
                </a:lnTo>
                <a:lnTo>
                  <a:pt x="2940" y="1010"/>
                </a:lnTo>
                <a:lnTo>
                  <a:pt x="2942" y="1010"/>
                </a:lnTo>
                <a:lnTo>
                  <a:pt x="2942" y="1011"/>
                </a:lnTo>
                <a:lnTo>
                  <a:pt x="2940" y="1015"/>
                </a:lnTo>
                <a:lnTo>
                  <a:pt x="2938" y="1017"/>
                </a:lnTo>
                <a:lnTo>
                  <a:pt x="2938" y="1019"/>
                </a:lnTo>
                <a:lnTo>
                  <a:pt x="2938" y="1021"/>
                </a:lnTo>
                <a:lnTo>
                  <a:pt x="2940" y="1021"/>
                </a:lnTo>
                <a:lnTo>
                  <a:pt x="2944" y="1017"/>
                </a:lnTo>
                <a:lnTo>
                  <a:pt x="2946" y="1015"/>
                </a:lnTo>
                <a:lnTo>
                  <a:pt x="2946" y="1013"/>
                </a:lnTo>
                <a:lnTo>
                  <a:pt x="2946" y="1010"/>
                </a:lnTo>
                <a:lnTo>
                  <a:pt x="2946" y="1008"/>
                </a:lnTo>
                <a:lnTo>
                  <a:pt x="2948" y="1008"/>
                </a:lnTo>
                <a:lnTo>
                  <a:pt x="2948" y="1010"/>
                </a:lnTo>
                <a:lnTo>
                  <a:pt x="2950" y="1011"/>
                </a:lnTo>
                <a:lnTo>
                  <a:pt x="2952" y="1013"/>
                </a:lnTo>
                <a:lnTo>
                  <a:pt x="2954" y="1015"/>
                </a:lnTo>
                <a:lnTo>
                  <a:pt x="2958" y="1017"/>
                </a:lnTo>
                <a:lnTo>
                  <a:pt x="2959" y="1017"/>
                </a:lnTo>
                <a:lnTo>
                  <a:pt x="2963" y="1017"/>
                </a:lnTo>
                <a:lnTo>
                  <a:pt x="2965" y="1015"/>
                </a:lnTo>
                <a:lnTo>
                  <a:pt x="2965" y="1013"/>
                </a:lnTo>
                <a:lnTo>
                  <a:pt x="2965" y="1011"/>
                </a:lnTo>
                <a:lnTo>
                  <a:pt x="2965" y="1010"/>
                </a:lnTo>
                <a:lnTo>
                  <a:pt x="2965" y="1008"/>
                </a:lnTo>
                <a:lnTo>
                  <a:pt x="2967" y="1006"/>
                </a:lnTo>
                <a:lnTo>
                  <a:pt x="2967" y="1004"/>
                </a:lnTo>
                <a:lnTo>
                  <a:pt x="2967" y="1002"/>
                </a:lnTo>
                <a:lnTo>
                  <a:pt x="2969" y="1002"/>
                </a:lnTo>
                <a:lnTo>
                  <a:pt x="2971" y="1000"/>
                </a:lnTo>
                <a:lnTo>
                  <a:pt x="2973" y="998"/>
                </a:lnTo>
                <a:lnTo>
                  <a:pt x="2975" y="998"/>
                </a:lnTo>
                <a:lnTo>
                  <a:pt x="2977" y="998"/>
                </a:lnTo>
                <a:lnTo>
                  <a:pt x="2979" y="998"/>
                </a:lnTo>
                <a:lnTo>
                  <a:pt x="2981" y="1000"/>
                </a:lnTo>
                <a:lnTo>
                  <a:pt x="2982" y="1002"/>
                </a:lnTo>
                <a:lnTo>
                  <a:pt x="2984" y="1004"/>
                </a:lnTo>
                <a:lnTo>
                  <a:pt x="2986" y="1006"/>
                </a:lnTo>
                <a:lnTo>
                  <a:pt x="2988" y="1008"/>
                </a:lnTo>
                <a:lnTo>
                  <a:pt x="2988" y="1011"/>
                </a:lnTo>
                <a:lnTo>
                  <a:pt x="2988" y="1013"/>
                </a:lnTo>
                <a:lnTo>
                  <a:pt x="2990" y="1015"/>
                </a:lnTo>
                <a:lnTo>
                  <a:pt x="2990" y="1019"/>
                </a:lnTo>
                <a:lnTo>
                  <a:pt x="2992" y="1021"/>
                </a:lnTo>
                <a:lnTo>
                  <a:pt x="2992" y="1023"/>
                </a:lnTo>
                <a:lnTo>
                  <a:pt x="2992" y="1027"/>
                </a:lnTo>
                <a:lnTo>
                  <a:pt x="2990" y="1029"/>
                </a:lnTo>
                <a:lnTo>
                  <a:pt x="2988" y="1031"/>
                </a:lnTo>
                <a:lnTo>
                  <a:pt x="2982" y="1031"/>
                </a:lnTo>
                <a:lnTo>
                  <a:pt x="2981" y="1033"/>
                </a:lnTo>
                <a:lnTo>
                  <a:pt x="2979" y="1036"/>
                </a:lnTo>
                <a:lnTo>
                  <a:pt x="2979" y="1038"/>
                </a:lnTo>
                <a:lnTo>
                  <a:pt x="2981" y="1042"/>
                </a:lnTo>
                <a:lnTo>
                  <a:pt x="2982" y="1046"/>
                </a:lnTo>
                <a:lnTo>
                  <a:pt x="2982" y="1048"/>
                </a:lnTo>
                <a:lnTo>
                  <a:pt x="2984" y="1050"/>
                </a:lnTo>
                <a:lnTo>
                  <a:pt x="2984" y="1052"/>
                </a:lnTo>
                <a:lnTo>
                  <a:pt x="2984" y="1054"/>
                </a:lnTo>
                <a:lnTo>
                  <a:pt x="2984" y="1056"/>
                </a:lnTo>
                <a:lnTo>
                  <a:pt x="2982" y="1058"/>
                </a:lnTo>
                <a:lnTo>
                  <a:pt x="2984" y="1058"/>
                </a:lnTo>
                <a:lnTo>
                  <a:pt x="2986" y="1059"/>
                </a:lnTo>
                <a:lnTo>
                  <a:pt x="2988" y="1061"/>
                </a:lnTo>
                <a:lnTo>
                  <a:pt x="2990" y="1063"/>
                </a:lnTo>
                <a:lnTo>
                  <a:pt x="2990" y="1065"/>
                </a:lnTo>
                <a:lnTo>
                  <a:pt x="2990" y="1067"/>
                </a:lnTo>
                <a:lnTo>
                  <a:pt x="2992" y="1069"/>
                </a:lnTo>
                <a:lnTo>
                  <a:pt x="2994" y="1069"/>
                </a:lnTo>
                <a:lnTo>
                  <a:pt x="2996" y="1071"/>
                </a:lnTo>
                <a:lnTo>
                  <a:pt x="2998" y="1071"/>
                </a:lnTo>
                <a:lnTo>
                  <a:pt x="3000" y="1073"/>
                </a:lnTo>
                <a:lnTo>
                  <a:pt x="3002" y="1073"/>
                </a:lnTo>
                <a:lnTo>
                  <a:pt x="3004" y="1073"/>
                </a:lnTo>
                <a:lnTo>
                  <a:pt x="3007" y="1073"/>
                </a:lnTo>
                <a:lnTo>
                  <a:pt x="3009" y="1073"/>
                </a:lnTo>
                <a:lnTo>
                  <a:pt x="3011" y="1071"/>
                </a:lnTo>
                <a:lnTo>
                  <a:pt x="3013" y="1069"/>
                </a:lnTo>
                <a:lnTo>
                  <a:pt x="3015" y="1069"/>
                </a:lnTo>
                <a:lnTo>
                  <a:pt x="3015" y="1067"/>
                </a:lnTo>
                <a:lnTo>
                  <a:pt x="3017" y="1065"/>
                </a:lnTo>
                <a:lnTo>
                  <a:pt x="3017" y="1063"/>
                </a:lnTo>
                <a:lnTo>
                  <a:pt x="3017" y="1061"/>
                </a:lnTo>
                <a:lnTo>
                  <a:pt x="3017" y="1058"/>
                </a:lnTo>
                <a:lnTo>
                  <a:pt x="3017" y="1056"/>
                </a:lnTo>
                <a:lnTo>
                  <a:pt x="3017" y="1054"/>
                </a:lnTo>
                <a:lnTo>
                  <a:pt x="3017" y="1052"/>
                </a:lnTo>
                <a:lnTo>
                  <a:pt x="3015" y="1048"/>
                </a:lnTo>
                <a:lnTo>
                  <a:pt x="3015" y="1046"/>
                </a:lnTo>
                <a:lnTo>
                  <a:pt x="3015" y="1044"/>
                </a:lnTo>
                <a:lnTo>
                  <a:pt x="3015" y="1042"/>
                </a:lnTo>
                <a:lnTo>
                  <a:pt x="3015" y="1040"/>
                </a:lnTo>
                <a:lnTo>
                  <a:pt x="3017" y="1038"/>
                </a:lnTo>
                <a:lnTo>
                  <a:pt x="3019" y="1036"/>
                </a:lnTo>
                <a:lnTo>
                  <a:pt x="3025" y="1036"/>
                </a:lnTo>
                <a:lnTo>
                  <a:pt x="3027" y="1036"/>
                </a:lnTo>
                <a:lnTo>
                  <a:pt x="3029" y="1036"/>
                </a:lnTo>
                <a:lnTo>
                  <a:pt x="3029" y="1034"/>
                </a:lnTo>
                <a:lnTo>
                  <a:pt x="3029" y="1033"/>
                </a:lnTo>
                <a:lnTo>
                  <a:pt x="3029" y="1031"/>
                </a:lnTo>
                <a:lnTo>
                  <a:pt x="3027" y="1029"/>
                </a:lnTo>
                <a:lnTo>
                  <a:pt x="3025" y="1029"/>
                </a:lnTo>
                <a:lnTo>
                  <a:pt x="3025" y="1027"/>
                </a:lnTo>
                <a:lnTo>
                  <a:pt x="3023" y="1027"/>
                </a:lnTo>
                <a:lnTo>
                  <a:pt x="3021" y="1027"/>
                </a:lnTo>
                <a:lnTo>
                  <a:pt x="3019" y="1027"/>
                </a:lnTo>
                <a:lnTo>
                  <a:pt x="3017" y="1027"/>
                </a:lnTo>
                <a:lnTo>
                  <a:pt x="3015" y="1027"/>
                </a:lnTo>
                <a:lnTo>
                  <a:pt x="3015" y="1025"/>
                </a:lnTo>
                <a:lnTo>
                  <a:pt x="3015" y="1023"/>
                </a:lnTo>
                <a:lnTo>
                  <a:pt x="3017" y="1021"/>
                </a:lnTo>
                <a:lnTo>
                  <a:pt x="3021" y="1019"/>
                </a:lnTo>
                <a:lnTo>
                  <a:pt x="3025" y="1019"/>
                </a:lnTo>
                <a:lnTo>
                  <a:pt x="3027" y="1021"/>
                </a:lnTo>
                <a:lnTo>
                  <a:pt x="3029" y="1025"/>
                </a:lnTo>
                <a:lnTo>
                  <a:pt x="3030" y="1027"/>
                </a:lnTo>
                <a:lnTo>
                  <a:pt x="3032" y="1027"/>
                </a:lnTo>
                <a:lnTo>
                  <a:pt x="3034" y="1027"/>
                </a:lnTo>
                <a:lnTo>
                  <a:pt x="3034" y="1025"/>
                </a:lnTo>
                <a:lnTo>
                  <a:pt x="3036" y="1025"/>
                </a:lnTo>
                <a:lnTo>
                  <a:pt x="3038" y="1023"/>
                </a:lnTo>
                <a:lnTo>
                  <a:pt x="3042" y="1019"/>
                </a:lnTo>
                <a:lnTo>
                  <a:pt x="3044" y="1015"/>
                </a:lnTo>
                <a:lnTo>
                  <a:pt x="3046" y="1013"/>
                </a:lnTo>
                <a:lnTo>
                  <a:pt x="3046" y="1011"/>
                </a:lnTo>
                <a:lnTo>
                  <a:pt x="3050" y="1008"/>
                </a:lnTo>
                <a:lnTo>
                  <a:pt x="3050" y="1004"/>
                </a:lnTo>
                <a:lnTo>
                  <a:pt x="3050" y="1002"/>
                </a:lnTo>
                <a:lnTo>
                  <a:pt x="3048" y="1000"/>
                </a:lnTo>
                <a:lnTo>
                  <a:pt x="3048" y="996"/>
                </a:lnTo>
                <a:lnTo>
                  <a:pt x="3046" y="992"/>
                </a:lnTo>
                <a:lnTo>
                  <a:pt x="3046" y="988"/>
                </a:lnTo>
                <a:lnTo>
                  <a:pt x="3046" y="986"/>
                </a:lnTo>
                <a:lnTo>
                  <a:pt x="3046" y="985"/>
                </a:lnTo>
                <a:lnTo>
                  <a:pt x="3048" y="983"/>
                </a:lnTo>
                <a:lnTo>
                  <a:pt x="3050" y="983"/>
                </a:lnTo>
                <a:lnTo>
                  <a:pt x="3052" y="983"/>
                </a:lnTo>
                <a:lnTo>
                  <a:pt x="3050" y="985"/>
                </a:lnTo>
                <a:lnTo>
                  <a:pt x="3050" y="986"/>
                </a:lnTo>
                <a:lnTo>
                  <a:pt x="3052" y="990"/>
                </a:lnTo>
                <a:lnTo>
                  <a:pt x="3054" y="990"/>
                </a:lnTo>
                <a:lnTo>
                  <a:pt x="3055" y="988"/>
                </a:lnTo>
                <a:lnTo>
                  <a:pt x="3057" y="988"/>
                </a:lnTo>
                <a:lnTo>
                  <a:pt x="3061" y="985"/>
                </a:lnTo>
                <a:lnTo>
                  <a:pt x="3065" y="983"/>
                </a:lnTo>
                <a:lnTo>
                  <a:pt x="3067" y="985"/>
                </a:lnTo>
                <a:lnTo>
                  <a:pt x="3069" y="985"/>
                </a:lnTo>
                <a:lnTo>
                  <a:pt x="3073" y="986"/>
                </a:lnTo>
                <a:lnTo>
                  <a:pt x="3075" y="988"/>
                </a:lnTo>
                <a:lnTo>
                  <a:pt x="3075" y="990"/>
                </a:lnTo>
                <a:lnTo>
                  <a:pt x="3077" y="992"/>
                </a:lnTo>
                <a:lnTo>
                  <a:pt x="3080" y="1008"/>
                </a:lnTo>
                <a:lnTo>
                  <a:pt x="3080" y="1010"/>
                </a:lnTo>
                <a:lnTo>
                  <a:pt x="3082" y="1013"/>
                </a:lnTo>
                <a:lnTo>
                  <a:pt x="3082" y="1015"/>
                </a:lnTo>
                <a:lnTo>
                  <a:pt x="3084" y="1017"/>
                </a:lnTo>
                <a:lnTo>
                  <a:pt x="3086" y="1021"/>
                </a:lnTo>
                <a:lnTo>
                  <a:pt x="3090" y="1019"/>
                </a:lnTo>
                <a:lnTo>
                  <a:pt x="3092" y="1019"/>
                </a:lnTo>
                <a:lnTo>
                  <a:pt x="3094" y="1017"/>
                </a:lnTo>
                <a:lnTo>
                  <a:pt x="3098" y="1017"/>
                </a:lnTo>
                <a:lnTo>
                  <a:pt x="3100" y="1015"/>
                </a:lnTo>
                <a:lnTo>
                  <a:pt x="3103" y="1013"/>
                </a:lnTo>
                <a:lnTo>
                  <a:pt x="3105" y="1015"/>
                </a:lnTo>
                <a:lnTo>
                  <a:pt x="3113" y="1025"/>
                </a:lnTo>
                <a:lnTo>
                  <a:pt x="3115" y="1029"/>
                </a:lnTo>
                <a:lnTo>
                  <a:pt x="3117" y="1029"/>
                </a:lnTo>
                <a:lnTo>
                  <a:pt x="3125" y="1027"/>
                </a:lnTo>
                <a:lnTo>
                  <a:pt x="3132" y="1023"/>
                </a:lnTo>
                <a:lnTo>
                  <a:pt x="3138" y="1021"/>
                </a:lnTo>
                <a:lnTo>
                  <a:pt x="3144" y="1010"/>
                </a:lnTo>
                <a:lnTo>
                  <a:pt x="3148" y="1006"/>
                </a:lnTo>
                <a:lnTo>
                  <a:pt x="3151" y="1000"/>
                </a:lnTo>
                <a:lnTo>
                  <a:pt x="3153" y="998"/>
                </a:lnTo>
                <a:lnTo>
                  <a:pt x="3153" y="1000"/>
                </a:lnTo>
                <a:lnTo>
                  <a:pt x="3163" y="1006"/>
                </a:lnTo>
                <a:lnTo>
                  <a:pt x="3169" y="1006"/>
                </a:lnTo>
                <a:lnTo>
                  <a:pt x="3175" y="1006"/>
                </a:lnTo>
                <a:lnTo>
                  <a:pt x="3175" y="1008"/>
                </a:lnTo>
                <a:lnTo>
                  <a:pt x="3175" y="1010"/>
                </a:lnTo>
                <a:lnTo>
                  <a:pt x="3175" y="1011"/>
                </a:lnTo>
                <a:lnTo>
                  <a:pt x="3171" y="1013"/>
                </a:lnTo>
                <a:lnTo>
                  <a:pt x="3167" y="1015"/>
                </a:lnTo>
                <a:lnTo>
                  <a:pt x="3165" y="1017"/>
                </a:lnTo>
                <a:lnTo>
                  <a:pt x="3163" y="1021"/>
                </a:lnTo>
                <a:lnTo>
                  <a:pt x="3161" y="1023"/>
                </a:lnTo>
                <a:lnTo>
                  <a:pt x="3161" y="1025"/>
                </a:lnTo>
                <a:lnTo>
                  <a:pt x="3165" y="1027"/>
                </a:lnTo>
                <a:lnTo>
                  <a:pt x="3167" y="1027"/>
                </a:lnTo>
                <a:lnTo>
                  <a:pt x="3175" y="1031"/>
                </a:lnTo>
                <a:lnTo>
                  <a:pt x="3178" y="1034"/>
                </a:lnTo>
                <a:lnTo>
                  <a:pt x="3180" y="1034"/>
                </a:lnTo>
                <a:lnTo>
                  <a:pt x="3184" y="1034"/>
                </a:lnTo>
                <a:lnTo>
                  <a:pt x="3186" y="1034"/>
                </a:lnTo>
                <a:lnTo>
                  <a:pt x="3188" y="1034"/>
                </a:lnTo>
                <a:lnTo>
                  <a:pt x="3190" y="1034"/>
                </a:lnTo>
                <a:lnTo>
                  <a:pt x="3192" y="1033"/>
                </a:lnTo>
                <a:lnTo>
                  <a:pt x="3194" y="1034"/>
                </a:lnTo>
                <a:lnTo>
                  <a:pt x="3196" y="1038"/>
                </a:lnTo>
                <a:lnTo>
                  <a:pt x="3198" y="1040"/>
                </a:lnTo>
                <a:lnTo>
                  <a:pt x="3198" y="1042"/>
                </a:lnTo>
                <a:lnTo>
                  <a:pt x="3198" y="1046"/>
                </a:lnTo>
                <a:lnTo>
                  <a:pt x="3198" y="1048"/>
                </a:lnTo>
                <a:lnTo>
                  <a:pt x="3199" y="1050"/>
                </a:lnTo>
                <a:lnTo>
                  <a:pt x="3201" y="1052"/>
                </a:lnTo>
                <a:lnTo>
                  <a:pt x="3203" y="1052"/>
                </a:lnTo>
                <a:lnTo>
                  <a:pt x="3205" y="1052"/>
                </a:lnTo>
                <a:lnTo>
                  <a:pt x="3207" y="1052"/>
                </a:lnTo>
                <a:lnTo>
                  <a:pt x="3211" y="1052"/>
                </a:lnTo>
                <a:lnTo>
                  <a:pt x="3213" y="1052"/>
                </a:lnTo>
                <a:lnTo>
                  <a:pt x="3215" y="1052"/>
                </a:lnTo>
                <a:lnTo>
                  <a:pt x="3217" y="1050"/>
                </a:lnTo>
                <a:lnTo>
                  <a:pt x="3219" y="1050"/>
                </a:lnTo>
                <a:lnTo>
                  <a:pt x="3221" y="1050"/>
                </a:lnTo>
                <a:lnTo>
                  <a:pt x="3223" y="1050"/>
                </a:lnTo>
                <a:lnTo>
                  <a:pt x="3226" y="1050"/>
                </a:lnTo>
                <a:lnTo>
                  <a:pt x="3226" y="1052"/>
                </a:lnTo>
                <a:lnTo>
                  <a:pt x="3228" y="1054"/>
                </a:lnTo>
                <a:lnTo>
                  <a:pt x="3230" y="1058"/>
                </a:lnTo>
                <a:lnTo>
                  <a:pt x="3230" y="1059"/>
                </a:lnTo>
                <a:lnTo>
                  <a:pt x="3234" y="1063"/>
                </a:lnTo>
                <a:lnTo>
                  <a:pt x="3234" y="1065"/>
                </a:lnTo>
                <a:lnTo>
                  <a:pt x="3240" y="1069"/>
                </a:lnTo>
                <a:lnTo>
                  <a:pt x="3240" y="1071"/>
                </a:lnTo>
                <a:lnTo>
                  <a:pt x="3242" y="1073"/>
                </a:lnTo>
                <a:lnTo>
                  <a:pt x="3244" y="1075"/>
                </a:lnTo>
                <a:lnTo>
                  <a:pt x="3244" y="1077"/>
                </a:lnTo>
                <a:lnTo>
                  <a:pt x="3246" y="1081"/>
                </a:lnTo>
                <a:lnTo>
                  <a:pt x="3246" y="1082"/>
                </a:lnTo>
                <a:lnTo>
                  <a:pt x="3247" y="1084"/>
                </a:lnTo>
                <a:lnTo>
                  <a:pt x="3249" y="1084"/>
                </a:lnTo>
                <a:lnTo>
                  <a:pt x="3251" y="1084"/>
                </a:lnTo>
                <a:lnTo>
                  <a:pt x="3253" y="1084"/>
                </a:lnTo>
                <a:lnTo>
                  <a:pt x="3253" y="1082"/>
                </a:lnTo>
                <a:lnTo>
                  <a:pt x="3259" y="1082"/>
                </a:lnTo>
                <a:lnTo>
                  <a:pt x="3259" y="1081"/>
                </a:lnTo>
                <a:lnTo>
                  <a:pt x="3261" y="1079"/>
                </a:lnTo>
                <a:lnTo>
                  <a:pt x="3263" y="1075"/>
                </a:lnTo>
                <a:lnTo>
                  <a:pt x="3263" y="1073"/>
                </a:lnTo>
                <a:lnTo>
                  <a:pt x="3263" y="1071"/>
                </a:lnTo>
                <a:lnTo>
                  <a:pt x="3263" y="1069"/>
                </a:lnTo>
                <a:lnTo>
                  <a:pt x="3263" y="1067"/>
                </a:lnTo>
                <a:lnTo>
                  <a:pt x="3263" y="1065"/>
                </a:lnTo>
                <a:lnTo>
                  <a:pt x="3263" y="1063"/>
                </a:lnTo>
                <a:lnTo>
                  <a:pt x="3263" y="1061"/>
                </a:lnTo>
                <a:lnTo>
                  <a:pt x="3265" y="1059"/>
                </a:lnTo>
                <a:lnTo>
                  <a:pt x="3265" y="1058"/>
                </a:lnTo>
                <a:lnTo>
                  <a:pt x="3267" y="1058"/>
                </a:lnTo>
                <a:lnTo>
                  <a:pt x="3267" y="1056"/>
                </a:lnTo>
                <a:lnTo>
                  <a:pt x="3267" y="1054"/>
                </a:lnTo>
                <a:lnTo>
                  <a:pt x="3269" y="1054"/>
                </a:lnTo>
                <a:lnTo>
                  <a:pt x="3269" y="1056"/>
                </a:lnTo>
                <a:lnTo>
                  <a:pt x="3271" y="1056"/>
                </a:lnTo>
                <a:lnTo>
                  <a:pt x="3271" y="1054"/>
                </a:lnTo>
                <a:lnTo>
                  <a:pt x="3272" y="1054"/>
                </a:lnTo>
                <a:lnTo>
                  <a:pt x="3274" y="1054"/>
                </a:lnTo>
                <a:lnTo>
                  <a:pt x="3276" y="1054"/>
                </a:lnTo>
                <a:lnTo>
                  <a:pt x="3278" y="1054"/>
                </a:lnTo>
                <a:lnTo>
                  <a:pt x="3278" y="1056"/>
                </a:lnTo>
                <a:lnTo>
                  <a:pt x="3280" y="1056"/>
                </a:lnTo>
                <a:lnTo>
                  <a:pt x="3282" y="1058"/>
                </a:lnTo>
                <a:lnTo>
                  <a:pt x="3284" y="1058"/>
                </a:lnTo>
                <a:lnTo>
                  <a:pt x="3286" y="1059"/>
                </a:lnTo>
                <a:lnTo>
                  <a:pt x="3288" y="1059"/>
                </a:lnTo>
                <a:lnTo>
                  <a:pt x="3290" y="1059"/>
                </a:lnTo>
                <a:lnTo>
                  <a:pt x="3294" y="1059"/>
                </a:lnTo>
                <a:lnTo>
                  <a:pt x="3295" y="1059"/>
                </a:lnTo>
                <a:lnTo>
                  <a:pt x="3297" y="1059"/>
                </a:lnTo>
                <a:lnTo>
                  <a:pt x="3299" y="1058"/>
                </a:lnTo>
                <a:lnTo>
                  <a:pt x="3301" y="1058"/>
                </a:lnTo>
                <a:lnTo>
                  <a:pt x="3303" y="1058"/>
                </a:lnTo>
                <a:lnTo>
                  <a:pt x="3305" y="1056"/>
                </a:lnTo>
                <a:lnTo>
                  <a:pt x="3305" y="1054"/>
                </a:lnTo>
                <a:lnTo>
                  <a:pt x="3307" y="1054"/>
                </a:lnTo>
                <a:lnTo>
                  <a:pt x="3307" y="1052"/>
                </a:lnTo>
                <a:lnTo>
                  <a:pt x="3307" y="1050"/>
                </a:lnTo>
                <a:lnTo>
                  <a:pt x="3305" y="1048"/>
                </a:lnTo>
                <a:lnTo>
                  <a:pt x="3305" y="1046"/>
                </a:lnTo>
                <a:lnTo>
                  <a:pt x="3305" y="1044"/>
                </a:lnTo>
                <a:lnTo>
                  <a:pt x="3307" y="1042"/>
                </a:lnTo>
                <a:lnTo>
                  <a:pt x="3307" y="1040"/>
                </a:lnTo>
                <a:lnTo>
                  <a:pt x="3309" y="1038"/>
                </a:lnTo>
                <a:lnTo>
                  <a:pt x="3309" y="1036"/>
                </a:lnTo>
                <a:lnTo>
                  <a:pt x="3311" y="1036"/>
                </a:lnTo>
                <a:lnTo>
                  <a:pt x="3313" y="1034"/>
                </a:lnTo>
                <a:lnTo>
                  <a:pt x="3315" y="1034"/>
                </a:lnTo>
                <a:lnTo>
                  <a:pt x="3317" y="1033"/>
                </a:lnTo>
                <a:lnTo>
                  <a:pt x="3319" y="1033"/>
                </a:lnTo>
                <a:lnTo>
                  <a:pt x="3320" y="1033"/>
                </a:lnTo>
                <a:lnTo>
                  <a:pt x="3322" y="1033"/>
                </a:lnTo>
                <a:lnTo>
                  <a:pt x="3324" y="1031"/>
                </a:lnTo>
                <a:lnTo>
                  <a:pt x="3324" y="1029"/>
                </a:lnTo>
                <a:lnTo>
                  <a:pt x="3326" y="1027"/>
                </a:lnTo>
                <a:lnTo>
                  <a:pt x="3328" y="1027"/>
                </a:lnTo>
                <a:lnTo>
                  <a:pt x="3330" y="1027"/>
                </a:lnTo>
                <a:lnTo>
                  <a:pt x="3330" y="1029"/>
                </a:lnTo>
                <a:lnTo>
                  <a:pt x="3332" y="1029"/>
                </a:lnTo>
                <a:lnTo>
                  <a:pt x="3332" y="1027"/>
                </a:lnTo>
                <a:lnTo>
                  <a:pt x="3332" y="1025"/>
                </a:lnTo>
                <a:lnTo>
                  <a:pt x="3332" y="1023"/>
                </a:lnTo>
                <a:lnTo>
                  <a:pt x="3330" y="1021"/>
                </a:lnTo>
                <a:lnTo>
                  <a:pt x="3332" y="1021"/>
                </a:lnTo>
                <a:lnTo>
                  <a:pt x="3334" y="1023"/>
                </a:lnTo>
                <a:lnTo>
                  <a:pt x="3336" y="1025"/>
                </a:lnTo>
                <a:lnTo>
                  <a:pt x="3338" y="1025"/>
                </a:lnTo>
                <a:lnTo>
                  <a:pt x="3338" y="1027"/>
                </a:lnTo>
                <a:lnTo>
                  <a:pt x="3340" y="1027"/>
                </a:lnTo>
                <a:lnTo>
                  <a:pt x="3342" y="1027"/>
                </a:lnTo>
                <a:lnTo>
                  <a:pt x="3345" y="1029"/>
                </a:lnTo>
                <a:lnTo>
                  <a:pt x="3347" y="1027"/>
                </a:lnTo>
                <a:lnTo>
                  <a:pt x="3349" y="1025"/>
                </a:lnTo>
                <a:lnTo>
                  <a:pt x="3349" y="1023"/>
                </a:lnTo>
                <a:lnTo>
                  <a:pt x="3349" y="1021"/>
                </a:lnTo>
                <a:lnTo>
                  <a:pt x="3351" y="1019"/>
                </a:lnTo>
                <a:lnTo>
                  <a:pt x="3353" y="1021"/>
                </a:lnTo>
                <a:lnTo>
                  <a:pt x="3353" y="1023"/>
                </a:lnTo>
                <a:lnTo>
                  <a:pt x="3353" y="1025"/>
                </a:lnTo>
                <a:lnTo>
                  <a:pt x="3353" y="1027"/>
                </a:lnTo>
                <a:lnTo>
                  <a:pt x="3355" y="1027"/>
                </a:lnTo>
                <a:lnTo>
                  <a:pt x="3359" y="1025"/>
                </a:lnTo>
                <a:lnTo>
                  <a:pt x="3359" y="1023"/>
                </a:lnTo>
                <a:lnTo>
                  <a:pt x="3361" y="1023"/>
                </a:lnTo>
                <a:lnTo>
                  <a:pt x="3361" y="1019"/>
                </a:lnTo>
                <a:lnTo>
                  <a:pt x="3361" y="1017"/>
                </a:lnTo>
                <a:lnTo>
                  <a:pt x="3359" y="1017"/>
                </a:lnTo>
                <a:lnTo>
                  <a:pt x="3359" y="1015"/>
                </a:lnTo>
                <a:lnTo>
                  <a:pt x="3359" y="1013"/>
                </a:lnTo>
                <a:lnTo>
                  <a:pt x="3359" y="1015"/>
                </a:lnTo>
                <a:lnTo>
                  <a:pt x="3361" y="1015"/>
                </a:lnTo>
                <a:lnTo>
                  <a:pt x="3363" y="1015"/>
                </a:lnTo>
                <a:lnTo>
                  <a:pt x="3365" y="1015"/>
                </a:lnTo>
                <a:lnTo>
                  <a:pt x="3365" y="1017"/>
                </a:lnTo>
                <a:lnTo>
                  <a:pt x="3365" y="1019"/>
                </a:lnTo>
                <a:lnTo>
                  <a:pt x="3365" y="1021"/>
                </a:lnTo>
                <a:lnTo>
                  <a:pt x="3367" y="1021"/>
                </a:lnTo>
                <a:lnTo>
                  <a:pt x="3368" y="1021"/>
                </a:lnTo>
                <a:lnTo>
                  <a:pt x="3368" y="1019"/>
                </a:lnTo>
                <a:lnTo>
                  <a:pt x="3370" y="1019"/>
                </a:lnTo>
                <a:lnTo>
                  <a:pt x="3374" y="1019"/>
                </a:lnTo>
                <a:lnTo>
                  <a:pt x="3376" y="1019"/>
                </a:lnTo>
                <a:lnTo>
                  <a:pt x="3378" y="1019"/>
                </a:lnTo>
                <a:lnTo>
                  <a:pt x="3380" y="1015"/>
                </a:lnTo>
                <a:lnTo>
                  <a:pt x="3380" y="1013"/>
                </a:lnTo>
                <a:lnTo>
                  <a:pt x="3380" y="1011"/>
                </a:lnTo>
                <a:lnTo>
                  <a:pt x="3380" y="1010"/>
                </a:lnTo>
                <a:lnTo>
                  <a:pt x="3382" y="1010"/>
                </a:lnTo>
                <a:lnTo>
                  <a:pt x="3386" y="1010"/>
                </a:lnTo>
                <a:lnTo>
                  <a:pt x="3386" y="1011"/>
                </a:lnTo>
                <a:lnTo>
                  <a:pt x="3388" y="1011"/>
                </a:lnTo>
                <a:lnTo>
                  <a:pt x="3388" y="1013"/>
                </a:lnTo>
                <a:lnTo>
                  <a:pt x="3390" y="1013"/>
                </a:lnTo>
                <a:lnTo>
                  <a:pt x="3393" y="1015"/>
                </a:lnTo>
                <a:lnTo>
                  <a:pt x="3395" y="1017"/>
                </a:lnTo>
                <a:lnTo>
                  <a:pt x="3397" y="1019"/>
                </a:lnTo>
                <a:lnTo>
                  <a:pt x="3399" y="1019"/>
                </a:lnTo>
                <a:lnTo>
                  <a:pt x="3401" y="1021"/>
                </a:lnTo>
                <a:lnTo>
                  <a:pt x="3403" y="1021"/>
                </a:lnTo>
                <a:lnTo>
                  <a:pt x="3405" y="1023"/>
                </a:lnTo>
                <a:lnTo>
                  <a:pt x="3407" y="1023"/>
                </a:lnTo>
                <a:lnTo>
                  <a:pt x="3407" y="1025"/>
                </a:lnTo>
                <a:lnTo>
                  <a:pt x="3409" y="1027"/>
                </a:lnTo>
                <a:lnTo>
                  <a:pt x="3411" y="1029"/>
                </a:lnTo>
                <a:lnTo>
                  <a:pt x="3413" y="1029"/>
                </a:lnTo>
                <a:lnTo>
                  <a:pt x="3415" y="1029"/>
                </a:lnTo>
                <a:lnTo>
                  <a:pt x="3416" y="1027"/>
                </a:lnTo>
                <a:lnTo>
                  <a:pt x="3416" y="1025"/>
                </a:lnTo>
                <a:lnTo>
                  <a:pt x="3416" y="1023"/>
                </a:lnTo>
                <a:lnTo>
                  <a:pt x="3416" y="1021"/>
                </a:lnTo>
                <a:lnTo>
                  <a:pt x="3416" y="1019"/>
                </a:lnTo>
                <a:lnTo>
                  <a:pt x="3418" y="1019"/>
                </a:lnTo>
                <a:lnTo>
                  <a:pt x="3420" y="1019"/>
                </a:lnTo>
                <a:lnTo>
                  <a:pt x="3422" y="1019"/>
                </a:lnTo>
                <a:lnTo>
                  <a:pt x="3426" y="1019"/>
                </a:lnTo>
                <a:lnTo>
                  <a:pt x="3428" y="1021"/>
                </a:lnTo>
                <a:lnTo>
                  <a:pt x="3430" y="1023"/>
                </a:lnTo>
                <a:lnTo>
                  <a:pt x="3432" y="1023"/>
                </a:lnTo>
                <a:lnTo>
                  <a:pt x="3434" y="1023"/>
                </a:lnTo>
                <a:lnTo>
                  <a:pt x="3436" y="1023"/>
                </a:lnTo>
                <a:lnTo>
                  <a:pt x="3438" y="1021"/>
                </a:lnTo>
                <a:lnTo>
                  <a:pt x="3438" y="1019"/>
                </a:lnTo>
                <a:lnTo>
                  <a:pt x="3436" y="1015"/>
                </a:lnTo>
                <a:lnTo>
                  <a:pt x="3436" y="1013"/>
                </a:lnTo>
                <a:lnTo>
                  <a:pt x="3436" y="1011"/>
                </a:lnTo>
                <a:lnTo>
                  <a:pt x="3436" y="1010"/>
                </a:lnTo>
                <a:lnTo>
                  <a:pt x="3436" y="1008"/>
                </a:lnTo>
                <a:lnTo>
                  <a:pt x="3440" y="1006"/>
                </a:lnTo>
                <a:lnTo>
                  <a:pt x="3441" y="1006"/>
                </a:lnTo>
                <a:lnTo>
                  <a:pt x="3443" y="1006"/>
                </a:lnTo>
                <a:lnTo>
                  <a:pt x="3445" y="1006"/>
                </a:lnTo>
                <a:lnTo>
                  <a:pt x="3447" y="1006"/>
                </a:lnTo>
                <a:lnTo>
                  <a:pt x="3447" y="1008"/>
                </a:lnTo>
                <a:lnTo>
                  <a:pt x="3449" y="1008"/>
                </a:lnTo>
                <a:lnTo>
                  <a:pt x="3449" y="1010"/>
                </a:lnTo>
                <a:lnTo>
                  <a:pt x="3451" y="1010"/>
                </a:lnTo>
                <a:lnTo>
                  <a:pt x="3453" y="1010"/>
                </a:lnTo>
                <a:lnTo>
                  <a:pt x="3455" y="1010"/>
                </a:lnTo>
                <a:lnTo>
                  <a:pt x="3459" y="1008"/>
                </a:lnTo>
                <a:lnTo>
                  <a:pt x="3459" y="1006"/>
                </a:lnTo>
                <a:lnTo>
                  <a:pt x="3461" y="1006"/>
                </a:lnTo>
                <a:lnTo>
                  <a:pt x="3463" y="1004"/>
                </a:lnTo>
                <a:lnTo>
                  <a:pt x="3464" y="1002"/>
                </a:lnTo>
                <a:lnTo>
                  <a:pt x="3466" y="1000"/>
                </a:lnTo>
                <a:lnTo>
                  <a:pt x="3468" y="1000"/>
                </a:lnTo>
                <a:lnTo>
                  <a:pt x="3470" y="1000"/>
                </a:lnTo>
                <a:lnTo>
                  <a:pt x="3472" y="1002"/>
                </a:lnTo>
                <a:lnTo>
                  <a:pt x="3474" y="1002"/>
                </a:lnTo>
                <a:lnTo>
                  <a:pt x="3476" y="1000"/>
                </a:lnTo>
                <a:lnTo>
                  <a:pt x="3478" y="998"/>
                </a:lnTo>
                <a:lnTo>
                  <a:pt x="3478" y="996"/>
                </a:lnTo>
                <a:lnTo>
                  <a:pt x="3480" y="996"/>
                </a:lnTo>
                <a:lnTo>
                  <a:pt x="3482" y="994"/>
                </a:lnTo>
                <a:lnTo>
                  <a:pt x="3484" y="994"/>
                </a:lnTo>
                <a:lnTo>
                  <a:pt x="3486" y="994"/>
                </a:lnTo>
                <a:lnTo>
                  <a:pt x="3486" y="992"/>
                </a:lnTo>
                <a:lnTo>
                  <a:pt x="3486" y="990"/>
                </a:lnTo>
                <a:lnTo>
                  <a:pt x="3486" y="988"/>
                </a:lnTo>
                <a:lnTo>
                  <a:pt x="3488" y="988"/>
                </a:lnTo>
                <a:lnTo>
                  <a:pt x="3489" y="988"/>
                </a:lnTo>
                <a:lnTo>
                  <a:pt x="3489" y="990"/>
                </a:lnTo>
                <a:lnTo>
                  <a:pt x="3491" y="990"/>
                </a:lnTo>
                <a:lnTo>
                  <a:pt x="3495" y="990"/>
                </a:lnTo>
                <a:lnTo>
                  <a:pt x="3497" y="990"/>
                </a:lnTo>
                <a:lnTo>
                  <a:pt x="3497" y="992"/>
                </a:lnTo>
                <a:lnTo>
                  <a:pt x="3499" y="992"/>
                </a:lnTo>
                <a:lnTo>
                  <a:pt x="3501" y="994"/>
                </a:lnTo>
                <a:lnTo>
                  <a:pt x="3501" y="996"/>
                </a:lnTo>
                <a:lnTo>
                  <a:pt x="3501" y="998"/>
                </a:lnTo>
                <a:lnTo>
                  <a:pt x="3503" y="1000"/>
                </a:lnTo>
                <a:lnTo>
                  <a:pt x="3503" y="1002"/>
                </a:lnTo>
                <a:lnTo>
                  <a:pt x="3503" y="1004"/>
                </a:lnTo>
                <a:lnTo>
                  <a:pt x="3501" y="1006"/>
                </a:lnTo>
                <a:lnTo>
                  <a:pt x="3501" y="1008"/>
                </a:lnTo>
                <a:lnTo>
                  <a:pt x="3503" y="1010"/>
                </a:lnTo>
                <a:lnTo>
                  <a:pt x="3503" y="1011"/>
                </a:lnTo>
                <a:lnTo>
                  <a:pt x="3505" y="1011"/>
                </a:lnTo>
                <a:lnTo>
                  <a:pt x="3507" y="1011"/>
                </a:lnTo>
                <a:lnTo>
                  <a:pt x="3509" y="1010"/>
                </a:lnTo>
                <a:lnTo>
                  <a:pt x="3511" y="1010"/>
                </a:lnTo>
                <a:lnTo>
                  <a:pt x="3511" y="1008"/>
                </a:lnTo>
                <a:lnTo>
                  <a:pt x="3512" y="1006"/>
                </a:lnTo>
                <a:lnTo>
                  <a:pt x="3514" y="1006"/>
                </a:lnTo>
                <a:lnTo>
                  <a:pt x="3516" y="1006"/>
                </a:lnTo>
                <a:lnTo>
                  <a:pt x="3516" y="1008"/>
                </a:lnTo>
                <a:lnTo>
                  <a:pt x="3516" y="1010"/>
                </a:lnTo>
                <a:lnTo>
                  <a:pt x="3516" y="1011"/>
                </a:lnTo>
                <a:lnTo>
                  <a:pt x="3516" y="1013"/>
                </a:lnTo>
                <a:lnTo>
                  <a:pt x="3518" y="1013"/>
                </a:lnTo>
                <a:lnTo>
                  <a:pt x="3520" y="1013"/>
                </a:lnTo>
                <a:lnTo>
                  <a:pt x="3522" y="1011"/>
                </a:lnTo>
                <a:lnTo>
                  <a:pt x="3524" y="1011"/>
                </a:lnTo>
                <a:lnTo>
                  <a:pt x="3526" y="1011"/>
                </a:lnTo>
                <a:lnTo>
                  <a:pt x="3526" y="1010"/>
                </a:lnTo>
                <a:lnTo>
                  <a:pt x="3528" y="1010"/>
                </a:lnTo>
                <a:lnTo>
                  <a:pt x="3528" y="1008"/>
                </a:lnTo>
                <a:lnTo>
                  <a:pt x="3530" y="1008"/>
                </a:lnTo>
                <a:lnTo>
                  <a:pt x="3532" y="1008"/>
                </a:lnTo>
                <a:lnTo>
                  <a:pt x="3532" y="1010"/>
                </a:lnTo>
                <a:lnTo>
                  <a:pt x="3532" y="1011"/>
                </a:lnTo>
                <a:lnTo>
                  <a:pt x="3532" y="1013"/>
                </a:lnTo>
                <a:lnTo>
                  <a:pt x="3532" y="1015"/>
                </a:lnTo>
                <a:lnTo>
                  <a:pt x="3534" y="1015"/>
                </a:lnTo>
                <a:lnTo>
                  <a:pt x="3536" y="1015"/>
                </a:lnTo>
                <a:lnTo>
                  <a:pt x="3537" y="1015"/>
                </a:lnTo>
                <a:lnTo>
                  <a:pt x="3539" y="1015"/>
                </a:lnTo>
                <a:lnTo>
                  <a:pt x="3541" y="1015"/>
                </a:lnTo>
                <a:lnTo>
                  <a:pt x="3543" y="1015"/>
                </a:lnTo>
                <a:lnTo>
                  <a:pt x="3545" y="1017"/>
                </a:lnTo>
                <a:lnTo>
                  <a:pt x="3547" y="1017"/>
                </a:lnTo>
                <a:lnTo>
                  <a:pt x="3551" y="1015"/>
                </a:lnTo>
                <a:lnTo>
                  <a:pt x="3553" y="1015"/>
                </a:lnTo>
                <a:lnTo>
                  <a:pt x="3555" y="1015"/>
                </a:lnTo>
                <a:lnTo>
                  <a:pt x="3557" y="1015"/>
                </a:lnTo>
                <a:lnTo>
                  <a:pt x="3559" y="1015"/>
                </a:lnTo>
                <a:lnTo>
                  <a:pt x="3560" y="1015"/>
                </a:lnTo>
                <a:lnTo>
                  <a:pt x="3562" y="1015"/>
                </a:lnTo>
                <a:lnTo>
                  <a:pt x="3564" y="1013"/>
                </a:lnTo>
                <a:lnTo>
                  <a:pt x="3566" y="1013"/>
                </a:lnTo>
                <a:lnTo>
                  <a:pt x="3568" y="1013"/>
                </a:lnTo>
                <a:lnTo>
                  <a:pt x="3570" y="1013"/>
                </a:lnTo>
                <a:lnTo>
                  <a:pt x="3570" y="1011"/>
                </a:lnTo>
                <a:lnTo>
                  <a:pt x="3570" y="1010"/>
                </a:lnTo>
                <a:lnTo>
                  <a:pt x="3570" y="1008"/>
                </a:lnTo>
                <a:lnTo>
                  <a:pt x="3572" y="1008"/>
                </a:lnTo>
                <a:lnTo>
                  <a:pt x="3574" y="1008"/>
                </a:lnTo>
                <a:lnTo>
                  <a:pt x="3574" y="1010"/>
                </a:lnTo>
                <a:lnTo>
                  <a:pt x="3576" y="1010"/>
                </a:lnTo>
                <a:lnTo>
                  <a:pt x="3576" y="1011"/>
                </a:lnTo>
                <a:lnTo>
                  <a:pt x="3578" y="1011"/>
                </a:lnTo>
                <a:lnTo>
                  <a:pt x="3580" y="1013"/>
                </a:lnTo>
                <a:lnTo>
                  <a:pt x="3582" y="1013"/>
                </a:lnTo>
                <a:lnTo>
                  <a:pt x="3584" y="1013"/>
                </a:lnTo>
                <a:lnTo>
                  <a:pt x="3585" y="1013"/>
                </a:lnTo>
                <a:lnTo>
                  <a:pt x="3587" y="1013"/>
                </a:lnTo>
                <a:lnTo>
                  <a:pt x="3587" y="1011"/>
                </a:lnTo>
                <a:lnTo>
                  <a:pt x="3587" y="1010"/>
                </a:lnTo>
                <a:lnTo>
                  <a:pt x="3587" y="1008"/>
                </a:lnTo>
                <a:lnTo>
                  <a:pt x="3585" y="1008"/>
                </a:lnTo>
                <a:lnTo>
                  <a:pt x="3585" y="1006"/>
                </a:lnTo>
                <a:lnTo>
                  <a:pt x="3585" y="1004"/>
                </a:lnTo>
                <a:lnTo>
                  <a:pt x="3585" y="1002"/>
                </a:lnTo>
                <a:lnTo>
                  <a:pt x="3587" y="1002"/>
                </a:lnTo>
                <a:lnTo>
                  <a:pt x="3587" y="1000"/>
                </a:lnTo>
                <a:lnTo>
                  <a:pt x="3589" y="1000"/>
                </a:lnTo>
                <a:lnTo>
                  <a:pt x="3589" y="998"/>
                </a:lnTo>
                <a:lnTo>
                  <a:pt x="3589" y="1000"/>
                </a:lnTo>
                <a:lnTo>
                  <a:pt x="3591" y="1000"/>
                </a:lnTo>
                <a:lnTo>
                  <a:pt x="3591" y="1002"/>
                </a:lnTo>
                <a:lnTo>
                  <a:pt x="3591" y="1006"/>
                </a:lnTo>
                <a:lnTo>
                  <a:pt x="3591" y="1008"/>
                </a:lnTo>
                <a:lnTo>
                  <a:pt x="3593" y="1008"/>
                </a:lnTo>
                <a:lnTo>
                  <a:pt x="3595" y="1008"/>
                </a:lnTo>
                <a:lnTo>
                  <a:pt x="3595" y="1006"/>
                </a:lnTo>
                <a:lnTo>
                  <a:pt x="3595" y="1004"/>
                </a:lnTo>
                <a:lnTo>
                  <a:pt x="3597" y="1002"/>
                </a:lnTo>
                <a:lnTo>
                  <a:pt x="3597" y="1000"/>
                </a:lnTo>
                <a:lnTo>
                  <a:pt x="3597" y="998"/>
                </a:lnTo>
                <a:lnTo>
                  <a:pt x="3597" y="996"/>
                </a:lnTo>
                <a:lnTo>
                  <a:pt x="3595" y="994"/>
                </a:lnTo>
                <a:lnTo>
                  <a:pt x="3595" y="992"/>
                </a:lnTo>
                <a:lnTo>
                  <a:pt x="3595" y="990"/>
                </a:lnTo>
                <a:lnTo>
                  <a:pt x="3599" y="986"/>
                </a:lnTo>
                <a:lnTo>
                  <a:pt x="3601" y="986"/>
                </a:lnTo>
                <a:lnTo>
                  <a:pt x="3601" y="985"/>
                </a:lnTo>
                <a:lnTo>
                  <a:pt x="3603" y="985"/>
                </a:lnTo>
                <a:lnTo>
                  <a:pt x="3603" y="983"/>
                </a:lnTo>
                <a:lnTo>
                  <a:pt x="3603" y="981"/>
                </a:lnTo>
                <a:lnTo>
                  <a:pt x="3605" y="981"/>
                </a:lnTo>
                <a:lnTo>
                  <a:pt x="3607" y="981"/>
                </a:lnTo>
                <a:lnTo>
                  <a:pt x="3608" y="981"/>
                </a:lnTo>
                <a:lnTo>
                  <a:pt x="3610" y="983"/>
                </a:lnTo>
                <a:lnTo>
                  <a:pt x="3612" y="983"/>
                </a:lnTo>
                <a:lnTo>
                  <a:pt x="3614" y="983"/>
                </a:lnTo>
                <a:lnTo>
                  <a:pt x="3616" y="985"/>
                </a:lnTo>
                <a:lnTo>
                  <a:pt x="3616" y="983"/>
                </a:lnTo>
                <a:lnTo>
                  <a:pt x="3616" y="985"/>
                </a:lnTo>
                <a:lnTo>
                  <a:pt x="3618" y="985"/>
                </a:lnTo>
                <a:lnTo>
                  <a:pt x="3620" y="986"/>
                </a:lnTo>
                <a:lnTo>
                  <a:pt x="3622" y="986"/>
                </a:lnTo>
                <a:lnTo>
                  <a:pt x="3622" y="988"/>
                </a:lnTo>
                <a:lnTo>
                  <a:pt x="3624" y="988"/>
                </a:lnTo>
                <a:lnTo>
                  <a:pt x="3626" y="988"/>
                </a:lnTo>
                <a:lnTo>
                  <a:pt x="3626" y="990"/>
                </a:lnTo>
                <a:lnTo>
                  <a:pt x="3628" y="990"/>
                </a:lnTo>
                <a:lnTo>
                  <a:pt x="3630" y="990"/>
                </a:lnTo>
                <a:lnTo>
                  <a:pt x="3632" y="990"/>
                </a:lnTo>
                <a:lnTo>
                  <a:pt x="3633" y="990"/>
                </a:lnTo>
                <a:lnTo>
                  <a:pt x="3635" y="990"/>
                </a:lnTo>
                <a:lnTo>
                  <a:pt x="3637" y="990"/>
                </a:lnTo>
                <a:lnTo>
                  <a:pt x="3637" y="992"/>
                </a:lnTo>
                <a:lnTo>
                  <a:pt x="3637" y="994"/>
                </a:lnTo>
                <a:lnTo>
                  <a:pt x="3633" y="998"/>
                </a:lnTo>
                <a:lnTo>
                  <a:pt x="3635" y="1002"/>
                </a:lnTo>
                <a:lnTo>
                  <a:pt x="3637" y="1002"/>
                </a:lnTo>
                <a:lnTo>
                  <a:pt x="3639" y="1002"/>
                </a:lnTo>
                <a:lnTo>
                  <a:pt x="3641" y="1000"/>
                </a:lnTo>
                <a:lnTo>
                  <a:pt x="3643" y="1000"/>
                </a:lnTo>
                <a:lnTo>
                  <a:pt x="3645" y="996"/>
                </a:lnTo>
                <a:lnTo>
                  <a:pt x="3647" y="996"/>
                </a:lnTo>
                <a:lnTo>
                  <a:pt x="3649" y="996"/>
                </a:lnTo>
                <a:lnTo>
                  <a:pt x="3651" y="998"/>
                </a:lnTo>
                <a:lnTo>
                  <a:pt x="3651" y="1000"/>
                </a:lnTo>
                <a:lnTo>
                  <a:pt x="3651" y="1002"/>
                </a:lnTo>
                <a:lnTo>
                  <a:pt x="3649" y="1002"/>
                </a:lnTo>
                <a:lnTo>
                  <a:pt x="3647" y="1004"/>
                </a:lnTo>
                <a:lnTo>
                  <a:pt x="3645" y="1004"/>
                </a:lnTo>
                <a:lnTo>
                  <a:pt x="3643" y="1006"/>
                </a:lnTo>
                <a:lnTo>
                  <a:pt x="3643" y="1008"/>
                </a:lnTo>
                <a:lnTo>
                  <a:pt x="3645" y="1008"/>
                </a:lnTo>
                <a:lnTo>
                  <a:pt x="3647" y="1011"/>
                </a:lnTo>
                <a:lnTo>
                  <a:pt x="3649" y="1011"/>
                </a:lnTo>
                <a:lnTo>
                  <a:pt x="3651" y="1010"/>
                </a:lnTo>
                <a:lnTo>
                  <a:pt x="3651" y="1002"/>
                </a:lnTo>
                <a:lnTo>
                  <a:pt x="3653" y="1000"/>
                </a:lnTo>
                <a:lnTo>
                  <a:pt x="3653" y="998"/>
                </a:lnTo>
                <a:lnTo>
                  <a:pt x="3655" y="998"/>
                </a:lnTo>
                <a:lnTo>
                  <a:pt x="3655" y="1000"/>
                </a:lnTo>
                <a:lnTo>
                  <a:pt x="3653" y="1000"/>
                </a:lnTo>
                <a:lnTo>
                  <a:pt x="3653" y="1002"/>
                </a:lnTo>
                <a:lnTo>
                  <a:pt x="3651" y="1002"/>
                </a:lnTo>
                <a:lnTo>
                  <a:pt x="3651" y="1004"/>
                </a:lnTo>
                <a:lnTo>
                  <a:pt x="3653" y="1004"/>
                </a:lnTo>
                <a:lnTo>
                  <a:pt x="3653" y="1006"/>
                </a:lnTo>
                <a:lnTo>
                  <a:pt x="3653" y="1004"/>
                </a:lnTo>
                <a:lnTo>
                  <a:pt x="3653" y="1002"/>
                </a:lnTo>
                <a:lnTo>
                  <a:pt x="3655" y="1002"/>
                </a:lnTo>
                <a:lnTo>
                  <a:pt x="3657" y="1002"/>
                </a:lnTo>
                <a:lnTo>
                  <a:pt x="3657" y="1004"/>
                </a:lnTo>
                <a:lnTo>
                  <a:pt x="3657" y="1006"/>
                </a:lnTo>
                <a:lnTo>
                  <a:pt x="3657" y="1008"/>
                </a:lnTo>
                <a:lnTo>
                  <a:pt x="3657" y="1010"/>
                </a:lnTo>
                <a:lnTo>
                  <a:pt x="3657" y="1011"/>
                </a:lnTo>
                <a:lnTo>
                  <a:pt x="3658" y="1011"/>
                </a:lnTo>
                <a:lnTo>
                  <a:pt x="3658" y="1013"/>
                </a:lnTo>
                <a:lnTo>
                  <a:pt x="3660" y="1015"/>
                </a:lnTo>
                <a:lnTo>
                  <a:pt x="3660" y="1017"/>
                </a:lnTo>
                <a:lnTo>
                  <a:pt x="3662" y="1019"/>
                </a:lnTo>
                <a:lnTo>
                  <a:pt x="3664" y="1019"/>
                </a:lnTo>
                <a:lnTo>
                  <a:pt x="3666" y="1019"/>
                </a:lnTo>
                <a:lnTo>
                  <a:pt x="3668" y="1019"/>
                </a:lnTo>
                <a:lnTo>
                  <a:pt x="3670" y="1019"/>
                </a:lnTo>
                <a:lnTo>
                  <a:pt x="3674" y="1017"/>
                </a:lnTo>
                <a:lnTo>
                  <a:pt x="3676" y="1017"/>
                </a:lnTo>
                <a:lnTo>
                  <a:pt x="3676" y="1019"/>
                </a:lnTo>
                <a:lnTo>
                  <a:pt x="3678" y="1021"/>
                </a:lnTo>
                <a:lnTo>
                  <a:pt x="3678" y="1023"/>
                </a:lnTo>
                <a:lnTo>
                  <a:pt x="3680" y="1023"/>
                </a:lnTo>
                <a:lnTo>
                  <a:pt x="3681" y="1023"/>
                </a:lnTo>
                <a:lnTo>
                  <a:pt x="3681" y="1021"/>
                </a:lnTo>
                <a:lnTo>
                  <a:pt x="3683" y="1021"/>
                </a:lnTo>
                <a:lnTo>
                  <a:pt x="3683" y="1019"/>
                </a:lnTo>
                <a:lnTo>
                  <a:pt x="3685" y="1019"/>
                </a:lnTo>
                <a:lnTo>
                  <a:pt x="3685" y="1021"/>
                </a:lnTo>
                <a:lnTo>
                  <a:pt x="3685" y="1023"/>
                </a:lnTo>
                <a:lnTo>
                  <a:pt x="3687" y="1025"/>
                </a:lnTo>
                <a:lnTo>
                  <a:pt x="3687" y="1027"/>
                </a:lnTo>
                <a:lnTo>
                  <a:pt x="3687" y="1029"/>
                </a:lnTo>
                <a:lnTo>
                  <a:pt x="3689" y="1029"/>
                </a:lnTo>
                <a:lnTo>
                  <a:pt x="3691" y="1029"/>
                </a:lnTo>
                <a:lnTo>
                  <a:pt x="3693" y="1031"/>
                </a:lnTo>
                <a:lnTo>
                  <a:pt x="3693" y="1033"/>
                </a:lnTo>
                <a:lnTo>
                  <a:pt x="3691" y="1033"/>
                </a:lnTo>
                <a:lnTo>
                  <a:pt x="3691" y="1034"/>
                </a:lnTo>
                <a:lnTo>
                  <a:pt x="3691" y="1036"/>
                </a:lnTo>
                <a:lnTo>
                  <a:pt x="3691" y="1038"/>
                </a:lnTo>
                <a:lnTo>
                  <a:pt x="3693" y="1040"/>
                </a:lnTo>
                <a:lnTo>
                  <a:pt x="3695" y="1040"/>
                </a:lnTo>
                <a:lnTo>
                  <a:pt x="3697" y="1040"/>
                </a:lnTo>
                <a:lnTo>
                  <a:pt x="3699" y="1040"/>
                </a:lnTo>
                <a:lnTo>
                  <a:pt x="3699" y="1038"/>
                </a:lnTo>
                <a:lnTo>
                  <a:pt x="3699" y="1036"/>
                </a:lnTo>
                <a:lnTo>
                  <a:pt x="3701" y="1036"/>
                </a:lnTo>
                <a:lnTo>
                  <a:pt x="3699" y="1034"/>
                </a:lnTo>
                <a:lnTo>
                  <a:pt x="3699" y="1033"/>
                </a:lnTo>
                <a:lnTo>
                  <a:pt x="3699" y="1031"/>
                </a:lnTo>
                <a:lnTo>
                  <a:pt x="3701" y="1031"/>
                </a:lnTo>
                <a:lnTo>
                  <a:pt x="3701" y="1033"/>
                </a:lnTo>
                <a:lnTo>
                  <a:pt x="3703" y="1033"/>
                </a:lnTo>
                <a:lnTo>
                  <a:pt x="3703" y="1034"/>
                </a:lnTo>
                <a:lnTo>
                  <a:pt x="3705" y="1036"/>
                </a:lnTo>
                <a:lnTo>
                  <a:pt x="3703" y="1036"/>
                </a:lnTo>
                <a:lnTo>
                  <a:pt x="3703" y="1038"/>
                </a:lnTo>
                <a:lnTo>
                  <a:pt x="3701" y="1040"/>
                </a:lnTo>
                <a:lnTo>
                  <a:pt x="3701" y="1042"/>
                </a:lnTo>
                <a:lnTo>
                  <a:pt x="3701" y="1044"/>
                </a:lnTo>
                <a:lnTo>
                  <a:pt x="3701" y="1046"/>
                </a:lnTo>
                <a:lnTo>
                  <a:pt x="3701" y="1048"/>
                </a:lnTo>
                <a:lnTo>
                  <a:pt x="3703" y="1050"/>
                </a:lnTo>
                <a:lnTo>
                  <a:pt x="3705" y="1050"/>
                </a:lnTo>
                <a:lnTo>
                  <a:pt x="3705" y="1052"/>
                </a:lnTo>
                <a:lnTo>
                  <a:pt x="3706" y="1052"/>
                </a:lnTo>
                <a:lnTo>
                  <a:pt x="3708" y="1052"/>
                </a:lnTo>
                <a:lnTo>
                  <a:pt x="3708" y="1054"/>
                </a:lnTo>
                <a:lnTo>
                  <a:pt x="3714" y="1056"/>
                </a:lnTo>
                <a:lnTo>
                  <a:pt x="3716" y="1058"/>
                </a:lnTo>
                <a:lnTo>
                  <a:pt x="3716" y="1059"/>
                </a:lnTo>
                <a:lnTo>
                  <a:pt x="3718" y="1061"/>
                </a:lnTo>
                <a:lnTo>
                  <a:pt x="3718" y="1063"/>
                </a:lnTo>
                <a:lnTo>
                  <a:pt x="3720" y="1063"/>
                </a:lnTo>
                <a:lnTo>
                  <a:pt x="3722" y="1063"/>
                </a:lnTo>
                <a:lnTo>
                  <a:pt x="3724" y="1065"/>
                </a:lnTo>
                <a:lnTo>
                  <a:pt x="3726" y="1065"/>
                </a:lnTo>
                <a:lnTo>
                  <a:pt x="3728" y="1065"/>
                </a:lnTo>
                <a:lnTo>
                  <a:pt x="3729" y="1063"/>
                </a:lnTo>
                <a:lnTo>
                  <a:pt x="3729" y="1065"/>
                </a:lnTo>
                <a:lnTo>
                  <a:pt x="3729" y="1067"/>
                </a:lnTo>
                <a:lnTo>
                  <a:pt x="3731" y="1067"/>
                </a:lnTo>
                <a:lnTo>
                  <a:pt x="3731" y="1065"/>
                </a:lnTo>
                <a:lnTo>
                  <a:pt x="3731" y="1063"/>
                </a:lnTo>
                <a:lnTo>
                  <a:pt x="3731" y="1061"/>
                </a:lnTo>
                <a:lnTo>
                  <a:pt x="3729" y="1058"/>
                </a:lnTo>
                <a:lnTo>
                  <a:pt x="3729" y="1056"/>
                </a:lnTo>
                <a:lnTo>
                  <a:pt x="3731" y="1054"/>
                </a:lnTo>
                <a:lnTo>
                  <a:pt x="3733" y="1054"/>
                </a:lnTo>
                <a:lnTo>
                  <a:pt x="3733" y="1056"/>
                </a:lnTo>
                <a:lnTo>
                  <a:pt x="3733" y="1058"/>
                </a:lnTo>
                <a:lnTo>
                  <a:pt x="3733" y="1059"/>
                </a:lnTo>
                <a:lnTo>
                  <a:pt x="3735" y="1059"/>
                </a:lnTo>
                <a:lnTo>
                  <a:pt x="3735" y="1061"/>
                </a:lnTo>
                <a:lnTo>
                  <a:pt x="3735" y="1063"/>
                </a:lnTo>
                <a:lnTo>
                  <a:pt x="3733" y="1063"/>
                </a:lnTo>
                <a:lnTo>
                  <a:pt x="3733" y="1065"/>
                </a:lnTo>
                <a:lnTo>
                  <a:pt x="3735" y="1067"/>
                </a:lnTo>
                <a:lnTo>
                  <a:pt x="3737" y="1067"/>
                </a:lnTo>
                <a:lnTo>
                  <a:pt x="3739" y="1065"/>
                </a:lnTo>
                <a:lnTo>
                  <a:pt x="3741" y="1065"/>
                </a:lnTo>
                <a:lnTo>
                  <a:pt x="3743" y="1063"/>
                </a:lnTo>
                <a:lnTo>
                  <a:pt x="3743" y="1061"/>
                </a:lnTo>
                <a:lnTo>
                  <a:pt x="3745" y="1059"/>
                </a:lnTo>
                <a:lnTo>
                  <a:pt x="3747" y="1056"/>
                </a:lnTo>
                <a:lnTo>
                  <a:pt x="3749" y="1058"/>
                </a:lnTo>
                <a:lnTo>
                  <a:pt x="3751" y="1058"/>
                </a:lnTo>
                <a:lnTo>
                  <a:pt x="3753" y="1059"/>
                </a:lnTo>
                <a:lnTo>
                  <a:pt x="3753" y="1061"/>
                </a:lnTo>
                <a:lnTo>
                  <a:pt x="3751" y="1061"/>
                </a:lnTo>
                <a:lnTo>
                  <a:pt x="3747" y="1063"/>
                </a:lnTo>
                <a:lnTo>
                  <a:pt x="3745" y="1063"/>
                </a:lnTo>
                <a:lnTo>
                  <a:pt x="3745" y="1065"/>
                </a:lnTo>
                <a:lnTo>
                  <a:pt x="3745" y="1067"/>
                </a:lnTo>
                <a:lnTo>
                  <a:pt x="3745" y="1069"/>
                </a:lnTo>
                <a:lnTo>
                  <a:pt x="3747" y="1069"/>
                </a:lnTo>
                <a:lnTo>
                  <a:pt x="3749" y="1069"/>
                </a:lnTo>
                <a:lnTo>
                  <a:pt x="3751" y="1069"/>
                </a:lnTo>
                <a:lnTo>
                  <a:pt x="3751" y="1067"/>
                </a:lnTo>
                <a:lnTo>
                  <a:pt x="3753" y="1067"/>
                </a:lnTo>
                <a:lnTo>
                  <a:pt x="3754" y="1067"/>
                </a:lnTo>
                <a:lnTo>
                  <a:pt x="3754" y="1069"/>
                </a:lnTo>
                <a:lnTo>
                  <a:pt x="3754" y="1071"/>
                </a:lnTo>
                <a:lnTo>
                  <a:pt x="3753" y="1073"/>
                </a:lnTo>
                <a:lnTo>
                  <a:pt x="3753" y="1075"/>
                </a:lnTo>
                <a:lnTo>
                  <a:pt x="3754" y="1075"/>
                </a:lnTo>
                <a:lnTo>
                  <a:pt x="3756" y="1073"/>
                </a:lnTo>
                <a:lnTo>
                  <a:pt x="3756" y="1071"/>
                </a:lnTo>
                <a:lnTo>
                  <a:pt x="3756" y="1069"/>
                </a:lnTo>
                <a:lnTo>
                  <a:pt x="3758" y="1069"/>
                </a:lnTo>
                <a:lnTo>
                  <a:pt x="3760" y="1071"/>
                </a:lnTo>
                <a:lnTo>
                  <a:pt x="3760" y="1073"/>
                </a:lnTo>
                <a:lnTo>
                  <a:pt x="3758" y="1075"/>
                </a:lnTo>
                <a:lnTo>
                  <a:pt x="3756" y="1075"/>
                </a:lnTo>
                <a:lnTo>
                  <a:pt x="3753" y="1077"/>
                </a:lnTo>
                <a:lnTo>
                  <a:pt x="3754" y="1079"/>
                </a:lnTo>
                <a:lnTo>
                  <a:pt x="3756" y="1079"/>
                </a:lnTo>
                <a:lnTo>
                  <a:pt x="3756" y="1081"/>
                </a:lnTo>
                <a:lnTo>
                  <a:pt x="3758" y="1082"/>
                </a:lnTo>
                <a:lnTo>
                  <a:pt x="3762" y="1082"/>
                </a:lnTo>
                <a:lnTo>
                  <a:pt x="3762" y="1084"/>
                </a:lnTo>
                <a:lnTo>
                  <a:pt x="3764" y="1084"/>
                </a:lnTo>
                <a:lnTo>
                  <a:pt x="3764" y="1081"/>
                </a:lnTo>
                <a:lnTo>
                  <a:pt x="3764" y="1079"/>
                </a:lnTo>
                <a:lnTo>
                  <a:pt x="3762" y="1079"/>
                </a:lnTo>
                <a:lnTo>
                  <a:pt x="3762" y="1077"/>
                </a:lnTo>
                <a:lnTo>
                  <a:pt x="3762" y="1075"/>
                </a:lnTo>
                <a:lnTo>
                  <a:pt x="3764" y="1075"/>
                </a:lnTo>
                <a:lnTo>
                  <a:pt x="3768" y="1077"/>
                </a:lnTo>
                <a:lnTo>
                  <a:pt x="3770" y="1077"/>
                </a:lnTo>
                <a:lnTo>
                  <a:pt x="3770" y="1079"/>
                </a:lnTo>
                <a:lnTo>
                  <a:pt x="3770" y="1081"/>
                </a:lnTo>
                <a:lnTo>
                  <a:pt x="3768" y="1081"/>
                </a:lnTo>
                <a:lnTo>
                  <a:pt x="3766" y="1084"/>
                </a:lnTo>
                <a:lnTo>
                  <a:pt x="3768" y="1084"/>
                </a:lnTo>
                <a:lnTo>
                  <a:pt x="3770" y="1084"/>
                </a:lnTo>
                <a:lnTo>
                  <a:pt x="3772" y="1084"/>
                </a:lnTo>
                <a:lnTo>
                  <a:pt x="3774" y="1086"/>
                </a:lnTo>
                <a:lnTo>
                  <a:pt x="3776" y="1086"/>
                </a:lnTo>
                <a:lnTo>
                  <a:pt x="3777" y="1084"/>
                </a:lnTo>
                <a:lnTo>
                  <a:pt x="3777" y="1082"/>
                </a:lnTo>
                <a:lnTo>
                  <a:pt x="3779" y="1082"/>
                </a:lnTo>
                <a:lnTo>
                  <a:pt x="3781" y="1082"/>
                </a:lnTo>
                <a:lnTo>
                  <a:pt x="3783" y="1082"/>
                </a:lnTo>
                <a:lnTo>
                  <a:pt x="3783" y="1084"/>
                </a:lnTo>
                <a:lnTo>
                  <a:pt x="3785" y="1086"/>
                </a:lnTo>
                <a:lnTo>
                  <a:pt x="3787" y="1086"/>
                </a:lnTo>
                <a:lnTo>
                  <a:pt x="3787" y="1088"/>
                </a:lnTo>
                <a:lnTo>
                  <a:pt x="3787" y="1090"/>
                </a:lnTo>
                <a:lnTo>
                  <a:pt x="3787" y="1092"/>
                </a:lnTo>
                <a:lnTo>
                  <a:pt x="3789" y="1092"/>
                </a:lnTo>
                <a:lnTo>
                  <a:pt x="3791" y="1092"/>
                </a:lnTo>
                <a:lnTo>
                  <a:pt x="3793" y="1092"/>
                </a:lnTo>
                <a:lnTo>
                  <a:pt x="3793" y="1090"/>
                </a:lnTo>
                <a:lnTo>
                  <a:pt x="3793" y="1088"/>
                </a:lnTo>
                <a:lnTo>
                  <a:pt x="3793" y="1086"/>
                </a:lnTo>
                <a:lnTo>
                  <a:pt x="3795" y="1086"/>
                </a:lnTo>
                <a:lnTo>
                  <a:pt x="3797" y="1086"/>
                </a:lnTo>
                <a:lnTo>
                  <a:pt x="3797" y="1088"/>
                </a:lnTo>
                <a:lnTo>
                  <a:pt x="3799" y="1090"/>
                </a:lnTo>
                <a:lnTo>
                  <a:pt x="3799" y="1092"/>
                </a:lnTo>
                <a:lnTo>
                  <a:pt x="3801" y="1092"/>
                </a:lnTo>
                <a:lnTo>
                  <a:pt x="3801" y="1094"/>
                </a:lnTo>
                <a:lnTo>
                  <a:pt x="3802" y="1094"/>
                </a:lnTo>
                <a:lnTo>
                  <a:pt x="3804" y="1094"/>
                </a:lnTo>
                <a:lnTo>
                  <a:pt x="3804" y="1092"/>
                </a:lnTo>
                <a:lnTo>
                  <a:pt x="3804" y="1090"/>
                </a:lnTo>
                <a:lnTo>
                  <a:pt x="3804" y="1088"/>
                </a:lnTo>
                <a:lnTo>
                  <a:pt x="3804" y="1086"/>
                </a:lnTo>
                <a:lnTo>
                  <a:pt x="3804" y="1084"/>
                </a:lnTo>
                <a:lnTo>
                  <a:pt x="3806" y="1084"/>
                </a:lnTo>
                <a:lnTo>
                  <a:pt x="3806" y="1086"/>
                </a:lnTo>
                <a:lnTo>
                  <a:pt x="3808" y="1088"/>
                </a:lnTo>
                <a:lnTo>
                  <a:pt x="3808" y="1090"/>
                </a:lnTo>
                <a:lnTo>
                  <a:pt x="3808" y="1092"/>
                </a:lnTo>
                <a:lnTo>
                  <a:pt x="3810" y="1092"/>
                </a:lnTo>
                <a:lnTo>
                  <a:pt x="3812" y="1092"/>
                </a:lnTo>
                <a:lnTo>
                  <a:pt x="3814" y="1092"/>
                </a:lnTo>
                <a:lnTo>
                  <a:pt x="3814" y="1094"/>
                </a:lnTo>
                <a:lnTo>
                  <a:pt x="3812" y="1094"/>
                </a:lnTo>
                <a:lnTo>
                  <a:pt x="3810" y="1094"/>
                </a:lnTo>
                <a:lnTo>
                  <a:pt x="3810" y="1096"/>
                </a:lnTo>
                <a:lnTo>
                  <a:pt x="3808" y="1096"/>
                </a:lnTo>
                <a:lnTo>
                  <a:pt x="3806" y="1098"/>
                </a:lnTo>
                <a:lnTo>
                  <a:pt x="3806" y="1100"/>
                </a:lnTo>
                <a:lnTo>
                  <a:pt x="3804" y="1100"/>
                </a:lnTo>
                <a:lnTo>
                  <a:pt x="3804" y="1102"/>
                </a:lnTo>
                <a:lnTo>
                  <a:pt x="3806" y="1102"/>
                </a:lnTo>
                <a:lnTo>
                  <a:pt x="3808" y="1102"/>
                </a:lnTo>
                <a:lnTo>
                  <a:pt x="3810" y="1100"/>
                </a:lnTo>
                <a:lnTo>
                  <a:pt x="3812" y="1098"/>
                </a:lnTo>
                <a:lnTo>
                  <a:pt x="3812" y="1096"/>
                </a:lnTo>
                <a:lnTo>
                  <a:pt x="3814" y="1094"/>
                </a:lnTo>
                <a:lnTo>
                  <a:pt x="3816" y="1094"/>
                </a:lnTo>
                <a:lnTo>
                  <a:pt x="3818" y="1094"/>
                </a:lnTo>
                <a:lnTo>
                  <a:pt x="3820" y="1096"/>
                </a:lnTo>
                <a:lnTo>
                  <a:pt x="3820" y="1098"/>
                </a:lnTo>
                <a:lnTo>
                  <a:pt x="3820" y="1100"/>
                </a:lnTo>
                <a:lnTo>
                  <a:pt x="3818" y="1100"/>
                </a:lnTo>
                <a:lnTo>
                  <a:pt x="3818" y="1102"/>
                </a:lnTo>
                <a:lnTo>
                  <a:pt x="3816" y="1102"/>
                </a:lnTo>
                <a:lnTo>
                  <a:pt x="3814" y="1104"/>
                </a:lnTo>
                <a:lnTo>
                  <a:pt x="3812" y="1104"/>
                </a:lnTo>
                <a:lnTo>
                  <a:pt x="3810" y="1106"/>
                </a:lnTo>
                <a:lnTo>
                  <a:pt x="3810" y="1107"/>
                </a:lnTo>
                <a:lnTo>
                  <a:pt x="3812" y="1107"/>
                </a:lnTo>
                <a:lnTo>
                  <a:pt x="3814" y="1107"/>
                </a:lnTo>
                <a:lnTo>
                  <a:pt x="3816" y="1107"/>
                </a:lnTo>
                <a:lnTo>
                  <a:pt x="3816" y="1106"/>
                </a:lnTo>
                <a:lnTo>
                  <a:pt x="3818" y="1106"/>
                </a:lnTo>
                <a:lnTo>
                  <a:pt x="3820" y="1104"/>
                </a:lnTo>
                <a:lnTo>
                  <a:pt x="3824" y="1104"/>
                </a:lnTo>
                <a:lnTo>
                  <a:pt x="3824" y="1102"/>
                </a:lnTo>
                <a:lnTo>
                  <a:pt x="3825" y="1102"/>
                </a:lnTo>
                <a:lnTo>
                  <a:pt x="3827" y="1104"/>
                </a:lnTo>
                <a:lnTo>
                  <a:pt x="3825" y="1106"/>
                </a:lnTo>
                <a:lnTo>
                  <a:pt x="3824" y="1107"/>
                </a:lnTo>
                <a:lnTo>
                  <a:pt x="3822" y="1107"/>
                </a:lnTo>
                <a:lnTo>
                  <a:pt x="3822" y="1109"/>
                </a:lnTo>
                <a:lnTo>
                  <a:pt x="3824" y="1111"/>
                </a:lnTo>
                <a:lnTo>
                  <a:pt x="3825" y="1111"/>
                </a:lnTo>
                <a:lnTo>
                  <a:pt x="3827" y="1111"/>
                </a:lnTo>
                <a:lnTo>
                  <a:pt x="3827" y="1109"/>
                </a:lnTo>
                <a:lnTo>
                  <a:pt x="3827" y="1107"/>
                </a:lnTo>
                <a:lnTo>
                  <a:pt x="3827" y="1106"/>
                </a:lnTo>
                <a:lnTo>
                  <a:pt x="3829" y="1109"/>
                </a:lnTo>
                <a:lnTo>
                  <a:pt x="3831" y="1109"/>
                </a:lnTo>
                <a:lnTo>
                  <a:pt x="3833" y="1109"/>
                </a:lnTo>
                <a:lnTo>
                  <a:pt x="3835" y="1109"/>
                </a:lnTo>
                <a:lnTo>
                  <a:pt x="3835" y="1107"/>
                </a:lnTo>
                <a:lnTo>
                  <a:pt x="3837" y="1107"/>
                </a:lnTo>
                <a:lnTo>
                  <a:pt x="3837" y="1106"/>
                </a:lnTo>
                <a:lnTo>
                  <a:pt x="3835" y="1104"/>
                </a:lnTo>
                <a:lnTo>
                  <a:pt x="3837" y="1104"/>
                </a:lnTo>
                <a:lnTo>
                  <a:pt x="3839" y="1104"/>
                </a:lnTo>
                <a:lnTo>
                  <a:pt x="3841" y="1104"/>
                </a:lnTo>
                <a:lnTo>
                  <a:pt x="3845" y="1104"/>
                </a:lnTo>
                <a:lnTo>
                  <a:pt x="3845" y="1102"/>
                </a:lnTo>
                <a:lnTo>
                  <a:pt x="3847" y="1100"/>
                </a:lnTo>
                <a:lnTo>
                  <a:pt x="3847" y="1102"/>
                </a:lnTo>
                <a:lnTo>
                  <a:pt x="3850" y="1102"/>
                </a:lnTo>
                <a:lnTo>
                  <a:pt x="3850" y="1104"/>
                </a:lnTo>
                <a:lnTo>
                  <a:pt x="3849" y="1106"/>
                </a:lnTo>
                <a:lnTo>
                  <a:pt x="3847" y="1106"/>
                </a:lnTo>
                <a:lnTo>
                  <a:pt x="3845" y="1106"/>
                </a:lnTo>
                <a:lnTo>
                  <a:pt x="3845" y="1107"/>
                </a:lnTo>
                <a:lnTo>
                  <a:pt x="3847" y="1109"/>
                </a:lnTo>
                <a:lnTo>
                  <a:pt x="3849" y="1109"/>
                </a:lnTo>
                <a:lnTo>
                  <a:pt x="3849" y="1111"/>
                </a:lnTo>
                <a:lnTo>
                  <a:pt x="3847" y="1113"/>
                </a:lnTo>
                <a:lnTo>
                  <a:pt x="3845" y="1113"/>
                </a:lnTo>
                <a:lnTo>
                  <a:pt x="3845" y="1115"/>
                </a:lnTo>
                <a:lnTo>
                  <a:pt x="3843" y="1115"/>
                </a:lnTo>
                <a:lnTo>
                  <a:pt x="3843" y="1117"/>
                </a:lnTo>
                <a:lnTo>
                  <a:pt x="3843" y="1119"/>
                </a:lnTo>
                <a:lnTo>
                  <a:pt x="3845" y="1119"/>
                </a:lnTo>
                <a:lnTo>
                  <a:pt x="3847" y="1117"/>
                </a:lnTo>
                <a:lnTo>
                  <a:pt x="3847" y="1119"/>
                </a:lnTo>
                <a:lnTo>
                  <a:pt x="3849" y="1121"/>
                </a:lnTo>
                <a:lnTo>
                  <a:pt x="3850" y="1121"/>
                </a:lnTo>
                <a:lnTo>
                  <a:pt x="3852" y="1121"/>
                </a:lnTo>
                <a:lnTo>
                  <a:pt x="3854" y="1121"/>
                </a:lnTo>
                <a:lnTo>
                  <a:pt x="3856" y="1121"/>
                </a:lnTo>
                <a:lnTo>
                  <a:pt x="3856" y="1123"/>
                </a:lnTo>
                <a:lnTo>
                  <a:pt x="3858" y="1125"/>
                </a:lnTo>
                <a:lnTo>
                  <a:pt x="3858" y="1127"/>
                </a:lnTo>
                <a:lnTo>
                  <a:pt x="3860" y="1127"/>
                </a:lnTo>
                <a:lnTo>
                  <a:pt x="3860" y="1129"/>
                </a:lnTo>
                <a:lnTo>
                  <a:pt x="3862" y="1129"/>
                </a:lnTo>
                <a:lnTo>
                  <a:pt x="3862" y="1130"/>
                </a:lnTo>
                <a:lnTo>
                  <a:pt x="3864" y="1130"/>
                </a:lnTo>
                <a:lnTo>
                  <a:pt x="3864" y="1129"/>
                </a:lnTo>
                <a:lnTo>
                  <a:pt x="3866" y="1129"/>
                </a:lnTo>
                <a:lnTo>
                  <a:pt x="3868" y="1127"/>
                </a:lnTo>
                <a:lnTo>
                  <a:pt x="3870" y="1125"/>
                </a:lnTo>
                <a:lnTo>
                  <a:pt x="3872" y="1125"/>
                </a:lnTo>
                <a:lnTo>
                  <a:pt x="3872" y="1127"/>
                </a:lnTo>
                <a:lnTo>
                  <a:pt x="3872" y="1129"/>
                </a:lnTo>
                <a:lnTo>
                  <a:pt x="3872" y="1130"/>
                </a:lnTo>
                <a:lnTo>
                  <a:pt x="3870" y="1130"/>
                </a:lnTo>
                <a:lnTo>
                  <a:pt x="3868" y="1130"/>
                </a:lnTo>
                <a:lnTo>
                  <a:pt x="3866" y="1130"/>
                </a:lnTo>
                <a:lnTo>
                  <a:pt x="3864" y="1132"/>
                </a:lnTo>
                <a:lnTo>
                  <a:pt x="3866" y="1134"/>
                </a:lnTo>
                <a:lnTo>
                  <a:pt x="3866" y="1136"/>
                </a:lnTo>
                <a:lnTo>
                  <a:pt x="3868" y="1136"/>
                </a:lnTo>
                <a:lnTo>
                  <a:pt x="3868" y="1138"/>
                </a:lnTo>
                <a:lnTo>
                  <a:pt x="3870" y="1138"/>
                </a:lnTo>
                <a:lnTo>
                  <a:pt x="3872" y="1138"/>
                </a:lnTo>
                <a:lnTo>
                  <a:pt x="3873" y="1138"/>
                </a:lnTo>
                <a:lnTo>
                  <a:pt x="3875" y="1138"/>
                </a:lnTo>
                <a:lnTo>
                  <a:pt x="3877" y="1138"/>
                </a:lnTo>
                <a:lnTo>
                  <a:pt x="3877" y="1140"/>
                </a:lnTo>
                <a:lnTo>
                  <a:pt x="3879" y="1140"/>
                </a:lnTo>
                <a:lnTo>
                  <a:pt x="3879" y="1138"/>
                </a:lnTo>
                <a:lnTo>
                  <a:pt x="3881" y="1136"/>
                </a:lnTo>
                <a:lnTo>
                  <a:pt x="3881" y="1134"/>
                </a:lnTo>
                <a:lnTo>
                  <a:pt x="3879" y="1132"/>
                </a:lnTo>
                <a:lnTo>
                  <a:pt x="3881" y="1130"/>
                </a:lnTo>
                <a:lnTo>
                  <a:pt x="3881" y="1129"/>
                </a:lnTo>
                <a:lnTo>
                  <a:pt x="3883" y="1129"/>
                </a:lnTo>
                <a:lnTo>
                  <a:pt x="3885" y="1129"/>
                </a:lnTo>
                <a:lnTo>
                  <a:pt x="3887" y="1130"/>
                </a:lnTo>
                <a:lnTo>
                  <a:pt x="3887" y="1132"/>
                </a:lnTo>
                <a:lnTo>
                  <a:pt x="3887" y="1136"/>
                </a:lnTo>
                <a:lnTo>
                  <a:pt x="3889" y="1136"/>
                </a:lnTo>
                <a:lnTo>
                  <a:pt x="3889" y="1138"/>
                </a:lnTo>
                <a:lnTo>
                  <a:pt x="3891" y="1138"/>
                </a:lnTo>
                <a:lnTo>
                  <a:pt x="3891" y="1136"/>
                </a:lnTo>
                <a:lnTo>
                  <a:pt x="3893" y="1136"/>
                </a:lnTo>
                <a:lnTo>
                  <a:pt x="3895" y="1134"/>
                </a:lnTo>
                <a:lnTo>
                  <a:pt x="3895" y="1132"/>
                </a:lnTo>
                <a:lnTo>
                  <a:pt x="3895" y="1130"/>
                </a:lnTo>
                <a:lnTo>
                  <a:pt x="3895" y="1129"/>
                </a:lnTo>
                <a:lnTo>
                  <a:pt x="3897" y="1129"/>
                </a:lnTo>
                <a:lnTo>
                  <a:pt x="3897" y="1127"/>
                </a:lnTo>
                <a:lnTo>
                  <a:pt x="3898" y="1125"/>
                </a:lnTo>
                <a:lnTo>
                  <a:pt x="3900" y="1125"/>
                </a:lnTo>
                <a:lnTo>
                  <a:pt x="3902" y="1125"/>
                </a:lnTo>
                <a:lnTo>
                  <a:pt x="3902" y="1127"/>
                </a:lnTo>
                <a:lnTo>
                  <a:pt x="3902" y="1129"/>
                </a:lnTo>
                <a:lnTo>
                  <a:pt x="3900" y="1129"/>
                </a:lnTo>
                <a:lnTo>
                  <a:pt x="3900" y="1130"/>
                </a:lnTo>
                <a:lnTo>
                  <a:pt x="3898" y="1130"/>
                </a:lnTo>
                <a:lnTo>
                  <a:pt x="3898" y="1132"/>
                </a:lnTo>
                <a:lnTo>
                  <a:pt x="3898" y="1134"/>
                </a:lnTo>
                <a:lnTo>
                  <a:pt x="3900" y="1134"/>
                </a:lnTo>
                <a:lnTo>
                  <a:pt x="3904" y="1134"/>
                </a:lnTo>
                <a:lnTo>
                  <a:pt x="3906" y="1130"/>
                </a:lnTo>
                <a:lnTo>
                  <a:pt x="3906" y="1129"/>
                </a:lnTo>
                <a:lnTo>
                  <a:pt x="3908" y="1129"/>
                </a:lnTo>
                <a:lnTo>
                  <a:pt x="3908" y="1127"/>
                </a:lnTo>
                <a:lnTo>
                  <a:pt x="3908" y="1125"/>
                </a:lnTo>
                <a:lnTo>
                  <a:pt x="3910" y="1125"/>
                </a:lnTo>
                <a:lnTo>
                  <a:pt x="3914" y="1121"/>
                </a:lnTo>
                <a:lnTo>
                  <a:pt x="3916" y="1121"/>
                </a:lnTo>
                <a:lnTo>
                  <a:pt x="3918" y="1121"/>
                </a:lnTo>
                <a:lnTo>
                  <a:pt x="3918" y="1123"/>
                </a:lnTo>
                <a:lnTo>
                  <a:pt x="3918" y="1125"/>
                </a:lnTo>
                <a:lnTo>
                  <a:pt x="3918" y="1127"/>
                </a:lnTo>
                <a:lnTo>
                  <a:pt x="3916" y="1127"/>
                </a:lnTo>
                <a:lnTo>
                  <a:pt x="3916" y="1129"/>
                </a:lnTo>
                <a:lnTo>
                  <a:pt x="3914" y="1129"/>
                </a:lnTo>
                <a:lnTo>
                  <a:pt x="3914" y="1130"/>
                </a:lnTo>
                <a:lnTo>
                  <a:pt x="3914" y="1132"/>
                </a:lnTo>
                <a:lnTo>
                  <a:pt x="3914" y="1134"/>
                </a:lnTo>
                <a:lnTo>
                  <a:pt x="3914" y="1136"/>
                </a:lnTo>
                <a:lnTo>
                  <a:pt x="3916" y="1136"/>
                </a:lnTo>
                <a:lnTo>
                  <a:pt x="3918" y="1136"/>
                </a:lnTo>
                <a:lnTo>
                  <a:pt x="3920" y="1134"/>
                </a:lnTo>
                <a:lnTo>
                  <a:pt x="3922" y="1134"/>
                </a:lnTo>
                <a:lnTo>
                  <a:pt x="3923" y="1132"/>
                </a:lnTo>
                <a:lnTo>
                  <a:pt x="3923" y="1129"/>
                </a:lnTo>
                <a:lnTo>
                  <a:pt x="3923" y="1127"/>
                </a:lnTo>
                <a:lnTo>
                  <a:pt x="3922" y="1127"/>
                </a:lnTo>
                <a:lnTo>
                  <a:pt x="3922" y="1125"/>
                </a:lnTo>
                <a:lnTo>
                  <a:pt x="3923" y="1125"/>
                </a:lnTo>
                <a:lnTo>
                  <a:pt x="3927" y="1125"/>
                </a:lnTo>
                <a:lnTo>
                  <a:pt x="3929" y="1125"/>
                </a:lnTo>
                <a:lnTo>
                  <a:pt x="3929" y="1123"/>
                </a:lnTo>
                <a:lnTo>
                  <a:pt x="3931" y="1123"/>
                </a:lnTo>
                <a:lnTo>
                  <a:pt x="3935" y="1123"/>
                </a:lnTo>
                <a:lnTo>
                  <a:pt x="3939" y="1121"/>
                </a:lnTo>
                <a:lnTo>
                  <a:pt x="3941" y="1121"/>
                </a:lnTo>
                <a:lnTo>
                  <a:pt x="3941" y="1123"/>
                </a:lnTo>
                <a:lnTo>
                  <a:pt x="3941" y="1127"/>
                </a:lnTo>
                <a:lnTo>
                  <a:pt x="3939" y="1129"/>
                </a:lnTo>
                <a:lnTo>
                  <a:pt x="3939" y="1130"/>
                </a:lnTo>
                <a:lnTo>
                  <a:pt x="3941" y="1130"/>
                </a:lnTo>
                <a:lnTo>
                  <a:pt x="3941" y="1132"/>
                </a:lnTo>
                <a:lnTo>
                  <a:pt x="3945" y="1130"/>
                </a:lnTo>
                <a:lnTo>
                  <a:pt x="3946" y="1130"/>
                </a:lnTo>
                <a:lnTo>
                  <a:pt x="3948" y="1130"/>
                </a:lnTo>
                <a:lnTo>
                  <a:pt x="3950" y="1130"/>
                </a:lnTo>
                <a:lnTo>
                  <a:pt x="3952" y="1130"/>
                </a:lnTo>
                <a:lnTo>
                  <a:pt x="3956" y="1130"/>
                </a:lnTo>
                <a:lnTo>
                  <a:pt x="3958" y="1129"/>
                </a:lnTo>
                <a:lnTo>
                  <a:pt x="3960" y="1129"/>
                </a:lnTo>
                <a:lnTo>
                  <a:pt x="3964" y="1127"/>
                </a:lnTo>
                <a:lnTo>
                  <a:pt x="3966" y="1127"/>
                </a:lnTo>
                <a:lnTo>
                  <a:pt x="3966" y="1129"/>
                </a:lnTo>
                <a:lnTo>
                  <a:pt x="3970" y="1130"/>
                </a:lnTo>
                <a:lnTo>
                  <a:pt x="3971" y="1130"/>
                </a:lnTo>
                <a:lnTo>
                  <a:pt x="3973" y="1130"/>
                </a:lnTo>
                <a:lnTo>
                  <a:pt x="3973" y="1132"/>
                </a:lnTo>
                <a:lnTo>
                  <a:pt x="3971" y="1132"/>
                </a:lnTo>
                <a:lnTo>
                  <a:pt x="3970" y="1132"/>
                </a:lnTo>
                <a:lnTo>
                  <a:pt x="3968" y="1132"/>
                </a:lnTo>
                <a:lnTo>
                  <a:pt x="3968" y="1134"/>
                </a:lnTo>
                <a:lnTo>
                  <a:pt x="3970" y="1136"/>
                </a:lnTo>
                <a:lnTo>
                  <a:pt x="3971" y="1136"/>
                </a:lnTo>
                <a:lnTo>
                  <a:pt x="3973" y="1136"/>
                </a:lnTo>
                <a:lnTo>
                  <a:pt x="3975" y="1136"/>
                </a:lnTo>
                <a:lnTo>
                  <a:pt x="3977" y="1136"/>
                </a:lnTo>
                <a:lnTo>
                  <a:pt x="3977" y="1152"/>
                </a:lnTo>
                <a:lnTo>
                  <a:pt x="3977" y="1159"/>
                </a:lnTo>
                <a:lnTo>
                  <a:pt x="3977" y="1167"/>
                </a:lnTo>
                <a:lnTo>
                  <a:pt x="3977" y="1171"/>
                </a:lnTo>
                <a:lnTo>
                  <a:pt x="3977" y="1182"/>
                </a:lnTo>
                <a:lnTo>
                  <a:pt x="3977" y="1186"/>
                </a:lnTo>
                <a:lnTo>
                  <a:pt x="3977" y="1188"/>
                </a:lnTo>
                <a:lnTo>
                  <a:pt x="3977" y="1200"/>
                </a:lnTo>
                <a:lnTo>
                  <a:pt x="3977" y="1211"/>
                </a:lnTo>
                <a:lnTo>
                  <a:pt x="3977" y="1242"/>
                </a:lnTo>
                <a:lnTo>
                  <a:pt x="3977" y="1248"/>
                </a:lnTo>
                <a:lnTo>
                  <a:pt x="3977" y="1303"/>
                </a:lnTo>
                <a:lnTo>
                  <a:pt x="3977" y="1324"/>
                </a:lnTo>
                <a:lnTo>
                  <a:pt x="3977" y="1338"/>
                </a:lnTo>
                <a:lnTo>
                  <a:pt x="3977" y="1342"/>
                </a:lnTo>
                <a:lnTo>
                  <a:pt x="3977" y="1344"/>
                </a:lnTo>
                <a:lnTo>
                  <a:pt x="3977" y="1347"/>
                </a:lnTo>
                <a:lnTo>
                  <a:pt x="3977" y="1355"/>
                </a:lnTo>
                <a:lnTo>
                  <a:pt x="3977" y="1357"/>
                </a:lnTo>
                <a:lnTo>
                  <a:pt x="3977" y="1359"/>
                </a:lnTo>
                <a:lnTo>
                  <a:pt x="3977" y="1361"/>
                </a:lnTo>
                <a:lnTo>
                  <a:pt x="3977" y="1363"/>
                </a:lnTo>
                <a:lnTo>
                  <a:pt x="3977" y="1365"/>
                </a:lnTo>
                <a:lnTo>
                  <a:pt x="3977" y="1367"/>
                </a:lnTo>
                <a:lnTo>
                  <a:pt x="3977" y="1369"/>
                </a:lnTo>
                <a:lnTo>
                  <a:pt x="3977" y="1370"/>
                </a:lnTo>
                <a:lnTo>
                  <a:pt x="3977" y="1378"/>
                </a:lnTo>
                <a:lnTo>
                  <a:pt x="3977" y="1380"/>
                </a:lnTo>
                <a:lnTo>
                  <a:pt x="3977" y="1382"/>
                </a:lnTo>
                <a:lnTo>
                  <a:pt x="3977" y="1384"/>
                </a:lnTo>
                <a:lnTo>
                  <a:pt x="3977" y="1386"/>
                </a:lnTo>
                <a:lnTo>
                  <a:pt x="3977" y="1388"/>
                </a:lnTo>
                <a:lnTo>
                  <a:pt x="3977" y="1390"/>
                </a:lnTo>
                <a:lnTo>
                  <a:pt x="3977" y="1392"/>
                </a:lnTo>
                <a:lnTo>
                  <a:pt x="3977" y="1393"/>
                </a:lnTo>
                <a:lnTo>
                  <a:pt x="3977" y="1395"/>
                </a:lnTo>
                <a:lnTo>
                  <a:pt x="3977" y="1397"/>
                </a:lnTo>
                <a:lnTo>
                  <a:pt x="3977" y="1399"/>
                </a:lnTo>
                <a:lnTo>
                  <a:pt x="3977" y="1401"/>
                </a:lnTo>
                <a:lnTo>
                  <a:pt x="3977" y="1403"/>
                </a:lnTo>
                <a:lnTo>
                  <a:pt x="3977" y="1405"/>
                </a:lnTo>
                <a:lnTo>
                  <a:pt x="3977" y="1407"/>
                </a:lnTo>
                <a:lnTo>
                  <a:pt x="3977" y="1409"/>
                </a:lnTo>
                <a:lnTo>
                  <a:pt x="3977" y="1413"/>
                </a:lnTo>
                <a:lnTo>
                  <a:pt x="3977" y="1415"/>
                </a:lnTo>
                <a:lnTo>
                  <a:pt x="3977" y="1417"/>
                </a:lnTo>
                <a:lnTo>
                  <a:pt x="3977" y="1418"/>
                </a:lnTo>
                <a:lnTo>
                  <a:pt x="3977" y="1420"/>
                </a:lnTo>
                <a:lnTo>
                  <a:pt x="3977" y="1422"/>
                </a:lnTo>
                <a:lnTo>
                  <a:pt x="3977" y="1424"/>
                </a:lnTo>
                <a:lnTo>
                  <a:pt x="3977" y="1426"/>
                </a:lnTo>
                <a:lnTo>
                  <a:pt x="3977" y="1428"/>
                </a:lnTo>
                <a:lnTo>
                  <a:pt x="3977" y="1430"/>
                </a:lnTo>
                <a:lnTo>
                  <a:pt x="3977" y="1432"/>
                </a:lnTo>
                <a:lnTo>
                  <a:pt x="3977" y="1434"/>
                </a:lnTo>
                <a:lnTo>
                  <a:pt x="3977" y="1436"/>
                </a:lnTo>
                <a:lnTo>
                  <a:pt x="3977" y="1438"/>
                </a:lnTo>
                <a:lnTo>
                  <a:pt x="3977" y="1441"/>
                </a:lnTo>
                <a:lnTo>
                  <a:pt x="3977" y="1443"/>
                </a:lnTo>
                <a:lnTo>
                  <a:pt x="3977" y="1447"/>
                </a:lnTo>
                <a:lnTo>
                  <a:pt x="3977" y="1451"/>
                </a:lnTo>
                <a:lnTo>
                  <a:pt x="3977" y="1453"/>
                </a:lnTo>
                <a:lnTo>
                  <a:pt x="3977" y="1457"/>
                </a:lnTo>
                <a:lnTo>
                  <a:pt x="3977" y="1459"/>
                </a:lnTo>
                <a:lnTo>
                  <a:pt x="3977" y="1461"/>
                </a:lnTo>
                <a:lnTo>
                  <a:pt x="3977" y="1463"/>
                </a:lnTo>
                <a:lnTo>
                  <a:pt x="3977" y="1465"/>
                </a:lnTo>
                <a:lnTo>
                  <a:pt x="3977" y="1466"/>
                </a:lnTo>
                <a:lnTo>
                  <a:pt x="3977" y="1468"/>
                </a:lnTo>
                <a:lnTo>
                  <a:pt x="3977" y="1470"/>
                </a:lnTo>
                <a:lnTo>
                  <a:pt x="3977" y="1472"/>
                </a:lnTo>
                <a:lnTo>
                  <a:pt x="3977" y="1474"/>
                </a:lnTo>
                <a:lnTo>
                  <a:pt x="3977" y="1476"/>
                </a:lnTo>
                <a:lnTo>
                  <a:pt x="3977" y="1478"/>
                </a:lnTo>
                <a:lnTo>
                  <a:pt x="3977" y="1480"/>
                </a:lnTo>
                <a:lnTo>
                  <a:pt x="3977" y="1482"/>
                </a:lnTo>
                <a:lnTo>
                  <a:pt x="3977" y="1484"/>
                </a:lnTo>
                <a:lnTo>
                  <a:pt x="3977" y="1486"/>
                </a:lnTo>
                <a:lnTo>
                  <a:pt x="3977" y="1488"/>
                </a:lnTo>
                <a:lnTo>
                  <a:pt x="3977" y="1489"/>
                </a:lnTo>
                <a:lnTo>
                  <a:pt x="3977" y="1491"/>
                </a:lnTo>
                <a:lnTo>
                  <a:pt x="3977" y="1493"/>
                </a:lnTo>
                <a:lnTo>
                  <a:pt x="3977" y="1495"/>
                </a:lnTo>
                <a:lnTo>
                  <a:pt x="3977" y="1497"/>
                </a:lnTo>
                <a:lnTo>
                  <a:pt x="3977" y="1499"/>
                </a:lnTo>
                <a:lnTo>
                  <a:pt x="3977" y="1501"/>
                </a:lnTo>
                <a:lnTo>
                  <a:pt x="3977" y="1503"/>
                </a:lnTo>
                <a:lnTo>
                  <a:pt x="3977" y="1505"/>
                </a:lnTo>
                <a:lnTo>
                  <a:pt x="3977" y="1507"/>
                </a:lnTo>
                <a:lnTo>
                  <a:pt x="3977" y="1509"/>
                </a:lnTo>
                <a:lnTo>
                  <a:pt x="3977" y="1511"/>
                </a:lnTo>
                <a:lnTo>
                  <a:pt x="3977" y="1513"/>
                </a:lnTo>
                <a:lnTo>
                  <a:pt x="3977" y="1514"/>
                </a:lnTo>
                <a:lnTo>
                  <a:pt x="3977" y="1516"/>
                </a:lnTo>
                <a:lnTo>
                  <a:pt x="3977" y="1518"/>
                </a:lnTo>
                <a:lnTo>
                  <a:pt x="3977" y="1520"/>
                </a:lnTo>
                <a:lnTo>
                  <a:pt x="3977" y="1522"/>
                </a:lnTo>
                <a:lnTo>
                  <a:pt x="3977" y="1524"/>
                </a:lnTo>
                <a:lnTo>
                  <a:pt x="3977" y="1526"/>
                </a:lnTo>
                <a:lnTo>
                  <a:pt x="3977" y="1528"/>
                </a:lnTo>
                <a:lnTo>
                  <a:pt x="3977" y="1530"/>
                </a:lnTo>
                <a:lnTo>
                  <a:pt x="3977" y="1532"/>
                </a:lnTo>
                <a:lnTo>
                  <a:pt x="3977" y="1534"/>
                </a:lnTo>
                <a:lnTo>
                  <a:pt x="3977" y="1536"/>
                </a:lnTo>
                <a:lnTo>
                  <a:pt x="3977" y="1537"/>
                </a:lnTo>
                <a:lnTo>
                  <a:pt x="3977" y="1539"/>
                </a:lnTo>
                <a:lnTo>
                  <a:pt x="3977" y="1541"/>
                </a:lnTo>
                <a:lnTo>
                  <a:pt x="3977" y="1543"/>
                </a:lnTo>
                <a:lnTo>
                  <a:pt x="3977" y="1545"/>
                </a:lnTo>
                <a:lnTo>
                  <a:pt x="3977" y="1547"/>
                </a:lnTo>
                <a:lnTo>
                  <a:pt x="3977" y="1549"/>
                </a:lnTo>
                <a:lnTo>
                  <a:pt x="3977" y="1551"/>
                </a:lnTo>
                <a:lnTo>
                  <a:pt x="3977" y="1553"/>
                </a:lnTo>
                <a:lnTo>
                  <a:pt x="3977" y="1555"/>
                </a:lnTo>
                <a:lnTo>
                  <a:pt x="3977" y="1557"/>
                </a:lnTo>
                <a:lnTo>
                  <a:pt x="3977" y="1559"/>
                </a:lnTo>
                <a:lnTo>
                  <a:pt x="3977" y="1561"/>
                </a:lnTo>
                <a:lnTo>
                  <a:pt x="3977" y="1562"/>
                </a:lnTo>
                <a:lnTo>
                  <a:pt x="3977" y="1566"/>
                </a:lnTo>
                <a:lnTo>
                  <a:pt x="3977" y="1568"/>
                </a:lnTo>
                <a:lnTo>
                  <a:pt x="3977" y="1570"/>
                </a:lnTo>
                <a:lnTo>
                  <a:pt x="3977" y="1572"/>
                </a:lnTo>
                <a:lnTo>
                  <a:pt x="3977" y="1574"/>
                </a:lnTo>
                <a:lnTo>
                  <a:pt x="3977" y="1576"/>
                </a:lnTo>
                <a:lnTo>
                  <a:pt x="3977" y="1578"/>
                </a:lnTo>
                <a:lnTo>
                  <a:pt x="3977" y="1580"/>
                </a:lnTo>
                <a:lnTo>
                  <a:pt x="3977" y="1582"/>
                </a:lnTo>
                <a:lnTo>
                  <a:pt x="3977" y="1584"/>
                </a:lnTo>
                <a:lnTo>
                  <a:pt x="3977" y="1585"/>
                </a:lnTo>
                <a:lnTo>
                  <a:pt x="3977" y="1587"/>
                </a:lnTo>
                <a:lnTo>
                  <a:pt x="3977" y="1589"/>
                </a:lnTo>
                <a:lnTo>
                  <a:pt x="3977" y="1591"/>
                </a:lnTo>
                <a:lnTo>
                  <a:pt x="3977" y="1593"/>
                </a:lnTo>
                <a:lnTo>
                  <a:pt x="3977" y="1595"/>
                </a:lnTo>
                <a:lnTo>
                  <a:pt x="3977" y="1597"/>
                </a:lnTo>
                <a:lnTo>
                  <a:pt x="3977" y="1599"/>
                </a:lnTo>
                <a:lnTo>
                  <a:pt x="3977" y="1601"/>
                </a:lnTo>
                <a:lnTo>
                  <a:pt x="3977" y="1603"/>
                </a:lnTo>
                <a:lnTo>
                  <a:pt x="3977" y="1605"/>
                </a:lnTo>
                <a:lnTo>
                  <a:pt x="3977" y="1607"/>
                </a:lnTo>
                <a:lnTo>
                  <a:pt x="3977" y="1609"/>
                </a:lnTo>
                <a:lnTo>
                  <a:pt x="3977" y="1610"/>
                </a:lnTo>
                <a:lnTo>
                  <a:pt x="3977" y="1612"/>
                </a:lnTo>
                <a:lnTo>
                  <a:pt x="3977" y="1614"/>
                </a:lnTo>
                <a:lnTo>
                  <a:pt x="3977" y="1618"/>
                </a:lnTo>
                <a:lnTo>
                  <a:pt x="3977" y="1620"/>
                </a:lnTo>
                <a:lnTo>
                  <a:pt x="3977" y="1626"/>
                </a:lnTo>
                <a:lnTo>
                  <a:pt x="3977" y="1635"/>
                </a:lnTo>
                <a:lnTo>
                  <a:pt x="3977" y="1637"/>
                </a:lnTo>
                <a:lnTo>
                  <a:pt x="3977" y="1641"/>
                </a:lnTo>
                <a:lnTo>
                  <a:pt x="3977" y="1645"/>
                </a:lnTo>
                <a:lnTo>
                  <a:pt x="3977" y="1649"/>
                </a:lnTo>
                <a:lnTo>
                  <a:pt x="3977" y="1651"/>
                </a:lnTo>
                <a:lnTo>
                  <a:pt x="3977" y="1657"/>
                </a:lnTo>
                <a:lnTo>
                  <a:pt x="3977" y="1658"/>
                </a:lnTo>
                <a:lnTo>
                  <a:pt x="3977" y="1660"/>
                </a:lnTo>
                <a:lnTo>
                  <a:pt x="3977" y="1662"/>
                </a:lnTo>
                <a:lnTo>
                  <a:pt x="3977" y="1664"/>
                </a:lnTo>
                <a:lnTo>
                  <a:pt x="3977" y="1668"/>
                </a:lnTo>
                <a:lnTo>
                  <a:pt x="3977" y="1672"/>
                </a:lnTo>
                <a:lnTo>
                  <a:pt x="3977" y="1674"/>
                </a:lnTo>
                <a:lnTo>
                  <a:pt x="3977" y="1678"/>
                </a:lnTo>
                <a:lnTo>
                  <a:pt x="3977" y="1680"/>
                </a:lnTo>
                <a:lnTo>
                  <a:pt x="3977" y="1683"/>
                </a:lnTo>
                <a:lnTo>
                  <a:pt x="3977" y="1687"/>
                </a:lnTo>
                <a:lnTo>
                  <a:pt x="3977" y="1689"/>
                </a:lnTo>
                <a:lnTo>
                  <a:pt x="3977" y="1693"/>
                </a:lnTo>
                <a:lnTo>
                  <a:pt x="3977" y="1695"/>
                </a:lnTo>
                <a:lnTo>
                  <a:pt x="3977" y="1697"/>
                </a:lnTo>
                <a:lnTo>
                  <a:pt x="3977" y="1699"/>
                </a:lnTo>
                <a:lnTo>
                  <a:pt x="3977" y="1703"/>
                </a:lnTo>
                <a:lnTo>
                  <a:pt x="3977" y="1704"/>
                </a:lnTo>
                <a:lnTo>
                  <a:pt x="3977" y="1706"/>
                </a:lnTo>
                <a:lnTo>
                  <a:pt x="3977" y="1708"/>
                </a:lnTo>
                <a:lnTo>
                  <a:pt x="3977" y="1710"/>
                </a:lnTo>
                <a:lnTo>
                  <a:pt x="3977" y="1712"/>
                </a:lnTo>
                <a:lnTo>
                  <a:pt x="3977" y="1714"/>
                </a:lnTo>
                <a:lnTo>
                  <a:pt x="3977" y="1716"/>
                </a:lnTo>
                <a:lnTo>
                  <a:pt x="3977" y="1718"/>
                </a:lnTo>
                <a:lnTo>
                  <a:pt x="3977" y="1720"/>
                </a:lnTo>
                <a:lnTo>
                  <a:pt x="3977" y="1722"/>
                </a:lnTo>
                <a:lnTo>
                  <a:pt x="3979" y="1722"/>
                </a:lnTo>
                <a:lnTo>
                  <a:pt x="3981" y="1720"/>
                </a:lnTo>
                <a:lnTo>
                  <a:pt x="3983" y="1720"/>
                </a:lnTo>
                <a:lnTo>
                  <a:pt x="3983" y="1722"/>
                </a:lnTo>
                <a:lnTo>
                  <a:pt x="3985" y="1722"/>
                </a:lnTo>
                <a:lnTo>
                  <a:pt x="3985" y="1724"/>
                </a:lnTo>
                <a:lnTo>
                  <a:pt x="3987" y="1726"/>
                </a:lnTo>
                <a:lnTo>
                  <a:pt x="3987" y="1728"/>
                </a:lnTo>
                <a:lnTo>
                  <a:pt x="3989" y="1728"/>
                </a:lnTo>
                <a:lnTo>
                  <a:pt x="3989" y="1729"/>
                </a:lnTo>
                <a:lnTo>
                  <a:pt x="3991" y="1729"/>
                </a:lnTo>
                <a:lnTo>
                  <a:pt x="3991" y="1731"/>
                </a:lnTo>
                <a:lnTo>
                  <a:pt x="3991" y="1733"/>
                </a:lnTo>
                <a:lnTo>
                  <a:pt x="3993" y="1733"/>
                </a:lnTo>
                <a:lnTo>
                  <a:pt x="3993" y="1735"/>
                </a:lnTo>
                <a:lnTo>
                  <a:pt x="3993" y="1737"/>
                </a:lnTo>
                <a:lnTo>
                  <a:pt x="3994" y="1737"/>
                </a:lnTo>
                <a:lnTo>
                  <a:pt x="3994" y="1739"/>
                </a:lnTo>
                <a:lnTo>
                  <a:pt x="3996" y="1741"/>
                </a:lnTo>
                <a:lnTo>
                  <a:pt x="3996" y="1743"/>
                </a:lnTo>
                <a:lnTo>
                  <a:pt x="3998" y="1743"/>
                </a:lnTo>
                <a:lnTo>
                  <a:pt x="3998" y="1745"/>
                </a:lnTo>
                <a:lnTo>
                  <a:pt x="3998" y="1747"/>
                </a:lnTo>
                <a:lnTo>
                  <a:pt x="4000" y="1747"/>
                </a:lnTo>
                <a:lnTo>
                  <a:pt x="4000" y="1749"/>
                </a:lnTo>
                <a:lnTo>
                  <a:pt x="4002" y="1749"/>
                </a:lnTo>
                <a:lnTo>
                  <a:pt x="4002" y="1747"/>
                </a:lnTo>
                <a:lnTo>
                  <a:pt x="4004" y="1747"/>
                </a:lnTo>
                <a:lnTo>
                  <a:pt x="4004" y="1749"/>
                </a:lnTo>
                <a:lnTo>
                  <a:pt x="4006" y="1751"/>
                </a:lnTo>
                <a:lnTo>
                  <a:pt x="4006" y="1752"/>
                </a:lnTo>
                <a:lnTo>
                  <a:pt x="4008" y="1752"/>
                </a:lnTo>
                <a:lnTo>
                  <a:pt x="4010" y="1752"/>
                </a:lnTo>
                <a:lnTo>
                  <a:pt x="4012" y="1752"/>
                </a:lnTo>
                <a:lnTo>
                  <a:pt x="4014" y="1751"/>
                </a:lnTo>
                <a:lnTo>
                  <a:pt x="4014" y="1752"/>
                </a:lnTo>
                <a:lnTo>
                  <a:pt x="4016" y="1752"/>
                </a:lnTo>
                <a:lnTo>
                  <a:pt x="4016" y="1754"/>
                </a:lnTo>
                <a:lnTo>
                  <a:pt x="4014" y="1754"/>
                </a:lnTo>
                <a:lnTo>
                  <a:pt x="4014" y="1756"/>
                </a:lnTo>
                <a:lnTo>
                  <a:pt x="4014" y="1758"/>
                </a:lnTo>
                <a:lnTo>
                  <a:pt x="4012" y="1758"/>
                </a:lnTo>
                <a:lnTo>
                  <a:pt x="4014" y="1758"/>
                </a:lnTo>
                <a:lnTo>
                  <a:pt x="4016" y="1758"/>
                </a:lnTo>
                <a:lnTo>
                  <a:pt x="4014" y="1758"/>
                </a:lnTo>
                <a:lnTo>
                  <a:pt x="4014" y="1760"/>
                </a:lnTo>
                <a:lnTo>
                  <a:pt x="4016" y="1760"/>
                </a:lnTo>
                <a:lnTo>
                  <a:pt x="4016" y="1758"/>
                </a:lnTo>
                <a:lnTo>
                  <a:pt x="4018" y="1758"/>
                </a:lnTo>
                <a:lnTo>
                  <a:pt x="4018" y="1760"/>
                </a:lnTo>
                <a:lnTo>
                  <a:pt x="4018" y="1758"/>
                </a:lnTo>
                <a:lnTo>
                  <a:pt x="4019" y="1758"/>
                </a:lnTo>
                <a:lnTo>
                  <a:pt x="4019" y="1760"/>
                </a:lnTo>
                <a:lnTo>
                  <a:pt x="4019" y="1758"/>
                </a:lnTo>
                <a:lnTo>
                  <a:pt x="4021" y="1758"/>
                </a:lnTo>
                <a:lnTo>
                  <a:pt x="4021" y="1760"/>
                </a:lnTo>
                <a:lnTo>
                  <a:pt x="4021" y="1758"/>
                </a:lnTo>
                <a:lnTo>
                  <a:pt x="4021" y="1756"/>
                </a:lnTo>
                <a:lnTo>
                  <a:pt x="4023" y="1756"/>
                </a:lnTo>
                <a:lnTo>
                  <a:pt x="4023" y="1758"/>
                </a:lnTo>
                <a:lnTo>
                  <a:pt x="4023" y="1760"/>
                </a:lnTo>
                <a:lnTo>
                  <a:pt x="4023" y="1762"/>
                </a:lnTo>
                <a:lnTo>
                  <a:pt x="4021" y="1762"/>
                </a:lnTo>
                <a:lnTo>
                  <a:pt x="4021" y="1764"/>
                </a:lnTo>
                <a:lnTo>
                  <a:pt x="4023" y="1764"/>
                </a:lnTo>
                <a:lnTo>
                  <a:pt x="4021" y="1764"/>
                </a:lnTo>
                <a:lnTo>
                  <a:pt x="4021" y="1766"/>
                </a:lnTo>
                <a:lnTo>
                  <a:pt x="4023" y="1766"/>
                </a:lnTo>
                <a:lnTo>
                  <a:pt x="4023" y="1764"/>
                </a:lnTo>
                <a:lnTo>
                  <a:pt x="4025" y="1764"/>
                </a:lnTo>
                <a:lnTo>
                  <a:pt x="4025" y="1766"/>
                </a:lnTo>
                <a:lnTo>
                  <a:pt x="4025" y="1768"/>
                </a:lnTo>
                <a:lnTo>
                  <a:pt x="4027" y="1768"/>
                </a:lnTo>
                <a:lnTo>
                  <a:pt x="4029" y="1768"/>
                </a:lnTo>
                <a:lnTo>
                  <a:pt x="4025" y="1772"/>
                </a:lnTo>
                <a:lnTo>
                  <a:pt x="4027" y="1772"/>
                </a:lnTo>
                <a:lnTo>
                  <a:pt x="4029" y="1774"/>
                </a:lnTo>
                <a:lnTo>
                  <a:pt x="4027" y="1774"/>
                </a:lnTo>
                <a:lnTo>
                  <a:pt x="4027" y="1776"/>
                </a:lnTo>
                <a:lnTo>
                  <a:pt x="4029" y="1776"/>
                </a:lnTo>
                <a:lnTo>
                  <a:pt x="4029" y="1777"/>
                </a:lnTo>
                <a:lnTo>
                  <a:pt x="4031" y="1777"/>
                </a:lnTo>
                <a:lnTo>
                  <a:pt x="4031" y="1779"/>
                </a:lnTo>
                <a:lnTo>
                  <a:pt x="4029" y="1781"/>
                </a:lnTo>
                <a:lnTo>
                  <a:pt x="4031" y="1781"/>
                </a:lnTo>
                <a:lnTo>
                  <a:pt x="4031" y="1783"/>
                </a:lnTo>
                <a:lnTo>
                  <a:pt x="4031" y="1785"/>
                </a:lnTo>
                <a:lnTo>
                  <a:pt x="4031" y="1787"/>
                </a:lnTo>
                <a:lnTo>
                  <a:pt x="4033" y="1787"/>
                </a:lnTo>
                <a:lnTo>
                  <a:pt x="4035" y="1789"/>
                </a:lnTo>
                <a:lnTo>
                  <a:pt x="4037" y="1789"/>
                </a:lnTo>
                <a:lnTo>
                  <a:pt x="4037" y="1791"/>
                </a:lnTo>
                <a:lnTo>
                  <a:pt x="4037" y="1793"/>
                </a:lnTo>
                <a:lnTo>
                  <a:pt x="4039" y="1793"/>
                </a:lnTo>
                <a:lnTo>
                  <a:pt x="4041" y="1793"/>
                </a:lnTo>
                <a:lnTo>
                  <a:pt x="4042" y="1793"/>
                </a:lnTo>
                <a:lnTo>
                  <a:pt x="4042" y="1795"/>
                </a:lnTo>
                <a:lnTo>
                  <a:pt x="4042" y="1797"/>
                </a:lnTo>
                <a:lnTo>
                  <a:pt x="4042" y="1799"/>
                </a:lnTo>
                <a:lnTo>
                  <a:pt x="4042" y="1800"/>
                </a:lnTo>
                <a:lnTo>
                  <a:pt x="4044" y="1800"/>
                </a:lnTo>
                <a:lnTo>
                  <a:pt x="4046" y="1800"/>
                </a:lnTo>
                <a:lnTo>
                  <a:pt x="4046" y="1802"/>
                </a:lnTo>
                <a:lnTo>
                  <a:pt x="4046" y="1804"/>
                </a:lnTo>
                <a:lnTo>
                  <a:pt x="4046" y="1806"/>
                </a:lnTo>
                <a:lnTo>
                  <a:pt x="4044" y="1806"/>
                </a:lnTo>
                <a:lnTo>
                  <a:pt x="4046" y="1806"/>
                </a:lnTo>
                <a:lnTo>
                  <a:pt x="4046" y="1808"/>
                </a:lnTo>
                <a:lnTo>
                  <a:pt x="4044" y="1808"/>
                </a:lnTo>
                <a:lnTo>
                  <a:pt x="4044" y="1810"/>
                </a:lnTo>
                <a:lnTo>
                  <a:pt x="4042" y="1810"/>
                </a:lnTo>
                <a:lnTo>
                  <a:pt x="4042" y="1812"/>
                </a:lnTo>
                <a:lnTo>
                  <a:pt x="4044" y="1812"/>
                </a:lnTo>
                <a:lnTo>
                  <a:pt x="4044" y="1814"/>
                </a:lnTo>
                <a:lnTo>
                  <a:pt x="4046" y="1816"/>
                </a:lnTo>
                <a:lnTo>
                  <a:pt x="4046" y="1818"/>
                </a:lnTo>
                <a:lnTo>
                  <a:pt x="4048" y="1818"/>
                </a:lnTo>
                <a:lnTo>
                  <a:pt x="4050" y="1820"/>
                </a:lnTo>
                <a:lnTo>
                  <a:pt x="4050" y="1822"/>
                </a:lnTo>
                <a:lnTo>
                  <a:pt x="4050" y="1824"/>
                </a:lnTo>
                <a:lnTo>
                  <a:pt x="4050" y="1825"/>
                </a:lnTo>
                <a:lnTo>
                  <a:pt x="4048" y="1825"/>
                </a:lnTo>
                <a:lnTo>
                  <a:pt x="4048" y="1827"/>
                </a:lnTo>
                <a:lnTo>
                  <a:pt x="4050" y="1827"/>
                </a:lnTo>
                <a:lnTo>
                  <a:pt x="4050" y="1829"/>
                </a:lnTo>
                <a:lnTo>
                  <a:pt x="4052" y="1829"/>
                </a:lnTo>
                <a:lnTo>
                  <a:pt x="4056" y="1827"/>
                </a:lnTo>
                <a:lnTo>
                  <a:pt x="4056" y="1829"/>
                </a:lnTo>
                <a:lnTo>
                  <a:pt x="4054" y="1835"/>
                </a:lnTo>
                <a:lnTo>
                  <a:pt x="4052" y="1835"/>
                </a:lnTo>
                <a:lnTo>
                  <a:pt x="4052" y="1837"/>
                </a:lnTo>
                <a:lnTo>
                  <a:pt x="4050" y="1837"/>
                </a:lnTo>
                <a:lnTo>
                  <a:pt x="4050" y="1839"/>
                </a:lnTo>
                <a:lnTo>
                  <a:pt x="4048" y="1839"/>
                </a:lnTo>
                <a:lnTo>
                  <a:pt x="4050" y="1839"/>
                </a:lnTo>
                <a:lnTo>
                  <a:pt x="4050" y="1841"/>
                </a:lnTo>
                <a:lnTo>
                  <a:pt x="4048" y="1841"/>
                </a:lnTo>
                <a:lnTo>
                  <a:pt x="4048" y="1839"/>
                </a:lnTo>
                <a:lnTo>
                  <a:pt x="4046" y="1839"/>
                </a:lnTo>
                <a:lnTo>
                  <a:pt x="4046" y="1843"/>
                </a:lnTo>
                <a:lnTo>
                  <a:pt x="4046" y="1845"/>
                </a:lnTo>
                <a:lnTo>
                  <a:pt x="4048" y="1847"/>
                </a:lnTo>
                <a:lnTo>
                  <a:pt x="4048" y="1848"/>
                </a:lnTo>
                <a:lnTo>
                  <a:pt x="4050" y="1848"/>
                </a:lnTo>
                <a:lnTo>
                  <a:pt x="4050" y="1850"/>
                </a:lnTo>
                <a:lnTo>
                  <a:pt x="4050" y="1848"/>
                </a:lnTo>
                <a:lnTo>
                  <a:pt x="4048" y="1848"/>
                </a:lnTo>
                <a:lnTo>
                  <a:pt x="4048" y="1850"/>
                </a:lnTo>
                <a:lnTo>
                  <a:pt x="4048" y="1852"/>
                </a:lnTo>
                <a:lnTo>
                  <a:pt x="4048" y="1854"/>
                </a:lnTo>
                <a:lnTo>
                  <a:pt x="4048" y="1856"/>
                </a:lnTo>
                <a:lnTo>
                  <a:pt x="4048" y="1858"/>
                </a:lnTo>
                <a:lnTo>
                  <a:pt x="4046" y="1860"/>
                </a:lnTo>
                <a:lnTo>
                  <a:pt x="4046" y="1858"/>
                </a:lnTo>
                <a:lnTo>
                  <a:pt x="4046" y="1860"/>
                </a:lnTo>
                <a:lnTo>
                  <a:pt x="4048" y="1860"/>
                </a:lnTo>
                <a:lnTo>
                  <a:pt x="4048" y="1862"/>
                </a:lnTo>
                <a:lnTo>
                  <a:pt x="4046" y="1862"/>
                </a:lnTo>
                <a:lnTo>
                  <a:pt x="4046" y="1860"/>
                </a:lnTo>
                <a:lnTo>
                  <a:pt x="4044" y="1864"/>
                </a:lnTo>
                <a:lnTo>
                  <a:pt x="4042" y="1864"/>
                </a:lnTo>
                <a:lnTo>
                  <a:pt x="4042" y="1866"/>
                </a:lnTo>
                <a:lnTo>
                  <a:pt x="4042" y="1868"/>
                </a:lnTo>
                <a:lnTo>
                  <a:pt x="4042" y="1870"/>
                </a:lnTo>
                <a:lnTo>
                  <a:pt x="4042" y="1872"/>
                </a:lnTo>
                <a:lnTo>
                  <a:pt x="4044" y="1873"/>
                </a:lnTo>
                <a:lnTo>
                  <a:pt x="4044" y="1875"/>
                </a:lnTo>
                <a:lnTo>
                  <a:pt x="4046" y="1875"/>
                </a:lnTo>
                <a:lnTo>
                  <a:pt x="4048" y="1877"/>
                </a:lnTo>
                <a:lnTo>
                  <a:pt x="4048" y="1879"/>
                </a:lnTo>
                <a:lnTo>
                  <a:pt x="4046" y="1879"/>
                </a:lnTo>
                <a:lnTo>
                  <a:pt x="4048" y="1881"/>
                </a:lnTo>
                <a:lnTo>
                  <a:pt x="4048" y="1883"/>
                </a:lnTo>
                <a:lnTo>
                  <a:pt x="4048" y="1885"/>
                </a:lnTo>
                <a:lnTo>
                  <a:pt x="4050" y="1885"/>
                </a:lnTo>
                <a:lnTo>
                  <a:pt x="4052" y="1887"/>
                </a:lnTo>
                <a:lnTo>
                  <a:pt x="4054" y="1887"/>
                </a:lnTo>
                <a:lnTo>
                  <a:pt x="4054" y="1889"/>
                </a:lnTo>
                <a:lnTo>
                  <a:pt x="4054" y="1891"/>
                </a:lnTo>
                <a:lnTo>
                  <a:pt x="4056" y="1891"/>
                </a:lnTo>
                <a:lnTo>
                  <a:pt x="4056" y="1893"/>
                </a:lnTo>
                <a:lnTo>
                  <a:pt x="4058" y="1893"/>
                </a:lnTo>
                <a:lnTo>
                  <a:pt x="4058" y="1895"/>
                </a:lnTo>
                <a:lnTo>
                  <a:pt x="4060" y="1895"/>
                </a:lnTo>
                <a:lnTo>
                  <a:pt x="4062" y="1895"/>
                </a:lnTo>
                <a:lnTo>
                  <a:pt x="4064" y="1895"/>
                </a:lnTo>
                <a:lnTo>
                  <a:pt x="4067" y="1895"/>
                </a:lnTo>
                <a:lnTo>
                  <a:pt x="4069" y="1895"/>
                </a:lnTo>
                <a:lnTo>
                  <a:pt x="4067" y="1895"/>
                </a:lnTo>
                <a:lnTo>
                  <a:pt x="4067" y="1893"/>
                </a:lnTo>
                <a:lnTo>
                  <a:pt x="4069" y="1893"/>
                </a:lnTo>
                <a:lnTo>
                  <a:pt x="4071" y="1893"/>
                </a:lnTo>
                <a:lnTo>
                  <a:pt x="4071" y="1895"/>
                </a:lnTo>
                <a:lnTo>
                  <a:pt x="4073" y="1895"/>
                </a:lnTo>
                <a:lnTo>
                  <a:pt x="4073" y="1896"/>
                </a:lnTo>
                <a:lnTo>
                  <a:pt x="4073" y="1898"/>
                </a:lnTo>
                <a:lnTo>
                  <a:pt x="4071" y="1896"/>
                </a:lnTo>
                <a:lnTo>
                  <a:pt x="4071" y="1898"/>
                </a:lnTo>
                <a:lnTo>
                  <a:pt x="4073" y="1898"/>
                </a:lnTo>
                <a:lnTo>
                  <a:pt x="4075" y="1898"/>
                </a:lnTo>
                <a:lnTo>
                  <a:pt x="4077" y="1898"/>
                </a:lnTo>
                <a:lnTo>
                  <a:pt x="4079" y="1898"/>
                </a:lnTo>
                <a:lnTo>
                  <a:pt x="4081" y="1898"/>
                </a:lnTo>
                <a:lnTo>
                  <a:pt x="4083" y="1898"/>
                </a:lnTo>
                <a:lnTo>
                  <a:pt x="4083" y="1900"/>
                </a:lnTo>
                <a:lnTo>
                  <a:pt x="4081" y="1900"/>
                </a:lnTo>
                <a:lnTo>
                  <a:pt x="4079" y="1900"/>
                </a:lnTo>
                <a:lnTo>
                  <a:pt x="4079" y="1902"/>
                </a:lnTo>
                <a:lnTo>
                  <a:pt x="4081" y="1902"/>
                </a:lnTo>
                <a:lnTo>
                  <a:pt x="4081" y="1904"/>
                </a:lnTo>
                <a:lnTo>
                  <a:pt x="4079" y="1904"/>
                </a:lnTo>
                <a:lnTo>
                  <a:pt x="4079" y="1906"/>
                </a:lnTo>
                <a:lnTo>
                  <a:pt x="4077" y="1908"/>
                </a:lnTo>
                <a:lnTo>
                  <a:pt x="4075" y="1908"/>
                </a:lnTo>
                <a:lnTo>
                  <a:pt x="4075" y="1910"/>
                </a:lnTo>
                <a:lnTo>
                  <a:pt x="4073" y="1910"/>
                </a:lnTo>
                <a:lnTo>
                  <a:pt x="4071" y="1910"/>
                </a:lnTo>
                <a:lnTo>
                  <a:pt x="4069" y="1910"/>
                </a:lnTo>
                <a:lnTo>
                  <a:pt x="4069" y="1912"/>
                </a:lnTo>
                <a:lnTo>
                  <a:pt x="4071" y="1910"/>
                </a:lnTo>
                <a:lnTo>
                  <a:pt x="4071" y="1912"/>
                </a:lnTo>
                <a:lnTo>
                  <a:pt x="4071" y="1914"/>
                </a:lnTo>
                <a:lnTo>
                  <a:pt x="4069" y="1916"/>
                </a:lnTo>
                <a:lnTo>
                  <a:pt x="4071" y="1916"/>
                </a:lnTo>
                <a:lnTo>
                  <a:pt x="4073" y="1916"/>
                </a:lnTo>
                <a:lnTo>
                  <a:pt x="4073" y="1918"/>
                </a:lnTo>
                <a:lnTo>
                  <a:pt x="4075" y="1920"/>
                </a:lnTo>
                <a:lnTo>
                  <a:pt x="4077" y="1921"/>
                </a:lnTo>
                <a:lnTo>
                  <a:pt x="4079" y="1921"/>
                </a:lnTo>
                <a:lnTo>
                  <a:pt x="4081" y="1920"/>
                </a:lnTo>
                <a:lnTo>
                  <a:pt x="4081" y="1921"/>
                </a:lnTo>
                <a:lnTo>
                  <a:pt x="4083" y="1921"/>
                </a:lnTo>
                <a:lnTo>
                  <a:pt x="4083" y="1920"/>
                </a:lnTo>
                <a:lnTo>
                  <a:pt x="4085" y="1920"/>
                </a:lnTo>
                <a:lnTo>
                  <a:pt x="4085" y="1921"/>
                </a:lnTo>
                <a:lnTo>
                  <a:pt x="4083" y="1925"/>
                </a:lnTo>
                <a:lnTo>
                  <a:pt x="4089" y="1925"/>
                </a:lnTo>
                <a:lnTo>
                  <a:pt x="4089" y="1927"/>
                </a:lnTo>
                <a:lnTo>
                  <a:pt x="4085" y="1931"/>
                </a:lnTo>
                <a:lnTo>
                  <a:pt x="4085" y="1933"/>
                </a:lnTo>
                <a:lnTo>
                  <a:pt x="4085" y="1935"/>
                </a:lnTo>
                <a:lnTo>
                  <a:pt x="4085" y="1937"/>
                </a:lnTo>
                <a:lnTo>
                  <a:pt x="4087" y="1937"/>
                </a:lnTo>
                <a:lnTo>
                  <a:pt x="4089" y="1939"/>
                </a:lnTo>
                <a:lnTo>
                  <a:pt x="4090" y="1939"/>
                </a:lnTo>
                <a:lnTo>
                  <a:pt x="4090" y="1941"/>
                </a:lnTo>
                <a:lnTo>
                  <a:pt x="4092" y="1941"/>
                </a:lnTo>
                <a:lnTo>
                  <a:pt x="4092" y="1943"/>
                </a:lnTo>
                <a:lnTo>
                  <a:pt x="4092" y="1941"/>
                </a:lnTo>
                <a:lnTo>
                  <a:pt x="4094" y="1943"/>
                </a:lnTo>
                <a:lnTo>
                  <a:pt x="4094" y="1944"/>
                </a:lnTo>
                <a:lnTo>
                  <a:pt x="4094" y="1946"/>
                </a:lnTo>
                <a:lnTo>
                  <a:pt x="4096" y="1946"/>
                </a:lnTo>
                <a:lnTo>
                  <a:pt x="4096" y="1950"/>
                </a:lnTo>
                <a:lnTo>
                  <a:pt x="4096" y="1952"/>
                </a:lnTo>
                <a:lnTo>
                  <a:pt x="4094" y="1952"/>
                </a:lnTo>
                <a:lnTo>
                  <a:pt x="4094" y="1954"/>
                </a:lnTo>
                <a:lnTo>
                  <a:pt x="4096" y="1954"/>
                </a:lnTo>
                <a:lnTo>
                  <a:pt x="4098" y="1954"/>
                </a:lnTo>
                <a:lnTo>
                  <a:pt x="4100" y="1952"/>
                </a:lnTo>
                <a:lnTo>
                  <a:pt x="4102" y="1952"/>
                </a:lnTo>
                <a:lnTo>
                  <a:pt x="4104" y="1952"/>
                </a:lnTo>
                <a:lnTo>
                  <a:pt x="4104" y="1950"/>
                </a:lnTo>
                <a:lnTo>
                  <a:pt x="4106" y="1952"/>
                </a:lnTo>
                <a:lnTo>
                  <a:pt x="4104" y="1952"/>
                </a:lnTo>
                <a:lnTo>
                  <a:pt x="4104" y="1954"/>
                </a:lnTo>
                <a:lnTo>
                  <a:pt x="4104" y="1956"/>
                </a:lnTo>
                <a:lnTo>
                  <a:pt x="4102" y="1956"/>
                </a:lnTo>
                <a:lnTo>
                  <a:pt x="4100" y="1956"/>
                </a:lnTo>
                <a:lnTo>
                  <a:pt x="4100" y="1958"/>
                </a:lnTo>
                <a:lnTo>
                  <a:pt x="4098" y="1958"/>
                </a:lnTo>
                <a:lnTo>
                  <a:pt x="4096" y="1958"/>
                </a:lnTo>
                <a:lnTo>
                  <a:pt x="4096" y="1960"/>
                </a:lnTo>
                <a:lnTo>
                  <a:pt x="4096" y="1962"/>
                </a:lnTo>
                <a:lnTo>
                  <a:pt x="4096" y="1964"/>
                </a:lnTo>
                <a:lnTo>
                  <a:pt x="4094" y="1966"/>
                </a:lnTo>
                <a:lnTo>
                  <a:pt x="4092" y="1966"/>
                </a:lnTo>
                <a:lnTo>
                  <a:pt x="4092" y="1968"/>
                </a:lnTo>
                <a:lnTo>
                  <a:pt x="4094" y="1968"/>
                </a:lnTo>
                <a:lnTo>
                  <a:pt x="4094" y="1969"/>
                </a:lnTo>
                <a:lnTo>
                  <a:pt x="4092" y="1969"/>
                </a:lnTo>
                <a:lnTo>
                  <a:pt x="4092" y="1971"/>
                </a:lnTo>
                <a:lnTo>
                  <a:pt x="4090" y="1971"/>
                </a:lnTo>
                <a:lnTo>
                  <a:pt x="4090" y="1973"/>
                </a:lnTo>
                <a:lnTo>
                  <a:pt x="4090" y="1975"/>
                </a:lnTo>
                <a:lnTo>
                  <a:pt x="4090" y="1977"/>
                </a:lnTo>
                <a:lnTo>
                  <a:pt x="4092" y="1977"/>
                </a:lnTo>
                <a:lnTo>
                  <a:pt x="4094" y="1977"/>
                </a:lnTo>
                <a:lnTo>
                  <a:pt x="4094" y="1979"/>
                </a:lnTo>
                <a:lnTo>
                  <a:pt x="4096" y="1979"/>
                </a:lnTo>
                <a:lnTo>
                  <a:pt x="4096" y="1981"/>
                </a:lnTo>
                <a:lnTo>
                  <a:pt x="4098" y="1983"/>
                </a:lnTo>
                <a:lnTo>
                  <a:pt x="4098" y="1985"/>
                </a:lnTo>
                <a:lnTo>
                  <a:pt x="4100" y="1985"/>
                </a:lnTo>
                <a:lnTo>
                  <a:pt x="4100" y="1983"/>
                </a:lnTo>
                <a:lnTo>
                  <a:pt x="4102" y="1983"/>
                </a:lnTo>
                <a:lnTo>
                  <a:pt x="4102" y="1985"/>
                </a:lnTo>
                <a:lnTo>
                  <a:pt x="4104" y="1985"/>
                </a:lnTo>
                <a:lnTo>
                  <a:pt x="4104" y="1987"/>
                </a:lnTo>
                <a:lnTo>
                  <a:pt x="4104" y="1989"/>
                </a:lnTo>
                <a:lnTo>
                  <a:pt x="4106" y="1989"/>
                </a:lnTo>
                <a:lnTo>
                  <a:pt x="4108" y="1989"/>
                </a:lnTo>
                <a:lnTo>
                  <a:pt x="4110" y="1989"/>
                </a:lnTo>
                <a:lnTo>
                  <a:pt x="4112" y="1989"/>
                </a:lnTo>
                <a:lnTo>
                  <a:pt x="4112" y="1991"/>
                </a:lnTo>
                <a:lnTo>
                  <a:pt x="4112" y="1992"/>
                </a:lnTo>
                <a:lnTo>
                  <a:pt x="4114" y="1992"/>
                </a:lnTo>
                <a:lnTo>
                  <a:pt x="4112" y="1994"/>
                </a:lnTo>
                <a:lnTo>
                  <a:pt x="4114" y="1994"/>
                </a:lnTo>
                <a:lnTo>
                  <a:pt x="4114" y="1996"/>
                </a:lnTo>
                <a:lnTo>
                  <a:pt x="4112" y="1996"/>
                </a:lnTo>
                <a:lnTo>
                  <a:pt x="4110" y="1996"/>
                </a:lnTo>
                <a:lnTo>
                  <a:pt x="4112" y="1996"/>
                </a:lnTo>
                <a:lnTo>
                  <a:pt x="4112" y="1998"/>
                </a:lnTo>
                <a:lnTo>
                  <a:pt x="4112" y="2000"/>
                </a:lnTo>
                <a:lnTo>
                  <a:pt x="4112" y="2002"/>
                </a:lnTo>
                <a:lnTo>
                  <a:pt x="4112" y="2004"/>
                </a:lnTo>
                <a:lnTo>
                  <a:pt x="4114" y="2002"/>
                </a:lnTo>
                <a:lnTo>
                  <a:pt x="4114" y="2004"/>
                </a:lnTo>
                <a:lnTo>
                  <a:pt x="4115" y="2004"/>
                </a:lnTo>
                <a:lnTo>
                  <a:pt x="4117" y="2004"/>
                </a:lnTo>
                <a:lnTo>
                  <a:pt x="4119" y="2004"/>
                </a:lnTo>
                <a:lnTo>
                  <a:pt x="4117" y="2006"/>
                </a:lnTo>
                <a:lnTo>
                  <a:pt x="4119" y="2006"/>
                </a:lnTo>
                <a:lnTo>
                  <a:pt x="4119" y="2008"/>
                </a:lnTo>
                <a:lnTo>
                  <a:pt x="4115" y="2008"/>
                </a:lnTo>
                <a:lnTo>
                  <a:pt x="4115" y="2010"/>
                </a:lnTo>
                <a:lnTo>
                  <a:pt x="4115" y="2012"/>
                </a:lnTo>
                <a:lnTo>
                  <a:pt x="4115" y="2014"/>
                </a:lnTo>
                <a:lnTo>
                  <a:pt x="4117" y="2016"/>
                </a:lnTo>
                <a:lnTo>
                  <a:pt x="4117" y="2017"/>
                </a:lnTo>
                <a:lnTo>
                  <a:pt x="4117" y="2019"/>
                </a:lnTo>
                <a:lnTo>
                  <a:pt x="4117" y="2021"/>
                </a:lnTo>
                <a:lnTo>
                  <a:pt x="4117" y="2023"/>
                </a:lnTo>
                <a:lnTo>
                  <a:pt x="4117" y="2025"/>
                </a:lnTo>
                <a:lnTo>
                  <a:pt x="4121" y="2027"/>
                </a:lnTo>
                <a:lnTo>
                  <a:pt x="4123" y="2027"/>
                </a:lnTo>
                <a:lnTo>
                  <a:pt x="4125" y="2027"/>
                </a:lnTo>
                <a:lnTo>
                  <a:pt x="4125" y="2025"/>
                </a:lnTo>
                <a:lnTo>
                  <a:pt x="4127" y="2023"/>
                </a:lnTo>
                <a:lnTo>
                  <a:pt x="4129" y="2023"/>
                </a:lnTo>
                <a:lnTo>
                  <a:pt x="4129" y="2021"/>
                </a:lnTo>
                <a:lnTo>
                  <a:pt x="4131" y="2021"/>
                </a:lnTo>
                <a:lnTo>
                  <a:pt x="4133" y="2019"/>
                </a:lnTo>
                <a:lnTo>
                  <a:pt x="4135" y="2019"/>
                </a:lnTo>
                <a:lnTo>
                  <a:pt x="4135" y="2021"/>
                </a:lnTo>
                <a:lnTo>
                  <a:pt x="4137" y="2021"/>
                </a:lnTo>
                <a:lnTo>
                  <a:pt x="4137" y="2019"/>
                </a:lnTo>
                <a:lnTo>
                  <a:pt x="4139" y="2019"/>
                </a:lnTo>
                <a:lnTo>
                  <a:pt x="4139" y="2021"/>
                </a:lnTo>
                <a:lnTo>
                  <a:pt x="4139" y="2023"/>
                </a:lnTo>
                <a:lnTo>
                  <a:pt x="4139" y="2025"/>
                </a:lnTo>
                <a:lnTo>
                  <a:pt x="4137" y="2025"/>
                </a:lnTo>
                <a:lnTo>
                  <a:pt x="4135" y="2025"/>
                </a:lnTo>
                <a:lnTo>
                  <a:pt x="4135" y="2027"/>
                </a:lnTo>
                <a:lnTo>
                  <a:pt x="4137" y="2027"/>
                </a:lnTo>
                <a:lnTo>
                  <a:pt x="4137" y="2029"/>
                </a:lnTo>
                <a:lnTo>
                  <a:pt x="4137" y="2031"/>
                </a:lnTo>
                <a:lnTo>
                  <a:pt x="4135" y="2031"/>
                </a:lnTo>
                <a:lnTo>
                  <a:pt x="4133" y="2031"/>
                </a:lnTo>
                <a:lnTo>
                  <a:pt x="4133" y="2033"/>
                </a:lnTo>
                <a:lnTo>
                  <a:pt x="4133" y="2035"/>
                </a:lnTo>
                <a:lnTo>
                  <a:pt x="4135" y="2035"/>
                </a:lnTo>
                <a:lnTo>
                  <a:pt x="4135" y="2037"/>
                </a:lnTo>
                <a:lnTo>
                  <a:pt x="4135" y="2039"/>
                </a:lnTo>
                <a:lnTo>
                  <a:pt x="4137" y="2040"/>
                </a:lnTo>
                <a:lnTo>
                  <a:pt x="4137" y="2042"/>
                </a:lnTo>
                <a:lnTo>
                  <a:pt x="4137" y="2044"/>
                </a:lnTo>
                <a:lnTo>
                  <a:pt x="4137" y="2046"/>
                </a:lnTo>
                <a:lnTo>
                  <a:pt x="4135" y="2046"/>
                </a:lnTo>
                <a:lnTo>
                  <a:pt x="4135" y="2048"/>
                </a:lnTo>
                <a:lnTo>
                  <a:pt x="4133" y="2050"/>
                </a:lnTo>
                <a:lnTo>
                  <a:pt x="4133" y="2052"/>
                </a:lnTo>
                <a:lnTo>
                  <a:pt x="4131" y="2052"/>
                </a:lnTo>
                <a:lnTo>
                  <a:pt x="4129" y="2052"/>
                </a:lnTo>
                <a:lnTo>
                  <a:pt x="4129" y="2054"/>
                </a:lnTo>
                <a:lnTo>
                  <a:pt x="4131" y="2054"/>
                </a:lnTo>
                <a:lnTo>
                  <a:pt x="4131" y="2056"/>
                </a:lnTo>
                <a:lnTo>
                  <a:pt x="4133" y="2056"/>
                </a:lnTo>
                <a:lnTo>
                  <a:pt x="4133" y="2058"/>
                </a:lnTo>
                <a:lnTo>
                  <a:pt x="4133" y="2060"/>
                </a:lnTo>
                <a:lnTo>
                  <a:pt x="4135" y="2060"/>
                </a:lnTo>
                <a:lnTo>
                  <a:pt x="4137" y="2060"/>
                </a:lnTo>
                <a:lnTo>
                  <a:pt x="4139" y="2060"/>
                </a:lnTo>
                <a:lnTo>
                  <a:pt x="4139" y="2062"/>
                </a:lnTo>
                <a:lnTo>
                  <a:pt x="4140" y="2062"/>
                </a:lnTo>
                <a:lnTo>
                  <a:pt x="4140" y="2064"/>
                </a:lnTo>
                <a:lnTo>
                  <a:pt x="4142" y="2064"/>
                </a:lnTo>
                <a:lnTo>
                  <a:pt x="4142" y="2065"/>
                </a:lnTo>
                <a:lnTo>
                  <a:pt x="4142" y="2067"/>
                </a:lnTo>
                <a:lnTo>
                  <a:pt x="4140" y="2067"/>
                </a:lnTo>
                <a:lnTo>
                  <a:pt x="4139" y="2067"/>
                </a:lnTo>
                <a:lnTo>
                  <a:pt x="4139" y="2069"/>
                </a:lnTo>
                <a:lnTo>
                  <a:pt x="4140" y="2069"/>
                </a:lnTo>
                <a:lnTo>
                  <a:pt x="4140" y="2071"/>
                </a:lnTo>
                <a:lnTo>
                  <a:pt x="4142" y="2071"/>
                </a:lnTo>
                <a:lnTo>
                  <a:pt x="4142" y="2073"/>
                </a:lnTo>
                <a:lnTo>
                  <a:pt x="4140" y="2073"/>
                </a:lnTo>
                <a:lnTo>
                  <a:pt x="4140" y="2075"/>
                </a:lnTo>
                <a:lnTo>
                  <a:pt x="4142" y="2075"/>
                </a:lnTo>
                <a:lnTo>
                  <a:pt x="4144" y="2075"/>
                </a:lnTo>
                <a:lnTo>
                  <a:pt x="4144" y="2077"/>
                </a:lnTo>
                <a:lnTo>
                  <a:pt x="4146" y="2077"/>
                </a:lnTo>
                <a:lnTo>
                  <a:pt x="4144" y="2079"/>
                </a:lnTo>
                <a:lnTo>
                  <a:pt x="4142" y="2081"/>
                </a:lnTo>
                <a:lnTo>
                  <a:pt x="4140" y="2081"/>
                </a:lnTo>
                <a:lnTo>
                  <a:pt x="4139" y="2081"/>
                </a:lnTo>
                <a:lnTo>
                  <a:pt x="4139" y="2083"/>
                </a:lnTo>
                <a:lnTo>
                  <a:pt x="4137" y="2083"/>
                </a:lnTo>
                <a:lnTo>
                  <a:pt x="4137" y="2085"/>
                </a:lnTo>
                <a:lnTo>
                  <a:pt x="4137" y="2087"/>
                </a:lnTo>
                <a:lnTo>
                  <a:pt x="4135" y="2085"/>
                </a:lnTo>
                <a:lnTo>
                  <a:pt x="4133" y="2085"/>
                </a:lnTo>
                <a:lnTo>
                  <a:pt x="4133" y="2087"/>
                </a:lnTo>
                <a:lnTo>
                  <a:pt x="4131" y="2087"/>
                </a:lnTo>
                <a:lnTo>
                  <a:pt x="4129" y="2087"/>
                </a:lnTo>
                <a:lnTo>
                  <a:pt x="4129" y="2085"/>
                </a:lnTo>
                <a:lnTo>
                  <a:pt x="4129" y="2083"/>
                </a:lnTo>
                <a:lnTo>
                  <a:pt x="4127" y="2085"/>
                </a:lnTo>
                <a:lnTo>
                  <a:pt x="4125" y="2087"/>
                </a:lnTo>
                <a:lnTo>
                  <a:pt x="4125" y="2088"/>
                </a:lnTo>
                <a:lnTo>
                  <a:pt x="4125" y="2090"/>
                </a:lnTo>
                <a:lnTo>
                  <a:pt x="4125" y="2092"/>
                </a:lnTo>
                <a:lnTo>
                  <a:pt x="4127" y="2092"/>
                </a:lnTo>
                <a:lnTo>
                  <a:pt x="4129" y="2092"/>
                </a:lnTo>
                <a:lnTo>
                  <a:pt x="4129" y="2094"/>
                </a:lnTo>
                <a:lnTo>
                  <a:pt x="4129" y="2096"/>
                </a:lnTo>
                <a:lnTo>
                  <a:pt x="4127" y="2096"/>
                </a:lnTo>
                <a:lnTo>
                  <a:pt x="4127" y="2098"/>
                </a:lnTo>
                <a:lnTo>
                  <a:pt x="4125" y="2098"/>
                </a:lnTo>
                <a:lnTo>
                  <a:pt x="4125" y="2100"/>
                </a:lnTo>
                <a:lnTo>
                  <a:pt x="4127" y="2100"/>
                </a:lnTo>
                <a:lnTo>
                  <a:pt x="4129" y="2100"/>
                </a:lnTo>
                <a:lnTo>
                  <a:pt x="4131" y="2100"/>
                </a:lnTo>
                <a:lnTo>
                  <a:pt x="4133" y="2100"/>
                </a:lnTo>
                <a:lnTo>
                  <a:pt x="4133" y="2102"/>
                </a:lnTo>
                <a:lnTo>
                  <a:pt x="4135" y="2102"/>
                </a:lnTo>
                <a:lnTo>
                  <a:pt x="4135" y="2104"/>
                </a:lnTo>
                <a:lnTo>
                  <a:pt x="4137" y="2104"/>
                </a:lnTo>
                <a:lnTo>
                  <a:pt x="4139" y="2104"/>
                </a:lnTo>
                <a:lnTo>
                  <a:pt x="4139" y="2106"/>
                </a:lnTo>
                <a:lnTo>
                  <a:pt x="4139" y="2108"/>
                </a:lnTo>
                <a:lnTo>
                  <a:pt x="4139" y="2110"/>
                </a:lnTo>
                <a:lnTo>
                  <a:pt x="4140" y="2110"/>
                </a:lnTo>
                <a:lnTo>
                  <a:pt x="4140" y="2112"/>
                </a:lnTo>
                <a:lnTo>
                  <a:pt x="4140" y="2113"/>
                </a:lnTo>
                <a:lnTo>
                  <a:pt x="4140" y="2115"/>
                </a:lnTo>
                <a:lnTo>
                  <a:pt x="4139" y="2115"/>
                </a:lnTo>
                <a:lnTo>
                  <a:pt x="4139" y="2117"/>
                </a:lnTo>
                <a:lnTo>
                  <a:pt x="4137" y="2117"/>
                </a:lnTo>
                <a:lnTo>
                  <a:pt x="4135" y="2117"/>
                </a:lnTo>
                <a:lnTo>
                  <a:pt x="4137" y="2115"/>
                </a:lnTo>
                <a:lnTo>
                  <a:pt x="4135" y="2115"/>
                </a:lnTo>
                <a:lnTo>
                  <a:pt x="4133" y="2115"/>
                </a:lnTo>
                <a:lnTo>
                  <a:pt x="4133" y="2117"/>
                </a:lnTo>
                <a:lnTo>
                  <a:pt x="4133" y="2119"/>
                </a:lnTo>
                <a:lnTo>
                  <a:pt x="4131" y="2119"/>
                </a:lnTo>
                <a:lnTo>
                  <a:pt x="4131" y="2121"/>
                </a:lnTo>
                <a:lnTo>
                  <a:pt x="4133" y="2123"/>
                </a:lnTo>
                <a:lnTo>
                  <a:pt x="4133" y="2125"/>
                </a:lnTo>
                <a:lnTo>
                  <a:pt x="4133" y="2127"/>
                </a:lnTo>
                <a:lnTo>
                  <a:pt x="4131" y="2127"/>
                </a:lnTo>
                <a:lnTo>
                  <a:pt x="4129" y="2127"/>
                </a:lnTo>
                <a:lnTo>
                  <a:pt x="4127" y="2127"/>
                </a:lnTo>
                <a:lnTo>
                  <a:pt x="4127" y="2129"/>
                </a:lnTo>
                <a:lnTo>
                  <a:pt x="4125" y="2131"/>
                </a:lnTo>
                <a:lnTo>
                  <a:pt x="4125" y="2133"/>
                </a:lnTo>
                <a:lnTo>
                  <a:pt x="4127" y="2133"/>
                </a:lnTo>
                <a:lnTo>
                  <a:pt x="4127" y="2135"/>
                </a:lnTo>
                <a:lnTo>
                  <a:pt x="4129" y="2135"/>
                </a:lnTo>
                <a:lnTo>
                  <a:pt x="4129" y="2136"/>
                </a:lnTo>
                <a:lnTo>
                  <a:pt x="4131" y="2136"/>
                </a:lnTo>
                <a:lnTo>
                  <a:pt x="4131" y="2138"/>
                </a:lnTo>
                <a:lnTo>
                  <a:pt x="4129" y="2138"/>
                </a:lnTo>
                <a:lnTo>
                  <a:pt x="4129" y="2140"/>
                </a:lnTo>
                <a:lnTo>
                  <a:pt x="4131" y="2142"/>
                </a:lnTo>
                <a:lnTo>
                  <a:pt x="4129" y="2144"/>
                </a:lnTo>
                <a:lnTo>
                  <a:pt x="4129" y="2146"/>
                </a:lnTo>
                <a:lnTo>
                  <a:pt x="4127" y="2146"/>
                </a:lnTo>
                <a:lnTo>
                  <a:pt x="4129" y="2146"/>
                </a:lnTo>
                <a:lnTo>
                  <a:pt x="4131" y="2148"/>
                </a:lnTo>
                <a:lnTo>
                  <a:pt x="4133" y="2150"/>
                </a:lnTo>
                <a:lnTo>
                  <a:pt x="4131" y="2150"/>
                </a:lnTo>
                <a:lnTo>
                  <a:pt x="4131" y="2152"/>
                </a:lnTo>
                <a:lnTo>
                  <a:pt x="4131" y="2154"/>
                </a:lnTo>
                <a:lnTo>
                  <a:pt x="4133" y="2154"/>
                </a:lnTo>
                <a:lnTo>
                  <a:pt x="4131" y="2154"/>
                </a:lnTo>
                <a:lnTo>
                  <a:pt x="4131" y="2156"/>
                </a:lnTo>
                <a:lnTo>
                  <a:pt x="4129" y="2156"/>
                </a:lnTo>
                <a:lnTo>
                  <a:pt x="4129" y="2158"/>
                </a:lnTo>
                <a:lnTo>
                  <a:pt x="4129" y="2160"/>
                </a:lnTo>
                <a:lnTo>
                  <a:pt x="4127" y="2161"/>
                </a:lnTo>
                <a:lnTo>
                  <a:pt x="4125" y="2161"/>
                </a:lnTo>
                <a:lnTo>
                  <a:pt x="4123" y="2161"/>
                </a:lnTo>
                <a:lnTo>
                  <a:pt x="4123" y="2163"/>
                </a:lnTo>
                <a:lnTo>
                  <a:pt x="4123" y="2165"/>
                </a:lnTo>
                <a:lnTo>
                  <a:pt x="4123" y="2167"/>
                </a:lnTo>
                <a:lnTo>
                  <a:pt x="4121" y="2167"/>
                </a:lnTo>
                <a:lnTo>
                  <a:pt x="4121" y="2169"/>
                </a:lnTo>
                <a:lnTo>
                  <a:pt x="4123" y="2169"/>
                </a:lnTo>
                <a:lnTo>
                  <a:pt x="4123" y="2171"/>
                </a:lnTo>
                <a:lnTo>
                  <a:pt x="4121" y="2171"/>
                </a:lnTo>
                <a:lnTo>
                  <a:pt x="4119" y="2171"/>
                </a:lnTo>
                <a:lnTo>
                  <a:pt x="4119" y="2173"/>
                </a:lnTo>
                <a:lnTo>
                  <a:pt x="4119" y="2175"/>
                </a:lnTo>
                <a:lnTo>
                  <a:pt x="4117" y="2175"/>
                </a:lnTo>
                <a:lnTo>
                  <a:pt x="4117" y="2177"/>
                </a:lnTo>
                <a:lnTo>
                  <a:pt x="4115" y="2177"/>
                </a:lnTo>
                <a:lnTo>
                  <a:pt x="4115" y="2175"/>
                </a:lnTo>
                <a:lnTo>
                  <a:pt x="4115" y="2177"/>
                </a:lnTo>
                <a:lnTo>
                  <a:pt x="4114" y="2177"/>
                </a:lnTo>
                <a:lnTo>
                  <a:pt x="4114" y="2179"/>
                </a:lnTo>
                <a:lnTo>
                  <a:pt x="4114" y="2181"/>
                </a:lnTo>
                <a:lnTo>
                  <a:pt x="4115" y="2181"/>
                </a:lnTo>
                <a:lnTo>
                  <a:pt x="4115" y="2183"/>
                </a:lnTo>
                <a:lnTo>
                  <a:pt x="4114" y="2183"/>
                </a:lnTo>
                <a:lnTo>
                  <a:pt x="4112" y="2183"/>
                </a:lnTo>
                <a:lnTo>
                  <a:pt x="4112" y="2184"/>
                </a:lnTo>
                <a:lnTo>
                  <a:pt x="4114" y="2184"/>
                </a:lnTo>
                <a:lnTo>
                  <a:pt x="4114" y="2186"/>
                </a:lnTo>
                <a:lnTo>
                  <a:pt x="4114" y="2188"/>
                </a:lnTo>
                <a:lnTo>
                  <a:pt x="4112" y="2188"/>
                </a:lnTo>
                <a:lnTo>
                  <a:pt x="4114" y="2188"/>
                </a:lnTo>
                <a:lnTo>
                  <a:pt x="4114" y="2190"/>
                </a:lnTo>
                <a:lnTo>
                  <a:pt x="4114" y="2192"/>
                </a:lnTo>
                <a:lnTo>
                  <a:pt x="4115" y="2192"/>
                </a:lnTo>
                <a:lnTo>
                  <a:pt x="4115" y="2194"/>
                </a:lnTo>
                <a:lnTo>
                  <a:pt x="4114" y="2192"/>
                </a:lnTo>
                <a:lnTo>
                  <a:pt x="4112" y="2192"/>
                </a:lnTo>
                <a:lnTo>
                  <a:pt x="4112" y="2194"/>
                </a:lnTo>
                <a:lnTo>
                  <a:pt x="4112" y="2196"/>
                </a:lnTo>
                <a:lnTo>
                  <a:pt x="4112" y="2198"/>
                </a:lnTo>
                <a:lnTo>
                  <a:pt x="4110" y="2198"/>
                </a:lnTo>
                <a:lnTo>
                  <a:pt x="4110" y="2200"/>
                </a:lnTo>
                <a:lnTo>
                  <a:pt x="4112" y="2200"/>
                </a:lnTo>
                <a:lnTo>
                  <a:pt x="4110" y="2202"/>
                </a:lnTo>
                <a:lnTo>
                  <a:pt x="4110" y="2204"/>
                </a:lnTo>
                <a:lnTo>
                  <a:pt x="4108" y="2204"/>
                </a:lnTo>
                <a:lnTo>
                  <a:pt x="4108" y="2206"/>
                </a:lnTo>
                <a:lnTo>
                  <a:pt x="4108" y="2208"/>
                </a:lnTo>
                <a:lnTo>
                  <a:pt x="4106" y="2208"/>
                </a:lnTo>
                <a:lnTo>
                  <a:pt x="4106" y="2209"/>
                </a:lnTo>
                <a:lnTo>
                  <a:pt x="4104" y="2209"/>
                </a:lnTo>
                <a:lnTo>
                  <a:pt x="4102" y="2209"/>
                </a:lnTo>
                <a:lnTo>
                  <a:pt x="4100" y="2209"/>
                </a:lnTo>
                <a:lnTo>
                  <a:pt x="4098" y="2211"/>
                </a:lnTo>
                <a:lnTo>
                  <a:pt x="4098" y="2213"/>
                </a:lnTo>
                <a:lnTo>
                  <a:pt x="4096" y="2213"/>
                </a:lnTo>
                <a:lnTo>
                  <a:pt x="4094" y="2213"/>
                </a:lnTo>
                <a:lnTo>
                  <a:pt x="4094" y="2215"/>
                </a:lnTo>
                <a:lnTo>
                  <a:pt x="4094" y="2217"/>
                </a:lnTo>
                <a:lnTo>
                  <a:pt x="4094" y="2219"/>
                </a:lnTo>
                <a:lnTo>
                  <a:pt x="4092" y="2219"/>
                </a:lnTo>
                <a:lnTo>
                  <a:pt x="4090" y="2221"/>
                </a:lnTo>
                <a:lnTo>
                  <a:pt x="4092" y="2221"/>
                </a:lnTo>
                <a:lnTo>
                  <a:pt x="4092" y="2223"/>
                </a:lnTo>
                <a:lnTo>
                  <a:pt x="4090" y="2223"/>
                </a:lnTo>
                <a:lnTo>
                  <a:pt x="4090" y="2225"/>
                </a:lnTo>
                <a:lnTo>
                  <a:pt x="4090" y="2227"/>
                </a:lnTo>
                <a:lnTo>
                  <a:pt x="4090" y="2229"/>
                </a:lnTo>
                <a:lnTo>
                  <a:pt x="4092" y="2229"/>
                </a:lnTo>
                <a:lnTo>
                  <a:pt x="4090" y="2229"/>
                </a:lnTo>
                <a:lnTo>
                  <a:pt x="4090" y="2231"/>
                </a:lnTo>
                <a:lnTo>
                  <a:pt x="4089" y="2231"/>
                </a:lnTo>
                <a:lnTo>
                  <a:pt x="4089" y="2232"/>
                </a:lnTo>
                <a:lnTo>
                  <a:pt x="4090" y="2232"/>
                </a:lnTo>
                <a:lnTo>
                  <a:pt x="4090" y="2234"/>
                </a:lnTo>
                <a:lnTo>
                  <a:pt x="4092" y="2234"/>
                </a:lnTo>
                <a:lnTo>
                  <a:pt x="4092" y="2236"/>
                </a:lnTo>
                <a:lnTo>
                  <a:pt x="4092" y="2238"/>
                </a:lnTo>
                <a:lnTo>
                  <a:pt x="4090" y="2238"/>
                </a:lnTo>
                <a:lnTo>
                  <a:pt x="4090" y="2240"/>
                </a:lnTo>
                <a:lnTo>
                  <a:pt x="4089" y="2240"/>
                </a:lnTo>
                <a:lnTo>
                  <a:pt x="4089" y="2238"/>
                </a:lnTo>
                <a:lnTo>
                  <a:pt x="4087" y="2238"/>
                </a:lnTo>
                <a:lnTo>
                  <a:pt x="4085" y="2238"/>
                </a:lnTo>
                <a:lnTo>
                  <a:pt x="4085" y="2240"/>
                </a:lnTo>
                <a:lnTo>
                  <a:pt x="4083" y="2240"/>
                </a:lnTo>
                <a:lnTo>
                  <a:pt x="4081" y="2240"/>
                </a:lnTo>
                <a:lnTo>
                  <a:pt x="4081" y="2242"/>
                </a:lnTo>
                <a:lnTo>
                  <a:pt x="4081" y="2244"/>
                </a:lnTo>
                <a:lnTo>
                  <a:pt x="4079" y="2242"/>
                </a:lnTo>
                <a:lnTo>
                  <a:pt x="4077" y="2244"/>
                </a:lnTo>
                <a:lnTo>
                  <a:pt x="4077" y="2246"/>
                </a:lnTo>
                <a:lnTo>
                  <a:pt x="4077" y="2248"/>
                </a:lnTo>
                <a:lnTo>
                  <a:pt x="4077" y="2250"/>
                </a:lnTo>
                <a:lnTo>
                  <a:pt x="4079" y="2250"/>
                </a:lnTo>
                <a:lnTo>
                  <a:pt x="4079" y="2252"/>
                </a:lnTo>
                <a:lnTo>
                  <a:pt x="4077" y="2252"/>
                </a:lnTo>
                <a:lnTo>
                  <a:pt x="4075" y="2252"/>
                </a:lnTo>
                <a:lnTo>
                  <a:pt x="4075" y="2254"/>
                </a:lnTo>
                <a:lnTo>
                  <a:pt x="4077" y="2255"/>
                </a:lnTo>
                <a:lnTo>
                  <a:pt x="4075" y="2255"/>
                </a:lnTo>
                <a:lnTo>
                  <a:pt x="4075" y="2257"/>
                </a:lnTo>
                <a:lnTo>
                  <a:pt x="4073" y="2257"/>
                </a:lnTo>
                <a:lnTo>
                  <a:pt x="4075" y="2259"/>
                </a:lnTo>
                <a:lnTo>
                  <a:pt x="4075" y="2261"/>
                </a:lnTo>
                <a:lnTo>
                  <a:pt x="4077" y="2263"/>
                </a:lnTo>
                <a:lnTo>
                  <a:pt x="4079" y="2263"/>
                </a:lnTo>
                <a:lnTo>
                  <a:pt x="4079" y="2265"/>
                </a:lnTo>
                <a:lnTo>
                  <a:pt x="4081" y="2265"/>
                </a:lnTo>
                <a:lnTo>
                  <a:pt x="4083" y="2265"/>
                </a:lnTo>
                <a:lnTo>
                  <a:pt x="4083" y="2267"/>
                </a:lnTo>
                <a:lnTo>
                  <a:pt x="4083" y="2269"/>
                </a:lnTo>
                <a:lnTo>
                  <a:pt x="4085" y="2269"/>
                </a:lnTo>
                <a:lnTo>
                  <a:pt x="4083" y="2269"/>
                </a:lnTo>
                <a:lnTo>
                  <a:pt x="4083" y="2271"/>
                </a:lnTo>
                <a:lnTo>
                  <a:pt x="4081" y="2271"/>
                </a:lnTo>
                <a:lnTo>
                  <a:pt x="4081" y="2273"/>
                </a:lnTo>
                <a:lnTo>
                  <a:pt x="4083" y="2273"/>
                </a:lnTo>
                <a:lnTo>
                  <a:pt x="4083" y="2271"/>
                </a:lnTo>
                <a:lnTo>
                  <a:pt x="4083" y="2273"/>
                </a:lnTo>
                <a:lnTo>
                  <a:pt x="4081" y="2273"/>
                </a:lnTo>
                <a:lnTo>
                  <a:pt x="4081" y="2275"/>
                </a:lnTo>
                <a:lnTo>
                  <a:pt x="4081" y="2277"/>
                </a:lnTo>
                <a:lnTo>
                  <a:pt x="4083" y="2277"/>
                </a:lnTo>
                <a:lnTo>
                  <a:pt x="4083" y="2279"/>
                </a:lnTo>
                <a:lnTo>
                  <a:pt x="4081" y="2279"/>
                </a:lnTo>
                <a:lnTo>
                  <a:pt x="4081" y="2280"/>
                </a:lnTo>
                <a:lnTo>
                  <a:pt x="4083" y="2280"/>
                </a:lnTo>
                <a:lnTo>
                  <a:pt x="4083" y="2282"/>
                </a:lnTo>
                <a:lnTo>
                  <a:pt x="4083" y="2284"/>
                </a:lnTo>
                <a:lnTo>
                  <a:pt x="4085" y="2284"/>
                </a:lnTo>
                <a:lnTo>
                  <a:pt x="4085" y="2286"/>
                </a:lnTo>
                <a:lnTo>
                  <a:pt x="4087" y="2286"/>
                </a:lnTo>
                <a:lnTo>
                  <a:pt x="4087" y="2288"/>
                </a:lnTo>
                <a:lnTo>
                  <a:pt x="4085" y="2288"/>
                </a:lnTo>
                <a:lnTo>
                  <a:pt x="4083" y="2288"/>
                </a:lnTo>
                <a:lnTo>
                  <a:pt x="4085" y="2290"/>
                </a:lnTo>
                <a:lnTo>
                  <a:pt x="4085" y="2292"/>
                </a:lnTo>
                <a:lnTo>
                  <a:pt x="4083" y="2292"/>
                </a:lnTo>
                <a:lnTo>
                  <a:pt x="4085" y="2292"/>
                </a:lnTo>
                <a:lnTo>
                  <a:pt x="4087" y="2292"/>
                </a:lnTo>
                <a:lnTo>
                  <a:pt x="4087" y="2294"/>
                </a:lnTo>
                <a:lnTo>
                  <a:pt x="4087" y="2296"/>
                </a:lnTo>
                <a:lnTo>
                  <a:pt x="4085" y="2296"/>
                </a:lnTo>
                <a:lnTo>
                  <a:pt x="4085" y="2298"/>
                </a:lnTo>
                <a:lnTo>
                  <a:pt x="4083" y="2298"/>
                </a:lnTo>
                <a:lnTo>
                  <a:pt x="4083" y="2296"/>
                </a:lnTo>
                <a:lnTo>
                  <a:pt x="4081" y="2296"/>
                </a:lnTo>
                <a:lnTo>
                  <a:pt x="4081" y="2298"/>
                </a:lnTo>
                <a:lnTo>
                  <a:pt x="4081" y="2300"/>
                </a:lnTo>
                <a:lnTo>
                  <a:pt x="4079" y="2300"/>
                </a:lnTo>
                <a:lnTo>
                  <a:pt x="4079" y="2298"/>
                </a:lnTo>
                <a:lnTo>
                  <a:pt x="4077" y="2298"/>
                </a:lnTo>
                <a:lnTo>
                  <a:pt x="4077" y="2300"/>
                </a:lnTo>
                <a:lnTo>
                  <a:pt x="4079" y="2302"/>
                </a:lnTo>
                <a:lnTo>
                  <a:pt x="4077" y="2302"/>
                </a:lnTo>
                <a:lnTo>
                  <a:pt x="4077" y="2303"/>
                </a:lnTo>
                <a:lnTo>
                  <a:pt x="4075" y="2303"/>
                </a:lnTo>
                <a:lnTo>
                  <a:pt x="4075" y="2305"/>
                </a:lnTo>
                <a:lnTo>
                  <a:pt x="4075" y="2307"/>
                </a:lnTo>
                <a:lnTo>
                  <a:pt x="4073" y="2307"/>
                </a:lnTo>
                <a:lnTo>
                  <a:pt x="4073" y="2309"/>
                </a:lnTo>
                <a:lnTo>
                  <a:pt x="4071" y="2309"/>
                </a:lnTo>
                <a:lnTo>
                  <a:pt x="4069" y="2309"/>
                </a:lnTo>
                <a:lnTo>
                  <a:pt x="4069" y="2311"/>
                </a:lnTo>
                <a:lnTo>
                  <a:pt x="4067" y="2311"/>
                </a:lnTo>
                <a:lnTo>
                  <a:pt x="4067" y="2313"/>
                </a:lnTo>
                <a:lnTo>
                  <a:pt x="4069" y="2313"/>
                </a:lnTo>
                <a:lnTo>
                  <a:pt x="4069" y="2315"/>
                </a:lnTo>
                <a:lnTo>
                  <a:pt x="4067" y="2315"/>
                </a:lnTo>
                <a:lnTo>
                  <a:pt x="4067" y="2317"/>
                </a:lnTo>
                <a:lnTo>
                  <a:pt x="4069" y="2319"/>
                </a:lnTo>
                <a:lnTo>
                  <a:pt x="4067" y="2319"/>
                </a:lnTo>
                <a:lnTo>
                  <a:pt x="4067" y="2321"/>
                </a:lnTo>
                <a:lnTo>
                  <a:pt x="4069" y="2321"/>
                </a:lnTo>
                <a:lnTo>
                  <a:pt x="4067" y="2321"/>
                </a:lnTo>
                <a:lnTo>
                  <a:pt x="4067" y="2323"/>
                </a:lnTo>
                <a:lnTo>
                  <a:pt x="4069" y="2323"/>
                </a:lnTo>
                <a:lnTo>
                  <a:pt x="4067" y="2323"/>
                </a:lnTo>
                <a:lnTo>
                  <a:pt x="4067" y="2325"/>
                </a:lnTo>
                <a:lnTo>
                  <a:pt x="4067" y="2323"/>
                </a:lnTo>
                <a:lnTo>
                  <a:pt x="4066" y="2325"/>
                </a:lnTo>
                <a:lnTo>
                  <a:pt x="4067" y="2325"/>
                </a:lnTo>
                <a:lnTo>
                  <a:pt x="4067" y="2327"/>
                </a:lnTo>
                <a:lnTo>
                  <a:pt x="4066" y="2327"/>
                </a:lnTo>
                <a:lnTo>
                  <a:pt x="4067" y="2327"/>
                </a:lnTo>
                <a:lnTo>
                  <a:pt x="4067" y="2328"/>
                </a:lnTo>
                <a:lnTo>
                  <a:pt x="4066" y="2328"/>
                </a:lnTo>
                <a:lnTo>
                  <a:pt x="4067" y="2328"/>
                </a:lnTo>
                <a:lnTo>
                  <a:pt x="4067" y="2330"/>
                </a:lnTo>
                <a:lnTo>
                  <a:pt x="4066" y="2330"/>
                </a:lnTo>
                <a:lnTo>
                  <a:pt x="4066" y="2328"/>
                </a:lnTo>
                <a:lnTo>
                  <a:pt x="4066" y="2330"/>
                </a:lnTo>
                <a:lnTo>
                  <a:pt x="4067" y="2330"/>
                </a:lnTo>
                <a:lnTo>
                  <a:pt x="4067" y="2332"/>
                </a:lnTo>
                <a:lnTo>
                  <a:pt x="4066" y="2332"/>
                </a:lnTo>
                <a:lnTo>
                  <a:pt x="4066" y="2334"/>
                </a:lnTo>
                <a:lnTo>
                  <a:pt x="4067" y="2334"/>
                </a:lnTo>
                <a:lnTo>
                  <a:pt x="4069" y="2334"/>
                </a:lnTo>
                <a:lnTo>
                  <a:pt x="4069" y="2336"/>
                </a:lnTo>
                <a:lnTo>
                  <a:pt x="4067" y="2336"/>
                </a:lnTo>
                <a:lnTo>
                  <a:pt x="4069" y="2336"/>
                </a:lnTo>
                <a:lnTo>
                  <a:pt x="4069" y="2338"/>
                </a:lnTo>
                <a:lnTo>
                  <a:pt x="4071" y="2338"/>
                </a:lnTo>
                <a:lnTo>
                  <a:pt x="4069" y="2338"/>
                </a:lnTo>
                <a:lnTo>
                  <a:pt x="4069" y="2340"/>
                </a:lnTo>
                <a:lnTo>
                  <a:pt x="4071" y="2340"/>
                </a:lnTo>
                <a:lnTo>
                  <a:pt x="4071" y="2342"/>
                </a:lnTo>
                <a:lnTo>
                  <a:pt x="4073" y="2342"/>
                </a:lnTo>
                <a:lnTo>
                  <a:pt x="4073" y="2344"/>
                </a:lnTo>
                <a:lnTo>
                  <a:pt x="4071" y="2344"/>
                </a:lnTo>
                <a:lnTo>
                  <a:pt x="4073" y="2346"/>
                </a:lnTo>
                <a:lnTo>
                  <a:pt x="4073" y="2344"/>
                </a:lnTo>
                <a:lnTo>
                  <a:pt x="4075" y="2344"/>
                </a:lnTo>
                <a:lnTo>
                  <a:pt x="4075" y="2346"/>
                </a:lnTo>
                <a:lnTo>
                  <a:pt x="4073" y="2346"/>
                </a:lnTo>
                <a:lnTo>
                  <a:pt x="4075" y="2346"/>
                </a:lnTo>
                <a:lnTo>
                  <a:pt x="4077" y="2346"/>
                </a:lnTo>
                <a:lnTo>
                  <a:pt x="4079" y="2346"/>
                </a:lnTo>
                <a:lnTo>
                  <a:pt x="4079" y="2348"/>
                </a:lnTo>
                <a:lnTo>
                  <a:pt x="4079" y="2346"/>
                </a:lnTo>
                <a:lnTo>
                  <a:pt x="4079" y="2348"/>
                </a:lnTo>
                <a:lnTo>
                  <a:pt x="4081" y="2348"/>
                </a:lnTo>
                <a:lnTo>
                  <a:pt x="4083" y="2348"/>
                </a:lnTo>
                <a:lnTo>
                  <a:pt x="4081" y="2350"/>
                </a:lnTo>
                <a:lnTo>
                  <a:pt x="4083" y="2350"/>
                </a:lnTo>
                <a:lnTo>
                  <a:pt x="4083" y="2348"/>
                </a:lnTo>
                <a:lnTo>
                  <a:pt x="4085" y="2348"/>
                </a:lnTo>
                <a:lnTo>
                  <a:pt x="4085" y="2350"/>
                </a:lnTo>
                <a:lnTo>
                  <a:pt x="4085" y="2351"/>
                </a:lnTo>
                <a:lnTo>
                  <a:pt x="4083" y="2351"/>
                </a:lnTo>
                <a:lnTo>
                  <a:pt x="4085" y="2351"/>
                </a:lnTo>
                <a:lnTo>
                  <a:pt x="4085" y="2353"/>
                </a:lnTo>
                <a:lnTo>
                  <a:pt x="4085" y="2355"/>
                </a:lnTo>
                <a:lnTo>
                  <a:pt x="4083" y="2355"/>
                </a:lnTo>
                <a:lnTo>
                  <a:pt x="4083" y="2357"/>
                </a:lnTo>
                <a:lnTo>
                  <a:pt x="4085" y="2357"/>
                </a:lnTo>
                <a:lnTo>
                  <a:pt x="4083" y="2357"/>
                </a:lnTo>
                <a:lnTo>
                  <a:pt x="4085" y="2357"/>
                </a:lnTo>
                <a:lnTo>
                  <a:pt x="4083" y="2357"/>
                </a:lnTo>
                <a:lnTo>
                  <a:pt x="4083" y="2359"/>
                </a:lnTo>
                <a:lnTo>
                  <a:pt x="4085" y="2359"/>
                </a:lnTo>
                <a:lnTo>
                  <a:pt x="4085" y="2361"/>
                </a:lnTo>
                <a:lnTo>
                  <a:pt x="4085" y="2363"/>
                </a:lnTo>
                <a:lnTo>
                  <a:pt x="4083" y="2363"/>
                </a:lnTo>
                <a:lnTo>
                  <a:pt x="4083" y="2365"/>
                </a:lnTo>
                <a:lnTo>
                  <a:pt x="4085" y="2367"/>
                </a:lnTo>
                <a:lnTo>
                  <a:pt x="4085" y="2369"/>
                </a:lnTo>
                <a:lnTo>
                  <a:pt x="4085" y="2367"/>
                </a:lnTo>
                <a:lnTo>
                  <a:pt x="4083" y="2367"/>
                </a:lnTo>
                <a:lnTo>
                  <a:pt x="4083" y="2369"/>
                </a:lnTo>
                <a:lnTo>
                  <a:pt x="4085" y="2369"/>
                </a:lnTo>
                <a:lnTo>
                  <a:pt x="4083" y="2369"/>
                </a:lnTo>
                <a:lnTo>
                  <a:pt x="4083" y="2371"/>
                </a:lnTo>
                <a:lnTo>
                  <a:pt x="4081" y="2371"/>
                </a:lnTo>
                <a:lnTo>
                  <a:pt x="4083" y="2371"/>
                </a:lnTo>
                <a:lnTo>
                  <a:pt x="4083" y="2373"/>
                </a:lnTo>
                <a:lnTo>
                  <a:pt x="4081" y="2373"/>
                </a:lnTo>
                <a:lnTo>
                  <a:pt x="4083" y="2373"/>
                </a:lnTo>
                <a:lnTo>
                  <a:pt x="4083" y="2375"/>
                </a:lnTo>
                <a:lnTo>
                  <a:pt x="4081" y="2375"/>
                </a:lnTo>
                <a:lnTo>
                  <a:pt x="4079" y="2375"/>
                </a:lnTo>
                <a:lnTo>
                  <a:pt x="4079" y="2376"/>
                </a:lnTo>
                <a:lnTo>
                  <a:pt x="4081" y="2376"/>
                </a:lnTo>
                <a:lnTo>
                  <a:pt x="4079" y="2376"/>
                </a:lnTo>
                <a:lnTo>
                  <a:pt x="4081" y="2376"/>
                </a:lnTo>
                <a:lnTo>
                  <a:pt x="4081" y="2378"/>
                </a:lnTo>
                <a:lnTo>
                  <a:pt x="4079" y="2378"/>
                </a:lnTo>
                <a:lnTo>
                  <a:pt x="4079" y="2380"/>
                </a:lnTo>
                <a:lnTo>
                  <a:pt x="4081" y="2380"/>
                </a:lnTo>
                <a:lnTo>
                  <a:pt x="4081" y="2378"/>
                </a:lnTo>
                <a:lnTo>
                  <a:pt x="4081" y="2380"/>
                </a:lnTo>
                <a:lnTo>
                  <a:pt x="4081" y="2382"/>
                </a:lnTo>
                <a:lnTo>
                  <a:pt x="4081" y="2384"/>
                </a:lnTo>
                <a:lnTo>
                  <a:pt x="4083" y="2384"/>
                </a:lnTo>
                <a:lnTo>
                  <a:pt x="4083" y="2382"/>
                </a:lnTo>
                <a:lnTo>
                  <a:pt x="4083" y="2384"/>
                </a:lnTo>
                <a:lnTo>
                  <a:pt x="4085" y="2384"/>
                </a:lnTo>
                <a:lnTo>
                  <a:pt x="4083" y="2384"/>
                </a:lnTo>
                <a:lnTo>
                  <a:pt x="4083" y="2386"/>
                </a:lnTo>
                <a:lnTo>
                  <a:pt x="4083" y="2384"/>
                </a:lnTo>
                <a:lnTo>
                  <a:pt x="4081" y="2384"/>
                </a:lnTo>
                <a:lnTo>
                  <a:pt x="4081" y="2386"/>
                </a:lnTo>
                <a:lnTo>
                  <a:pt x="4083" y="2386"/>
                </a:lnTo>
                <a:lnTo>
                  <a:pt x="4083" y="2388"/>
                </a:lnTo>
                <a:lnTo>
                  <a:pt x="4083" y="2390"/>
                </a:lnTo>
                <a:lnTo>
                  <a:pt x="4085" y="2388"/>
                </a:lnTo>
                <a:lnTo>
                  <a:pt x="4085" y="2390"/>
                </a:lnTo>
                <a:lnTo>
                  <a:pt x="4083" y="2390"/>
                </a:lnTo>
                <a:lnTo>
                  <a:pt x="4085" y="2390"/>
                </a:lnTo>
                <a:lnTo>
                  <a:pt x="4085" y="2392"/>
                </a:lnTo>
                <a:lnTo>
                  <a:pt x="4085" y="2390"/>
                </a:lnTo>
                <a:lnTo>
                  <a:pt x="4087" y="2390"/>
                </a:lnTo>
                <a:lnTo>
                  <a:pt x="4087" y="2392"/>
                </a:lnTo>
                <a:lnTo>
                  <a:pt x="4085" y="2392"/>
                </a:lnTo>
                <a:lnTo>
                  <a:pt x="4085" y="2394"/>
                </a:lnTo>
                <a:lnTo>
                  <a:pt x="4085" y="2396"/>
                </a:lnTo>
                <a:lnTo>
                  <a:pt x="4085" y="2398"/>
                </a:lnTo>
                <a:lnTo>
                  <a:pt x="4083" y="2398"/>
                </a:lnTo>
                <a:lnTo>
                  <a:pt x="4083" y="2399"/>
                </a:lnTo>
                <a:lnTo>
                  <a:pt x="4085" y="2399"/>
                </a:lnTo>
                <a:lnTo>
                  <a:pt x="4083" y="2401"/>
                </a:lnTo>
                <a:lnTo>
                  <a:pt x="4085" y="2401"/>
                </a:lnTo>
                <a:lnTo>
                  <a:pt x="4085" y="2399"/>
                </a:lnTo>
                <a:lnTo>
                  <a:pt x="4087" y="2399"/>
                </a:lnTo>
                <a:lnTo>
                  <a:pt x="4087" y="2401"/>
                </a:lnTo>
                <a:lnTo>
                  <a:pt x="4089" y="2401"/>
                </a:lnTo>
                <a:lnTo>
                  <a:pt x="4089" y="2403"/>
                </a:lnTo>
                <a:lnTo>
                  <a:pt x="4089" y="2405"/>
                </a:lnTo>
                <a:lnTo>
                  <a:pt x="4087" y="2405"/>
                </a:lnTo>
                <a:lnTo>
                  <a:pt x="4087" y="2403"/>
                </a:lnTo>
                <a:lnTo>
                  <a:pt x="4085" y="2405"/>
                </a:lnTo>
                <a:lnTo>
                  <a:pt x="4085" y="2407"/>
                </a:lnTo>
                <a:lnTo>
                  <a:pt x="4085" y="2409"/>
                </a:lnTo>
                <a:lnTo>
                  <a:pt x="4085" y="2411"/>
                </a:lnTo>
                <a:lnTo>
                  <a:pt x="4083" y="2411"/>
                </a:lnTo>
                <a:lnTo>
                  <a:pt x="4085" y="2411"/>
                </a:lnTo>
                <a:lnTo>
                  <a:pt x="4085" y="2413"/>
                </a:lnTo>
                <a:lnTo>
                  <a:pt x="4085" y="2415"/>
                </a:lnTo>
                <a:lnTo>
                  <a:pt x="4083" y="2415"/>
                </a:lnTo>
                <a:lnTo>
                  <a:pt x="4081" y="2417"/>
                </a:lnTo>
                <a:lnTo>
                  <a:pt x="4081" y="2419"/>
                </a:lnTo>
                <a:lnTo>
                  <a:pt x="4079" y="2421"/>
                </a:lnTo>
                <a:lnTo>
                  <a:pt x="4079" y="2423"/>
                </a:lnTo>
                <a:lnTo>
                  <a:pt x="4079" y="2424"/>
                </a:lnTo>
                <a:lnTo>
                  <a:pt x="4077" y="2424"/>
                </a:lnTo>
                <a:lnTo>
                  <a:pt x="4077" y="2423"/>
                </a:lnTo>
                <a:lnTo>
                  <a:pt x="4075" y="2423"/>
                </a:lnTo>
                <a:lnTo>
                  <a:pt x="4075" y="2424"/>
                </a:lnTo>
                <a:lnTo>
                  <a:pt x="4077" y="2426"/>
                </a:lnTo>
                <a:lnTo>
                  <a:pt x="4079" y="2426"/>
                </a:lnTo>
                <a:lnTo>
                  <a:pt x="4079" y="2428"/>
                </a:lnTo>
                <a:lnTo>
                  <a:pt x="4081" y="2430"/>
                </a:lnTo>
                <a:lnTo>
                  <a:pt x="4085" y="2430"/>
                </a:lnTo>
                <a:lnTo>
                  <a:pt x="4087" y="2430"/>
                </a:lnTo>
                <a:lnTo>
                  <a:pt x="4087" y="2432"/>
                </a:lnTo>
                <a:lnTo>
                  <a:pt x="4087" y="2434"/>
                </a:lnTo>
                <a:lnTo>
                  <a:pt x="4085" y="2434"/>
                </a:lnTo>
                <a:lnTo>
                  <a:pt x="4085" y="2436"/>
                </a:lnTo>
                <a:lnTo>
                  <a:pt x="4083" y="2434"/>
                </a:lnTo>
                <a:lnTo>
                  <a:pt x="4083" y="2432"/>
                </a:lnTo>
                <a:lnTo>
                  <a:pt x="4081" y="2430"/>
                </a:lnTo>
                <a:lnTo>
                  <a:pt x="4081" y="2432"/>
                </a:lnTo>
                <a:lnTo>
                  <a:pt x="4081" y="2434"/>
                </a:lnTo>
                <a:lnTo>
                  <a:pt x="4079" y="2434"/>
                </a:lnTo>
                <a:lnTo>
                  <a:pt x="4079" y="2436"/>
                </a:lnTo>
                <a:lnTo>
                  <a:pt x="4077" y="2438"/>
                </a:lnTo>
                <a:lnTo>
                  <a:pt x="4075" y="2440"/>
                </a:lnTo>
                <a:lnTo>
                  <a:pt x="4075" y="2442"/>
                </a:lnTo>
                <a:lnTo>
                  <a:pt x="4073" y="2442"/>
                </a:lnTo>
                <a:lnTo>
                  <a:pt x="4073" y="2444"/>
                </a:lnTo>
                <a:lnTo>
                  <a:pt x="4073" y="2446"/>
                </a:lnTo>
                <a:lnTo>
                  <a:pt x="4071" y="2447"/>
                </a:lnTo>
                <a:lnTo>
                  <a:pt x="4067" y="2449"/>
                </a:lnTo>
                <a:lnTo>
                  <a:pt x="4067" y="2451"/>
                </a:lnTo>
                <a:lnTo>
                  <a:pt x="4066" y="2451"/>
                </a:lnTo>
                <a:lnTo>
                  <a:pt x="4066" y="2453"/>
                </a:lnTo>
                <a:lnTo>
                  <a:pt x="4064" y="2453"/>
                </a:lnTo>
                <a:lnTo>
                  <a:pt x="4064" y="2455"/>
                </a:lnTo>
                <a:lnTo>
                  <a:pt x="4064" y="2457"/>
                </a:lnTo>
                <a:lnTo>
                  <a:pt x="4062" y="2457"/>
                </a:lnTo>
                <a:lnTo>
                  <a:pt x="4060" y="2457"/>
                </a:lnTo>
                <a:lnTo>
                  <a:pt x="4058" y="2459"/>
                </a:lnTo>
                <a:lnTo>
                  <a:pt x="4058" y="2461"/>
                </a:lnTo>
                <a:lnTo>
                  <a:pt x="4056" y="2463"/>
                </a:lnTo>
                <a:lnTo>
                  <a:pt x="4056" y="2465"/>
                </a:lnTo>
                <a:lnTo>
                  <a:pt x="4054" y="2467"/>
                </a:lnTo>
                <a:lnTo>
                  <a:pt x="4054" y="2469"/>
                </a:lnTo>
                <a:lnTo>
                  <a:pt x="4052" y="2469"/>
                </a:lnTo>
                <a:lnTo>
                  <a:pt x="4052" y="2471"/>
                </a:lnTo>
                <a:lnTo>
                  <a:pt x="4052" y="2472"/>
                </a:lnTo>
                <a:lnTo>
                  <a:pt x="4050" y="2474"/>
                </a:lnTo>
                <a:lnTo>
                  <a:pt x="4050" y="2476"/>
                </a:lnTo>
                <a:lnTo>
                  <a:pt x="4050" y="2478"/>
                </a:lnTo>
                <a:lnTo>
                  <a:pt x="4050" y="2480"/>
                </a:lnTo>
                <a:lnTo>
                  <a:pt x="4050" y="2482"/>
                </a:lnTo>
                <a:lnTo>
                  <a:pt x="4048" y="2484"/>
                </a:lnTo>
                <a:lnTo>
                  <a:pt x="4048" y="2486"/>
                </a:lnTo>
                <a:lnTo>
                  <a:pt x="4048" y="2488"/>
                </a:lnTo>
                <a:lnTo>
                  <a:pt x="4046" y="2488"/>
                </a:lnTo>
                <a:lnTo>
                  <a:pt x="4046" y="2490"/>
                </a:lnTo>
                <a:lnTo>
                  <a:pt x="4046" y="2492"/>
                </a:lnTo>
                <a:lnTo>
                  <a:pt x="4044" y="2494"/>
                </a:lnTo>
                <a:lnTo>
                  <a:pt x="4044" y="2495"/>
                </a:lnTo>
                <a:lnTo>
                  <a:pt x="4042" y="2495"/>
                </a:lnTo>
                <a:lnTo>
                  <a:pt x="4042" y="2497"/>
                </a:lnTo>
                <a:lnTo>
                  <a:pt x="4041" y="2499"/>
                </a:lnTo>
                <a:lnTo>
                  <a:pt x="4041" y="2501"/>
                </a:lnTo>
                <a:lnTo>
                  <a:pt x="4039" y="2501"/>
                </a:lnTo>
                <a:lnTo>
                  <a:pt x="4039" y="2503"/>
                </a:lnTo>
                <a:lnTo>
                  <a:pt x="4037" y="2503"/>
                </a:lnTo>
                <a:lnTo>
                  <a:pt x="4037" y="2505"/>
                </a:lnTo>
                <a:lnTo>
                  <a:pt x="4035" y="2505"/>
                </a:lnTo>
                <a:lnTo>
                  <a:pt x="4035" y="2507"/>
                </a:lnTo>
                <a:lnTo>
                  <a:pt x="4033" y="2507"/>
                </a:lnTo>
                <a:lnTo>
                  <a:pt x="4033" y="2509"/>
                </a:lnTo>
                <a:lnTo>
                  <a:pt x="4031" y="2509"/>
                </a:lnTo>
                <a:lnTo>
                  <a:pt x="4029" y="2511"/>
                </a:lnTo>
                <a:lnTo>
                  <a:pt x="4027" y="2511"/>
                </a:lnTo>
                <a:lnTo>
                  <a:pt x="4025" y="2511"/>
                </a:lnTo>
                <a:lnTo>
                  <a:pt x="4025" y="2513"/>
                </a:lnTo>
                <a:lnTo>
                  <a:pt x="4023" y="2513"/>
                </a:lnTo>
                <a:lnTo>
                  <a:pt x="4023" y="2515"/>
                </a:lnTo>
                <a:lnTo>
                  <a:pt x="4021" y="2515"/>
                </a:lnTo>
                <a:lnTo>
                  <a:pt x="4019" y="2517"/>
                </a:lnTo>
                <a:lnTo>
                  <a:pt x="4018" y="2519"/>
                </a:lnTo>
                <a:lnTo>
                  <a:pt x="4016" y="2520"/>
                </a:lnTo>
                <a:lnTo>
                  <a:pt x="4014" y="2522"/>
                </a:lnTo>
                <a:lnTo>
                  <a:pt x="4014" y="2524"/>
                </a:lnTo>
                <a:lnTo>
                  <a:pt x="4014" y="2526"/>
                </a:lnTo>
                <a:lnTo>
                  <a:pt x="4014" y="2528"/>
                </a:lnTo>
                <a:lnTo>
                  <a:pt x="4014" y="2530"/>
                </a:lnTo>
                <a:lnTo>
                  <a:pt x="4014" y="2532"/>
                </a:lnTo>
                <a:lnTo>
                  <a:pt x="4016" y="2534"/>
                </a:lnTo>
                <a:lnTo>
                  <a:pt x="4018" y="2534"/>
                </a:lnTo>
                <a:lnTo>
                  <a:pt x="4019" y="2536"/>
                </a:lnTo>
                <a:lnTo>
                  <a:pt x="4021" y="2538"/>
                </a:lnTo>
                <a:lnTo>
                  <a:pt x="4023" y="2538"/>
                </a:lnTo>
                <a:lnTo>
                  <a:pt x="4023" y="2540"/>
                </a:lnTo>
                <a:lnTo>
                  <a:pt x="4025" y="2540"/>
                </a:lnTo>
                <a:lnTo>
                  <a:pt x="4025" y="2542"/>
                </a:lnTo>
                <a:lnTo>
                  <a:pt x="4025" y="2543"/>
                </a:lnTo>
                <a:lnTo>
                  <a:pt x="4025" y="2545"/>
                </a:lnTo>
                <a:lnTo>
                  <a:pt x="4025" y="2547"/>
                </a:lnTo>
                <a:lnTo>
                  <a:pt x="4025" y="2549"/>
                </a:lnTo>
                <a:lnTo>
                  <a:pt x="4027" y="2549"/>
                </a:lnTo>
                <a:lnTo>
                  <a:pt x="4029" y="2549"/>
                </a:lnTo>
                <a:lnTo>
                  <a:pt x="4031" y="2549"/>
                </a:lnTo>
                <a:lnTo>
                  <a:pt x="4031" y="2551"/>
                </a:lnTo>
                <a:lnTo>
                  <a:pt x="4033" y="2551"/>
                </a:lnTo>
                <a:lnTo>
                  <a:pt x="4033" y="2553"/>
                </a:lnTo>
                <a:lnTo>
                  <a:pt x="4035" y="2555"/>
                </a:lnTo>
                <a:lnTo>
                  <a:pt x="4035" y="2557"/>
                </a:lnTo>
                <a:lnTo>
                  <a:pt x="4037" y="2559"/>
                </a:lnTo>
                <a:lnTo>
                  <a:pt x="4039" y="2561"/>
                </a:lnTo>
                <a:lnTo>
                  <a:pt x="4039" y="2563"/>
                </a:lnTo>
                <a:lnTo>
                  <a:pt x="4041" y="2565"/>
                </a:lnTo>
                <a:lnTo>
                  <a:pt x="4041" y="2567"/>
                </a:lnTo>
                <a:lnTo>
                  <a:pt x="4042" y="2567"/>
                </a:lnTo>
                <a:lnTo>
                  <a:pt x="4042" y="2568"/>
                </a:lnTo>
                <a:lnTo>
                  <a:pt x="4042" y="2570"/>
                </a:lnTo>
                <a:lnTo>
                  <a:pt x="4042" y="2572"/>
                </a:lnTo>
                <a:lnTo>
                  <a:pt x="4041" y="2572"/>
                </a:lnTo>
                <a:lnTo>
                  <a:pt x="4039" y="2572"/>
                </a:lnTo>
                <a:lnTo>
                  <a:pt x="4037" y="2572"/>
                </a:lnTo>
                <a:lnTo>
                  <a:pt x="4035" y="2572"/>
                </a:lnTo>
                <a:lnTo>
                  <a:pt x="4033" y="2572"/>
                </a:lnTo>
                <a:lnTo>
                  <a:pt x="4033" y="2570"/>
                </a:lnTo>
                <a:lnTo>
                  <a:pt x="4031" y="2572"/>
                </a:lnTo>
                <a:lnTo>
                  <a:pt x="4029" y="2572"/>
                </a:lnTo>
                <a:lnTo>
                  <a:pt x="4027" y="2572"/>
                </a:lnTo>
                <a:lnTo>
                  <a:pt x="4025" y="2572"/>
                </a:lnTo>
                <a:lnTo>
                  <a:pt x="4023" y="2572"/>
                </a:lnTo>
                <a:lnTo>
                  <a:pt x="4023" y="2570"/>
                </a:lnTo>
                <a:lnTo>
                  <a:pt x="4021" y="2570"/>
                </a:lnTo>
                <a:lnTo>
                  <a:pt x="4019" y="2570"/>
                </a:lnTo>
                <a:lnTo>
                  <a:pt x="4018" y="2570"/>
                </a:lnTo>
                <a:lnTo>
                  <a:pt x="4016" y="2570"/>
                </a:lnTo>
                <a:lnTo>
                  <a:pt x="4014" y="2570"/>
                </a:lnTo>
                <a:lnTo>
                  <a:pt x="4012" y="2570"/>
                </a:lnTo>
                <a:lnTo>
                  <a:pt x="4010" y="2570"/>
                </a:lnTo>
                <a:lnTo>
                  <a:pt x="4008" y="2570"/>
                </a:lnTo>
                <a:lnTo>
                  <a:pt x="4006" y="2570"/>
                </a:lnTo>
                <a:lnTo>
                  <a:pt x="4004" y="2570"/>
                </a:lnTo>
                <a:lnTo>
                  <a:pt x="4002" y="2570"/>
                </a:lnTo>
                <a:lnTo>
                  <a:pt x="4000" y="2570"/>
                </a:lnTo>
                <a:lnTo>
                  <a:pt x="3998" y="2570"/>
                </a:lnTo>
                <a:lnTo>
                  <a:pt x="3996" y="2570"/>
                </a:lnTo>
                <a:lnTo>
                  <a:pt x="3994" y="2570"/>
                </a:lnTo>
                <a:lnTo>
                  <a:pt x="3993" y="2570"/>
                </a:lnTo>
                <a:lnTo>
                  <a:pt x="3991" y="2570"/>
                </a:lnTo>
                <a:lnTo>
                  <a:pt x="3989" y="2570"/>
                </a:lnTo>
                <a:lnTo>
                  <a:pt x="3987" y="2570"/>
                </a:lnTo>
                <a:lnTo>
                  <a:pt x="3985" y="2572"/>
                </a:lnTo>
                <a:lnTo>
                  <a:pt x="3983" y="2572"/>
                </a:lnTo>
                <a:lnTo>
                  <a:pt x="3981" y="2572"/>
                </a:lnTo>
                <a:lnTo>
                  <a:pt x="3979" y="2572"/>
                </a:lnTo>
                <a:lnTo>
                  <a:pt x="3977" y="2574"/>
                </a:lnTo>
                <a:lnTo>
                  <a:pt x="3975" y="2574"/>
                </a:lnTo>
                <a:lnTo>
                  <a:pt x="3973" y="2574"/>
                </a:lnTo>
                <a:lnTo>
                  <a:pt x="3971" y="2574"/>
                </a:lnTo>
                <a:lnTo>
                  <a:pt x="3971" y="2576"/>
                </a:lnTo>
                <a:lnTo>
                  <a:pt x="3970" y="2576"/>
                </a:lnTo>
                <a:lnTo>
                  <a:pt x="3968" y="2576"/>
                </a:lnTo>
                <a:lnTo>
                  <a:pt x="3966" y="2576"/>
                </a:lnTo>
                <a:lnTo>
                  <a:pt x="3964" y="2578"/>
                </a:lnTo>
                <a:lnTo>
                  <a:pt x="3962" y="2578"/>
                </a:lnTo>
                <a:lnTo>
                  <a:pt x="3960" y="2578"/>
                </a:lnTo>
                <a:lnTo>
                  <a:pt x="3960" y="2580"/>
                </a:lnTo>
                <a:lnTo>
                  <a:pt x="3958" y="2580"/>
                </a:lnTo>
                <a:lnTo>
                  <a:pt x="3956" y="2580"/>
                </a:lnTo>
                <a:lnTo>
                  <a:pt x="3954" y="2582"/>
                </a:lnTo>
                <a:lnTo>
                  <a:pt x="3952" y="2582"/>
                </a:lnTo>
                <a:lnTo>
                  <a:pt x="3948" y="2584"/>
                </a:lnTo>
                <a:lnTo>
                  <a:pt x="3946" y="2584"/>
                </a:lnTo>
                <a:lnTo>
                  <a:pt x="3945" y="2586"/>
                </a:lnTo>
                <a:lnTo>
                  <a:pt x="3943" y="2586"/>
                </a:lnTo>
                <a:lnTo>
                  <a:pt x="3941" y="2588"/>
                </a:lnTo>
                <a:lnTo>
                  <a:pt x="3939" y="2588"/>
                </a:lnTo>
                <a:lnTo>
                  <a:pt x="3937" y="2588"/>
                </a:lnTo>
                <a:lnTo>
                  <a:pt x="3937" y="2590"/>
                </a:lnTo>
                <a:lnTo>
                  <a:pt x="3935" y="2590"/>
                </a:lnTo>
                <a:lnTo>
                  <a:pt x="3931" y="2591"/>
                </a:lnTo>
                <a:lnTo>
                  <a:pt x="3929" y="2591"/>
                </a:lnTo>
                <a:lnTo>
                  <a:pt x="3927" y="2591"/>
                </a:lnTo>
                <a:lnTo>
                  <a:pt x="3927" y="2593"/>
                </a:lnTo>
                <a:lnTo>
                  <a:pt x="3925" y="2593"/>
                </a:lnTo>
                <a:lnTo>
                  <a:pt x="3923" y="2595"/>
                </a:lnTo>
                <a:lnTo>
                  <a:pt x="3922" y="2595"/>
                </a:lnTo>
                <a:lnTo>
                  <a:pt x="3920" y="2595"/>
                </a:lnTo>
                <a:lnTo>
                  <a:pt x="3920" y="2597"/>
                </a:lnTo>
                <a:lnTo>
                  <a:pt x="3918" y="2597"/>
                </a:lnTo>
                <a:lnTo>
                  <a:pt x="3916" y="2597"/>
                </a:lnTo>
                <a:lnTo>
                  <a:pt x="3916" y="2599"/>
                </a:lnTo>
                <a:lnTo>
                  <a:pt x="3914" y="2599"/>
                </a:lnTo>
                <a:lnTo>
                  <a:pt x="3912" y="2599"/>
                </a:lnTo>
                <a:lnTo>
                  <a:pt x="3912" y="2601"/>
                </a:lnTo>
                <a:lnTo>
                  <a:pt x="3910" y="2601"/>
                </a:lnTo>
                <a:lnTo>
                  <a:pt x="3908" y="2601"/>
                </a:lnTo>
                <a:lnTo>
                  <a:pt x="3906" y="2603"/>
                </a:lnTo>
                <a:lnTo>
                  <a:pt x="3904" y="2603"/>
                </a:lnTo>
                <a:lnTo>
                  <a:pt x="3902" y="2603"/>
                </a:lnTo>
                <a:lnTo>
                  <a:pt x="3902" y="2605"/>
                </a:lnTo>
                <a:lnTo>
                  <a:pt x="3900" y="2605"/>
                </a:lnTo>
                <a:lnTo>
                  <a:pt x="3898" y="2605"/>
                </a:lnTo>
                <a:lnTo>
                  <a:pt x="3898" y="2607"/>
                </a:lnTo>
                <a:lnTo>
                  <a:pt x="3897" y="2607"/>
                </a:lnTo>
                <a:lnTo>
                  <a:pt x="3895" y="2607"/>
                </a:lnTo>
                <a:lnTo>
                  <a:pt x="3893" y="2609"/>
                </a:lnTo>
                <a:lnTo>
                  <a:pt x="3891" y="2609"/>
                </a:lnTo>
                <a:lnTo>
                  <a:pt x="3889" y="2611"/>
                </a:lnTo>
                <a:lnTo>
                  <a:pt x="3887" y="2611"/>
                </a:lnTo>
                <a:lnTo>
                  <a:pt x="3885" y="2613"/>
                </a:lnTo>
                <a:lnTo>
                  <a:pt x="3883" y="2613"/>
                </a:lnTo>
                <a:lnTo>
                  <a:pt x="3881" y="2613"/>
                </a:lnTo>
                <a:lnTo>
                  <a:pt x="3881" y="2615"/>
                </a:lnTo>
                <a:lnTo>
                  <a:pt x="3879" y="2615"/>
                </a:lnTo>
                <a:lnTo>
                  <a:pt x="3877" y="2615"/>
                </a:lnTo>
                <a:lnTo>
                  <a:pt x="3875" y="2616"/>
                </a:lnTo>
                <a:lnTo>
                  <a:pt x="3873" y="2616"/>
                </a:lnTo>
                <a:lnTo>
                  <a:pt x="3872" y="2616"/>
                </a:lnTo>
                <a:lnTo>
                  <a:pt x="3872" y="2618"/>
                </a:lnTo>
                <a:lnTo>
                  <a:pt x="3870" y="2618"/>
                </a:lnTo>
                <a:lnTo>
                  <a:pt x="3868" y="2618"/>
                </a:lnTo>
                <a:lnTo>
                  <a:pt x="3868" y="2620"/>
                </a:lnTo>
                <a:lnTo>
                  <a:pt x="3866" y="2620"/>
                </a:lnTo>
                <a:lnTo>
                  <a:pt x="3864" y="2620"/>
                </a:lnTo>
                <a:lnTo>
                  <a:pt x="3862" y="2622"/>
                </a:lnTo>
                <a:lnTo>
                  <a:pt x="3860" y="2622"/>
                </a:lnTo>
                <a:lnTo>
                  <a:pt x="3858" y="2622"/>
                </a:lnTo>
                <a:lnTo>
                  <a:pt x="3856" y="2624"/>
                </a:lnTo>
                <a:lnTo>
                  <a:pt x="3854" y="2624"/>
                </a:lnTo>
                <a:lnTo>
                  <a:pt x="3852" y="2626"/>
                </a:lnTo>
                <a:lnTo>
                  <a:pt x="3850" y="2626"/>
                </a:lnTo>
                <a:lnTo>
                  <a:pt x="3849" y="2626"/>
                </a:lnTo>
                <a:lnTo>
                  <a:pt x="3849" y="2628"/>
                </a:lnTo>
                <a:lnTo>
                  <a:pt x="3847" y="2628"/>
                </a:lnTo>
                <a:lnTo>
                  <a:pt x="3845" y="2628"/>
                </a:lnTo>
                <a:lnTo>
                  <a:pt x="3845" y="2630"/>
                </a:lnTo>
                <a:lnTo>
                  <a:pt x="3843" y="2630"/>
                </a:lnTo>
                <a:lnTo>
                  <a:pt x="3841" y="2630"/>
                </a:lnTo>
                <a:lnTo>
                  <a:pt x="3841" y="2632"/>
                </a:lnTo>
                <a:lnTo>
                  <a:pt x="3839" y="2632"/>
                </a:lnTo>
                <a:lnTo>
                  <a:pt x="3837" y="2632"/>
                </a:lnTo>
                <a:lnTo>
                  <a:pt x="3835" y="2634"/>
                </a:lnTo>
                <a:lnTo>
                  <a:pt x="3833" y="2634"/>
                </a:lnTo>
                <a:lnTo>
                  <a:pt x="3829" y="2636"/>
                </a:lnTo>
                <a:lnTo>
                  <a:pt x="3827" y="2638"/>
                </a:lnTo>
                <a:lnTo>
                  <a:pt x="3824" y="2638"/>
                </a:lnTo>
                <a:lnTo>
                  <a:pt x="3822" y="2639"/>
                </a:lnTo>
                <a:lnTo>
                  <a:pt x="3820" y="2641"/>
                </a:lnTo>
                <a:lnTo>
                  <a:pt x="3818" y="2641"/>
                </a:lnTo>
                <a:lnTo>
                  <a:pt x="3812" y="2643"/>
                </a:lnTo>
                <a:lnTo>
                  <a:pt x="3810" y="2645"/>
                </a:lnTo>
                <a:lnTo>
                  <a:pt x="3806" y="2647"/>
                </a:lnTo>
                <a:lnTo>
                  <a:pt x="3802" y="2647"/>
                </a:lnTo>
                <a:lnTo>
                  <a:pt x="3802" y="2649"/>
                </a:lnTo>
                <a:lnTo>
                  <a:pt x="3801" y="2649"/>
                </a:lnTo>
                <a:lnTo>
                  <a:pt x="3799" y="2651"/>
                </a:lnTo>
                <a:lnTo>
                  <a:pt x="3795" y="2653"/>
                </a:lnTo>
                <a:lnTo>
                  <a:pt x="3793" y="2653"/>
                </a:lnTo>
                <a:lnTo>
                  <a:pt x="3791" y="2655"/>
                </a:lnTo>
                <a:lnTo>
                  <a:pt x="3789" y="2655"/>
                </a:lnTo>
                <a:lnTo>
                  <a:pt x="3787" y="2657"/>
                </a:lnTo>
                <a:lnTo>
                  <a:pt x="3783" y="2659"/>
                </a:lnTo>
                <a:lnTo>
                  <a:pt x="3779" y="2661"/>
                </a:lnTo>
                <a:lnTo>
                  <a:pt x="3777" y="2663"/>
                </a:lnTo>
                <a:lnTo>
                  <a:pt x="3776" y="2664"/>
                </a:lnTo>
                <a:lnTo>
                  <a:pt x="3774" y="2664"/>
                </a:lnTo>
                <a:lnTo>
                  <a:pt x="3774" y="2666"/>
                </a:lnTo>
                <a:lnTo>
                  <a:pt x="3772" y="2666"/>
                </a:lnTo>
                <a:lnTo>
                  <a:pt x="3770" y="2668"/>
                </a:lnTo>
                <a:lnTo>
                  <a:pt x="3770" y="2670"/>
                </a:lnTo>
                <a:lnTo>
                  <a:pt x="3768" y="2672"/>
                </a:lnTo>
                <a:lnTo>
                  <a:pt x="3766" y="2674"/>
                </a:lnTo>
                <a:lnTo>
                  <a:pt x="3764" y="2676"/>
                </a:lnTo>
                <a:lnTo>
                  <a:pt x="3764" y="2678"/>
                </a:lnTo>
                <a:lnTo>
                  <a:pt x="3764" y="2680"/>
                </a:lnTo>
                <a:lnTo>
                  <a:pt x="3762" y="2680"/>
                </a:lnTo>
                <a:lnTo>
                  <a:pt x="3762" y="2682"/>
                </a:lnTo>
                <a:lnTo>
                  <a:pt x="3762" y="2684"/>
                </a:lnTo>
                <a:lnTo>
                  <a:pt x="3760" y="2684"/>
                </a:lnTo>
                <a:lnTo>
                  <a:pt x="3758" y="2684"/>
                </a:lnTo>
                <a:lnTo>
                  <a:pt x="3756" y="2684"/>
                </a:lnTo>
                <a:lnTo>
                  <a:pt x="3754" y="2684"/>
                </a:lnTo>
                <a:lnTo>
                  <a:pt x="3753" y="2684"/>
                </a:lnTo>
                <a:lnTo>
                  <a:pt x="3753" y="2686"/>
                </a:lnTo>
                <a:lnTo>
                  <a:pt x="3751" y="2686"/>
                </a:lnTo>
                <a:lnTo>
                  <a:pt x="3749" y="2686"/>
                </a:lnTo>
                <a:lnTo>
                  <a:pt x="3747" y="2686"/>
                </a:lnTo>
                <a:lnTo>
                  <a:pt x="3745" y="2686"/>
                </a:lnTo>
                <a:lnTo>
                  <a:pt x="3745" y="2684"/>
                </a:lnTo>
                <a:lnTo>
                  <a:pt x="3747" y="2684"/>
                </a:lnTo>
                <a:lnTo>
                  <a:pt x="3745" y="2682"/>
                </a:lnTo>
                <a:lnTo>
                  <a:pt x="3747" y="2682"/>
                </a:lnTo>
                <a:lnTo>
                  <a:pt x="3747" y="2680"/>
                </a:lnTo>
                <a:lnTo>
                  <a:pt x="3749" y="2680"/>
                </a:lnTo>
                <a:lnTo>
                  <a:pt x="3749" y="2678"/>
                </a:lnTo>
                <a:lnTo>
                  <a:pt x="3751" y="2676"/>
                </a:lnTo>
                <a:lnTo>
                  <a:pt x="3749" y="2678"/>
                </a:lnTo>
                <a:lnTo>
                  <a:pt x="3749" y="2676"/>
                </a:lnTo>
                <a:lnTo>
                  <a:pt x="3749" y="2674"/>
                </a:lnTo>
                <a:lnTo>
                  <a:pt x="3751" y="2674"/>
                </a:lnTo>
                <a:lnTo>
                  <a:pt x="3753" y="2674"/>
                </a:lnTo>
                <a:lnTo>
                  <a:pt x="3753" y="2672"/>
                </a:lnTo>
                <a:lnTo>
                  <a:pt x="3754" y="2672"/>
                </a:lnTo>
                <a:lnTo>
                  <a:pt x="3756" y="2670"/>
                </a:lnTo>
                <a:lnTo>
                  <a:pt x="3756" y="2668"/>
                </a:lnTo>
                <a:lnTo>
                  <a:pt x="3758" y="2668"/>
                </a:lnTo>
                <a:lnTo>
                  <a:pt x="3760" y="2666"/>
                </a:lnTo>
                <a:lnTo>
                  <a:pt x="3760" y="2664"/>
                </a:lnTo>
                <a:lnTo>
                  <a:pt x="3762" y="2664"/>
                </a:lnTo>
                <a:lnTo>
                  <a:pt x="3764" y="2663"/>
                </a:lnTo>
                <a:lnTo>
                  <a:pt x="3766" y="2661"/>
                </a:lnTo>
                <a:lnTo>
                  <a:pt x="3766" y="2663"/>
                </a:lnTo>
                <a:lnTo>
                  <a:pt x="3766" y="2661"/>
                </a:lnTo>
                <a:lnTo>
                  <a:pt x="3768" y="2661"/>
                </a:lnTo>
                <a:lnTo>
                  <a:pt x="3770" y="2661"/>
                </a:lnTo>
                <a:lnTo>
                  <a:pt x="3770" y="2659"/>
                </a:lnTo>
                <a:lnTo>
                  <a:pt x="3772" y="2659"/>
                </a:lnTo>
                <a:lnTo>
                  <a:pt x="3772" y="2657"/>
                </a:lnTo>
                <a:lnTo>
                  <a:pt x="3772" y="2655"/>
                </a:lnTo>
                <a:lnTo>
                  <a:pt x="3772" y="2657"/>
                </a:lnTo>
                <a:lnTo>
                  <a:pt x="3770" y="2657"/>
                </a:lnTo>
                <a:lnTo>
                  <a:pt x="3772" y="2655"/>
                </a:lnTo>
                <a:lnTo>
                  <a:pt x="3772" y="2653"/>
                </a:lnTo>
                <a:lnTo>
                  <a:pt x="3772" y="2651"/>
                </a:lnTo>
                <a:lnTo>
                  <a:pt x="3774" y="2651"/>
                </a:lnTo>
                <a:lnTo>
                  <a:pt x="3774" y="2649"/>
                </a:lnTo>
                <a:lnTo>
                  <a:pt x="3776" y="2649"/>
                </a:lnTo>
                <a:lnTo>
                  <a:pt x="3776" y="2647"/>
                </a:lnTo>
                <a:lnTo>
                  <a:pt x="3777" y="2647"/>
                </a:lnTo>
                <a:lnTo>
                  <a:pt x="3777" y="2645"/>
                </a:lnTo>
                <a:lnTo>
                  <a:pt x="3779" y="2645"/>
                </a:lnTo>
                <a:lnTo>
                  <a:pt x="3781" y="2645"/>
                </a:lnTo>
                <a:lnTo>
                  <a:pt x="3783" y="2645"/>
                </a:lnTo>
                <a:lnTo>
                  <a:pt x="3785" y="2645"/>
                </a:lnTo>
                <a:lnTo>
                  <a:pt x="3787" y="2645"/>
                </a:lnTo>
                <a:lnTo>
                  <a:pt x="3789" y="2647"/>
                </a:lnTo>
                <a:lnTo>
                  <a:pt x="3789" y="2645"/>
                </a:lnTo>
                <a:lnTo>
                  <a:pt x="3791" y="2645"/>
                </a:lnTo>
                <a:lnTo>
                  <a:pt x="3793" y="2645"/>
                </a:lnTo>
                <a:lnTo>
                  <a:pt x="3795" y="2645"/>
                </a:lnTo>
                <a:lnTo>
                  <a:pt x="3797" y="2643"/>
                </a:lnTo>
                <a:lnTo>
                  <a:pt x="3799" y="2643"/>
                </a:lnTo>
                <a:lnTo>
                  <a:pt x="3801" y="2643"/>
                </a:lnTo>
                <a:lnTo>
                  <a:pt x="3801" y="2641"/>
                </a:lnTo>
                <a:lnTo>
                  <a:pt x="3802" y="2639"/>
                </a:lnTo>
                <a:lnTo>
                  <a:pt x="3804" y="2639"/>
                </a:lnTo>
                <a:lnTo>
                  <a:pt x="3802" y="2638"/>
                </a:lnTo>
                <a:lnTo>
                  <a:pt x="3802" y="2636"/>
                </a:lnTo>
                <a:lnTo>
                  <a:pt x="3804" y="2636"/>
                </a:lnTo>
                <a:lnTo>
                  <a:pt x="3804" y="2634"/>
                </a:lnTo>
                <a:lnTo>
                  <a:pt x="3804" y="2632"/>
                </a:lnTo>
                <a:lnTo>
                  <a:pt x="3806" y="2632"/>
                </a:lnTo>
                <a:lnTo>
                  <a:pt x="3806" y="2630"/>
                </a:lnTo>
                <a:lnTo>
                  <a:pt x="3808" y="2628"/>
                </a:lnTo>
                <a:lnTo>
                  <a:pt x="3810" y="2628"/>
                </a:lnTo>
                <a:lnTo>
                  <a:pt x="3810" y="2626"/>
                </a:lnTo>
                <a:lnTo>
                  <a:pt x="3812" y="2626"/>
                </a:lnTo>
                <a:lnTo>
                  <a:pt x="3814" y="2626"/>
                </a:lnTo>
                <a:lnTo>
                  <a:pt x="3816" y="2626"/>
                </a:lnTo>
                <a:lnTo>
                  <a:pt x="3816" y="2628"/>
                </a:lnTo>
                <a:lnTo>
                  <a:pt x="3818" y="2628"/>
                </a:lnTo>
                <a:lnTo>
                  <a:pt x="3820" y="2628"/>
                </a:lnTo>
                <a:lnTo>
                  <a:pt x="3820" y="2630"/>
                </a:lnTo>
                <a:lnTo>
                  <a:pt x="3822" y="2630"/>
                </a:lnTo>
                <a:lnTo>
                  <a:pt x="3824" y="2630"/>
                </a:lnTo>
                <a:lnTo>
                  <a:pt x="3825" y="2630"/>
                </a:lnTo>
                <a:lnTo>
                  <a:pt x="3827" y="2630"/>
                </a:lnTo>
                <a:lnTo>
                  <a:pt x="3827" y="2632"/>
                </a:lnTo>
                <a:lnTo>
                  <a:pt x="3829" y="2632"/>
                </a:lnTo>
                <a:lnTo>
                  <a:pt x="3831" y="2632"/>
                </a:lnTo>
                <a:lnTo>
                  <a:pt x="3831" y="2634"/>
                </a:lnTo>
                <a:lnTo>
                  <a:pt x="3833" y="2634"/>
                </a:lnTo>
                <a:lnTo>
                  <a:pt x="3833" y="2632"/>
                </a:lnTo>
                <a:lnTo>
                  <a:pt x="3835" y="2632"/>
                </a:lnTo>
                <a:lnTo>
                  <a:pt x="3837" y="2630"/>
                </a:lnTo>
                <a:lnTo>
                  <a:pt x="3837" y="2628"/>
                </a:lnTo>
                <a:lnTo>
                  <a:pt x="3839" y="2626"/>
                </a:lnTo>
                <a:lnTo>
                  <a:pt x="3839" y="2624"/>
                </a:lnTo>
                <a:lnTo>
                  <a:pt x="3841" y="2624"/>
                </a:lnTo>
                <a:lnTo>
                  <a:pt x="3841" y="2622"/>
                </a:lnTo>
                <a:lnTo>
                  <a:pt x="3841" y="2620"/>
                </a:lnTo>
                <a:lnTo>
                  <a:pt x="3843" y="2620"/>
                </a:lnTo>
                <a:lnTo>
                  <a:pt x="3843" y="2618"/>
                </a:lnTo>
                <a:lnTo>
                  <a:pt x="3845" y="2618"/>
                </a:lnTo>
                <a:lnTo>
                  <a:pt x="3845" y="2616"/>
                </a:lnTo>
                <a:lnTo>
                  <a:pt x="3843" y="2616"/>
                </a:lnTo>
                <a:lnTo>
                  <a:pt x="3841" y="2616"/>
                </a:lnTo>
                <a:lnTo>
                  <a:pt x="3841" y="2615"/>
                </a:lnTo>
                <a:lnTo>
                  <a:pt x="3841" y="2616"/>
                </a:lnTo>
                <a:lnTo>
                  <a:pt x="3839" y="2616"/>
                </a:lnTo>
                <a:lnTo>
                  <a:pt x="3837" y="2616"/>
                </a:lnTo>
                <a:lnTo>
                  <a:pt x="3835" y="2618"/>
                </a:lnTo>
                <a:lnTo>
                  <a:pt x="3833" y="2620"/>
                </a:lnTo>
                <a:lnTo>
                  <a:pt x="3831" y="2620"/>
                </a:lnTo>
                <a:lnTo>
                  <a:pt x="3829" y="2622"/>
                </a:lnTo>
                <a:lnTo>
                  <a:pt x="3827" y="2622"/>
                </a:lnTo>
                <a:lnTo>
                  <a:pt x="3825" y="2622"/>
                </a:lnTo>
                <a:lnTo>
                  <a:pt x="3825" y="2620"/>
                </a:lnTo>
                <a:lnTo>
                  <a:pt x="3825" y="2618"/>
                </a:lnTo>
                <a:lnTo>
                  <a:pt x="3824" y="2616"/>
                </a:lnTo>
                <a:lnTo>
                  <a:pt x="3824" y="2615"/>
                </a:lnTo>
                <a:lnTo>
                  <a:pt x="3822" y="2615"/>
                </a:lnTo>
                <a:lnTo>
                  <a:pt x="3820" y="2615"/>
                </a:lnTo>
                <a:lnTo>
                  <a:pt x="3820" y="2613"/>
                </a:lnTo>
                <a:lnTo>
                  <a:pt x="3820" y="2611"/>
                </a:lnTo>
                <a:lnTo>
                  <a:pt x="3818" y="2611"/>
                </a:lnTo>
                <a:lnTo>
                  <a:pt x="3816" y="2611"/>
                </a:lnTo>
                <a:lnTo>
                  <a:pt x="3814" y="2611"/>
                </a:lnTo>
                <a:lnTo>
                  <a:pt x="3812" y="2611"/>
                </a:lnTo>
                <a:lnTo>
                  <a:pt x="3810" y="2611"/>
                </a:lnTo>
                <a:lnTo>
                  <a:pt x="3808" y="2613"/>
                </a:lnTo>
                <a:lnTo>
                  <a:pt x="3806" y="2613"/>
                </a:lnTo>
                <a:lnTo>
                  <a:pt x="3804" y="2615"/>
                </a:lnTo>
                <a:lnTo>
                  <a:pt x="3802" y="2615"/>
                </a:lnTo>
                <a:lnTo>
                  <a:pt x="3801" y="2616"/>
                </a:lnTo>
                <a:lnTo>
                  <a:pt x="3799" y="2616"/>
                </a:lnTo>
                <a:lnTo>
                  <a:pt x="3797" y="2616"/>
                </a:lnTo>
                <a:lnTo>
                  <a:pt x="3795" y="2616"/>
                </a:lnTo>
                <a:lnTo>
                  <a:pt x="3793" y="2618"/>
                </a:lnTo>
                <a:lnTo>
                  <a:pt x="3791" y="2618"/>
                </a:lnTo>
                <a:lnTo>
                  <a:pt x="3789" y="2618"/>
                </a:lnTo>
                <a:lnTo>
                  <a:pt x="3787" y="2618"/>
                </a:lnTo>
                <a:lnTo>
                  <a:pt x="3785" y="2618"/>
                </a:lnTo>
                <a:lnTo>
                  <a:pt x="3785" y="2620"/>
                </a:lnTo>
                <a:lnTo>
                  <a:pt x="3785" y="2618"/>
                </a:lnTo>
                <a:lnTo>
                  <a:pt x="3783" y="2620"/>
                </a:lnTo>
                <a:lnTo>
                  <a:pt x="3781" y="2620"/>
                </a:lnTo>
                <a:lnTo>
                  <a:pt x="3779" y="2620"/>
                </a:lnTo>
                <a:lnTo>
                  <a:pt x="3779" y="2622"/>
                </a:lnTo>
                <a:lnTo>
                  <a:pt x="3777" y="2622"/>
                </a:lnTo>
                <a:lnTo>
                  <a:pt x="3776" y="2622"/>
                </a:lnTo>
                <a:lnTo>
                  <a:pt x="3774" y="2622"/>
                </a:lnTo>
                <a:lnTo>
                  <a:pt x="3772" y="2622"/>
                </a:lnTo>
                <a:lnTo>
                  <a:pt x="3770" y="2622"/>
                </a:lnTo>
                <a:lnTo>
                  <a:pt x="3768" y="2622"/>
                </a:lnTo>
                <a:lnTo>
                  <a:pt x="3768" y="2624"/>
                </a:lnTo>
                <a:lnTo>
                  <a:pt x="3766" y="2624"/>
                </a:lnTo>
                <a:lnTo>
                  <a:pt x="3764" y="2624"/>
                </a:lnTo>
                <a:lnTo>
                  <a:pt x="3762" y="2624"/>
                </a:lnTo>
                <a:lnTo>
                  <a:pt x="3762" y="2626"/>
                </a:lnTo>
                <a:lnTo>
                  <a:pt x="3760" y="2626"/>
                </a:lnTo>
                <a:lnTo>
                  <a:pt x="3758" y="2626"/>
                </a:lnTo>
                <a:lnTo>
                  <a:pt x="3756" y="2626"/>
                </a:lnTo>
                <a:lnTo>
                  <a:pt x="3754" y="2626"/>
                </a:lnTo>
                <a:lnTo>
                  <a:pt x="3754" y="2628"/>
                </a:lnTo>
                <a:lnTo>
                  <a:pt x="3753" y="2628"/>
                </a:lnTo>
                <a:lnTo>
                  <a:pt x="3751" y="2628"/>
                </a:lnTo>
                <a:lnTo>
                  <a:pt x="3749" y="2628"/>
                </a:lnTo>
                <a:lnTo>
                  <a:pt x="3749" y="2626"/>
                </a:lnTo>
                <a:lnTo>
                  <a:pt x="3747" y="2626"/>
                </a:lnTo>
                <a:lnTo>
                  <a:pt x="3745" y="2626"/>
                </a:lnTo>
                <a:lnTo>
                  <a:pt x="3745" y="2624"/>
                </a:lnTo>
                <a:lnTo>
                  <a:pt x="3743" y="2624"/>
                </a:lnTo>
                <a:lnTo>
                  <a:pt x="3743" y="2622"/>
                </a:lnTo>
                <a:lnTo>
                  <a:pt x="3743" y="2620"/>
                </a:lnTo>
                <a:lnTo>
                  <a:pt x="3743" y="2618"/>
                </a:lnTo>
                <a:lnTo>
                  <a:pt x="3743" y="2620"/>
                </a:lnTo>
                <a:lnTo>
                  <a:pt x="3745" y="2620"/>
                </a:lnTo>
                <a:lnTo>
                  <a:pt x="3747" y="2620"/>
                </a:lnTo>
                <a:lnTo>
                  <a:pt x="3747" y="2622"/>
                </a:lnTo>
                <a:lnTo>
                  <a:pt x="3749" y="2622"/>
                </a:lnTo>
                <a:lnTo>
                  <a:pt x="3751" y="2622"/>
                </a:lnTo>
                <a:lnTo>
                  <a:pt x="3751" y="2620"/>
                </a:lnTo>
                <a:lnTo>
                  <a:pt x="3753" y="2620"/>
                </a:lnTo>
                <a:lnTo>
                  <a:pt x="3753" y="2618"/>
                </a:lnTo>
                <a:lnTo>
                  <a:pt x="3754" y="2618"/>
                </a:lnTo>
                <a:lnTo>
                  <a:pt x="3754" y="2616"/>
                </a:lnTo>
                <a:lnTo>
                  <a:pt x="3753" y="2616"/>
                </a:lnTo>
                <a:lnTo>
                  <a:pt x="3753" y="2615"/>
                </a:lnTo>
                <a:lnTo>
                  <a:pt x="3754" y="2613"/>
                </a:lnTo>
                <a:lnTo>
                  <a:pt x="3756" y="2611"/>
                </a:lnTo>
                <a:lnTo>
                  <a:pt x="3758" y="2611"/>
                </a:lnTo>
                <a:lnTo>
                  <a:pt x="3758" y="2609"/>
                </a:lnTo>
                <a:lnTo>
                  <a:pt x="3760" y="2609"/>
                </a:lnTo>
                <a:lnTo>
                  <a:pt x="3760" y="2607"/>
                </a:lnTo>
                <a:lnTo>
                  <a:pt x="3760" y="2605"/>
                </a:lnTo>
                <a:lnTo>
                  <a:pt x="3762" y="2605"/>
                </a:lnTo>
                <a:lnTo>
                  <a:pt x="3762" y="2603"/>
                </a:lnTo>
                <a:lnTo>
                  <a:pt x="3762" y="2601"/>
                </a:lnTo>
                <a:lnTo>
                  <a:pt x="3764" y="2601"/>
                </a:lnTo>
                <a:lnTo>
                  <a:pt x="3764" y="2599"/>
                </a:lnTo>
                <a:lnTo>
                  <a:pt x="3764" y="2597"/>
                </a:lnTo>
                <a:lnTo>
                  <a:pt x="3766" y="2597"/>
                </a:lnTo>
                <a:lnTo>
                  <a:pt x="3766" y="2595"/>
                </a:lnTo>
                <a:lnTo>
                  <a:pt x="3766" y="2593"/>
                </a:lnTo>
                <a:lnTo>
                  <a:pt x="3768" y="2591"/>
                </a:lnTo>
                <a:lnTo>
                  <a:pt x="3768" y="2590"/>
                </a:lnTo>
                <a:lnTo>
                  <a:pt x="3770" y="2588"/>
                </a:lnTo>
                <a:lnTo>
                  <a:pt x="3770" y="2586"/>
                </a:lnTo>
                <a:lnTo>
                  <a:pt x="3770" y="2584"/>
                </a:lnTo>
                <a:lnTo>
                  <a:pt x="3770" y="2582"/>
                </a:lnTo>
                <a:lnTo>
                  <a:pt x="3772" y="2580"/>
                </a:lnTo>
                <a:lnTo>
                  <a:pt x="3772" y="2578"/>
                </a:lnTo>
                <a:lnTo>
                  <a:pt x="3770" y="2574"/>
                </a:lnTo>
                <a:lnTo>
                  <a:pt x="3770" y="2572"/>
                </a:lnTo>
                <a:lnTo>
                  <a:pt x="3772" y="2570"/>
                </a:lnTo>
                <a:lnTo>
                  <a:pt x="3772" y="2568"/>
                </a:lnTo>
                <a:lnTo>
                  <a:pt x="3774" y="2567"/>
                </a:lnTo>
                <a:lnTo>
                  <a:pt x="3774" y="2565"/>
                </a:lnTo>
                <a:lnTo>
                  <a:pt x="3774" y="2563"/>
                </a:lnTo>
                <a:lnTo>
                  <a:pt x="3774" y="2561"/>
                </a:lnTo>
                <a:lnTo>
                  <a:pt x="3774" y="2559"/>
                </a:lnTo>
                <a:lnTo>
                  <a:pt x="3774" y="2557"/>
                </a:lnTo>
                <a:lnTo>
                  <a:pt x="3772" y="2555"/>
                </a:lnTo>
                <a:lnTo>
                  <a:pt x="3772" y="2553"/>
                </a:lnTo>
                <a:lnTo>
                  <a:pt x="3772" y="2551"/>
                </a:lnTo>
                <a:lnTo>
                  <a:pt x="3772" y="2549"/>
                </a:lnTo>
                <a:lnTo>
                  <a:pt x="3774" y="2549"/>
                </a:lnTo>
                <a:lnTo>
                  <a:pt x="3774" y="2547"/>
                </a:lnTo>
                <a:lnTo>
                  <a:pt x="3774" y="2545"/>
                </a:lnTo>
                <a:lnTo>
                  <a:pt x="3774" y="2543"/>
                </a:lnTo>
                <a:lnTo>
                  <a:pt x="3772" y="2545"/>
                </a:lnTo>
                <a:lnTo>
                  <a:pt x="3772" y="2547"/>
                </a:lnTo>
                <a:lnTo>
                  <a:pt x="3772" y="2545"/>
                </a:lnTo>
                <a:lnTo>
                  <a:pt x="3770" y="2547"/>
                </a:lnTo>
                <a:lnTo>
                  <a:pt x="3770" y="2545"/>
                </a:lnTo>
                <a:lnTo>
                  <a:pt x="3772" y="2545"/>
                </a:lnTo>
                <a:lnTo>
                  <a:pt x="3772" y="2543"/>
                </a:lnTo>
                <a:lnTo>
                  <a:pt x="3770" y="2543"/>
                </a:lnTo>
                <a:lnTo>
                  <a:pt x="3770" y="2542"/>
                </a:lnTo>
                <a:lnTo>
                  <a:pt x="3768" y="2542"/>
                </a:lnTo>
                <a:lnTo>
                  <a:pt x="3768" y="2543"/>
                </a:lnTo>
                <a:lnTo>
                  <a:pt x="3766" y="2543"/>
                </a:lnTo>
                <a:lnTo>
                  <a:pt x="3764" y="2543"/>
                </a:lnTo>
                <a:lnTo>
                  <a:pt x="3764" y="2542"/>
                </a:lnTo>
                <a:lnTo>
                  <a:pt x="3762" y="2542"/>
                </a:lnTo>
                <a:lnTo>
                  <a:pt x="3762" y="2540"/>
                </a:lnTo>
                <a:lnTo>
                  <a:pt x="3764" y="2538"/>
                </a:lnTo>
                <a:lnTo>
                  <a:pt x="3762" y="2538"/>
                </a:lnTo>
                <a:lnTo>
                  <a:pt x="3762" y="2536"/>
                </a:lnTo>
                <a:lnTo>
                  <a:pt x="3760" y="2536"/>
                </a:lnTo>
                <a:lnTo>
                  <a:pt x="3762" y="2536"/>
                </a:lnTo>
                <a:lnTo>
                  <a:pt x="3762" y="2534"/>
                </a:lnTo>
                <a:lnTo>
                  <a:pt x="3762" y="2532"/>
                </a:lnTo>
                <a:lnTo>
                  <a:pt x="3760" y="2532"/>
                </a:lnTo>
                <a:lnTo>
                  <a:pt x="3758" y="2532"/>
                </a:lnTo>
                <a:lnTo>
                  <a:pt x="3756" y="2532"/>
                </a:lnTo>
                <a:lnTo>
                  <a:pt x="3756" y="2534"/>
                </a:lnTo>
                <a:lnTo>
                  <a:pt x="3754" y="2534"/>
                </a:lnTo>
                <a:lnTo>
                  <a:pt x="3753" y="2534"/>
                </a:lnTo>
                <a:lnTo>
                  <a:pt x="3753" y="2536"/>
                </a:lnTo>
                <a:lnTo>
                  <a:pt x="3751" y="2536"/>
                </a:lnTo>
                <a:lnTo>
                  <a:pt x="3749" y="2536"/>
                </a:lnTo>
                <a:lnTo>
                  <a:pt x="3747" y="2538"/>
                </a:lnTo>
                <a:lnTo>
                  <a:pt x="3745" y="2538"/>
                </a:lnTo>
                <a:lnTo>
                  <a:pt x="3743" y="2540"/>
                </a:lnTo>
                <a:lnTo>
                  <a:pt x="3741" y="2540"/>
                </a:lnTo>
                <a:lnTo>
                  <a:pt x="3739" y="2540"/>
                </a:lnTo>
                <a:lnTo>
                  <a:pt x="3739" y="2542"/>
                </a:lnTo>
                <a:lnTo>
                  <a:pt x="3737" y="2542"/>
                </a:lnTo>
                <a:lnTo>
                  <a:pt x="3737" y="2540"/>
                </a:lnTo>
                <a:lnTo>
                  <a:pt x="3739" y="2540"/>
                </a:lnTo>
                <a:lnTo>
                  <a:pt x="3739" y="2538"/>
                </a:lnTo>
                <a:lnTo>
                  <a:pt x="3741" y="2536"/>
                </a:lnTo>
                <a:lnTo>
                  <a:pt x="3739" y="2534"/>
                </a:lnTo>
                <a:lnTo>
                  <a:pt x="3739" y="2532"/>
                </a:lnTo>
                <a:lnTo>
                  <a:pt x="3737" y="2530"/>
                </a:lnTo>
                <a:lnTo>
                  <a:pt x="3737" y="2528"/>
                </a:lnTo>
                <a:lnTo>
                  <a:pt x="3739" y="2526"/>
                </a:lnTo>
                <a:lnTo>
                  <a:pt x="3739" y="2524"/>
                </a:lnTo>
                <a:lnTo>
                  <a:pt x="3737" y="2524"/>
                </a:lnTo>
                <a:lnTo>
                  <a:pt x="3735" y="2526"/>
                </a:lnTo>
                <a:lnTo>
                  <a:pt x="3733" y="2526"/>
                </a:lnTo>
                <a:lnTo>
                  <a:pt x="3733" y="2528"/>
                </a:lnTo>
                <a:lnTo>
                  <a:pt x="3733" y="2530"/>
                </a:lnTo>
                <a:lnTo>
                  <a:pt x="3733" y="2532"/>
                </a:lnTo>
                <a:lnTo>
                  <a:pt x="3729" y="2534"/>
                </a:lnTo>
                <a:lnTo>
                  <a:pt x="3728" y="2536"/>
                </a:lnTo>
                <a:lnTo>
                  <a:pt x="3728" y="2540"/>
                </a:lnTo>
                <a:lnTo>
                  <a:pt x="3728" y="2542"/>
                </a:lnTo>
                <a:lnTo>
                  <a:pt x="3729" y="2543"/>
                </a:lnTo>
                <a:lnTo>
                  <a:pt x="3731" y="2543"/>
                </a:lnTo>
                <a:lnTo>
                  <a:pt x="3733" y="2543"/>
                </a:lnTo>
                <a:lnTo>
                  <a:pt x="3731" y="2545"/>
                </a:lnTo>
                <a:lnTo>
                  <a:pt x="3731" y="2547"/>
                </a:lnTo>
                <a:lnTo>
                  <a:pt x="3729" y="2547"/>
                </a:lnTo>
                <a:lnTo>
                  <a:pt x="3728" y="2549"/>
                </a:lnTo>
                <a:lnTo>
                  <a:pt x="3728" y="2551"/>
                </a:lnTo>
                <a:lnTo>
                  <a:pt x="3726" y="2553"/>
                </a:lnTo>
                <a:lnTo>
                  <a:pt x="3724" y="2555"/>
                </a:lnTo>
                <a:lnTo>
                  <a:pt x="3722" y="2557"/>
                </a:lnTo>
                <a:lnTo>
                  <a:pt x="3722" y="2559"/>
                </a:lnTo>
                <a:lnTo>
                  <a:pt x="3722" y="2561"/>
                </a:lnTo>
                <a:lnTo>
                  <a:pt x="3720" y="2561"/>
                </a:lnTo>
                <a:lnTo>
                  <a:pt x="3720" y="2563"/>
                </a:lnTo>
                <a:lnTo>
                  <a:pt x="3718" y="2565"/>
                </a:lnTo>
                <a:lnTo>
                  <a:pt x="3718" y="2567"/>
                </a:lnTo>
                <a:lnTo>
                  <a:pt x="3718" y="2568"/>
                </a:lnTo>
                <a:lnTo>
                  <a:pt x="3718" y="2570"/>
                </a:lnTo>
                <a:lnTo>
                  <a:pt x="3718" y="2572"/>
                </a:lnTo>
                <a:lnTo>
                  <a:pt x="3716" y="2572"/>
                </a:lnTo>
                <a:lnTo>
                  <a:pt x="3716" y="2574"/>
                </a:lnTo>
                <a:lnTo>
                  <a:pt x="3714" y="2576"/>
                </a:lnTo>
                <a:lnTo>
                  <a:pt x="3712" y="2576"/>
                </a:lnTo>
                <a:lnTo>
                  <a:pt x="3710" y="2576"/>
                </a:lnTo>
                <a:lnTo>
                  <a:pt x="3710" y="2578"/>
                </a:lnTo>
                <a:lnTo>
                  <a:pt x="3708" y="2578"/>
                </a:lnTo>
                <a:lnTo>
                  <a:pt x="3706" y="2578"/>
                </a:lnTo>
                <a:lnTo>
                  <a:pt x="3703" y="2580"/>
                </a:lnTo>
                <a:lnTo>
                  <a:pt x="3701" y="2580"/>
                </a:lnTo>
                <a:lnTo>
                  <a:pt x="3701" y="2578"/>
                </a:lnTo>
                <a:lnTo>
                  <a:pt x="3701" y="2576"/>
                </a:lnTo>
                <a:lnTo>
                  <a:pt x="3699" y="2576"/>
                </a:lnTo>
                <a:lnTo>
                  <a:pt x="3699" y="2574"/>
                </a:lnTo>
                <a:lnTo>
                  <a:pt x="3697" y="2574"/>
                </a:lnTo>
                <a:lnTo>
                  <a:pt x="3699" y="2574"/>
                </a:lnTo>
                <a:lnTo>
                  <a:pt x="3701" y="2574"/>
                </a:lnTo>
                <a:lnTo>
                  <a:pt x="3699" y="2572"/>
                </a:lnTo>
                <a:lnTo>
                  <a:pt x="3699" y="2570"/>
                </a:lnTo>
                <a:lnTo>
                  <a:pt x="3699" y="2568"/>
                </a:lnTo>
                <a:lnTo>
                  <a:pt x="3697" y="2568"/>
                </a:lnTo>
                <a:lnTo>
                  <a:pt x="3697" y="2570"/>
                </a:lnTo>
                <a:lnTo>
                  <a:pt x="3697" y="2572"/>
                </a:lnTo>
                <a:lnTo>
                  <a:pt x="3695" y="2572"/>
                </a:lnTo>
                <a:lnTo>
                  <a:pt x="3695" y="2570"/>
                </a:lnTo>
                <a:lnTo>
                  <a:pt x="3695" y="2568"/>
                </a:lnTo>
                <a:lnTo>
                  <a:pt x="3695" y="2567"/>
                </a:lnTo>
                <a:lnTo>
                  <a:pt x="3693" y="2565"/>
                </a:lnTo>
                <a:lnTo>
                  <a:pt x="3691" y="2565"/>
                </a:lnTo>
                <a:lnTo>
                  <a:pt x="3689" y="2565"/>
                </a:lnTo>
                <a:lnTo>
                  <a:pt x="3687" y="2565"/>
                </a:lnTo>
                <a:lnTo>
                  <a:pt x="3685" y="2565"/>
                </a:lnTo>
                <a:lnTo>
                  <a:pt x="3685" y="2563"/>
                </a:lnTo>
                <a:lnTo>
                  <a:pt x="3683" y="2563"/>
                </a:lnTo>
                <a:lnTo>
                  <a:pt x="3681" y="2561"/>
                </a:lnTo>
                <a:lnTo>
                  <a:pt x="3680" y="2561"/>
                </a:lnTo>
                <a:lnTo>
                  <a:pt x="3680" y="2559"/>
                </a:lnTo>
                <a:lnTo>
                  <a:pt x="3678" y="2559"/>
                </a:lnTo>
                <a:lnTo>
                  <a:pt x="3680" y="2559"/>
                </a:lnTo>
                <a:lnTo>
                  <a:pt x="3680" y="2557"/>
                </a:lnTo>
                <a:lnTo>
                  <a:pt x="3678" y="2555"/>
                </a:lnTo>
                <a:lnTo>
                  <a:pt x="3678" y="2557"/>
                </a:lnTo>
                <a:lnTo>
                  <a:pt x="3678" y="2559"/>
                </a:lnTo>
                <a:lnTo>
                  <a:pt x="3678" y="2561"/>
                </a:lnTo>
                <a:lnTo>
                  <a:pt x="3678" y="2559"/>
                </a:lnTo>
                <a:lnTo>
                  <a:pt x="3676" y="2559"/>
                </a:lnTo>
                <a:lnTo>
                  <a:pt x="3676" y="2561"/>
                </a:lnTo>
                <a:lnTo>
                  <a:pt x="3676" y="2559"/>
                </a:lnTo>
                <a:lnTo>
                  <a:pt x="3674" y="2559"/>
                </a:lnTo>
                <a:lnTo>
                  <a:pt x="3676" y="2559"/>
                </a:lnTo>
                <a:lnTo>
                  <a:pt x="3676" y="2557"/>
                </a:lnTo>
                <a:lnTo>
                  <a:pt x="3674" y="2557"/>
                </a:lnTo>
                <a:lnTo>
                  <a:pt x="3672" y="2557"/>
                </a:lnTo>
                <a:lnTo>
                  <a:pt x="3670" y="2557"/>
                </a:lnTo>
                <a:lnTo>
                  <a:pt x="3670" y="2559"/>
                </a:lnTo>
                <a:lnTo>
                  <a:pt x="3670" y="2561"/>
                </a:lnTo>
                <a:lnTo>
                  <a:pt x="3670" y="2559"/>
                </a:lnTo>
                <a:lnTo>
                  <a:pt x="3670" y="2557"/>
                </a:lnTo>
                <a:lnTo>
                  <a:pt x="3670" y="2555"/>
                </a:lnTo>
                <a:lnTo>
                  <a:pt x="3668" y="2555"/>
                </a:lnTo>
                <a:lnTo>
                  <a:pt x="3670" y="2553"/>
                </a:lnTo>
                <a:lnTo>
                  <a:pt x="3668" y="2553"/>
                </a:lnTo>
                <a:lnTo>
                  <a:pt x="3666" y="2551"/>
                </a:lnTo>
                <a:lnTo>
                  <a:pt x="3666" y="2549"/>
                </a:lnTo>
                <a:lnTo>
                  <a:pt x="3666" y="2547"/>
                </a:lnTo>
                <a:lnTo>
                  <a:pt x="3664" y="2545"/>
                </a:lnTo>
                <a:lnTo>
                  <a:pt x="3662" y="2545"/>
                </a:lnTo>
                <a:lnTo>
                  <a:pt x="3660" y="2545"/>
                </a:lnTo>
                <a:lnTo>
                  <a:pt x="3660" y="2547"/>
                </a:lnTo>
                <a:lnTo>
                  <a:pt x="3658" y="2547"/>
                </a:lnTo>
                <a:lnTo>
                  <a:pt x="3658" y="2545"/>
                </a:lnTo>
                <a:lnTo>
                  <a:pt x="3660" y="2543"/>
                </a:lnTo>
                <a:lnTo>
                  <a:pt x="3658" y="2543"/>
                </a:lnTo>
                <a:lnTo>
                  <a:pt x="3660" y="2543"/>
                </a:lnTo>
                <a:lnTo>
                  <a:pt x="3662" y="2542"/>
                </a:lnTo>
                <a:lnTo>
                  <a:pt x="3662" y="2540"/>
                </a:lnTo>
                <a:lnTo>
                  <a:pt x="3662" y="2538"/>
                </a:lnTo>
                <a:lnTo>
                  <a:pt x="3660" y="2536"/>
                </a:lnTo>
                <a:lnTo>
                  <a:pt x="3658" y="2536"/>
                </a:lnTo>
                <a:lnTo>
                  <a:pt x="3657" y="2536"/>
                </a:lnTo>
                <a:lnTo>
                  <a:pt x="3657" y="2534"/>
                </a:lnTo>
                <a:lnTo>
                  <a:pt x="3655" y="2534"/>
                </a:lnTo>
                <a:lnTo>
                  <a:pt x="3657" y="2534"/>
                </a:lnTo>
                <a:lnTo>
                  <a:pt x="3657" y="2532"/>
                </a:lnTo>
                <a:lnTo>
                  <a:pt x="3657" y="2530"/>
                </a:lnTo>
                <a:lnTo>
                  <a:pt x="3658" y="2530"/>
                </a:lnTo>
                <a:lnTo>
                  <a:pt x="3658" y="2528"/>
                </a:lnTo>
                <a:lnTo>
                  <a:pt x="3657" y="2526"/>
                </a:lnTo>
                <a:lnTo>
                  <a:pt x="3655" y="2524"/>
                </a:lnTo>
                <a:lnTo>
                  <a:pt x="3655" y="2522"/>
                </a:lnTo>
                <a:lnTo>
                  <a:pt x="3653" y="2522"/>
                </a:lnTo>
                <a:lnTo>
                  <a:pt x="3651" y="2522"/>
                </a:lnTo>
                <a:lnTo>
                  <a:pt x="3651" y="2524"/>
                </a:lnTo>
                <a:lnTo>
                  <a:pt x="3651" y="2522"/>
                </a:lnTo>
                <a:lnTo>
                  <a:pt x="3651" y="2520"/>
                </a:lnTo>
                <a:lnTo>
                  <a:pt x="3651" y="2519"/>
                </a:lnTo>
                <a:lnTo>
                  <a:pt x="3653" y="2519"/>
                </a:lnTo>
                <a:lnTo>
                  <a:pt x="3651" y="2519"/>
                </a:lnTo>
                <a:lnTo>
                  <a:pt x="3651" y="2520"/>
                </a:lnTo>
                <a:lnTo>
                  <a:pt x="3649" y="2520"/>
                </a:lnTo>
                <a:lnTo>
                  <a:pt x="3649" y="2519"/>
                </a:lnTo>
                <a:lnTo>
                  <a:pt x="3649" y="2520"/>
                </a:lnTo>
                <a:lnTo>
                  <a:pt x="3647" y="2520"/>
                </a:lnTo>
                <a:lnTo>
                  <a:pt x="3645" y="2519"/>
                </a:lnTo>
                <a:lnTo>
                  <a:pt x="3645" y="2520"/>
                </a:lnTo>
                <a:lnTo>
                  <a:pt x="3647" y="2522"/>
                </a:lnTo>
                <a:lnTo>
                  <a:pt x="3645" y="2524"/>
                </a:lnTo>
                <a:lnTo>
                  <a:pt x="3645" y="2526"/>
                </a:lnTo>
                <a:lnTo>
                  <a:pt x="3647" y="2528"/>
                </a:lnTo>
                <a:lnTo>
                  <a:pt x="3649" y="2528"/>
                </a:lnTo>
                <a:lnTo>
                  <a:pt x="3651" y="2528"/>
                </a:lnTo>
                <a:lnTo>
                  <a:pt x="3655" y="2528"/>
                </a:lnTo>
                <a:lnTo>
                  <a:pt x="3655" y="2530"/>
                </a:lnTo>
                <a:lnTo>
                  <a:pt x="3655" y="2532"/>
                </a:lnTo>
                <a:lnTo>
                  <a:pt x="3653" y="2532"/>
                </a:lnTo>
                <a:lnTo>
                  <a:pt x="3651" y="2532"/>
                </a:lnTo>
                <a:lnTo>
                  <a:pt x="3649" y="2532"/>
                </a:lnTo>
                <a:lnTo>
                  <a:pt x="3647" y="2532"/>
                </a:lnTo>
                <a:lnTo>
                  <a:pt x="3645" y="2534"/>
                </a:lnTo>
                <a:lnTo>
                  <a:pt x="3643" y="2536"/>
                </a:lnTo>
                <a:lnTo>
                  <a:pt x="3643" y="2538"/>
                </a:lnTo>
                <a:lnTo>
                  <a:pt x="3643" y="2540"/>
                </a:lnTo>
                <a:lnTo>
                  <a:pt x="3645" y="2542"/>
                </a:lnTo>
                <a:lnTo>
                  <a:pt x="3647" y="2542"/>
                </a:lnTo>
                <a:lnTo>
                  <a:pt x="3647" y="2543"/>
                </a:lnTo>
                <a:lnTo>
                  <a:pt x="3645" y="2545"/>
                </a:lnTo>
                <a:lnTo>
                  <a:pt x="3643" y="2545"/>
                </a:lnTo>
                <a:lnTo>
                  <a:pt x="3641" y="2545"/>
                </a:lnTo>
                <a:lnTo>
                  <a:pt x="3643" y="2547"/>
                </a:lnTo>
                <a:lnTo>
                  <a:pt x="3641" y="2549"/>
                </a:lnTo>
                <a:lnTo>
                  <a:pt x="3639" y="2549"/>
                </a:lnTo>
                <a:lnTo>
                  <a:pt x="3637" y="2551"/>
                </a:lnTo>
                <a:lnTo>
                  <a:pt x="3635" y="2551"/>
                </a:lnTo>
                <a:lnTo>
                  <a:pt x="3633" y="2551"/>
                </a:lnTo>
                <a:lnTo>
                  <a:pt x="3632" y="2551"/>
                </a:lnTo>
                <a:lnTo>
                  <a:pt x="3630" y="2551"/>
                </a:lnTo>
                <a:lnTo>
                  <a:pt x="3630" y="2549"/>
                </a:lnTo>
                <a:lnTo>
                  <a:pt x="3628" y="2549"/>
                </a:lnTo>
                <a:lnTo>
                  <a:pt x="3626" y="2549"/>
                </a:lnTo>
                <a:lnTo>
                  <a:pt x="3626" y="2547"/>
                </a:lnTo>
                <a:lnTo>
                  <a:pt x="3622" y="2547"/>
                </a:lnTo>
                <a:lnTo>
                  <a:pt x="3624" y="2549"/>
                </a:lnTo>
                <a:lnTo>
                  <a:pt x="3628" y="2551"/>
                </a:lnTo>
                <a:lnTo>
                  <a:pt x="3630" y="2551"/>
                </a:lnTo>
                <a:lnTo>
                  <a:pt x="3632" y="2551"/>
                </a:lnTo>
                <a:lnTo>
                  <a:pt x="3633" y="2553"/>
                </a:lnTo>
                <a:lnTo>
                  <a:pt x="3635" y="2553"/>
                </a:lnTo>
                <a:lnTo>
                  <a:pt x="3637" y="2551"/>
                </a:lnTo>
                <a:lnTo>
                  <a:pt x="3639" y="2551"/>
                </a:lnTo>
                <a:lnTo>
                  <a:pt x="3641" y="2549"/>
                </a:lnTo>
                <a:lnTo>
                  <a:pt x="3643" y="2549"/>
                </a:lnTo>
                <a:lnTo>
                  <a:pt x="3643" y="2547"/>
                </a:lnTo>
                <a:lnTo>
                  <a:pt x="3645" y="2549"/>
                </a:lnTo>
                <a:lnTo>
                  <a:pt x="3645" y="2547"/>
                </a:lnTo>
                <a:lnTo>
                  <a:pt x="3645" y="2545"/>
                </a:lnTo>
                <a:lnTo>
                  <a:pt x="3647" y="2543"/>
                </a:lnTo>
                <a:lnTo>
                  <a:pt x="3647" y="2542"/>
                </a:lnTo>
                <a:lnTo>
                  <a:pt x="3649" y="2542"/>
                </a:lnTo>
                <a:lnTo>
                  <a:pt x="3651" y="2542"/>
                </a:lnTo>
                <a:lnTo>
                  <a:pt x="3653" y="2543"/>
                </a:lnTo>
                <a:lnTo>
                  <a:pt x="3655" y="2545"/>
                </a:lnTo>
                <a:lnTo>
                  <a:pt x="3655" y="2547"/>
                </a:lnTo>
                <a:lnTo>
                  <a:pt x="3655" y="2549"/>
                </a:lnTo>
                <a:lnTo>
                  <a:pt x="3655" y="2551"/>
                </a:lnTo>
                <a:lnTo>
                  <a:pt x="3657" y="2551"/>
                </a:lnTo>
                <a:lnTo>
                  <a:pt x="3657" y="2553"/>
                </a:lnTo>
                <a:lnTo>
                  <a:pt x="3658" y="2553"/>
                </a:lnTo>
                <a:lnTo>
                  <a:pt x="3657" y="2553"/>
                </a:lnTo>
                <a:lnTo>
                  <a:pt x="3658" y="2555"/>
                </a:lnTo>
                <a:lnTo>
                  <a:pt x="3658" y="2553"/>
                </a:lnTo>
                <a:lnTo>
                  <a:pt x="3658" y="2555"/>
                </a:lnTo>
                <a:lnTo>
                  <a:pt x="3658" y="2557"/>
                </a:lnTo>
                <a:lnTo>
                  <a:pt x="3657" y="2557"/>
                </a:lnTo>
                <a:lnTo>
                  <a:pt x="3657" y="2559"/>
                </a:lnTo>
                <a:lnTo>
                  <a:pt x="3657" y="2561"/>
                </a:lnTo>
                <a:lnTo>
                  <a:pt x="3658" y="2563"/>
                </a:lnTo>
                <a:lnTo>
                  <a:pt x="3660" y="2563"/>
                </a:lnTo>
                <a:lnTo>
                  <a:pt x="3662" y="2563"/>
                </a:lnTo>
                <a:lnTo>
                  <a:pt x="3664" y="2563"/>
                </a:lnTo>
                <a:lnTo>
                  <a:pt x="3666" y="2563"/>
                </a:lnTo>
                <a:lnTo>
                  <a:pt x="3666" y="2565"/>
                </a:lnTo>
                <a:lnTo>
                  <a:pt x="3668" y="2565"/>
                </a:lnTo>
                <a:lnTo>
                  <a:pt x="3668" y="2567"/>
                </a:lnTo>
                <a:lnTo>
                  <a:pt x="3668" y="2568"/>
                </a:lnTo>
                <a:lnTo>
                  <a:pt x="3668" y="2570"/>
                </a:lnTo>
                <a:lnTo>
                  <a:pt x="3668" y="2568"/>
                </a:lnTo>
                <a:lnTo>
                  <a:pt x="3668" y="2565"/>
                </a:lnTo>
                <a:lnTo>
                  <a:pt x="3668" y="2563"/>
                </a:lnTo>
                <a:lnTo>
                  <a:pt x="3670" y="2563"/>
                </a:lnTo>
                <a:lnTo>
                  <a:pt x="3670" y="2565"/>
                </a:lnTo>
                <a:lnTo>
                  <a:pt x="3672" y="2565"/>
                </a:lnTo>
                <a:lnTo>
                  <a:pt x="3674" y="2565"/>
                </a:lnTo>
                <a:lnTo>
                  <a:pt x="3676" y="2565"/>
                </a:lnTo>
                <a:lnTo>
                  <a:pt x="3676" y="2567"/>
                </a:lnTo>
                <a:lnTo>
                  <a:pt x="3678" y="2567"/>
                </a:lnTo>
                <a:lnTo>
                  <a:pt x="3678" y="2568"/>
                </a:lnTo>
                <a:lnTo>
                  <a:pt x="3680" y="2568"/>
                </a:lnTo>
                <a:lnTo>
                  <a:pt x="3678" y="2570"/>
                </a:lnTo>
                <a:lnTo>
                  <a:pt x="3676" y="2570"/>
                </a:lnTo>
                <a:lnTo>
                  <a:pt x="3674" y="2568"/>
                </a:lnTo>
                <a:lnTo>
                  <a:pt x="3672" y="2568"/>
                </a:lnTo>
                <a:lnTo>
                  <a:pt x="3672" y="2572"/>
                </a:lnTo>
                <a:lnTo>
                  <a:pt x="3676" y="2570"/>
                </a:lnTo>
                <a:lnTo>
                  <a:pt x="3680" y="2570"/>
                </a:lnTo>
                <a:lnTo>
                  <a:pt x="3681" y="2570"/>
                </a:lnTo>
                <a:lnTo>
                  <a:pt x="3681" y="2572"/>
                </a:lnTo>
                <a:lnTo>
                  <a:pt x="3680" y="2572"/>
                </a:lnTo>
                <a:lnTo>
                  <a:pt x="3680" y="2574"/>
                </a:lnTo>
                <a:lnTo>
                  <a:pt x="3678" y="2574"/>
                </a:lnTo>
                <a:lnTo>
                  <a:pt x="3678" y="2576"/>
                </a:lnTo>
                <a:lnTo>
                  <a:pt x="3676" y="2578"/>
                </a:lnTo>
                <a:lnTo>
                  <a:pt x="3674" y="2578"/>
                </a:lnTo>
                <a:lnTo>
                  <a:pt x="3674" y="2580"/>
                </a:lnTo>
                <a:lnTo>
                  <a:pt x="3672" y="2580"/>
                </a:lnTo>
                <a:lnTo>
                  <a:pt x="3672" y="2582"/>
                </a:lnTo>
                <a:lnTo>
                  <a:pt x="3672" y="2584"/>
                </a:lnTo>
                <a:lnTo>
                  <a:pt x="3672" y="2586"/>
                </a:lnTo>
                <a:lnTo>
                  <a:pt x="3670" y="2586"/>
                </a:lnTo>
                <a:lnTo>
                  <a:pt x="3670" y="2588"/>
                </a:lnTo>
                <a:lnTo>
                  <a:pt x="3670" y="2590"/>
                </a:lnTo>
                <a:lnTo>
                  <a:pt x="3672" y="2590"/>
                </a:lnTo>
                <a:lnTo>
                  <a:pt x="3672" y="2591"/>
                </a:lnTo>
                <a:lnTo>
                  <a:pt x="3674" y="2591"/>
                </a:lnTo>
                <a:lnTo>
                  <a:pt x="3674" y="2593"/>
                </a:lnTo>
                <a:lnTo>
                  <a:pt x="3676" y="2593"/>
                </a:lnTo>
                <a:lnTo>
                  <a:pt x="3676" y="2595"/>
                </a:lnTo>
                <a:lnTo>
                  <a:pt x="3670" y="2595"/>
                </a:lnTo>
                <a:lnTo>
                  <a:pt x="3668" y="2595"/>
                </a:lnTo>
                <a:lnTo>
                  <a:pt x="3668" y="2597"/>
                </a:lnTo>
                <a:lnTo>
                  <a:pt x="3670" y="2597"/>
                </a:lnTo>
                <a:lnTo>
                  <a:pt x="3670" y="2595"/>
                </a:lnTo>
                <a:lnTo>
                  <a:pt x="3672" y="2595"/>
                </a:lnTo>
                <a:lnTo>
                  <a:pt x="3674" y="2595"/>
                </a:lnTo>
                <a:lnTo>
                  <a:pt x="3678" y="2595"/>
                </a:lnTo>
                <a:lnTo>
                  <a:pt x="3680" y="2597"/>
                </a:lnTo>
                <a:lnTo>
                  <a:pt x="3680" y="2599"/>
                </a:lnTo>
                <a:lnTo>
                  <a:pt x="3681" y="2599"/>
                </a:lnTo>
                <a:lnTo>
                  <a:pt x="3681" y="2601"/>
                </a:lnTo>
                <a:lnTo>
                  <a:pt x="3680" y="2601"/>
                </a:lnTo>
                <a:lnTo>
                  <a:pt x="3680" y="2603"/>
                </a:lnTo>
                <a:lnTo>
                  <a:pt x="3678" y="2605"/>
                </a:lnTo>
                <a:lnTo>
                  <a:pt x="3676" y="2605"/>
                </a:lnTo>
                <a:lnTo>
                  <a:pt x="3676" y="2607"/>
                </a:lnTo>
                <a:lnTo>
                  <a:pt x="3674" y="2607"/>
                </a:lnTo>
                <a:lnTo>
                  <a:pt x="3674" y="2609"/>
                </a:lnTo>
                <a:lnTo>
                  <a:pt x="3672" y="2611"/>
                </a:lnTo>
                <a:lnTo>
                  <a:pt x="3672" y="2613"/>
                </a:lnTo>
                <a:lnTo>
                  <a:pt x="3670" y="2615"/>
                </a:lnTo>
                <a:lnTo>
                  <a:pt x="3670" y="2616"/>
                </a:lnTo>
                <a:lnTo>
                  <a:pt x="3668" y="2618"/>
                </a:lnTo>
                <a:lnTo>
                  <a:pt x="3670" y="2618"/>
                </a:lnTo>
                <a:lnTo>
                  <a:pt x="3670" y="2620"/>
                </a:lnTo>
                <a:lnTo>
                  <a:pt x="3670" y="2622"/>
                </a:lnTo>
                <a:lnTo>
                  <a:pt x="3672" y="2622"/>
                </a:lnTo>
                <a:lnTo>
                  <a:pt x="3672" y="2624"/>
                </a:lnTo>
                <a:lnTo>
                  <a:pt x="3674" y="2624"/>
                </a:lnTo>
                <a:lnTo>
                  <a:pt x="3674" y="2626"/>
                </a:lnTo>
                <a:lnTo>
                  <a:pt x="3674" y="2628"/>
                </a:lnTo>
                <a:lnTo>
                  <a:pt x="3676" y="2628"/>
                </a:lnTo>
                <a:lnTo>
                  <a:pt x="3678" y="2630"/>
                </a:lnTo>
                <a:lnTo>
                  <a:pt x="3680" y="2630"/>
                </a:lnTo>
                <a:lnTo>
                  <a:pt x="3680" y="2632"/>
                </a:lnTo>
                <a:lnTo>
                  <a:pt x="3681" y="2632"/>
                </a:lnTo>
                <a:lnTo>
                  <a:pt x="3683" y="2632"/>
                </a:lnTo>
                <a:lnTo>
                  <a:pt x="3683" y="2634"/>
                </a:lnTo>
                <a:lnTo>
                  <a:pt x="3685" y="2634"/>
                </a:lnTo>
                <a:lnTo>
                  <a:pt x="3687" y="2634"/>
                </a:lnTo>
                <a:lnTo>
                  <a:pt x="3689" y="2634"/>
                </a:lnTo>
                <a:lnTo>
                  <a:pt x="3691" y="2634"/>
                </a:lnTo>
                <a:lnTo>
                  <a:pt x="3691" y="2636"/>
                </a:lnTo>
                <a:lnTo>
                  <a:pt x="3693" y="2636"/>
                </a:lnTo>
                <a:lnTo>
                  <a:pt x="3695" y="2636"/>
                </a:lnTo>
                <a:lnTo>
                  <a:pt x="3697" y="2636"/>
                </a:lnTo>
                <a:lnTo>
                  <a:pt x="3699" y="2638"/>
                </a:lnTo>
                <a:lnTo>
                  <a:pt x="3701" y="2638"/>
                </a:lnTo>
                <a:lnTo>
                  <a:pt x="3703" y="2638"/>
                </a:lnTo>
                <a:lnTo>
                  <a:pt x="3705" y="2638"/>
                </a:lnTo>
                <a:lnTo>
                  <a:pt x="3705" y="2639"/>
                </a:lnTo>
                <a:lnTo>
                  <a:pt x="3703" y="2639"/>
                </a:lnTo>
                <a:lnTo>
                  <a:pt x="3703" y="2641"/>
                </a:lnTo>
                <a:lnTo>
                  <a:pt x="3701" y="2643"/>
                </a:lnTo>
                <a:lnTo>
                  <a:pt x="3701" y="2645"/>
                </a:lnTo>
                <a:lnTo>
                  <a:pt x="3699" y="2647"/>
                </a:lnTo>
                <a:lnTo>
                  <a:pt x="3699" y="2645"/>
                </a:lnTo>
                <a:lnTo>
                  <a:pt x="3699" y="2643"/>
                </a:lnTo>
                <a:lnTo>
                  <a:pt x="3697" y="2643"/>
                </a:lnTo>
                <a:lnTo>
                  <a:pt x="3695" y="2643"/>
                </a:lnTo>
                <a:lnTo>
                  <a:pt x="3693" y="2643"/>
                </a:lnTo>
                <a:lnTo>
                  <a:pt x="3693" y="2645"/>
                </a:lnTo>
                <a:lnTo>
                  <a:pt x="3691" y="2645"/>
                </a:lnTo>
                <a:lnTo>
                  <a:pt x="3691" y="2647"/>
                </a:lnTo>
                <a:lnTo>
                  <a:pt x="3689" y="2647"/>
                </a:lnTo>
                <a:lnTo>
                  <a:pt x="3687" y="2647"/>
                </a:lnTo>
                <a:lnTo>
                  <a:pt x="3687" y="2649"/>
                </a:lnTo>
                <a:lnTo>
                  <a:pt x="3685" y="2649"/>
                </a:lnTo>
                <a:lnTo>
                  <a:pt x="3683" y="2649"/>
                </a:lnTo>
                <a:lnTo>
                  <a:pt x="3683" y="2651"/>
                </a:lnTo>
                <a:lnTo>
                  <a:pt x="3683" y="2653"/>
                </a:lnTo>
                <a:lnTo>
                  <a:pt x="3681" y="2653"/>
                </a:lnTo>
                <a:lnTo>
                  <a:pt x="3680" y="2653"/>
                </a:lnTo>
                <a:lnTo>
                  <a:pt x="3678" y="2653"/>
                </a:lnTo>
                <a:lnTo>
                  <a:pt x="3678" y="2651"/>
                </a:lnTo>
                <a:lnTo>
                  <a:pt x="3676" y="2651"/>
                </a:lnTo>
                <a:lnTo>
                  <a:pt x="3678" y="2653"/>
                </a:lnTo>
                <a:lnTo>
                  <a:pt x="3678" y="2655"/>
                </a:lnTo>
                <a:lnTo>
                  <a:pt x="3680" y="2655"/>
                </a:lnTo>
                <a:lnTo>
                  <a:pt x="3680" y="2657"/>
                </a:lnTo>
                <a:lnTo>
                  <a:pt x="3680" y="2655"/>
                </a:lnTo>
                <a:lnTo>
                  <a:pt x="3681" y="2655"/>
                </a:lnTo>
                <a:lnTo>
                  <a:pt x="3683" y="2653"/>
                </a:lnTo>
                <a:lnTo>
                  <a:pt x="3683" y="2651"/>
                </a:lnTo>
                <a:lnTo>
                  <a:pt x="3685" y="2651"/>
                </a:lnTo>
                <a:lnTo>
                  <a:pt x="3687" y="2651"/>
                </a:lnTo>
                <a:lnTo>
                  <a:pt x="3689" y="2649"/>
                </a:lnTo>
                <a:lnTo>
                  <a:pt x="3691" y="2649"/>
                </a:lnTo>
                <a:lnTo>
                  <a:pt x="3693" y="2649"/>
                </a:lnTo>
                <a:lnTo>
                  <a:pt x="3693" y="2651"/>
                </a:lnTo>
                <a:lnTo>
                  <a:pt x="3695" y="2651"/>
                </a:lnTo>
                <a:lnTo>
                  <a:pt x="3697" y="2653"/>
                </a:lnTo>
                <a:lnTo>
                  <a:pt x="3699" y="2655"/>
                </a:lnTo>
                <a:lnTo>
                  <a:pt x="3701" y="2655"/>
                </a:lnTo>
                <a:lnTo>
                  <a:pt x="3699" y="2657"/>
                </a:lnTo>
                <a:lnTo>
                  <a:pt x="3697" y="2655"/>
                </a:lnTo>
                <a:lnTo>
                  <a:pt x="3695" y="2655"/>
                </a:lnTo>
                <a:lnTo>
                  <a:pt x="3695" y="2657"/>
                </a:lnTo>
                <a:lnTo>
                  <a:pt x="3697" y="2659"/>
                </a:lnTo>
                <a:lnTo>
                  <a:pt x="3697" y="2661"/>
                </a:lnTo>
                <a:lnTo>
                  <a:pt x="3695" y="2661"/>
                </a:lnTo>
                <a:lnTo>
                  <a:pt x="3693" y="2661"/>
                </a:lnTo>
                <a:lnTo>
                  <a:pt x="3693" y="2663"/>
                </a:lnTo>
                <a:lnTo>
                  <a:pt x="3693" y="2661"/>
                </a:lnTo>
                <a:lnTo>
                  <a:pt x="3691" y="2663"/>
                </a:lnTo>
                <a:lnTo>
                  <a:pt x="3689" y="2663"/>
                </a:lnTo>
                <a:lnTo>
                  <a:pt x="3689" y="2664"/>
                </a:lnTo>
                <a:lnTo>
                  <a:pt x="3691" y="2664"/>
                </a:lnTo>
                <a:lnTo>
                  <a:pt x="3693" y="2666"/>
                </a:lnTo>
                <a:lnTo>
                  <a:pt x="3693" y="2668"/>
                </a:lnTo>
                <a:lnTo>
                  <a:pt x="3695" y="2668"/>
                </a:lnTo>
                <a:lnTo>
                  <a:pt x="3695" y="2666"/>
                </a:lnTo>
                <a:lnTo>
                  <a:pt x="3695" y="2664"/>
                </a:lnTo>
                <a:lnTo>
                  <a:pt x="3697" y="2664"/>
                </a:lnTo>
                <a:lnTo>
                  <a:pt x="3699" y="2664"/>
                </a:lnTo>
                <a:lnTo>
                  <a:pt x="3701" y="2664"/>
                </a:lnTo>
                <a:lnTo>
                  <a:pt x="3701" y="2666"/>
                </a:lnTo>
                <a:lnTo>
                  <a:pt x="3703" y="2666"/>
                </a:lnTo>
                <a:lnTo>
                  <a:pt x="3705" y="2666"/>
                </a:lnTo>
                <a:lnTo>
                  <a:pt x="3706" y="2664"/>
                </a:lnTo>
                <a:lnTo>
                  <a:pt x="3708" y="2664"/>
                </a:lnTo>
                <a:lnTo>
                  <a:pt x="3708" y="2663"/>
                </a:lnTo>
                <a:lnTo>
                  <a:pt x="3708" y="2661"/>
                </a:lnTo>
                <a:lnTo>
                  <a:pt x="3706" y="2661"/>
                </a:lnTo>
                <a:lnTo>
                  <a:pt x="3705" y="2661"/>
                </a:lnTo>
                <a:lnTo>
                  <a:pt x="3703" y="2661"/>
                </a:lnTo>
                <a:lnTo>
                  <a:pt x="3703" y="2659"/>
                </a:lnTo>
                <a:lnTo>
                  <a:pt x="3701" y="2659"/>
                </a:lnTo>
                <a:lnTo>
                  <a:pt x="3703" y="2657"/>
                </a:lnTo>
                <a:lnTo>
                  <a:pt x="3705" y="2659"/>
                </a:lnTo>
                <a:lnTo>
                  <a:pt x="3706" y="2659"/>
                </a:lnTo>
                <a:lnTo>
                  <a:pt x="3708" y="2659"/>
                </a:lnTo>
                <a:lnTo>
                  <a:pt x="3708" y="2661"/>
                </a:lnTo>
                <a:lnTo>
                  <a:pt x="3710" y="2661"/>
                </a:lnTo>
                <a:lnTo>
                  <a:pt x="3710" y="2663"/>
                </a:lnTo>
                <a:lnTo>
                  <a:pt x="3710" y="2664"/>
                </a:lnTo>
                <a:lnTo>
                  <a:pt x="3710" y="2666"/>
                </a:lnTo>
                <a:lnTo>
                  <a:pt x="3710" y="2668"/>
                </a:lnTo>
                <a:lnTo>
                  <a:pt x="3710" y="2670"/>
                </a:lnTo>
                <a:lnTo>
                  <a:pt x="3710" y="2672"/>
                </a:lnTo>
                <a:lnTo>
                  <a:pt x="3710" y="2674"/>
                </a:lnTo>
                <a:lnTo>
                  <a:pt x="3710" y="2676"/>
                </a:lnTo>
                <a:lnTo>
                  <a:pt x="3712" y="2676"/>
                </a:lnTo>
                <a:lnTo>
                  <a:pt x="3710" y="2678"/>
                </a:lnTo>
                <a:lnTo>
                  <a:pt x="3710" y="2680"/>
                </a:lnTo>
                <a:lnTo>
                  <a:pt x="3708" y="2682"/>
                </a:lnTo>
                <a:lnTo>
                  <a:pt x="3710" y="2682"/>
                </a:lnTo>
                <a:lnTo>
                  <a:pt x="3710" y="2684"/>
                </a:lnTo>
                <a:lnTo>
                  <a:pt x="3710" y="2686"/>
                </a:lnTo>
                <a:lnTo>
                  <a:pt x="3708" y="2686"/>
                </a:lnTo>
                <a:lnTo>
                  <a:pt x="3706" y="2686"/>
                </a:lnTo>
                <a:lnTo>
                  <a:pt x="3708" y="2687"/>
                </a:lnTo>
                <a:lnTo>
                  <a:pt x="3710" y="2687"/>
                </a:lnTo>
                <a:lnTo>
                  <a:pt x="3712" y="2686"/>
                </a:lnTo>
                <a:lnTo>
                  <a:pt x="3712" y="2682"/>
                </a:lnTo>
                <a:lnTo>
                  <a:pt x="3716" y="2682"/>
                </a:lnTo>
                <a:lnTo>
                  <a:pt x="3718" y="2682"/>
                </a:lnTo>
                <a:lnTo>
                  <a:pt x="3718" y="2684"/>
                </a:lnTo>
                <a:lnTo>
                  <a:pt x="3716" y="2686"/>
                </a:lnTo>
                <a:lnTo>
                  <a:pt x="3712" y="2687"/>
                </a:lnTo>
                <a:lnTo>
                  <a:pt x="3710" y="2687"/>
                </a:lnTo>
                <a:lnTo>
                  <a:pt x="3710" y="2689"/>
                </a:lnTo>
                <a:lnTo>
                  <a:pt x="3705" y="2689"/>
                </a:lnTo>
                <a:lnTo>
                  <a:pt x="3705" y="2693"/>
                </a:lnTo>
                <a:lnTo>
                  <a:pt x="3705" y="2695"/>
                </a:lnTo>
                <a:lnTo>
                  <a:pt x="3708" y="2697"/>
                </a:lnTo>
                <a:lnTo>
                  <a:pt x="3708" y="2699"/>
                </a:lnTo>
                <a:lnTo>
                  <a:pt x="3710" y="2701"/>
                </a:lnTo>
                <a:lnTo>
                  <a:pt x="3710" y="2703"/>
                </a:lnTo>
                <a:lnTo>
                  <a:pt x="3708" y="2705"/>
                </a:lnTo>
                <a:lnTo>
                  <a:pt x="3708" y="2707"/>
                </a:lnTo>
                <a:lnTo>
                  <a:pt x="3708" y="2709"/>
                </a:lnTo>
                <a:lnTo>
                  <a:pt x="3706" y="2709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93E503A-09B7-DFB5-22A2-DC00571C4F3F}"/>
              </a:ext>
            </a:extLst>
          </p:cNvPr>
          <p:cNvGrpSpPr/>
          <p:nvPr/>
        </p:nvGrpSpPr>
        <p:grpSpPr>
          <a:xfrm>
            <a:off x="2682027" y="2227205"/>
            <a:ext cx="1180338" cy="1528792"/>
            <a:chOff x="3110731" y="1586707"/>
            <a:chExt cx="1502826" cy="1946483"/>
          </a:xfrm>
        </p:grpSpPr>
        <p:sp>
          <p:nvSpPr>
            <p:cNvPr id="11" name="Freeform 252">
              <a:extLst>
                <a:ext uri="{FF2B5EF4-FFF2-40B4-BE49-F238E27FC236}">
                  <a16:creationId xmlns:a16="http://schemas.microsoft.com/office/drawing/2014/main" id="{C3D10740-17B7-3DD6-0AD0-E14B17BD5A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07684" y="3067594"/>
              <a:ext cx="405873" cy="297396"/>
            </a:xfrm>
            <a:custGeom>
              <a:avLst/>
              <a:gdLst>
                <a:gd name="T0" fmla="*/ 311 w 333"/>
                <a:gd name="T1" fmla="*/ 174 h 244"/>
                <a:gd name="T2" fmla="*/ 283 w 333"/>
                <a:gd name="T3" fmla="*/ 146 h 244"/>
                <a:gd name="T4" fmla="*/ 275 w 333"/>
                <a:gd name="T5" fmla="*/ 146 h 244"/>
                <a:gd name="T6" fmla="*/ 143 w 333"/>
                <a:gd name="T7" fmla="*/ 8 h 244"/>
                <a:gd name="T8" fmla="*/ 157 w 333"/>
                <a:gd name="T9" fmla="*/ 24 h 244"/>
                <a:gd name="T10" fmla="*/ 177 w 333"/>
                <a:gd name="T11" fmla="*/ 28 h 244"/>
                <a:gd name="T12" fmla="*/ 193 w 333"/>
                <a:gd name="T13" fmla="*/ 34 h 244"/>
                <a:gd name="T14" fmla="*/ 207 w 333"/>
                <a:gd name="T15" fmla="*/ 50 h 244"/>
                <a:gd name="T16" fmla="*/ 227 w 333"/>
                <a:gd name="T17" fmla="*/ 44 h 244"/>
                <a:gd name="T18" fmla="*/ 249 w 333"/>
                <a:gd name="T19" fmla="*/ 24 h 244"/>
                <a:gd name="T20" fmla="*/ 279 w 333"/>
                <a:gd name="T21" fmla="*/ 20 h 244"/>
                <a:gd name="T22" fmla="*/ 291 w 333"/>
                <a:gd name="T23" fmla="*/ 56 h 244"/>
                <a:gd name="T24" fmla="*/ 307 w 333"/>
                <a:gd name="T25" fmla="*/ 70 h 244"/>
                <a:gd name="T26" fmla="*/ 305 w 333"/>
                <a:gd name="T27" fmla="*/ 86 h 244"/>
                <a:gd name="T28" fmla="*/ 307 w 333"/>
                <a:gd name="T29" fmla="*/ 102 h 244"/>
                <a:gd name="T30" fmla="*/ 313 w 333"/>
                <a:gd name="T31" fmla="*/ 114 h 244"/>
                <a:gd name="T32" fmla="*/ 323 w 333"/>
                <a:gd name="T33" fmla="*/ 122 h 244"/>
                <a:gd name="T34" fmla="*/ 331 w 333"/>
                <a:gd name="T35" fmla="*/ 124 h 244"/>
                <a:gd name="T36" fmla="*/ 329 w 333"/>
                <a:gd name="T37" fmla="*/ 142 h 244"/>
                <a:gd name="T38" fmla="*/ 325 w 333"/>
                <a:gd name="T39" fmla="*/ 158 h 244"/>
                <a:gd name="T40" fmla="*/ 329 w 333"/>
                <a:gd name="T41" fmla="*/ 172 h 244"/>
                <a:gd name="T42" fmla="*/ 319 w 333"/>
                <a:gd name="T43" fmla="*/ 172 h 244"/>
                <a:gd name="T44" fmla="*/ 305 w 333"/>
                <a:gd name="T45" fmla="*/ 166 h 244"/>
                <a:gd name="T46" fmla="*/ 297 w 333"/>
                <a:gd name="T47" fmla="*/ 160 h 244"/>
                <a:gd name="T48" fmla="*/ 291 w 333"/>
                <a:gd name="T49" fmla="*/ 142 h 244"/>
                <a:gd name="T50" fmla="*/ 279 w 333"/>
                <a:gd name="T51" fmla="*/ 130 h 244"/>
                <a:gd name="T52" fmla="*/ 273 w 333"/>
                <a:gd name="T53" fmla="*/ 130 h 244"/>
                <a:gd name="T54" fmla="*/ 271 w 333"/>
                <a:gd name="T55" fmla="*/ 144 h 244"/>
                <a:gd name="T56" fmla="*/ 257 w 333"/>
                <a:gd name="T57" fmla="*/ 158 h 244"/>
                <a:gd name="T58" fmla="*/ 271 w 333"/>
                <a:gd name="T59" fmla="*/ 156 h 244"/>
                <a:gd name="T60" fmla="*/ 285 w 333"/>
                <a:gd name="T61" fmla="*/ 158 h 244"/>
                <a:gd name="T62" fmla="*/ 293 w 333"/>
                <a:gd name="T63" fmla="*/ 170 h 244"/>
                <a:gd name="T64" fmla="*/ 303 w 333"/>
                <a:gd name="T65" fmla="*/ 174 h 244"/>
                <a:gd name="T66" fmla="*/ 305 w 333"/>
                <a:gd name="T67" fmla="*/ 180 h 244"/>
                <a:gd name="T68" fmla="*/ 303 w 333"/>
                <a:gd name="T69" fmla="*/ 200 h 244"/>
                <a:gd name="T70" fmla="*/ 307 w 333"/>
                <a:gd name="T71" fmla="*/ 210 h 244"/>
                <a:gd name="T72" fmla="*/ 291 w 333"/>
                <a:gd name="T73" fmla="*/ 224 h 244"/>
                <a:gd name="T74" fmla="*/ 275 w 333"/>
                <a:gd name="T75" fmla="*/ 232 h 244"/>
                <a:gd name="T76" fmla="*/ 261 w 333"/>
                <a:gd name="T77" fmla="*/ 240 h 244"/>
                <a:gd name="T78" fmla="*/ 245 w 333"/>
                <a:gd name="T79" fmla="*/ 234 h 244"/>
                <a:gd name="T80" fmla="*/ 237 w 333"/>
                <a:gd name="T81" fmla="*/ 222 h 244"/>
                <a:gd name="T82" fmla="*/ 223 w 333"/>
                <a:gd name="T83" fmla="*/ 222 h 244"/>
                <a:gd name="T84" fmla="*/ 211 w 333"/>
                <a:gd name="T85" fmla="*/ 208 h 244"/>
                <a:gd name="T86" fmla="*/ 185 w 333"/>
                <a:gd name="T87" fmla="*/ 212 h 244"/>
                <a:gd name="T88" fmla="*/ 159 w 333"/>
                <a:gd name="T89" fmla="*/ 208 h 244"/>
                <a:gd name="T90" fmla="*/ 131 w 333"/>
                <a:gd name="T91" fmla="*/ 194 h 244"/>
                <a:gd name="T92" fmla="*/ 111 w 333"/>
                <a:gd name="T93" fmla="*/ 182 h 244"/>
                <a:gd name="T94" fmla="*/ 95 w 333"/>
                <a:gd name="T95" fmla="*/ 172 h 244"/>
                <a:gd name="T96" fmla="*/ 65 w 333"/>
                <a:gd name="T97" fmla="*/ 154 h 244"/>
                <a:gd name="T98" fmla="*/ 45 w 333"/>
                <a:gd name="T99" fmla="*/ 140 h 244"/>
                <a:gd name="T100" fmla="*/ 29 w 333"/>
                <a:gd name="T101" fmla="*/ 96 h 244"/>
                <a:gd name="T102" fmla="*/ 10 w 333"/>
                <a:gd name="T103" fmla="*/ 38 h 244"/>
                <a:gd name="T104" fmla="*/ 6 w 333"/>
                <a:gd name="T105" fmla="*/ 8 h 244"/>
                <a:gd name="T106" fmla="*/ 23 w 333"/>
                <a:gd name="T107" fmla="*/ 18 h 244"/>
                <a:gd name="T108" fmla="*/ 39 w 333"/>
                <a:gd name="T109" fmla="*/ 32 h 244"/>
                <a:gd name="T110" fmla="*/ 59 w 333"/>
                <a:gd name="T111" fmla="*/ 30 h 244"/>
                <a:gd name="T112" fmla="*/ 81 w 333"/>
                <a:gd name="T113" fmla="*/ 24 h 244"/>
                <a:gd name="T114" fmla="*/ 99 w 333"/>
                <a:gd name="T115" fmla="*/ 20 h 244"/>
                <a:gd name="T116" fmla="*/ 117 w 333"/>
                <a:gd name="T117" fmla="*/ 12 h 244"/>
                <a:gd name="T118" fmla="*/ 133 w 333"/>
                <a:gd name="T11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33" h="244">
                  <a:moveTo>
                    <a:pt x="313" y="178"/>
                  </a:moveTo>
                  <a:lnTo>
                    <a:pt x="311" y="178"/>
                  </a:lnTo>
                  <a:lnTo>
                    <a:pt x="309" y="178"/>
                  </a:lnTo>
                  <a:lnTo>
                    <a:pt x="311" y="178"/>
                  </a:lnTo>
                  <a:lnTo>
                    <a:pt x="311" y="176"/>
                  </a:lnTo>
                  <a:lnTo>
                    <a:pt x="311" y="178"/>
                  </a:lnTo>
                  <a:lnTo>
                    <a:pt x="313" y="178"/>
                  </a:lnTo>
                  <a:close/>
                  <a:moveTo>
                    <a:pt x="311" y="176"/>
                  </a:moveTo>
                  <a:lnTo>
                    <a:pt x="309" y="176"/>
                  </a:lnTo>
                  <a:lnTo>
                    <a:pt x="309" y="174"/>
                  </a:lnTo>
                  <a:lnTo>
                    <a:pt x="307" y="174"/>
                  </a:lnTo>
                  <a:lnTo>
                    <a:pt x="305" y="172"/>
                  </a:lnTo>
                  <a:lnTo>
                    <a:pt x="307" y="172"/>
                  </a:lnTo>
                  <a:lnTo>
                    <a:pt x="309" y="172"/>
                  </a:lnTo>
                  <a:lnTo>
                    <a:pt x="311" y="174"/>
                  </a:lnTo>
                  <a:lnTo>
                    <a:pt x="311" y="176"/>
                  </a:lnTo>
                  <a:close/>
                  <a:moveTo>
                    <a:pt x="293" y="168"/>
                  </a:moveTo>
                  <a:lnTo>
                    <a:pt x="291" y="168"/>
                  </a:lnTo>
                  <a:lnTo>
                    <a:pt x="291" y="166"/>
                  </a:lnTo>
                  <a:lnTo>
                    <a:pt x="291" y="164"/>
                  </a:lnTo>
                  <a:lnTo>
                    <a:pt x="291" y="162"/>
                  </a:lnTo>
                  <a:lnTo>
                    <a:pt x="293" y="162"/>
                  </a:lnTo>
                  <a:lnTo>
                    <a:pt x="295" y="162"/>
                  </a:lnTo>
                  <a:lnTo>
                    <a:pt x="297" y="162"/>
                  </a:lnTo>
                  <a:lnTo>
                    <a:pt x="297" y="164"/>
                  </a:lnTo>
                  <a:lnTo>
                    <a:pt x="297" y="166"/>
                  </a:lnTo>
                  <a:lnTo>
                    <a:pt x="297" y="168"/>
                  </a:lnTo>
                  <a:lnTo>
                    <a:pt x="295" y="168"/>
                  </a:lnTo>
                  <a:lnTo>
                    <a:pt x="293" y="168"/>
                  </a:lnTo>
                  <a:close/>
                  <a:moveTo>
                    <a:pt x="283" y="146"/>
                  </a:moveTo>
                  <a:lnTo>
                    <a:pt x="281" y="148"/>
                  </a:lnTo>
                  <a:lnTo>
                    <a:pt x="281" y="146"/>
                  </a:lnTo>
                  <a:lnTo>
                    <a:pt x="281" y="148"/>
                  </a:lnTo>
                  <a:lnTo>
                    <a:pt x="279" y="148"/>
                  </a:lnTo>
                  <a:lnTo>
                    <a:pt x="279" y="146"/>
                  </a:lnTo>
                  <a:lnTo>
                    <a:pt x="281" y="146"/>
                  </a:lnTo>
                  <a:lnTo>
                    <a:pt x="283" y="146"/>
                  </a:lnTo>
                  <a:lnTo>
                    <a:pt x="285" y="146"/>
                  </a:lnTo>
                  <a:lnTo>
                    <a:pt x="283" y="146"/>
                  </a:lnTo>
                  <a:close/>
                  <a:moveTo>
                    <a:pt x="279" y="140"/>
                  </a:moveTo>
                  <a:lnTo>
                    <a:pt x="279" y="142"/>
                  </a:lnTo>
                  <a:lnTo>
                    <a:pt x="279" y="144"/>
                  </a:lnTo>
                  <a:lnTo>
                    <a:pt x="279" y="146"/>
                  </a:lnTo>
                  <a:lnTo>
                    <a:pt x="277" y="146"/>
                  </a:lnTo>
                  <a:lnTo>
                    <a:pt x="275" y="146"/>
                  </a:lnTo>
                  <a:lnTo>
                    <a:pt x="273" y="146"/>
                  </a:lnTo>
                  <a:lnTo>
                    <a:pt x="273" y="144"/>
                  </a:lnTo>
                  <a:lnTo>
                    <a:pt x="273" y="142"/>
                  </a:lnTo>
                  <a:lnTo>
                    <a:pt x="275" y="140"/>
                  </a:lnTo>
                  <a:lnTo>
                    <a:pt x="277" y="140"/>
                  </a:lnTo>
                  <a:lnTo>
                    <a:pt x="279" y="140"/>
                  </a:lnTo>
                  <a:close/>
                  <a:moveTo>
                    <a:pt x="133" y="0"/>
                  </a:moveTo>
                  <a:lnTo>
                    <a:pt x="135" y="0"/>
                  </a:lnTo>
                  <a:lnTo>
                    <a:pt x="137" y="2"/>
                  </a:lnTo>
                  <a:lnTo>
                    <a:pt x="139" y="2"/>
                  </a:lnTo>
                  <a:lnTo>
                    <a:pt x="139" y="4"/>
                  </a:lnTo>
                  <a:lnTo>
                    <a:pt x="139" y="6"/>
                  </a:lnTo>
                  <a:lnTo>
                    <a:pt x="141" y="6"/>
                  </a:lnTo>
                  <a:lnTo>
                    <a:pt x="143" y="6"/>
                  </a:lnTo>
                  <a:lnTo>
                    <a:pt x="143" y="8"/>
                  </a:lnTo>
                  <a:lnTo>
                    <a:pt x="145" y="8"/>
                  </a:lnTo>
                  <a:lnTo>
                    <a:pt x="147" y="10"/>
                  </a:lnTo>
                  <a:lnTo>
                    <a:pt x="147" y="12"/>
                  </a:lnTo>
                  <a:lnTo>
                    <a:pt x="147" y="14"/>
                  </a:lnTo>
                  <a:lnTo>
                    <a:pt x="147" y="16"/>
                  </a:lnTo>
                  <a:lnTo>
                    <a:pt x="147" y="18"/>
                  </a:lnTo>
                  <a:lnTo>
                    <a:pt x="149" y="18"/>
                  </a:lnTo>
                  <a:lnTo>
                    <a:pt x="149" y="20"/>
                  </a:lnTo>
                  <a:lnTo>
                    <a:pt x="149" y="22"/>
                  </a:lnTo>
                  <a:lnTo>
                    <a:pt x="151" y="22"/>
                  </a:lnTo>
                  <a:lnTo>
                    <a:pt x="151" y="24"/>
                  </a:lnTo>
                  <a:lnTo>
                    <a:pt x="153" y="24"/>
                  </a:lnTo>
                  <a:lnTo>
                    <a:pt x="155" y="24"/>
                  </a:lnTo>
                  <a:lnTo>
                    <a:pt x="157" y="24"/>
                  </a:lnTo>
                  <a:lnTo>
                    <a:pt x="157" y="24"/>
                  </a:lnTo>
                  <a:lnTo>
                    <a:pt x="159" y="24"/>
                  </a:lnTo>
                  <a:lnTo>
                    <a:pt x="161" y="24"/>
                  </a:lnTo>
                  <a:lnTo>
                    <a:pt x="161" y="22"/>
                  </a:lnTo>
                  <a:lnTo>
                    <a:pt x="163" y="22"/>
                  </a:lnTo>
                  <a:lnTo>
                    <a:pt x="165" y="22"/>
                  </a:lnTo>
                  <a:lnTo>
                    <a:pt x="165" y="20"/>
                  </a:lnTo>
                  <a:lnTo>
                    <a:pt x="167" y="20"/>
                  </a:lnTo>
                  <a:lnTo>
                    <a:pt x="169" y="20"/>
                  </a:lnTo>
                  <a:lnTo>
                    <a:pt x="169" y="22"/>
                  </a:lnTo>
                  <a:lnTo>
                    <a:pt x="171" y="22"/>
                  </a:lnTo>
                  <a:lnTo>
                    <a:pt x="171" y="24"/>
                  </a:lnTo>
                  <a:lnTo>
                    <a:pt x="173" y="26"/>
                  </a:lnTo>
                  <a:lnTo>
                    <a:pt x="173" y="28"/>
                  </a:lnTo>
                  <a:lnTo>
                    <a:pt x="175" y="28"/>
                  </a:lnTo>
                  <a:lnTo>
                    <a:pt x="177" y="28"/>
                  </a:lnTo>
                  <a:lnTo>
                    <a:pt x="177" y="30"/>
                  </a:lnTo>
                  <a:lnTo>
                    <a:pt x="177" y="32"/>
                  </a:lnTo>
                  <a:lnTo>
                    <a:pt x="179" y="32"/>
                  </a:lnTo>
                  <a:lnTo>
                    <a:pt x="181" y="32"/>
                  </a:lnTo>
                  <a:lnTo>
                    <a:pt x="183" y="32"/>
                  </a:lnTo>
                  <a:lnTo>
                    <a:pt x="183" y="30"/>
                  </a:lnTo>
                  <a:lnTo>
                    <a:pt x="185" y="30"/>
                  </a:lnTo>
                  <a:lnTo>
                    <a:pt x="185" y="32"/>
                  </a:lnTo>
                  <a:lnTo>
                    <a:pt x="185" y="34"/>
                  </a:lnTo>
                  <a:lnTo>
                    <a:pt x="187" y="34"/>
                  </a:lnTo>
                  <a:lnTo>
                    <a:pt x="189" y="34"/>
                  </a:lnTo>
                  <a:lnTo>
                    <a:pt x="191" y="34"/>
                  </a:lnTo>
                  <a:lnTo>
                    <a:pt x="193" y="34"/>
                  </a:lnTo>
                  <a:lnTo>
                    <a:pt x="195" y="34"/>
                  </a:lnTo>
                  <a:lnTo>
                    <a:pt x="193" y="34"/>
                  </a:lnTo>
                  <a:lnTo>
                    <a:pt x="195" y="34"/>
                  </a:lnTo>
                  <a:lnTo>
                    <a:pt x="195" y="36"/>
                  </a:lnTo>
                  <a:lnTo>
                    <a:pt x="197" y="36"/>
                  </a:lnTo>
                  <a:lnTo>
                    <a:pt x="197" y="38"/>
                  </a:lnTo>
                  <a:lnTo>
                    <a:pt x="199" y="38"/>
                  </a:lnTo>
                  <a:lnTo>
                    <a:pt x="201" y="38"/>
                  </a:lnTo>
                  <a:lnTo>
                    <a:pt x="201" y="40"/>
                  </a:lnTo>
                  <a:lnTo>
                    <a:pt x="203" y="40"/>
                  </a:lnTo>
                  <a:lnTo>
                    <a:pt x="203" y="42"/>
                  </a:lnTo>
                  <a:lnTo>
                    <a:pt x="205" y="42"/>
                  </a:lnTo>
                  <a:lnTo>
                    <a:pt x="205" y="44"/>
                  </a:lnTo>
                  <a:lnTo>
                    <a:pt x="205" y="46"/>
                  </a:lnTo>
                  <a:lnTo>
                    <a:pt x="205" y="48"/>
                  </a:lnTo>
                  <a:lnTo>
                    <a:pt x="205" y="50"/>
                  </a:lnTo>
                  <a:lnTo>
                    <a:pt x="207" y="50"/>
                  </a:lnTo>
                  <a:lnTo>
                    <a:pt x="209" y="50"/>
                  </a:lnTo>
                  <a:lnTo>
                    <a:pt x="211" y="50"/>
                  </a:lnTo>
                  <a:lnTo>
                    <a:pt x="211" y="52"/>
                  </a:lnTo>
                  <a:lnTo>
                    <a:pt x="211" y="50"/>
                  </a:lnTo>
                  <a:lnTo>
                    <a:pt x="213" y="50"/>
                  </a:lnTo>
                  <a:lnTo>
                    <a:pt x="215" y="50"/>
                  </a:lnTo>
                  <a:lnTo>
                    <a:pt x="217" y="50"/>
                  </a:lnTo>
                  <a:lnTo>
                    <a:pt x="219" y="50"/>
                  </a:lnTo>
                  <a:lnTo>
                    <a:pt x="221" y="50"/>
                  </a:lnTo>
                  <a:lnTo>
                    <a:pt x="221" y="48"/>
                  </a:lnTo>
                  <a:lnTo>
                    <a:pt x="223" y="48"/>
                  </a:lnTo>
                  <a:lnTo>
                    <a:pt x="223" y="46"/>
                  </a:lnTo>
                  <a:lnTo>
                    <a:pt x="225" y="46"/>
                  </a:lnTo>
                  <a:lnTo>
                    <a:pt x="225" y="44"/>
                  </a:lnTo>
                  <a:lnTo>
                    <a:pt x="227" y="44"/>
                  </a:lnTo>
                  <a:lnTo>
                    <a:pt x="227" y="42"/>
                  </a:lnTo>
                  <a:lnTo>
                    <a:pt x="229" y="42"/>
                  </a:lnTo>
                  <a:lnTo>
                    <a:pt x="229" y="40"/>
                  </a:lnTo>
                  <a:lnTo>
                    <a:pt x="231" y="40"/>
                  </a:lnTo>
                  <a:lnTo>
                    <a:pt x="231" y="38"/>
                  </a:lnTo>
                  <a:lnTo>
                    <a:pt x="233" y="38"/>
                  </a:lnTo>
                  <a:lnTo>
                    <a:pt x="233" y="36"/>
                  </a:lnTo>
                  <a:lnTo>
                    <a:pt x="235" y="36"/>
                  </a:lnTo>
                  <a:lnTo>
                    <a:pt x="237" y="34"/>
                  </a:lnTo>
                  <a:lnTo>
                    <a:pt x="239" y="34"/>
                  </a:lnTo>
                  <a:lnTo>
                    <a:pt x="241" y="32"/>
                  </a:lnTo>
                  <a:lnTo>
                    <a:pt x="243" y="30"/>
                  </a:lnTo>
                  <a:lnTo>
                    <a:pt x="245" y="30"/>
                  </a:lnTo>
                  <a:lnTo>
                    <a:pt x="247" y="26"/>
                  </a:lnTo>
                  <a:lnTo>
                    <a:pt x="249" y="24"/>
                  </a:lnTo>
                  <a:lnTo>
                    <a:pt x="251" y="24"/>
                  </a:lnTo>
                  <a:lnTo>
                    <a:pt x="253" y="22"/>
                  </a:lnTo>
                  <a:lnTo>
                    <a:pt x="261" y="12"/>
                  </a:lnTo>
                  <a:lnTo>
                    <a:pt x="261" y="10"/>
                  </a:lnTo>
                  <a:lnTo>
                    <a:pt x="263" y="10"/>
                  </a:lnTo>
                  <a:lnTo>
                    <a:pt x="263" y="8"/>
                  </a:lnTo>
                  <a:lnTo>
                    <a:pt x="265" y="8"/>
                  </a:lnTo>
                  <a:lnTo>
                    <a:pt x="267" y="6"/>
                  </a:lnTo>
                  <a:lnTo>
                    <a:pt x="273" y="0"/>
                  </a:lnTo>
                  <a:lnTo>
                    <a:pt x="273" y="2"/>
                  </a:lnTo>
                  <a:lnTo>
                    <a:pt x="275" y="4"/>
                  </a:lnTo>
                  <a:lnTo>
                    <a:pt x="277" y="10"/>
                  </a:lnTo>
                  <a:lnTo>
                    <a:pt x="277" y="12"/>
                  </a:lnTo>
                  <a:lnTo>
                    <a:pt x="277" y="14"/>
                  </a:lnTo>
                  <a:lnTo>
                    <a:pt x="279" y="20"/>
                  </a:lnTo>
                  <a:lnTo>
                    <a:pt x="279" y="22"/>
                  </a:lnTo>
                  <a:lnTo>
                    <a:pt x="281" y="22"/>
                  </a:lnTo>
                  <a:lnTo>
                    <a:pt x="281" y="24"/>
                  </a:lnTo>
                  <a:lnTo>
                    <a:pt x="283" y="28"/>
                  </a:lnTo>
                  <a:lnTo>
                    <a:pt x="283" y="32"/>
                  </a:lnTo>
                  <a:lnTo>
                    <a:pt x="285" y="34"/>
                  </a:lnTo>
                  <a:lnTo>
                    <a:pt x="285" y="38"/>
                  </a:lnTo>
                  <a:lnTo>
                    <a:pt x="287" y="38"/>
                  </a:lnTo>
                  <a:lnTo>
                    <a:pt x="289" y="46"/>
                  </a:lnTo>
                  <a:lnTo>
                    <a:pt x="289" y="48"/>
                  </a:lnTo>
                  <a:lnTo>
                    <a:pt x="289" y="50"/>
                  </a:lnTo>
                  <a:lnTo>
                    <a:pt x="291" y="50"/>
                  </a:lnTo>
                  <a:lnTo>
                    <a:pt x="291" y="52"/>
                  </a:lnTo>
                  <a:lnTo>
                    <a:pt x="291" y="54"/>
                  </a:lnTo>
                  <a:lnTo>
                    <a:pt x="291" y="56"/>
                  </a:lnTo>
                  <a:lnTo>
                    <a:pt x="293" y="60"/>
                  </a:lnTo>
                  <a:lnTo>
                    <a:pt x="295" y="62"/>
                  </a:lnTo>
                  <a:lnTo>
                    <a:pt x="295" y="64"/>
                  </a:lnTo>
                  <a:lnTo>
                    <a:pt x="297" y="64"/>
                  </a:lnTo>
                  <a:lnTo>
                    <a:pt x="297" y="62"/>
                  </a:lnTo>
                  <a:lnTo>
                    <a:pt x="299" y="62"/>
                  </a:lnTo>
                  <a:lnTo>
                    <a:pt x="299" y="64"/>
                  </a:lnTo>
                  <a:lnTo>
                    <a:pt x="301" y="64"/>
                  </a:lnTo>
                  <a:lnTo>
                    <a:pt x="301" y="64"/>
                  </a:lnTo>
                  <a:lnTo>
                    <a:pt x="303" y="64"/>
                  </a:lnTo>
                  <a:lnTo>
                    <a:pt x="303" y="66"/>
                  </a:lnTo>
                  <a:lnTo>
                    <a:pt x="303" y="68"/>
                  </a:lnTo>
                  <a:lnTo>
                    <a:pt x="303" y="70"/>
                  </a:lnTo>
                  <a:lnTo>
                    <a:pt x="305" y="70"/>
                  </a:lnTo>
                  <a:lnTo>
                    <a:pt x="307" y="70"/>
                  </a:lnTo>
                  <a:lnTo>
                    <a:pt x="307" y="72"/>
                  </a:lnTo>
                  <a:lnTo>
                    <a:pt x="309" y="74"/>
                  </a:lnTo>
                  <a:lnTo>
                    <a:pt x="307" y="74"/>
                  </a:lnTo>
                  <a:lnTo>
                    <a:pt x="309" y="74"/>
                  </a:lnTo>
                  <a:lnTo>
                    <a:pt x="309" y="76"/>
                  </a:lnTo>
                  <a:lnTo>
                    <a:pt x="309" y="78"/>
                  </a:lnTo>
                  <a:lnTo>
                    <a:pt x="309" y="80"/>
                  </a:lnTo>
                  <a:lnTo>
                    <a:pt x="307" y="80"/>
                  </a:lnTo>
                  <a:lnTo>
                    <a:pt x="307" y="82"/>
                  </a:lnTo>
                  <a:lnTo>
                    <a:pt x="305" y="82"/>
                  </a:lnTo>
                  <a:lnTo>
                    <a:pt x="307" y="82"/>
                  </a:lnTo>
                  <a:lnTo>
                    <a:pt x="307" y="82"/>
                  </a:lnTo>
                  <a:lnTo>
                    <a:pt x="305" y="82"/>
                  </a:lnTo>
                  <a:lnTo>
                    <a:pt x="305" y="84"/>
                  </a:lnTo>
                  <a:lnTo>
                    <a:pt x="305" y="86"/>
                  </a:lnTo>
                  <a:lnTo>
                    <a:pt x="305" y="88"/>
                  </a:lnTo>
                  <a:lnTo>
                    <a:pt x="305" y="86"/>
                  </a:lnTo>
                  <a:lnTo>
                    <a:pt x="305" y="88"/>
                  </a:lnTo>
                  <a:lnTo>
                    <a:pt x="303" y="90"/>
                  </a:lnTo>
                  <a:lnTo>
                    <a:pt x="305" y="90"/>
                  </a:lnTo>
                  <a:lnTo>
                    <a:pt x="303" y="92"/>
                  </a:lnTo>
                  <a:lnTo>
                    <a:pt x="305" y="92"/>
                  </a:lnTo>
                  <a:lnTo>
                    <a:pt x="305" y="94"/>
                  </a:lnTo>
                  <a:lnTo>
                    <a:pt x="307" y="94"/>
                  </a:lnTo>
                  <a:lnTo>
                    <a:pt x="307" y="96"/>
                  </a:lnTo>
                  <a:lnTo>
                    <a:pt x="307" y="98"/>
                  </a:lnTo>
                  <a:lnTo>
                    <a:pt x="307" y="100"/>
                  </a:lnTo>
                  <a:lnTo>
                    <a:pt x="309" y="100"/>
                  </a:lnTo>
                  <a:lnTo>
                    <a:pt x="307" y="100"/>
                  </a:lnTo>
                  <a:lnTo>
                    <a:pt x="307" y="102"/>
                  </a:lnTo>
                  <a:lnTo>
                    <a:pt x="309" y="102"/>
                  </a:lnTo>
                  <a:lnTo>
                    <a:pt x="307" y="102"/>
                  </a:lnTo>
                  <a:lnTo>
                    <a:pt x="309" y="102"/>
                  </a:lnTo>
                  <a:lnTo>
                    <a:pt x="309" y="104"/>
                  </a:lnTo>
                  <a:lnTo>
                    <a:pt x="311" y="104"/>
                  </a:lnTo>
                  <a:lnTo>
                    <a:pt x="311" y="106"/>
                  </a:lnTo>
                  <a:lnTo>
                    <a:pt x="309" y="106"/>
                  </a:lnTo>
                  <a:lnTo>
                    <a:pt x="311" y="106"/>
                  </a:lnTo>
                  <a:lnTo>
                    <a:pt x="309" y="106"/>
                  </a:lnTo>
                  <a:lnTo>
                    <a:pt x="311" y="106"/>
                  </a:lnTo>
                  <a:lnTo>
                    <a:pt x="311" y="108"/>
                  </a:lnTo>
                  <a:lnTo>
                    <a:pt x="311" y="110"/>
                  </a:lnTo>
                  <a:lnTo>
                    <a:pt x="311" y="112"/>
                  </a:lnTo>
                  <a:lnTo>
                    <a:pt x="313" y="112"/>
                  </a:lnTo>
                  <a:lnTo>
                    <a:pt x="313" y="114"/>
                  </a:lnTo>
                  <a:lnTo>
                    <a:pt x="315" y="114"/>
                  </a:lnTo>
                  <a:lnTo>
                    <a:pt x="317" y="114"/>
                  </a:lnTo>
                  <a:lnTo>
                    <a:pt x="319" y="116"/>
                  </a:lnTo>
                  <a:lnTo>
                    <a:pt x="319" y="114"/>
                  </a:lnTo>
                  <a:lnTo>
                    <a:pt x="319" y="116"/>
                  </a:lnTo>
                  <a:lnTo>
                    <a:pt x="321" y="116"/>
                  </a:lnTo>
                  <a:lnTo>
                    <a:pt x="321" y="118"/>
                  </a:lnTo>
                  <a:lnTo>
                    <a:pt x="321" y="120"/>
                  </a:lnTo>
                  <a:lnTo>
                    <a:pt x="323" y="120"/>
                  </a:lnTo>
                  <a:lnTo>
                    <a:pt x="323" y="122"/>
                  </a:lnTo>
                  <a:lnTo>
                    <a:pt x="321" y="122"/>
                  </a:lnTo>
                  <a:lnTo>
                    <a:pt x="323" y="122"/>
                  </a:lnTo>
                  <a:lnTo>
                    <a:pt x="323" y="120"/>
                  </a:lnTo>
                  <a:lnTo>
                    <a:pt x="325" y="122"/>
                  </a:lnTo>
                  <a:lnTo>
                    <a:pt x="323" y="122"/>
                  </a:lnTo>
                  <a:lnTo>
                    <a:pt x="325" y="122"/>
                  </a:lnTo>
                  <a:lnTo>
                    <a:pt x="323" y="122"/>
                  </a:lnTo>
                  <a:lnTo>
                    <a:pt x="323" y="124"/>
                  </a:lnTo>
                  <a:lnTo>
                    <a:pt x="325" y="124"/>
                  </a:lnTo>
                  <a:lnTo>
                    <a:pt x="325" y="122"/>
                  </a:lnTo>
                  <a:lnTo>
                    <a:pt x="327" y="122"/>
                  </a:lnTo>
                  <a:lnTo>
                    <a:pt x="327" y="124"/>
                  </a:lnTo>
                  <a:lnTo>
                    <a:pt x="327" y="122"/>
                  </a:lnTo>
                  <a:lnTo>
                    <a:pt x="327" y="124"/>
                  </a:lnTo>
                  <a:lnTo>
                    <a:pt x="327" y="122"/>
                  </a:lnTo>
                  <a:lnTo>
                    <a:pt x="329" y="122"/>
                  </a:lnTo>
                  <a:lnTo>
                    <a:pt x="329" y="124"/>
                  </a:lnTo>
                  <a:lnTo>
                    <a:pt x="331" y="124"/>
                  </a:lnTo>
                  <a:lnTo>
                    <a:pt x="329" y="124"/>
                  </a:lnTo>
                  <a:lnTo>
                    <a:pt x="331" y="124"/>
                  </a:lnTo>
                  <a:lnTo>
                    <a:pt x="333" y="126"/>
                  </a:lnTo>
                  <a:lnTo>
                    <a:pt x="333" y="128"/>
                  </a:lnTo>
                  <a:lnTo>
                    <a:pt x="333" y="130"/>
                  </a:lnTo>
                  <a:lnTo>
                    <a:pt x="331" y="130"/>
                  </a:lnTo>
                  <a:lnTo>
                    <a:pt x="331" y="130"/>
                  </a:lnTo>
                  <a:lnTo>
                    <a:pt x="331" y="130"/>
                  </a:lnTo>
                  <a:lnTo>
                    <a:pt x="331" y="132"/>
                  </a:lnTo>
                  <a:lnTo>
                    <a:pt x="329" y="132"/>
                  </a:lnTo>
                  <a:lnTo>
                    <a:pt x="329" y="134"/>
                  </a:lnTo>
                  <a:lnTo>
                    <a:pt x="329" y="136"/>
                  </a:lnTo>
                  <a:lnTo>
                    <a:pt x="327" y="136"/>
                  </a:lnTo>
                  <a:lnTo>
                    <a:pt x="329" y="136"/>
                  </a:lnTo>
                  <a:lnTo>
                    <a:pt x="329" y="138"/>
                  </a:lnTo>
                  <a:lnTo>
                    <a:pt x="329" y="140"/>
                  </a:lnTo>
                  <a:lnTo>
                    <a:pt x="329" y="142"/>
                  </a:lnTo>
                  <a:lnTo>
                    <a:pt x="329" y="144"/>
                  </a:lnTo>
                  <a:lnTo>
                    <a:pt x="331" y="144"/>
                  </a:lnTo>
                  <a:lnTo>
                    <a:pt x="329" y="144"/>
                  </a:lnTo>
                  <a:lnTo>
                    <a:pt x="331" y="144"/>
                  </a:lnTo>
                  <a:lnTo>
                    <a:pt x="331" y="146"/>
                  </a:lnTo>
                  <a:lnTo>
                    <a:pt x="329" y="146"/>
                  </a:lnTo>
                  <a:lnTo>
                    <a:pt x="329" y="148"/>
                  </a:lnTo>
                  <a:lnTo>
                    <a:pt x="329" y="150"/>
                  </a:lnTo>
                  <a:lnTo>
                    <a:pt x="327" y="152"/>
                  </a:lnTo>
                  <a:lnTo>
                    <a:pt x="325" y="152"/>
                  </a:lnTo>
                  <a:lnTo>
                    <a:pt x="325" y="154"/>
                  </a:lnTo>
                  <a:lnTo>
                    <a:pt x="327" y="154"/>
                  </a:lnTo>
                  <a:lnTo>
                    <a:pt x="327" y="156"/>
                  </a:lnTo>
                  <a:lnTo>
                    <a:pt x="327" y="158"/>
                  </a:lnTo>
                  <a:lnTo>
                    <a:pt x="325" y="158"/>
                  </a:lnTo>
                  <a:lnTo>
                    <a:pt x="325" y="160"/>
                  </a:lnTo>
                  <a:lnTo>
                    <a:pt x="323" y="160"/>
                  </a:lnTo>
                  <a:lnTo>
                    <a:pt x="323" y="162"/>
                  </a:lnTo>
                  <a:lnTo>
                    <a:pt x="321" y="162"/>
                  </a:lnTo>
                  <a:lnTo>
                    <a:pt x="321" y="164"/>
                  </a:lnTo>
                  <a:lnTo>
                    <a:pt x="321" y="166"/>
                  </a:lnTo>
                  <a:lnTo>
                    <a:pt x="323" y="166"/>
                  </a:lnTo>
                  <a:lnTo>
                    <a:pt x="325" y="166"/>
                  </a:lnTo>
                  <a:lnTo>
                    <a:pt x="325" y="168"/>
                  </a:lnTo>
                  <a:lnTo>
                    <a:pt x="325" y="170"/>
                  </a:lnTo>
                  <a:lnTo>
                    <a:pt x="327" y="170"/>
                  </a:lnTo>
                  <a:lnTo>
                    <a:pt x="327" y="172"/>
                  </a:lnTo>
                  <a:lnTo>
                    <a:pt x="325" y="172"/>
                  </a:lnTo>
                  <a:lnTo>
                    <a:pt x="327" y="172"/>
                  </a:lnTo>
                  <a:lnTo>
                    <a:pt x="329" y="172"/>
                  </a:lnTo>
                  <a:lnTo>
                    <a:pt x="331" y="172"/>
                  </a:lnTo>
                  <a:lnTo>
                    <a:pt x="331" y="174"/>
                  </a:lnTo>
                  <a:lnTo>
                    <a:pt x="329" y="174"/>
                  </a:lnTo>
                  <a:lnTo>
                    <a:pt x="329" y="176"/>
                  </a:lnTo>
                  <a:lnTo>
                    <a:pt x="329" y="178"/>
                  </a:lnTo>
                  <a:lnTo>
                    <a:pt x="327" y="178"/>
                  </a:lnTo>
                  <a:lnTo>
                    <a:pt x="327" y="176"/>
                  </a:lnTo>
                  <a:lnTo>
                    <a:pt x="325" y="178"/>
                  </a:lnTo>
                  <a:lnTo>
                    <a:pt x="325" y="178"/>
                  </a:lnTo>
                  <a:lnTo>
                    <a:pt x="323" y="178"/>
                  </a:lnTo>
                  <a:lnTo>
                    <a:pt x="323" y="176"/>
                  </a:lnTo>
                  <a:lnTo>
                    <a:pt x="323" y="174"/>
                  </a:lnTo>
                  <a:lnTo>
                    <a:pt x="323" y="172"/>
                  </a:lnTo>
                  <a:lnTo>
                    <a:pt x="321" y="172"/>
                  </a:lnTo>
                  <a:lnTo>
                    <a:pt x="319" y="172"/>
                  </a:lnTo>
                  <a:lnTo>
                    <a:pt x="317" y="172"/>
                  </a:lnTo>
                  <a:lnTo>
                    <a:pt x="315" y="172"/>
                  </a:lnTo>
                  <a:lnTo>
                    <a:pt x="313" y="172"/>
                  </a:lnTo>
                  <a:lnTo>
                    <a:pt x="313" y="170"/>
                  </a:lnTo>
                  <a:lnTo>
                    <a:pt x="311" y="170"/>
                  </a:lnTo>
                  <a:lnTo>
                    <a:pt x="309" y="168"/>
                  </a:lnTo>
                  <a:lnTo>
                    <a:pt x="307" y="168"/>
                  </a:lnTo>
                  <a:lnTo>
                    <a:pt x="307" y="166"/>
                  </a:lnTo>
                  <a:lnTo>
                    <a:pt x="305" y="166"/>
                  </a:lnTo>
                  <a:lnTo>
                    <a:pt x="307" y="166"/>
                  </a:lnTo>
                  <a:lnTo>
                    <a:pt x="307" y="164"/>
                  </a:lnTo>
                  <a:lnTo>
                    <a:pt x="305" y="164"/>
                  </a:lnTo>
                  <a:lnTo>
                    <a:pt x="305" y="166"/>
                  </a:lnTo>
                  <a:lnTo>
                    <a:pt x="305" y="168"/>
                  </a:lnTo>
                  <a:lnTo>
                    <a:pt x="305" y="166"/>
                  </a:lnTo>
                  <a:lnTo>
                    <a:pt x="303" y="166"/>
                  </a:lnTo>
                  <a:lnTo>
                    <a:pt x="303" y="168"/>
                  </a:lnTo>
                  <a:lnTo>
                    <a:pt x="301" y="166"/>
                  </a:lnTo>
                  <a:lnTo>
                    <a:pt x="303" y="166"/>
                  </a:lnTo>
                  <a:lnTo>
                    <a:pt x="303" y="164"/>
                  </a:lnTo>
                  <a:lnTo>
                    <a:pt x="301" y="164"/>
                  </a:lnTo>
                  <a:lnTo>
                    <a:pt x="301" y="164"/>
                  </a:lnTo>
                  <a:lnTo>
                    <a:pt x="299" y="164"/>
                  </a:lnTo>
                  <a:lnTo>
                    <a:pt x="299" y="166"/>
                  </a:lnTo>
                  <a:lnTo>
                    <a:pt x="299" y="168"/>
                  </a:lnTo>
                  <a:lnTo>
                    <a:pt x="299" y="166"/>
                  </a:lnTo>
                  <a:lnTo>
                    <a:pt x="299" y="164"/>
                  </a:lnTo>
                  <a:lnTo>
                    <a:pt x="299" y="162"/>
                  </a:lnTo>
                  <a:lnTo>
                    <a:pt x="299" y="160"/>
                  </a:lnTo>
                  <a:lnTo>
                    <a:pt x="297" y="160"/>
                  </a:lnTo>
                  <a:lnTo>
                    <a:pt x="295" y="160"/>
                  </a:lnTo>
                  <a:lnTo>
                    <a:pt x="295" y="158"/>
                  </a:lnTo>
                  <a:lnTo>
                    <a:pt x="295" y="156"/>
                  </a:lnTo>
                  <a:lnTo>
                    <a:pt x="295" y="154"/>
                  </a:lnTo>
                  <a:lnTo>
                    <a:pt x="293" y="152"/>
                  </a:lnTo>
                  <a:lnTo>
                    <a:pt x="291" y="152"/>
                  </a:lnTo>
                  <a:lnTo>
                    <a:pt x="289" y="154"/>
                  </a:lnTo>
                  <a:lnTo>
                    <a:pt x="287" y="154"/>
                  </a:lnTo>
                  <a:lnTo>
                    <a:pt x="287" y="152"/>
                  </a:lnTo>
                  <a:lnTo>
                    <a:pt x="289" y="152"/>
                  </a:lnTo>
                  <a:lnTo>
                    <a:pt x="289" y="150"/>
                  </a:lnTo>
                  <a:lnTo>
                    <a:pt x="291" y="148"/>
                  </a:lnTo>
                  <a:lnTo>
                    <a:pt x="291" y="146"/>
                  </a:lnTo>
                  <a:lnTo>
                    <a:pt x="291" y="144"/>
                  </a:lnTo>
                  <a:lnTo>
                    <a:pt x="291" y="142"/>
                  </a:lnTo>
                  <a:lnTo>
                    <a:pt x="289" y="142"/>
                  </a:lnTo>
                  <a:lnTo>
                    <a:pt x="287" y="142"/>
                  </a:lnTo>
                  <a:lnTo>
                    <a:pt x="285" y="142"/>
                  </a:lnTo>
                  <a:lnTo>
                    <a:pt x="285" y="140"/>
                  </a:lnTo>
                  <a:lnTo>
                    <a:pt x="283" y="140"/>
                  </a:lnTo>
                  <a:lnTo>
                    <a:pt x="285" y="140"/>
                  </a:lnTo>
                  <a:lnTo>
                    <a:pt x="285" y="138"/>
                  </a:lnTo>
                  <a:lnTo>
                    <a:pt x="285" y="136"/>
                  </a:lnTo>
                  <a:lnTo>
                    <a:pt x="287" y="136"/>
                  </a:lnTo>
                  <a:lnTo>
                    <a:pt x="287" y="134"/>
                  </a:lnTo>
                  <a:lnTo>
                    <a:pt x="285" y="132"/>
                  </a:lnTo>
                  <a:lnTo>
                    <a:pt x="283" y="130"/>
                  </a:lnTo>
                  <a:lnTo>
                    <a:pt x="283" y="130"/>
                  </a:lnTo>
                  <a:lnTo>
                    <a:pt x="281" y="130"/>
                  </a:lnTo>
                  <a:lnTo>
                    <a:pt x="279" y="130"/>
                  </a:lnTo>
                  <a:lnTo>
                    <a:pt x="279" y="130"/>
                  </a:lnTo>
                  <a:lnTo>
                    <a:pt x="279" y="130"/>
                  </a:lnTo>
                  <a:lnTo>
                    <a:pt x="279" y="128"/>
                  </a:lnTo>
                  <a:lnTo>
                    <a:pt x="279" y="126"/>
                  </a:lnTo>
                  <a:lnTo>
                    <a:pt x="281" y="126"/>
                  </a:lnTo>
                  <a:lnTo>
                    <a:pt x="279" y="126"/>
                  </a:lnTo>
                  <a:lnTo>
                    <a:pt x="279" y="128"/>
                  </a:lnTo>
                  <a:lnTo>
                    <a:pt x="277" y="128"/>
                  </a:lnTo>
                  <a:lnTo>
                    <a:pt x="277" y="126"/>
                  </a:lnTo>
                  <a:lnTo>
                    <a:pt x="277" y="128"/>
                  </a:lnTo>
                  <a:lnTo>
                    <a:pt x="275" y="128"/>
                  </a:lnTo>
                  <a:lnTo>
                    <a:pt x="273" y="126"/>
                  </a:lnTo>
                  <a:lnTo>
                    <a:pt x="273" y="128"/>
                  </a:lnTo>
                  <a:lnTo>
                    <a:pt x="275" y="130"/>
                  </a:lnTo>
                  <a:lnTo>
                    <a:pt x="273" y="130"/>
                  </a:lnTo>
                  <a:lnTo>
                    <a:pt x="273" y="132"/>
                  </a:lnTo>
                  <a:lnTo>
                    <a:pt x="275" y="134"/>
                  </a:lnTo>
                  <a:lnTo>
                    <a:pt x="277" y="134"/>
                  </a:lnTo>
                  <a:lnTo>
                    <a:pt x="279" y="134"/>
                  </a:lnTo>
                  <a:lnTo>
                    <a:pt x="283" y="134"/>
                  </a:lnTo>
                  <a:lnTo>
                    <a:pt x="283" y="136"/>
                  </a:lnTo>
                  <a:lnTo>
                    <a:pt x="285" y="136"/>
                  </a:lnTo>
                  <a:lnTo>
                    <a:pt x="283" y="138"/>
                  </a:lnTo>
                  <a:lnTo>
                    <a:pt x="281" y="138"/>
                  </a:lnTo>
                  <a:lnTo>
                    <a:pt x="279" y="138"/>
                  </a:lnTo>
                  <a:lnTo>
                    <a:pt x="277" y="138"/>
                  </a:lnTo>
                  <a:lnTo>
                    <a:pt x="275" y="140"/>
                  </a:lnTo>
                  <a:lnTo>
                    <a:pt x="273" y="140"/>
                  </a:lnTo>
                  <a:lnTo>
                    <a:pt x="271" y="142"/>
                  </a:lnTo>
                  <a:lnTo>
                    <a:pt x="271" y="144"/>
                  </a:lnTo>
                  <a:lnTo>
                    <a:pt x="271" y="146"/>
                  </a:lnTo>
                  <a:lnTo>
                    <a:pt x="273" y="148"/>
                  </a:lnTo>
                  <a:lnTo>
                    <a:pt x="275" y="148"/>
                  </a:lnTo>
                  <a:lnTo>
                    <a:pt x="275" y="150"/>
                  </a:lnTo>
                  <a:lnTo>
                    <a:pt x="273" y="152"/>
                  </a:lnTo>
                  <a:lnTo>
                    <a:pt x="271" y="152"/>
                  </a:lnTo>
                  <a:lnTo>
                    <a:pt x="269" y="152"/>
                  </a:lnTo>
                  <a:lnTo>
                    <a:pt x="271" y="154"/>
                  </a:lnTo>
                  <a:lnTo>
                    <a:pt x="269" y="156"/>
                  </a:lnTo>
                  <a:lnTo>
                    <a:pt x="267" y="156"/>
                  </a:lnTo>
                  <a:lnTo>
                    <a:pt x="265" y="158"/>
                  </a:lnTo>
                  <a:lnTo>
                    <a:pt x="263" y="158"/>
                  </a:lnTo>
                  <a:lnTo>
                    <a:pt x="261" y="158"/>
                  </a:lnTo>
                  <a:lnTo>
                    <a:pt x="259" y="158"/>
                  </a:lnTo>
                  <a:lnTo>
                    <a:pt x="257" y="158"/>
                  </a:lnTo>
                  <a:lnTo>
                    <a:pt x="255" y="158"/>
                  </a:lnTo>
                  <a:lnTo>
                    <a:pt x="253" y="156"/>
                  </a:lnTo>
                  <a:lnTo>
                    <a:pt x="253" y="154"/>
                  </a:lnTo>
                  <a:lnTo>
                    <a:pt x="253" y="154"/>
                  </a:lnTo>
                  <a:lnTo>
                    <a:pt x="251" y="154"/>
                  </a:lnTo>
                  <a:lnTo>
                    <a:pt x="253" y="156"/>
                  </a:lnTo>
                  <a:lnTo>
                    <a:pt x="255" y="158"/>
                  </a:lnTo>
                  <a:lnTo>
                    <a:pt x="257" y="158"/>
                  </a:lnTo>
                  <a:lnTo>
                    <a:pt x="259" y="158"/>
                  </a:lnTo>
                  <a:lnTo>
                    <a:pt x="261" y="160"/>
                  </a:lnTo>
                  <a:lnTo>
                    <a:pt x="265" y="160"/>
                  </a:lnTo>
                  <a:lnTo>
                    <a:pt x="265" y="158"/>
                  </a:lnTo>
                  <a:lnTo>
                    <a:pt x="267" y="158"/>
                  </a:lnTo>
                  <a:lnTo>
                    <a:pt x="269" y="158"/>
                  </a:lnTo>
                  <a:lnTo>
                    <a:pt x="271" y="156"/>
                  </a:lnTo>
                  <a:lnTo>
                    <a:pt x="271" y="154"/>
                  </a:lnTo>
                  <a:lnTo>
                    <a:pt x="273" y="156"/>
                  </a:lnTo>
                  <a:lnTo>
                    <a:pt x="273" y="154"/>
                  </a:lnTo>
                  <a:lnTo>
                    <a:pt x="273" y="152"/>
                  </a:lnTo>
                  <a:lnTo>
                    <a:pt x="275" y="152"/>
                  </a:lnTo>
                  <a:lnTo>
                    <a:pt x="275" y="150"/>
                  </a:lnTo>
                  <a:lnTo>
                    <a:pt x="275" y="148"/>
                  </a:lnTo>
                  <a:lnTo>
                    <a:pt x="277" y="148"/>
                  </a:lnTo>
                  <a:lnTo>
                    <a:pt x="279" y="148"/>
                  </a:lnTo>
                  <a:lnTo>
                    <a:pt x="281" y="150"/>
                  </a:lnTo>
                  <a:lnTo>
                    <a:pt x="283" y="152"/>
                  </a:lnTo>
                  <a:lnTo>
                    <a:pt x="283" y="154"/>
                  </a:lnTo>
                  <a:lnTo>
                    <a:pt x="283" y="156"/>
                  </a:lnTo>
                  <a:lnTo>
                    <a:pt x="283" y="158"/>
                  </a:lnTo>
                  <a:lnTo>
                    <a:pt x="285" y="158"/>
                  </a:lnTo>
                  <a:lnTo>
                    <a:pt x="285" y="160"/>
                  </a:lnTo>
                  <a:lnTo>
                    <a:pt x="287" y="160"/>
                  </a:lnTo>
                  <a:lnTo>
                    <a:pt x="285" y="160"/>
                  </a:lnTo>
                  <a:lnTo>
                    <a:pt x="287" y="162"/>
                  </a:lnTo>
                  <a:lnTo>
                    <a:pt x="287" y="160"/>
                  </a:lnTo>
                  <a:lnTo>
                    <a:pt x="289" y="162"/>
                  </a:lnTo>
                  <a:lnTo>
                    <a:pt x="287" y="162"/>
                  </a:lnTo>
                  <a:lnTo>
                    <a:pt x="287" y="164"/>
                  </a:lnTo>
                  <a:lnTo>
                    <a:pt x="285" y="166"/>
                  </a:lnTo>
                  <a:lnTo>
                    <a:pt x="285" y="168"/>
                  </a:lnTo>
                  <a:lnTo>
                    <a:pt x="287" y="168"/>
                  </a:lnTo>
                  <a:lnTo>
                    <a:pt x="287" y="170"/>
                  </a:lnTo>
                  <a:lnTo>
                    <a:pt x="289" y="170"/>
                  </a:lnTo>
                  <a:lnTo>
                    <a:pt x="291" y="170"/>
                  </a:lnTo>
                  <a:lnTo>
                    <a:pt x="293" y="170"/>
                  </a:lnTo>
                  <a:lnTo>
                    <a:pt x="295" y="172"/>
                  </a:lnTo>
                  <a:lnTo>
                    <a:pt x="297" y="172"/>
                  </a:lnTo>
                  <a:lnTo>
                    <a:pt x="297" y="174"/>
                  </a:lnTo>
                  <a:lnTo>
                    <a:pt x="297" y="176"/>
                  </a:lnTo>
                  <a:lnTo>
                    <a:pt x="297" y="178"/>
                  </a:lnTo>
                  <a:lnTo>
                    <a:pt x="297" y="176"/>
                  </a:lnTo>
                  <a:lnTo>
                    <a:pt x="299" y="172"/>
                  </a:lnTo>
                  <a:lnTo>
                    <a:pt x="297" y="172"/>
                  </a:lnTo>
                  <a:lnTo>
                    <a:pt x="297" y="170"/>
                  </a:lnTo>
                  <a:lnTo>
                    <a:pt x="299" y="170"/>
                  </a:lnTo>
                  <a:lnTo>
                    <a:pt x="299" y="172"/>
                  </a:lnTo>
                  <a:lnTo>
                    <a:pt x="301" y="172"/>
                  </a:lnTo>
                  <a:lnTo>
                    <a:pt x="301" y="172"/>
                  </a:lnTo>
                  <a:lnTo>
                    <a:pt x="303" y="172"/>
                  </a:lnTo>
                  <a:lnTo>
                    <a:pt x="303" y="174"/>
                  </a:lnTo>
                  <a:lnTo>
                    <a:pt x="305" y="174"/>
                  </a:lnTo>
                  <a:lnTo>
                    <a:pt x="305" y="176"/>
                  </a:lnTo>
                  <a:lnTo>
                    <a:pt x="307" y="176"/>
                  </a:lnTo>
                  <a:lnTo>
                    <a:pt x="305" y="178"/>
                  </a:lnTo>
                  <a:lnTo>
                    <a:pt x="303" y="178"/>
                  </a:lnTo>
                  <a:lnTo>
                    <a:pt x="301" y="176"/>
                  </a:lnTo>
                  <a:lnTo>
                    <a:pt x="301" y="176"/>
                  </a:lnTo>
                  <a:lnTo>
                    <a:pt x="301" y="178"/>
                  </a:lnTo>
                  <a:lnTo>
                    <a:pt x="303" y="178"/>
                  </a:lnTo>
                  <a:lnTo>
                    <a:pt x="307" y="178"/>
                  </a:lnTo>
                  <a:lnTo>
                    <a:pt x="309" y="178"/>
                  </a:lnTo>
                  <a:lnTo>
                    <a:pt x="309" y="178"/>
                  </a:lnTo>
                  <a:lnTo>
                    <a:pt x="307" y="178"/>
                  </a:lnTo>
                  <a:lnTo>
                    <a:pt x="307" y="180"/>
                  </a:lnTo>
                  <a:lnTo>
                    <a:pt x="305" y="180"/>
                  </a:lnTo>
                  <a:lnTo>
                    <a:pt x="305" y="182"/>
                  </a:lnTo>
                  <a:lnTo>
                    <a:pt x="303" y="184"/>
                  </a:lnTo>
                  <a:lnTo>
                    <a:pt x="301" y="184"/>
                  </a:lnTo>
                  <a:lnTo>
                    <a:pt x="301" y="186"/>
                  </a:lnTo>
                  <a:lnTo>
                    <a:pt x="301" y="188"/>
                  </a:lnTo>
                  <a:lnTo>
                    <a:pt x="301" y="190"/>
                  </a:lnTo>
                  <a:lnTo>
                    <a:pt x="301" y="192"/>
                  </a:lnTo>
                  <a:lnTo>
                    <a:pt x="299" y="192"/>
                  </a:lnTo>
                  <a:lnTo>
                    <a:pt x="299" y="194"/>
                  </a:lnTo>
                  <a:lnTo>
                    <a:pt x="299" y="196"/>
                  </a:lnTo>
                  <a:lnTo>
                    <a:pt x="301" y="196"/>
                  </a:lnTo>
                  <a:lnTo>
                    <a:pt x="301" y="198"/>
                  </a:lnTo>
                  <a:lnTo>
                    <a:pt x="301" y="198"/>
                  </a:lnTo>
                  <a:lnTo>
                    <a:pt x="301" y="200"/>
                  </a:lnTo>
                  <a:lnTo>
                    <a:pt x="303" y="200"/>
                  </a:lnTo>
                  <a:lnTo>
                    <a:pt x="303" y="202"/>
                  </a:lnTo>
                  <a:lnTo>
                    <a:pt x="299" y="202"/>
                  </a:lnTo>
                  <a:lnTo>
                    <a:pt x="297" y="202"/>
                  </a:lnTo>
                  <a:lnTo>
                    <a:pt x="297" y="204"/>
                  </a:lnTo>
                  <a:lnTo>
                    <a:pt x="299" y="204"/>
                  </a:lnTo>
                  <a:lnTo>
                    <a:pt x="299" y="202"/>
                  </a:lnTo>
                  <a:lnTo>
                    <a:pt x="301" y="202"/>
                  </a:lnTo>
                  <a:lnTo>
                    <a:pt x="301" y="202"/>
                  </a:lnTo>
                  <a:lnTo>
                    <a:pt x="305" y="202"/>
                  </a:lnTo>
                  <a:lnTo>
                    <a:pt x="307" y="204"/>
                  </a:lnTo>
                  <a:lnTo>
                    <a:pt x="307" y="206"/>
                  </a:lnTo>
                  <a:lnTo>
                    <a:pt x="309" y="206"/>
                  </a:lnTo>
                  <a:lnTo>
                    <a:pt x="309" y="208"/>
                  </a:lnTo>
                  <a:lnTo>
                    <a:pt x="307" y="208"/>
                  </a:lnTo>
                  <a:lnTo>
                    <a:pt x="307" y="210"/>
                  </a:lnTo>
                  <a:lnTo>
                    <a:pt x="305" y="212"/>
                  </a:lnTo>
                  <a:lnTo>
                    <a:pt x="303" y="214"/>
                  </a:lnTo>
                  <a:lnTo>
                    <a:pt x="301" y="216"/>
                  </a:lnTo>
                  <a:lnTo>
                    <a:pt x="301" y="218"/>
                  </a:lnTo>
                  <a:lnTo>
                    <a:pt x="301" y="218"/>
                  </a:lnTo>
                  <a:lnTo>
                    <a:pt x="301" y="220"/>
                  </a:lnTo>
                  <a:lnTo>
                    <a:pt x="299" y="222"/>
                  </a:lnTo>
                  <a:lnTo>
                    <a:pt x="299" y="224"/>
                  </a:lnTo>
                  <a:lnTo>
                    <a:pt x="297" y="226"/>
                  </a:lnTo>
                  <a:lnTo>
                    <a:pt x="299" y="226"/>
                  </a:lnTo>
                  <a:lnTo>
                    <a:pt x="297" y="226"/>
                  </a:lnTo>
                  <a:lnTo>
                    <a:pt x="295" y="226"/>
                  </a:lnTo>
                  <a:lnTo>
                    <a:pt x="293" y="226"/>
                  </a:lnTo>
                  <a:lnTo>
                    <a:pt x="293" y="224"/>
                  </a:lnTo>
                  <a:lnTo>
                    <a:pt x="291" y="224"/>
                  </a:lnTo>
                  <a:lnTo>
                    <a:pt x="289" y="222"/>
                  </a:lnTo>
                  <a:lnTo>
                    <a:pt x="287" y="222"/>
                  </a:lnTo>
                  <a:lnTo>
                    <a:pt x="285" y="222"/>
                  </a:lnTo>
                  <a:lnTo>
                    <a:pt x="283" y="222"/>
                  </a:lnTo>
                  <a:lnTo>
                    <a:pt x="283" y="224"/>
                  </a:lnTo>
                  <a:lnTo>
                    <a:pt x="281" y="224"/>
                  </a:lnTo>
                  <a:lnTo>
                    <a:pt x="281" y="226"/>
                  </a:lnTo>
                  <a:lnTo>
                    <a:pt x="279" y="226"/>
                  </a:lnTo>
                  <a:lnTo>
                    <a:pt x="279" y="228"/>
                  </a:lnTo>
                  <a:lnTo>
                    <a:pt x="279" y="230"/>
                  </a:lnTo>
                  <a:lnTo>
                    <a:pt x="277" y="230"/>
                  </a:lnTo>
                  <a:lnTo>
                    <a:pt x="275" y="230"/>
                  </a:lnTo>
                  <a:lnTo>
                    <a:pt x="273" y="230"/>
                  </a:lnTo>
                  <a:lnTo>
                    <a:pt x="273" y="232"/>
                  </a:lnTo>
                  <a:lnTo>
                    <a:pt x="275" y="232"/>
                  </a:lnTo>
                  <a:lnTo>
                    <a:pt x="275" y="234"/>
                  </a:lnTo>
                  <a:lnTo>
                    <a:pt x="273" y="234"/>
                  </a:lnTo>
                  <a:lnTo>
                    <a:pt x="273" y="236"/>
                  </a:lnTo>
                  <a:lnTo>
                    <a:pt x="271" y="236"/>
                  </a:lnTo>
                  <a:lnTo>
                    <a:pt x="269" y="236"/>
                  </a:lnTo>
                  <a:lnTo>
                    <a:pt x="269" y="238"/>
                  </a:lnTo>
                  <a:lnTo>
                    <a:pt x="271" y="238"/>
                  </a:lnTo>
                  <a:lnTo>
                    <a:pt x="271" y="240"/>
                  </a:lnTo>
                  <a:lnTo>
                    <a:pt x="269" y="240"/>
                  </a:lnTo>
                  <a:lnTo>
                    <a:pt x="267" y="238"/>
                  </a:lnTo>
                  <a:lnTo>
                    <a:pt x="267" y="240"/>
                  </a:lnTo>
                  <a:lnTo>
                    <a:pt x="265" y="240"/>
                  </a:lnTo>
                  <a:lnTo>
                    <a:pt x="263" y="240"/>
                  </a:lnTo>
                  <a:lnTo>
                    <a:pt x="261" y="242"/>
                  </a:lnTo>
                  <a:lnTo>
                    <a:pt x="261" y="240"/>
                  </a:lnTo>
                  <a:lnTo>
                    <a:pt x="259" y="240"/>
                  </a:lnTo>
                  <a:lnTo>
                    <a:pt x="257" y="242"/>
                  </a:lnTo>
                  <a:lnTo>
                    <a:pt x="257" y="244"/>
                  </a:lnTo>
                  <a:lnTo>
                    <a:pt x="255" y="244"/>
                  </a:lnTo>
                  <a:lnTo>
                    <a:pt x="253" y="244"/>
                  </a:lnTo>
                  <a:lnTo>
                    <a:pt x="253" y="244"/>
                  </a:lnTo>
                  <a:lnTo>
                    <a:pt x="253" y="242"/>
                  </a:lnTo>
                  <a:lnTo>
                    <a:pt x="251" y="242"/>
                  </a:lnTo>
                  <a:lnTo>
                    <a:pt x="251" y="240"/>
                  </a:lnTo>
                  <a:lnTo>
                    <a:pt x="251" y="238"/>
                  </a:lnTo>
                  <a:lnTo>
                    <a:pt x="249" y="238"/>
                  </a:lnTo>
                  <a:lnTo>
                    <a:pt x="249" y="236"/>
                  </a:lnTo>
                  <a:lnTo>
                    <a:pt x="247" y="236"/>
                  </a:lnTo>
                  <a:lnTo>
                    <a:pt x="247" y="234"/>
                  </a:lnTo>
                  <a:lnTo>
                    <a:pt x="245" y="234"/>
                  </a:lnTo>
                  <a:lnTo>
                    <a:pt x="245" y="232"/>
                  </a:lnTo>
                  <a:lnTo>
                    <a:pt x="245" y="230"/>
                  </a:lnTo>
                  <a:lnTo>
                    <a:pt x="243" y="228"/>
                  </a:lnTo>
                  <a:lnTo>
                    <a:pt x="241" y="228"/>
                  </a:lnTo>
                  <a:lnTo>
                    <a:pt x="241" y="226"/>
                  </a:lnTo>
                  <a:lnTo>
                    <a:pt x="243" y="226"/>
                  </a:lnTo>
                  <a:lnTo>
                    <a:pt x="243" y="226"/>
                  </a:lnTo>
                  <a:lnTo>
                    <a:pt x="241" y="226"/>
                  </a:lnTo>
                  <a:lnTo>
                    <a:pt x="241" y="224"/>
                  </a:lnTo>
                  <a:lnTo>
                    <a:pt x="243" y="224"/>
                  </a:lnTo>
                  <a:lnTo>
                    <a:pt x="243" y="222"/>
                  </a:lnTo>
                  <a:lnTo>
                    <a:pt x="241" y="222"/>
                  </a:lnTo>
                  <a:lnTo>
                    <a:pt x="239" y="224"/>
                  </a:lnTo>
                  <a:lnTo>
                    <a:pt x="239" y="222"/>
                  </a:lnTo>
                  <a:lnTo>
                    <a:pt x="237" y="222"/>
                  </a:lnTo>
                  <a:lnTo>
                    <a:pt x="237" y="224"/>
                  </a:lnTo>
                  <a:lnTo>
                    <a:pt x="235" y="224"/>
                  </a:lnTo>
                  <a:lnTo>
                    <a:pt x="235" y="222"/>
                  </a:lnTo>
                  <a:lnTo>
                    <a:pt x="235" y="224"/>
                  </a:lnTo>
                  <a:lnTo>
                    <a:pt x="233" y="224"/>
                  </a:lnTo>
                  <a:lnTo>
                    <a:pt x="233" y="222"/>
                  </a:lnTo>
                  <a:lnTo>
                    <a:pt x="231" y="222"/>
                  </a:lnTo>
                  <a:lnTo>
                    <a:pt x="231" y="224"/>
                  </a:lnTo>
                  <a:lnTo>
                    <a:pt x="229" y="224"/>
                  </a:lnTo>
                  <a:lnTo>
                    <a:pt x="229" y="222"/>
                  </a:lnTo>
                  <a:lnTo>
                    <a:pt x="227" y="222"/>
                  </a:lnTo>
                  <a:lnTo>
                    <a:pt x="227" y="224"/>
                  </a:lnTo>
                  <a:lnTo>
                    <a:pt x="225" y="224"/>
                  </a:lnTo>
                  <a:lnTo>
                    <a:pt x="223" y="224"/>
                  </a:lnTo>
                  <a:lnTo>
                    <a:pt x="223" y="222"/>
                  </a:lnTo>
                  <a:lnTo>
                    <a:pt x="223" y="220"/>
                  </a:lnTo>
                  <a:lnTo>
                    <a:pt x="223" y="218"/>
                  </a:lnTo>
                  <a:lnTo>
                    <a:pt x="221" y="218"/>
                  </a:lnTo>
                  <a:lnTo>
                    <a:pt x="221" y="216"/>
                  </a:lnTo>
                  <a:lnTo>
                    <a:pt x="221" y="214"/>
                  </a:lnTo>
                  <a:lnTo>
                    <a:pt x="221" y="212"/>
                  </a:lnTo>
                  <a:lnTo>
                    <a:pt x="221" y="210"/>
                  </a:lnTo>
                  <a:lnTo>
                    <a:pt x="219" y="210"/>
                  </a:lnTo>
                  <a:lnTo>
                    <a:pt x="217" y="210"/>
                  </a:lnTo>
                  <a:lnTo>
                    <a:pt x="215" y="210"/>
                  </a:lnTo>
                  <a:lnTo>
                    <a:pt x="215" y="208"/>
                  </a:lnTo>
                  <a:lnTo>
                    <a:pt x="215" y="210"/>
                  </a:lnTo>
                  <a:lnTo>
                    <a:pt x="215" y="208"/>
                  </a:lnTo>
                  <a:lnTo>
                    <a:pt x="213" y="208"/>
                  </a:lnTo>
                  <a:lnTo>
                    <a:pt x="211" y="208"/>
                  </a:lnTo>
                  <a:lnTo>
                    <a:pt x="209" y="208"/>
                  </a:lnTo>
                  <a:lnTo>
                    <a:pt x="207" y="210"/>
                  </a:lnTo>
                  <a:lnTo>
                    <a:pt x="205" y="210"/>
                  </a:lnTo>
                  <a:lnTo>
                    <a:pt x="205" y="208"/>
                  </a:lnTo>
                  <a:lnTo>
                    <a:pt x="205" y="208"/>
                  </a:lnTo>
                  <a:lnTo>
                    <a:pt x="203" y="208"/>
                  </a:lnTo>
                  <a:lnTo>
                    <a:pt x="201" y="208"/>
                  </a:lnTo>
                  <a:lnTo>
                    <a:pt x="199" y="208"/>
                  </a:lnTo>
                  <a:lnTo>
                    <a:pt x="197" y="210"/>
                  </a:lnTo>
                  <a:lnTo>
                    <a:pt x="195" y="212"/>
                  </a:lnTo>
                  <a:lnTo>
                    <a:pt x="193" y="212"/>
                  </a:lnTo>
                  <a:lnTo>
                    <a:pt x="191" y="212"/>
                  </a:lnTo>
                  <a:lnTo>
                    <a:pt x="187" y="214"/>
                  </a:lnTo>
                  <a:lnTo>
                    <a:pt x="187" y="212"/>
                  </a:lnTo>
                  <a:lnTo>
                    <a:pt x="185" y="212"/>
                  </a:lnTo>
                  <a:lnTo>
                    <a:pt x="183" y="212"/>
                  </a:lnTo>
                  <a:lnTo>
                    <a:pt x="181" y="212"/>
                  </a:lnTo>
                  <a:lnTo>
                    <a:pt x="181" y="214"/>
                  </a:lnTo>
                  <a:lnTo>
                    <a:pt x="179" y="214"/>
                  </a:lnTo>
                  <a:lnTo>
                    <a:pt x="177" y="214"/>
                  </a:lnTo>
                  <a:lnTo>
                    <a:pt x="175" y="214"/>
                  </a:lnTo>
                  <a:lnTo>
                    <a:pt x="173" y="214"/>
                  </a:lnTo>
                  <a:lnTo>
                    <a:pt x="171" y="214"/>
                  </a:lnTo>
                  <a:lnTo>
                    <a:pt x="169" y="214"/>
                  </a:lnTo>
                  <a:lnTo>
                    <a:pt x="167" y="214"/>
                  </a:lnTo>
                  <a:lnTo>
                    <a:pt x="167" y="212"/>
                  </a:lnTo>
                  <a:lnTo>
                    <a:pt x="165" y="212"/>
                  </a:lnTo>
                  <a:lnTo>
                    <a:pt x="161" y="210"/>
                  </a:lnTo>
                  <a:lnTo>
                    <a:pt x="159" y="210"/>
                  </a:lnTo>
                  <a:lnTo>
                    <a:pt x="159" y="208"/>
                  </a:lnTo>
                  <a:lnTo>
                    <a:pt x="157" y="208"/>
                  </a:lnTo>
                  <a:lnTo>
                    <a:pt x="157" y="208"/>
                  </a:lnTo>
                  <a:lnTo>
                    <a:pt x="157" y="206"/>
                  </a:lnTo>
                  <a:lnTo>
                    <a:pt x="155" y="206"/>
                  </a:lnTo>
                  <a:lnTo>
                    <a:pt x="153" y="206"/>
                  </a:lnTo>
                  <a:lnTo>
                    <a:pt x="151" y="204"/>
                  </a:lnTo>
                  <a:lnTo>
                    <a:pt x="149" y="202"/>
                  </a:lnTo>
                  <a:lnTo>
                    <a:pt x="147" y="202"/>
                  </a:lnTo>
                  <a:lnTo>
                    <a:pt x="143" y="200"/>
                  </a:lnTo>
                  <a:lnTo>
                    <a:pt x="141" y="198"/>
                  </a:lnTo>
                  <a:lnTo>
                    <a:pt x="139" y="198"/>
                  </a:lnTo>
                  <a:lnTo>
                    <a:pt x="135" y="196"/>
                  </a:lnTo>
                  <a:lnTo>
                    <a:pt x="135" y="194"/>
                  </a:lnTo>
                  <a:lnTo>
                    <a:pt x="133" y="194"/>
                  </a:lnTo>
                  <a:lnTo>
                    <a:pt x="131" y="194"/>
                  </a:lnTo>
                  <a:lnTo>
                    <a:pt x="131" y="192"/>
                  </a:lnTo>
                  <a:lnTo>
                    <a:pt x="129" y="192"/>
                  </a:lnTo>
                  <a:lnTo>
                    <a:pt x="127" y="192"/>
                  </a:lnTo>
                  <a:lnTo>
                    <a:pt x="127" y="190"/>
                  </a:lnTo>
                  <a:lnTo>
                    <a:pt x="125" y="190"/>
                  </a:lnTo>
                  <a:lnTo>
                    <a:pt x="123" y="190"/>
                  </a:lnTo>
                  <a:lnTo>
                    <a:pt x="123" y="188"/>
                  </a:lnTo>
                  <a:lnTo>
                    <a:pt x="121" y="188"/>
                  </a:lnTo>
                  <a:lnTo>
                    <a:pt x="119" y="188"/>
                  </a:lnTo>
                  <a:lnTo>
                    <a:pt x="119" y="186"/>
                  </a:lnTo>
                  <a:lnTo>
                    <a:pt x="117" y="186"/>
                  </a:lnTo>
                  <a:lnTo>
                    <a:pt x="115" y="186"/>
                  </a:lnTo>
                  <a:lnTo>
                    <a:pt x="115" y="184"/>
                  </a:lnTo>
                  <a:lnTo>
                    <a:pt x="113" y="184"/>
                  </a:lnTo>
                  <a:lnTo>
                    <a:pt x="111" y="182"/>
                  </a:lnTo>
                  <a:lnTo>
                    <a:pt x="109" y="182"/>
                  </a:lnTo>
                  <a:lnTo>
                    <a:pt x="109" y="180"/>
                  </a:lnTo>
                  <a:lnTo>
                    <a:pt x="109" y="180"/>
                  </a:lnTo>
                  <a:lnTo>
                    <a:pt x="107" y="180"/>
                  </a:lnTo>
                  <a:lnTo>
                    <a:pt x="107" y="178"/>
                  </a:lnTo>
                  <a:lnTo>
                    <a:pt x="105" y="178"/>
                  </a:lnTo>
                  <a:lnTo>
                    <a:pt x="105" y="178"/>
                  </a:lnTo>
                  <a:lnTo>
                    <a:pt x="103" y="178"/>
                  </a:lnTo>
                  <a:lnTo>
                    <a:pt x="101" y="178"/>
                  </a:lnTo>
                  <a:lnTo>
                    <a:pt x="101" y="176"/>
                  </a:lnTo>
                  <a:lnTo>
                    <a:pt x="99" y="176"/>
                  </a:lnTo>
                  <a:lnTo>
                    <a:pt x="99" y="174"/>
                  </a:lnTo>
                  <a:lnTo>
                    <a:pt x="97" y="174"/>
                  </a:lnTo>
                  <a:lnTo>
                    <a:pt x="95" y="174"/>
                  </a:lnTo>
                  <a:lnTo>
                    <a:pt x="95" y="172"/>
                  </a:lnTo>
                  <a:lnTo>
                    <a:pt x="93" y="172"/>
                  </a:lnTo>
                  <a:lnTo>
                    <a:pt x="91" y="170"/>
                  </a:lnTo>
                  <a:lnTo>
                    <a:pt x="89" y="168"/>
                  </a:lnTo>
                  <a:lnTo>
                    <a:pt x="87" y="168"/>
                  </a:lnTo>
                  <a:lnTo>
                    <a:pt x="83" y="164"/>
                  </a:lnTo>
                  <a:lnTo>
                    <a:pt x="81" y="164"/>
                  </a:lnTo>
                  <a:lnTo>
                    <a:pt x="79" y="164"/>
                  </a:lnTo>
                  <a:lnTo>
                    <a:pt x="79" y="162"/>
                  </a:lnTo>
                  <a:lnTo>
                    <a:pt x="77" y="160"/>
                  </a:lnTo>
                  <a:lnTo>
                    <a:pt x="73" y="160"/>
                  </a:lnTo>
                  <a:lnTo>
                    <a:pt x="73" y="158"/>
                  </a:lnTo>
                  <a:lnTo>
                    <a:pt x="71" y="158"/>
                  </a:lnTo>
                  <a:lnTo>
                    <a:pt x="69" y="156"/>
                  </a:lnTo>
                  <a:lnTo>
                    <a:pt x="67" y="154"/>
                  </a:lnTo>
                  <a:lnTo>
                    <a:pt x="65" y="154"/>
                  </a:lnTo>
                  <a:lnTo>
                    <a:pt x="65" y="152"/>
                  </a:lnTo>
                  <a:lnTo>
                    <a:pt x="63" y="152"/>
                  </a:lnTo>
                  <a:lnTo>
                    <a:pt x="61" y="152"/>
                  </a:lnTo>
                  <a:lnTo>
                    <a:pt x="61" y="150"/>
                  </a:lnTo>
                  <a:lnTo>
                    <a:pt x="59" y="150"/>
                  </a:lnTo>
                  <a:lnTo>
                    <a:pt x="59" y="148"/>
                  </a:lnTo>
                  <a:lnTo>
                    <a:pt x="57" y="146"/>
                  </a:lnTo>
                  <a:lnTo>
                    <a:pt x="55" y="146"/>
                  </a:lnTo>
                  <a:lnTo>
                    <a:pt x="53" y="144"/>
                  </a:lnTo>
                  <a:lnTo>
                    <a:pt x="51" y="144"/>
                  </a:lnTo>
                  <a:lnTo>
                    <a:pt x="51" y="142"/>
                  </a:lnTo>
                  <a:lnTo>
                    <a:pt x="49" y="142"/>
                  </a:lnTo>
                  <a:lnTo>
                    <a:pt x="47" y="142"/>
                  </a:lnTo>
                  <a:lnTo>
                    <a:pt x="47" y="140"/>
                  </a:lnTo>
                  <a:lnTo>
                    <a:pt x="45" y="140"/>
                  </a:lnTo>
                  <a:lnTo>
                    <a:pt x="45" y="138"/>
                  </a:lnTo>
                  <a:lnTo>
                    <a:pt x="43" y="138"/>
                  </a:lnTo>
                  <a:lnTo>
                    <a:pt x="43" y="136"/>
                  </a:lnTo>
                  <a:lnTo>
                    <a:pt x="43" y="134"/>
                  </a:lnTo>
                  <a:lnTo>
                    <a:pt x="41" y="134"/>
                  </a:lnTo>
                  <a:lnTo>
                    <a:pt x="41" y="130"/>
                  </a:lnTo>
                  <a:lnTo>
                    <a:pt x="41" y="130"/>
                  </a:lnTo>
                  <a:lnTo>
                    <a:pt x="39" y="124"/>
                  </a:lnTo>
                  <a:lnTo>
                    <a:pt x="37" y="122"/>
                  </a:lnTo>
                  <a:lnTo>
                    <a:pt x="37" y="118"/>
                  </a:lnTo>
                  <a:lnTo>
                    <a:pt x="35" y="112"/>
                  </a:lnTo>
                  <a:lnTo>
                    <a:pt x="33" y="108"/>
                  </a:lnTo>
                  <a:lnTo>
                    <a:pt x="33" y="106"/>
                  </a:lnTo>
                  <a:lnTo>
                    <a:pt x="31" y="102"/>
                  </a:lnTo>
                  <a:lnTo>
                    <a:pt x="29" y="96"/>
                  </a:lnTo>
                  <a:lnTo>
                    <a:pt x="29" y="94"/>
                  </a:lnTo>
                  <a:lnTo>
                    <a:pt x="27" y="90"/>
                  </a:lnTo>
                  <a:lnTo>
                    <a:pt x="25" y="82"/>
                  </a:lnTo>
                  <a:lnTo>
                    <a:pt x="23" y="76"/>
                  </a:lnTo>
                  <a:lnTo>
                    <a:pt x="23" y="74"/>
                  </a:lnTo>
                  <a:lnTo>
                    <a:pt x="21" y="72"/>
                  </a:lnTo>
                  <a:lnTo>
                    <a:pt x="21" y="70"/>
                  </a:lnTo>
                  <a:lnTo>
                    <a:pt x="19" y="60"/>
                  </a:lnTo>
                  <a:lnTo>
                    <a:pt x="17" y="56"/>
                  </a:lnTo>
                  <a:lnTo>
                    <a:pt x="15" y="54"/>
                  </a:lnTo>
                  <a:lnTo>
                    <a:pt x="15" y="48"/>
                  </a:lnTo>
                  <a:lnTo>
                    <a:pt x="13" y="42"/>
                  </a:lnTo>
                  <a:lnTo>
                    <a:pt x="13" y="40"/>
                  </a:lnTo>
                  <a:lnTo>
                    <a:pt x="10" y="40"/>
                  </a:lnTo>
                  <a:lnTo>
                    <a:pt x="10" y="38"/>
                  </a:lnTo>
                  <a:lnTo>
                    <a:pt x="10" y="36"/>
                  </a:lnTo>
                  <a:lnTo>
                    <a:pt x="10" y="34"/>
                  </a:lnTo>
                  <a:lnTo>
                    <a:pt x="8" y="28"/>
                  </a:lnTo>
                  <a:lnTo>
                    <a:pt x="8" y="26"/>
                  </a:lnTo>
                  <a:lnTo>
                    <a:pt x="4" y="16"/>
                  </a:lnTo>
                  <a:lnTo>
                    <a:pt x="2" y="8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4" y="4"/>
                  </a:lnTo>
                  <a:lnTo>
                    <a:pt x="4" y="6"/>
                  </a:lnTo>
                  <a:lnTo>
                    <a:pt x="6" y="6"/>
                  </a:lnTo>
                  <a:lnTo>
                    <a:pt x="6" y="8"/>
                  </a:lnTo>
                  <a:lnTo>
                    <a:pt x="6" y="10"/>
                  </a:lnTo>
                  <a:lnTo>
                    <a:pt x="8" y="8"/>
                  </a:lnTo>
                  <a:lnTo>
                    <a:pt x="8" y="10"/>
                  </a:lnTo>
                  <a:lnTo>
                    <a:pt x="8" y="8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0" y="12"/>
                  </a:lnTo>
                  <a:lnTo>
                    <a:pt x="13" y="12"/>
                  </a:lnTo>
                  <a:lnTo>
                    <a:pt x="13" y="14"/>
                  </a:lnTo>
                  <a:lnTo>
                    <a:pt x="15" y="14"/>
                  </a:lnTo>
                  <a:lnTo>
                    <a:pt x="15" y="16"/>
                  </a:lnTo>
                  <a:lnTo>
                    <a:pt x="21" y="18"/>
                  </a:lnTo>
                  <a:lnTo>
                    <a:pt x="23" y="18"/>
                  </a:lnTo>
                  <a:lnTo>
                    <a:pt x="25" y="18"/>
                  </a:lnTo>
                  <a:lnTo>
                    <a:pt x="27" y="18"/>
                  </a:lnTo>
                  <a:lnTo>
                    <a:pt x="29" y="18"/>
                  </a:lnTo>
                  <a:lnTo>
                    <a:pt x="27" y="18"/>
                  </a:lnTo>
                  <a:lnTo>
                    <a:pt x="29" y="20"/>
                  </a:lnTo>
                  <a:lnTo>
                    <a:pt x="31" y="20"/>
                  </a:lnTo>
                  <a:lnTo>
                    <a:pt x="31" y="22"/>
                  </a:lnTo>
                  <a:lnTo>
                    <a:pt x="31" y="24"/>
                  </a:lnTo>
                  <a:lnTo>
                    <a:pt x="33" y="24"/>
                  </a:lnTo>
                  <a:lnTo>
                    <a:pt x="33" y="26"/>
                  </a:lnTo>
                  <a:lnTo>
                    <a:pt x="35" y="26"/>
                  </a:lnTo>
                  <a:lnTo>
                    <a:pt x="37" y="26"/>
                  </a:lnTo>
                  <a:lnTo>
                    <a:pt x="37" y="28"/>
                  </a:lnTo>
                  <a:lnTo>
                    <a:pt x="37" y="30"/>
                  </a:lnTo>
                  <a:lnTo>
                    <a:pt x="39" y="32"/>
                  </a:lnTo>
                  <a:lnTo>
                    <a:pt x="41" y="32"/>
                  </a:lnTo>
                  <a:lnTo>
                    <a:pt x="43" y="32"/>
                  </a:lnTo>
                  <a:lnTo>
                    <a:pt x="45" y="32"/>
                  </a:lnTo>
                  <a:lnTo>
                    <a:pt x="47" y="32"/>
                  </a:lnTo>
                  <a:lnTo>
                    <a:pt x="49" y="32"/>
                  </a:lnTo>
                  <a:lnTo>
                    <a:pt x="49" y="30"/>
                  </a:lnTo>
                  <a:lnTo>
                    <a:pt x="51" y="30"/>
                  </a:lnTo>
                  <a:lnTo>
                    <a:pt x="53" y="30"/>
                  </a:lnTo>
                  <a:lnTo>
                    <a:pt x="53" y="28"/>
                  </a:lnTo>
                  <a:lnTo>
                    <a:pt x="55" y="30"/>
                  </a:lnTo>
                  <a:lnTo>
                    <a:pt x="55" y="28"/>
                  </a:lnTo>
                  <a:lnTo>
                    <a:pt x="57" y="28"/>
                  </a:lnTo>
                  <a:lnTo>
                    <a:pt x="57" y="30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61" y="30"/>
                  </a:lnTo>
                  <a:lnTo>
                    <a:pt x="63" y="32"/>
                  </a:lnTo>
                  <a:lnTo>
                    <a:pt x="63" y="30"/>
                  </a:lnTo>
                  <a:lnTo>
                    <a:pt x="65" y="30"/>
                  </a:lnTo>
                  <a:lnTo>
                    <a:pt x="65" y="28"/>
                  </a:lnTo>
                  <a:lnTo>
                    <a:pt x="67" y="28"/>
                  </a:lnTo>
                  <a:lnTo>
                    <a:pt x="69" y="28"/>
                  </a:lnTo>
                  <a:lnTo>
                    <a:pt x="71" y="28"/>
                  </a:lnTo>
                  <a:lnTo>
                    <a:pt x="73" y="28"/>
                  </a:lnTo>
                  <a:lnTo>
                    <a:pt x="75" y="28"/>
                  </a:lnTo>
                  <a:lnTo>
                    <a:pt x="75" y="26"/>
                  </a:lnTo>
                  <a:lnTo>
                    <a:pt x="77" y="26"/>
                  </a:lnTo>
                  <a:lnTo>
                    <a:pt x="79" y="26"/>
                  </a:lnTo>
                  <a:lnTo>
                    <a:pt x="79" y="24"/>
                  </a:lnTo>
                  <a:lnTo>
                    <a:pt x="81" y="24"/>
                  </a:lnTo>
                  <a:lnTo>
                    <a:pt x="81" y="26"/>
                  </a:lnTo>
                  <a:lnTo>
                    <a:pt x="83" y="26"/>
                  </a:lnTo>
                  <a:lnTo>
                    <a:pt x="85" y="26"/>
                  </a:lnTo>
                  <a:lnTo>
                    <a:pt x="87" y="26"/>
                  </a:lnTo>
                  <a:lnTo>
                    <a:pt x="87" y="24"/>
                  </a:lnTo>
                  <a:lnTo>
                    <a:pt x="89" y="24"/>
                  </a:lnTo>
                  <a:lnTo>
                    <a:pt x="91" y="24"/>
                  </a:lnTo>
                  <a:lnTo>
                    <a:pt x="91" y="26"/>
                  </a:lnTo>
                  <a:lnTo>
                    <a:pt x="93" y="26"/>
                  </a:lnTo>
                  <a:lnTo>
                    <a:pt x="93" y="24"/>
                  </a:lnTo>
                  <a:lnTo>
                    <a:pt x="95" y="24"/>
                  </a:lnTo>
                  <a:lnTo>
                    <a:pt x="95" y="22"/>
                  </a:lnTo>
                  <a:lnTo>
                    <a:pt x="97" y="22"/>
                  </a:lnTo>
                  <a:lnTo>
                    <a:pt x="99" y="22"/>
                  </a:lnTo>
                  <a:lnTo>
                    <a:pt x="99" y="20"/>
                  </a:lnTo>
                  <a:lnTo>
                    <a:pt x="101" y="18"/>
                  </a:lnTo>
                  <a:lnTo>
                    <a:pt x="103" y="18"/>
                  </a:lnTo>
                  <a:lnTo>
                    <a:pt x="103" y="16"/>
                  </a:lnTo>
                  <a:lnTo>
                    <a:pt x="105" y="16"/>
                  </a:lnTo>
                  <a:lnTo>
                    <a:pt x="107" y="16"/>
                  </a:lnTo>
                  <a:lnTo>
                    <a:pt x="107" y="14"/>
                  </a:lnTo>
                  <a:lnTo>
                    <a:pt x="107" y="12"/>
                  </a:lnTo>
                  <a:lnTo>
                    <a:pt x="109" y="12"/>
                  </a:lnTo>
                  <a:lnTo>
                    <a:pt x="109" y="12"/>
                  </a:lnTo>
                  <a:lnTo>
                    <a:pt x="111" y="12"/>
                  </a:lnTo>
                  <a:lnTo>
                    <a:pt x="113" y="12"/>
                  </a:lnTo>
                  <a:lnTo>
                    <a:pt x="113" y="14"/>
                  </a:lnTo>
                  <a:lnTo>
                    <a:pt x="115" y="14"/>
                  </a:lnTo>
                  <a:lnTo>
                    <a:pt x="115" y="12"/>
                  </a:lnTo>
                  <a:lnTo>
                    <a:pt x="117" y="12"/>
                  </a:lnTo>
                  <a:lnTo>
                    <a:pt x="117" y="10"/>
                  </a:lnTo>
                  <a:lnTo>
                    <a:pt x="119" y="10"/>
                  </a:lnTo>
                  <a:lnTo>
                    <a:pt x="119" y="8"/>
                  </a:lnTo>
                  <a:lnTo>
                    <a:pt x="119" y="6"/>
                  </a:lnTo>
                  <a:lnTo>
                    <a:pt x="121" y="6"/>
                  </a:lnTo>
                  <a:lnTo>
                    <a:pt x="123" y="6"/>
                  </a:lnTo>
                  <a:lnTo>
                    <a:pt x="123" y="4"/>
                  </a:lnTo>
                  <a:lnTo>
                    <a:pt x="125" y="4"/>
                  </a:lnTo>
                  <a:lnTo>
                    <a:pt x="125" y="2"/>
                  </a:lnTo>
                  <a:lnTo>
                    <a:pt x="127" y="4"/>
                  </a:lnTo>
                  <a:lnTo>
                    <a:pt x="127" y="2"/>
                  </a:lnTo>
                  <a:lnTo>
                    <a:pt x="127" y="0"/>
                  </a:lnTo>
                  <a:lnTo>
                    <a:pt x="129" y="0"/>
                  </a:lnTo>
                  <a:lnTo>
                    <a:pt x="131" y="0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  <p:sp>
          <p:nvSpPr>
            <p:cNvPr id="12" name="Freeform 57">
              <a:extLst>
                <a:ext uri="{FF2B5EF4-FFF2-40B4-BE49-F238E27FC236}">
                  <a16:creationId xmlns:a16="http://schemas.microsoft.com/office/drawing/2014/main" id="{79CB43A7-3A5E-0DC0-9D86-DC618B4FF3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3279" y="1791472"/>
              <a:ext cx="199889" cy="202327"/>
            </a:xfrm>
            <a:custGeom>
              <a:avLst/>
              <a:gdLst>
                <a:gd name="T0" fmla="*/ 20 w 164"/>
                <a:gd name="T1" fmla="*/ 0 h 166"/>
                <a:gd name="T2" fmla="*/ 32 w 164"/>
                <a:gd name="T3" fmla="*/ 0 h 166"/>
                <a:gd name="T4" fmla="*/ 42 w 164"/>
                <a:gd name="T5" fmla="*/ 0 h 166"/>
                <a:gd name="T6" fmla="*/ 52 w 164"/>
                <a:gd name="T7" fmla="*/ 0 h 166"/>
                <a:gd name="T8" fmla="*/ 62 w 164"/>
                <a:gd name="T9" fmla="*/ 0 h 166"/>
                <a:gd name="T10" fmla="*/ 70 w 164"/>
                <a:gd name="T11" fmla="*/ 0 h 166"/>
                <a:gd name="T12" fmla="*/ 80 w 164"/>
                <a:gd name="T13" fmla="*/ 0 h 166"/>
                <a:gd name="T14" fmla="*/ 90 w 164"/>
                <a:gd name="T15" fmla="*/ 0 h 166"/>
                <a:gd name="T16" fmla="*/ 100 w 164"/>
                <a:gd name="T17" fmla="*/ 0 h 166"/>
                <a:gd name="T18" fmla="*/ 110 w 164"/>
                <a:gd name="T19" fmla="*/ 0 h 166"/>
                <a:gd name="T20" fmla="*/ 118 w 164"/>
                <a:gd name="T21" fmla="*/ 0 h 166"/>
                <a:gd name="T22" fmla="*/ 126 w 164"/>
                <a:gd name="T23" fmla="*/ 2 h 166"/>
                <a:gd name="T24" fmla="*/ 136 w 164"/>
                <a:gd name="T25" fmla="*/ 2 h 166"/>
                <a:gd name="T26" fmla="*/ 146 w 164"/>
                <a:gd name="T27" fmla="*/ 2 h 166"/>
                <a:gd name="T28" fmla="*/ 158 w 164"/>
                <a:gd name="T29" fmla="*/ 2 h 166"/>
                <a:gd name="T30" fmla="*/ 164 w 164"/>
                <a:gd name="T31" fmla="*/ 4 h 166"/>
                <a:gd name="T32" fmla="*/ 164 w 164"/>
                <a:gd name="T33" fmla="*/ 14 h 166"/>
                <a:gd name="T34" fmla="*/ 162 w 164"/>
                <a:gd name="T35" fmla="*/ 24 h 166"/>
                <a:gd name="T36" fmla="*/ 162 w 164"/>
                <a:gd name="T37" fmla="*/ 32 h 166"/>
                <a:gd name="T38" fmla="*/ 162 w 164"/>
                <a:gd name="T39" fmla="*/ 42 h 166"/>
                <a:gd name="T40" fmla="*/ 162 w 164"/>
                <a:gd name="T41" fmla="*/ 58 h 166"/>
                <a:gd name="T42" fmla="*/ 162 w 164"/>
                <a:gd name="T43" fmla="*/ 72 h 166"/>
                <a:gd name="T44" fmla="*/ 162 w 164"/>
                <a:gd name="T45" fmla="*/ 90 h 166"/>
                <a:gd name="T46" fmla="*/ 162 w 164"/>
                <a:gd name="T47" fmla="*/ 110 h 166"/>
                <a:gd name="T48" fmla="*/ 162 w 164"/>
                <a:gd name="T49" fmla="*/ 120 h 166"/>
                <a:gd name="T50" fmla="*/ 162 w 164"/>
                <a:gd name="T51" fmla="*/ 134 h 166"/>
                <a:gd name="T52" fmla="*/ 162 w 164"/>
                <a:gd name="T53" fmla="*/ 148 h 166"/>
                <a:gd name="T54" fmla="*/ 162 w 164"/>
                <a:gd name="T55" fmla="*/ 158 h 166"/>
                <a:gd name="T56" fmla="*/ 158 w 164"/>
                <a:gd name="T57" fmla="*/ 166 h 166"/>
                <a:gd name="T58" fmla="*/ 146 w 164"/>
                <a:gd name="T59" fmla="*/ 166 h 166"/>
                <a:gd name="T60" fmla="*/ 136 w 164"/>
                <a:gd name="T61" fmla="*/ 166 h 166"/>
                <a:gd name="T62" fmla="*/ 124 w 164"/>
                <a:gd name="T63" fmla="*/ 166 h 166"/>
                <a:gd name="T64" fmla="*/ 110 w 164"/>
                <a:gd name="T65" fmla="*/ 166 h 166"/>
                <a:gd name="T66" fmla="*/ 92 w 164"/>
                <a:gd name="T67" fmla="*/ 166 h 166"/>
                <a:gd name="T68" fmla="*/ 80 w 164"/>
                <a:gd name="T69" fmla="*/ 166 h 166"/>
                <a:gd name="T70" fmla="*/ 70 w 164"/>
                <a:gd name="T71" fmla="*/ 166 h 166"/>
                <a:gd name="T72" fmla="*/ 60 w 164"/>
                <a:gd name="T73" fmla="*/ 166 h 166"/>
                <a:gd name="T74" fmla="*/ 48 w 164"/>
                <a:gd name="T75" fmla="*/ 166 h 166"/>
                <a:gd name="T76" fmla="*/ 38 w 164"/>
                <a:gd name="T77" fmla="*/ 166 h 166"/>
                <a:gd name="T78" fmla="*/ 28 w 164"/>
                <a:gd name="T79" fmla="*/ 166 h 166"/>
                <a:gd name="T80" fmla="*/ 18 w 164"/>
                <a:gd name="T81" fmla="*/ 166 h 166"/>
                <a:gd name="T82" fmla="*/ 8 w 164"/>
                <a:gd name="T83" fmla="*/ 166 h 166"/>
                <a:gd name="T84" fmla="*/ 0 w 164"/>
                <a:gd name="T85" fmla="*/ 160 h 166"/>
                <a:gd name="T86" fmla="*/ 0 w 164"/>
                <a:gd name="T87" fmla="*/ 150 h 166"/>
                <a:gd name="T88" fmla="*/ 0 w 164"/>
                <a:gd name="T89" fmla="*/ 136 h 166"/>
                <a:gd name="T90" fmla="*/ 0 w 164"/>
                <a:gd name="T91" fmla="*/ 126 h 166"/>
                <a:gd name="T92" fmla="*/ 0 w 164"/>
                <a:gd name="T93" fmla="*/ 118 h 166"/>
                <a:gd name="T94" fmla="*/ 0 w 164"/>
                <a:gd name="T95" fmla="*/ 106 h 166"/>
                <a:gd name="T96" fmla="*/ 0 w 164"/>
                <a:gd name="T97" fmla="*/ 96 h 166"/>
                <a:gd name="T98" fmla="*/ 0 w 164"/>
                <a:gd name="T99" fmla="*/ 86 h 166"/>
                <a:gd name="T100" fmla="*/ 0 w 164"/>
                <a:gd name="T101" fmla="*/ 76 h 166"/>
                <a:gd name="T102" fmla="*/ 2 w 164"/>
                <a:gd name="T103" fmla="*/ 66 h 166"/>
                <a:gd name="T104" fmla="*/ 2 w 164"/>
                <a:gd name="T105" fmla="*/ 56 h 166"/>
                <a:gd name="T106" fmla="*/ 2 w 164"/>
                <a:gd name="T107" fmla="*/ 38 h 166"/>
                <a:gd name="T108" fmla="*/ 2 w 164"/>
                <a:gd name="T109" fmla="*/ 24 h 166"/>
                <a:gd name="T110" fmla="*/ 2 w 164"/>
                <a:gd name="T111" fmla="*/ 14 h 166"/>
                <a:gd name="T112" fmla="*/ 2 w 164"/>
                <a:gd name="T113" fmla="*/ 0 h 166"/>
                <a:gd name="T114" fmla="*/ 12 w 164"/>
                <a:gd name="T11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4" h="166">
                  <a:moveTo>
                    <a:pt x="14" y="0"/>
                  </a:move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4" y="0"/>
                  </a:lnTo>
                  <a:lnTo>
                    <a:pt x="66" y="0"/>
                  </a:lnTo>
                  <a:lnTo>
                    <a:pt x="68" y="0"/>
                  </a:lnTo>
                  <a:lnTo>
                    <a:pt x="70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80" y="0"/>
                  </a:lnTo>
                  <a:lnTo>
                    <a:pt x="82" y="0"/>
                  </a:lnTo>
                  <a:lnTo>
                    <a:pt x="84" y="0"/>
                  </a:lnTo>
                  <a:lnTo>
                    <a:pt x="86" y="0"/>
                  </a:lnTo>
                  <a:lnTo>
                    <a:pt x="88" y="0"/>
                  </a:lnTo>
                  <a:lnTo>
                    <a:pt x="90" y="0"/>
                  </a:lnTo>
                  <a:lnTo>
                    <a:pt x="92" y="0"/>
                  </a:lnTo>
                  <a:lnTo>
                    <a:pt x="94" y="0"/>
                  </a:lnTo>
                  <a:lnTo>
                    <a:pt x="96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2" y="0"/>
                  </a:lnTo>
                  <a:lnTo>
                    <a:pt x="104" y="0"/>
                  </a:lnTo>
                  <a:lnTo>
                    <a:pt x="106" y="0"/>
                  </a:lnTo>
                  <a:lnTo>
                    <a:pt x="108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14" y="0"/>
                  </a:lnTo>
                  <a:lnTo>
                    <a:pt x="116" y="0"/>
                  </a:lnTo>
                  <a:lnTo>
                    <a:pt x="118" y="0"/>
                  </a:lnTo>
                  <a:lnTo>
                    <a:pt x="120" y="0"/>
                  </a:lnTo>
                  <a:lnTo>
                    <a:pt x="122" y="0"/>
                  </a:lnTo>
                  <a:lnTo>
                    <a:pt x="122" y="2"/>
                  </a:lnTo>
                  <a:lnTo>
                    <a:pt x="124" y="2"/>
                  </a:lnTo>
                  <a:lnTo>
                    <a:pt x="126" y="2"/>
                  </a:lnTo>
                  <a:lnTo>
                    <a:pt x="128" y="2"/>
                  </a:lnTo>
                  <a:lnTo>
                    <a:pt x="130" y="2"/>
                  </a:lnTo>
                  <a:lnTo>
                    <a:pt x="132" y="2"/>
                  </a:lnTo>
                  <a:lnTo>
                    <a:pt x="134" y="2"/>
                  </a:lnTo>
                  <a:lnTo>
                    <a:pt x="136" y="2"/>
                  </a:lnTo>
                  <a:lnTo>
                    <a:pt x="138" y="2"/>
                  </a:lnTo>
                  <a:lnTo>
                    <a:pt x="140" y="2"/>
                  </a:lnTo>
                  <a:lnTo>
                    <a:pt x="142" y="2"/>
                  </a:lnTo>
                  <a:lnTo>
                    <a:pt x="144" y="2"/>
                  </a:lnTo>
                  <a:lnTo>
                    <a:pt x="146" y="2"/>
                  </a:lnTo>
                  <a:lnTo>
                    <a:pt x="148" y="2"/>
                  </a:lnTo>
                  <a:lnTo>
                    <a:pt x="150" y="2"/>
                  </a:lnTo>
                  <a:lnTo>
                    <a:pt x="152" y="2"/>
                  </a:lnTo>
                  <a:lnTo>
                    <a:pt x="154" y="2"/>
                  </a:lnTo>
                  <a:lnTo>
                    <a:pt x="158" y="2"/>
                  </a:lnTo>
                  <a:lnTo>
                    <a:pt x="158" y="2"/>
                  </a:lnTo>
                  <a:lnTo>
                    <a:pt x="160" y="2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4" y="4"/>
                  </a:lnTo>
                  <a:lnTo>
                    <a:pt x="164" y="6"/>
                  </a:lnTo>
                  <a:lnTo>
                    <a:pt x="164" y="8"/>
                  </a:lnTo>
                  <a:lnTo>
                    <a:pt x="164" y="10"/>
                  </a:lnTo>
                  <a:lnTo>
                    <a:pt x="164" y="12"/>
                  </a:lnTo>
                  <a:lnTo>
                    <a:pt x="164" y="14"/>
                  </a:lnTo>
                  <a:lnTo>
                    <a:pt x="164" y="16"/>
                  </a:lnTo>
                  <a:lnTo>
                    <a:pt x="164" y="18"/>
                  </a:lnTo>
                  <a:lnTo>
                    <a:pt x="164" y="20"/>
                  </a:lnTo>
                  <a:lnTo>
                    <a:pt x="164" y="22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2" y="26"/>
                  </a:lnTo>
                  <a:lnTo>
                    <a:pt x="162" y="28"/>
                  </a:lnTo>
                  <a:lnTo>
                    <a:pt x="162" y="30"/>
                  </a:lnTo>
                  <a:lnTo>
                    <a:pt x="162" y="32"/>
                  </a:lnTo>
                  <a:lnTo>
                    <a:pt x="162" y="34"/>
                  </a:lnTo>
                  <a:lnTo>
                    <a:pt x="162" y="36"/>
                  </a:lnTo>
                  <a:lnTo>
                    <a:pt x="162" y="38"/>
                  </a:lnTo>
                  <a:lnTo>
                    <a:pt x="162" y="40"/>
                  </a:lnTo>
                  <a:lnTo>
                    <a:pt x="162" y="42"/>
                  </a:lnTo>
                  <a:lnTo>
                    <a:pt x="162" y="44"/>
                  </a:lnTo>
                  <a:lnTo>
                    <a:pt x="162" y="46"/>
                  </a:lnTo>
                  <a:lnTo>
                    <a:pt x="162" y="50"/>
                  </a:lnTo>
                  <a:lnTo>
                    <a:pt x="162" y="52"/>
                  </a:lnTo>
                  <a:lnTo>
                    <a:pt x="162" y="58"/>
                  </a:lnTo>
                  <a:lnTo>
                    <a:pt x="162" y="62"/>
                  </a:lnTo>
                  <a:lnTo>
                    <a:pt x="162" y="66"/>
                  </a:lnTo>
                  <a:lnTo>
                    <a:pt x="162" y="70"/>
                  </a:lnTo>
                  <a:lnTo>
                    <a:pt x="162" y="72"/>
                  </a:lnTo>
                  <a:lnTo>
                    <a:pt x="162" y="72"/>
                  </a:lnTo>
                  <a:lnTo>
                    <a:pt x="162" y="74"/>
                  </a:lnTo>
                  <a:lnTo>
                    <a:pt x="162" y="78"/>
                  </a:lnTo>
                  <a:lnTo>
                    <a:pt x="162" y="86"/>
                  </a:lnTo>
                  <a:lnTo>
                    <a:pt x="162" y="88"/>
                  </a:lnTo>
                  <a:lnTo>
                    <a:pt x="162" y="90"/>
                  </a:lnTo>
                  <a:lnTo>
                    <a:pt x="162" y="92"/>
                  </a:lnTo>
                  <a:lnTo>
                    <a:pt x="162" y="96"/>
                  </a:lnTo>
                  <a:lnTo>
                    <a:pt x="162" y="104"/>
                  </a:lnTo>
                  <a:lnTo>
                    <a:pt x="162" y="108"/>
                  </a:lnTo>
                  <a:lnTo>
                    <a:pt x="162" y="110"/>
                  </a:lnTo>
                  <a:lnTo>
                    <a:pt x="162" y="112"/>
                  </a:lnTo>
                  <a:lnTo>
                    <a:pt x="162" y="114"/>
                  </a:lnTo>
                  <a:lnTo>
                    <a:pt x="162" y="116"/>
                  </a:lnTo>
                  <a:lnTo>
                    <a:pt x="162" y="118"/>
                  </a:lnTo>
                  <a:lnTo>
                    <a:pt x="162" y="120"/>
                  </a:lnTo>
                  <a:lnTo>
                    <a:pt x="162" y="120"/>
                  </a:lnTo>
                  <a:lnTo>
                    <a:pt x="162" y="122"/>
                  </a:lnTo>
                  <a:lnTo>
                    <a:pt x="162" y="128"/>
                  </a:lnTo>
                  <a:lnTo>
                    <a:pt x="162" y="132"/>
                  </a:lnTo>
                  <a:lnTo>
                    <a:pt x="162" y="134"/>
                  </a:lnTo>
                  <a:lnTo>
                    <a:pt x="162" y="140"/>
                  </a:lnTo>
                  <a:lnTo>
                    <a:pt x="162" y="142"/>
                  </a:lnTo>
                  <a:lnTo>
                    <a:pt x="162" y="144"/>
                  </a:lnTo>
                  <a:lnTo>
                    <a:pt x="162" y="146"/>
                  </a:lnTo>
                  <a:lnTo>
                    <a:pt x="162" y="148"/>
                  </a:lnTo>
                  <a:lnTo>
                    <a:pt x="162" y="150"/>
                  </a:lnTo>
                  <a:lnTo>
                    <a:pt x="162" y="152"/>
                  </a:lnTo>
                  <a:lnTo>
                    <a:pt x="162" y="154"/>
                  </a:lnTo>
                  <a:lnTo>
                    <a:pt x="162" y="156"/>
                  </a:lnTo>
                  <a:lnTo>
                    <a:pt x="162" y="158"/>
                  </a:lnTo>
                  <a:lnTo>
                    <a:pt x="162" y="160"/>
                  </a:lnTo>
                  <a:lnTo>
                    <a:pt x="162" y="162"/>
                  </a:lnTo>
                  <a:lnTo>
                    <a:pt x="162" y="166"/>
                  </a:lnTo>
                  <a:lnTo>
                    <a:pt x="158" y="166"/>
                  </a:lnTo>
                  <a:lnTo>
                    <a:pt x="158" y="166"/>
                  </a:lnTo>
                  <a:lnTo>
                    <a:pt x="156" y="166"/>
                  </a:lnTo>
                  <a:lnTo>
                    <a:pt x="154" y="166"/>
                  </a:lnTo>
                  <a:lnTo>
                    <a:pt x="150" y="166"/>
                  </a:lnTo>
                  <a:lnTo>
                    <a:pt x="148" y="166"/>
                  </a:lnTo>
                  <a:lnTo>
                    <a:pt x="146" y="166"/>
                  </a:lnTo>
                  <a:lnTo>
                    <a:pt x="144" y="166"/>
                  </a:lnTo>
                  <a:lnTo>
                    <a:pt x="142" y="166"/>
                  </a:lnTo>
                  <a:lnTo>
                    <a:pt x="140" y="166"/>
                  </a:lnTo>
                  <a:lnTo>
                    <a:pt x="138" y="166"/>
                  </a:lnTo>
                  <a:lnTo>
                    <a:pt x="136" y="166"/>
                  </a:lnTo>
                  <a:lnTo>
                    <a:pt x="134" y="166"/>
                  </a:lnTo>
                  <a:lnTo>
                    <a:pt x="132" y="166"/>
                  </a:lnTo>
                  <a:lnTo>
                    <a:pt x="130" y="166"/>
                  </a:lnTo>
                  <a:lnTo>
                    <a:pt x="128" y="166"/>
                  </a:lnTo>
                  <a:lnTo>
                    <a:pt x="124" y="166"/>
                  </a:lnTo>
                  <a:lnTo>
                    <a:pt x="122" y="166"/>
                  </a:lnTo>
                  <a:lnTo>
                    <a:pt x="118" y="166"/>
                  </a:lnTo>
                  <a:lnTo>
                    <a:pt x="116" y="166"/>
                  </a:lnTo>
                  <a:lnTo>
                    <a:pt x="114" y="166"/>
                  </a:lnTo>
                  <a:lnTo>
                    <a:pt x="110" y="166"/>
                  </a:lnTo>
                  <a:lnTo>
                    <a:pt x="110" y="166"/>
                  </a:lnTo>
                  <a:lnTo>
                    <a:pt x="104" y="166"/>
                  </a:lnTo>
                  <a:lnTo>
                    <a:pt x="100" y="166"/>
                  </a:lnTo>
                  <a:lnTo>
                    <a:pt x="96" y="166"/>
                  </a:lnTo>
                  <a:lnTo>
                    <a:pt x="92" y="166"/>
                  </a:lnTo>
                  <a:lnTo>
                    <a:pt x="90" y="166"/>
                  </a:lnTo>
                  <a:lnTo>
                    <a:pt x="88" y="166"/>
                  </a:lnTo>
                  <a:lnTo>
                    <a:pt x="84" y="166"/>
                  </a:lnTo>
                  <a:lnTo>
                    <a:pt x="82" y="166"/>
                  </a:lnTo>
                  <a:lnTo>
                    <a:pt x="80" y="166"/>
                  </a:lnTo>
                  <a:lnTo>
                    <a:pt x="78" y="166"/>
                  </a:lnTo>
                  <a:lnTo>
                    <a:pt x="76" y="166"/>
                  </a:lnTo>
                  <a:lnTo>
                    <a:pt x="74" y="166"/>
                  </a:lnTo>
                  <a:lnTo>
                    <a:pt x="72" y="166"/>
                  </a:lnTo>
                  <a:lnTo>
                    <a:pt x="70" y="166"/>
                  </a:lnTo>
                  <a:lnTo>
                    <a:pt x="68" y="166"/>
                  </a:lnTo>
                  <a:lnTo>
                    <a:pt x="66" y="166"/>
                  </a:lnTo>
                  <a:lnTo>
                    <a:pt x="62" y="166"/>
                  </a:lnTo>
                  <a:lnTo>
                    <a:pt x="62" y="166"/>
                  </a:lnTo>
                  <a:lnTo>
                    <a:pt x="60" y="166"/>
                  </a:lnTo>
                  <a:lnTo>
                    <a:pt x="58" y="166"/>
                  </a:lnTo>
                  <a:lnTo>
                    <a:pt x="56" y="166"/>
                  </a:lnTo>
                  <a:lnTo>
                    <a:pt x="52" y="166"/>
                  </a:lnTo>
                  <a:lnTo>
                    <a:pt x="50" y="166"/>
                  </a:lnTo>
                  <a:lnTo>
                    <a:pt x="48" y="166"/>
                  </a:lnTo>
                  <a:lnTo>
                    <a:pt x="46" y="166"/>
                  </a:lnTo>
                  <a:lnTo>
                    <a:pt x="44" y="166"/>
                  </a:lnTo>
                  <a:lnTo>
                    <a:pt x="42" y="166"/>
                  </a:lnTo>
                  <a:lnTo>
                    <a:pt x="40" y="166"/>
                  </a:lnTo>
                  <a:lnTo>
                    <a:pt x="38" y="166"/>
                  </a:lnTo>
                  <a:lnTo>
                    <a:pt x="36" y="166"/>
                  </a:lnTo>
                  <a:lnTo>
                    <a:pt x="34" y="166"/>
                  </a:lnTo>
                  <a:lnTo>
                    <a:pt x="32" y="166"/>
                  </a:lnTo>
                  <a:lnTo>
                    <a:pt x="30" y="166"/>
                  </a:lnTo>
                  <a:lnTo>
                    <a:pt x="28" y="166"/>
                  </a:lnTo>
                  <a:lnTo>
                    <a:pt x="26" y="166"/>
                  </a:lnTo>
                  <a:lnTo>
                    <a:pt x="24" y="166"/>
                  </a:lnTo>
                  <a:lnTo>
                    <a:pt x="22" y="166"/>
                  </a:lnTo>
                  <a:lnTo>
                    <a:pt x="20" y="166"/>
                  </a:lnTo>
                  <a:lnTo>
                    <a:pt x="18" y="166"/>
                  </a:lnTo>
                  <a:lnTo>
                    <a:pt x="16" y="166"/>
                  </a:lnTo>
                  <a:lnTo>
                    <a:pt x="14" y="166"/>
                  </a:lnTo>
                  <a:lnTo>
                    <a:pt x="12" y="166"/>
                  </a:lnTo>
                  <a:lnTo>
                    <a:pt x="10" y="166"/>
                  </a:lnTo>
                  <a:lnTo>
                    <a:pt x="8" y="166"/>
                  </a:lnTo>
                  <a:lnTo>
                    <a:pt x="6" y="166"/>
                  </a:lnTo>
                  <a:lnTo>
                    <a:pt x="2" y="166"/>
                  </a:lnTo>
                  <a:lnTo>
                    <a:pt x="0" y="166"/>
                  </a:lnTo>
                  <a:lnTo>
                    <a:pt x="0" y="162"/>
                  </a:lnTo>
                  <a:lnTo>
                    <a:pt x="0" y="160"/>
                  </a:lnTo>
                  <a:lnTo>
                    <a:pt x="0" y="158"/>
                  </a:lnTo>
                  <a:lnTo>
                    <a:pt x="0" y="156"/>
                  </a:lnTo>
                  <a:lnTo>
                    <a:pt x="0" y="154"/>
                  </a:lnTo>
                  <a:lnTo>
                    <a:pt x="0" y="152"/>
                  </a:lnTo>
                  <a:lnTo>
                    <a:pt x="0" y="150"/>
                  </a:lnTo>
                  <a:lnTo>
                    <a:pt x="0" y="146"/>
                  </a:lnTo>
                  <a:lnTo>
                    <a:pt x="0" y="144"/>
                  </a:lnTo>
                  <a:lnTo>
                    <a:pt x="0" y="140"/>
                  </a:lnTo>
                  <a:lnTo>
                    <a:pt x="0" y="138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4"/>
                  </a:lnTo>
                  <a:lnTo>
                    <a:pt x="0" y="122"/>
                  </a:lnTo>
                  <a:lnTo>
                    <a:pt x="0" y="120"/>
                  </a:lnTo>
                  <a:lnTo>
                    <a:pt x="0" y="120"/>
                  </a:lnTo>
                  <a:lnTo>
                    <a:pt x="0" y="118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8"/>
                  </a:lnTo>
                  <a:lnTo>
                    <a:pt x="0" y="106"/>
                  </a:lnTo>
                  <a:lnTo>
                    <a:pt x="0" y="104"/>
                  </a:lnTo>
                  <a:lnTo>
                    <a:pt x="0" y="102"/>
                  </a:lnTo>
                  <a:lnTo>
                    <a:pt x="0" y="100"/>
                  </a:lnTo>
                  <a:lnTo>
                    <a:pt x="0" y="98"/>
                  </a:lnTo>
                  <a:lnTo>
                    <a:pt x="0" y="96"/>
                  </a:lnTo>
                  <a:lnTo>
                    <a:pt x="0" y="94"/>
                  </a:lnTo>
                  <a:lnTo>
                    <a:pt x="0" y="92"/>
                  </a:lnTo>
                  <a:lnTo>
                    <a:pt x="0" y="90"/>
                  </a:lnTo>
                  <a:lnTo>
                    <a:pt x="0" y="88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0" y="74"/>
                  </a:lnTo>
                  <a:lnTo>
                    <a:pt x="2" y="74"/>
                  </a:lnTo>
                  <a:lnTo>
                    <a:pt x="2" y="72"/>
                  </a:lnTo>
                  <a:lnTo>
                    <a:pt x="2" y="72"/>
                  </a:lnTo>
                  <a:lnTo>
                    <a:pt x="2" y="66"/>
                  </a:lnTo>
                  <a:lnTo>
                    <a:pt x="2" y="64"/>
                  </a:lnTo>
                  <a:lnTo>
                    <a:pt x="2" y="62"/>
                  </a:lnTo>
                  <a:lnTo>
                    <a:pt x="2" y="60"/>
                  </a:lnTo>
                  <a:lnTo>
                    <a:pt x="2" y="58"/>
                  </a:lnTo>
                  <a:lnTo>
                    <a:pt x="2" y="56"/>
                  </a:lnTo>
                  <a:lnTo>
                    <a:pt x="2" y="50"/>
                  </a:lnTo>
                  <a:lnTo>
                    <a:pt x="2" y="46"/>
                  </a:lnTo>
                  <a:lnTo>
                    <a:pt x="2" y="42"/>
                  </a:lnTo>
                  <a:lnTo>
                    <a:pt x="2" y="40"/>
                  </a:lnTo>
                  <a:lnTo>
                    <a:pt x="2" y="38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2" y="28"/>
                  </a:lnTo>
                  <a:lnTo>
                    <a:pt x="2" y="26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2" y="18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8"/>
                  </a:lnTo>
                  <a:lnTo>
                    <a:pt x="2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  <p:sp>
          <p:nvSpPr>
            <p:cNvPr id="19" name="Freeform 215">
              <a:extLst>
                <a:ext uri="{FF2B5EF4-FFF2-40B4-BE49-F238E27FC236}">
                  <a16:creationId xmlns:a16="http://schemas.microsoft.com/office/drawing/2014/main" id="{EB378EF5-371D-DB0F-B4EB-9486B3122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5828" y="1789034"/>
              <a:ext cx="199889" cy="204765"/>
            </a:xfrm>
            <a:custGeom>
              <a:avLst/>
              <a:gdLst>
                <a:gd name="T0" fmla="*/ 10 w 164"/>
                <a:gd name="T1" fmla="*/ 0 h 168"/>
                <a:gd name="T2" fmla="*/ 22 w 164"/>
                <a:gd name="T3" fmla="*/ 0 h 168"/>
                <a:gd name="T4" fmla="*/ 32 w 164"/>
                <a:gd name="T5" fmla="*/ 0 h 168"/>
                <a:gd name="T6" fmla="*/ 46 w 164"/>
                <a:gd name="T7" fmla="*/ 0 h 168"/>
                <a:gd name="T8" fmla="*/ 56 w 164"/>
                <a:gd name="T9" fmla="*/ 2 h 168"/>
                <a:gd name="T10" fmla="*/ 68 w 164"/>
                <a:gd name="T11" fmla="*/ 2 h 168"/>
                <a:gd name="T12" fmla="*/ 78 w 164"/>
                <a:gd name="T13" fmla="*/ 2 h 168"/>
                <a:gd name="T14" fmla="*/ 86 w 164"/>
                <a:gd name="T15" fmla="*/ 2 h 168"/>
                <a:gd name="T16" fmla="*/ 96 w 164"/>
                <a:gd name="T17" fmla="*/ 2 h 168"/>
                <a:gd name="T18" fmla="*/ 108 w 164"/>
                <a:gd name="T19" fmla="*/ 2 h 168"/>
                <a:gd name="T20" fmla="*/ 118 w 164"/>
                <a:gd name="T21" fmla="*/ 2 h 168"/>
                <a:gd name="T22" fmla="*/ 128 w 164"/>
                <a:gd name="T23" fmla="*/ 2 h 168"/>
                <a:gd name="T24" fmla="*/ 136 w 164"/>
                <a:gd name="T25" fmla="*/ 2 h 168"/>
                <a:gd name="T26" fmla="*/ 146 w 164"/>
                <a:gd name="T27" fmla="*/ 2 h 168"/>
                <a:gd name="T28" fmla="*/ 154 w 164"/>
                <a:gd name="T29" fmla="*/ 4 h 168"/>
                <a:gd name="T30" fmla="*/ 164 w 164"/>
                <a:gd name="T31" fmla="*/ 4 h 168"/>
                <a:gd name="T32" fmla="*/ 164 w 164"/>
                <a:gd name="T33" fmla="*/ 18 h 168"/>
                <a:gd name="T34" fmla="*/ 164 w 164"/>
                <a:gd name="T35" fmla="*/ 28 h 168"/>
                <a:gd name="T36" fmla="*/ 164 w 164"/>
                <a:gd name="T37" fmla="*/ 42 h 168"/>
                <a:gd name="T38" fmla="*/ 164 w 164"/>
                <a:gd name="T39" fmla="*/ 60 h 168"/>
                <a:gd name="T40" fmla="*/ 164 w 164"/>
                <a:gd name="T41" fmla="*/ 74 h 168"/>
                <a:gd name="T42" fmla="*/ 162 w 164"/>
                <a:gd name="T43" fmla="*/ 80 h 168"/>
                <a:gd name="T44" fmla="*/ 162 w 164"/>
                <a:gd name="T45" fmla="*/ 90 h 168"/>
                <a:gd name="T46" fmla="*/ 162 w 164"/>
                <a:gd name="T47" fmla="*/ 100 h 168"/>
                <a:gd name="T48" fmla="*/ 162 w 164"/>
                <a:gd name="T49" fmla="*/ 110 h 168"/>
                <a:gd name="T50" fmla="*/ 162 w 164"/>
                <a:gd name="T51" fmla="*/ 122 h 168"/>
                <a:gd name="T52" fmla="*/ 162 w 164"/>
                <a:gd name="T53" fmla="*/ 130 h 168"/>
                <a:gd name="T54" fmla="*/ 162 w 164"/>
                <a:gd name="T55" fmla="*/ 140 h 168"/>
                <a:gd name="T56" fmla="*/ 162 w 164"/>
                <a:gd name="T57" fmla="*/ 154 h 168"/>
                <a:gd name="T58" fmla="*/ 162 w 164"/>
                <a:gd name="T59" fmla="*/ 164 h 168"/>
                <a:gd name="T60" fmla="*/ 154 w 164"/>
                <a:gd name="T61" fmla="*/ 168 h 168"/>
                <a:gd name="T62" fmla="*/ 144 w 164"/>
                <a:gd name="T63" fmla="*/ 168 h 168"/>
                <a:gd name="T64" fmla="*/ 134 w 164"/>
                <a:gd name="T65" fmla="*/ 166 h 168"/>
                <a:gd name="T66" fmla="*/ 126 w 164"/>
                <a:gd name="T67" fmla="*/ 166 h 168"/>
                <a:gd name="T68" fmla="*/ 116 w 164"/>
                <a:gd name="T69" fmla="*/ 166 h 168"/>
                <a:gd name="T70" fmla="*/ 104 w 164"/>
                <a:gd name="T71" fmla="*/ 166 h 168"/>
                <a:gd name="T72" fmla="*/ 92 w 164"/>
                <a:gd name="T73" fmla="*/ 166 h 168"/>
                <a:gd name="T74" fmla="*/ 80 w 164"/>
                <a:gd name="T75" fmla="*/ 166 h 168"/>
                <a:gd name="T76" fmla="*/ 72 w 164"/>
                <a:gd name="T77" fmla="*/ 166 h 168"/>
                <a:gd name="T78" fmla="*/ 62 w 164"/>
                <a:gd name="T79" fmla="*/ 166 h 168"/>
                <a:gd name="T80" fmla="*/ 52 w 164"/>
                <a:gd name="T81" fmla="*/ 166 h 168"/>
                <a:gd name="T82" fmla="*/ 42 w 164"/>
                <a:gd name="T83" fmla="*/ 166 h 168"/>
                <a:gd name="T84" fmla="*/ 32 w 164"/>
                <a:gd name="T85" fmla="*/ 166 h 168"/>
                <a:gd name="T86" fmla="*/ 18 w 164"/>
                <a:gd name="T87" fmla="*/ 164 h 168"/>
                <a:gd name="T88" fmla="*/ 0 w 164"/>
                <a:gd name="T89" fmla="*/ 162 h 168"/>
                <a:gd name="T90" fmla="*/ 0 w 164"/>
                <a:gd name="T91" fmla="*/ 146 h 168"/>
                <a:gd name="T92" fmla="*/ 0 w 164"/>
                <a:gd name="T93" fmla="*/ 136 h 168"/>
                <a:gd name="T94" fmla="*/ 0 w 164"/>
                <a:gd name="T95" fmla="*/ 120 h 168"/>
                <a:gd name="T96" fmla="*/ 0 w 164"/>
                <a:gd name="T97" fmla="*/ 108 h 168"/>
                <a:gd name="T98" fmla="*/ 0 w 164"/>
                <a:gd name="T99" fmla="*/ 94 h 168"/>
                <a:gd name="T100" fmla="*/ 0 w 164"/>
                <a:gd name="T101" fmla="*/ 74 h 168"/>
                <a:gd name="T102" fmla="*/ 0 w 164"/>
                <a:gd name="T103" fmla="*/ 64 h 168"/>
                <a:gd name="T104" fmla="*/ 0 w 164"/>
                <a:gd name="T105" fmla="*/ 48 h 168"/>
                <a:gd name="T106" fmla="*/ 0 w 164"/>
                <a:gd name="T107" fmla="*/ 36 h 168"/>
                <a:gd name="T108" fmla="*/ 2 w 164"/>
                <a:gd name="T109" fmla="*/ 28 h 168"/>
                <a:gd name="T110" fmla="*/ 2 w 164"/>
                <a:gd name="T111" fmla="*/ 20 h 168"/>
                <a:gd name="T112" fmla="*/ 2 w 164"/>
                <a:gd name="T113" fmla="*/ 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4" h="168">
                  <a:moveTo>
                    <a:pt x="2" y="0"/>
                  </a:moveTo>
                  <a:lnTo>
                    <a:pt x="4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4" y="2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4" y="2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2" y="2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78" y="2"/>
                  </a:lnTo>
                  <a:lnTo>
                    <a:pt x="78" y="2"/>
                  </a:lnTo>
                  <a:lnTo>
                    <a:pt x="80" y="2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6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6" y="2"/>
                  </a:lnTo>
                  <a:lnTo>
                    <a:pt x="98" y="2"/>
                  </a:lnTo>
                  <a:lnTo>
                    <a:pt x="100" y="2"/>
                  </a:lnTo>
                  <a:lnTo>
                    <a:pt x="102" y="2"/>
                  </a:lnTo>
                  <a:lnTo>
                    <a:pt x="104" y="2"/>
                  </a:lnTo>
                  <a:lnTo>
                    <a:pt x="108" y="2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14" y="2"/>
                  </a:lnTo>
                  <a:lnTo>
                    <a:pt x="116" y="2"/>
                  </a:lnTo>
                  <a:lnTo>
                    <a:pt x="118" y="2"/>
                  </a:lnTo>
                  <a:lnTo>
                    <a:pt x="120" y="2"/>
                  </a:lnTo>
                  <a:lnTo>
                    <a:pt x="122" y="2"/>
                  </a:lnTo>
                  <a:lnTo>
                    <a:pt x="124" y="2"/>
                  </a:lnTo>
                  <a:lnTo>
                    <a:pt x="126" y="2"/>
                  </a:lnTo>
                  <a:lnTo>
                    <a:pt x="128" y="2"/>
                  </a:lnTo>
                  <a:lnTo>
                    <a:pt x="128" y="2"/>
                  </a:lnTo>
                  <a:lnTo>
                    <a:pt x="130" y="2"/>
                  </a:lnTo>
                  <a:lnTo>
                    <a:pt x="132" y="2"/>
                  </a:lnTo>
                  <a:lnTo>
                    <a:pt x="134" y="2"/>
                  </a:lnTo>
                  <a:lnTo>
                    <a:pt x="136" y="2"/>
                  </a:lnTo>
                  <a:lnTo>
                    <a:pt x="138" y="2"/>
                  </a:lnTo>
                  <a:lnTo>
                    <a:pt x="140" y="2"/>
                  </a:lnTo>
                  <a:lnTo>
                    <a:pt x="142" y="2"/>
                  </a:lnTo>
                  <a:lnTo>
                    <a:pt x="144" y="2"/>
                  </a:lnTo>
                  <a:lnTo>
                    <a:pt x="146" y="2"/>
                  </a:lnTo>
                  <a:lnTo>
                    <a:pt x="148" y="2"/>
                  </a:lnTo>
                  <a:lnTo>
                    <a:pt x="150" y="2"/>
                  </a:lnTo>
                  <a:lnTo>
                    <a:pt x="152" y="2"/>
                  </a:lnTo>
                  <a:lnTo>
                    <a:pt x="154" y="2"/>
                  </a:lnTo>
                  <a:lnTo>
                    <a:pt x="154" y="4"/>
                  </a:lnTo>
                  <a:lnTo>
                    <a:pt x="158" y="4"/>
                  </a:lnTo>
                  <a:lnTo>
                    <a:pt x="160" y="4"/>
                  </a:lnTo>
                  <a:lnTo>
                    <a:pt x="162" y="4"/>
                  </a:lnTo>
                  <a:lnTo>
                    <a:pt x="164" y="2"/>
                  </a:lnTo>
                  <a:lnTo>
                    <a:pt x="164" y="4"/>
                  </a:lnTo>
                  <a:lnTo>
                    <a:pt x="164" y="8"/>
                  </a:lnTo>
                  <a:lnTo>
                    <a:pt x="164" y="10"/>
                  </a:lnTo>
                  <a:lnTo>
                    <a:pt x="164" y="14"/>
                  </a:lnTo>
                  <a:lnTo>
                    <a:pt x="164" y="16"/>
                  </a:lnTo>
                  <a:lnTo>
                    <a:pt x="164" y="18"/>
                  </a:lnTo>
                  <a:lnTo>
                    <a:pt x="164" y="20"/>
                  </a:lnTo>
                  <a:lnTo>
                    <a:pt x="164" y="24"/>
                  </a:lnTo>
                  <a:lnTo>
                    <a:pt x="164" y="26"/>
                  </a:lnTo>
                  <a:lnTo>
                    <a:pt x="164" y="26"/>
                  </a:lnTo>
                  <a:lnTo>
                    <a:pt x="164" y="28"/>
                  </a:lnTo>
                  <a:lnTo>
                    <a:pt x="164" y="30"/>
                  </a:lnTo>
                  <a:lnTo>
                    <a:pt x="164" y="34"/>
                  </a:lnTo>
                  <a:lnTo>
                    <a:pt x="164" y="36"/>
                  </a:lnTo>
                  <a:lnTo>
                    <a:pt x="164" y="40"/>
                  </a:lnTo>
                  <a:lnTo>
                    <a:pt x="164" y="42"/>
                  </a:lnTo>
                  <a:lnTo>
                    <a:pt x="164" y="44"/>
                  </a:lnTo>
                  <a:lnTo>
                    <a:pt x="164" y="48"/>
                  </a:lnTo>
                  <a:lnTo>
                    <a:pt x="164" y="52"/>
                  </a:lnTo>
                  <a:lnTo>
                    <a:pt x="164" y="58"/>
                  </a:lnTo>
                  <a:lnTo>
                    <a:pt x="164" y="60"/>
                  </a:lnTo>
                  <a:lnTo>
                    <a:pt x="164" y="62"/>
                  </a:lnTo>
                  <a:lnTo>
                    <a:pt x="164" y="64"/>
                  </a:lnTo>
                  <a:lnTo>
                    <a:pt x="164" y="66"/>
                  </a:lnTo>
                  <a:lnTo>
                    <a:pt x="164" y="68"/>
                  </a:lnTo>
                  <a:lnTo>
                    <a:pt x="164" y="74"/>
                  </a:lnTo>
                  <a:lnTo>
                    <a:pt x="164" y="74"/>
                  </a:lnTo>
                  <a:lnTo>
                    <a:pt x="164" y="76"/>
                  </a:lnTo>
                  <a:lnTo>
                    <a:pt x="162" y="76"/>
                  </a:lnTo>
                  <a:lnTo>
                    <a:pt x="162" y="78"/>
                  </a:lnTo>
                  <a:lnTo>
                    <a:pt x="162" y="80"/>
                  </a:lnTo>
                  <a:lnTo>
                    <a:pt x="162" y="82"/>
                  </a:lnTo>
                  <a:lnTo>
                    <a:pt x="162" y="84"/>
                  </a:lnTo>
                  <a:lnTo>
                    <a:pt x="162" y="86"/>
                  </a:lnTo>
                  <a:lnTo>
                    <a:pt x="162" y="88"/>
                  </a:lnTo>
                  <a:lnTo>
                    <a:pt x="162" y="90"/>
                  </a:lnTo>
                  <a:lnTo>
                    <a:pt x="162" y="92"/>
                  </a:lnTo>
                  <a:lnTo>
                    <a:pt x="162" y="94"/>
                  </a:lnTo>
                  <a:lnTo>
                    <a:pt x="162" y="96"/>
                  </a:lnTo>
                  <a:lnTo>
                    <a:pt x="162" y="98"/>
                  </a:lnTo>
                  <a:lnTo>
                    <a:pt x="162" y="100"/>
                  </a:lnTo>
                  <a:lnTo>
                    <a:pt x="162" y="102"/>
                  </a:lnTo>
                  <a:lnTo>
                    <a:pt x="162" y="104"/>
                  </a:lnTo>
                  <a:lnTo>
                    <a:pt x="162" y="106"/>
                  </a:lnTo>
                  <a:lnTo>
                    <a:pt x="162" y="108"/>
                  </a:lnTo>
                  <a:lnTo>
                    <a:pt x="162" y="110"/>
                  </a:lnTo>
                  <a:lnTo>
                    <a:pt x="162" y="112"/>
                  </a:lnTo>
                  <a:lnTo>
                    <a:pt x="162" y="114"/>
                  </a:lnTo>
                  <a:lnTo>
                    <a:pt x="162" y="116"/>
                  </a:lnTo>
                  <a:lnTo>
                    <a:pt x="162" y="120"/>
                  </a:lnTo>
                  <a:lnTo>
                    <a:pt x="162" y="122"/>
                  </a:lnTo>
                  <a:lnTo>
                    <a:pt x="162" y="122"/>
                  </a:lnTo>
                  <a:lnTo>
                    <a:pt x="162" y="124"/>
                  </a:lnTo>
                  <a:lnTo>
                    <a:pt x="162" y="126"/>
                  </a:lnTo>
                  <a:lnTo>
                    <a:pt x="162" y="128"/>
                  </a:lnTo>
                  <a:lnTo>
                    <a:pt x="162" y="130"/>
                  </a:lnTo>
                  <a:lnTo>
                    <a:pt x="162" y="132"/>
                  </a:lnTo>
                  <a:lnTo>
                    <a:pt x="162" y="134"/>
                  </a:lnTo>
                  <a:lnTo>
                    <a:pt x="162" y="136"/>
                  </a:lnTo>
                  <a:lnTo>
                    <a:pt x="162" y="138"/>
                  </a:lnTo>
                  <a:lnTo>
                    <a:pt x="162" y="140"/>
                  </a:lnTo>
                  <a:lnTo>
                    <a:pt x="162" y="142"/>
                  </a:lnTo>
                  <a:lnTo>
                    <a:pt x="162" y="146"/>
                  </a:lnTo>
                  <a:lnTo>
                    <a:pt x="162" y="148"/>
                  </a:lnTo>
                  <a:lnTo>
                    <a:pt x="162" y="152"/>
                  </a:lnTo>
                  <a:lnTo>
                    <a:pt x="162" y="154"/>
                  </a:lnTo>
                  <a:lnTo>
                    <a:pt x="162" y="156"/>
                  </a:lnTo>
                  <a:lnTo>
                    <a:pt x="162" y="158"/>
                  </a:lnTo>
                  <a:lnTo>
                    <a:pt x="162" y="160"/>
                  </a:lnTo>
                  <a:lnTo>
                    <a:pt x="162" y="162"/>
                  </a:lnTo>
                  <a:lnTo>
                    <a:pt x="162" y="164"/>
                  </a:lnTo>
                  <a:lnTo>
                    <a:pt x="162" y="168"/>
                  </a:lnTo>
                  <a:lnTo>
                    <a:pt x="160" y="168"/>
                  </a:lnTo>
                  <a:lnTo>
                    <a:pt x="158" y="168"/>
                  </a:lnTo>
                  <a:lnTo>
                    <a:pt x="156" y="168"/>
                  </a:lnTo>
                  <a:lnTo>
                    <a:pt x="154" y="168"/>
                  </a:lnTo>
                  <a:lnTo>
                    <a:pt x="152" y="168"/>
                  </a:lnTo>
                  <a:lnTo>
                    <a:pt x="150" y="168"/>
                  </a:lnTo>
                  <a:lnTo>
                    <a:pt x="148" y="168"/>
                  </a:lnTo>
                  <a:lnTo>
                    <a:pt x="146" y="168"/>
                  </a:lnTo>
                  <a:lnTo>
                    <a:pt x="144" y="168"/>
                  </a:lnTo>
                  <a:lnTo>
                    <a:pt x="142" y="166"/>
                  </a:lnTo>
                  <a:lnTo>
                    <a:pt x="140" y="168"/>
                  </a:lnTo>
                  <a:lnTo>
                    <a:pt x="138" y="168"/>
                  </a:lnTo>
                  <a:lnTo>
                    <a:pt x="134" y="168"/>
                  </a:lnTo>
                  <a:lnTo>
                    <a:pt x="134" y="166"/>
                  </a:lnTo>
                  <a:lnTo>
                    <a:pt x="132" y="166"/>
                  </a:lnTo>
                  <a:lnTo>
                    <a:pt x="130" y="166"/>
                  </a:lnTo>
                  <a:lnTo>
                    <a:pt x="128" y="166"/>
                  </a:lnTo>
                  <a:lnTo>
                    <a:pt x="128" y="166"/>
                  </a:lnTo>
                  <a:lnTo>
                    <a:pt x="126" y="166"/>
                  </a:lnTo>
                  <a:lnTo>
                    <a:pt x="124" y="166"/>
                  </a:lnTo>
                  <a:lnTo>
                    <a:pt x="122" y="166"/>
                  </a:lnTo>
                  <a:lnTo>
                    <a:pt x="120" y="166"/>
                  </a:lnTo>
                  <a:lnTo>
                    <a:pt x="118" y="166"/>
                  </a:lnTo>
                  <a:lnTo>
                    <a:pt x="116" y="166"/>
                  </a:lnTo>
                  <a:lnTo>
                    <a:pt x="112" y="166"/>
                  </a:lnTo>
                  <a:lnTo>
                    <a:pt x="110" y="166"/>
                  </a:lnTo>
                  <a:lnTo>
                    <a:pt x="108" y="166"/>
                  </a:lnTo>
                  <a:lnTo>
                    <a:pt x="106" y="166"/>
                  </a:lnTo>
                  <a:lnTo>
                    <a:pt x="104" y="166"/>
                  </a:lnTo>
                  <a:lnTo>
                    <a:pt x="102" y="166"/>
                  </a:lnTo>
                  <a:lnTo>
                    <a:pt x="100" y="166"/>
                  </a:lnTo>
                  <a:lnTo>
                    <a:pt x="98" y="166"/>
                  </a:lnTo>
                  <a:lnTo>
                    <a:pt x="94" y="166"/>
                  </a:lnTo>
                  <a:lnTo>
                    <a:pt x="92" y="166"/>
                  </a:lnTo>
                  <a:lnTo>
                    <a:pt x="90" y="166"/>
                  </a:lnTo>
                  <a:lnTo>
                    <a:pt x="88" y="166"/>
                  </a:lnTo>
                  <a:lnTo>
                    <a:pt x="86" y="166"/>
                  </a:lnTo>
                  <a:lnTo>
                    <a:pt x="82" y="166"/>
                  </a:lnTo>
                  <a:lnTo>
                    <a:pt x="80" y="166"/>
                  </a:lnTo>
                  <a:lnTo>
                    <a:pt x="78" y="166"/>
                  </a:lnTo>
                  <a:lnTo>
                    <a:pt x="78" y="166"/>
                  </a:lnTo>
                  <a:lnTo>
                    <a:pt x="76" y="166"/>
                  </a:lnTo>
                  <a:lnTo>
                    <a:pt x="74" y="166"/>
                  </a:lnTo>
                  <a:lnTo>
                    <a:pt x="72" y="166"/>
                  </a:lnTo>
                  <a:lnTo>
                    <a:pt x="70" y="166"/>
                  </a:lnTo>
                  <a:lnTo>
                    <a:pt x="68" y="166"/>
                  </a:lnTo>
                  <a:lnTo>
                    <a:pt x="66" y="166"/>
                  </a:lnTo>
                  <a:lnTo>
                    <a:pt x="64" y="166"/>
                  </a:lnTo>
                  <a:lnTo>
                    <a:pt x="62" y="166"/>
                  </a:lnTo>
                  <a:lnTo>
                    <a:pt x="60" y="166"/>
                  </a:lnTo>
                  <a:lnTo>
                    <a:pt x="58" y="166"/>
                  </a:lnTo>
                  <a:lnTo>
                    <a:pt x="56" y="166"/>
                  </a:lnTo>
                  <a:lnTo>
                    <a:pt x="54" y="166"/>
                  </a:lnTo>
                  <a:lnTo>
                    <a:pt x="52" y="166"/>
                  </a:lnTo>
                  <a:lnTo>
                    <a:pt x="50" y="166"/>
                  </a:lnTo>
                  <a:lnTo>
                    <a:pt x="48" y="166"/>
                  </a:lnTo>
                  <a:lnTo>
                    <a:pt x="46" y="166"/>
                  </a:lnTo>
                  <a:lnTo>
                    <a:pt x="44" y="166"/>
                  </a:lnTo>
                  <a:lnTo>
                    <a:pt x="42" y="166"/>
                  </a:lnTo>
                  <a:lnTo>
                    <a:pt x="40" y="166"/>
                  </a:lnTo>
                  <a:lnTo>
                    <a:pt x="38" y="166"/>
                  </a:lnTo>
                  <a:lnTo>
                    <a:pt x="36" y="166"/>
                  </a:lnTo>
                  <a:lnTo>
                    <a:pt x="34" y="166"/>
                  </a:lnTo>
                  <a:lnTo>
                    <a:pt x="32" y="166"/>
                  </a:lnTo>
                  <a:lnTo>
                    <a:pt x="30" y="166"/>
                  </a:lnTo>
                  <a:lnTo>
                    <a:pt x="26" y="164"/>
                  </a:lnTo>
                  <a:lnTo>
                    <a:pt x="24" y="164"/>
                  </a:lnTo>
                  <a:lnTo>
                    <a:pt x="22" y="164"/>
                  </a:lnTo>
                  <a:lnTo>
                    <a:pt x="18" y="164"/>
                  </a:lnTo>
                  <a:lnTo>
                    <a:pt x="14" y="164"/>
                  </a:lnTo>
                  <a:lnTo>
                    <a:pt x="10" y="164"/>
                  </a:lnTo>
                  <a:lnTo>
                    <a:pt x="4" y="164"/>
                  </a:lnTo>
                  <a:lnTo>
                    <a:pt x="0" y="164"/>
                  </a:lnTo>
                  <a:lnTo>
                    <a:pt x="0" y="162"/>
                  </a:lnTo>
                  <a:lnTo>
                    <a:pt x="0" y="158"/>
                  </a:lnTo>
                  <a:lnTo>
                    <a:pt x="0" y="156"/>
                  </a:lnTo>
                  <a:lnTo>
                    <a:pt x="0" y="152"/>
                  </a:lnTo>
                  <a:lnTo>
                    <a:pt x="0" y="148"/>
                  </a:lnTo>
                  <a:lnTo>
                    <a:pt x="0" y="146"/>
                  </a:lnTo>
                  <a:lnTo>
                    <a:pt x="0" y="144"/>
                  </a:lnTo>
                  <a:lnTo>
                    <a:pt x="0" y="142"/>
                  </a:lnTo>
                  <a:lnTo>
                    <a:pt x="0" y="140"/>
                  </a:lnTo>
                  <a:lnTo>
                    <a:pt x="0" y="138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26"/>
                  </a:lnTo>
                  <a:lnTo>
                    <a:pt x="0" y="122"/>
                  </a:lnTo>
                  <a:lnTo>
                    <a:pt x="0" y="120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0"/>
                  </a:lnTo>
                  <a:lnTo>
                    <a:pt x="0" y="108"/>
                  </a:lnTo>
                  <a:lnTo>
                    <a:pt x="0" y="106"/>
                  </a:lnTo>
                  <a:lnTo>
                    <a:pt x="0" y="102"/>
                  </a:lnTo>
                  <a:lnTo>
                    <a:pt x="0" y="100"/>
                  </a:lnTo>
                  <a:lnTo>
                    <a:pt x="0" y="96"/>
                  </a:lnTo>
                  <a:lnTo>
                    <a:pt x="0" y="94"/>
                  </a:lnTo>
                  <a:lnTo>
                    <a:pt x="0" y="92"/>
                  </a:lnTo>
                  <a:lnTo>
                    <a:pt x="0" y="88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0" y="74"/>
                  </a:lnTo>
                  <a:lnTo>
                    <a:pt x="0" y="72"/>
                  </a:lnTo>
                  <a:lnTo>
                    <a:pt x="0" y="70"/>
                  </a:lnTo>
                  <a:lnTo>
                    <a:pt x="0" y="68"/>
                  </a:lnTo>
                  <a:lnTo>
                    <a:pt x="0" y="66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0" y="58"/>
                  </a:lnTo>
                  <a:lnTo>
                    <a:pt x="0" y="54"/>
                  </a:lnTo>
                  <a:lnTo>
                    <a:pt x="0" y="52"/>
                  </a:lnTo>
                  <a:lnTo>
                    <a:pt x="0" y="48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2" y="32"/>
                  </a:lnTo>
                  <a:lnTo>
                    <a:pt x="2" y="30"/>
                  </a:lnTo>
                  <a:lnTo>
                    <a:pt x="2" y="28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2" y="16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2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2D1FEA44-83C1-A4EB-5EE2-0F8A3FE57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731" y="3247982"/>
              <a:ext cx="268144" cy="285208"/>
            </a:xfrm>
            <a:custGeom>
              <a:avLst/>
              <a:gdLst>
                <a:gd name="T0" fmla="*/ 92 w 220"/>
                <a:gd name="T1" fmla="*/ 6 h 234"/>
                <a:gd name="T2" fmla="*/ 102 w 220"/>
                <a:gd name="T3" fmla="*/ 10 h 234"/>
                <a:gd name="T4" fmla="*/ 112 w 220"/>
                <a:gd name="T5" fmla="*/ 12 h 234"/>
                <a:gd name="T6" fmla="*/ 118 w 220"/>
                <a:gd name="T7" fmla="*/ 18 h 234"/>
                <a:gd name="T8" fmla="*/ 124 w 220"/>
                <a:gd name="T9" fmla="*/ 10 h 234"/>
                <a:gd name="T10" fmla="*/ 130 w 220"/>
                <a:gd name="T11" fmla="*/ 4 h 234"/>
                <a:gd name="T12" fmla="*/ 138 w 220"/>
                <a:gd name="T13" fmla="*/ 12 h 234"/>
                <a:gd name="T14" fmla="*/ 142 w 220"/>
                <a:gd name="T15" fmla="*/ 10 h 234"/>
                <a:gd name="T16" fmla="*/ 146 w 220"/>
                <a:gd name="T17" fmla="*/ 20 h 234"/>
                <a:gd name="T18" fmla="*/ 136 w 220"/>
                <a:gd name="T19" fmla="*/ 26 h 234"/>
                <a:gd name="T20" fmla="*/ 136 w 220"/>
                <a:gd name="T21" fmla="*/ 36 h 234"/>
                <a:gd name="T22" fmla="*/ 144 w 220"/>
                <a:gd name="T23" fmla="*/ 38 h 234"/>
                <a:gd name="T24" fmla="*/ 148 w 220"/>
                <a:gd name="T25" fmla="*/ 50 h 234"/>
                <a:gd name="T26" fmla="*/ 156 w 220"/>
                <a:gd name="T27" fmla="*/ 58 h 234"/>
                <a:gd name="T28" fmla="*/ 160 w 220"/>
                <a:gd name="T29" fmla="*/ 72 h 234"/>
                <a:gd name="T30" fmla="*/ 170 w 220"/>
                <a:gd name="T31" fmla="*/ 78 h 234"/>
                <a:gd name="T32" fmla="*/ 174 w 220"/>
                <a:gd name="T33" fmla="*/ 76 h 234"/>
                <a:gd name="T34" fmla="*/ 184 w 220"/>
                <a:gd name="T35" fmla="*/ 78 h 234"/>
                <a:gd name="T36" fmla="*/ 186 w 220"/>
                <a:gd name="T37" fmla="*/ 80 h 234"/>
                <a:gd name="T38" fmla="*/ 192 w 220"/>
                <a:gd name="T39" fmla="*/ 92 h 234"/>
                <a:gd name="T40" fmla="*/ 196 w 220"/>
                <a:gd name="T41" fmla="*/ 100 h 234"/>
                <a:gd name="T42" fmla="*/ 202 w 220"/>
                <a:gd name="T43" fmla="*/ 98 h 234"/>
                <a:gd name="T44" fmla="*/ 208 w 220"/>
                <a:gd name="T45" fmla="*/ 104 h 234"/>
                <a:gd name="T46" fmla="*/ 212 w 220"/>
                <a:gd name="T47" fmla="*/ 100 h 234"/>
                <a:gd name="T48" fmla="*/ 218 w 220"/>
                <a:gd name="T49" fmla="*/ 106 h 234"/>
                <a:gd name="T50" fmla="*/ 218 w 220"/>
                <a:gd name="T51" fmla="*/ 116 h 234"/>
                <a:gd name="T52" fmla="*/ 204 w 220"/>
                <a:gd name="T53" fmla="*/ 126 h 234"/>
                <a:gd name="T54" fmla="*/ 196 w 220"/>
                <a:gd name="T55" fmla="*/ 140 h 234"/>
                <a:gd name="T56" fmla="*/ 182 w 220"/>
                <a:gd name="T57" fmla="*/ 160 h 234"/>
                <a:gd name="T58" fmla="*/ 172 w 220"/>
                <a:gd name="T59" fmla="*/ 174 h 234"/>
                <a:gd name="T60" fmla="*/ 160 w 220"/>
                <a:gd name="T61" fmla="*/ 190 h 234"/>
                <a:gd name="T62" fmla="*/ 146 w 220"/>
                <a:gd name="T63" fmla="*/ 208 h 234"/>
                <a:gd name="T64" fmla="*/ 136 w 220"/>
                <a:gd name="T65" fmla="*/ 224 h 234"/>
                <a:gd name="T66" fmla="*/ 120 w 220"/>
                <a:gd name="T67" fmla="*/ 232 h 234"/>
                <a:gd name="T68" fmla="*/ 98 w 220"/>
                <a:gd name="T69" fmla="*/ 224 h 234"/>
                <a:gd name="T70" fmla="*/ 90 w 220"/>
                <a:gd name="T71" fmla="*/ 220 h 234"/>
                <a:gd name="T72" fmla="*/ 74 w 220"/>
                <a:gd name="T73" fmla="*/ 214 h 234"/>
                <a:gd name="T74" fmla="*/ 60 w 220"/>
                <a:gd name="T75" fmla="*/ 210 h 234"/>
                <a:gd name="T76" fmla="*/ 44 w 220"/>
                <a:gd name="T77" fmla="*/ 202 h 234"/>
                <a:gd name="T78" fmla="*/ 28 w 220"/>
                <a:gd name="T79" fmla="*/ 196 h 234"/>
                <a:gd name="T80" fmla="*/ 8 w 220"/>
                <a:gd name="T81" fmla="*/ 188 h 234"/>
                <a:gd name="T82" fmla="*/ 2 w 220"/>
                <a:gd name="T83" fmla="*/ 174 h 234"/>
                <a:gd name="T84" fmla="*/ 2 w 220"/>
                <a:gd name="T85" fmla="*/ 152 h 234"/>
                <a:gd name="T86" fmla="*/ 2 w 220"/>
                <a:gd name="T87" fmla="*/ 130 h 234"/>
                <a:gd name="T88" fmla="*/ 2 w 220"/>
                <a:gd name="T89" fmla="*/ 112 h 234"/>
                <a:gd name="T90" fmla="*/ 0 w 220"/>
                <a:gd name="T91" fmla="*/ 86 h 234"/>
                <a:gd name="T92" fmla="*/ 0 w 220"/>
                <a:gd name="T93" fmla="*/ 66 h 234"/>
                <a:gd name="T94" fmla="*/ 0 w 220"/>
                <a:gd name="T95" fmla="*/ 50 h 234"/>
                <a:gd name="T96" fmla="*/ 6 w 220"/>
                <a:gd name="T97" fmla="*/ 22 h 234"/>
                <a:gd name="T98" fmla="*/ 22 w 220"/>
                <a:gd name="T99" fmla="*/ 18 h 234"/>
                <a:gd name="T100" fmla="*/ 28 w 220"/>
                <a:gd name="T101" fmla="*/ 12 h 234"/>
                <a:gd name="T102" fmla="*/ 36 w 220"/>
                <a:gd name="T103" fmla="*/ 10 h 234"/>
                <a:gd name="T104" fmla="*/ 46 w 220"/>
                <a:gd name="T105" fmla="*/ 8 h 234"/>
                <a:gd name="T106" fmla="*/ 52 w 220"/>
                <a:gd name="T107" fmla="*/ 4 h 234"/>
                <a:gd name="T108" fmla="*/ 60 w 220"/>
                <a:gd name="T109" fmla="*/ 8 h 234"/>
                <a:gd name="T110" fmla="*/ 66 w 220"/>
                <a:gd name="T111" fmla="*/ 6 h 234"/>
                <a:gd name="T112" fmla="*/ 74 w 220"/>
                <a:gd name="T113" fmla="*/ 4 h 234"/>
                <a:gd name="T114" fmla="*/ 84 w 220"/>
                <a:gd name="T115" fmla="*/ 0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0" h="234">
                  <a:moveTo>
                    <a:pt x="86" y="4"/>
                  </a:moveTo>
                  <a:lnTo>
                    <a:pt x="88" y="4"/>
                  </a:lnTo>
                  <a:lnTo>
                    <a:pt x="88" y="6"/>
                  </a:lnTo>
                  <a:lnTo>
                    <a:pt x="90" y="6"/>
                  </a:lnTo>
                  <a:lnTo>
                    <a:pt x="90" y="8"/>
                  </a:lnTo>
                  <a:lnTo>
                    <a:pt x="92" y="8"/>
                  </a:lnTo>
                  <a:lnTo>
                    <a:pt x="90" y="8"/>
                  </a:lnTo>
                  <a:lnTo>
                    <a:pt x="92" y="6"/>
                  </a:lnTo>
                  <a:lnTo>
                    <a:pt x="92" y="6"/>
                  </a:lnTo>
                  <a:lnTo>
                    <a:pt x="92" y="8"/>
                  </a:lnTo>
                  <a:lnTo>
                    <a:pt x="94" y="8"/>
                  </a:lnTo>
                  <a:lnTo>
                    <a:pt x="96" y="8"/>
                  </a:lnTo>
                  <a:lnTo>
                    <a:pt x="96" y="10"/>
                  </a:lnTo>
                  <a:lnTo>
                    <a:pt x="98" y="10"/>
                  </a:lnTo>
                  <a:lnTo>
                    <a:pt x="100" y="10"/>
                  </a:lnTo>
                  <a:lnTo>
                    <a:pt x="102" y="10"/>
                  </a:lnTo>
                  <a:lnTo>
                    <a:pt x="104" y="10"/>
                  </a:lnTo>
                  <a:lnTo>
                    <a:pt x="106" y="10"/>
                  </a:lnTo>
                  <a:lnTo>
                    <a:pt x="108" y="10"/>
                  </a:lnTo>
                  <a:lnTo>
                    <a:pt x="108" y="8"/>
                  </a:lnTo>
                  <a:lnTo>
                    <a:pt x="108" y="10"/>
                  </a:lnTo>
                  <a:lnTo>
                    <a:pt x="110" y="10"/>
                  </a:lnTo>
                  <a:lnTo>
                    <a:pt x="110" y="12"/>
                  </a:lnTo>
                  <a:lnTo>
                    <a:pt x="112" y="12"/>
                  </a:lnTo>
                  <a:lnTo>
                    <a:pt x="112" y="10"/>
                  </a:lnTo>
                  <a:lnTo>
                    <a:pt x="114" y="10"/>
                  </a:lnTo>
                  <a:lnTo>
                    <a:pt x="116" y="10"/>
                  </a:lnTo>
                  <a:lnTo>
                    <a:pt x="116" y="12"/>
                  </a:lnTo>
                  <a:lnTo>
                    <a:pt x="116" y="14"/>
                  </a:lnTo>
                  <a:lnTo>
                    <a:pt x="116" y="16"/>
                  </a:lnTo>
                  <a:lnTo>
                    <a:pt x="116" y="18"/>
                  </a:lnTo>
                  <a:lnTo>
                    <a:pt x="118" y="18"/>
                  </a:lnTo>
                  <a:lnTo>
                    <a:pt x="120" y="18"/>
                  </a:lnTo>
                  <a:lnTo>
                    <a:pt x="122" y="16"/>
                  </a:lnTo>
                  <a:lnTo>
                    <a:pt x="120" y="16"/>
                  </a:lnTo>
                  <a:lnTo>
                    <a:pt x="120" y="14"/>
                  </a:lnTo>
                  <a:lnTo>
                    <a:pt x="122" y="14"/>
                  </a:lnTo>
                  <a:lnTo>
                    <a:pt x="122" y="12"/>
                  </a:lnTo>
                  <a:lnTo>
                    <a:pt x="124" y="12"/>
                  </a:lnTo>
                  <a:lnTo>
                    <a:pt x="124" y="10"/>
                  </a:lnTo>
                  <a:lnTo>
                    <a:pt x="124" y="8"/>
                  </a:lnTo>
                  <a:lnTo>
                    <a:pt x="122" y="8"/>
                  </a:lnTo>
                  <a:lnTo>
                    <a:pt x="124" y="8"/>
                  </a:lnTo>
                  <a:lnTo>
                    <a:pt x="124" y="6"/>
                  </a:lnTo>
                  <a:lnTo>
                    <a:pt x="126" y="6"/>
                  </a:lnTo>
                  <a:lnTo>
                    <a:pt x="128" y="6"/>
                  </a:lnTo>
                  <a:lnTo>
                    <a:pt x="128" y="4"/>
                  </a:lnTo>
                  <a:lnTo>
                    <a:pt x="130" y="4"/>
                  </a:lnTo>
                  <a:lnTo>
                    <a:pt x="130" y="6"/>
                  </a:lnTo>
                  <a:lnTo>
                    <a:pt x="130" y="8"/>
                  </a:lnTo>
                  <a:lnTo>
                    <a:pt x="130" y="10"/>
                  </a:lnTo>
                  <a:lnTo>
                    <a:pt x="132" y="10"/>
                  </a:lnTo>
                  <a:lnTo>
                    <a:pt x="134" y="10"/>
                  </a:lnTo>
                  <a:lnTo>
                    <a:pt x="136" y="10"/>
                  </a:lnTo>
                  <a:lnTo>
                    <a:pt x="138" y="10"/>
                  </a:lnTo>
                  <a:lnTo>
                    <a:pt x="138" y="12"/>
                  </a:lnTo>
                  <a:lnTo>
                    <a:pt x="138" y="14"/>
                  </a:lnTo>
                  <a:lnTo>
                    <a:pt x="138" y="16"/>
                  </a:lnTo>
                  <a:lnTo>
                    <a:pt x="140" y="16"/>
                  </a:lnTo>
                  <a:lnTo>
                    <a:pt x="140" y="14"/>
                  </a:lnTo>
                  <a:lnTo>
                    <a:pt x="140" y="14"/>
                  </a:lnTo>
                  <a:lnTo>
                    <a:pt x="140" y="12"/>
                  </a:lnTo>
                  <a:lnTo>
                    <a:pt x="142" y="12"/>
                  </a:lnTo>
                  <a:lnTo>
                    <a:pt x="142" y="10"/>
                  </a:lnTo>
                  <a:lnTo>
                    <a:pt x="144" y="10"/>
                  </a:lnTo>
                  <a:lnTo>
                    <a:pt x="144" y="12"/>
                  </a:lnTo>
                  <a:lnTo>
                    <a:pt x="146" y="14"/>
                  </a:lnTo>
                  <a:lnTo>
                    <a:pt x="148" y="14"/>
                  </a:lnTo>
                  <a:lnTo>
                    <a:pt x="148" y="16"/>
                  </a:lnTo>
                  <a:lnTo>
                    <a:pt x="148" y="18"/>
                  </a:lnTo>
                  <a:lnTo>
                    <a:pt x="148" y="20"/>
                  </a:lnTo>
                  <a:lnTo>
                    <a:pt x="146" y="20"/>
                  </a:lnTo>
                  <a:lnTo>
                    <a:pt x="144" y="22"/>
                  </a:lnTo>
                  <a:lnTo>
                    <a:pt x="142" y="22"/>
                  </a:lnTo>
                  <a:lnTo>
                    <a:pt x="140" y="22"/>
                  </a:lnTo>
                  <a:lnTo>
                    <a:pt x="140" y="22"/>
                  </a:lnTo>
                  <a:lnTo>
                    <a:pt x="138" y="22"/>
                  </a:lnTo>
                  <a:lnTo>
                    <a:pt x="136" y="22"/>
                  </a:lnTo>
                  <a:lnTo>
                    <a:pt x="136" y="24"/>
                  </a:lnTo>
                  <a:lnTo>
                    <a:pt x="136" y="26"/>
                  </a:lnTo>
                  <a:lnTo>
                    <a:pt x="138" y="26"/>
                  </a:lnTo>
                  <a:lnTo>
                    <a:pt x="138" y="28"/>
                  </a:lnTo>
                  <a:lnTo>
                    <a:pt x="138" y="30"/>
                  </a:lnTo>
                  <a:lnTo>
                    <a:pt x="136" y="30"/>
                  </a:lnTo>
                  <a:lnTo>
                    <a:pt x="136" y="30"/>
                  </a:lnTo>
                  <a:lnTo>
                    <a:pt x="136" y="32"/>
                  </a:lnTo>
                  <a:lnTo>
                    <a:pt x="136" y="34"/>
                  </a:lnTo>
                  <a:lnTo>
                    <a:pt x="136" y="36"/>
                  </a:lnTo>
                  <a:lnTo>
                    <a:pt x="138" y="36"/>
                  </a:lnTo>
                  <a:lnTo>
                    <a:pt x="140" y="36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2" y="34"/>
                  </a:lnTo>
                  <a:lnTo>
                    <a:pt x="142" y="36"/>
                  </a:lnTo>
                  <a:lnTo>
                    <a:pt x="142" y="38"/>
                  </a:lnTo>
                  <a:lnTo>
                    <a:pt x="144" y="38"/>
                  </a:lnTo>
                  <a:lnTo>
                    <a:pt x="146" y="38"/>
                  </a:lnTo>
                  <a:lnTo>
                    <a:pt x="146" y="40"/>
                  </a:lnTo>
                  <a:lnTo>
                    <a:pt x="146" y="42"/>
                  </a:lnTo>
                  <a:lnTo>
                    <a:pt x="146" y="44"/>
                  </a:lnTo>
                  <a:lnTo>
                    <a:pt x="146" y="46"/>
                  </a:lnTo>
                  <a:lnTo>
                    <a:pt x="148" y="46"/>
                  </a:lnTo>
                  <a:lnTo>
                    <a:pt x="148" y="48"/>
                  </a:lnTo>
                  <a:lnTo>
                    <a:pt x="148" y="50"/>
                  </a:lnTo>
                  <a:lnTo>
                    <a:pt x="146" y="52"/>
                  </a:lnTo>
                  <a:lnTo>
                    <a:pt x="148" y="52"/>
                  </a:lnTo>
                  <a:lnTo>
                    <a:pt x="148" y="54"/>
                  </a:lnTo>
                  <a:lnTo>
                    <a:pt x="150" y="56"/>
                  </a:lnTo>
                  <a:lnTo>
                    <a:pt x="152" y="56"/>
                  </a:lnTo>
                  <a:lnTo>
                    <a:pt x="152" y="58"/>
                  </a:lnTo>
                  <a:lnTo>
                    <a:pt x="154" y="58"/>
                  </a:lnTo>
                  <a:lnTo>
                    <a:pt x="156" y="58"/>
                  </a:lnTo>
                  <a:lnTo>
                    <a:pt x="158" y="60"/>
                  </a:lnTo>
                  <a:lnTo>
                    <a:pt x="158" y="62"/>
                  </a:lnTo>
                  <a:lnTo>
                    <a:pt x="158" y="64"/>
                  </a:lnTo>
                  <a:lnTo>
                    <a:pt x="160" y="64"/>
                  </a:lnTo>
                  <a:lnTo>
                    <a:pt x="160" y="66"/>
                  </a:lnTo>
                  <a:lnTo>
                    <a:pt x="160" y="68"/>
                  </a:lnTo>
                  <a:lnTo>
                    <a:pt x="160" y="70"/>
                  </a:lnTo>
                  <a:lnTo>
                    <a:pt x="160" y="72"/>
                  </a:lnTo>
                  <a:lnTo>
                    <a:pt x="162" y="72"/>
                  </a:lnTo>
                  <a:lnTo>
                    <a:pt x="162" y="74"/>
                  </a:lnTo>
                  <a:lnTo>
                    <a:pt x="164" y="74"/>
                  </a:lnTo>
                  <a:lnTo>
                    <a:pt x="166" y="76"/>
                  </a:lnTo>
                  <a:lnTo>
                    <a:pt x="166" y="78"/>
                  </a:lnTo>
                  <a:lnTo>
                    <a:pt x="168" y="78"/>
                  </a:lnTo>
                  <a:lnTo>
                    <a:pt x="170" y="78"/>
                  </a:lnTo>
                  <a:lnTo>
                    <a:pt x="170" y="78"/>
                  </a:lnTo>
                  <a:lnTo>
                    <a:pt x="172" y="78"/>
                  </a:lnTo>
                  <a:lnTo>
                    <a:pt x="174" y="78"/>
                  </a:lnTo>
                  <a:lnTo>
                    <a:pt x="174" y="80"/>
                  </a:lnTo>
                  <a:lnTo>
                    <a:pt x="176" y="80"/>
                  </a:lnTo>
                  <a:lnTo>
                    <a:pt x="176" y="78"/>
                  </a:lnTo>
                  <a:lnTo>
                    <a:pt x="174" y="78"/>
                  </a:lnTo>
                  <a:lnTo>
                    <a:pt x="174" y="78"/>
                  </a:lnTo>
                  <a:lnTo>
                    <a:pt x="174" y="76"/>
                  </a:lnTo>
                  <a:lnTo>
                    <a:pt x="176" y="76"/>
                  </a:lnTo>
                  <a:lnTo>
                    <a:pt x="176" y="78"/>
                  </a:lnTo>
                  <a:lnTo>
                    <a:pt x="178" y="78"/>
                  </a:lnTo>
                  <a:lnTo>
                    <a:pt x="178" y="76"/>
                  </a:lnTo>
                  <a:lnTo>
                    <a:pt x="180" y="76"/>
                  </a:lnTo>
                  <a:lnTo>
                    <a:pt x="182" y="76"/>
                  </a:lnTo>
                  <a:lnTo>
                    <a:pt x="184" y="76"/>
                  </a:lnTo>
                  <a:lnTo>
                    <a:pt x="184" y="78"/>
                  </a:lnTo>
                  <a:lnTo>
                    <a:pt x="184" y="78"/>
                  </a:lnTo>
                  <a:lnTo>
                    <a:pt x="186" y="78"/>
                  </a:lnTo>
                  <a:lnTo>
                    <a:pt x="186" y="78"/>
                  </a:lnTo>
                  <a:lnTo>
                    <a:pt x="188" y="78"/>
                  </a:lnTo>
                  <a:lnTo>
                    <a:pt x="186" y="78"/>
                  </a:lnTo>
                  <a:lnTo>
                    <a:pt x="184" y="78"/>
                  </a:lnTo>
                  <a:lnTo>
                    <a:pt x="184" y="80"/>
                  </a:lnTo>
                  <a:lnTo>
                    <a:pt x="186" y="80"/>
                  </a:lnTo>
                  <a:lnTo>
                    <a:pt x="186" y="82"/>
                  </a:lnTo>
                  <a:lnTo>
                    <a:pt x="188" y="84"/>
                  </a:lnTo>
                  <a:lnTo>
                    <a:pt x="188" y="86"/>
                  </a:lnTo>
                  <a:lnTo>
                    <a:pt x="188" y="86"/>
                  </a:lnTo>
                  <a:lnTo>
                    <a:pt x="190" y="86"/>
                  </a:lnTo>
                  <a:lnTo>
                    <a:pt x="192" y="88"/>
                  </a:lnTo>
                  <a:lnTo>
                    <a:pt x="192" y="90"/>
                  </a:lnTo>
                  <a:lnTo>
                    <a:pt x="192" y="92"/>
                  </a:lnTo>
                  <a:lnTo>
                    <a:pt x="194" y="92"/>
                  </a:lnTo>
                  <a:lnTo>
                    <a:pt x="194" y="90"/>
                  </a:lnTo>
                  <a:lnTo>
                    <a:pt x="194" y="92"/>
                  </a:lnTo>
                  <a:lnTo>
                    <a:pt x="196" y="92"/>
                  </a:lnTo>
                  <a:lnTo>
                    <a:pt x="196" y="94"/>
                  </a:lnTo>
                  <a:lnTo>
                    <a:pt x="196" y="96"/>
                  </a:lnTo>
                  <a:lnTo>
                    <a:pt x="196" y="98"/>
                  </a:lnTo>
                  <a:lnTo>
                    <a:pt x="196" y="100"/>
                  </a:lnTo>
                  <a:lnTo>
                    <a:pt x="198" y="100"/>
                  </a:lnTo>
                  <a:lnTo>
                    <a:pt x="200" y="100"/>
                  </a:lnTo>
                  <a:lnTo>
                    <a:pt x="198" y="100"/>
                  </a:lnTo>
                  <a:lnTo>
                    <a:pt x="198" y="98"/>
                  </a:lnTo>
                  <a:lnTo>
                    <a:pt x="198" y="96"/>
                  </a:lnTo>
                  <a:lnTo>
                    <a:pt x="200" y="96"/>
                  </a:lnTo>
                  <a:lnTo>
                    <a:pt x="202" y="96"/>
                  </a:lnTo>
                  <a:lnTo>
                    <a:pt x="202" y="98"/>
                  </a:lnTo>
                  <a:lnTo>
                    <a:pt x="202" y="100"/>
                  </a:lnTo>
                  <a:lnTo>
                    <a:pt x="202" y="102"/>
                  </a:lnTo>
                  <a:lnTo>
                    <a:pt x="204" y="102"/>
                  </a:lnTo>
                  <a:lnTo>
                    <a:pt x="204" y="104"/>
                  </a:lnTo>
                  <a:lnTo>
                    <a:pt x="206" y="104"/>
                  </a:lnTo>
                  <a:lnTo>
                    <a:pt x="206" y="102"/>
                  </a:lnTo>
                  <a:lnTo>
                    <a:pt x="206" y="104"/>
                  </a:lnTo>
                  <a:lnTo>
                    <a:pt x="208" y="104"/>
                  </a:lnTo>
                  <a:lnTo>
                    <a:pt x="208" y="102"/>
                  </a:lnTo>
                  <a:lnTo>
                    <a:pt x="208" y="104"/>
                  </a:lnTo>
                  <a:lnTo>
                    <a:pt x="210" y="104"/>
                  </a:lnTo>
                  <a:lnTo>
                    <a:pt x="210" y="102"/>
                  </a:lnTo>
                  <a:lnTo>
                    <a:pt x="210" y="100"/>
                  </a:lnTo>
                  <a:lnTo>
                    <a:pt x="212" y="100"/>
                  </a:lnTo>
                  <a:lnTo>
                    <a:pt x="212" y="102"/>
                  </a:lnTo>
                  <a:lnTo>
                    <a:pt x="212" y="100"/>
                  </a:lnTo>
                  <a:lnTo>
                    <a:pt x="214" y="100"/>
                  </a:lnTo>
                  <a:lnTo>
                    <a:pt x="214" y="102"/>
                  </a:lnTo>
                  <a:lnTo>
                    <a:pt x="212" y="102"/>
                  </a:lnTo>
                  <a:lnTo>
                    <a:pt x="214" y="102"/>
                  </a:lnTo>
                  <a:lnTo>
                    <a:pt x="216" y="102"/>
                  </a:lnTo>
                  <a:lnTo>
                    <a:pt x="218" y="104"/>
                  </a:lnTo>
                  <a:lnTo>
                    <a:pt x="216" y="104"/>
                  </a:lnTo>
                  <a:lnTo>
                    <a:pt x="218" y="106"/>
                  </a:lnTo>
                  <a:lnTo>
                    <a:pt x="218" y="108"/>
                  </a:lnTo>
                  <a:lnTo>
                    <a:pt x="220" y="108"/>
                  </a:lnTo>
                  <a:lnTo>
                    <a:pt x="220" y="110"/>
                  </a:lnTo>
                  <a:lnTo>
                    <a:pt x="218" y="110"/>
                  </a:lnTo>
                  <a:lnTo>
                    <a:pt x="218" y="112"/>
                  </a:lnTo>
                  <a:lnTo>
                    <a:pt x="216" y="112"/>
                  </a:lnTo>
                  <a:lnTo>
                    <a:pt x="218" y="114"/>
                  </a:lnTo>
                  <a:lnTo>
                    <a:pt x="218" y="116"/>
                  </a:lnTo>
                  <a:lnTo>
                    <a:pt x="216" y="116"/>
                  </a:lnTo>
                  <a:lnTo>
                    <a:pt x="214" y="116"/>
                  </a:lnTo>
                  <a:lnTo>
                    <a:pt x="214" y="118"/>
                  </a:lnTo>
                  <a:lnTo>
                    <a:pt x="212" y="120"/>
                  </a:lnTo>
                  <a:lnTo>
                    <a:pt x="210" y="122"/>
                  </a:lnTo>
                  <a:lnTo>
                    <a:pt x="208" y="126"/>
                  </a:lnTo>
                  <a:lnTo>
                    <a:pt x="206" y="126"/>
                  </a:lnTo>
                  <a:lnTo>
                    <a:pt x="204" y="126"/>
                  </a:lnTo>
                  <a:lnTo>
                    <a:pt x="204" y="128"/>
                  </a:lnTo>
                  <a:lnTo>
                    <a:pt x="202" y="130"/>
                  </a:lnTo>
                  <a:lnTo>
                    <a:pt x="202" y="132"/>
                  </a:lnTo>
                  <a:lnTo>
                    <a:pt x="200" y="134"/>
                  </a:lnTo>
                  <a:lnTo>
                    <a:pt x="198" y="136"/>
                  </a:lnTo>
                  <a:lnTo>
                    <a:pt x="198" y="138"/>
                  </a:lnTo>
                  <a:lnTo>
                    <a:pt x="196" y="138"/>
                  </a:lnTo>
                  <a:lnTo>
                    <a:pt x="196" y="140"/>
                  </a:lnTo>
                  <a:lnTo>
                    <a:pt x="192" y="144"/>
                  </a:lnTo>
                  <a:lnTo>
                    <a:pt x="190" y="146"/>
                  </a:lnTo>
                  <a:lnTo>
                    <a:pt x="190" y="148"/>
                  </a:lnTo>
                  <a:lnTo>
                    <a:pt x="188" y="150"/>
                  </a:lnTo>
                  <a:lnTo>
                    <a:pt x="186" y="154"/>
                  </a:lnTo>
                  <a:lnTo>
                    <a:pt x="186" y="156"/>
                  </a:lnTo>
                  <a:lnTo>
                    <a:pt x="184" y="158"/>
                  </a:lnTo>
                  <a:lnTo>
                    <a:pt x="182" y="160"/>
                  </a:lnTo>
                  <a:lnTo>
                    <a:pt x="182" y="162"/>
                  </a:lnTo>
                  <a:lnTo>
                    <a:pt x="180" y="162"/>
                  </a:lnTo>
                  <a:lnTo>
                    <a:pt x="180" y="164"/>
                  </a:lnTo>
                  <a:lnTo>
                    <a:pt x="178" y="168"/>
                  </a:lnTo>
                  <a:lnTo>
                    <a:pt x="176" y="170"/>
                  </a:lnTo>
                  <a:lnTo>
                    <a:pt x="174" y="172"/>
                  </a:lnTo>
                  <a:lnTo>
                    <a:pt x="172" y="174"/>
                  </a:lnTo>
                  <a:lnTo>
                    <a:pt x="172" y="174"/>
                  </a:lnTo>
                  <a:lnTo>
                    <a:pt x="170" y="176"/>
                  </a:lnTo>
                  <a:lnTo>
                    <a:pt x="168" y="180"/>
                  </a:lnTo>
                  <a:lnTo>
                    <a:pt x="166" y="180"/>
                  </a:lnTo>
                  <a:lnTo>
                    <a:pt x="166" y="182"/>
                  </a:lnTo>
                  <a:lnTo>
                    <a:pt x="164" y="186"/>
                  </a:lnTo>
                  <a:lnTo>
                    <a:pt x="162" y="186"/>
                  </a:lnTo>
                  <a:lnTo>
                    <a:pt x="160" y="188"/>
                  </a:lnTo>
                  <a:lnTo>
                    <a:pt x="160" y="190"/>
                  </a:lnTo>
                  <a:lnTo>
                    <a:pt x="158" y="192"/>
                  </a:lnTo>
                  <a:lnTo>
                    <a:pt x="154" y="198"/>
                  </a:lnTo>
                  <a:lnTo>
                    <a:pt x="154" y="200"/>
                  </a:lnTo>
                  <a:lnTo>
                    <a:pt x="152" y="200"/>
                  </a:lnTo>
                  <a:lnTo>
                    <a:pt x="152" y="202"/>
                  </a:lnTo>
                  <a:lnTo>
                    <a:pt x="148" y="206"/>
                  </a:lnTo>
                  <a:lnTo>
                    <a:pt x="148" y="208"/>
                  </a:lnTo>
                  <a:lnTo>
                    <a:pt x="146" y="208"/>
                  </a:lnTo>
                  <a:lnTo>
                    <a:pt x="144" y="212"/>
                  </a:lnTo>
                  <a:lnTo>
                    <a:pt x="142" y="216"/>
                  </a:lnTo>
                  <a:lnTo>
                    <a:pt x="140" y="216"/>
                  </a:lnTo>
                  <a:lnTo>
                    <a:pt x="140" y="218"/>
                  </a:lnTo>
                  <a:lnTo>
                    <a:pt x="140" y="220"/>
                  </a:lnTo>
                  <a:lnTo>
                    <a:pt x="138" y="222"/>
                  </a:lnTo>
                  <a:lnTo>
                    <a:pt x="136" y="222"/>
                  </a:lnTo>
                  <a:lnTo>
                    <a:pt x="136" y="224"/>
                  </a:lnTo>
                  <a:lnTo>
                    <a:pt x="134" y="224"/>
                  </a:lnTo>
                  <a:lnTo>
                    <a:pt x="132" y="230"/>
                  </a:lnTo>
                  <a:lnTo>
                    <a:pt x="130" y="230"/>
                  </a:lnTo>
                  <a:lnTo>
                    <a:pt x="128" y="234"/>
                  </a:lnTo>
                  <a:lnTo>
                    <a:pt x="126" y="234"/>
                  </a:lnTo>
                  <a:lnTo>
                    <a:pt x="124" y="234"/>
                  </a:lnTo>
                  <a:lnTo>
                    <a:pt x="122" y="232"/>
                  </a:lnTo>
                  <a:lnTo>
                    <a:pt x="120" y="232"/>
                  </a:lnTo>
                  <a:lnTo>
                    <a:pt x="118" y="230"/>
                  </a:lnTo>
                  <a:lnTo>
                    <a:pt x="116" y="230"/>
                  </a:lnTo>
                  <a:lnTo>
                    <a:pt x="114" y="230"/>
                  </a:lnTo>
                  <a:lnTo>
                    <a:pt x="112" y="228"/>
                  </a:lnTo>
                  <a:lnTo>
                    <a:pt x="106" y="226"/>
                  </a:lnTo>
                  <a:lnTo>
                    <a:pt x="102" y="224"/>
                  </a:lnTo>
                  <a:lnTo>
                    <a:pt x="100" y="224"/>
                  </a:lnTo>
                  <a:lnTo>
                    <a:pt x="98" y="224"/>
                  </a:lnTo>
                  <a:lnTo>
                    <a:pt x="98" y="222"/>
                  </a:lnTo>
                  <a:lnTo>
                    <a:pt x="96" y="222"/>
                  </a:lnTo>
                  <a:lnTo>
                    <a:pt x="94" y="222"/>
                  </a:lnTo>
                  <a:lnTo>
                    <a:pt x="94" y="222"/>
                  </a:lnTo>
                  <a:lnTo>
                    <a:pt x="92" y="222"/>
                  </a:lnTo>
                  <a:lnTo>
                    <a:pt x="92" y="222"/>
                  </a:lnTo>
                  <a:lnTo>
                    <a:pt x="90" y="222"/>
                  </a:lnTo>
                  <a:lnTo>
                    <a:pt x="90" y="220"/>
                  </a:lnTo>
                  <a:lnTo>
                    <a:pt x="86" y="220"/>
                  </a:lnTo>
                  <a:lnTo>
                    <a:pt x="84" y="218"/>
                  </a:lnTo>
                  <a:lnTo>
                    <a:pt x="82" y="218"/>
                  </a:lnTo>
                  <a:lnTo>
                    <a:pt x="80" y="218"/>
                  </a:lnTo>
                  <a:lnTo>
                    <a:pt x="80" y="216"/>
                  </a:lnTo>
                  <a:lnTo>
                    <a:pt x="78" y="216"/>
                  </a:lnTo>
                  <a:lnTo>
                    <a:pt x="76" y="214"/>
                  </a:lnTo>
                  <a:lnTo>
                    <a:pt x="74" y="214"/>
                  </a:lnTo>
                  <a:lnTo>
                    <a:pt x="72" y="214"/>
                  </a:lnTo>
                  <a:lnTo>
                    <a:pt x="70" y="214"/>
                  </a:lnTo>
                  <a:lnTo>
                    <a:pt x="70" y="212"/>
                  </a:lnTo>
                  <a:lnTo>
                    <a:pt x="68" y="212"/>
                  </a:lnTo>
                  <a:lnTo>
                    <a:pt x="66" y="212"/>
                  </a:lnTo>
                  <a:lnTo>
                    <a:pt x="64" y="210"/>
                  </a:lnTo>
                  <a:lnTo>
                    <a:pt x="62" y="210"/>
                  </a:lnTo>
                  <a:lnTo>
                    <a:pt x="60" y="210"/>
                  </a:lnTo>
                  <a:lnTo>
                    <a:pt x="60" y="208"/>
                  </a:lnTo>
                  <a:lnTo>
                    <a:pt x="58" y="208"/>
                  </a:lnTo>
                  <a:lnTo>
                    <a:pt x="54" y="206"/>
                  </a:lnTo>
                  <a:lnTo>
                    <a:pt x="50" y="206"/>
                  </a:lnTo>
                  <a:lnTo>
                    <a:pt x="48" y="204"/>
                  </a:lnTo>
                  <a:lnTo>
                    <a:pt x="46" y="204"/>
                  </a:lnTo>
                  <a:lnTo>
                    <a:pt x="44" y="202"/>
                  </a:lnTo>
                  <a:lnTo>
                    <a:pt x="44" y="202"/>
                  </a:lnTo>
                  <a:lnTo>
                    <a:pt x="42" y="202"/>
                  </a:lnTo>
                  <a:lnTo>
                    <a:pt x="40" y="200"/>
                  </a:lnTo>
                  <a:lnTo>
                    <a:pt x="36" y="200"/>
                  </a:lnTo>
                  <a:lnTo>
                    <a:pt x="36" y="198"/>
                  </a:lnTo>
                  <a:lnTo>
                    <a:pt x="34" y="198"/>
                  </a:lnTo>
                  <a:lnTo>
                    <a:pt x="32" y="198"/>
                  </a:lnTo>
                  <a:lnTo>
                    <a:pt x="30" y="196"/>
                  </a:lnTo>
                  <a:lnTo>
                    <a:pt x="28" y="196"/>
                  </a:lnTo>
                  <a:lnTo>
                    <a:pt x="26" y="196"/>
                  </a:lnTo>
                  <a:lnTo>
                    <a:pt x="24" y="194"/>
                  </a:lnTo>
                  <a:lnTo>
                    <a:pt x="20" y="192"/>
                  </a:lnTo>
                  <a:lnTo>
                    <a:pt x="16" y="190"/>
                  </a:lnTo>
                  <a:lnTo>
                    <a:pt x="12" y="190"/>
                  </a:lnTo>
                  <a:lnTo>
                    <a:pt x="10" y="190"/>
                  </a:lnTo>
                  <a:lnTo>
                    <a:pt x="10" y="188"/>
                  </a:lnTo>
                  <a:lnTo>
                    <a:pt x="8" y="188"/>
                  </a:lnTo>
                  <a:lnTo>
                    <a:pt x="6" y="188"/>
                  </a:lnTo>
                  <a:lnTo>
                    <a:pt x="6" y="186"/>
                  </a:lnTo>
                  <a:lnTo>
                    <a:pt x="2" y="186"/>
                  </a:lnTo>
                  <a:lnTo>
                    <a:pt x="2" y="184"/>
                  </a:lnTo>
                  <a:lnTo>
                    <a:pt x="2" y="182"/>
                  </a:lnTo>
                  <a:lnTo>
                    <a:pt x="2" y="180"/>
                  </a:lnTo>
                  <a:lnTo>
                    <a:pt x="2" y="178"/>
                  </a:lnTo>
                  <a:lnTo>
                    <a:pt x="2" y="174"/>
                  </a:lnTo>
                  <a:lnTo>
                    <a:pt x="2" y="172"/>
                  </a:lnTo>
                  <a:lnTo>
                    <a:pt x="2" y="170"/>
                  </a:lnTo>
                  <a:lnTo>
                    <a:pt x="2" y="168"/>
                  </a:lnTo>
                  <a:lnTo>
                    <a:pt x="2" y="166"/>
                  </a:lnTo>
                  <a:lnTo>
                    <a:pt x="2" y="164"/>
                  </a:lnTo>
                  <a:lnTo>
                    <a:pt x="2" y="160"/>
                  </a:lnTo>
                  <a:lnTo>
                    <a:pt x="2" y="156"/>
                  </a:lnTo>
                  <a:lnTo>
                    <a:pt x="2" y="152"/>
                  </a:lnTo>
                  <a:lnTo>
                    <a:pt x="2" y="148"/>
                  </a:lnTo>
                  <a:lnTo>
                    <a:pt x="2" y="144"/>
                  </a:lnTo>
                  <a:lnTo>
                    <a:pt x="2" y="142"/>
                  </a:lnTo>
                  <a:lnTo>
                    <a:pt x="2" y="140"/>
                  </a:lnTo>
                  <a:lnTo>
                    <a:pt x="2" y="138"/>
                  </a:lnTo>
                  <a:lnTo>
                    <a:pt x="2" y="134"/>
                  </a:lnTo>
                  <a:lnTo>
                    <a:pt x="2" y="132"/>
                  </a:lnTo>
                  <a:lnTo>
                    <a:pt x="2" y="130"/>
                  </a:lnTo>
                  <a:lnTo>
                    <a:pt x="2" y="128"/>
                  </a:lnTo>
                  <a:lnTo>
                    <a:pt x="2" y="126"/>
                  </a:lnTo>
                  <a:lnTo>
                    <a:pt x="2" y="126"/>
                  </a:lnTo>
                  <a:lnTo>
                    <a:pt x="2" y="122"/>
                  </a:lnTo>
                  <a:lnTo>
                    <a:pt x="2" y="120"/>
                  </a:lnTo>
                  <a:lnTo>
                    <a:pt x="2" y="118"/>
                  </a:lnTo>
                  <a:lnTo>
                    <a:pt x="2" y="114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0" y="110"/>
                  </a:lnTo>
                  <a:lnTo>
                    <a:pt x="0" y="108"/>
                  </a:lnTo>
                  <a:lnTo>
                    <a:pt x="0" y="106"/>
                  </a:lnTo>
                  <a:lnTo>
                    <a:pt x="0" y="104"/>
                  </a:lnTo>
                  <a:lnTo>
                    <a:pt x="0" y="102"/>
                  </a:lnTo>
                  <a:lnTo>
                    <a:pt x="0" y="94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0" y="72"/>
                  </a:lnTo>
                  <a:lnTo>
                    <a:pt x="0" y="70"/>
                  </a:lnTo>
                  <a:lnTo>
                    <a:pt x="0" y="66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0" y="60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0" y="54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0" y="26"/>
                  </a:lnTo>
                  <a:lnTo>
                    <a:pt x="2" y="24"/>
                  </a:lnTo>
                  <a:lnTo>
                    <a:pt x="6" y="22"/>
                  </a:lnTo>
                  <a:lnTo>
                    <a:pt x="6" y="20"/>
                  </a:lnTo>
                  <a:lnTo>
                    <a:pt x="10" y="16"/>
                  </a:lnTo>
                  <a:lnTo>
                    <a:pt x="12" y="16"/>
                  </a:lnTo>
                  <a:lnTo>
                    <a:pt x="14" y="16"/>
                  </a:lnTo>
                  <a:lnTo>
                    <a:pt x="16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2" y="18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26" y="16"/>
                  </a:lnTo>
                  <a:lnTo>
                    <a:pt x="26" y="14"/>
                  </a:lnTo>
                  <a:lnTo>
                    <a:pt x="24" y="14"/>
                  </a:lnTo>
                  <a:lnTo>
                    <a:pt x="24" y="12"/>
                  </a:lnTo>
                  <a:lnTo>
                    <a:pt x="26" y="12"/>
                  </a:lnTo>
                  <a:lnTo>
                    <a:pt x="28" y="12"/>
                  </a:lnTo>
                  <a:lnTo>
                    <a:pt x="28" y="14"/>
                  </a:lnTo>
                  <a:lnTo>
                    <a:pt x="30" y="14"/>
                  </a:lnTo>
                  <a:lnTo>
                    <a:pt x="32" y="14"/>
                  </a:lnTo>
                  <a:lnTo>
                    <a:pt x="32" y="12"/>
                  </a:lnTo>
                  <a:lnTo>
                    <a:pt x="34" y="12"/>
                  </a:lnTo>
                  <a:lnTo>
                    <a:pt x="34" y="10"/>
                  </a:lnTo>
                  <a:lnTo>
                    <a:pt x="34" y="12"/>
                  </a:lnTo>
                  <a:lnTo>
                    <a:pt x="36" y="10"/>
                  </a:lnTo>
                  <a:lnTo>
                    <a:pt x="38" y="10"/>
                  </a:lnTo>
                  <a:lnTo>
                    <a:pt x="40" y="8"/>
                  </a:lnTo>
                  <a:lnTo>
                    <a:pt x="42" y="8"/>
                  </a:lnTo>
                  <a:lnTo>
                    <a:pt x="42" y="10"/>
                  </a:lnTo>
                  <a:lnTo>
                    <a:pt x="44" y="10"/>
                  </a:lnTo>
                  <a:lnTo>
                    <a:pt x="44" y="8"/>
                  </a:lnTo>
                  <a:lnTo>
                    <a:pt x="44" y="8"/>
                  </a:lnTo>
                  <a:lnTo>
                    <a:pt x="46" y="8"/>
                  </a:lnTo>
                  <a:lnTo>
                    <a:pt x="46" y="6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50" y="4"/>
                  </a:lnTo>
                  <a:lnTo>
                    <a:pt x="48" y="4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2" y="6"/>
                  </a:lnTo>
                  <a:lnTo>
                    <a:pt x="52" y="8"/>
                  </a:lnTo>
                  <a:lnTo>
                    <a:pt x="54" y="8"/>
                  </a:lnTo>
                  <a:lnTo>
                    <a:pt x="56" y="8"/>
                  </a:lnTo>
                  <a:lnTo>
                    <a:pt x="56" y="6"/>
                  </a:lnTo>
                  <a:lnTo>
                    <a:pt x="58" y="6"/>
                  </a:lnTo>
                  <a:lnTo>
                    <a:pt x="60" y="6"/>
                  </a:lnTo>
                  <a:lnTo>
                    <a:pt x="60" y="8"/>
                  </a:lnTo>
                  <a:lnTo>
                    <a:pt x="62" y="8"/>
                  </a:lnTo>
                  <a:lnTo>
                    <a:pt x="62" y="10"/>
                  </a:lnTo>
                  <a:lnTo>
                    <a:pt x="62" y="8"/>
                  </a:lnTo>
                  <a:lnTo>
                    <a:pt x="64" y="8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4" y="6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68" y="6"/>
                  </a:lnTo>
                  <a:lnTo>
                    <a:pt x="70" y="6"/>
                  </a:lnTo>
                  <a:lnTo>
                    <a:pt x="70" y="8"/>
                  </a:lnTo>
                  <a:lnTo>
                    <a:pt x="72" y="8"/>
                  </a:lnTo>
                  <a:lnTo>
                    <a:pt x="74" y="8"/>
                  </a:lnTo>
                  <a:lnTo>
                    <a:pt x="74" y="6"/>
                  </a:lnTo>
                  <a:lnTo>
                    <a:pt x="74" y="4"/>
                  </a:lnTo>
                  <a:lnTo>
                    <a:pt x="76" y="4"/>
                  </a:lnTo>
                  <a:lnTo>
                    <a:pt x="76" y="6"/>
                  </a:lnTo>
                  <a:lnTo>
                    <a:pt x="76" y="4"/>
                  </a:lnTo>
                  <a:lnTo>
                    <a:pt x="78" y="4"/>
                  </a:lnTo>
                  <a:lnTo>
                    <a:pt x="80" y="4"/>
                  </a:lnTo>
                  <a:lnTo>
                    <a:pt x="82" y="2"/>
                  </a:lnTo>
                  <a:lnTo>
                    <a:pt x="82" y="0"/>
                  </a:lnTo>
                  <a:lnTo>
                    <a:pt x="84" y="0"/>
                  </a:lnTo>
                  <a:lnTo>
                    <a:pt x="84" y="2"/>
                  </a:lnTo>
                  <a:lnTo>
                    <a:pt x="84" y="4"/>
                  </a:lnTo>
                  <a:lnTo>
                    <a:pt x="86" y="4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  <p:sp>
          <p:nvSpPr>
            <p:cNvPr id="21" name="Freeform 222">
              <a:extLst>
                <a:ext uri="{FF2B5EF4-FFF2-40B4-BE49-F238E27FC236}">
                  <a16:creationId xmlns:a16="http://schemas.microsoft.com/office/drawing/2014/main" id="{CE2896C2-651C-090A-81C8-C3509DA62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4498" y="2861611"/>
              <a:ext cx="312022" cy="269363"/>
            </a:xfrm>
            <a:custGeom>
              <a:avLst/>
              <a:gdLst>
                <a:gd name="T0" fmla="*/ 82 w 256"/>
                <a:gd name="T1" fmla="*/ 16 h 221"/>
                <a:gd name="T2" fmla="*/ 84 w 256"/>
                <a:gd name="T3" fmla="*/ 22 h 221"/>
                <a:gd name="T4" fmla="*/ 90 w 256"/>
                <a:gd name="T5" fmla="*/ 26 h 221"/>
                <a:gd name="T6" fmla="*/ 96 w 256"/>
                <a:gd name="T7" fmla="*/ 32 h 221"/>
                <a:gd name="T8" fmla="*/ 100 w 256"/>
                <a:gd name="T9" fmla="*/ 42 h 221"/>
                <a:gd name="T10" fmla="*/ 102 w 256"/>
                <a:gd name="T11" fmla="*/ 50 h 221"/>
                <a:gd name="T12" fmla="*/ 108 w 256"/>
                <a:gd name="T13" fmla="*/ 58 h 221"/>
                <a:gd name="T14" fmla="*/ 118 w 256"/>
                <a:gd name="T15" fmla="*/ 66 h 221"/>
                <a:gd name="T16" fmla="*/ 128 w 256"/>
                <a:gd name="T17" fmla="*/ 72 h 221"/>
                <a:gd name="T18" fmla="*/ 138 w 256"/>
                <a:gd name="T19" fmla="*/ 64 h 221"/>
                <a:gd name="T20" fmla="*/ 152 w 256"/>
                <a:gd name="T21" fmla="*/ 60 h 221"/>
                <a:gd name="T22" fmla="*/ 160 w 256"/>
                <a:gd name="T23" fmla="*/ 56 h 221"/>
                <a:gd name="T24" fmla="*/ 170 w 256"/>
                <a:gd name="T25" fmla="*/ 54 h 221"/>
                <a:gd name="T26" fmla="*/ 180 w 256"/>
                <a:gd name="T27" fmla="*/ 50 h 221"/>
                <a:gd name="T28" fmla="*/ 190 w 256"/>
                <a:gd name="T29" fmla="*/ 48 h 221"/>
                <a:gd name="T30" fmla="*/ 198 w 256"/>
                <a:gd name="T31" fmla="*/ 56 h 221"/>
                <a:gd name="T32" fmla="*/ 208 w 256"/>
                <a:gd name="T33" fmla="*/ 54 h 221"/>
                <a:gd name="T34" fmla="*/ 220 w 256"/>
                <a:gd name="T35" fmla="*/ 58 h 221"/>
                <a:gd name="T36" fmla="*/ 228 w 256"/>
                <a:gd name="T37" fmla="*/ 62 h 221"/>
                <a:gd name="T38" fmla="*/ 234 w 256"/>
                <a:gd name="T39" fmla="*/ 64 h 221"/>
                <a:gd name="T40" fmla="*/ 242 w 256"/>
                <a:gd name="T41" fmla="*/ 68 h 221"/>
                <a:gd name="T42" fmla="*/ 252 w 256"/>
                <a:gd name="T43" fmla="*/ 74 h 221"/>
                <a:gd name="T44" fmla="*/ 254 w 256"/>
                <a:gd name="T45" fmla="*/ 78 h 221"/>
                <a:gd name="T46" fmla="*/ 250 w 256"/>
                <a:gd name="T47" fmla="*/ 88 h 221"/>
                <a:gd name="T48" fmla="*/ 244 w 256"/>
                <a:gd name="T49" fmla="*/ 96 h 221"/>
                <a:gd name="T50" fmla="*/ 240 w 256"/>
                <a:gd name="T51" fmla="*/ 106 h 221"/>
                <a:gd name="T52" fmla="*/ 234 w 256"/>
                <a:gd name="T53" fmla="*/ 118 h 221"/>
                <a:gd name="T54" fmla="*/ 228 w 256"/>
                <a:gd name="T55" fmla="*/ 130 h 221"/>
                <a:gd name="T56" fmla="*/ 222 w 256"/>
                <a:gd name="T57" fmla="*/ 145 h 221"/>
                <a:gd name="T58" fmla="*/ 214 w 256"/>
                <a:gd name="T59" fmla="*/ 155 h 221"/>
                <a:gd name="T60" fmla="*/ 206 w 256"/>
                <a:gd name="T61" fmla="*/ 165 h 221"/>
                <a:gd name="T62" fmla="*/ 194 w 256"/>
                <a:gd name="T63" fmla="*/ 177 h 221"/>
                <a:gd name="T64" fmla="*/ 182 w 256"/>
                <a:gd name="T65" fmla="*/ 189 h 221"/>
                <a:gd name="T66" fmla="*/ 172 w 256"/>
                <a:gd name="T67" fmla="*/ 201 h 221"/>
                <a:gd name="T68" fmla="*/ 162 w 256"/>
                <a:gd name="T69" fmla="*/ 205 h 221"/>
                <a:gd name="T70" fmla="*/ 154 w 256"/>
                <a:gd name="T71" fmla="*/ 213 h 221"/>
                <a:gd name="T72" fmla="*/ 146 w 256"/>
                <a:gd name="T73" fmla="*/ 221 h 221"/>
                <a:gd name="T74" fmla="*/ 136 w 256"/>
                <a:gd name="T75" fmla="*/ 211 h 221"/>
                <a:gd name="T76" fmla="*/ 124 w 256"/>
                <a:gd name="T77" fmla="*/ 203 h 221"/>
                <a:gd name="T78" fmla="*/ 112 w 256"/>
                <a:gd name="T79" fmla="*/ 191 h 221"/>
                <a:gd name="T80" fmla="*/ 102 w 256"/>
                <a:gd name="T81" fmla="*/ 183 h 221"/>
                <a:gd name="T82" fmla="*/ 90 w 256"/>
                <a:gd name="T83" fmla="*/ 175 h 221"/>
                <a:gd name="T84" fmla="*/ 80 w 256"/>
                <a:gd name="T85" fmla="*/ 165 h 221"/>
                <a:gd name="T86" fmla="*/ 70 w 256"/>
                <a:gd name="T87" fmla="*/ 157 h 221"/>
                <a:gd name="T88" fmla="*/ 58 w 256"/>
                <a:gd name="T89" fmla="*/ 147 h 221"/>
                <a:gd name="T90" fmla="*/ 48 w 256"/>
                <a:gd name="T91" fmla="*/ 140 h 221"/>
                <a:gd name="T92" fmla="*/ 38 w 256"/>
                <a:gd name="T93" fmla="*/ 130 h 221"/>
                <a:gd name="T94" fmla="*/ 32 w 256"/>
                <a:gd name="T95" fmla="*/ 124 h 221"/>
                <a:gd name="T96" fmla="*/ 22 w 256"/>
                <a:gd name="T97" fmla="*/ 116 h 221"/>
                <a:gd name="T98" fmla="*/ 12 w 256"/>
                <a:gd name="T99" fmla="*/ 106 h 221"/>
                <a:gd name="T100" fmla="*/ 4 w 256"/>
                <a:gd name="T101" fmla="*/ 94 h 221"/>
                <a:gd name="T102" fmla="*/ 14 w 256"/>
                <a:gd name="T103" fmla="*/ 78 h 221"/>
                <a:gd name="T104" fmla="*/ 24 w 256"/>
                <a:gd name="T105" fmla="*/ 60 h 221"/>
                <a:gd name="T106" fmla="*/ 26 w 256"/>
                <a:gd name="T107" fmla="*/ 48 h 221"/>
                <a:gd name="T108" fmla="*/ 18 w 256"/>
                <a:gd name="T109" fmla="*/ 52 h 221"/>
                <a:gd name="T110" fmla="*/ 24 w 256"/>
                <a:gd name="T111" fmla="*/ 40 h 221"/>
                <a:gd name="T112" fmla="*/ 30 w 256"/>
                <a:gd name="T113" fmla="*/ 24 h 221"/>
                <a:gd name="T114" fmla="*/ 34 w 256"/>
                <a:gd name="T115" fmla="*/ 14 h 221"/>
                <a:gd name="T116" fmla="*/ 40 w 256"/>
                <a:gd name="T117" fmla="*/ 2 h 221"/>
                <a:gd name="T118" fmla="*/ 52 w 256"/>
                <a:gd name="T119" fmla="*/ 4 h 221"/>
                <a:gd name="T120" fmla="*/ 58 w 256"/>
                <a:gd name="T121" fmla="*/ 8 h 221"/>
                <a:gd name="T122" fmla="*/ 70 w 256"/>
                <a:gd name="T123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6" h="221">
                  <a:moveTo>
                    <a:pt x="78" y="8"/>
                  </a:moveTo>
                  <a:lnTo>
                    <a:pt x="82" y="8"/>
                  </a:lnTo>
                  <a:lnTo>
                    <a:pt x="82" y="10"/>
                  </a:lnTo>
                  <a:lnTo>
                    <a:pt x="82" y="10"/>
                  </a:lnTo>
                  <a:lnTo>
                    <a:pt x="82" y="12"/>
                  </a:lnTo>
                  <a:lnTo>
                    <a:pt x="82" y="14"/>
                  </a:lnTo>
                  <a:lnTo>
                    <a:pt x="82" y="16"/>
                  </a:lnTo>
                  <a:lnTo>
                    <a:pt x="84" y="16"/>
                  </a:lnTo>
                  <a:lnTo>
                    <a:pt x="82" y="18"/>
                  </a:lnTo>
                  <a:lnTo>
                    <a:pt x="82" y="20"/>
                  </a:lnTo>
                  <a:lnTo>
                    <a:pt x="80" y="22"/>
                  </a:lnTo>
                  <a:lnTo>
                    <a:pt x="82" y="24"/>
                  </a:lnTo>
                  <a:lnTo>
                    <a:pt x="82" y="22"/>
                  </a:lnTo>
                  <a:lnTo>
                    <a:pt x="84" y="22"/>
                  </a:lnTo>
                  <a:lnTo>
                    <a:pt x="84" y="20"/>
                  </a:lnTo>
                  <a:lnTo>
                    <a:pt x="86" y="20"/>
                  </a:lnTo>
                  <a:lnTo>
                    <a:pt x="86" y="22"/>
                  </a:lnTo>
                  <a:lnTo>
                    <a:pt x="88" y="22"/>
                  </a:lnTo>
                  <a:lnTo>
                    <a:pt x="90" y="22"/>
                  </a:lnTo>
                  <a:lnTo>
                    <a:pt x="90" y="24"/>
                  </a:lnTo>
                  <a:lnTo>
                    <a:pt x="90" y="26"/>
                  </a:lnTo>
                  <a:lnTo>
                    <a:pt x="92" y="28"/>
                  </a:lnTo>
                  <a:lnTo>
                    <a:pt x="94" y="28"/>
                  </a:lnTo>
                  <a:lnTo>
                    <a:pt x="96" y="28"/>
                  </a:lnTo>
                  <a:lnTo>
                    <a:pt x="96" y="30"/>
                  </a:lnTo>
                  <a:lnTo>
                    <a:pt x="98" y="30"/>
                  </a:lnTo>
                  <a:lnTo>
                    <a:pt x="96" y="30"/>
                  </a:lnTo>
                  <a:lnTo>
                    <a:pt x="96" y="32"/>
                  </a:lnTo>
                  <a:lnTo>
                    <a:pt x="96" y="34"/>
                  </a:lnTo>
                  <a:lnTo>
                    <a:pt x="96" y="36"/>
                  </a:lnTo>
                  <a:lnTo>
                    <a:pt x="96" y="38"/>
                  </a:lnTo>
                  <a:lnTo>
                    <a:pt x="96" y="40"/>
                  </a:lnTo>
                  <a:lnTo>
                    <a:pt x="98" y="40"/>
                  </a:lnTo>
                  <a:lnTo>
                    <a:pt x="98" y="42"/>
                  </a:lnTo>
                  <a:lnTo>
                    <a:pt x="100" y="42"/>
                  </a:lnTo>
                  <a:lnTo>
                    <a:pt x="100" y="44"/>
                  </a:lnTo>
                  <a:lnTo>
                    <a:pt x="102" y="44"/>
                  </a:lnTo>
                  <a:lnTo>
                    <a:pt x="102" y="46"/>
                  </a:lnTo>
                  <a:lnTo>
                    <a:pt x="100" y="46"/>
                  </a:lnTo>
                  <a:lnTo>
                    <a:pt x="100" y="48"/>
                  </a:lnTo>
                  <a:lnTo>
                    <a:pt x="102" y="48"/>
                  </a:lnTo>
                  <a:lnTo>
                    <a:pt x="102" y="50"/>
                  </a:lnTo>
                  <a:lnTo>
                    <a:pt x="102" y="52"/>
                  </a:lnTo>
                  <a:lnTo>
                    <a:pt x="102" y="54"/>
                  </a:lnTo>
                  <a:lnTo>
                    <a:pt x="104" y="54"/>
                  </a:lnTo>
                  <a:lnTo>
                    <a:pt x="104" y="56"/>
                  </a:lnTo>
                  <a:lnTo>
                    <a:pt x="104" y="58"/>
                  </a:lnTo>
                  <a:lnTo>
                    <a:pt x="106" y="58"/>
                  </a:lnTo>
                  <a:lnTo>
                    <a:pt x="108" y="58"/>
                  </a:lnTo>
                  <a:lnTo>
                    <a:pt x="108" y="60"/>
                  </a:lnTo>
                  <a:lnTo>
                    <a:pt x="110" y="62"/>
                  </a:lnTo>
                  <a:lnTo>
                    <a:pt x="112" y="64"/>
                  </a:lnTo>
                  <a:lnTo>
                    <a:pt x="114" y="64"/>
                  </a:lnTo>
                  <a:lnTo>
                    <a:pt x="114" y="66"/>
                  </a:lnTo>
                  <a:lnTo>
                    <a:pt x="116" y="66"/>
                  </a:lnTo>
                  <a:lnTo>
                    <a:pt x="118" y="66"/>
                  </a:lnTo>
                  <a:lnTo>
                    <a:pt x="120" y="66"/>
                  </a:lnTo>
                  <a:lnTo>
                    <a:pt x="122" y="66"/>
                  </a:lnTo>
                  <a:lnTo>
                    <a:pt x="124" y="66"/>
                  </a:lnTo>
                  <a:lnTo>
                    <a:pt x="124" y="68"/>
                  </a:lnTo>
                  <a:lnTo>
                    <a:pt x="126" y="68"/>
                  </a:lnTo>
                  <a:lnTo>
                    <a:pt x="126" y="70"/>
                  </a:lnTo>
                  <a:lnTo>
                    <a:pt x="128" y="72"/>
                  </a:lnTo>
                  <a:lnTo>
                    <a:pt x="130" y="72"/>
                  </a:lnTo>
                  <a:lnTo>
                    <a:pt x="132" y="72"/>
                  </a:lnTo>
                  <a:lnTo>
                    <a:pt x="132" y="70"/>
                  </a:lnTo>
                  <a:lnTo>
                    <a:pt x="132" y="68"/>
                  </a:lnTo>
                  <a:lnTo>
                    <a:pt x="134" y="66"/>
                  </a:lnTo>
                  <a:lnTo>
                    <a:pt x="136" y="64"/>
                  </a:lnTo>
                  <a:lnTo>
                    <a:pt x="138" y="64"/>
                  </a:lnTo>
                  <a:lnTo>
                    <a:pt x="140" y="64"/>
                  </a:lnTo>
                  <a:lnTo>
                    <a:pt x="142" y="62"/>
                  </a:lnTo>
                  <a:lnTo>
                    <a:pt x="144" y="62"/>
                  </a:lnTo>
                  <a:lnTo>
                    <a:pt x="146" y="62"/>
                  </a:lnTo>
                  <a:lnTo>
                    <a:pt x="148" y="62"/>
                  </a:lnTo>
                  <a:lnTo>
                    <a:pt x="150" y="60"/>
                  </a:lnTo>
                  <a:lnTo>
                    <a:pt x="152" y="60"/>
                  </a:lnTo>
                  <a:lnTo>
                    <a:pt x="154" y="60"/>
                  </a:lnTo>
                  <a:lnTo>
                    <a:pt x="154" y="58"/>
                  </a:lnTo>
                  <a:lnTo>
                    <a:pt x="156" y="58"/>
                  </a:lnTo>
                  <a:lnTo>
                    <a:pt x="156" y="56"/>
                  </a:lnTo>
                  <a:lnTo>
                    <a:pt x="158" y="56"/>
                  </a:lnTo>
                  <a:lnTo>
                    <a:pt x="158" y="54"/>
                  </a:lnTo>
                  <a:lnTo>
                    <a:pt x="160" y="56"/>
                  </a:lnTo>
                  <a:lnTo>
                    <a:pt x="162" y="54"/>
                  </a:lnTo>
                  <a:lnTo>
                    <a:pt x="162" y="56"/>
                  </a:lnTo>
                  <a:lnTo>
                    <a:pt x="164" y="56"/>
                  </a:lnTo>
                  <a:lnTo>
                    <a:pt x="166" y="56"/>
                  </a:lnTo>
                  <a:lnTo>
                    <a:pt x="168" y="56"/>
                  </a:lnTo>
                  <a:lnTo>
                    <a:pt x="170" y="56"/>
                  </a:lnTo>
                  <a:lnTo>
                    <a:pt x="170" y="54"/>
                  </a:lnTo>
                  <a:lnTo>
                    <a:pt x="172" y="54"/>
                  </a:lnTo>
                  <a:lnTo>
                    <a:pt x="174" y="54"/>
                  </a:lnTo>
                  <a:lnTo>
                    <a:pt x="174" y="52"/>
                  </a:lnTo>
                  <a:lnTo>
                    <a:pt x="176" y="52"/>
                  </a:lnTo>
                  <a:lnTo>
                    <a:pt x="178" y="52"/>
                  </a:lnTo>
                  <a:lnTo>
                    <a:pt x="180" y="52"/>
                  </a:lnTo>
                  <a:lnTo>
                    <a:pt x="180" y="50"/>
                  </a:lnTo>
                  <a:lnTo>
                    <a:pt x="180" y="48"/>
                  </a:lnTo>
                  <a:lnTo>
                    <a:pt x="182" y="48"/>
                  </a:lnTo>
                  <a:lnTo>
                    <a:pt x="184" y="48"/>
                  </a:lnTo>
                  <a:lnTo>
                    <a:pt x="186" y="48"/>
                  </a:lnTo>
                  <a:lnTo>
                    <a:pt x="188" y="48"/>
                  </a:lnTo>
                  <a:lnTo>
                    <a:pt x="190" y="46"/>
                  </a:lnTo>
                  <a:lnTo>
                    <a:pt x="190" y="48"/>
                  </a:lnTo>
                  <a:lnTo>
                    <a:pt x="192" y="48"/>
                  </a:lnTo>
                  <a:lnTo>
                    <a:pt x="192" y="50"/>
                  </a:lnTo>
                  <a:lnTo>
                    <a:pt x="196" y="50"/>
                  </a:lnTo>
                  <a:lnTo>
                    <a:pt x="196" y="52"/>
                  </a:lnTo>
                  <a:lnTo>
                    <a:pt x="196" y="54"/>
                  </a:lnTo>
                  <a:lnTo>
                    <a:pt x="198" y="54"/>
                  </a:lnTo>
                  <a:lnTo>
                    <a:pt x="198" y="56"/>
                  </a:lnTo>
                  <a:lnTo>
                    <a:pt x="200" y="56"/>
                  </a:lnTo>
                  <a:lnTo>
                    <a:pt x="202" y="56"/>
                  </a:lnTo>
                  <a:lnTo>
                    <a:pt x="204" y="56"/>
                  </a:lnTo>
                  <a:lnTo>
                    <a:pt x="206" y="58"/>
                  </a:lnTo>
                  <a:lnTo>
                    <a:pt x="206" y="56"/>
                  </a:lnTo>
                  <a:lnTo>
                    <a:pt x="208" y="56"/>
                  </a:lnTo>
                  <a:lnTo>
                    <a:pt x="208" y="54"/>
                  </a:lnTo>
                  <a:lnTo>
                    <a:pt x="210" y="54"/>
                  </a:lnTo>
                  <a:lnTo>
                    <a:pt x="212" y="54"/>
                  </a:lnTo>
                  <a:lnTo>
                    <a:pt x="214" y="56"/>
                  </a:lnTo>
                  <a:lnTo>
                    <a:pt x="216" y="56"/>
                  </a:lnTo>
                  <a:lnTo>
                    <a:pt x="216" y="58"/>
                  </a:lnTo>
                  <a:lnTo>
                    <a:pt x="218" y="58"/>
                  </a:lnTo>
                  <a:lnTo>
                    <a:pt x="220" y="58"/>
                  </a:lnTo>
                  <a:lnTo>
                    <a:pt x="220" y="58"/>
                  </a:lnTo>
                  <a:lnTo>
                    <a:pt x="222" y="58"/>
                  </a:lnTo>
                  <a:lnTo>
                    <a:pt x="224" y="58"/>
                  </a:lnTo>
                  <a:lnTo>
                    <a:pt x="224" y="60"/>
                  </a:lnTo>
                  <a:lnTo>
                    <a:pt x="226" y="60"/>
                  </a:lnTo>
                  <a:lnTo>
                    <a:pt x="226" y="62"/>
                  </a:lnTo>
                  <a:lnTo>
                    <a:pt x="228" y="62"/>
                  </a:lnTo>
                  <a:lnTo>
                    <a:pt x="228" y="60"/>
                  </a:lnTo>
                  <a:lnTo>
                    <a:pt x="230" y="60"/>
                  </a:lnTo>
                  <a:lnTo>
                    <a:pt x="230" y="62"/>
                  </a:lnTo>
                  <a:lnTo>
                    <a:pt x="232" y="62"/>
                  </a:lnTo>
                  <a:lnTo>
                    <a:pt x="232" y="60"/>
                  </a:lnTo>
                  <a:lnTo>
                    <a:pt x="234" y="62"/>
                  </a:lnTo>
                  <a:lnTo>
                    <a:pt x="234" y="64"/>
                  </a:lnTo>
                  <a:lnTo>
                    <a:pt x="236" y="64"/>
                  </a:lnTo>
                  <a:lnTo>
                    <a:pt x="236" y="66"/>
                  </a:lnTo>
                  <a:lnTo>
                    <a:pt x="238" y="68"/>
                  </a:lnTo>
                  <a:lnTo>
                    <a:pt x="240" y="68"/>
                  </a:lnTo>
                  <a:lnTo>
                    <a:pt x="240" y="70"/>
                  </a:lnTo>
                  <a:lnTo>
                    <a:pt x="242" y="70"/>
                  </a:lnTo>
                  <a:lnTo>
                    <a:pt x="242" y="68"/>
                  </a:lnTo>
                  <a:lnTo>
                    <a:pt x="244" y="68"/>
                  </a:lnTo>
                  <a:lnTo>
                    <a:pt x="246" y="70"/>
                  </a:lnTo>
                  <a:lnTo>
                    <a:pt x="248" y="70"/>
                  </a:lnTo>
                  <a:lnTo>
                    <a:pt x="248" y="72"/>
                  </a:lnTo>
                  <a:lnTo>
                    <a:pt x="250" y="72"/>
                  </a:lnTo>
                  <a:lnTo>
                    <a:pt x="250" y="74"/>
                  </a:lnTo>
                  <a:lnTo>
                    <a:pt x="252" y="74"/>
                  </a:lnTo>
                  <a:lnTo>
                    <a:pt x="252" y="76"/>
                  </a:lnTo>
                  <a:lnTo>
                    <a:pt x="252" y="78"/>
                  </a:lnTo>
                  <a:lnTo>
                    <a:pt x="254" y="78"/>
                  </a:lnTo>
                  <a:lnTo>
                    <a:pt x="254" y="76"/>
                  </a:lnTo>
                  <a:lnTo>
                    <a:pt x="256" y="76"/>
                  </a:lnTo>
                  <a:lnTo>
                    <a:pt x="254" y="76"/>
                  </a:lnTo>
                  <a:lnTo>
                    <a:pt x="254" y="78"/>
                  </a:lnTo>
                  <a:lnTo>
                    <a:pt x="254" y="80"/>
                  </a:lnTo>
                  <a:lnTo>
                    <a:pt x="252" y="80"/>
                  </a:lnTo>
                  <a:lnTo>
                    <a:pt x="252" y="82"/>
                  </a:lnTo>
                  <a:lnTo>
                    <a:pt x="252" y="84"/>
                  </a:lnTo>
                  <a:lnTo>
                    <a:pt x="250" y="84"/>
                  </a:lnTo>
                  <a:lnTo>
                    <a:pt x="250" y="86"/>
                  </a:lnTo>
                  <a:lnTo>
                    <a:pt x="250" y="88"/>
                  </a:lnTo>
                  <a:lnTo>
                    <a:pt x="248" y="88"/>
                  </a:lnTo>
                  <a:lnTo>
                    <a:pt x="248" y="90"/>
                  </a:lnTo>
                  <a:lnTo>
                    <a:pt x="248" y="92"/>
                  </a:lnTo>
                  <a:lnTo>
                    <a:pt x="246" y="92"/>
                  </a:lnTo>
                  <a:lnTo>
                    <a:pt x="246" y="94"/>
                  </a:lnTo>
                  <a:lnTo>
                    <a:pt x="246" y="96"/>
                  </a:lnTo>
                  <a:lnTo>
                    <a:pt x="244" y="96"/>
                  </a:lnTo>
                  <a:lnTo>
                    <a:pt x="244" y="98"/>
                  </a:lnTo>
                  <a:lnTo>
                    <a:pt x="242" y="100"/>
                  </a:lnTo>
                  <a:lnTo>
                    <a:pt x="242" y="102"/>
                  </a:lnTo>
                  <a:lnTo>
                    <a:pt x="242" y="104"/>
                  </a:lnTo>
                  <a:lnTo>
                    <a:pt x="240" y="104"/>
                  </a:lnTo>
                  <a:lnTo>
                    <a:pt x="240" y="106"/>
                  </a:lnTo>
                  <a:lnTo>
                    <a:pt x="240" y="106"/>
                  </a:lnTo>
                  <a:lnTo>
                    <a:pt x="238" y="106"/>
                  </a:lnTo>
                  <a:lnTo>
                    <a:pt x="238" y="108"/>
                  </a:lnTo>
                  <a:lnTo>
                    <a:pt x="236" y="110"/>
                  </a:lnTo>
                  <a:lnTo>
                    <a:pt x="236" y="112"/>
                  </a:lnTo>
                  <a:lnTo>
                    <a:pt x="234" y="114"/>
                  </a:lnTo>
                  <a:lnTo>
                    <a:pt x="234" y="116"/>
                  </a:lnTo>
                  <a:lnTo>
                    <a:pt x="234" y="118"/>
                  </a:lnTo>
                  <a:lnTo>
                    <a:pt x="232" y="118"/>
                  </a:lnTo>
                  <a:lnTo>
                    <a:pt x="232" y="120"/>
                  </a:lnTo>
                  <a:lnTo>
                    <a:pt x="230" y="124"/>
                  </a:lnTo>
                  <a:lnTo>
                    <a:pt x="230" y="126"/>
                  </a:lnTo>
                  <a:lnTo>
                    <a:pt x="228" y="126"/>
                  </a:lnTo>
                  <a:lnTo>
                    <a:pt x="228" y="128"/>
                  </a:lnTo>
                  <a:lnTo>
                    <a:pt x="228" y="130"/>
                  </a:lnTo>
                  <a:lnTo>
                    <a:pt x="226" y="134"/>
                  </a:lnTo>
                  <a:lnTo>
                    <a:pt x="226" y="136"/>
                  </a:lnTo>
                  <a:lnTo>
                    <a:pt x="226" y="138"/>
                  </a:lnTo>
                  <a:lnTo>
                    <a:pt x="224" y="138"/>
                  </a:lnTo>
                  <a:lnTo>
                    <a:pt x="224" y="140"/>
                  </a:lnTo>
                  <a:lnTo>
                    <a:pt x="222" y="142"/>
                  </a:lnTo>
                  <a:lnTo>
                    <a:pt x="222" y="145"/>
                  </a:lnTo>
                  <a:lnTo>
                    <a:pt x="220" y="147"/>
                  </a:lnTo>
                  <a:lnTo>
                    <a:pt x="220" y="149"/>
                  </a:lnTo>
                  <a:lnTo>
                    <a:pt x="218" y="151"/>
                  </a:lnTo>
                  <a:lnTo>
                    <a:pt x="218" y="153"/>
                  </a:lnTo>
                  <a:lnTo>
                    <a:pt x="216" y="155"/>
                  </a:lnTo>
                  <a:lnTo>
                    <a:pt x="216" y="155"/>
                  </a:lnTo>
                  <a:lnTo>
                    <a:pt x="214" y="155"/>
                  </a:lnTo>
                  <a:lnTo>
                    <a:pt x="212" y="157"/>
                  </a:lnTo>
                  <a:lnTo>
                    <a:pt x="210" y="159"/>
                  </a:lnTo>
                  <a:lnTo>
                    <a:pt x="210" y="161"/>
                  </a:lnTo>
                  <a:lnTo>
                    <a:pt x="208" y="161"/>
                  </a:lnTo>
                  <a:lnTo>
                    <a:pt x="208" y="163"/>
                  </a:lnTo>
                  <a:lnTo>
                    <a:pt x="206" y="163"/>
                  </a:lnTo>
                  <a:lnTo>
                    <a:pt x="206" y="165"/>
                  </a:lnTo>
                  <a:lnTo>
                    <a:pt x="204" y="165"/>
                  </a:lnTo>
                  <a:lnTo>
                    <a:pt x="204" y="167"/>
                  </a:lnTo>
                  <a:lnTo>
                    <a:pt x="202" y="167"/>
                  </a:lnTo>
                  <a:lnTo>
                    <a:pt x="202" y="169"/>
                  </a:lnTo>
                  <a:lnTo>
                    <a:pt x="198" y="173"/>
                  </a:lnTo>
                  <a:lnTo>
                    <a:pt x="196" y="175"/>
                  </a:lnTo>
                  <a:lnTo>
                    <a:pt x="194" y="177"/>
                  </a:lnTo>
                  <a:lnTo>
                    <a:pt x="192" y="179"/>
                  </a:lnTo>
                  <a:lnTo>
                    <a:pt x="190" y="179"/>
                  </a:lnTo>
                  <a:lnTo>
                    <a:pt x="190" y="181"/>
                  </a:lnTo>
                  <a:lnTo>
                    <a:pt x="188" y="183"/>
                  </a:lnTo>
                  <a:lnTo>
                    <a:pt x="186" y="185"/>
                  </a:lnTo>
                  <a:lnTo>
                    <a:pt x="184" y="187"/>
                  </a:lnTo>
                  <a:lnTo>
                    <a:pt x="182" y="189"/>
                  </a:lnTo>
                  <a:lnTo>
                    <a:pt x="180" y="191"/>
                  </a:lnTo>
                  <a:lnTo>
                    <a:pt x="180" y="193"/>
                  </a:lnTo>
                  <a:lnTo>
                    <a:pt x="180" y="193"/>
                  </a:lnTo>
                  <a:lnTo>
                    <a:pt x="178" y="195"/>
                  </a:lnTo>
                  <a:lnTo>
                    <a:pt x="176" y="197"/>
                  </a:lnTo>
                  <a:lnTo>
                    <a:pt x="174" y="199"/>
                  </a:lnTo>
                  <a:lnTo>
                    <a:pt x="172" y="201"/>
                  </a:lnTo>
                  <a:lnTo>
                    <a:pt x="170" y="203"/>
                  </a:lnTo>
                  <a:lnTo>
                    <a:pt x="168" y="203"/>
                  </a:lnTo>
                  <a:lnTo>
                    <a:pt x="166" y="205"/>
                  </a:lnTo>
                  <a:lnTo>
                    <a:pt x="166" y="203"/>
                  </a:lnTo>
                  <a:lnTo>
                    <a:pt x="164" y="203"/>
                  </a:lnTo>
                  <a:lnTo>
                    <a:pt x="164" y="205"/>
                  </a:lnTo>
                  <a:lnTo>
                    <a:pt x="162" y="205"/>
                  </a:lnTo>
                  <a:lnTo>
                    <a:pt x="162" y="207"/>
                  </a:lnTo>
                  <a:lnTo>
                    <a:pt x="160" y="207"/>
                  </a:lnTo>
                  <a:lnTo>
                    <a:pt x="160" y="209"/>
                  </a:lnTo>
                  <a:lnTo>
                    <a:pt x="158" y="209"/>
                  </a:lnTo>
                  <a:lnTo>
                    <a:pt x="158" y="211"/>
                  </a:lnTo>
                  <a:lnTo>
                    <a:pt x="156" y="213"/>
                  </a:lnTo>
                  <a:lnTo>
                    <a:pt x="154" y="213"/>
                  </a:lnTo>
                  <a:lnTo>
                    <a:pt x="154" y="215"/>
                  </a:lnTo>
                  <a:lnTo>
                    <a:pt x="152" y="215"/>
                  </a:lnTo>
                  <a:lnTo>
                    <a:pt x="152" y="217"/>
                  </a:lnTo>
                  <a:lnTo>
                    <a:pt x="150" y="217"/>
                  </a:lnTo>
                  <a:lnTo>
                    <a:pt x="150" y="219"/>
                  </a:lnTo>
                  <a:lnTo>
                    <a:pt x="148" y="221"/>
                  </a:lnTo>
                  <a:lnTo>
                    <a:pt x="146" y="221"/>
                  </a:lnTo>
                  <a:lnTo>
                    <a:pt x="144" y="219"/>
                  </a:lnTo>
                  <a:lnTo>
                    <a:pt x="142" y="217"/>
                  </a:lnTo>
                  <a:lnTo>
                    <a:pt x="140" y="217"/>
                  </a:lnTo>
                  <a:lnTo>
                    <a:pt x="140" y="215"/>
                  </a:lnTo>
                  <a:lnTo>
                    <a:pt x="138" y="215"/>
                  </a:lnTo>
                  <a:lnTo>
                    <a:pt x="136" y="213"/>
                  </a:lnTo>
                  <a:lnTo>
                    <a:pt x="136" y="211"/>
                  </a:lnTo>
                  <a:lnTo>
                    <a:pt x="134" y="211"/>
                  </a:lnTo>
                  <a:lnTo>
                    <a:pt x="132" y="209"/>
                  </a:lnTo>
                  <a:lnTo>
                    <a:pt x="132" y="207"/>
                  </a:lnTo>
                  <a:lnTo>
                    <a:pt x="130" y="207"/>
                  </a:lnTo>
                  <a:lnTo>
                    <a:pt x="130" y="205"/>
                  </a:lnTo>
                  <a:lnTo>
                    <a:pt x="126" y="203"/>
                  </a:lnTo>
                  <a:lnTo>
                    <a:pt x="124" y="203"/>
                  </a:lnTo>
                  <a:lnTo>
                    <a:pt x="122" y="201"/>
                  </a:lnTo>
                  <a:lnTo>
                    <a:pt x="118" y="197"/>
                  </a:lnTo>
                  <a:lnTo>
                    <a:pt x="116" y="197"/>
                  </a:lnTo>
                  <a:lnTo>
                    <a:pt x="116" y="195"/>
                  </a:lnTo>
                  <a:lnTo>
                    <a:pt x="114" y="195"/>
                  </a:lnTo>
                  <a:lnTo>
                    <a:pt x="112" y="193"/>
                  </a:lnTo>
                  <a:lnTo>
                    <a:pt x="112" y="191"/>
                  </a:lnTo>
                  <a:lnTo>
                    <a:pt x="110" y="191"/>
                  </a:lnTo>
                  <a:lnTo>
                    <a:pt x="108" y="189"/>
                  </a:lnTo>
                  <a:lnTo>
                    <a:pt x="106" y="187"/>
                  </a:lnTo>
                  <a:lnTo>
                    <a:pt x="104" y="187"/>
                  </a:lnTo>
                  <a:lnTo>
                    <a:pt x="104" y="185"/>
                  </a:lnTo>
                  <a:lnTo>
                    <a:pt x="102" y="185"/>
                  </a:lnTo>
                  <a:lnTo>
                    <a:pt x="102" y="183"/>
                  </a:lnTo>
                  <a:lnTo>
                    <a:pt x="100" y="183"/>
                  </a:lnTo>
                  <a:lnTo>
                    <a:pt x="98" y="181"/>
                  </a:lnTo>
                  <a:lnTo>
                    <a:pt x="96" y="179"/>
                  </a:lnTo>
                  <a:lnTo>
                    <a:pt x="94" y="179"/>
                  </a:lnTo>
                  <a:lnTo>
                    <a:pt x="94" y="177"/>
                  </a:lnTo>
                  <a:lnTo>
                    <a:pt x="92" y="177"/>
                  </a:lnTo>
                  <a:lnTo>
                    <a:pt x="90" y="175"/>
                  </a:lnTo>
                  <a:lnTo>
                    <a:pt x="90" y="173"/>
                  </a:lnTo>
                  <a:lnTo>
                    <a:pt x="88" y="173"/>
                  </a:lnTo>
                  <a:lnTo>
                    <a:pt x="86" y="171"/>
                  </a:lnTo>
                  <a:lnTo>
                    <a:pt x="84" y="169"/>
                  </a:lnTo>
                  <a:lnTo>
                    <a:pt x="82" y="167"/>
                  </a:lnTo>
                  <a:lnTo>
                    <a:pt x="82" y="165"/>
                  </a:lnTo>
                  <a:lnTo>
                    <a:pt x="80" y="165"/>
                  </a:lnTo>
                  <a:lnTo>
                    <a:pt x="80" y="163"/>
                  </a:lnTo>
                  <a:lnTo>
                    <a:pt x="78" y="163"/>
                  </a:lnTo>
                  <a:lnTo>
                    <a:pt x="76" y="161"/>
                  </a:lnTo>
                  <a:lnTo>
                    <a:pt x="74" y="159"/>
                  </a:lnTo>
                  <a:lnTo>
                    <a:pt x="72" y="159"/>
                  </a:lnTo>
                  <a:lnTo>
                    <a:pt x="72" y="157"/>
                  </a:lnTo>
                  <a:lnTo>
                    <a:pt x="70" y="157"/>
                  </a:lnTo>
                  <a:lnTo>
                    <a:pt x="66" y="155"/>
                  </a:lnTo>
                  <a:lnTo>
                    <a:pt x="64" y="153"/>
                  </a:lnTo>
                  <a:lnTo>
                    <a:pt x="62" y="153"/>
                  </a:lnTo>
                  <a:lnTo>
                    <a:pt x="62" y="151"/>
                  </a:lnTo>
                  <a:lnTo>
                    <a:pt x="60" y="151"/>
                  </a:lnTo>
                  <a:lnTo>
                    <a:pt x="60" y="149"/>
                  </a:lnTo>
                  <a:lnTo>
                    <a:pt x="58" y="147"/>
                  </a:lnTo>
                  <a:lnTo>
                    <a:pt x="56" y="147"/>
                  </a:lnTo>
                  <a:lnTo>
                    <a:pt x="56" y="145"/>
                  </a:lnTo>
                  <a:lnTo>
                    <a:pt x="54" y="145"/>
                  </a:lnTo>
                  <a:lnTo>
                    <a:pt x="54" y="142"/>
                  </a:lnTo>
                  <a:lnTo>
                    <a:pt x="52" y="142"/>
                  </a:lnTo>
                  <a:lnTo>
                    <a:pt x="50" y="140"/>
                  </a:lnTo>
                  <a:lnTo>
                    <a:pt x="48" y="140"/>
                  </a:lnTo>
                  <a:lnTo>
                    <a:pt x="48" y="138"/>
                  </a:lnTo>
                  <a:lnTo>
                    <a:pt x="44" y="136"/>
                  </a:lnTo>
                  <a:lnTo>
                    <a:pt x="44" y="134"/>
                  </a:lnTo>
                  <a:lnTo>
                    <a:pt x="42" y="134"/>
                  </a:lnTo>
                  <a:lnTo>
                    <a:pt x="40" y="132"/>
                  </a:lnTo>
                  <a:lnTo>
                    <a:pt x="38" y="132"/>
                  </a:lnTo>
                  <a:lnTo>
                    <a:pt x="38" y="130"/>
                  </a:lnTo>
                  <a:lnTo>
                    <a:pt x="36" y="130"/>
                  </a:lnTo>
                  <a:lnTo>
                    <a:pt x="36" y="128"/>
                  </a:lnTo>
                  <a:lnTo>
                    <a:pt x="36" y="128"/>
                  </a:lnTo>
                  <a:lnTo>
                    <a:pt x="36" y="126"/>
                  </a:lnTo>
                  <a:lnTo>
                    <a:pt x="34" y="126"/>
                  </a:lnTo>
                  <a:lnTo>
                    <a:pt x="34" y="124"/>
                  </a:lnTo>
                  <a:lnTo>
                    <a:pt x="32" y="124"/>
                  </a:lnTo>
                  <a:lnTo>
                    <a:pt x="30" y="122"/>
                  </a:lnTo>
                  <a:lnTo>
                    <a:pt x="28" y="120"/>
                  </a:lnTo>
                  <a:lnTo>
                    <a:pt x="26" y="120"/>
                  </a:lnTo>
                  <a:lnTo>
                    <a:pt x="26" y="118"/>
                  </a:lnTo>
                  <a:lnTo>
                    <a:pt x="24" y="118"/>
                  </a:lnTo>
                  <a:lnTo>
                    <a:pt x="24" y="116"/>
                  </a:lnTo>
                  <a:lnTo>
                    <a:pt x="22" y="116"/>
                  </a:lnTo>
                  <a:lnTo>
                    <a:pt x="18" y="112"/>
                  </a:lnTo>
                  <a:lnTo>
                    <a:pt x="16" y="112"/>
                  </a:lnTo>
                  <a:lnTo>
                    <a:pt x="16" y="110"/>
                  </a:lnTo>
                  <a:lnTo>
                    <a:pt x="14" y="110"/>
                  </a:lnTo>
                  <a:lnTo>
                    <a:pt x="14" y="108"/>
                  </a:lnTo>
                  <a:lnTo>
                    <a:pt x="12" y="108"/>
                  </a:lnTo>
                  <a:lnTo>
                    <a:pt x="12" y="106"/>
                  </a:lnTo>
                  <a:lnTo>
                    <a:pt x="10" y="106"/>
                  </a:lnTo>
                  <a:lnTo>
                    <a:pt x="6" y="104"/>
                  </a:lnTo>
                  <a:lnTo>
                    <a:pt x="4" y="102"/>
                  </a:lnTo>
                  <a:lnTo>
                    <a:pt x="2" y="102"/>
                  </a:lnTo>
                  <a:lnTo>
                    <a:pt x="0" y="100"/>
                  </a:lnTo>
                  <a:lnTo>
                    <a:pt x="2" y="100"/>
                  </a:lnTo>
                  <a:lnTo>
                    <a:pt x="4" y="94"/>
                  </a:lnTo>
                  <a:lnTo>
                    <a:pt x="6" y="94"/>
                  </a:lnTo>
                  <a:lnTo>
                    <a:pt x="6" y="92"/>
                  </a:lnTo>
                  <a:lnTo>
                    <a:pt x="8" y="88"/>
                  </a:lnTo>
                  <a:lnTo>
                    <a:pt x="10" y="84"/>
                  </a:lnTo>
                  <a:lnTo>
                    <a:pt x="12" y="82"/>
                  </a:lnTo>
                  <a:lnTo>
                    <a:pt x="12" y="80"/>
                  </a:lnTo>
                  <a:lnTo>
                    <a:pt x="14" y="78"/>
                  </a:lnTo>
                  <a:lnTo>
                    <a:pt x="14" y="76"/>
                  </a:lnTo>
                  <a:lnTo>
                    <a:pt x="16" y="76"/>
                  </a:lnTo>
                  <a:lnTo>
                    <a:pt x="16" y="74"/>
                  </a:lnTo>
                  <a:lnTo>
                    <a:pt x="20" y="68"/>
                  </a:lnTo>
                  <a:lnTo>
                    <a:pt x="22" y="64"/>
                  </a:lnTo>
                  <a:lnTo>
                    <a:pt x="24" y="62"/>
                  </a:lnTo>
                  <a:lnTo>
                    <a:pt x="24" y="60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56"/>
                  </a:lnTo>
                  <a:lnTo>
                    <a:pt x="26" y="54"/>
                  </a:lnTo>
                  <a:lnTo>
                    <a:pt x="26" y="52"/>
                  </a:lnTo>
                  <a:lnTo>
                    <a:pt x="26" y="50"/>
                  </a:lnTo>
                  <a:lnTo>
                    <a:pt x="26" y="48"/>
                  </a:lnTo>
                  <a:lnTo>
                    <a:pt x="24" y="48"/>
                  </a:lnTo>
                  <a:lnTo>
                    <a:pt x="24" y="50"/>
                  </a:lnTo>
                  <a:lnTo>
                    <a:pt x="22" y="50"/>
                  </a:lnTo>
                  <a:lnTo>
                    <a:pt x="22" y="52"/>
                  </a:lnTo>
                  <a:lnTo>
                    <a:pt x="20" y="54"/>
                  </a:lnTo>
                  <a:lnTo>
                    <a:pt x="18" y="54"/>
                  </a:lnTo>
                  <a:lnTo>
                    <a:pt x="18" y="52"/>
                  </a:lnTo>
                  <a:lnTo>
                    <a:pt x="18" y="50"/>
                  </a:lnTo>
                  <a:lnTo>
                    <a:pt x="20" y="48"/>
                  </a:lnTo>
                  <a:lnTo>
                    <a:pt x="20" y="46"/>
                  </a:lnTo>
                  <a:lnTo>
                    <a:pt x="20" y="44"/>
                  </a:lnTo>
                  <a:lnTo>
                    <a:pt x="22" y="42"/>
                  </a:lnTo>
                  <a:lnTo>
                    <a:pt x="22" y="40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4" y="36"/>
                  </a:lnTo>
                  <a:lnTo>
                    <a:pt x="26" y="34"/>
                  </a:lnTo>
                  <a:lnTo>
                    <a:pt x="26" y="32"/>
                  </a:lnTo>
                  <a:lnTo>
                    <a:pt x="28" y="30"/>
                  </a:lnTo>
                  <a:lnTo>
                    <a:pt x="28" y="28"/>
                  </a:lnTo>
                  <a:lnTo>
                    <a:pt x="30" y="24"/>
                  </a:lnTo>
                  <a:lnTo>
                    <a:pt x="30" y="22"/>
                  </a:lnTo>
                  <a:lnTo>
                    <a:pt x="32" y="22"/>
                  </a:lnTo>
                  <a:lnTo>
                    <a:pt x="32" y="20"/>
                  </a:lnTo>
                  <a:lnTo>
                    <a:pt x="32" y="18"/>
                  </a:lnTo>
                  <a:lnTo>
                    <a:pt x="34" y="18"/>
                  </a:lnTo>
                  <a:lnTo>
                    <a:pt x="34" y="16"/>
                  </a:lnTo>
                  <a:lnTo>
                    <a:pt x="34" y="14"/>
                  </a:lnTo>
                  <a:lnTo>
                    <a:pt x="36" y="14"/>
                  </a:lnTo>
                  <a:lnTo>
                    <a:pt x="36" y="12"/>
                  </a:lnTo>
                  <a:lnTo>
                    <a:pt x="36" y="10"/>
                  </a:lnTo>
                  <a:lnTo>
                    <a:pt x="36" y="8"/>
                  </a:lnTo>
                  <a:lnTo>
                    <a:pt x="38" y="6"/>
                  </a:lnTo>
                  <a:lnTo>
                    <a:pt x="38" y="4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2" y="4"/>
                  </a:lnTo>
                  <a:lnTo>
                    <a:pt x="44" y="6"/>
                  </a:lnTo>
                  <a:lnTo>
                    <a:pt x="46" y="6"/>
                  </a:lnTo>
                  <a:lnTo>
                    <a:pt x="48" y="6"/>
                  </a:lnTo>
                  <a:lnTo>
                    <a:pt x="50" y="6"/>
                  </a:lnTo>
                  <a:lnTo>
                    <a:pt x="52" y="4"/>
                  </a:lnTo>
                  <a:lnTo>
                    <a:pt x="52" y="2"/>
                  </a:lnTo>
                  <a:lnTo>
                    <a:pt x="54" y="2"/>
                  </a:lnTo>
                  <a:lnTo>
                    <a:pt x="54" y="0"/>
                  </a:lnTo>
                  <a:lnTo>
                    <a:pt x="54" y="2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8"/>
                  </a:lnTo>
                  <a:lnTo>
                    <a:pt x="60" y="6"/>
                  </a:lnTo>
                  <a:lnTo>
                    <a:pt x="62" y="4"/>
                  </a:lnTo>
                  <a:lnTo>
                    <a:pt x="62" y="2"/>
                  </a:lnTo>
                  <a:lnTo>
                    <a:pt x="64" y="2"/>
                  </a:lnTo>
                  <a:lnTo>
                    <a:pt x="66" y="2"/>
                  </a:lnTo>
                  <a:lnTo>
                    <a:pt x="68" y="2"/>
                  </a:lnTo>
                  <a:lnTo>
                    <a:pt x="70" y="0"/>
                  </a:lnTo>
                  <a:lnTo>
                    <a:pt x="72" y="2"/>
                  </a:lnTo>
                  <a:lnTo>
                    <a:pt x="74" y="4"/>
                  </a:lnTo>
                  <a:lnTo>
                    <a:pt x="76" y="6"/>
                  </a:lnTo>
                  <a:lnTo>
                    <a:pt x="78" y="8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  <p:sp>
          <p:nvSpPr>
            <p:cNvPr id="22" name="Freeform 43">
              <a:extLst>
                <a:ext uri="{FF2B5EF4-FFF2-40B4-BE49-F238E27FC236}">
                  <a16:creationId xmlns:a16="http://schemas.microsoft.com/office/drawing/2014/main" id="{4337930D-324A-5686-13BB-40BF30F0C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8847" y="1598896"/>
              <a:ext cx="209640" cy="195014"/>
            </a:xfrm>
            <a:custGeom>
              <a:avLst/>
              <a:gdLst>
                <a:gd name="T0" fmla="*/ 10 w 172"/>
                <a:gd name="T1" fmla="*/ 0 h 160"/>
                <a:gd name="T2" fmla="*/ 22 w 172"/>
                <a:gd name="T3" fmla="*/ 0 h 160"/>
                <a:gd name="T4" fmla="*/ 32 w 172"/>
                <a:gd name="T5" fmla="*/ 0 h 160"/>
                <a:gd name="T6" fmla="*/ 42 w 172"/>
                <a:gd name="T7" fmla="*/ 0 h 160"/>
                <a:gd name="T8" fmla="*/ 56 w 172"/>
                <a:gd name="T9" fmla="*/ 2 h 160"/>
                <a:gd name="T10" fmla="*/ 70 w 172"/>
                <a:gd name="T11" fmla="*/ 2 h 160"/>
                <a:gd name="T12" fmla="*/ 84 w 172"/>
                <a:gd name="T13" fmla="*/ 2 h 160"/>
                <a:gd name="T14" fmla="*/ 94 w 172"/>
                <a:gd name="T15" fmla="*/ 2 h 160"/>
                <a:gd name="T16" fmla="*/ 102 w 172"/>
                <a:gd name="T17" fmla="*/ 2 h 160"/>
                <a:gd name="T18" fmla="*/ 116 w 172"/>
                <a:gd name="T19" fmla="*/ 2 h 160"/>
                <a:gd name="T20" fmla="*/ 130 w 172"/>
                <a:gd name="T21" fmla="*/ 2 h 160"/>
                <a:gd name="T22" fmla="*/ 140 w 172"/>
                <a:gd name="T23" fmla="*/ 2 h 160"/>
                <a:gd name="T24" fmla="*/ 144 w 172"/>
                <a:gd name="T25" fmla="*/ 8 h 160"/>
                <a:gd name="T26" fmla="*/ 144 w 172"/>
                <a:gd name="T27" fmla="*/ 20 h 160"/>
                <a:gd name="T28" fmla="*/ 152 w 172"/>
                <a:gd name="T29" fmla="*/ 24 h 160"/>
                <a:gd name="T30" fmla="*/ 160 w 172"/>
                <a:gd name="T31" fmla="*/ 22 h 160"/>
                <a:gd name="T32" fmla="*/ 172 w 172"/>
                <a:gd name="T33" fmla="*/ 20 h 160"/>
                <a:gd name="T34" fmla="*/ 172 w 172"/>
                <a:gd name="T35" fmla="*/ 36 h 160"/>
                <a:gd name="T36" fmla="*/ 172 w 172"/>
                <a:gd name="T37" fmla="*/ 46 h 160"/>
                <a:gd name="T38" fmla="*/ 172 w 172"/>
                <a:gd name="T39" fmla="*/ 62 h 160"/>
                <a:gd name="T40" fmla="*/ 172 w 172"/>
                <a:gd name="T41" fmla="*/ 72 h 160"/>
                <a:gd name="T42" fmla="*/ 172 w 172"/>
                <a:gd name="T43" fmla="*/ 84 h 160"/>
                <a:gd name="T44" fmla="*/ 172 w 172"/>
                <a:gd name="T45" fmla="*/ 94 h 160"/>
                <a:gd name="T46" fmla="*/ 172 w 172"/>
                <a:gd name="T47" fmla="*/ 104 h 160"/>
                <a:gd name="T48" fmla="*/ 172 w 172"/>
                <a:gd name="T49" fmla="*/ 120 h 160"/>
                <a:gd name="T50" fmla="*/ 172 w 172"/>
                <a:gd name="T51" fmla="*/ 132 h 160"/>
                <a:gd name="T52" fmla="*/ 172 w 172"/>
                <a:gd name="T53" fmla="*/ 142 h 160"/>
                <a:gd name="T54" fmla="*/ 172 w 172"/>
                <a:gd name="T55" fmla="*/ 154 h 160"/>
                <a:gd name="T56" fmla="*/ 168 w 172"/>
                <a:gd name="T57" fmla="*/ 160 h 160"/>
                <a:gd name="T58" fmla="*/ 158 w 172"/>
                <a:gd name="T59" fmla="*/ 160 h 160"/>
                <a:gd name="T60" fmla="*/ 148 w 172"/>
                <a:gd name="T61" fmla="*/ 160 h 160"/>
                <a:gd name="T62" fmla="*/ 140 w 172"/>
                <a:gd name="T63" fmla="*/ 160 h 160"/>
                <a:gd name="T64" fmla="*/ 130 w 172"/>
                <a:gd name="T65" fmla="*/ 160 h 160"/>
                <a:gd name="T66" fmla="*/ 118 w 172"/>
                <a:gd name="T67" fmla="*/ 160 h 160"/>
                <a:gd name="T68" fmla="*/ 106 w 172"/>
                <a:gd name="T69" fmla="*/ 160 h 160"/>
                <a:gd name="T70" fmla="*/ 96 w 172"/>
                <a:gd name="T71" fmla="*/ 160 h 160"/>
                <a:gd name="T72" fmla="*/ 86 w 172"/>
                <a:gd name="T73" fmla="*/ 160 h 160"/>
                <a:gd name="T74" fmla="*/ 76 w 172"/>
                <a:gd name="T75" fmla="*/ 160 h 160"/>
                <a:gd name="T76" fmla="*/ 66 w 172"/>
                <a:gd name="T77" fmla="*/ 160 h 160"/>
                <a:gd name="T78" fmla="*/ 58 w 172"/>
                <a:gd name="T79" fmla="*/ 158 h 160"/>
                <a:gd name="T80" fmla="*/ 48 w 172"/>
                <a:gd name="T81" fmla="*/ 158 h 160"/>
                <a:gd name="T82" fmla="*/ 40 w 172"/>
                <a:gd name="T83" fmla="*/ 158 h 160"/>
                <a:gd name="T84" fmla="*/ 30 w 172"/>
                <a:gd name="T85" fmla="*/ 158 h 160"/>
                <a:gd name="T86" fmla="*/ 20 w 172"/>
                <a:gd name="T87" fmla="*/ 158 h 160"/>
                <a:gd name="T88" fmla="*/ 10 w 172"/>
                <a:gd name="T89" fmla="*/ 158 h 160"/>
                <a:gd name="T90" fmla="*/ 0 w 172"/>
                <a:gd name="T91" fmla="*/ 158 h 160"/>
                <a:gd name="T92" fmla="*/ 0 w 172"/>
                <a:gd name="T93" fmla="*/ 150 h 160"/>
                <a:gd name="T94" fmla="*/ 0 w 172"/>
                <a:gd name="T95" fmla="*/ 140 h 160"/>
                <a:gd name="T96" fmla="*/ 0 w 172"/>
                <a:gd name="T97" fmla="*/ 132 h 160"/>
                <a:gd name="T98" fmla="*/ 0 w 172"/>
                <a:gd name="T99" fmla="*/ 122 h 160"/>
                <a:gd name="T100" fmla="*/ 0 w 172"/>
                <a:gd name="T101" fmla="*/ 112 h 160"/>
                <a:gd name="T102" fmla="*/ 0 w 172"/>
                <a:gd name="T103" fmla="*/ 100 h 160"/>
                <a:gd name="T104" fmla="*/ 0 w 172"/>
                <a:gd name="T105" fmla="*/ 90 h 160"/>
                <a:gd name="T106" fmla="*/ 0 w 172"/>
                <a:gd name="T107" fmla="*/ 78 h 160"/>
                <a:gd name="T108" fmla="*/ 0 w 172"/>
                <a:gd name="T109" fmla="*/ 66 h 160"/>
                <a:gd name="T110" fmla="*/ 0 w 172"/>
                <a:gd name="T111" fmla="*/ 54 h 160"/>
                <a:gd name="T112" fmla="*/ 0 w 172"/>
                <a:gd name="T113" fmla="*/ 42 h 160"/>
                <a:gd name="T114" fmla="*/ 0 w 172"/>
                <a:gd name="T115" fmla="*/ 32 h 160"/>
                <a:gd name="T116" fmla="*/ 0 w 172"/>
                <a:gd name="T117" fmla="*/ 20 h 160"/>
                <a:gd name="T118" fmla="*/ 0 w 172"/>
                <a:gd name="T119" fmla="*/ 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2" h="160">
                  <a:moveTo>
                    <a:pt x="2" y="0"/>
                  </a:moveTo>
                  <a:lnTo>
                    <a:pt x="4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48" y="2"/>
                  </a:lnTo>
                  <a:lnTo>
                    <a:pt x="54" y="2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62" y="2"/>
                  </a:lnTo>
                  <a:lnTo>
                    <a:pt x="66" y="2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2" y="2"/>
                  </a:lnTo>
                  <a:lnTo>
                    <a:pt x="74" y="2"/>
                  </a:lnTo>
                  <a:lnTo>
                    <a:pt x="80" y="2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6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6" y="2"/>
                  </a:lnTo>
                  <a:lnTo>
                    <a:pt x="96" y="2"/>
                  </a:lnTo>
                  <a:lnTo>
                    <a:pt x="98" y="2"/>
                  </a:lnTo>
                  <a:lnTo>
                    <a:pt x="100" y="2"/>
                  </a:lnTo>
                  <a:lnTo>
                    <a:pt x="102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10" y="2"/>
                  </a:lnTo>
                  <a:lnTo>
                    <a:pt x="114" y="2"/>
                  </a:lnTo>
                  <a:lnTo>
                    <a:pt x="116" y="2"/>
                  </a:lnTo>
                  <a:lnTo>
                    <a:pt x="120" y="2"/>
                  </a:lnTo>
                  <a:lnTo>
                    <a:pt x="122" y="2"/>
                  </a:lnTo>
                  <a:lnTo>
                    <a:pt x="124" y="2"/>
                  </a:lnTo>
                  <a:lnTo>
                    <a:pt x="126" y="2"/>
                  </a:lnTo>
                  <a:lnTo>
                    <a:pt x="130" y="2"/>
                  </a:lnTo>
                  <a:lnTo>
                    <a:pt x="132" y="2"/>
                  </a:lnTo>
                  <a:lnTo>
                    <a:pt x="134" y="2"/>
                  </a:lnTo>
                  <a:lnTo>
                    <a:pt x="136" y="2"/>
                  </a:lnTo>
                  <a:lnTo>
                    <a:pt x="138" y="2"/>
                  </a:lnTo>
                  <a:lnTo>
                    <a:pt x="140" y="2"/>
                  </a:lnTo>
                  <a:lnTo>
                    <a:pt x="142" y="2"/>
                  </a:lnTo>
                  <a:lnTo>
                    <a:pt x="144" y="2"/>
                  </a:lnTo>
                  <a:lnTo>
                    <a:pt x="144" y="4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4" y="12"/>
                  </a:lnTo>
                  <a:lnTo>
                    <a:pt x="144" y="14"/>
                  </a:lnTo>
                  <a:lnTo>
                    <a:pt x="144" y="16"/>
                  </a:lnTo>
                  <a:lnTo>
                    <a:pt x="144" y="18"/>
                  </a:lnTo>
                  <a:lnTo>
                    <a:pt x="144" y="20"/>
                  </a:lnTo>
                  <a:lnTo>
                    <a:pt x="144" y="22"/>
                  </a:lnTo>
                  <a:lnTo>
                    <a:pt x="144" y="24"/>
                  </a:lnTo>
                  <a:lnTo>
                    <a:pt x="146" y="24"/>
                  </a:lnTo>
                  <a:lnTo>
                    <a:pt x="148" y="24"/>
                  </a:lnTo>
                  <a:lnTo>
                    <a:pt x="152" y="24"/>
                  </a:lnTo>
                  <a:lnTo>
                    <a:pt x="154" y="24"/>
                  </a:lnTo>
                  <a:lnTo>
                    <a:pt x="156" y="24"/>
                  </a:lnTo>
                  <a:lnTo>
                    <a:pt x="156" y="22"/>
                  </a:lnTo>
                  <a:lnTo>
                    <a:pt x="158" y="22"/>
                  </a:lnTo>
                  <a:lnTo>
                    <a:pt x="160" y="22"/>
                  </a:lnTo>
                  <a:lnTo>
                    <a:pt x="162" y="22"/>
                  </a:lnTo>
                  <a:lnTo>
                    <a:pt x="164" y="22"/>
                  </a:lnTo>
                  <a:lnTo>
                    <a:pt x="166" y="22"/>
                  </a:lnTo>
                  <a:lnTo>
                    <a:pt x="168" y="22"/>
                  </a:lnTo>
                  <a:lnTo>
                    <a:pt x="172" y="20"/>
                  </a:lnTo>
                  <a:lnTo>
                    <a:pt x="172" y="24"/>
                  </a:lnTo>
                  <a:lnTo>
                    <a:pt x="172" y="26"/>
                  </a:lnTo>
                  <a:lnTo>
                    <a:pt x="172" y="28"/>
                  </a:lnTo>
                  <a:lnTo>
                    <a:pt x="172" y="30"/>
                  </a:lnTo>
                  <a:lnTo>
                    <a:pt x="172" y="36"/>
                  </a:lnTo>
                  <a:lnTo>
                    <a:pt x="172" y="38"/>
                  </a:lnTo>
                  <a:lnTo>
                    <a:pt x="172" y="38"/>
                  </a:lnTo>
                  <a:lnTo>
                    <a:pt x="172" y="40"/>
                  </a:lnTo>
                  <a:lnTo>
                    <a:pt x="172" y="42"/>
                  </a:lnTo>
                  <a:lnTo>
                    <a:pt x="172" y="46"/>
                  </a:lnTo>
                  <a:lnTo>
                    <a:pt x="172" y="50"/>
                  </a:lnTo>
                  <a:lnTo>
                    <a:pt x="172" y="56"/>
                  </a:lnTo>
                  <a:lnTo>
                    <a:pt x="172" y="58"/>
                  </a:lnTo>
                  <a:lnTo>
                    <a:pt x="172" y="60"/>
                  </a:lnTo>
                  <a:lnTo>
                    <a:pt x="172" y="62"/>
                  </a:lnTo>
                  <a:lnTo>
                    <a:pt x="172" y="64"/>
                  </a:lnTo>
                  <a:lnTo>
                    <a:pt x="172" y="66"/>
                  </a:lnTo>
                  <a:lnTo>
                    <a:pt x="172" y="68"/>
                  </a:lnTo>
                  <a:lnTo>
                    <a:pt x="172" y="70"/>
                  </a:lnTo>
                  <a:lnTo>
                    <a:pt x="172" y="72"/>
                  </a:lnTo>
                  <a:lnTo>
                    <a:pt x="172" y="74"/>
                  </a:lnTo>
                  <a:lnTo>
                    <a:pt x="172" y="76"/>
                  </a:lnTo>
                  <a:lnTo>
                    <a:pt x="172" y="78"/>
                  </a:lnTo>
                  <a:lnTo>
                    <a:pt x="172" y="82"/>
                  </a:lnTo>
                  <a:lnTo>
                    <a:pt x="172" y="84"/>
                  </a:lnTo>
                  <a:lnTo>
                    <a:pt x="172" y="86"/>
                  </a:lnTo>
                  <a:lnTo>
                    <a:pt x="172" y="88"/>
                  </a:lnTo>
                  <a:lnTo>
                    <a:pt x="172" y="90"/>
                  </a:lnTo>
                  <a:lnTo>
                    <a:pt x="172" y="92"/>
                  </a:lnTo>
                  <a:lnTo>
                    <a:pt x="172" y="94"/>
                  </a:lnTo>
                  <a:lnTo>
                    <a:pt x="172" y="96"/>
                  </a:lnTo>
                  <a:lnTo>
                    <a:pt x="172" y="98"/>
                  </a:lnTo>
                  <a:lnTo>
                    <a:pt x="172" y="100"/>
                  </a:lnTo>
                  <a:lnTo>
                    <a:pt x="172" y="102"/>
                  </a:lnTo>
                  <a:lnTo>
                    <a:pt x="172" y="104"/>
                  </a:lnTo>
                  <a:lnTo>
                    <a:pt x="172" y="108"/>
                  </a:lnTo>
                  <a:lnTo>
                    <a:pt x="172" y="112"/>
                  </a:lnTo>
                  <a:lnTo>
                    <a:pt x="172" y="114"/>
                  </a:lnTo>
                  <a:lnTo>
                    <a:pt x="172" y="116"/>
                  </a:lnTo>
                  <a:lnTo>
                    <a:pt x="172" y="120"/>
                  </a:lnTo>
                  <a:lnTo>
                    <a:pt x="172" y="124"/>
                  </a:lnTo>
                  <a:lnTo>
                    <a:pt x="172" y="126"/>
                  </a:lnTo>
                  <a:lnTo>
                    <a:pt x="172" y="128"/>
                  </a:lnTo>
                  <a:lnTo>
                    <a:pt x="172" y="130"/>
                  </a:lnTo>
                  <a:lnTo>
                    <a:pt x="172" y="132"/>
                  </a:lnTo>
                  <a:lnTo>
                    <a:pt x="172" y="134"/>
                  </a:lnTo>
                  <a:lnTo>
                    <a:pt x="172" y="134"/>
                  </a:lnTo>
                  <a:lnTo>
                    <a:pt x="172" y="138"/>
                  </a:lnTo>
                  <a:lnTo>
                    <a:pt x="172" y="140"/>
                  </a:lnTo>
                  <a:lnTo>
                    <a:pt x="172" y="142"/>
                  </a:lnTo>
                  <a:lnTo>
                    <a:pt x="172" y="144"/>
                  </a:lnTo>
                  <a:lnTo>
                    <a:pt x="172" y="146"/>
                  </a:lnTo>
                  <a:lnTo>
                    <a:pt x="172" y="148"/>
                  </a:lnTo>
                  <a:lnTo>
                    <a:pt x="172" y="152"/>
                  </a:lnTo>
                  <a:lnTo>
                    <a:pt x="172" y="154"/>
                  </a:lnTo>
                  <a:lnTo>
                    <a:pt x="172" y="156"/>
                  </a:lnTo>
                  <a:lnTo>
                    <a:pt x="172" y="158"/>
                  </a:lnTo>
                  <a:lnTo>
                    <a:pt x="172" y="160"/>
                  </a:lnTo>
                  <a:lnTo>
                    <a:pt x="170" y="160"/>
                  </a:lnTo>
                  <a:lnTo>
                    <a:pt x="168" y="160"/>
                  </a:lnTo>
                  <a:lnTo>
                    <a:pt x="166" y="160"/>
                  </a:lnTo>
                  <a:lnTo>
                    <a:pt x="164" y="160"/>
                  </a:lnTo>
                  <a:lnTo>
                    <a:pt x="162" y="160"/>
                  </a:lnTo>
                  <a:lnTo>
                    <a:pt x="160" y="160"/>
                  </a:lnTo>
                  <a:lnTo>
                    <a:pt x="158" y="160"/>
                  </a:lnTo>
                  <a:lnTo>
                    <a:pt x="156" y="160"/>
                  </a:lnTo>
                  <a:lnTo>
                    <a:pt x="154" y="160"/>
                  </a:lnTo>
                  <a:lnTo>
                    <a:pt x="152" y="160"/>
                  </a:lnTo>
                  <a:lnTo>
                    <a:pt x="150" y="160"/>
                  </a:lnTo>
                  <a:lnTo>
                    <a:pt x="148" y="160"/>
                  </a:lnTo>
                  <a:lnTo>
                    <a:pt x="146" y="160"/>
                  </a:lnTo>
                  <a:lnTo>
                    <a:pt x="144" y="160"/>
                  </a:lnTo>
                  <a:lnTo>
                    <a:pt x="144" y="160"/>
                  </a:lnTo>
                  <a:lnTo>
                    <a:pt x="142" y="160"/>
                  </a:lnTo>
                  <a:lnTo>
                    <a:pt x="140" y="160"/>
                  </a:lnTo>
                  <a:lnTo>
                    <a:pt x="138" y="160"/>
                  </a:lnTo>
                  <a:lnTo>
                    <a:pt x="136" y="160"/>
                  </a:lnTo>
                  <a:lnTo>
                    <a:pt x="134" y="160"/>
                  </a:lnTo>
                  <a:lnTo>
                    <a:pt x="132" y="160"/>
                  </a:lnTo>
                  <a:lnTo>
                    <a:pt x="130" y="160"/>
                  </a:lnTo>
                  <a:lnTo>
                    <a:pt x="128" y="160"/>
                  </a:lnTo>
                  <a:lnTo>
                    <a:pt x="126" y="160"/>
                  </a:lnTo>
                  <a:lnTo>
                    <a:pt x="124" y="160"/>
                  </a:lnTo>
                  <a:lnTo>
                    <a:pt x="122" y="160"/>
                  </a:lnTo>
                  <a:lnTo>
                    <a:pt x="118" y="160"/>
                  </a:lnTo>
                  <a:lnTo>
                    <a:pt x="114" y="160"/>
                  </a:lnTo>
                  <a:lnTo>
                    <a:pt x="112" y="160"/>
                  </a:lnTo>
                  <a:lnTo>
                    <a:pt x="110" y="160"/>
                  </a:lnTo>
                  <a:lnTo>
                    <a:pt x="108" y="160"/>
                  </a:lnTo>
                  <a:lnTo>
                    <a:pt x="106" y="160"/>
                  </a:lnTo>
                  <a:lnTo>
                    <a:pt x="104" y="160"/>
                  </a:lnTo>
                  <a:lnTo>
                    <a:pt x="102" y="160"/>
                  </a:lnTo>
                  <a:lnTo>
                    <a:pt x="100" y="160"/>
                  </a:lnTo>
                  <a:lnTo>
                    <a:pt x="98" y="160"/>
                  </a:lnTo>
                  <a:lnTo>
                    <a:pt x="96" y="160"/>
                  </a:lnTo>
                  <a:lnTo>
                    <a:pt x="96" y="160"/>
                  </a:lnTo>
                  <a:lnTo>
                    <a:pt x="92" y="160"/>
                  </a:lnTo>
                  <a:lnTo>
                    <a:pt x="90" y="160"/>
                  </a:lnTo>
                  <a:lnTo>
                    <a:pt x="88" y="160"/>
                  </a:lnTo>
                  <a:lnTo>
                    <a:pt x="86" y="160"/>
                  </a:lnTo>
                  <a:lnTo>
                    <a:pt x="84" y="160"/>
                  </a:lnTo>
                  <a:lnTo>
                    <a:pt x="82" y="160"/>
                  </a:lnTo>
                  <a:lnTo>
                    <a:pt x="80" y="160"/>
                  </a:lnTo>
                  <a:lnTo>
                    <a:pt x="78" y="160"/>
                  </a:lnTo>
                  <a:lnTo>
                    <a:pt x="76" y="160"/>
                  </a:lnTo>
                  <a:lnTo>
                    <a:pt x="74" y="160"/>
                  </a:lnTo>
                  <a:lnTo>
                    <a:pt x="72" y="160"/>
                  </a:lnTo>
                  <a:lnTo>
                    <a:pt x="70" y="160"/>
                  </a:lnTo>
                  <a:lnTo>
                    <a:pt x="68" y="160"/>
                  </a:lnTo>
                  <a:lnTo>
                    <a:pt x="66" y="160"/>
                  </a:lnTo>
                  <a:lnTo>
                    <a:pt x="64" y="160"/>
                  </a:lnTo>
                  <a:lnTo>
                    <a:pt x="62" y="160"/>
                  </a:lnTo>
                  <a:lnTo>
                    <a:pt x="60" y="160"/>
                  </a:lnTo>
                  <a:lnTo>
                    <a:pt x="60" y="158"/>
                  </a:lnTo>
                  <a:lnTo>
                    <a:pt x="58" y="158"/>
                  </a:lnTo>
                  <a:lnTo>
                    <a:pt x="56" y="158"/>
                  </a:lnTo>
                  <a:lnTo>
                    <a:pt x="54" y="158"/>
                  </a:lnTo>
                  <a:lnTo>
                    <a:pt x="52" y="158"/>
                  </a:lnTo>
                  <a:lnTo>
                    <a:pt x="50" y="158"/>
                  </a:lnTo>
                  <a:lnTo>
                    <a:pt x="48" y="158"/>
                  </a:lnTo>
                  <a:lnTo>
                    <a:pt x="48" y="158"/>
                  </a:lnTo>
                  <a:lnTo>
                    <a:pt x="46" y="158"/>
                  </a:lnTo>
                  <a:lnTo>
                    <a:pt x="44" y="158"/>
                  </a:lnTo>
                  <a:lnTo>
                    <a:pt x="42" y="158"/>
                  </a:lnTo>
                  <a:lnTo>
                    <a:pt x="40" y="158"/>
                  </a:lnTo>
                  <a:lnTo>
                    <a:pt x="38" y="158"/>
                  </a:lnTo>
                  <a:lnTo>
                    <a:pt x="36" y="158"/>
                  </a:lnTo>
                  <a:lnTo>
                    <a:pt x="34" y="158"/>
                  </a:lnTo>
                  <a:lnTo>
                    <a:pt x="32" y="158"/>
                  </a:lnTo>
                  <a:lnTo>
                    <a:pt x="30" y="158"/>
                  </a:lnTo>
                  <a:lnTo>
                    <a:pt x="28" y="158"/>
                  </a:lnTo>
                  <a:lnTo>
                    <a:pt x="26" y="158"/>
                  </a:lnTo>
                  <a:lnTo>
                    <a:pt x="24" y="158"/>
                  </a:lnTo>
                  <a:lnTo>
                    <a:pt x="22" y="158"/>
                  </a:lnTo>
                  <a:lnTo>
                    <a:pt x="20" y="158"/>
                  </a:lnTo>
                  <a:lnTo>
                    <a:pt x="18" y="158"/>
                  </a:lnTo>
                  <a:lnTo>
                    <a:pt x="16" y="158"/>
                  </a:lnTo>
                  <a:lnTo>
                    <a:pt x="14" y="158"/>
                  </a:lnTo>
                  <a:lnTo>
                    <a:pt x="12" y="158"/>
                  </a:lnTo>
                  <a:lnTo>
                    <a:pt x="10" y="158"/>
                  </a:lnTo>
                  <a:lnTo>
                    <a:pt x="8" y="158"/>
                  </a:lnTo>
                  <a:lnTo>
                    <a:pt x="6" y="158"/>
                  </a:lnTo>
                  <a:lnTo>
                    <a:pt x="4" y="158"/>
                  </a:lnTo>
                  <a:lnTo>
                    <a:pt x="2" y="158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0" y="156"/>
                  </a:lnTo>
                  <a:lnTo>
                    <a:pt x="0" y="154"/>
                  </a:lnTo>
                  <a:lnTo>
                    <a:pt x="0" y="152"/>
                  </a:lnTo>
                  <a:lnTo>
                    <a:pt x="0" y="150"/>
                  </a:lnTo>
                  <a:lnTo>
                    <a:pt x="0" y="148"/>
                  </a:lnTo>
                  <a:lnTo>
                    <a:pt x="0" y="146"/>
                  </a:lnTo>
                  <a:lnTo>
                    <a:pt x="0" y="144"/>
                  </a:lnTo>
                  <a:lnTo>
                    <a:pt x="0" y="142"/>
                  </a:lnTo>
                  <a:lnTo>
                    <a:pt x="0" y="140"/>
                  </a:lnTo>
                  <a:lnTo>
                    <a:pt x="0" y="138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4"/>
                  </a:lnTo>
                  <a:lnTo>
                    <a:pt x="0" y="122"/>
                  </a:lnTo>
                  <a:lnTo>
                    <a:pt x="0" y="120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8"/>
                  </a:lnTo>
                  <a:lnTo>
                    <a:pt x="0" y="106"/>
                  </a:lnTo>
                  <a:lnTo>
                    <a:pt x="0" y="104"/>
                  </a:lnTo>
                  <a:lnTo>
                    <a:pt x="0" y="100"/>
                  </a:lnTo>
                  <a:lnTo>
                    <a:pt x="0" y="98"/>
                  </a:lnTo>
                  <a:lnTo>
                    <a:pt x="0" y="96"/>
                  </a:lnTo>
                  <a:lnTo>
                    <a:pt x="0" y="94"/>
                  </a:lnTo>
                  <a:lnTo>
                    <a:pt x="0" y="92"/>
                  </a:lnTo>
                  <a:lnTo>
                    <a:pt x="0" y="90"/>
                  </a:lnTo>
                  <a:lnTo>
                    <a:pt x="0" y="86"/>
                  </a:lnTo>
                  <a:lnTo>
                    <a:pt x="0" y="86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0" y="74"/>
                  </a:lnTo>
                  <a:lnTo>
                    <a:pt x="0" y="72"/>
                  </a:lnTo>
                  <a:lnTo>
                    <a:pt x="0" y="70"/>
                  </a:lnTo>
                  <a:lnTo>
                    <a:pt x="0" y="66"/>
                  </a:lnTo>
                  <a:lnTo>
                    <a:pt x="0" y="62"/>
                  </a:lnTo>
                  <a:lnTo>
                    <a:pt x="0" y="60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0" y="54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 dirty="0"/>
            </a:p>
          </p:txBody>
        </p:sp>
        <p:sp>
          <p:nvSpPr>
            <p:cNvPr id="23" name="Freeform 61">
              <a:extLst>
                <a:ext uri="{FF2B5EF4-FFF2-40B4-BE49-F238E27FC236}">
                  <a16:creationId xmlns:a16="http://schemas.microsoft.com/office/drawing/2014/main" id="{0C71FAE0-F2AB-5C1D-9691-F33894E26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4332" y="1586707"/>
              <a:ext cx="214515" cy="207202"/>
            </a:xfrm>
            <a:custGeom>
              <a:avLst/>
              <a:gdLst>
                <a:gd name="T0" fmla="*/ 176 w 176"/>
                <a:gd name="T1" fmla="*/ 6 h 170"/>
                <a:gd name="T2" fmla="*/ 176 w 176"/>
                <a:gd name="T3" fmla="*/ 14 h 170"/>
                <a:gd name="T4" fmla="*/ 176 w 176"/>
                <a:gd name="T5" fmla="*/ 24 h 170"/>
                <a:gd name="T6" fmla="*/ 176 w 176"/>
                <a:gd name="T7" fmla="*/ 40 h 170"/>
                <a:gd name="T8" fmla="*/ 176 w 176"/>
                <a:gd name="T9" fmla="*/ 50 h 170"/>
                <a:gd name="T10" fmla="*/ 176 w 176"/>
                <a:gd name="T11" fmla="*/ 60 h 170"/>
                <a:gd name="T12" fmla="*/ 176 w 176"/>
                <a:gd name="T13" fmla="*/ 72 h 170"/>
                <a:gd name="T14" fmla="*/ 176 w 176"/>
                <a:gd name="T15" fmla="*/ 86 h 170"/>
                <a:gd name="T16" fmla="*/ 176 w 176"/>
                <a:gd name="T17" fmla="*/ 96 h 170"/>
                <a:gd name="T18" fmla="*/ 176 w 176"/>
                <a:gd name="T19" fmla="*/ 108 h 170"/>
                <a:gd name="T20" fmla="*/ 176 w 176"/>
                <a:gd name="T21" fmla="*/ 120 h 170"/>
                <a:gd name="T22" fmla="*/ 176 w 176"/>
                <a:gd name="T23" fmla="*/ 130 h 170"/>
                <a:gd name="T24" fmla="*/ 176 w 176"/>
                <a:gd name="T25" fmla="*/ 140 h 170"/>
                <a:gd name="T26" fmla="*/ 176 w 176"/>
                <a:gd name="T27" fmla="*/ 148 h 170"/>
                <a:gd name="T28" fmla="*/ 176 w 176"/>
                <a:gd name="T29" fmla="*/ 158 h 170"/>
                <a:gd name="T30" fmla="*/ 176 w 176"/>
                <a:gd name="T31" fmla="*/ 168 h 170"/>
                <a:gd name="T32" fmla="*/ 166 w 176"/>
                <a:gd name="T33" fmla="*/ 168 h 170"/>
                <a:gd name="T34" fmla="*/ 156 w 176"/>
                <a:gd name="T35" fmla="*/ 168 h 170"/>
                <a:gd name="T36" fmla="*/ 146 w 176"/>
                <a:gd name="T37" fmla="*/ 168 h 170"/>
                <a:gd name="T38" fmla="*/ 134 w 176"/>
                <a:gd name="T39" fmla="*/ 168 h 170"/>
                <a:gd name="T40" fmla="*/ 126 w 176"/>
                <a:gd name="T41" fmla="*/ 168 h 170"/>
                <a:gd name="T42" fmla="*/ 116 w 176"/>
                <a:gd name="T43" fmla="*/ 168 h 170"/>
                <a:gd name="T44" fmla="*/ 106 w 176"/>
                <a:gd name="T45" fmla="*/ 168 h 170"/>
                <a:gd name="T46" fmla="*/ 96 w 176"/>
                <a:gd name="T47" fmla="*/ 168 h 170"/>
                <a:gd name="T48" fmla="*/ 86 w 176"/>
                <a:gd name="T49" fmla="*/ 168 h 170"/>
                <a:gd name="T50" fmla="*/ 78 w 176"/>
                <a:gd name="T51" fmla="*/ 168 h 170"/>
                <a:gd name="T52" fmla="*/ 68 w 176"/>
                <a:gd name="T53" fmla="*/ 168 h 170"/>
                <a:gd name="T54" fmla="*/ 56 w 176"/>
                <a:gd name="T55" fmla="*/ 168 h 170"/>
                <a:gd name="T56" fmla="*/ 46 w 176"/>
                <a:gd name="T57" fmla="*/ 168 h 170"/>
                <a:gd name="T58" fmla="*/ 36 w 176"/>
                <a:gd name="T59" fmla="*/ 168 h 170"/>
                <a:gd name="T60" fmla="*/ 28 w 176"/>
                <a:gd name="T61" fmla="*/ 168 h 170"/>
                <a:gd name="T62" fmla="*/ 16 w 176"/>
                <a:gd name="T63" fmla="*/ 168 h 170"/>
                <a:gd name="T64" fmla="*/ 6 w 176"/>
                <a:gd name="T65" fmla="*/ 168 h 170"/>
                <a:gd name="T66" fmla="*/ 0 w 176"/>
                <a:gd name="T67" fmla="*/ 162 h 170"/>
                <a:gd name="T68" fmla="*/ 0 w 176"/>
                <a:gd name="T69" fmla="*/ 152 h 170"/>
                <a:gd name="T70" fmla="*/ 0 w 176"/>
                <a:gd name="T71" fmla="*/ 144 h 170"/>
                <a:gd name="T72" fmla="*/ 0 w 176"/>
                <a:gd name="T73" fmla="*/ 132 h 170"/>
                <a:gd name="T74" fmla="*/ 0 w 176"/>
                <a:gd name="T75" fmla="*/ 122 h 170"/>
                <a:gd name="T76" fmla="*/ 0 w 176"/>
                <a:gd name="T77" fmla="*/ 112 h 170"/>
                <a:gd name="T78" fmla="*/ 2 w 176"/>
                <a:gd name="T79" fmla="*/ 104 h 170"/>
                <a:gd name="T80" fmla="*/ 2 w 176"/>
                <a:gd name="T81" fmla="*/ 94 h 170"/>
                <a:gd name="T82" fmla="*/ 2 w 176"/>
                <a:gd name="T83" fmla="*/ 84 h 170"/>
                <a:gd name="T84" fmla="*/ 2 w 176"/>
                <a:gd name="T85" fmla="*/ 70 h 170"/>
                <a:gd name="T86" fmla="*/ 2 w 176"/>
                <a:gd name="T87" fmla="*/ 58 h 170"/>
                <a:gd name="T88" fmla="*/ 4 w 176"/>
                <a:gd name="T89" fmla="*/ 42 h 170"/>
                <a:gd name="T90" fmla="*/ 4 w 176"/>
                <a:gd name="T91" fmla="*/ 26 h 170"/>
                <a:gd name="T92" fmla="*/ 4 w 176"/>
                <a:gd name="T93" fmla="*/ 14 h 170"/>
                <a:gd name="T94" fmla="*/ 4 w 176"/>
                <a:gd name="T95" fmla="*/ 0 h 170"/>
                <a:gd name="T96" fmla="*/ 18 w 176"/>
                <a:gd name="T97" fmla="*/ 0 h 170"/>
                <a:gd name="T98" fmla="*/ 28 w 176"/>
                <a:gd name="T99" fmla="*/ 0 h 170"/>
                <a:gd name="T100" fmla="*/ 40 w 176"/>
                <a:gd name="T101" fmla="*/ 2 h 170"/>
                <a:gd name="T102" fmla="*/ 50 w 176"/>
                <a:gd name="T103" fmla="*/ 2 h 170"/>
                <a:gd name="T104" fmla="*/ 66 w 176"/>
                <a:gd name="T105" fmla="*/ 2 h 170"/>
                <a:gd name="T106" fmla="*/ 78 w 176"/>
                <a:gd name="T107" fmla="*/ 2 h 170"/>
                <a:gd name="T108" fmla="*/ 88 w 176"/>
                <a:gd name="T109" fmla="*/ 4 h 170"/>
                <a:gd name="T110" fmla="*/ 100 w 176"/>
                <a:gd name="T111" fmla="*/ 4 h 170"/>
                <a:gd name="T112" fmla="*/ 120 w 176"/>
                <a:gd name="T113" fmla="*/ 4 h 170"/>
                <a:gd name="T114" fmla="*/ 128 w 176"/>
                <a:gd name="T115" fmla="*/ 4 h 170"/>
                <a:gd name="T116" fmla="*/ 138 w 176"/>
                <a:gd name="T117" fmla="*/ 6 h 170"/>
                <a:gd name="T118" fmla="*/ 156 w 176"/>
                <a:gd name="T119" fmla="*/ 6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6" h="170">
                  <a:moveTo>
                    <a:pt x="162" y="6"/>
                  </a:moveTo>
                  <a:lnTo>
                    <a:pt x="164" y="6"/>
                  </a:lnTo>
                  <a:lnTo>
                    <a:pt x="166" y="6"/>
                  </a:lnTo>
                  <a:lnTo>
                    <a:pt x="168" y="6"/>
                  </a:lnTo>
                  <a:lnTo>
                    <a:pt x="176" y="6"/>
                  </a:lnTo>
                  <a:lnTo>
                    <a:pt x="176" y="8"/>
                  </a:lnTo>
                  <a:lnTo>
                    <a:pt x="176" y="10"/>
                  </a:lnTo>
                  <a:lnTo>
                    <a:pt x="176" y="10"/>
                  </a:lnTo>
                  <a:lnTo>
                    <a:pt x="176" y="12"/>
                  </a:lnTo>
                  <a:lnTo>
                    <a:pt x="176" y="14"/>
                  </a:lnTo>
                  <a:lnTo>
                    <a:pt x="176" y="16"/>
                  </a:lnTo>
                  <a:lnTo>
                    <a:pt x="176" y="18"/>
                  </a:lnTo>
                  <a:lnTo>
                    <a:pt x="176" y="20"/>
                  </a:lnTo>
                  <a:lnTo>
                    <a:pt x="176" y="22"/>
                  </a:lnTo>
                  <a:lnTo>
                    <a:pt x="176" y="24"/>
                  </a:lnTo>
                  <a:lnTo>
                    <a:pt x="176" y="30"/>
                  </a:lnTo>
                  <a:lnTo>
                    <a:pt x="176" y="32"/>
                  </a:lnTo>
                  <a:lnTo>
                    <a:pt x="176" y="34"/>
                  </a:lnTo>
                  <a:lnTo>
                    <a:pt x="176" y="36"/>
                  </a:lnTo>
                  <a:lnTo>
                    <a:pt x="176" y="40"/>
                  </a:lnTo>
                  <a:lnTo>
                    <a:pt x="176" y="42"/>
                  </a:lnTo>
                  <a:lnTo>
                    <a:pt x="176" y="46"/>
                  </a:lnTo>
                  <a:lnTo>
                    <a:pt x="176" y="48"/>
                  </a:lnTo>
                  <a:lnTo>
                    <a:pt x="176" y="48"/>
                  </a:lnTo>
                  <a:lnTo>
                    <a:pt x="176" y="50"/>
                  </a:lnTo>
                  <a:lnTo>
                    <a:pt x="176" y="52"/>
                  </a:lnTo>
                  <a:lnTo>
                    <a:pt x="176" y="54"/>
                  </a:lnTo>
                  <a:lnTo>
                    <a:pt x="176" y="56"/>
                  </a:lnTo>
                  <a:lnTo>
                    <a:pt x="176" y="58"/>
                  </a:lnTo>
                  <a:lnTo>
                    <a:pt x="176" y="60"/>
                  </a:lnTo>
                  <a:lnTo>
                    <a:pt x="176" y="64"/>
                  </a:lnTo>
                  <a:lnTo>
                    <a:pt x="176" y="66"/>
                  </a:lnTo>
                  <a:lnTo>
                    <a:pt x="176" y="68"/>
                  </a:lnTo>
                  <a:lnTo>
                    <a:pt x="176" y="70"/>
                  </a:lnTo>
                  <a:lnTo>
                    <a:pt x="176" y="72"/>
                  </a:lnTo>
                  <a:lnTo>
                    <a:pt x="176" y="76"/>
                  </a:lnTo>
                  <a:lnTo>
                    <a:pt x="176" y="80"/>
                  </a:lnTo>
                  <a:lnTo>
                    <a:pt x="176" y="82"/>
                  </a:lnTo>
                  <a:lnTo>
                    <a:pt x="176" y="84"/>
                  </a:lnTo>
                  <a:lnTo>
                    <a:pt x="176" y="86"/>
                  </a:lnTo>
                  <a:lnTo>
                    <a:pt x="176" y="88"/>
                  </a:lnTo>
                  <a:lnTo>
                    <a:pt x="176" y="90"/>
                  </a:lnTo>
                  <a:lnTo>
                    <a:pt x="176" y="92"/>
                  </a:lnTo>
                  <a:lnTo>
                    <a:pt x="176" y="96"/>
                  </a:lnTo>
                  <a:lnTo>
                    <a:pt x="176" y="96"/>
                  </a:lnTo>
                  <a:lnTo>
                    <a:pt x="176" y="100"/>
                  </a:lnTo>
                  <a:lnTo>
                    <a:pt x="176" y="102"/>
                  </a:lnTo>
                  <a:lnTo>
                    <a:pt x="176" y="104"/>
                  </a:lnTo>
                  <a:lnTo>
                    <a:pt x="176" y="106"/>
                  </a:lnTo>
                  <a:lnTo>
                    <a:pt x="176" y="108"/>
                  </a:lnTo>
                  <a:lnTo>
                    <a:pt x="176" y="110"/>
                  </a:lnTo>
                  <a:lnTo>
                    <a:pt x="176" y="114"/>
                  </a:lnTo>
                  <a:lnTo>
                    <a:pt x="176" y="116"/>
                  </a:lnTo>
                  <a:lnTo>
                    <a:pt x="176" y="118"/>
                  </a:lnTo>
                  <a:lnTo>
                    <a:pt x="176" y="120"/>
                  </a:lnTo>
                  <a:lnTo>
                    <a:pt x="176" y="122"/>
                  </a:lnTo>
                  <a:lnTo>
                    <a:pt x="176" y="124"/>
                  </a:lnTo>
                  <a:lnTo>
                    <a:pt x="176" y="126"/>
                  </a:lnTo>
                  <a:lnTo>
                    <a:pt x="176" y="128"/>
                  </a:lnTo>
                  <a:lnTo>
                    <a:pt x="176" y="130"/>
                  </a:lnTo>
                  <a:lnTo>
                    <a:pt x="176" y="132"/>
                  </a:lnTo>
                  <a:lnTo>
                    <a:pt x="176" y="134"/>
                  </a:lnTo>
                  <a:lnTo>
                    <a:pt x="176" y="136"/>
                  </a:lnTo>
                  <a:lnTo>
                    <a:pt x="176" y="138"/>
                  </a:lnTo>
                  <a:lnTo>
                    <a:pt x="176" y="140"/>
                  </a:lnTo>
                  <a:lnTo>
                    <a:pt x="176" y="142"/>
                  </a:lnTo>
                  <a:lnTo>
                    <a:pt x="176" y="144"/>
                  </a:lnTo>
                  <a:lnTo>
                    <a:pt x="176" y="144"/>
                  </a:lnTo>
                  <a:lnTo>
                    <a:pt x="176" y="146"/>
                  </a:lnTo>
                  <a:lnTo>
                    <a:pt x="176" y="148"/>
                  </a:lnTo>
                  <a:lnTo>
                    <a:pt x="176" y="150"/>
                  </a:lnTo>
                  <a:lnTo>
                    <a:pt x="176" y="152"/>
                  </a:lnTo>
                  <a:lnTo>
                    <a:pt x="176" y="154"/>
                  </a:lnTo>
                  <a:lnTo>
                    <a:pt x="176" y="156"/>
                  </a:lnTo>
                  <a:lnTo>
                    <a:pt x="176" y="158"/>
                  </a:lnTo>
                  <a:lnTo>
                    <a:pt x="176" y="160"/>
                  </a:lnTo>
                  <a:lnTo>
                    <a:pt x="176" y="162"/>
                  </a:lnTo>
                  <a:lnTo>
                    <a:pt x="176" y="164"/>
                  </a:lnTo>
                  <a:lnTo>
                    <a:pt x="176" y="166"/>
                  </a:lnTo>
                  <a:lnTo>
                    <a:pt x="176" y="168"/>
                  </a:lnTo>
                  <a:lnTo>
                    <a:pt x="174" y="168"/>
                  </a:lnTo>
                  <a:lnTo>
                    <a:pt x="172" y="168"/>
                  </a:lnTo>
                  <a:lnTo>
                    <a:pt x="170" y="168"/>
                  </a:lnTo>
                  <a:lnTo>
                    <a:pt x="168" y="168"/>
                  </a:lnTo>
                  <a:lnTo>
                    <a:pt x="166" y="168"/>
                  </a:lnTo>
                  <a:lnTo>
                    <a:pt x="164" y="168"/>
                  </a:lnTo>
                  <a:lnTo>
                    <a:pt x="162" y="168"/>
                  </a:lnTo>
                  <a:lnTo>
                    <a:pt x="160" y="168"/>
                  </a:lnTo>
                  <a:lnTo>
                    <a:pt x="158" y="168"/>
                  </a:lnTo>
                  <a:lnTo>
                    <a:pt x="156" y="168"/>
                  </a:lnTo>
                  <a:lnTo>
                    <a:pt x="154" y="168"/>
                  </a:lnTo>
                  <a:lnTo>
                    <a:pt x="152" y="168"/>
                  </a:lnTo>
                  <a:lnTo>
                    <a:pt x="150" y="168"/>
                  </a:lnTo>
                  <a:lnTo>
                    <a:pt x="148" y="168"/>
                  </a:lnTo>
                  <a:lnTo>
                    <a:pt x="146" y="168"/>
                  </a:lnTo>
                  <a:lnTo>
                    <a:pt x="144" y="168"/>
                  </a:lnTo>
                  <a:lnTo>
                    <a:pt x="142" y="168"/>
                  </a:lnTo>
                  <a:lnTo>
                    <a:pt x="138" y="168"/>
                  </a:lnTo>
                  <a:lnTo>
                    <a:pt x="136" y="168"/>
                  </a:lnTo>
                  <a:lnTo>
                    <a:pt x="134" y="168"/>
                  </a:lnTo>
                  <a:lnTo>
                    <a:pt x="132" y="168"/>
                  </a:lnTo>
                  <a:lnTo>
                    <a:pt x="130" y="168"/>
                  </a:lnTo>
                  <a:lnTo>
                    <a:pt x="128" y="168"/>
                  </a:lnTo>
                  <a:lnTo>
                    <a:pt x="128" y="168"/>
                  </a:lnTo>
                  <a:lnTo>
                    <a:pt x="126" y="168"/>
                  </a:lnTo>
                  <a:lnTo>
                    <a:pt x="124" y="168"/>
                  </a:lnTo>
                  <a:lnTo>
                    <a:pt x="122" y="168"/>
                  </a:lnTo>
                  <a:lnTo>
                    <a:pt x="120" y="168"/>
                  </a:lnTo>
                  <a:lnTo>
                    <a:pt x="118" y="168"/>
                  </a:lnTo>
                  <a:lnTo>
                    <a:pt x="116" y="168"/>
                  </a:lnTo>
                  <a:lnTo>
                    <a:pt x="114" y="170"/>
                  </a:lnTo>
                  <a:lnTo>
                    <a:pt x="112" y="170"/>
                  </a:lnTo>
                  <a:lnTo>
                    <a:pt x="110" y="170"/>
                  </a:lnTo>
                  <a:lnTo>
                    <a:pt x="106" y="170"/>
                  </a:lnTo>
                  <a:lnTo>
                    <a:pt x="106" y="168"/>
                  </a:lnTo>
                  <a:lnTo>
                    <a:pt x="104" y="168"/>
                  </a:lnTo>
                  <a:lnTo>
                    <a:pt x="102" y="168"/>
                  </a:lnTo>
                  <a:lnTo>
                    <a:pt x="100" y="168"/>
                  </a:lnTo>
                  <a:lnTo>
                    <a:pt x="98" y="168"/>
                  </a:lnTo>
                  <a:lnTo>
                    <a:pt x="96" y="168"/>
                  </a:lnTo>
                  <a:lnTo>
                    <a:pt x="94" y="168"/>
                  </a:lnTo>
                  <a:lnTo>
                    <a:pt x="92" y="168"/>
                  </a:lnTo>
                  <a:lnTo>
                    <a:pt x="90" y="168"/>
                  </a:lnTo>
                  <a:lnTo>
                    <a:pt x="88" y="168"/>
                  </a:lnTo>
                  <a:lnTo>
                    <a:pt x="86" y="168"/>
                  </a:lnTo>
                  <a:lnTo>
                    <a:pt x="84" y="168"/>
                  </a:lnTo>
                  <a:lnTo>
                    <a:pt x="82" y="168"/>
                  </a:lnTo>
                  <a:lnTo>
                    <a:pt x="80" y="168"/>
                  </a:lnTo>
                  <a:lnTo>
                    <a:pt x="80" y="168"/>
                  </a:lnTo>
                  <a:lnTo>
                    <a:pt x="78" y="168"/>
                  </a:lnTo>
                  <a:lnTo>
                    <a:pt x="76" y="168"/>
                  </a:lnTo>
                  <a:lnTo>
                    <a:pt x="74" y="168"/>
                  </a:lnTo>
                  <a:lnTo>
                    <a:pt x="72" y="168"/>
                  </a:lnTo>
                  <a:lnTo>
                    <a:pt x="70" y="168"/>
                  </a:lnTo>
                  <a:lnTo>
                    <a:pt x="68" y="168"/>
                  </a:lnTo>
                  <a:lnTo>
                    <a:pt x="66" y="168"/>
                  </a:lnTo>
                  <a:lnTo>
                    <a:pt x="64" y="168"/>
                  </a:lnTo>
                  <a:lnTo>
                    <a:pt x="62" y="168"/>
                  </a:lnTo>
                  <a:lnTo>
                    <a:pt x="60" y="168"/>
                  </a:lnTo>
                  <a:lnTo>
                    <a:pt x="56" y="168"/>
                  </a:lnTo>
                  <a:lnTo>
                    <a:pt x="54" y="168"/>
                  </a:lnTo>
                  <a:lnTo>
                    <a:pt x="52" y="168"/>
                  </a:lnTo>
                  <a:lnTo>
                    <a:pt x="50" y="168"/>
                  </a:lnTo>
                  <a:lnTo>
                    <a:pt x="48" y="168"/>
                  </a:lnTo>
                  <a:lnTo>
                    <a:pt x="46" y="168"/>
                  </a:lnTo>
                  <a:lnTo>
                    <a:pt x="44" y="168"/>
                  </a:lnTo>
                  <a:lnTo>
                    <a:pt x="42" y="168"/>
                  </a:lnTo>
                  <a:lnTo>
                    <a:pt x="40" y="168"/>
                  </a:lnTo>
                  <a:lnTo>
                    <a:pt x="38" y="168"/>
                  </a:lnTo>
                  <a:lnTo>
                    <a:pt x="36" y="168"/>
                  </a:lnTo>
                  <a:lnTo>
                    <a:pt x="34" y="168"/>
                  </a:lnTo>
                  <a:lnTo>
                    <a:pt x="32" y="168"/>
                  </a:lnTo>
                  <a:lnTo>
                    <a:pt x="30" y="168"/>
                  </a:lnTo>
                  <a:lnTo>
                    <a:pt x="30" y="168"/>
                  </a:lnTo>
                  <a:lnTo>
                    <a:pt x="28" y="168"/>
                  </a:lnTo>
                  <a:lnTo>
                    <a:pt x="26" y="168"/>
                  </a:lnTo>
                  <a:lnTo>
                    <a:pt x="24" y="168"/>
                  </a:lnTo>
                  <a:lnTo>
                    <a:pt x="22" y="168"/>
                  </a:lnTo>
                  <a:lnTo>
                    <a:pt x="20" y="168"/>
                  </a:lnTo>
                  <a:lnTo>
                    <a:pt x="16" y="168"/>
                  </a:lnTo>
                  <a:lnTo>
                    <a:pt x="14" y="168"/>
                  </a:lnTo>
                  <a:lnTo>
                    <a:pt x="12" y="168"/>
                  </a:lnTo>
                  <a:lnTo>
                    <a:pt x="10" y="168"/>
                  </a:lnTo>
                  <a:lnTo>
                    <a:pt x="8" y="168"/>
                  </a:lnTo>
                  <a:lnTo>
                    <a:pt x="6" y="168"/>
                  </a:lnTo>
                  <a:lnTo>
                    <a:pt x="4" y="166"/>
                  </a:lnTo>
                  <a:lnTo>
                    <a:pt x="2" y="166"/>
                  </a:lnTo>
                  <a:lnTo>
                    <a:pt x="0" y="166"/>
                  </a:lnTo>
                  <a:lnTo>
                    <a:pt x="0" y="164"/>
                  </a:lnTo>
                  <a:lnTo>
                    <a:pt x="0" y="162"/>
                  </a:lnTo>
                  <a:lnTo>
                    <a:pt x="0" y="160"/>
                  </a:lnTo>
                  <a:lnTo>
                    <a:pt x="0" y="158"/>
                  </a:lnTo>
                  <a:lnTo>
                    <a:pt x="0" y="156"/>
                  </a:lnTo>
                  <a:lnTo>
                    <a:pt x="0" y="154"/>
                  </a:lnTo>
                  <a:lnTo>
                    <a:pt x="0" y="152"/>
                  </a:lnTo>
                  <a:lnTo>
                    <a:pt x="0" y="150"/>
                  </a:lnTo>
                  <a:lnTo>
                    <a:pt x="0" y="148"/>
                  </a:lnTo>
                  <a:lnTo>
                    <a:pt x="0" y="146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0"/>
                  </a:lnTo>
                  <a:lnTo>
                    <a:pt x="0" y="138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4"/>
                  </a:lnTo>
                  <a:lnTo>
                    <a:pt x="0" y="122"/>
                  </a:lnTo>
                  <a:lnTo>
                    <a:pt x="0" y="120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8"/>
                  </a:lnTo>
                  <a:lnTo>
                    <a:pt x="0" y="106"/>
                  </a:lnTo>
                  <a:lnTo>
                    <a:pt x="2" y="106"/>
                  </a:lnTo>
                  <a:lnTo>
                    <a:pt x="2" y="104"/>
                  </a:lnTo>
                  <a:lnTo>
                    <a:pt x="2" y="102"/>
                  </a:lnTo>
                  <a:lnTo>
                    <a:pt x="2" y="98"/>
                  </a:lnTo>
                  <a:lnTo>
                    <a:pt x="2" y="96"/>
                  </a:lnTo>
                  <a:lnTo>
                    <a:pt x="2" y="96"/>
                  </a:lnTo>
                  <a:lnTo>
                    <a:pt x="2" y="94"/>
                  </a:lnTo>
                  <a:lnTo>
                    <a:pt x="2" y="92"/>
                  </a:lnTo>
                  <a:lnTo>
                    <a:pt x="2" y="90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2" y="84"/>
                  </a:lnTo>
                  <a:lnTo>
                    <a:pt x="2" y="82"/>
                  </a:lnTo>
                  <a:lnTo>
                    <a:pt x="2" y="80"/>
                  </a:lnTo>
                  <a:lnTo>
                    <a:pt x="2" y="78"/>
                  </a:lnTo>
                  <a:lnTo>
                    <a:pt x="2" y="72"/>
                  </a:lnTo>
                  <a:lnTo>
                    <a:pt x="2" y="70"/>
                  </a:lnTo>
                  <a:lnTo>
                    <a:pt x="2" y="68"/>
                  </a:lnTo>
                  <a:lnTo>
                    <a:pt x="2" y="66"/>
                  </a:lnTo>
                  <a:lnTo>
                    <a:pt x="2" y="64"/>
                  </a:lnTo>
                  <a:lnTo>
                    <a:pt x="2" y="62"/>
                  </a:lnTo>
                  <a:lnTo>
                    <a:pt x="2" y="58"/>
                  </a:lnTo>
                  <a:lnTo>
                    <a:pt x="2" y="52"/>
                  </a:lnTo>
                  <a:lnTo>
                    <a:pt x="2" y="48"/>
                  </a:lnTo>
                  <a:lnTo>
                    <a:pt x="2" y="48"/>
                  </a:lnTo>
                  <a:lnTo>
                    <a:pt x="4" y="46"/>
                  </a:lnTo>
                  <a:lnTo>
                    <a:pt x="4" y="42"/>
                  </a:lnTo>
                  <a:lnTo>
                    <a:pt x="4" y="38"/>
                  </a:lnTo>
                  <a:lnTo>
                    <a:pt x="4" y="34"/>
                  </a:lnTo>
                  <a:lnTo>
                    <a:pt x="4" y="30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4" y="24"/>
                  </a:lnTo>
                  <a:lnTo>
                    <a:pt x="4" y="22"/>
                  </a:lnTo>
                  <a:lnTo>
                    <a:pt x="4" y="18"/>
                  </a:lnTo>
                  <a:lnTo>
                    <a:pt x="4" y="16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4" y="10"/>
                  </a:lnTo>
                  <a:lnTo>
                    <a:pt x="4" y="8"/>
                  </a:lnTo>
                  <a:lnTo>
                    <a:pt x="4" y="4"/>
                  </a:lnTo>
                  <a:lnTo>
                    <a:pt x="4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4" y="2"/>
                  </a:lnTo>
                  <a:lnTo>
                    <a:pt x="36" y="2"/>
                  </a:lnTo>
                  <a:lnTo>
                    <a:pt x="40" y="2"/>
                  </a:lnTo>
                  <a:lnTo>
                    <a:pt x="42" y="2"/>
                  </a:lnTo>
                  <a:lnTo>
                    <a:pt x="44" y="2"/>
                  </a:lnTo>
                  <a:lnTo>
                    <a:pt x="46" y="2"/>
                  </a:lnTo>
                  <a:lnTo>
                    <a:pt x="48" y="2"/>
                  </a:lnTo>
                  <a:lnTo>
                    <a:pt x="50" y="2"/>
                  </a:lnTo>
                  <a:lnTo>
                    <a:pt x="52" y="2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62" y="2"/>
                  </a:lnTo>
                  <a:lnTo>
                    <a:pt x="66" y="2"/>
                  </a:lnTo>
                  <a:lnTo>
                    <a:pt x="68" y="2"/>
                  </a:lnTo>
                  <a:lnTo>
                    <a:pt x="70" y="2"/>
                  </a:lnTo>
                  <a:lnTo>
                    <a:pt x="72" y="2"/>
                  </a:lnTo>
                  <a:lnTo>
                    <a:pt x="76" y="2"/>
                  </a:lnTo>
                  <a:lnTo>
                    <a:pt x="78" y="2"/>
                  </a:lnTo>
                  <a:lnTo>
                    <a:pt x="80" y="2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6" y="2"/>
                  </a:lnTo>
                  <a:lnTo>
                    <a:pt x="88" y="4"/>
                  </a:lnTo>
                  <a:lnTo>
                    <a:pt x="90" y="4"/>
                  </a:lnTo>
                  <a:lnTo>
                    <a:pt x="92" y="4"/>
                  </a:lnTo>
                  <a:lnTo>
                    <a:pt x="94" y="4"/>
                  </a:lnTo>
                  <a:lnTo>
                    <a:pt x="96" y="4"/>
                  </a:lnTo>
                  <a:lnTo>
                    <a:pt x="100" y="4"/>
                  </a:lnTo>
                  <a:lnTo>
                    <a:pt x="108" y="4"/>
                  </a:lnTo>
                  <a:lnTo>
                    <a:pt x="110" y="4"/>
                  </a:lnTo>
                  <a:lnTo>
                    <a:pt x="114" y="4"/>
                  </a:lnTo>
                  <a:lnTo>
                    <a:pt x="116" y="4"/>
                  </a:lnTo>
                  <a:lnTo>
                    <a:pt x="120" y="4"/>
                  </a:lnTo>
                  <a:lnTo>
                    <a:pt x="122" y="4"/>
                  </a:lnTo>
                  <a:lnTo>
                    <a:pt x="124" y="4"/>
                  </a:lnTo>
                  <a:lnTo>
                    <a:pt x="126" y="4"/>
                  </a:lnTo>
                  <a:lnTo>
                    <a:pt x="128" y="4"/>
                  </a:lnTo>
                  <a:lnTo>
                    <a:pt x="128" y="4"/>
                  </a:lnTo>
                  <a:lnTo>
                    <a:pt x="130" y="4"/>
                  </a:lnTo>
                  <a:lnTo>
                    <a:pt x="134" y="4"/>
                  </a:lnTo>
                  <a:lnTo>
                    <a:pt x="134" y="6"/>
                  </a:lnTo>
                  <a:lnTo>
                    <a:pt x="136" y="6"/>
                  </a:lnTo>
                  <a:lnTo>
                    <a:pt x="138" y="6"/>
                  </a:lnTo>
                  <a:lnTo>
                    <a:pt x="142" y="6"/>
                  </a:lnTo>
                  <a:lnTo>
                    <a:pt x="144" y="6"/>
                  </a:lnTo>
                  <a:lnTo>
                    <a:pt x="152" y="6"/>
                  </a:lnTo>
                  <a:lnTo>
                    <a:pt x="154" y="6"/>
                  </a:lnTo>
                  <a:lnTo>
                    <a:pt x="156" y="6"/>
                  </a:lnTo>
                  <a:lnTo>
                    <a:pt x="158" y="6"/>
                  </a:lnTo>
                  <a:lnTo>
                    <a:pt x="160" y="6"/>
                  </a:lnTo>
                  <a:lnTo>
                    <a:pt x="162" y="6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13A539C-D7BC-0B41-6EE2-34F52B3E7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Texas with 7 Counties</a:t>
            </a:r>
          </a:p>
        </p:txBody>
      </p:sp>
      <p:sp>
        <p:nvSpPr>
          <p:cNvPr id="13" name="Oval 25">
            <a:extLst>
              <a:ext uri="{FF2B5EF4-FFF2-40B4-BE49-F238E27FC236}">
                <a16:creationId xmlns:a16="http://schemas.microsoft.com/office/drawing/2014/main" id="{B1802675-331C-E5A0-3406-172D317FDDA9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65577" y="243950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4" name="肘形连接符 164">
            <a:extLst>
              <a:ext uri="{FF2B5EF4-FFF2-40B4-BE49-F238E27FC236}">
                <a16:creationId xmlns:a16="http://schemas.microsoft.com/office/drawing/2014/main" id="{54FE3DC7-945D-DDC5-0970-88813C0C25D2}"/>
              </a:ext>
            </a:extLst>
          </p:cNvPr>
          <p:cNvCxnSpPr>
            <a:cxnSpLocks/>
            <a:stCxn id="15" idx="1"/>
            <a:endCxn id="13" idx="4"/>
          </p:cNvCxnSpPr>
          <p:nvPr/>
        </p:nvCxnSpPr>
        <p:spPr>
          <a:xfrm rot="10800000">
            <a:off x="3307786" y="2523921"/>
            <a:ext cx="1087359" cy="8616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5" name="圆角矩形 45">
            <a:extLst>
              <a:ext uri="{FF2B5EF4-FFF2-40B4-BE49-F238E27FC236}">
                <a16:creationId xmlns:a16="http://schemas.microsoft.com/office/drawing/2014/main" id="{A3446D91-A4DB-9A25-0374-F109CD050758}"/>
              </a:ext>
            </a:extLst>
          </p:cNvPr>
          <p:cNvSpPr/>
          <p:nvPr/>
        </p:nvSpPr>
        <p:spPr>
          <a:xfrm>
            <a:off x="4395144" y="244610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Dallas</a:t>
            </a:r>
            <a:endParaRPr lang="en-US" altLang="zh-CN" sz="1200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6" name="Oval 25">
            <a:extLst>
              <a:ext uri="{FF2B5EF4-FFF2-40B4-BE49-F238E27FC236}">
                <a16:creationId xmlns:a16="http://schemas.microsoft.com/office/drawing/2014/main" id="{9F9B8F57-0D8F-49BB-E178-E0C908BEF671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68277" y="344788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7" name="肘形连接符 164">
            <a:extLst>
              <a:ext uri="{FF2B5EF4-FFF2-40B4-BE49-F238E27FC236}">
                <a16:creationId xmlns:a16="http://schemas.microsoft.com/office/drawing/2014/main" id="{3F4BAEE3-F05A-28A3-36EE-2E12C789367C}"/>
              </a:ext>
            </a:extLst>
          </p:cNvPr>
          <p:cNvCxnSpPr>
            <a:cxnSpLocks/>
            <a:stCxn id="18" idx="1"/>
            <a:endCxn id="16" idx="4"/>
          </p:cNvCxnSpPr>
          <p:nvPr/>
        </p:nvCxnSpPr>
        <p:spPr>
          <a:xfrm rot="10800000">
            <a:off x="3710485" y="3532296"/>
            <a:ext cx="235656" cy="25906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8" name="圆角矩形 45">
            <a:extLst>
              <a:ext uri="{FF2B5EF4-FFF2-40B4-BE49-F238E27FC236}">
                <a16:creationId xmlns:a16="http://schemas.microsoft.com/office/drawing/2014/main" id="{279D8725-B94F-389D-1635-13B2F2945A21}"/>
              </a:ext>
            </a:extLst>
          </p:cNvPr>
          <p:cNvSpPr/>
          <p:nvPr/>
        </p:nvSpPr>
        <p:spPr>
          <a:xfrm>
            <a:off x="3946141" y="362737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Harris</a:t>
            </a:r>
          </a:p>
        </p:txBody>
      </p:sp>
      <p:sp>
        <p:nvSpPr>
          <p:cNvPr id="33" name="Oval 25">
            <a:extLst>
              <a:ext uri="{FF2B5EF4-FFF2-40B4-BE49-F238E27FC236}">
                <a16:creationId xmlns:a16="http://schemas.microsoft.com/office/drawing/2014/main" id="{8306E9BB-1FD3-BD3B-FC10-60016376FECC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27490" y="2272818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4" name="肘形连接符 164">
            <a:extLst>
              <a:ext uri="{FF2B5EF4-FFF2-40B4-BE49-F238E27FC236}">
                <a16:creationId xmlns:a16="http://schemas.microsoft.com/office/drawing/2014/main" id="{5C084B6E-9679-B73E-963A-17915F889CB3}"/>
              </a:ext>
            </a:extLst>
          </p:cNvPr>
          <p:cNvCxnSpPr>
            <a:cxnSpLocks/>
            <a:stCxn id="35" idx="1"/>
            <a:endCxn id="33" idx="0"/>
          </p:cNvCxnSpPr>
          <p:nvPr/>
        </p:nvCxnSpPr>
        <p:spPr>
          <a:xfrm rot="10800000" flipV="1">
            <a:off x="3369699" y="2162480"/>
            <a:ext cx="770339" cy="11033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5" name="圆角矩形 45">
            <a:extLst>
              <a:ext uri="{FF2B5EF4-FFF2-40B4-BE49-F238E27FC236}">
                <a16:creationId xmlns:a16="http://schemas.microsoft.com/office/drawing/2014/main" id="{4F6CE4C5-832E-CFF1-43D3-493F414E0657}"/>
              </a:ext>
            </a:extLst>
          </p:cNvPr>
          <p:cNvSpPr/>
          <p:nvPr/>
        </p:nvSpPr>
        <p:spPr>
          <a:xfrm>
            <a:off x="4140037" y="199849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Collin</a:t>
            </a:r>
          </a:p>
        </p:txBody>
      </p:sp>
      <p:sp>
        <p:nvSpPr>
          <p:cNvPr id="44" name="Oval 25">
            <a:extLst>
              <a:ext uri="{FF2B5EF4-FFF2-40B4-BE49-F238E27FC236}">
                <a16:creationId xmlns:a16="http://schemas.microsoft.com/office/drawing/2014/main" id="{EC4BF369-01A9-9CE8-B62D-85FE5F8590BD}"/>
              </a:ext>
            </a:extLst>
          </p:cNvPr>
          <p:cNvSpPr>
            <a:spLocks noChangeArrowheads="1"/>
          </p:cNvSpPr>
          <p:nvPr/>
        </p:nvSpPr>
        <p:spPr bwMode="gray">
          <a:xfrm>
            <a:off x="3153213" y="225300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5" name="肘形连接符 164">
            <a:extLst>
              <a:ext uri="{FF2B5EF4-FFF2-40B4-BE49-F238E27FC236}">
                <a16:creationId xmlns:a16="http://schemas.microsoft.com/office/drawing/2014/main" id="{05054610-F6A7-C311-538A-8BAFD0C3C9D5}"/>
              </a:ext>
            </a:extLst>
          </p:cNvPr>
          <p:cNvCxnSpPr>
            <a:cxnSpLocks/>
            <a:stCxn id="46" idx="1"/>
            <a:endCxn id="44" idx="0"/>
          </p:cNvCxnSpPr>
          <p:nvPr/>
        </p:nvCxnSpPr>
        <p:spPr>
          <a:xfrm rot="10800000" flipV="1">
            <a:off x="3195421" y="1693186"/>
            <a:ext cx="214546" cy="55981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46" name="圆角矩形 45">
            <a:extLst>
              <a:ext uri="{FF2B5EF4-FFF2-40B4-BE49-F238E27FC236}">
                <a16:creationId xmlns:a16="http://schemas.microsoft.com/office/drawing/2014/main" id="{37123B3C-E1E6-58E1-C1CA-6D7A43EE653A}"/>
              </a:ext>
            </a:extLst>
          </p:cNvPr>
          <p:cNvSpPr/>
          <p:nvPr/>
        </p:nvSpPr>
        <p:spPr>
          <a:xfrm>
            <a:off x="3409967" y="152920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Denton</a:t>
            </a:r>
          </a:p>
        </p:txBody>
      </p:sp>
      <p:sp>
        <p:nvSpPr>
          <p:cNvPr id="50" name="Oval 25">
            <a:extLst>
              <a:ext uri="{FF2B5EF4-FFF2-40B4-BE49-F238E27FC236}">
                <a16:creationId xmlns:a16="http://schemas.microsoft.com/office/drawing/2014/main" id="{EA7E6091-03BC-D410-866D-0172BCD19BD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94127" y="246490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1" name="肘形连接符 164">
            <a:extLst>
              <a:ext uri="{FF2B5EF4-FFF2-40B4-BE49-F238E27FC236}">
                <a16:creationId xmlns:a16="http://schemas.microsoft.com/office/drawing/2014/main" id="{1B4B7FC9-1FC0-FA3D-E6F9-82FDBD1D5319}"/>
              </a:ext>
            </a:extLst>
          </p:cNvPr>
          <p:cNvCxnSpPr>
            <a:cxnSpLocks/>
            <a:stCxn id="52" idx="1"/>
            <a:endCxn id="50" idx="4"/>
          </p:cNvCxnSpPr>
          <p:nvPr/>
        </p:nvCxnSpPr>
        <p:spPr>
          <a:xfrm rot="10800000">
            <a:off x="3136336" y="2549321"/>
            <a:ext cx="1475451" cy="48195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2" name="圆角矩形 45">
            <a:extLst>
              <a:ext uri="{FF2B5EF4-FFF2-40B4-BE49-F238E27FC236}">
                <a16:creationId xmlns:a16="http://schemas.microsoft.com/office/drawing/2014/main" id="{B5D21B36-677A-032A-9692-E54A12322F99}"/>
              </a:ext>
            </a:extLst>
          </p:cNvPr>
          <p:cNvSpPr/>
          <p:nvPr/>
        </p:nvSpPr>
        <p:spPr>
          <a:xfrm>
            <a:off x="4611786" y="286729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Tarrant</a:t>
            </a:r>
          </a:p>
        </p:txBody>
      </p:sp>
      <p:sp>
        <p:nvSpPr>
          <p:cNvPr id="55" name="Oval 25">
            <a:extLst>
              <a:ext uri="{FF2B5EF4-FFF2-40B4-BE49-F238E27FC236}">
                <a16:creationId xmlns:a16="http://schemas.microsoft.com/office/drawing/2014/main" id="{BB90ABBC-B5FF-9C50-A95A-8417A1F5F4FD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34827" y="363203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6" name="肘形连接符 164">
            <a:extLst>
              <a:ext uri="{FF2B5EF4-FFF2-40B4-BE49-F238E27FC236}">
                <a16:creationId xmlns:a16="http://schemas.microsoft.com/office/drawing/2014/main" id="{213A19B9-B2A9-0D57-26EF-23C8BA34485B}"/>
              </a:ext>
            </a:extLst>
          </p:cNvPr>
          <p:cNvCxnSpPr>
            <a:cxnSpLocks/>
            <a:stCxn id="57" idx="1"/>
            <a:endCxn id="55" idx="4"/>
          </p:cNvCxnSpPr>
          <p:nvPr/>
        </p:nvCxnSpPr>
        <p:spPr>
          <a:xfrm rot="10800000">
            <a:off x="2777035" y="3716445"/>
            <a:ext cx="377724" cy="85593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7" name="圆角矩形 45">
            <a:extLst>
              <a:ext uri="{FF2B5EF4-FFF2-40B4-BE49-F238E27FC236}">
                <a16:creationId xmlns:a16="http://schemas.microsoft.com/office/drawing/2014/main" id="{E301E972-D961-22D8-DDA2-CBF1B6B6A22C}"/>
              </a:ext>
            </a:extLst>
          </p:cNvPr>
          <p:cNvSpPr/>
          <p:nvPr/>
        </p:nvSpPr>
        <p:spPr>
          <a:xfrm>
            <a:off x="3154759" y="440840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Bexar</a:t>
            </a:r>
          </a:p>
        </p:txBody>
      </p:sp>
      <p:sp>
        <p:nvSpPr>
          <p:cNvPr id="62" name="Oval 25">
            <a:extLst>
              <a:ext uri="{FF2B5EF4-FFF2-40B4-BE49-F238E27FC236}">
                <a16:creationId xmlns:a16="http://schemas.microsoft.com/office/drawing/2014/main" id="{DD28A5B0-D82C-8174-9F63-AF559498D756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69777" y="332723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63" name="肘形连接符 164">
            <a:extLst>
              <a:ext uri="{FF2B5EF4-FFF2-40B4-BE49-F238E27FC236}">
                <a16:creationId xmlns:a16="http://schemas.microsoft.com/office/drawing/2014/main" id="{1630CDBA-6DDB-7A00-5434-1099D0428914}"/>
              </a:ext>
            </a:extLst>
          </p:cNvPr>
          <p:cNvCxnSpPr>
            <a:cxnSpLocks/>
            <a:stCxn id="64" idx="1"/>
            <a:endCxn id="62" idx="4"/>
          </p:cNvCxnSpPr>
          <p:nvPr/>
        </p:nvCxnSpPr>
        <p:spPr>
          <a:xfrm rot="10800000">
            <a:off x="3011986" y="3411646"/>
            <a:ext cx="438595" cy="77022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4" name="圆角矩形 45">
            <a:extLst>
              <a:ext uri="{FF2B5EF4-FFF2-40B4-BE49-F238E27FC236}">
                <a16:creationId xmlns:a16="http://schemas.microsoft.com/office/drawing/2014/main" id="{8DB0BFDE-EE86-657E-292F-647D83E7AA29}"/>
              </a:ext>
            </a:extLst>
          </p:cNvPr>
          <p:cNvSpPr/>
          <p:nvPr/>
        </p:nvSpPr>
        <p:spPr>
          <a:xfrm>
            <a:off x="3450580" y="4017887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Travis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FC8B8CB-4712-5A81-B716-3CB1D9646F74}"/>
              </a:ext>
            </a:extLst>
          </p:cNvPr>
          <p:cNvGrpSpPr/>
          <p:nvPr/>
        </p:nvGrpSpPr>
        <p:grpSpPr>
          <a:xfrm>
            <a:off x="6148874" y="1460576"/>
            <a:ext cx="2652296" cy="3141391"/>
            <a:chOff x="2836544" y="539821"/>
            <a:chExt cx="3431140" cy="4063857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B66CB03-B336-9C46-4B1E-0D9D3DA3FD5C}"/>
                </a:ext>
              </a:extLst>
            </p:cNvPr>
            <p:cNvSpPr/>
            <p:nvPr/>
          </p:nvSpPr>
          <p:spPr>
            <a:xfrm>
              <a:off x="4252024" y="539821"/>
              <a:ext cx="1310631" cy="1506472"/>
            </a:xfrm>
            <a:custGeom>
              <a:avLst/>
              <a:gdLst>
                <a:gd name="csX0" fmla="*/ 0 w 1506471"/>
                <a:gd name="csY0" fmla="*/ 655315 h 1310630"/>
                <a:gd name="csX1" fmla="*/ 327658 w 1506471"/>
                <a:gd name="csY1" fmla="*/ 0 h 1310630"/>
                <a:gd name="csX2" fmla="*/ 1178814 w 1506471"/>
                <a:gd name="csY2" fmla="*/ 0 h 1310630"/>
                <a:gd name="csX3" fmla="*/ 1506471 w 1506471"/>
                <a:gd name="csY3" fmla="*/ 655315 h 1310630"/>
                <a:gd name="csX4" fmla="*/ 1178814 w 1506471"/>
                <a:gd name="csY4" fmla="*/ 1310630 h 1310630"/>
                <a:gd name="csX5" fmla="*/ 327658 w 1506471"/>
                <a:gd name="csY5" fmla="*/ 1310630 h 1310630"/>
                <a:gd name="csX6" fmla="*/ 0 w 1506471"/>
                <a:gd name="csY6" fmla="*/ 655315 h 131063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506471" h="1310630">
                  <a:moveTo>
                    <a:pt x="753236" y="0"/>
                  </a:moveTo>
                  <a:lnTo>
                    <a:pt x="1506470" y="285063"/>
                  </a:lnTo>
                  <a:lnTo>
                    <a:pt x="1506470" y="1025568"/>
                  </a:lnTo>
                  <a:lnTo>
                    <a:pt x="753236" y="1310630"/>
                  </a:lnTo>
                  <a:lnTo>
                    <a:pt x="1" y="1025568"/>
                  </a:lnTo>
                  <a:lnTo>
                    <a:pt x="1" y="285063"/>
                  </a:lnTo>
                  <a:lnTo>
                    <a:pt x="753236" y="0"/>
                  </a:lnTo>
                  <a:close/>
                </a:path>
              </a:pathLst>
            </a:cu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7110" tIns="337629" rIns="307111" bIns="337628" numCol="1" spcCol="1270" anchor="ctr" anchorCtr="0">
              <a:noAutofit/>
            </a:bodyPr>
            <a:lstStyle/>
            <a:p>
              <a:pPr marL="0" lvl="0" indent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700" kern="120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DF3D6DD-6E82-0BB1-0C57-165E213B9470}"/>
                </a:ext>
              </a:extLst>
            </p:cNvPr>
            <p:cNvSpPr/>
            <p:nvPr/>
          </p:nvSpPr>
          <p:spPr>
            <a:xfrm>
              <a:off x="2836544" y="539821"/>
              <a:ext cx="1310631" cy="1506472"/>
            </a:xfrm>
            <a:custGeom>
              <a:avLst/>
              <a:gdLst>
                <a:gd name="csX0" fmla="*/ 0 w 1506471"/>
                <a:gd name="csY0" fmla="*/ 655315 h 1310630"/>
                <a:gd name="csX1" fmla="*/ 327658 w 1506471"/>
                <a:gd name="csY1" fmla="*/ 0 h 1310630"/>
                <a:gd name="csX2" fmla="*/ 1178814 w 1506471"/>
                <a:gd name="csY2" fmla="*/ 0 h 1310630"/>
                <a:gd name="csX3" fmla="*/ 1506471 w 1506471"/>
                <a:gd name="csY3" fmla="*/ 655315 h 1310630"/>
                <a:gd name="csX4" fmla="*/ 1178814 w 1506471"/>
                <a:gd name="csY4" fmla="*/ 1310630 h 1310630"/>
                <a:gd name="csX5" fmla="*/ 327658 w 1506471"/>
                <a:gd name="csY5" fmla="*/ 1310630 h 1310630"/>
                <a:gd name="csX6" fmla="*/ 0 w 1506471"/>
                <a:gd name="csY6" fmla="*/ 655315 h 131063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506471" h="1310630">
                  <a:moveTo>
                    <a:pt x="753236" y="0"/>
                  </a:moveTo>
                  <a:lnTo>
                    <a:pt x="1506470" y="285063"/>
                  </a:lnTo>
                  <a:lnTo>
                    <a:pt x="1506470" y="1025568"/>
                  </a:lnTo>
                  <a:lnTo>
                    <a:pt x="753236" y="1310630"/>
                  </a:lnTo>
                  <a:lnTo>
                    <a:pt x="1" y="1025568"/>
                  </a:lnTo>
                  <a:lnTo>
                    <a:pt x="1" y="285063"/>
                  </a:lnTo>
                  <a:lnTo>
                    <a:pt x="753236" y="0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4240" tIns="234759" rIns="204241" bIns="234758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3600" kern="120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05E4287-EA35-C4EF-EA7F-AA930AB9A294}"/>
                </a:ext>
              </a:extLst>
            </p:cNvPr>
            <p:cNvSpPr/>
            <p:nvPr/>
          </p:nvSpPr>
          <p:spPr>
            <a:xfrm>
              <a:off x="3541572" y="1818513"/>
              <a:ext cx="1310631" cy="1506472"/>
            </a:xfrm>
            <a:custGeom>
              <a:avLst/>
              <a:gdLst>
                <a:gd name="csX0" fmla="*/ 0 w 1506471"/>
                <a:gd name="csY0" fmla="*/ 655315 h 1310630"/>
                <a:gd name="csX1" fmla="*/ 327658 w 1506471"/>
                <a:gd name="csY1" fmla="*/ 0 h 1310630"/>
                <a:gd name="csX2" fmla="*/ 1178814 w 1506471"/>
                <a:gd name="csY2" fmla="*/ 0 h 1310630"/>
                <a:gd name="csX3" fmla="*/ 1506471 w 1506471"/>
                <a:gd name="csY3" fmla="*/ 655315 h 1310630"/>
                <a:gd name="csX4" fmla="*/ 1178814 w 1506471"/>
                <a:gd name="csY4" fmla="*/ 1310630 h 1310630"/>
                <a:gd name="csX5" fmla="*/ 327658 w 1506471"/>
                <a:gd name="csY5" fmla="*/ 1310630 h 1310630"/>
                <a:gd name="csX6" fmla="*/ 0 w 1506471"/>
                <a:gd name="csY6" fmla="*/ 655315 h 131063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506471" h="1310630">
                  <a:moveTo>
                    <a:pt x="753236" y="0"/>
                  </a:moveTo>
                  <a:lnTo>
                    <a:pt x="1506470" y="285063"/>
                  </a:lnTo>
                  <a:lnTo>
                    <a:pt x="1506470" y="1025568"/>
                  </a:lnTo>
                  <a:lnTo>
                    <a:pt x="753236" y="1310630"/>
                  </a:lnTo>
                  <a:lnTo>
                    <a:pt x="1" y="1025568"/>
                  </a:lnTo>
                  <a:lnTo>
                    <a:pt x="1" y="285063"/>
                  </a:lnTo>
                  <a:lnTo>
                    <a:pt x="753236" y="0"/>
                  </a:lnTo>
                  <a:close/>
                </a:path>
              </a:pathLst>
            </a:custGeom>
            <a:solidFill>
              <a:srgbClr val="F5B90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7110" tIns="337629" rIns="307111" bIns="337628" numCol="1" spcCol="1270" anchor="ctr" anchorCtr="0">
              <a:noAutofit/>
            </a:bodyPr>
            <a:lstStyle/>
            <a:p>
              <a:pPr marL="0" lvl="0" indent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700" kern="120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26324DD-7441-1AF6-3507-4BCF7DEE0AA1}"/>
                </a:ext>
              </a:extLst>
            </p:cNvPr>
            <p:cNvSpPr/>
            <p:nvPr/>
          </p:nvSpPr>
          <p:spPr>
            <a:xfrm>
              <a:off x="4957053" y="1818513"/>
              <a:ext cx="1310631" cy="1506472"/>
            </a:xfrm>
            <a:custGeom>
              <a:avLst/>
              <a:gdLst>
                <a:gd name="csX0" fmla="*/ 0 w 1506471"/>
                <a:gd name="csY0" fmla="*/ 655315 h 1310630"/>
                <a:gd name="csX1" fmla="*/ 327658 w 1506471"/>
                <a:gd name="csY1" fmla="*/ 0 h 1310630"/>
                <a:gd name="csX2" fmla="*/ 1178814 w 1506471"/>
                <a:gd name="csY2" fmla="*/ 0 h 1310630"/>
                <a:gd name="csX3" fmla="*/ 1506471 w 1506471"/>
                <a:gd name="csY3" fmla="*/ 655315 h 1310630"/>
                <a:gd name="csX4" fmla="*/ 1178814 w 1506471"/>
                <a:gd name="csY4" fmla="*/ 1310630 h 1310630"/>
                <a:gd name="csX5" fmla="*/ 327658 w 1506471"/>
                <a:gd name="csY5" fmla="*/ 1310630 h 1310630"/>
                <a:gd name="csX6" fmla="*/ 0 w 1506471"/>
                <a:gd name="csY6" fmla="*/ 655315 h 131063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506471" h="1310630">
                  <a:moveTo>
                    <a:pt x="753236" y="0"/>
                  </a:moveTo>
                  <a:lnTo>
                    <a:pt x="1506470" y="285063"/>
                  </a:lnTo>
                  <a:lnTo>
                    <a:pt x="1506470" y="1025568"/>
                  </a:lnTo>
                  <a:lnTo>
                    <a:pt x="753236" y="1310630"/>
                  </a:lnTo>
                  <a:lnTo>
                    <a:pt x="1" y="1025568"/>
                  </a:lnTo>
                  <a:lnTo>
                    <a:pt x="1" y="285063"/>
                  </a:lnTo>
                  <a:lnTo>
                    <a:pt x="753236" y="0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4240" tIns="234759" rIns="204241" bIns="234758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3600" kern="120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BB9B6BB-BB79-CC4A-E8AF-530E278670EE}"/>
                </a:ext>
              </a:extLst>
            </p:cNvPr>
            <p:cNvSpPr/>
            <p:nvPr/>
          </p:nvSpPr>
          <p:spPr>
            <a:xfrm>
              <a:off x="4252024" y="3097206"/>
              <a:ext cx="1310631" cy="1506472"/>
            </a:xfrm>
            <a:custGeom>
              <a:avLst/>
              <a:gdLst>
                <a:gd name="csX0" fmla="*/ 0 w 1506471"/>
                <a:gd name="csY0" fmla="*/ 655315 h 1310630"/>
                <a:gd name="csX1" fmla="*/ 327658 w 1506471"/>
                <a:gd name="csY1" fmla="*/ 0 h 1310630"/>
                <a:gd name="csX2" fmla="*/ 1178814 w 1506471"/>
                <a:gd name="csY2" fmla="*/ 0 h 1310630"/>
                <a:gd name="csX3" fmla="*/ 1506471 w 1506471"/>
                <a:gd name="csY3" fmla="*/ 655315 h 1310630"/>
                <a:gd name="csX4" fmla="*/ 1178814 w 1506471"/>
                <a:gd name="csY4" fmla="*/ 1310630 h 1310630"/>
                <a:gd name="csX5" fmla="*/ 327658 w 1506471"/>
                <a:gd name="csY5" fmla="*/ 1310630 h 1310630"/>
                <a:gd name="csX6" fmla="*/ 0 w 1506471"/>
                <a:gd name="csY6" fmla="*/ 655315 h 131063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506471" h="1310630">
                  <a:moveTo>
                    <a:pt x="753236" y="0"/>
                  </a:moveTo>
                  <a:lnTo>
                    <a:pt x="1506470" y="285063"/>
                  </a:lnTo>
                  <a:lnTo>
                    <a:pt x="1506470" y="1025568"/>
                  </a:lnTo>
                  <a:lnTo>
                    <a:pt x="753236" y="1310630"/>
                  </a:lnTo>
                  <a:lnTo>
                    <a:pt x="1" y="1025568"/>
                  </a:lnTo>
                  <a:lnTo>
                    <a:pt x="1" y="285063"/>
                  </a:lnTo>
                  <a:lnTo>
                    <a:pt x="753236" y="0"/>
                  </a:lnTo>
                  <a:close/>
                </a:path>
              </a:pathLst>
            </a:custGeom>
            <a:solidFill>
              <a:schemeClr val="accent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7110" tIns="337629" rIns="307111" bIns="337628" numCol="1" spcCol="1270" anchor="ctr" anchorCtr="0">
              <a:noAutofit/>
            </a:bodyPr>
            <a:lstStyle/>
            <a:p>
              <a:pPr marL="0" lvl="0" indent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700" kern="120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B04F9E5-08C2-8EE1-CE3F-2D8C19EFCF5A}"/>
                </a:ext>
              </a:extLst>
            </p:cNvPr>
            <p:cNvSpPr/>
            <p:nvPr/>
          </p:nvSpPr>
          <p:spPr>
            <a:xfrm>
              <a:off x="2836544" y="3097206"/>
              <a:ext cx="1310631" cy="1506472"/>
            </a:xfrm>
            <a:custGeom>
              <a:avLst/>
              <a:gdLst>
                <a:gd name="csX0" fmla="*/ 0 w 1506471"/>
                <a:gd name="csY0" fmla="*/ 655315 h 1310630"/>
                <a:gd name="csX1" fmla="*/ 327658 w 1506471"/>
                <a:gd name="csY1" fmla="*/ 0 h 1310630"/>
                <a:gd name="csX2" fmla="*/ 1178814 w 1506471"/>
                <a:gd name="csY2" fmla="*/ 0 h 1310630"/>
                <a:gd name="csX3" fmla="*/ 1506471 w 1506471"/>
                <a:gd name="csY3" fmla="*/ 655315 h 1310630"/>
                <a:gd name="csX4" fmla="*/ 1178814 w 1506471"/>
                <a:gd name="csY4" fmla="*/ 1310630 h 1310630"/>
                <a:gd name="csX5" fmla="*/ 327658 w 1506471"/>
                <a:gd name="csY5" fmla="*/ 1310630 h 1310630"/>
                <a:gd name="csX6" fmla="*/ 0 w 1506471"/>
                <a:gd name="csY6" fmla="*/ 655315 h 131063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506471" h="1310630">
                  <a:moveTo>
                    <a:pt x="753236" y="0"/>
                  </a:moveTo>
                  <a:lnTo>
                    <a:pt x="1506470" y="285063"/>
                  </a:lnTo>
                  <a:lnTo>
                    <a:pt x="1506470" y="1025568"/>
                  </a:lnTo>
                  <a:lnTo>
                    <a:pt x="753236" y="1310630"/>
                  </a:lnTo>
                  <a:lnTo>
                    <a:pt x="1" y="1025568"/>
                  </a:lnTo>
                  <a:lnTo>
                    <a:pt x="1" y="285063"/>
                  </a:lnTo>
                  <a:lnTo>
                    <a:pt x="753236" y="0"/>
                  </a:lnTo>
                  <a:close/>
                </a:path>
              </a:pathLst>
            </a:custGeom>
            <a:solidFill>
              <a:schemeClr val="accent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4240" tIns="234759" rIns="204241" bIns="234758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3600" kern="1200"/>
            </a:p>
          </p:txBody>
        </p:sp>
      </p:grpSp>
      <p:pic>
        <p:nvPicPr>
          <p:cNvPr id="86" name="Graphic 85" descr="Rhino with solid fill">
            <a:extLst>
              <a:ext uri="{FF2B5EF4-FFF2-40B4-BE49-F238E27FC236}">
                <a16:creationId xmlns:a16="http://schemas.microsoft.com/office/drawing/2014/main" id="{2126E138-6438-EB22-A04C-EB5FE46EC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85850" y="2592701"/>
            <a:ext cx="914400" cy="914400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CC3E0DCB-7D97-2818-0C6E-969A7D474C2F}"/>
              </a:ext>
            </a:extLst>
          </p:cNvPr>
          <p:cNvGrpSpPr/>
          <p:nvPr/>
        </p:nvGrpSpPr>
        <p:grpSpPr>
          <a:xfrm>
            <a:off x="6454704" y="1886677"/>
            <a:ext cx="401466" cy="401466"/>
            <a:chOff x="2270125" y="3568701"/>
            <a:chExt cx="360363" cy="360363"/>
          </a:xfrm>
          <a:solidFill>
            <a:schemeClr val="tx1"/>
          </a:solidFill>
        </p:grpSpPr>
        <p:sp>
          <p:nvSpPr>
            <p:cNvPr id="88" name="Freeform 102">
              <a:extLst>
                <a:ext uri="{FF2B5EF4-FFF2-40B4-BE49-F238E27FC236}">
                  <a16:creationId xmlns:a16="http://schemas.microsoft.com/office/drawing/2014/main" id="{1B7918E3-165C-FABE-3EA1-E1C75FE710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0125" y="3568701"/>
              <a:ext cx="111125" cy="360363"/>
            </a:xfrm>
            <a:custGeom>
              <a:avLst/>
              <a:gdLst/>
              <a:ahLst/>
              <a:cxnLst>
                <a:cxn ang="0">
                  <a:pos x="31" y="23"/>
                </a:cxn>
                <a:cxn ang="0">
                  <a:pos x="31" y="11"/>
                </a:cxn>
                <a:cxn ang="0">
                  <a:pos x="19" y="0"/>
                </a:cxn>
                <a:cxn ang="0">
                  <a:pos x="8" y="11"/>
                </a:cxn>
                <a:cxn ang="0">
                  <a:pos x="8" y="23"/>
                </a:cxn>
                <a:cxn ang="0">
                  <a:pos x="0" y="38"/>
                </a:cxn>
                <a:cxn ang="0">
                  <a:pos x="8" y="54"/>
                </a:cxn>
                <a:cxn ang="0">
                  <a:pos x="8" y="111"/>
                </a:cxn>
                <a:cxn ang="0">
                  <a:pos x="19" y="123"/>
                </a:cxn>
                <a:cxn ang="0">
                  <a:pos x="31" y="111"/>
                </a:cxn>
                <a:cxn ang="0">
                  <a:pos x="31" y="54"/>
                </a:cxn>
                <a:cxn ang="0">
                  <a:pos x="38" y="38"/>
                </a:cxn>
                <a:cxn ang="0">
                  <a:pos x="31" y="23"/>
                </a:cxn>
                <a:cxn ang="0">
                  <a:pos x="15" y="11"/>
                </a:cxn>
                <a:cxn ang="0">
                  <a:pos x="19" y="8"/>
                </a:cxn>
                <a:cxn ang="0">
                  <a:pos x="23" y="11"/>
                </a:cxn>
                <a:cxn ang="0">
                  <a:pos x="23" y="20"/>
                </a:cxn>
                <a:cxn ang="0">
                  <a:pos x="19" y="19"/>
                </a:cxn>
                <a:cxn ang="0">
                  <a:pos x="15" y="20"/>
                </a:cxn>
                <a:cxn ang="0">
                  <a:pos x="15" y="11"/>
                </a:cxn>
                <a:cxn ang="0">
                  <a:pos x="23" y="111"/>
                </a:cxn>
                <a:cxn ang="0">
                  <a:pos x="19" y="115"/>
                </a:cxn>
                <a:cxn ang="0">
                  <a:pos x="15" y="111"/>
                </a:cxn>
                <a:cxn ang="0">
                  <a:pos x="15" y="57"/>
                </a:cxn>
                <a:cxn ang="0">
                  <a:pos x="19" y="58"/>
                </a:cxn>
                <a:cxn ang="0">
                  <a:pos x="23" y="57"/>
                </a:cxn>
                <a:cxn ang="0">
                  <a:pos x="23" y="111"/>
                </a:cxn>
                <a:cxn ang="0">
                  <a:pos x="30" y="42"/>
                </a:cxn>
                <a:cxn ang="0">
                  <a:pos x="30" y="42"/>
                </a:cxn>
                <a:cxn ang="0">
                  <a:pos x="28" y="45"/>
                </a:cxn>
                <a:cxn ang="0">
                  <a:pos x="28" y="45"/>
                </a:cxn>
                <a:cxn ang="0">
                  <a:pos x="26" y="47"/>
                </a:cxn>
                <a:cxn ang="0">
                  <a:pos x="26" y="47"/>
                </a:cxn>
                <a:cxn ang="0">
                  <a:pos x="23" y="49"/>
                </a:cxn>
                <a:cxn ang="0">
                  <a:pos x="19" y="50"/>
                </a:cxn>
                <a:cxn ang="0">
                  <a:pos x="15" y="49"/>
                </a:cxn>
                <a:cxn ang="0">
                  <a:pos x="12" y="47"/>
                </a:cxn>
                <a:cxn ang="0">
                  <a:pos x="12" y="47"/>
                </a:cxn>
                <a:cxn ang="0">
                  <a:pos x="10" y="45"/>
                </a:cxn>
                <a:cxn ang="0">
                  <a:pos x="10" y="45"/>
                </a:cxn>
                <a:cxn ang="0">
                  <a:pos x="8" y="42"/>
                </a:cxn>
                <a:cxn ang="0">
                  <a:pos x="8" y="42"/>
                </a:cxn>
                <a:cxn ang="0">
                  <a:pos x="8" y="38"/>
                </a:cxn>
                <a:cxn ang="0">
                  <a:pos x="8" y="35"/>
                </a:cxn>
                <a:cxn ang="0">
                  <a:pos x="8" y="35"/>
                </a:cxn>
                <a:cxn ang="0">
                  <a:pos x="10" y="32"/>
                </a:cxn>
                <a:cxn ang="0">
                  <a:pos x="10" y="32"/>
                </a:cxn>
                <a:cxn ang="0">
                  <a:pos x="12" y="29"/>
                </a:cxn>
                <a:cxn ang="0">
                  <a:pos x="12" y="29"/>
                </a:cxn>
                <a:cxn ang="0">
                  <a:pos x="15" y="28"/>
                </a:cxn>
                <a:cxn ang="0">
                  <a:pos x="19" y="27"/>
                </a:cxn>
                <a:cxn ang="0">
                  <a:pos x="23" y="28"/>
                </a:cxn>
                <a:cxn ang="0">
                  <a:pos x="26" y="29"/>
                </a:cxn>
                <a:cxn ang="0">
                  <a:pos x="26" y="29"/>
                </a:cxn>
                <a:cxn ang="0">
                  <a:pos x="28" y="32"/>
                </a:cxn>
                <a:cxn ang="0">
                  <a:pos x="28" y="32"/>
                </a:cxn>
                <a:cxn ang="0">
                  <a:pos x="30" y="35"/>
                </a:cxn>
                <a:cxn ang="0">
                  <a:pos x="30" y="35"/>
                </a:cxn>
                <a:cxn ang="0">
                  <a:pos x="31" y="38"/>
                </a:cxn>
                <a:cxn ang="0">
                  <a:pos x="30" y="42"/>
                </a:cxn>
                <a:cxn ang="0">
                  <a:pos x="30" y="42"/>
                </a:cxn>
                <a:cxn ang="0">
                  <a:pos x="30" y="42"/>
                </a:cxn>
              </a:cxnLst>
              <a:rect l="0" t="0" r="r" b="b"/>
              <a:pathLst>
                <a:path w="38" h="123">
                  <a:moveTo>
                    <a:pt x="31" y="23"/>
                  </a:moveTo>
                  <a:cubicBezTo>
                    <a:pt x="31" y="11"/>
                    <a:pt x="31" y="11"/>
                    <a:pt x="31" y="11"/>
                  </a:cubicBezTo>
                  <a:cubicBezTo>
                    <a:pt x="31" y="5"/>
                    <a:pt x="25" y="0"/>
                    <a:pt x="19" y="0"/>
                  </a:cubicBezTo>
                  <a:cubicBezTo>
                    <a:pt x="13" y="0"/>
                    <a:pt x="8" y="5"/>
                    <a:pt x="8" y="11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3" y="27"/>
                    <a:pt x="0" y="32"/>
                    <a:pt x="0" y="38"/>
                  </a:cubicBezTo>
                  <a:cubicBezTo>
                    <a:pt x="0" y="45"/>
                    <a:pt x="3" y="50"/>
                    <a:pt x="8" y="54"/>
                  </a:cubicBezTo>
                  <a:cubicBezTo>
                    <a:pt x="8" y="111"/>
                    <a:pt x="8" y="111"/>
                    <a:pt x="8" y="111"/>
                  </a:cubicBezTo>
                  <a:cubicBezTo>
                    <a:pt x="8" y="118"/>
                    <a:pt x="13" y="123"/>
                    <a:pt x="19" y="123"/>
                  </a:cubicBezTo>
                  <a:cubicBezTo>
                    <a:pt x="25" y="123"/>
                    <a:pt x="31" y="118"/>
                    <a:pt x="31" y="111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5" y="50"/>
                    <a:pt x="38" y="45"/>
                    <a:pt x="38" y="38"/>
                  </a:cubicBezTo>
                  <a:cubicBezTo>
                    <a:pt x="38" y="32"/>
                    <a:pt x="35" y="27"/>
                    <a:pt x="31" y="23"/>
                  </a:cubicBezTo>
                  <a:close/>
                  <a:moveTo>
                    <a:pt x="15" y="11"/>
                  </a:moveTo>
                  <a:cubicBezTo>
                    <a:pt x="15" y="9"/>
                    <a:pt x="17" y="8"/>
                    <a:pt x="19" y="8"/>
                  </a:cubicBezTo>
                  <a:cubicBezTo>
                    <a:pt x="21" y="8"/>
                    <a:pt x="23" y="9"/>
                    <a:pt x="23" y="11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2" y="19"/>
                    <a:pt x="20" y="19"/>
                    <a:pt x="19" y="19"/>
                  </a:cubicBezTo>
                  <a:cubicBezTo>
                    <a:pt x="18" y="19"/>
                    <a:pt x="17" y="19"/>
                    <a:pt x="15" y="20"/>
                  </a:cubicBezTo>
                  <a:lnTo>
                    <a:pt x="15" y="11"/>
                  </a:lnTo>
                  <a:close/>
                  <a:moveTo>
                    <a:pt x="23" y="111"/>
                  </a:moveTo>
                  <a:cubicBezTo>
                    <a:pt x="23" y="113"/>
                    <a:pt x="21" y="115"/>
                    <a:pt x="19" y="115"/>
                  </a:cubicBezTo>
                  <a:cubicBezTo>
                    <a:pt x="17" y="115"/>
                    <a:pt x="15" y="113"/>
                    <a:pt x="15" y="111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7" y="57"/>
                    <a:pt x="18" y="58"/>
                    <a:pt x="19" y="58"/>
                  </a:cubicBezTo>
                  <a:cubicBezTo>
                    <a:pt x="20" y="58"/>
                    <a:pt x="22" y="57"/>
                    <a:pt x="23" y="57"/>
                  </a:cubicBezTo>
                  <a:lnTo>
                    <a:pt x="23" y="111"/>
                  </a:lnTo>
                  <a:close/>
                  <a:moveTo>
                    <a:pt x="30" y="42"/>
                  </a:moveTo>
                  <a:cubicBezTo>
                    <a:pt x="30" y="42"/>
                    <a:pt x="30" y="42"/>
                    <a:pt x="30" y="42"/>
                  </a:cubicBezTo>
                  <a:cubicBezTo>
                    <a:pt x="30" y="43"/>
                    <a:pt x="29" y="44"/>
                    <a:pt x="28" y="45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8" y="46"/>
                    <a:pt x="27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5" y="48"/>
                    <a:pt x="24" y="49"/>
                    <a:pt x="23" y="49"/>
                  </a:cubicBezTo>
                  <a:cubicBezTo>
                    <a:pt x="22" y="50"/>
                    <a:pt x="20" y="50"/>
                    <a:pt x="19" y="50"/>
                  </a:cubicBezTo>
                  <a:cubicBezTo>
                    <a:pt x="18" y="50"/>
                    <a:pt x="16" y="50"/>
                    <a:pt x="15" y="49"/>
                  </a:cubicBezTo>
                  <a:cubicBezTo>
                    <a:pt x="14" y="49"/>
                    <a:pt x="13" y="48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1" y="47"/>
                    <a:pt x="10" y="46"/>
                    <a:pt x="10" y="4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9" y="44"/>
                    <a:pt x="9" y="43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1"/>
                    <a:pt x="8" y="39"/>
                    <a:pt x="8" y="38"/>
                  </a:cubicBezTo>
                  <a:cubicBezTo>
                    <a:pt x="8" y="37"/>
                    <a:pt x="8" y="36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9" y="33"/>
                    <a:pt x="9" y="33"/>
                    <a:pt x="10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1"/>
                    <a:pt x="11" y="30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3" y="28"/>
                    <a:pt x="14" y="28"/>
                    <a:pt x="15" y="28"/>
                  </a:cubicBezTo>
                  <a:cubicBezTo>
                    <a:pt x="16" y="27"/>
                    <a:pt x="18" y="27"/>
                    <a:pt x="19" y="27"/>
                  </a:cubicBezTo>
                  <a:cubicBezTo>
                    <a:pt x="20" y="27"/>
                    <a:pt x="22" y="27"/>
                    <a:pt x="23" y="28"/>
                  </a:cubicBezTo>
                  <a:cubicBezTo>
                    <a:pt x="24" y="28"/>
                    <a:pt x="25" y="28"/>
                    <a:pt x="26" y="29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7" y="30"/>
                    <a:pt x="28" y="31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9" y="33"/>
                    <a:pt x="30" y="33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6"/>
                    <a:pt x="31" y="37"/>
                    <a:pt x="31" y="38"/>
                  </a:cubicBezTo>
                  <a:cubicBezTo>
                    <a:pt x="31" y="39"/>
                    <a:pt x="30" y="41"/>
                    <a:pt x="30" y="42"/>
                  </a:cubicBezTo>
                  <a:close/>
                  <a:moveTo>
                    <a:pt x="30" y="42"/>
                  </a:moveTo>
                  <a:cubicBezTo>
                    <a:pt x="30" y="42"/>
                    <a:pt x="30" y="42"/>
                    <a:pt x="30" y="4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89" name="Freeform 103">
              <a:extLst>
                <a:ext uri="{FF2B5EF4-FFF2-40B4-BE49-F238E27FC236}">
                  <a16:creationId xmlns:a16="http://schemas.microsoft.com/office/drawing/2014/main" id="{D77B6F2C-7454-B712-46B3-36E3BAF0B0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6188" y="3568701"/>
              <a:ext cx="114300" cy="360363"/>
            </a:xfrm>
            <a:custGeom>
              <a:avLst/>
              <a:gdLst/>
              <a:ahLst/>
              <a:cxnLst>
                <a:cxn ang="0">
                  <a:pos x="31" y="23"/>
                </a:cxn>
                <a:cxn ang="0">
                  <a:pos x="31" y="11"/>
                </a:cxn>
                <a:cxn ang="0">
                  <a:pos x="19" y="0"/>
                </a:cxn>
                <a:cxn ang="0">
                  <a:pos x="8" y="11"/>
                </a:cxn>
                <a:cxn ang="0">
                  <a:pos x="8" y="23"/>
                </a:cxn>
                <a:cxn ang="0">
                  <a:pos x="0" y="38"/>
                </a:cxn>
                <a:cxn ang="0">
                  <a:pos x="8" y="54"/>
                </a:cxn>
                <a:cxn ang="0">
                  <a:pos x="8" y="111"/>
                </a:cxn>
                <a:cxn ang="0">
                  <a:pos x="19" y="123"/>
                </a:cxn>
                <a:cxn ang="0">
                  <a:pos x="31" y="111"/>
                </a:cxn>
                <a:cxn ang="0">
                  <a:pos x="31" y="54"/>
                </a:cxn>
                <a:cxn ang="0">
                  <a:pos x="39" y="38"/>
                </a:cxn>
                <a:cxn ang="0">
                  <a:pos x="31" y="23"/>
                </a:cxn>
                <a:cxn ang="0">
                  <a:pos x="16" y="11"/>
                </a:cxn>
                <a:cxn ang="0">
                  <a:pos x="19" y="8"/>
                </a:cxn>
                <a:cxn ang="0">
                  <a:pos x="23" y="11"/>
                </a:cxn>
                <a:cxn ang="0">
                  <a:pos x="23" y="20"/>
                </a:cxn>
                <a:cxn ang="0">
                  <a:pos x="19" y="19"/>
                </a:cxn>
                <a:cxn ang="0">
                  <a:pos x="16" y="20"/>
                </a:cxn>
                <a:cxn ang="0">
                  <a:pos x="16" y="11"/>
                </a:cxn>
                <a:cxn ang="0">
                  <a:pos x="23" y="111"/>
                </a:cxn>
                <a:cxn ang="0">
                  <a:pos x="19" y="115"/>
                </a:cxn>
                <a:cxn ang="0">
                  <a:pos x="16" y="111"/>
                </a:cxn>
                <a:cxn ang="0">
                  <a:pos x="16" y="57"/>
                </a:cxn>
                <a:cxn ang="0">
                  <a:pos x="19" y="58"/>
                </a:cxn>
                <a:cxn ang="0">
                  <a:pos x="23" y="57"/>
                </a:cxn>
                <a:cxn ang="0">
                  <a:pos x="23" y="111"/>
                </a:cxn>
                <a:cxn ang="0">
                  <a:pos x="30" y="42"/>
                </a:cxn>
                <a:cxn ang="0">
                  <a:pos x="30" y="42"/>
                </a:cxn>
                <a:cxn ang="0">
                  <a:pos x="29" y="45"/>
                </a:cxn>
                <a:cxn ang="0">
                  <a:pos x="29" y="45"/>
                </a:cxn>
                <a:cxn ang="0">
                  <a:pos x="26" y="47"/>
                </a:cxn>
                <a:cxn ang="0">
                  <a:pos x="26" y="47"/>
                </a:cxn>
                <a:cxn ang="0">
                  <a:pos x="23" y="49"/>
                </a:cxn>
                <a:cxn ang="0">
                  <a:pos x="19" y="50"/>
                </a:cxn>
                <a:cxn ang="0">
                  <a:pos x="16" y="49"/>
                </a:cxn>
                <a:cxn ang="0">
                  <a:pos x="13" y="47"/>
                </a:cxn>
                <a:cxn ang="0">
                  <a:pos x="13" y="47"/>
                </a:cxn>
                <a:cxn ang="0">
                  <a:pos x="10" y="45"/>
                </a:cxn>
                <a:cxn ang="0">
                  <a:pos x="10" y="45"/>
                </a:cxn>
                <a:cxn ang="0">
                  <a:pos x="9" y="42"/>
                </a:cxn>
                <a:cxn ang="0">
                  <a:pos x="9" y="42"/>
                </a:cxn>
                <a:cxn ang="0">
                  <a:pos x="8" y="38"/>
                </a:cxn>
                <a:cxn ang="0">
                  <a:pos x="9" y="35"/>
                </a:cxn>
                <a:cxn ang="0">
                  <a:pos x="9" y="35"/>
                </a:cxn>
                <a:cxn ang="0">
                  <a:pos x="10" y="32"/>
                </a:cxn>
                <a:cxn ang="0">
                  <a:pos x="10" y="32"/>
                </a:cxn>
                <a:cxn ang="0">
                  <a:pos x="13" y="29"/>
                </a:cxn>
                <a:cxn ang="0">
                  <a:pos x="13" y="29"/>
                </a:cxn>
                <a:cxn ang="0">
                  <a:pos x="16" y="28"/>
                </a:cxn>
                <a:cxn ang="0">
                  <a:pos x="19" y="27"/>
                </a:cxn>
                <a:cxn ang="0">
                  <a:pos x="23" y="28"/>
                </a:cxn>
                <a:cxn ang="0">
                  <a:pos x="26" y="29"/>
                </a:cxn>
                <a:cxn ang="0">
                  <a:pos x="26" y="29"/>
                </a:cxn>
                <a:cxn ang="0">
                  <a:pos x="29" y="32"/>
                </a:cxn>
                <a:cxn ang="0">
                  <a:pos x="29" y="32"/>
                </a:cxn>
                <a:cxn ang="0">
                  <a:pos x="30" y="35"/>
                </a:cxn>
                <a:cxn ang="0">
                  <a:pos x="30" y="35"/>
                </a:cxn>
                <a:cxn ang="0">
                  <a:pos x="31" y="38"/>
                </a:cxn>
                <a:cxn ang="0">
                  <a:pos x="30" y="42"/>
                </a:cxn>
                <a:cxn ang="0">
                  <a:pos x="30" y="42"/>
                </a:cxn>
                <a:cxn ang="0">
                  <a:pos x="30" y="42"/>
                </a:cxn>
              </a:cxnLst>
              <a:rect l="0" t="0" r="r" b="b"/>
              <a:pathLst>
                <a:path w="39" h="123">
                  <a:moveTo>
                    <a:pt x="31" y="23"/>
                  </a:moveTo>
                  <a:cubicBezTo>
                    <a:pt x="31" y="11"/>
                    <a:pt x="31" y="11"/>
                    <a:pt x="31" y="11"/>
                  </a:cubicBezTo>
                  <a:cubicBezTo>
                    <a:pt x="31" y="5"/>
                    <a:pt x="26" y="0"/>
                    <a:pt x="19" y="0"/>
                  </a:cubicBezTo>
                  <a:cubicBezTo>
                    <a:pt x="13" y="0"/>
                    <a:pt x="8" y="5"/>
                    <a:pt x="8" y="11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3" y="27"/>
                    <a:pt x="0" y="32"/>
                    <a:pt x="0" y="38"/>
                  </a:cubicBezTo>
                  <a:cubicBezTo>
                    <a:pt x="0" y="45"/>
                    <a:pt x="3" y="50"/>
                    <a:pt x="8" y="54"/>
                  </a:cubicBezTo>
                  <a:cubicBezTo>
                    <a:pt x="8" y="111"/>
                    <a:pt x="8" y="111"/>
                    <a:pt x="8" y="111"/>
                  </a:cubicBezTo>
                  <a:cubicBezTo>
                    <a:pt x="8" y="118"/>
                    <a:pt x="13" y="123"/>
                    <a:pt x="19" y="123"/>
                  </a:cubicBezTo>
                  <a:cubicBezTo>
                    <a:pt x="26" y="123"/>
                    <a:pt x="31" y="118"/>
                    <a:pt x="31" y="111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6" y="50"/>
                    <a:pt x="39" y="45"/>
                    <a:pt x="39" y="38"/>
                  </a:cubicBezTo>
                  <a:cubicBezTo>
                    <a:pt x="39" y="32"/>
                    <a:pt x="36" y="27"/>
                    <a:pt x="31" y="23"/>
                  </a:cubicBezTo>
                  <a:close/>
                  <a:moveTo>
                    <a:pt x="16" y="11"/>
                  </a:moveTo>
                  <a:cubicBezTo>
                    <a:pt x="16" y="9"/>
                    <a:pt x="17" y="8"/>
                    <a:pt x="19" y="8"/>
                  </a:cubicBezTo>
                  <a:cubicBezTo>
                    <a:pt x="22" y="8"/>
                    <a:pt x="23" y="9"/>
                    <a:pt x="23" y="11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2" y="19"/>
                    <a:pt x="21" y="19"/>
                    <a:pt x="19" y="19"/>
                  </a:cubicBezTo>
                  <a:cubicBezTo>
                    <a:pt x="18" y="19"/>
                    <a:pt x="17" y="19"/>
                    <a:pt x="16" y="20"/>
                  </a:cubicBezTo>
                  <a:lnTo>
                    <a:pt x="16" y="11"/>
                  </a:lnTo>
                  <a:close/>
                  <a:moveTo>
                    <a:pt x="23" y="111"/>
                  </a:moveTo>
                  <a:cubicBezTo>
                    <a:pt x="23" y="113"/>
                    <a:pt x="22" y="115"/>
                    <a:pt x="19" y="115"/>
                  </a:cubicBezTo>
                  <a:cubicBezTo>
                    <a:pt x="17" y="115"/>
                    <a:pt x="16" y="113"/>
                    <a:pt x="16" y="111"/>
                  </a:cubicBezTo>
                  <a:cubicBezTo>
                    <a:pt x="16" y="57"/>
                    <a:pt x="16" y="57"/>
                    <a:pt x="16" y="57"/>
                  </a:cubicBezTo>
                  <a:cubicBezTo>
                    <a:pt x="17" y="57"/>
                    <a:pt x="18" y="58"/>
                    <a:pt x="19" y="58"/>
                  </a:cubicBezTo>
                  <a:cubicBezTo>
                    <a:pt x="21" y="58"/>
                    <a:pt x="22" y="57"/>
                    <a:pt x="23" y="57"/>
                  </a:cubicBezTo>
                  <a:lnTo>
                    <a:pt x="23" y="111"/>
                  </a:lnTo>
                  <a:close/>
                  <a:moveTo>
                    <a:pt x="30" y="42"/>
                  </a:moveTo>
                  <a:cubicBezTo>
                    <a:pt x="30" y="42"/>
                    <a:pt x="30" y="42"/>
                    <a:pt x="30" y="42"/>
                  </a:cubicBezTo>
                  <a:cubicBezTo>
                    <a:pt x="30" y="43"/>
                    <a:pt x="29" y="44"/>
                    <a:pt x="29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8" y="46"/>
                    <a:pt x="27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5" y="48"/>
                    <a:pt x="24" y="49"/>
                    <a:pt x="23" y="49"/>
                  </a:cubicBezTo>
                  <a:cubicBezTo>
                    <a:pt x="22" y="50"/>
                    <a:pt x="21" y="50"/>
                    <a:pt x="19" y="50"/>
                  </a:cubicBezTo>
                  <a:cubicBezTo>
                    <a:pt x="18" y="50"/>
                    <a:pt x="17" y="50"/>
                    <a:pt x="16" y="49"/>
                  </a:cubicBezTo>
                  <a:cubicBezTo>
                    <a:pt x="15" y="49"/>
                    <a:pt x="14" y="48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2" y="47"/>
                    <a:pt x="11" y="46"/>
                    <a:pt x="10" y="4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4"/>
                    <a:pt x="9" y="43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8" y="41"/>
                    <a:pt x="8" y="39"/>
                    <a:pt x="8" y="38"/>
                  </a:cubicBezTo>
                  <a:cubicBezTo>
                    <a:pt x="8" y="37"/>
                    <a:pt x="8" y="36"/>
                    <a:pt x="9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3"/>
                    <a:pt x="10" y="33"/>
                    <a:pt x="10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1" y="31"/>
                    <a:pt x="12" y="30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4" y="28"/>
                    <a:pt x="15" y="28"/>
                    <a:pt x="16" y="28"/>
                  </a:cubicBezTo>
                  <a:cubicBezTo>
                    <a:pt x="17" y="27"/>
                    <a:pt x="18" y="27"/>
                    <a:pt x="19" y="27"/>
                  </a:cubicBezTo>
                  <a:cubicBezTo>
                    <a:pt x="21" y="27"/>
                    <a:pt x="22" y="27"/>
                    <a:pt x="23" y="28"/>
                  </a:cubicBezTo>
                  <a:cubicBezTo>
                    <a:pt x="24" y="28"/>
                    <a:pt x="25" y="28"/>
                    <a:pt x="26" y="29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7" y="30"/>
                    <a:pt x="28" y="31"/>
                    <a:pt x="29" y="3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29" y="33"/>
                    <a:pt x="30" y="33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1" y="36"/>
                    <a:pt x="31" y="37"/>
                    <a:pt x="31" y="38"/>
                  </a:cubicBezTo>
                  <a:cubicBezTo>
                    <a:pt x="31" y="39"/>
                    <a:pt x="31" y="41"/>
                    <a:pt x="30" y="42"/>
                  </a:cubicBezTo>
                  <a:close/>
                  <a:moveTo>
                    <a:pt x="30" y="42"/>
                  </a:moveTo>
                  <a:cubicBezTo>
                    <a:pt x="30" y="42"/>
                    <a:pt x="30" y="42"/>
                    <a:pt x="30" y="42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0" name="Freeform 104">
              <a:extLst>
                <a:ext uri="{FF2B5EF4-FFF2-40B4-BE49-F238E27FC236}">
                  <a16:creationId xmlns:a16="http://schemas.microsoft.com/office/drawing/2014/main" id="{67B61822-8256-3A97-ED45-C849ED20D9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92363" y="3568701"/>
              <a:ext cx="111125" cy="360363"/>
            </a:xfrm>
            <a:custGeom>
              <a:avLst/>
              <a:gdLst/>
              <a:ahLst/>
              <a:cxnLst>
                <a:cxn ang="0">
                  <a:pos x="31" y="69"/>
                </a:cxn>
                <a:cxn ang="0">
                  <a:pos x="31" y="11"/>
                </a:cxn>
                <a:cxn ang="0">
                  <a:pos x="19" y="0"/>
                </a:cxn>
                <a:cxn ang="0">
                  <a:pos x="8" y="11"/>
                </a:cxn>
                <a:cxn ang="0">
                  <a:pos x="8" y="69"/>
                </a:cxn>
                <a:cxn ang="0">
                  <a:pos x="0" y="84"/>
                </a:cxn>
                <a:cxn ang="0">
                  <a:pos x="8" y="100"/>
                </a:cxn>
                <a:cxn ang="0">
                  <a:pos x="8" y="111"/>
                </a:cxn>
                <a:cxn ang="0">
                  <a:pos x="19" y="123"/>
                </a:cxn>
                <a:cxn ang="0">
                  <a:pos x="31" y="111"/>
                </a:cxn>
                <a:cxn ang="0">
                  <a:pos x="31" y="100"/>
                </a:cxn>
                <a:cxn ang="0">
                  <a:pos x="38" y="84"/>
                </a:cxn>
                <a:cxn ang="0">
                  <a:pos x="31" y="69"/>
                </a:cxn>
                <a:cxn ang="0">
                  <a:pos x="15" y="11"/>
                </a:cxn>
                <a:cxn ang="0">
                  <a:pos x="19" y="8"/>
                </a:cxn>
                <a:cxn ang="0">
                  <a:pos x="23" y="11"/>
                </a:cxn>
                <a:cxn ang="0">
                  <a:pos x="23" y="66"/>
                </a:cxn>
                <a:cxn ang="0">
                  <a:pos x="19" y="65"/>
                </a:cxn>
                <a:cxn ang="0">
                  <a:pos x="15" y="66"/>
                </a:cxn>
                <a:cxn ang="0">
                  <a:pos x="15" y="11"/>
                </a:cxn>
                <a:cxn ang="0">
                  <a:pos x="23" y="111"/>
                </a:cxn>
                <a:cxn ang="0">
                  <a:pos x="19" y="115"/>
                </a:cxn>
                <a:cxn ang="0">
                  <a:pos x="15" y="111"/>
                </a:cxn>
                <a:cxn ang="0">
                  <a:pos x="15" y="103"/>
                </a:cxn>
                <a:cxn ang="0">
                  <a:pos x="19" y="104"/>
                </a:cxn>
                <a:cxn ang="0">
                  <a:pos x="23" y="103"/>
                </a:cxn>
                <a:cxn ang="0">
                  <a:pos x="23" y="111"/>
                </a:cxn>
                <a:cxn ang="0">
                  <a:pos x="30" y="88"/>
                </a:cxn>
                <a:cxn ang="0">
                  <a:pos x="30" y="88"/>
                </a:cxn>
                <a:cxn ang="0">
                  <a:pos x="29" y="91"/>
                </a:cxn>
                <a:cxn ang="0">
                  <a:pos x="29" y="91"/>
                </a:cxn>
                <a:cxn ang="0">
                  <a:pos x="26" y="93"/>
                </a:cxn>
                <a:cxn ang="0">
                  <a:pos x="26" y="93"/>
                </a:cxn>
                <a:cxn ang="0">
                  <a:pos x="23" y="95"/>
                </a:cxn>
                <a:cxn ang="0">
                  <a:pos x="19" y="96"/>
                </a:cxn>
                <a:cxn ang="0">
                  <a:pos x="15" y="95"/>
                </a:cxn>
                <a:cxn ang="0">
                  <a:pos x="12" y="93"/>
                </a:cxn>
                <a:cxn ang="0">
                  <a:pos x="12" y="93"/>
                </a:cxn>
                <a:cxn ang="0">
                  <a:pos x="10" y="91"/>
                </a:cxn>
                <a:cxn ang="0">
                  <a:pos x="10" y="91"/>
                </a:cxn>
                <a:cxn ang="0">
                  <a:pos x="8" y="88"/>
                </a:cxn>
                <a:cxn ang="0">
                  <a:pos x="8" y="88"/>
                </a:cxn>
                <a:cxn ang="0">
                  <a:pos x="8" y="84"/>
                </a:cxn>
                <a:cxn ang="0">
                  <a:pos x="8" y="81"/>
                </a:cxn>
                <a:cxn ang="0">
                  <a:pos x="8" y="81"/>
                </a:cxn>
                <a:cxn ang="0">
                  <a:pos x="10" y="78"/>
                </a:cxn>
                <a:cxn ang="0">
                  <a:pos x="10" y="78"/>
                </a:cxn>
                <a:cxn ang="0">
                  <a:pos x="12" y="75"/>
                </a:cxn>
                <a:cxn ang="0">
                  <a:pos x="12" y="75"/>
                </a:cxn>
                <a:cxn ang="0">
                  <a:pos x="15" y="74"/>
                </a:cxn>
                <a:cxn ang="0">
                  <a:pos x="19" y="73"/>
                </a:cxn>
                <a:cxn ang="0">
                  <a:pos x="23" y="74"/>
                </a:cxn>
                <a:cxn ang="0">
                  <a:pos x="26" y="75"/>
                </a:cxn>
                <a:cxn ang="0">
                  <a:pos x="26" y="75"/>
                </a:cxn>
                <a:cxn ang="0">
                  <a:pos x="29" y="78"/>
                </a:cxn>
                <a:cxn ang="0">
                  <a:pos x="29" y="78"/>
                </a:cxn>
                <a:cxn ang="0">
                  <a:pos x="30" y="81"/>
                </a:cxn>
                <a:cxn ang="0">
                  <a:pos x="30" y="81"/>
                </a:cxn>
                <a:cxn ang="0">
                  <a:pos x="31" y="84"/>
                </a:cxn>
                <a:cxn ang="0">
                  <a:pos x="30" y="88"/>
                </a:cxn>
                <a:cxn ang="0">
                  <a:pos x="30" y="88"/>
                </a:cxn>
                <a:cxn ang="0">
                  <a:pos x="30" y="88"/>
                </a:cxn>
              </a:cxnLst>
              <a:rect l="0" t="0" r="r" b="b"/>
              <a:pathLst>
                <a:path w="38" h="123">
                  <a:moveTo>
                    <a:pt x="31" y="69"/>
                  </a:moveTo>
                  <a:cubicBezTo>
                    <a:pt x="31" y="11"/>
                    <a:pt x="31" y="11"/>
                    <a:pt x="31" y="11"/>
                  </a:cubicBezTo>
                  <a:cubicBezTo>
                    <a:pt x="31" y="5"/>
                    <a:pt x="26" y="0"/>
                    <a:pt x="19" y="0"/>
                  </a:cubicBezTo>
                  <a:cubicBezTo>
                    <a:pt x="13" y="0"/>
                    <a:pt x="8" y="5"/>
                    <a:pt x="8" y="11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3" y="73"/>
                    <a:pt x="0" y="78"/>
                    <a:pt x="0" y="84"/>
                  </a:cubicBezTo>
                  <a:cubicBezTo>
                    <a:pt x="0" y="91"/>
                    <a:pt x="3" y="96"/>
                    <a:pt x="8" y="100"/>
                  </a:cubicBezTo>
                  <a:cubicBezTo>
                    <a:pt x="8" y="111"/>
                    <a:pt x="8" y="111"/>
                    <a:pt x="8" y="111"/>
                  </a:cubicBezTo>
                  <a:cubicBezTo>
                    <a:pt x="8" y="118"/>
                    <a:pt x="13" y="123"/>
                    <a:pt x="19" y="123"/>
                  </a:cubicBezTo>
                  <a:cubicBezTo>
                    <a:pt x="26" y="123"/>
                    <a:pt x="31" y="118"/>
                    <a:pt x="31" y="111"/>
                  </a:cubicBezTo>
                  <a:cubicBezTo>
                    <a:pt x="31" y="100"/>
                    <a:pt x="31" y="100"/>
                    <a:pt x="31" y="100"/>
                  </a:cubicBezTo>
                  <a:cubicBezTo>
                    <a:pt x="35" y="96"/>
                    <a:pt x="38" y="91"/>
                    <a:pt x="38" y="84"/>
                  </a:cubicBezTo>
                  <a:cubicBezTo>
                    <a:pt x="38" y="78"/>
                    <a:pt x="35" y="73"/>
                    <a:pt x="31" y="69"/>
                  </a:cubicBezTo>
                  <a:close/>
                  <a:moveTo>
                    <a:pt x="15" y="11"/>
                  </a:moveTo>
                  <a:cubicBezTo>
                    <a:pt x="15" y="9"/>
                    <a:pt x="17" y="8"/>
                    <a:pt x="19" y="8"/>
                  </a:cubicBezTo>
                  <a:cubicBezTo>
                    <a:pt x="21" y="8"/>
                    <a:pt x="23" y="9"/>
                    <a:pt x="23" y="11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2" y="65"/>
                    <a:pt x="21" y="65"/>
                    <a:pt x="19" y="65"/>
                  </a:cubicBezTo>
                  <a:cubicBezTo>
                    <a:pt x="18" y="65"/>
                    <a:pt x="17" y="65"/>
                    <a:pt x="15" y="66"/>
                  </a:cubicBezTo>
                  <a:lnTo>
                    <a:pt x="15" y="11"/>
                  </a:lnTo>
                  <a:close/>
                  <a:moveTo>
                    <a:pt x="23" y="111"/>
                  </a:moveTo>
                  <a:cubicBezTo>
                    <a:pt x="23" y="113"/>
                    <a:pt x="21" y="115"/>
                    <a:pt x="19" y="115"/>
                  </a:cubicBezTo>
                  <a:cubicBezTo>
                    <a:pt x="17" y="115"/>
                    <a:pt x="15" y="113"/>
                    <a:pt x="15" y="111"/>
                  </a:cubicBezTo>
                  <a:cubicBezTo>
                    <a:pt x="15" y="103"/>
                    <a:pt x="15" y="103"/>
                    <a:pt x="15" y="103"/>
                  </a:cubicBezTo>
                  <a:cubicBezTo>
                    <a:pt x="17" y="103"/>
                    <a:pt x="18" y="104"/>
                    <a:pt x="19" y="104"/>
                  </a:cubicBezTo>
                  <a:cubicBezTo>
                    <a:pt x="21" y="104"/>
                    <a:pt x="22" y="103"/>
                    <a:pt x="23" y="103"/>
                  </a:cubicBezTo>
                  <a:lnTo>
                    <a:pt x="23" y="111"/>
                  </a:lnTo>
                  <a:close/>
                  <a:moveTo>
                    <a:pt x="30" y="88"/>
                  </a:moveTo>
                  <a:cubicBezTo>
                    <a:pt x="30" y="88"/>
                    <a:pt x="30" y="88"/>
                    <a:pt x="30" y="88"/>
                  </a:cubicBezTo>
                  <a:cubicBezTo>
                    <a:pt x="30" y="89"/>
                    <a:pt x="29" y="90"/>
                    <a:pt x="29" y="91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28" y="92"/>
                    <a:pt x="27" y="93"/>
                    <a:pt x="26" y="93"/>
                  </a:cubicBezTo>
                  <a:cubicBezTo>
                    <a:pt x="26" y="93"/>
                    <a:pt x="26" y="93"/>
                    <a:pt x="26" y="93"/>
                  </a:cubicBezTo>
                  <a:cubicBezTo>
                    <a:pt x="25" y="94"/>
                    <a:pt x="24" y="95"/>
                    <a:pt x="23" y="95"/>
                  </a:cubicBezTo>
                  <a:cubicBezTo>
                    <a:pt x="22" y="96"/>
                    <a:pt x="21" y="96"/>
                    <a:pt x="19" y="96"/>
                  </a:cubicBezTo>
                  <a:cubicBezTo>
                    <a:pt x="18" y="96"/>
                    <a:pt x="17" y="96"/>
                    <a:pt x="15" y="95"/>
                  </a:cubicBezTo>
                  <a:cubicBezTo>
                    <a:pt x="14" y="95"/>
                    <a:pt x="13" y="94"/>
                    <a:pt x="12" y="93"/>
                  </a:cubicBezTo>
                  <a:cubicBezTo>
                    <a:pt x="12" y="93"/>
                    <a:pt x="12" y="93"/>
                    <a:pt x="12" y="93"/>
                  </a:cubicBezTo>
                  <a:cubicBezTo>
                    <a:pt x="11" y="93"/>
                    <a:pt x="11" y="92"/>
                    <a:pt x="10" y="91"/>
                  </a:cubicBezTo>
                  <a:cubicBezTo>
                    <a:pt x="10" y="91"/>
                    <a:pt x="10" y="91"/>
                    <a:pt x="10" y="91"/>
                  </a:cubicBezTo>
                  <a:cubicBezTo>
                    <a:pt x="9" y="90"/>
                    <a:pt x="9" y="89"/>
                    <a:pt x="8" y="88"/>
                  </a:cubicBezTo>
                  <a:cubicBezTo>
                    <a:pt x="8" y="88"/>
                    <a:pt x="8" y="88"/>
                    <a:pt x="8" y="88"/>
                  </a:cubicBezTo>
                  <a:cubicBezTo>
                    <a:pt x="8" y="87"/>
                    <a:pt x="8" y="85"/>
                    <a:pt x="8" y="84"/>
                  </a:cubicBezTo>
                  <a:cubicBezTo>
                    <a:pt x="8" y="83"/>
                    <a:pt x="8" y="82"/>
                    <a:pt x="8" y="81"/>
                  </a:cubicBezTo>
                  <a:cubicBezTo>
                    <a:pt x="8" y="81"/>
                    <a:pt x="8" y="81"/>
                    <a:pt x="8" y="81"/>
                  </a:cubicBezTo>
                  <a:cubicBezTo>
                    <a:pt x="9" y="80"/>
                    <a:pt x="9" y="79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1" y="77"/>
                    <a:pt x="11" y="76"/>
                    <a:pt x="12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3" y="75"/>
                    <a:pt x="14" y="74"/>
                    <a:pt x="15" y="74"/>
                  </a:cubicBezTo>
                  <a:cubicBezTo>
                    <a:pt x="17" y="73"/>
                    <a:pt x="18" y="73"/>
                    <a:pt x="19" y="73"/>
                  </a:cubicBezTo>
                  <a:cubicBezTo>
                    <a:pt x="21" y="73"/>
                    <a:pt x="22" y="73"/>
                    <a:pt x="23" y="74"/>
                  </a:cubicBezTo>
                  <a:cubicBezTo>
                    <a:pt x="24" y="74"/>
                    <a:pt x="25" y="75"/>
                    <a:pt x="26" y="75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27" y="76"/>
                    <a:pt x="28" y="77"/>
                    <a:pt x="29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9"/>
                    <a:pt x="30" y="80"/>
                    <a:pt x="3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1" y="82"/>
                    <a:pt x="31" y="83"/>
                    <a:pt x="31" y="84"/>
                  </a:cubicBezTo>
                  <a:cubicBezTo>
                    <a:pt x="31" y="85"/>
                    <a:pt x="31" y="87"/>
                    <a:pt x="30" y="88"/>
                  </a:cubicBezTo>
                  <a:close/>
                  <a:moveTo>
                    <a:pt x="30" y="88"/>
                  </a:moveTo>
                  <a:cubicBezTo>
                    <a:pt x="30" y="88"/>
                    <a:pt x="30" y="88"/>
                    <a:pt x="30" y="88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BF7609B8-8A6B-ED0C-5694-DB519C6780A2}"/>
              </a:ext>
            </a:extLst>
          </p:cNvPr>
          <p:cNvGrpSpPr/>
          <p:nvPr/>
        </p:nvGrpSpPr>
        <p:grpSpPr>
          <a:xfrm>
            <a:off x="7611664" y="1882680"/>
            <a:ext cx="275897" cy="401466"/>
            <a:chOff x="4075113" y="1909763"/>
            <a:chExt cx="247650" cy="360363"/>
          </a:xfrm>
          <a:solidFill>
            <a:schemeClr val="tx1"/>
          </a:solidFill>
        </p:grpSpPr>
        <p:sp>
          <p:nvSpPr>
            <p:cNvPr id="92" name="Freeform 78">
              <a:extLst>
                <a:ext uri="{FF2B5EF4-FFF2-40B4-BE49-F238E27FC236}">
                  <a16:creationId xmlns:a16="http://schemas.microsoft.com/office/drawing/2014/main" id="{57DFF379-E920-836B-5EDD-1B6CBDF3B6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75113" y="1909763"/>
              <a:ext cx="247650" cy="360363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42"/>
                </a:cxn>
                <a:cxn ang="0">
                  <a:pos x="19" y="88"/>
                </a:cxn>
                <a:cxn ang="0">
                  <a:pos x="42" y="123"/>
                </a:cxn>
                <a:cxn ang="0">
                  <a:pos x="65" y="88"/>
                </a:cxn>
                <a:cxn ang="0">
                  <a:pos x="85" y="42"/>
                </a:cxn>
                <a:cxn ang="0">
                  <a:pos x="42" y="0"/>
                </a:cxn>
                <a:cxn ang="0">
                  <a:pos x="52" y="104"/>
                </a:cxn>
                <a:cxn ang="0">
                  <a:pos x="33" y="106"/>
                </a:cxn>
                <a:cxn ang="0">
                  <a:pos x="31" y="99"/>
                </a:cxn>
                <a:cxn ang="0">
                  <a:pos x="31" y="99"/>
                </a:cxn>
                <a:cxn ang="0">
                  <a:pos x="55" y="96"/>
                </a:cxn>
                <a:cxn ang="0">
                  <a:pos x="54" y="99"/>
                </a:cxn>
                <a:cxn ang="0">
                  <a:pos x="52" y="104"/>
                </a:cxn>
                <a:cxn ang="0">
                  <a:pos x="30" y="95"/>
                </a:cxn>
                <a:cxn ang="0">
                  <a:pos x="27" y="88"/>
                </a:cxn>
                <a:cxn ang="0">
                  <a:pos x="57" y="88"/>
                </a:cxn>
                <a:cxn ang="0">
                  <a:pos x="56" y="92"/>
                </a:cxn>
                <a:cxn ang="0">
                  <a:pos x="30" y="95"/>
                </a:cxn>
                <a:cxn ang="0">
                  <a:pos x="42" y="115"/>
                </a:cxn>
                <a:cxn ang="0">
                  <a:pos x="35" y="110"/>
                </a:cxn>
                <a:cxn ang="0">
                  <a:pos x="51" y="108"/>
                </a:cxn>
                <a:cxn ang="0">
                  <a:pos x="42" y="115"/>
                </a:cxn>
                <a:cxn ang="0">
                  <a:pos x="60" y="80"/>
                </a:cxn>
                <a:cxn ang="0">
                  <a:pos x="24" y="80"/>
                </a:cxn>
                <a:cxn ang="0">
                  <a:pos x="18" y="68"/>
                </a:cxn>
                <a:cxn ang="0">
                  <a:pos x="8" y="42"/>
                </a:cxn>
                <a:cxn ang="0">
                  <a:pos x="42" y="8"/>
                </a:cxn>
                <a:cxn ang="0">
                  <a:pos x="77" y="42"/>
                </a:cxn>
                <a:cxn ang="0">
                  <a:pos x="67" y="68"/>
                </a:cxn>
                <a:cxn ang="0">
                  <a:pos x="60" y="80"/>
                </a:cxn>
                <a:cxn ang="0">
                  <a:pos x="60" y="80"/>
                </a:cxn>
                <a:cxn ang="0">
                  <a:pos x="60" y="80"/>
                </a:cxn>
              </a:cxnLst>
              <a:rect l="0" t="0" r="r" b="b"/>
              <a:pathLst>
                <a:path w="85" h="123">
                  <a:moveTo>
                    <a:pt x="42" y="0"/>
                  </a:moveTo>
                  <a:cubicBezTo>
                    <a:pt x="19" y="0"/>
                    <a:pt x="0" y="19"/>
                    <a:pt x="0" y="42"/>
                  </a:cubicBezTo>
                  <a:cubicBezTo>
                    <a:pt x="0" y="57"/>
                    <a:pt x="14" y="74"/>
                    <a:pt x="19" y="88"/>
                  </a:cubicBezTo>
                  <a:cubicBezTo>
                    <a:pt x="27" y="110"/>
                    <a:pt x="26" y="123"/>
                    <a:pt x="42" y="123"/>
                  </a:cubicBezTo>
                  <a:cubicBezTo>
                    <a:pt x="59" y="123"/>
                    <a:pt x="58" y="110"/>
                    <a:pt x="65" y="88"/>
                  </a:cubicBezTo>
                  <a:cubicBezTo>
                    <a:pt x="70" y="74"/>
                    <a:pt x="85" y="57"/>
                    <a:pt x="85" y="42"/>
                  </a:cubicBezTo>
                  <a:cubicBezTo>
                    <a:pt x="85" y="19"/>
                    <a:pt x="66" y="0"/>
                    <a:pt x="42" y="0"/>
                  </a:cubicBezTo>
                  <a:close/>
                  <a:moveTo>
                    <a:pt x="52" y="104"/>
                  </a:moveTo>
                  <a:cubicBezTo>
                    <a:pt x="33" y="106"/>
                    <a:pt x="33" y="106"/>
                    <a:pt x="33" y="106"/>
                  </a:cubicBezTo>
                  <a:cubicBezTo>
                    <a:pt x="33" y="104"/>
                    <a:pt x="32" y="102"/>
                    <a:pt x="31" y="99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55" y="96"/>
                    <a:pt x="55" y="96"/>
                    <a:pt x="55" y="96"/>
                  </a:cubicBezTo>
                  <a:cubicBezTo>
                    <a:pt x="54" y="97"/>
                    <a:pt x="54" y="98"/>
                    <a:pt x="54" y="99"/>
                  </a:cubicBezTo>
                  <a:cubicBezTo>
                    <a:pt x="53" y="101"/>
                    <a:pt x="53" y="103"/>
                    <a:pt x="52" y="104"/>
                  </a:cubicBezTo>
                  <a:close/>
                  <a:moveTo>
                    <a:pt x="30" y="95"/>
                  </a:moveTo>
                  <a:cubicBezTo>
                    <a:pt x="29" y="93"/>
                    <a:pt x="28" y="91"/>
                    <a:pt x="27" y="88"/>
                  </a:cubicBezTo>
                  <a:cubicBezTo>
                    <a:pt x="57" y="88"/>
                    <a:pt x="57" y="88"/>
                    <a:pt x="57" y="88"/>
                  </a:cubicBezTo>
                  <a:cubicBezTo>
                    <a:pt x="57" y="89"/>
                    <a:pt x="56" y="91"/>
                    <a:pt x="56" y="92"/>
                  </a:cubicBezTo>
                  <a:lnTo>
                    <a:pt x="30" y="95"/>
                  </a:lnTo>
                  <a:close/>
                  <a:moveTo>
                    <a:pt x="42" y="115"/>
                  </a:moveTo>
                  <a:cubicBezTo>
                    <a:pt x="38" y="115"/>
                    <a:pt x="37" y="114"/>
                    <a:pt x="35" y="110"/>
                  </a:cubicBezTo>
                  <a:cubicBezTo>
                    <a:pt x="51" y="108"/>
                    <a:pt x="51" y="108"/>
                    <a:pt x="51" y="108"/>
                  </a:cubicBezTo>
                  <a:cubicBezTo>
                    <a:pt x="49" y="114"/>
                    <a:pt x="47" y="115"/>
                    <a:pt x="42" y="115"/>
                  </a:cubicBezTo>
                  <a:close/>
                  <a:moveTo>
                    <a:pt x="60" y="80"/>
                  </a:moveTo>
                  <a:cubicBezTo>
                    <a:pt x="24" y="80"/>
                    <a:pt x="24" y="80"/>
                    <a:pt x="24" y="80"/>
                  </a:cubicBezTo>
                  <a:cubicBezTo>
                    <a:pt x="23" y="76"/>
                    <a:pt x="20" y="72"/>
                    <a:pt x="18" y="68"/>
                  </a:cubicBezTo>
                  <a:cubicBezTo>
                    <a:pt x="13" y="59"/>
                    <a:pt x="8" y="50"/>
                    <a:pt x="8" y="42"/>
                  </a:cubicBezTo>
                  <a:cubicBezTo>
                    <a:pt x="8" y="23"/>
                    <a:pt x="23" y="8"/>
                    <a:pt x="42" y="8"/>
                  </a:cubicBezTo>
                  <a:cubicBezTo>
                    <a:pt x="61" y="8"/>
                    <a:pt x="77" y="23"/>
                    <a:pt x="77" y="42"/>
                  </a:cubicBezTo>
                  <a:cubicBezTo>
                    <a:pt x="77" y="50"/>
                    <a:pt x="72" y="59"/>
                    <a:pt x="67" y="68"/>
                  </a:cubicBezTo>
                  <a:cubicBezTo>
                    <a:pt x="64" y="72"/>
                    <a:pt x="62" y="76"/>
                    <a:pt x="60" y="80"/>
                  </a:cubicBezTo>
                  <a:close/>
                  <a:moveTo>
                    <a:pt x="60" y="80"/>
                  </a:moveTo>
                  <a:cubicBezTo>
                    <a:pt x="60" y="80"/>
                    <a:pt x="60" y="80"/>
                    <a:pt x="60" y="8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93" name="Freeform 79">
              <a:extLst>
                <a:ext uri="{FF2B5EF4-FFF2-40B4-BE49-F238E27FC236}">
                  <a16:creationId xmlns:a16="http://schemas.microsoft.com/office/drawing/2014/main" id="{E94CB449-DC97-8EB4-2123-D29AE9E94E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30675" y="1965326"/>
              <a:ext cx="73025" cy="73025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0" y="23"/>
                </a:cxn>
                <a:cxn ang="0">
                  <a:pos x="2" y="25"/>
                </a:cxn>
                <a:cxn ang="0">
                  <a:pos x="4" y="23"/>
                </a:cxn>
                <a:cxn ang="0">
                  <a:pos x="23" y="4"/>
                </a:cxn>
                <a:cxn ang="0">
                  <a:pos x="25" y="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3" y="0"/>
                </a:cxn>
              </a:cxnLst>
              <a:rect l="0" t="0" r="r" b="b"/>
              <a:pathLst>
                <a:path w="25" h="25">
                  <a:moveTo>
                    <a:pt x="23" y="0"/>
                  </a:moveTo>
                  <a:cubicBezTo>
                    <a:pt x="11" y="0"/>
                    <a:pt x="0" y="10"/>
                    <a:pt x="0" y="23"/>
                  </a:cubicBezTo>
                  <a:cubicBezTo>
                    <a:pt x="0" y="24"/>
                    <a:pt x="1" y="25"/>
                    <a:pt x="2" y="25"/>
                  </a:cubicBezTo>
                  <a:cubicBezTo>
                    <a:pt x="3" y="25"/>
                    <a:pt x="4" y="24"/>
                    <a:pt x="4" y="23"/>
                  </a:cubicBezTo>
                  <a:cubicBezTo>
                    <a:pt x="4" y="12"/>
                    <a:pt x="13" y="4"/>
                    <a:pt x="23" y="4"/>
                  </a:cubicBezTo>
                  <a:cubicBezTo>
                    <a:pt x="24" y="4"/>
                    <a:pt x="25" y="3"/>
                    <a:pt x="25" y="2"/>
                  </a:cubicBezTo>
                  <a:cubicBezTo>
                    <a:pt x="25" y="1"/>
                    <a:pt x="24" y="0"/>
                    <a:pt x="23" y="0"/>
                  </a:cubicBezTo>
                  <a:close/>
                  <a:moveTo>
                    <a:pt x="23" y="0"/>
                  </a:move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94" name="Freeform 47">
            <a:extLst>
              <a:ext uri="{FF2B5EF4-FFF2-40B4-BE49-F238E27FC236}">
                <a16:creationId xmlns:a16="http://schemas.microsoft.com/office/drawing/2014/main" id="{66F56190-1F73-114B-EC0B-5A3EF4C437F8}"/>
              </a:ext>
            </a:extLst>
          </p:cNvPr>
          <p:cNvSpPr>
            <a:spLocks noEditPoints="1"/>
          </p:cNvSpPr>
          <p:nvPr/>
        </p:nvSpPr>
        <p:spPr bwMode="auto">
          <a:xfrm>
            <a:off x="8093787" y="2885268"/>
            <a:ext cx="401637" cy="292100"/>
          </a:xfrm>
          <a:custGeom>
            <a:avLst/>
            <a:gdLst>
              <a:gd name="T0" fmla="*/ 2147483646 w 123"/>
              <a:gd name="T1" fmla="*/ 2147483646 h 89"/>
              <a:gd name="T2" fmla="*/ 2147483646 w 123"/>
              <a:gd name="T3" fmla="*/ 0 h 89"/>
              <a:gd name="T4" fmla="*/ 2147483646 w 123"/>
              <a:gd name="T5" fmla="*/ 2147483646 h 89"/>
              <a:gd name="T6" fmla="*/ 2147483646 w 123"/>
              <a:gd name="T7" fmla="*/ 2147483646 h 89"/>
              <a:gd name="T8" fmla="*/ 2147483646 w 123"/>
              <a:gd name="T9" fmla="*/ 2147483646 h 89"/>
              <a:gd name="T10" fmla="*/ 2147483646 w 123"/>
              <a:gd name="T11" fmla="*/ 2147483646 h 89"/>
              <a:gd name="T12" fmla="*/ 0 w 123"/>
              <a:gd name="T13" fmla="*/ 2147483646 h 89"/>
              <a:gd name="T14" fmla="*/ 2147483646 w 123"/>
              <a:gd name="T15" fmla="*/ 2147483646 h 89"/>
              <a:gd name="T16" fmla="*/ 2147483646 w 123"/>
              <a:gd name="T17" fmla="*/ 2147483646 h 89"/>
              <a:gd name="T18" fmla="*/ 2147483646 w 123"/>
              <a:gd name="T19" fmla="*/ 2147483646 h 89"/>
              <a:gd name="T20" fmla="*/ 2147483646 w 123"/>
              <a:gd name="T21" fmla="*/ 2147483646 h 89"/>
              <a:gd name="T22" fmla="*/ 2147483646 w 123"/>
              <a:gd name="T23" fmla="*/ 2147483646 h 89"/>
              <a:gd name="T24" fmla="*/ 2147483646 w 123"/>
              <a:gd name="T25" fmla="*/ 2147483646 h 89"/>
              <a:gd name="T26" fmla="*/ 2147483646 w 123"/>
              <a:gd name="T27" fmla="*/ 2147483646 h 89"/>
              <a:gd name="T28" fmla="*/ 2147483646 w 123"/>
              <a:gd name="T29" fmla="*/ 2147483646 h 89"/>
              <a:gd name="T30" fmla="*/ 2147483646 w 123"/>
              <a:gd name="T31" fmla="*/ 2147483646 h 89"/>
              <a:gd name="T32" fmla="*/ 2147483646 w 123"/>
              <a:gd name="T33" fmla="*/ 2147483646 h 89"/>
              <a:gd name="T34" fmla="*/ 2147483646 w 123"/>
              <a:gd name="T35" fmla="*/ 2147483646 h 89"/>
              <a:gd name="T36" fmla="*/ 2147483646 w 123"/>
              <a:gd name="T37" fmla="*/ 2147483646 h 89"/>
              <a:gd name="T38" fmla="*/ 2147483646 w 123"/>
              <a:gd name="T39" fmla="*/ 2147483646 h 89"/>
              <a:gd name="T40" fmla="*/ 2147483646 w 123"/>
              <a:gd name="T41" fmla="*/ 2147483646 h 89"/>
              <a:gd name="T42" fmla="*/ 2147483646 w 123"/>
              <a:gd name="T43" fmla="*/ 2147483646 h 89"/>
              <a:gd name="T44" fmla="*/ 2147483646 w 123"/>
              <a:gd name="T45" fmla="*/ 2147483646 h 89"/>
              <a:gd name="T46" fmla="*/ 2147483646 w 123"/>
              <a:gd name="T47" fmla="*/ 2147483646 h 89"/>
              <a:gd name="T48" fmla="*/ 2147483646 w 123"/>
              <a:gd name="T49" fmla="*/ 2147483646 h 89"/>
              <a:gd name="T50" fmla="*/ 2147483646 w 123"/>
              <a:gd name="T51" fmla="*/ 2147483646 h 89"/>
              <a:gd name="T52" fmla="*/ 2147483646 w 123"/>
              <a:gd name="T53" fmla="*/ 2147483646 h 89"/>
              <a:gd name="T54" fmla="*/ 2147483646 w 123"/>
              <a:gd name="T55" fmla="*/ 2147483646 h 8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123" h="89">
                <a:moveTo>
                  <a:pt x="100" y="32"/>
                </a:moveTo>
                <a:cubicBezTo>
                  <a:pt x="98" y="14"/>
                  <a:pt x="83" y="0"/>
                  <a:pt x="65" y="0"/>
                </a:cubicBezTo>
                <a:cubicBezTo>
                  <a:pt x="51" y="0"/>
                  <a:pt x="40" y="9"/>
                  <a:pt x="34" y="20"/>
                </a:cubicBezTo>
                <a:cubicBezTo>
                  <a:pt x="32" y="20"/>
                  <a:pt x="31" y="20"/>
                  <a:pt x="29" y="20"/>
                </a:cubicBezTo>
                <a:cubicBezTo>
                  <a:pt x="19" y="20"/>
                  <a:pt x="12" y="27"/>
                  <a:pt x="12" y="37"/>
                </a:cubicBezTo>
                <a:cubicBezTo>
                  <a:pt x="12" y="39"/>
                  <a:pt x="12" y="40"/>
                  <a:pt x="13" y="42"/>
                </a:cubicBezTo>
                <a:cubicBezTo>
                  <a:pt x="5" y="47"/>
                  <a:pt x="0" y="54"/>
                  <a:pt x="0" y="64"/>
                </a:cubicBezTo>
                <a:cubicBezTo>
                  <a:pt x="0" y="77"/>
                  <a:pt x="11" y="89"/>
                  <a:pt x="25" y="89"/>
                </a:cubicBezTo>
                <a:cubicBezTo>
                  <a:pt x="94" y="89"/>
                  <a:pt x="94" y="89"/>
                  <a:pt x="94" y="89"/>
                </a:cubicBezTo>
                <a:cubicBezTo>
                  <a:pt x="110" y="89"/>
                  <a:pt x="123" y="76"/>
                  <a:pt x="123" y="60"/>
                </a:cubicBezTo>
                <a:cubicBezTo>
                  <a:pt x="123" y="46"/>
                  <a:pt x="113" y="34"/>
                  <a:pt x="100" y="32"/>
                </a:cubicBezTo>
                <a:close/>
                <a:moveTo>
                  <a:pt x="94" y="81"/>
                </a:moveTo>
                <a:cubicBezTo>
                  <a:pt x="94" y="81"/>
                  <a:pt x="94" y="81"/>
                  <a:pt x="94" y="81"/>
                </a:cubicBezTo>
                <a:cubicBezTo>
                  <a:pt x="25" y="81"/>
                  <a:pt x="25" y="81"/>
                  <a:pt x="25" y="81"/>
                </a:cubicBezTo>
                <a:cubicBezTo>
                  <a:pt x="16" y="81"/>
                  <a:pt x="8" y="73"/>
                  <a:pt x="8" y="64"/>
                </a:cubicBezTo>
                <a:cubicBezTo>
                  <a:pt x="8" y="58"/>
                  <a:pt x="11" y="52"/>
                  <a:pt x="16" y="49"/>
                </a:cubicBezTo>
                <a:cubicBezTo>
                  <a:pt x="22" y="46"/>
                  <a:pt x="22" y="45"/>
                  <a:pt x="20" y="40"/>
                </a:cubicBezTo>
                <a:cubicBezTo>
                  <a:pt x="20" y="39"/>
                  <a:pt x="19" y="38"/>
                  <a:pt x="19" y="37"/>
                </a:cubicBezTo>
                <a:cubicBezTo>
                  <a:pt x="19" y="32"/>
                  <a:pt x="24" y="27"/>
                  <a:pt x="29" y="27"/>
                </a:cubicBezTo>
                <a:cubicBezTo>
                  <a:pt x="29" y="27"/>
                  <a:pt x="31" y="27"/>
                  <a:pt x="34" y="28"/>
                </a:cubicBezTo>
                <a:cubicBezTo>
                  <a:pt x="39" y="30"/>
                  <a:pt x="39" y="28"/>
                  <a:pt x="41" y="24"/>
                </a:cubicBezTo>
                <a:cubicBezTo>
                  <a:pt x="46" y="14"/>
                  <a:pt x="55" y="8"/>
                  <a:pt x="65" y="8"/>
                </a:cubicBezTo>
                <a:cubicBezTo>
                  <a:pt x="79" y="8"/>
                  <a:pt x="91" y="18"/>
                  <a:pt x="92" y="32"/>
                </a:cubicBezTo>
                <a:cubicBezTo>
                  <a:pt x="92" y="38"/>
                  <a:pt x="92" y="38"/>
                  <a:pt x="98" y="39"/>
                </a:cubicBezTo>
                <a:cubicBezTo>
                  <a:pt x="108" y="41"/>
                  <a:pt x="115" y="50"/>
                  <a:pt x="115" y="60"/>
                </a:cubicBezTo>
                <a:cubicBezTo>
                  <a:pt x="115" y="71"/>
                  <a:pt x="106" y="81"/>
                  <a:pt x="94" y="81"/>
                </a:cubicBezTo>
                <a:close/>
                <a:moveTo>
                  <a:pt x="94" y="81"/>
                </a:moveTo>
                <a:cubicBezTo>
                  <a:pt x="94" y="81"/>
                  <a:pt x="94" y="81"/>
                  <a:pt x="94" y="81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5" name="Freeform 158">
            <a:extLst>
              <a:ext uri="{FF2B5EF4-FFF2-40B4-BE49-F238E27FC236}">
                <a16:creationId xmlns:a16="http://schemas.microsoft.com/office/drawing/2014/main" id="{91EEEBEC-A3C1-83EA-4A76-B8A40DF43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0173" y="3809285"/>
            <a:ext cx="361648" cy="324959"/>
          </a:xfrm>
          <a:custGeom>
            <a:avLst/>
            <a:gdLst>
              <a:gd name="T0" fmla="*/ 601 w 609"/>
              <a:gd name="T1" fmla="*/ 537 h 545"/>
              <a:gd name="T2" fmla="*/ 601 w 609"/>
              <a:gd name="T3" fmla="*/ 537 h 545"/>
              <a:gd name="T4" fmla="*/ 410 w 609"/>
              <a:gd name="T5" fmla="*/ 318 h 545"/>
              <a:gd name="T6" fmla="*/ 594 w 609"/>
              <a:gd name="T7" fmla="*/ 141 h 545"/>
              <a:gd name="T8" fmla="*/ 608 w 609"/>
              <a:gd name="T9" fmla="*/ 163 h 545"/>
              <a:gd name="T10" fmla="*/ 608 w 609"/>
              <a:gd name="T11" fmla="*/ 516 h 545"/>
              <a:gd name="T12" fmla="*/ 601 w 609"/>
              <a:gd name="T13" fmla="*/ 537 h 545"/>
              <a:gd name="T14" fmla="*/ 14 w 609"/>
              <a:gd name="T15" fmla="*/ 141 h 545"/>
              <a:gd name="T16" fmla="*/ 14 w 609"/>
              <a:gd name="T17" fmla="*/ 141 h 545"/>
              <a:gd name="T18" fmla="*/ 28 w 609"/>
              <a:gd name="T19" fmla="*/ 134 h 545"/>
              <a:gd name="T20" fmla="*/ 198 w 609"/>
              <a:gd name="T21" fmla="*/ 134 h 545"/>
              <a:gd name="T22" fmla="*/ 240 w 609"/>
              <a:gd name="T23" fmla="*/ 148 h 545"/>
              <a:gd name="T24" fmla="*/ 247 w 609"/>
              <a:gd name="T25" fmla="*/ 148 h 545"/>
              <a:gd name="T26" fmla="*/ 247 w 609"/>
              <a:gd name="T27" fmla="*/ 226 h 545"/>
              <a:gd name="T28" fmla="*/ 304 w 609"/>
              <a:gd name="T29" fmla="*/ 283 h 545"/>
              <a:gd name="T30" fmla="*/ 360 w 609"/>
              <a:gd name="T31" fmla="*/ 226 h 545"/>
              <a:gd name="T32" fmla="*/ 360 w 609"/>
              <a:gd name="T33" fmla="*/ 148 h 545"/>
              <a:gd name="T34" fmla="*/ 367 w 609"/>
              <a:gd name="T35" fmla="*/ 148 h 545"/>
              <a:gd name="T36" fmla="*/ 410 w 609"/>
              <a:gd name="T37" fmla="*/ 134 h 545"/>
              <a:gd name="T38" fmla="*/ 579 w 609"/>
              <a:gd name="T39" fmla="*/ 134 h 545"/>
              <a:gd name="T40" fmla="*/ 594 w 609"/>
              <a:gd name="T41" fmla="*/ 141 h 545"/>
              <a:gd name="T42" fmla="*/ 304 w 609"/>
              <a:gd name="T43" fmla="*/ 368 h 545"/>
              <a:gd name="T44" fmla="*/ 14 w 609"/>
              <a:gd name="T45" fmla="*/ 141 h 545"/>
              <a:gd name="T46" fmla="*/ 367 w 609"/>
              <a:gd name="T47" fmla="*/ 120 h 545"/>
              <a:gd name="T48" fmla="*/ 367 w 609"/>
              <a:gd name="T49" fmla="*/ 120 h 545"/>
              <a:gd name="T50" fmla="*/ 353 w 609"/>
              <a:gd name="T51" fmla="*/ 113 h 545"/>
              <a:gd name="T52" fmla="*/ 332 w 609"/>
              <a:gd name="T53" fmla="*/ 99 h 545"/>
              <a:gd name="T54" fmla="*/ 332 w 609"/>
              <a:gd name="T55" fmla="*/ 226 h 545"/>
              <a:gd name="T56" fmla="*/ 304 w 609"/>
              <a:gd name="T57" fmla="*/ 255 h 545"/>
              <a:gd name="T58" fmla="*/ 276 w 609"/>
              <a:gd name="T59" fmla="*/ 226 h 545"/>
              <a:gd name="T60" fmla="*/ 276 w 609"/>
              <a:gd name="T61" fmla="*/ 99 h 545"/>
              <a:gd name="T62" fmla="*/ 254 w 609"/>
              <a:gd name="T63" fmla="*/ 113 h 545"/>
              <a:gd name="T64" fmla="*/ 240 w 609"/>
              <a:gd name="T65" fmla="*/ 120 h 545"/>
              <a:gd name="T66" fmla="*/ 212 w 609"/>
              <a:gd name="T67" fmla="*/ 92 h 545"/>
              <a:gd name="T68" fmla="*/ 219 w 609"/>
              <a:gd name="T69" fmla="*/ 78 h 545"/>
              <a:gd name="T70" fmla="*/ 283 w 609"/>
              <a:gd name="T71" fmla="*/ 7 h 545"/>
              <a:gd name="T72" fmla="*/ 304 w 609"/>
              <a:gd name="T73" fmla="*/ 0 h 545"/>
              <a:gd name="T74" fmla="*/ 325 w 609"/>
              <a:gd name="T75" fmla="*/ 7 h 545"/>
              <a:gd name="T76" fmla="*/ 389 w 609"/>
              <a:gd name="T77" fmla="*/ 78 h 545"/>
              <a:gd name="T78" fmla="*/ 396 w 609"/>
              <a:gd name="T79" fmla="*/ 92 h 545"/>
              <a:gd name="T80" fmla="*/ 367 w 609"/>
              <a:gd name="T81" fmla="*/ 120 h 545"/>
              <a:gd name="T82" fmla="*/ 7 w 609"/>
              <a:gd name="T83" fmla="*/ 537 h 545"/>
              <a:gd name="T84" fmla="*/ 7 w 609"/>
              <a:gd name="T85" fmla="*/ 537 h 545"/>
              <a:gd name="T86" fmla="*/ 0 w 609"/>
              <a:gd name="T87" fmla="*/ 516 h 545"/>
              <a:gd name="T88" fmla="*/ 0 w 609"/>
              <a:gd name="T89" fmla="*/ 163 h 545"/>
              <a:gd name="T90" fmla="*/ 14 w 609"/>
              <a:gd name="T91" fmla="*/ 141 h 545"/>
              <a:gd name="T92" fmla="*/ 198 w 609"/>
              <a:gd name="T93" fmla="*/ 318 h 545"/>
              <a:gd name="T94" fmla="*/ 7 w 609"/>
              <a:gd name="T95" fmla="*/ 537 h 545"/>
              <a:gd name="T96" fmla="*/ 304 w 609"/>
              <a:gd name="T97" fmla="*/ 424 h 545"/>
              <a:gd name="T98" fmla="*/ 304 w 609"/>
              <a:gd name="T99" fmla="*/ 424 h 545"/>
              <a:gd name="T100" fmla="*/ 382 w 609"/>
              <a:gd name="T101" fmla="*/ 346 h 545"/>
              <a:gd name="T102" fmla="*/ 594 w 609"/>
              <a:gd name="T103" fmla="*/ 537 h 545"/>
              <a:gd name="T104" fmla="*/ 579 w 609"/>
              <a:gd name="T105" fmla="*/ 544 h 545"/>
              <a:gd name="T106" fmla="*/ 28 w 609"/>
              <a:gd name="T107" fmla="*/ 544 h 545"/>
              <a:gd name="T108" fmla="*/ 14 w 609"/>
              <a:gd name="T109" fmla="*/ 537 h 545"/>
              <a:gd name="T110" fmla="*/ 226 w 609"/>
              <a:gd name="T111" fmla="*/ 346 h 545"/>
              <a:gd name="T112" fmla="*/ 304 w 609"/>
              <a:gd name="T113" fmla="*/ 424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09" h="545">
                <a:moveTo>
                  <a:pt x="601" y="537"/>
                </a:moveTo>
                <a:lnTo>
                  <a:pt x="601" y="537"/>
                </a:lnTo>
                <a:cubicBezTo>
                  <a:pt x="410" y="318"/>
                  <a:pt x="410" y="318"/>
                  <a:pt x="410" y="318"/>
                </a:cubicBezTo>
                <a:cubicBezTo>
                  <a:pt x="594" y="141"/>
                  <a:pt x="594" y="141"/>
                  <a:pt x="594" y="141"/>
                </a:cubicBezTo>
                <a:cubicBezTo>
                  <a:pt x="601" y="148"/>
                  <a:pt x="608" y="156"/>
                  <a:pt x="608" y="163"/>
                </a:cubicBezTo>
                <a:cubicBezTo>
                  <a:pt x="608" y="516"/>
                  <a:pt x="608" y="516"/>
                  <a:pt x="608" y="516"/>
                </a:cubicBezTo>
                <a:cubicBezTo>
                  <a:pt x="608" y="523"/>
                  <a:pt x="601" y="530"/>
                  <a:pt x="601" y="537"/>
                </a:cubicBezTo>
                <a:close/>
                <a:moveTo>
                  <a:pt x="14" y="141"/>
                </a:moveTo>
                <a:lnTo>
                  <a:pt x="14" y="141"/>
                </a:lnTo>
                <a:cubicBezTo>
                  <a:pt x="14" y="134"/>
                  <a:pt x="21" y="134"/>
                  <a:pt x="28" y="134"/>
                </a:cubicBezTo>
                <a:cubicBezTo>
                  <a:pt x="198" y="134"/>
                  <a:pt x="198" y="134"/>
                  <a:pt x="198" y="134"/>
                </a:cubicBezTo>
                <a:cubicBezTo>
                  <a:pt x="205" y="141"/>
                  <a:pt x="219" y="148"/>
                  <a:pt x="240" y="148"/>
                </a:cubicBezTo>
                <a:lnTo>
                  <a:pt x="247" y="148"/>
                </a:lnTo>
                <a:cubicBezTo>
                  <a:pt x="247" y="226"/>
                  <a:pt x="247" y="226"/>
                  <a:pt x="247" y="226"/>
                </a:cubicBezTo>
                <a:cubicBezTo>
                  <a:pt x="247" y="255"/>
                  <a:pt x="276" y="283"/>
                  <a:pt x="304" y="283"/>
                </a:cubicBezTo>
                <a:cubicBezTo>
                  <a:pt x="332" y="283"/>
                  <a:pt x="360" y="255"/>
                  <a:pt x="360" y="226"/>
                </a:cubicBezTo>
                <a:cubicBezTo>
                  <a:pt x="360" y="148"/>
                  <a:pt x="360" y="148"/>
                  <a:pt x="360" y="148"/>
                </a:cubicBezTo>
                <a:lnTo>
                  <a:pt x="367" y="148"/>
                </a:lnTo>
                <a:cubicBezTo>
                  <a:pt x="389" y="148"/>
                  <a:pt x="403" y="141"/>
                  <a:pt x="410" y="134"/>
                </a:cubicBezTo>
                <a:cubicBezTo>
                  <a:pt x="579" y="134"/>
                  <a:pt x="579" y="134"/>
                  <a:pt x="579" y="134"/>
                </a:cubicBezTo>
                <a:cubicBezTo>
                  <a:pt x="587" y="134"/>
                  <a:pt x="594" y="134"/>
                  <a:pt x="594" y="141"/>
                </a:cubicBezTo>
                <a:cubicBezTo>
                  <a:pt x="304" y="368"/>
                  <a:pt x="304" y="368"/>
                  <a:pt x="304" y="368"/>
                </a:cubicBezTo>
                <a:lnTo>
                  <a:pt x="14" y="141"/>
                </a:lnTo>
                <a:close/>
                <a:moveTo>
                  <a:pt x="367" y="120"/>
                </a:moveTo>
                <a:lnTo>
                  <a:pt x="367" y="120"/>
                </a:lnTo>
                <a:cubicBezTo>
                  <a:pt x="360" y="120"/>
                  <a:pt x="353" y="120"/>
                  <a:pt x="353" y="113"/>
                </a:cubicBezTo>
                <a:cubicBezTo>
                  <a:pt x="332" y="99"/>
                  <a:pt x="332" y="99"/>
                  <a:pt x="332" y="99"/>
                </a:cubicBezTo>
                <a:cubicBezTo>
                  <a:pt x="332" y="226"/>
                  <a:pt x="332" y="226"/>
                  <a:pt x="332" y="226"/>
                </a:cubicBezTo>
                <a:cubicBezTo>
                  <a:pt x="332" y="241"/>
                  <a:pt x="318" y="255"/>
                  <a:pt x="304" y="255"/>
                </a:cubicBezTo>
                <a:cubicBezTo>
                  <a:pt x="290" y="255"/>
                  <a:pt x="276" y="241"/>
                  <a:pt x="276" y="226"/>
                </a:cubicBezTo>
                <a:cubicBezTo>
                  <a:pt x="276" y="99"/>
                  <a:pt x="276" y="99"/>
                  <a:pt x="276" y="99"/>
                </a:cubicBezTo>
                <a:cubicBezTo>
                  <a:pt x="254" y="113"/>
                  <a:pt x="254" y="113"/>
                  <a:pt x="254" y="113"/>
                </a:cubicBezTo>
                <a:cubicBezTo>
                  <a:pt x="254" y="120"/>
                  <a:pt x="247" y="120"/>
                  <a:pt x="240" y="120"/>
                </a:cubicBezTo>
                <a:cubicBezTo>
                  <a:pt x="219" y="120"/>
                  <a:pt x="212" y="113"/>
                  <a:pt x="212" y="92"/>
                </a:cubicBezTo>
                <a:cubicBezTo>
                  <a:pt x="212" y="85"/>
                  <a:pt x="212" y="78"/>
                  <a:pt x="219" y="78"/>
                </a:cubicBezTo>
                <a:cubicBezTo>
                  <a:pt x="283" y="7"/>
                  <a:pt x="283" y="7"/>
                  <a:pt x="283" y="7"/>
                </a:cubicBezTo>
                <a:cubicBezTo>
                  <a:pt x="290" y="0"/>
                  <a:pt x="297" y="0"/>
                  <a:pt x="304" y="0"/>
                </a:cubicBezTo>
                <a:cubicBezTo>
                  <a:pt x="311" y="0"/>
                  <a:pt x="318" y="0"/>
                  <a:pt x="325" y="7"/>
                </a:cubicBezTo>
                <a:cubicBezTo>
                  <a:pt x="389" y="78"/>
                  <a:pt x="389" y="78"/>
                  <a:pt x="389" y="78"/>
                </a:cubicBezTo>
                <a:cubicBezTo>
                  <a:pt x="396" y="78"/>
                  <a:pt x="396" y="85"/>
                  <a:pt x="396" y="92"/>
                </a:cubicBezTo>
                <a:cubicBezTo>
                  <a:pt x="396" y="113"/>
                  <a:pt x="389" y="120"/>
                  <a:pt x="367" y="120"/>
                </a:cubicBezTo>
                <a:close/>
                <a:moveTo>
                  <a:pt x="7" y="537"/>
                </a:moveTo>
                <a:lnTo>
                  <a:pt x="7" y="537"/>
                </a:lnTo>
                <a:cubicBezTo>
                  <a:pt x="7" y="530"/>
                  <a:pt x="0" y="523"/>
                  <a:pt x="0" y="516"/>
                </a:cubicBezTo>
                <a:cubicBezTo>
                  <a:pt x="0" y="163"/>
                  <a:pt x="0" y="163"/>
                  <a:pt x="0" y="163"/>
                </a:cubicBezTo>
                <a:cubicBezTo>
                  <a:pt x="0" y="156"/>
                  <a:pt x="7" y="148"/>
                  <a:pt x="14" y="141"/>
                </a:cubicBezTo>
                <a:cubicBezTo>
                  <a:pt x="198" y="318"/>
                  <a:pt x="198" y="318"/>
                  <a:pt x="198" y="318"/>
                </a:cubicBezTo>
                <a:lnTo>
                  <a:pt x="7" y="537"/>
                </a:lnTo>
                <a:close/>
                <a:moveTo>
                  <a:pt x="304" y="424"/>
                </a:moveTo>
                <a:lnTo>
                  <a:pt x="304" y="424"/>
                </a:lnTo>
                <a:cubicBezTo>
                  <a:pt x="382" y="346"/>
                  <a:pt x="382" y="346"/>
                  <a:pt x="382" y="346"/>
                </a:cubicBezTo>
                <a:cubicBezTo>
                  <a:pt x="594" y="537"/>
                  <a:pt x="594" y="537"/>
                  <a:pt x="594" y="537"/>
                </a:cubicBezTo>
                <a:cubicBezTo>
                  <a:pt x="594" y="544"/>
                  <a:pt x="587" y="544"/>
                  <a:pt x="579" y="544"/>
                </a:cubicBezTo>
                <a:cubicBezTo>
                  <a:pt x="28" y="544"/>
                  <a:pt x="28" y="544"/>
                  <a:pt x="28" y="544"/>
                </a:cubicBezTo>
                <a:cubicBezTo>
                  <a:pt x="21" y="544"/>
                  <a:pt x="14" y="544"/>
                  <a:pt x="14" y="537"/>
                </a:cubicBezTo>
                <a:cubicBezTo>
                  <a:pt x="226" y="346"/>
                  <a:pt x="226" y="346"/>
                  <a:pt x="226" y="346"/>
                </a:cubicBezTo>
                <a:lnTo>
                  <a:pt x="304" y="4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96" name="Freeform 151">
            <a:extLst>
              <a:ext uri="{FF2B5EF4-FFF2-40B4-BE49-F238E27FC236}">
                <a16:creationId xmlns:a16="http://schemas.microsoft.com/office/drawing/2014/main" id="{7427601C-F162-FBF3-6AA7-50A4D30C0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8808" y="3867754"/>
            <a:ext cx="361608" cy="300265"/>
          </a:xfrm>
          <a:custGeom>
            <a:avLst/>
            <a:gdLst>
              <a:gd name="T0" fmla="*/ 417 w 495"/>
              <a:gd name="T1" fmla="*/ 409 h 410"/>
              <a:gd name="T2" fmla="*/ 417 w 495"/>
              <a:gd name="T3" fmla="*/ 409 h 410"/>
              <a:gd name="T4" fmla="*/ 388 w 495"/>
              <a:gd name="T5" fmla="*/ 381 h 410"/>
              <a:gd name="T6" fmla="*/ 459 w 495"/>
              <a:gd name="T7" fmla="*/ 205 h 410"/>
              <a:gd name="T8" fmla="*/ 388 w 495"/>
              <a:gd name="T9" fmla="*/ 28 h 410"/>
              <a:gd name="T10" fmla="*/ 417 w 495"/>
              <a:gd name="T11" fmla="*/ 0 h 410"/>
              <a:gd name="T12" fmla="*/ 494 w 495"/>
              <a:gd name="T13" fmla="*/ 205 h 410"/>
              <a:gd name="T14" fmla="*/ 417 w 495"/>
              <a:gd name="T15" fmla="*/ 409 h 410"/>
              <a:gd name="T16" fmla="*/ 346 w 495"/>
              <a:gd name="T17" fmla="*/ 338 h 410"/>
              <a:gd name="T18" fmla="*/ 346 w 495"/>
              <a:gd name="T19" fmla="*/ 338 h 410"/>
              <a:gd name="T20" fmla="*/ 318 w 495"/>
              <a:gd name="T21" fmla="*/ 310 h 410"/>
              <a:gd name="T22" fmla="*/ 353 w 495"/>
              <a:gd name="T23" fmla="*/ 205 h 410"/>
              <a:gd name="T24" fmla="*/ 318 w 495"/>
              <a:gd name="T25" fmla="*/ 99 h 410"/>
              <a:gd name="T26" fmla="*/ 346 w 495"/>
              <a:gd name="T27" fmla="*/ 71 h 410"/>
              <a:gd name="T28" fmla="*/ 395 w 495"/>
              <a:gd name="T29" fmla="*/ 205 h 410"/>
              <a:gd name="T30" fmla="*/ 346 w 495"/>
              <a:gd name="T31" fmla="*/ 338 h 410"/>
              <a:gd name="T32" fmla="*/ 233 w 495"/>
              <a:gd name="T33" fmla="*/ 352 h 410"/>
              <a:gd name="T34" fmla="*/ 233 w 495"/>
              <a:gd name="T35" fmla="*/ 352 h 410"/>
              <a:gd name="T36" fmla="*/ 219 w 495"/>
              <a:gd name="T37" fmla="*/ 352 h 410"/>
              <a:gd name="T38" fmla="*/ 219 w 495"/>
              <a:gd name="T39" fmla="*/ 352 h 410"/>
              <a:gd name="T40" fmla="*/ 120 w 495"/>
              <a:gd name="T41" fmla="*/ 282 h 410"/>
              <a:gd name="T42" fmla="*/ 28 w 495"/>
              <a:gd name="T43" fmla="*/ 282 h 410"/>
              <a:gd name="T44" fmla="*/ 0 w 495"/>
              <a:gd name="T45" fmla="*/ 253 h 410"/>
              <a:gd name="T46" fmla="*/ 0 w 495"/>
              <a:gd name="T47" fmla="*/ 155 h 410"/>
              <a:gd name="T48" fmla="*/ 28 w 495"/>
              <a:gd name="T49" fmla="*/ 127 h 410"/>
              <a:gd name="T50" fmla="*/ 28 w 495"/>
              <a:gd name="T51" fmla="*/ 127 h 410"/>
              <a:gd name="T52" fmla="*/ 120 w 495"/>
              <a:gd name="T53" fmla="*/ 127 h 410"/>
              <a:gd name="T54" fmla="*/ 211 w 495"/>
              <a:gd name="T55" fmla="*/ 50 h 410"/>
              <a:gd name="T56" fmla="*/ 211 w 495"/>
              <a:gd name="T57" fmla="*/ 50 h 410"/>
              <a:gd name="T58" fmla="*/ 233 w 495"/>
              <a:gd name="T59" fmla="*/ 42 h 410"/>
              <a:gd name="T60" fmla="*/ 261 w 495"/>
              <a:gd name="T61" fmla="*/ 71 h 410"/>
              <a:gd name="T62" fmla="*/ 261 w 495"/>
              <a:gd name="T63" fmla="*/ 155 h 410"/>
              <a:gd name="T64" fmla="*/ 261 w 495"/>
              <a:gd name="T65" fmla="*/ 225 h 410"/>
              <a:gd name="T66" fmla="*/ 261 w 495"/>
              <a:gd name="T67" fmla="*/ 253 h 410"/>
              <a:gd name="T68" fmla="*/ 261 w 495"/>
              <a:gd name="T69" fmla="*/ 282 h 410"/>
              <a:gd name="T70" fmla="*/ 261 w 495"/>
              <a:gd name="T71" fmla="*/ 324 h 410"/>
              <a:gd name="T72" fmla="*/ 233 w 495"/>
              <a:gd name="T73" fmla="*/ 352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95" h="410">
                <a:moveTo>
                  <a:pt x="417" y="409"/>
                </a:moveTo>
                <a:lnTo>
                  <a:pt x="417" y="409"/>
                </a:lnTo>
                <a:cubicBezTo>
                  <a:pt x="388" y="381"/>
                  <a:pt x="388" y="381"/>
                  <a:pt x="388" y="381"/>
                </a:cubicBezTo>
                <a:cubicBezTo>
                  <a:pt x="431" y="338"/>
                  <a:pt x="459" y="275"/>
                  <a:pt x="459" y="205"/>
                </a:cubicBezTo>
                <a:cubicBezTo>
                  <a:pt x="459" y="134"/>
                  <a:pt x="431" y="71"/>
                  <a:pt x="388" y="28"/>
                </a:cubicBezTo>
                <a:cubicBezTo>
                  <a:pt x="417" y="0"/>
                  <a:pt x="417" y="0"/>
                  <a:pt x="417" y="0"/>
                </a:cubicBezTo>
                <a:cubicBezTo>
                  <a:pt x="466" y="57"/>
                  <a:pt x="494" y="127"/>
                  <a:pt x="494" y="205"/>
                </a:cubicBezTo>
                <a:cubicBezTo>
                  <a:pt x="494" y="282"/>
                  <a:pt x="466" y="352"/>
                  <a:pt x="417" y="409"/>
                </a:cubicBezTo>
                <a:close/>
                <a:moveTo>
                  <a:pt x="346" y="338"/>
                </a:moveTo>
                <a:lnTo>
                  <a:pt x="346" y="338"/>
                </a:lnTo>
                <a:cubicBezTo>
                  <a:pt x="318" y="310"/>
                  <a:pt x="318" y="310"/>
                  <a:pt x="318" y="310"/>
                </a:cubicBezTo>
                <a:cubicBezTo>
                  <a:pt x="339" y="282"/>
                  <a:pt x="353" y="246"/>
                  <a:pt x="353" y="205"/>
                </a:cubicBezTo>
                <a:cubicBezTo>
                  <a:pt x="353" y="163"/>
                  <a:pt x="339" y="127"/>
                  <a:pt x="318" y="99"/>
                </a:cubicBezTo>
                <a:cubicBezTo>
                  <a:pt x="346" y="71"/>
                  <a:pt x="346" y="71"/>
                  <a:pt x="346" y="71"/>
                </a:cubicBezTo>
                <a:cubicBezTo>
                  <a:pt x="374" y="106"/>
                  <a:pt x="395" y="155"/>
                  <a:pt x="395" y="205"/>
                </a:cubicBezTo>
                <a:cubicBezTo>
                  <a:pt x="395" y="253"/>
                  <a:pt x="374" y="303"/>
                  <a:pt x="346" y="338"/>
                </a:cubicBezTo>
                <a:close/>
                <a:moveTo>
                  <a:pt x="233" y="352"/>
                </a:moveTo>
                <a:lnTo>
                  <a:pt x="233" y="352"/>
                </a:lnTo>
                <a:cubicBezTo>
                  <a:pt x="226" y="352"/>
                  <a:pt x="219" y="352"/>
                  <a:pt x="219" y="352"/>
                </a:cubicBezTo>
                <a:lnTo>
                  <a:pt x="219" y="352"/>
                </a:lnTo>
                <a:cubicBezTo>
                  <a:pt x="120" y="282"/>
                  <a:pt x="120" y="282"/>
                  <a:pt x="120" y="282"/>
                </a:cubicBezTo>
                <a:cubicBezTo>
                  <a:pt x="28" y="282"/>
                  <a:pt x="28" y="282"/>
                  <a:pt x="28" y="282"/>
                </a:cubicBezTo>
                <a:cubicBezTo>
                  <a:pt x="7" y="282"/>
                  <a:pt x="0" y="267"/>
                  <a:pt x="0" y="253"/>
                </a:cubicBezTo>
                <a:cubicBezTo>
                  <a:pt x="0" y="155"/>
                  <a:pt x="0" y="155"/>
                  <a:pt x="0" y="155"/>
                </a:cubicBezTo>
                <a:cubicBezTo>
                  <a:pt x="0" y="141"/>
                  <a:pt x="7" y="127"/>
                  <a:pt x="28" y="127"/>
                </a:cubicBezTo>
                <a:lnTo>
                  <a:pt x="28" y="127"/>
                </a:lnTo>
                <a:cubicBezTo>
                  <a:pt x="120" y="127"/>
                  <a:pt x="120" y="127"/>
                  <a:pt x="120" y="127"/>
                </a:cubicBezTo>
                <a:cubicBezTo>
                  <a:pt x="211" y="50"/>
                  <a:pt x="211" y="50"/>
                  <a:pt x="211" y="50"/>
                </a:cubicBezTo>
                <a:lnTo>
                  <a:pt x="211" y="50"/>
                </a:lnTo>
                <a:cubicBezTo>
                  <a:pt x="219" y="50"/>
                  <a:pt x="226" y="42"/>
                  <a:pt x="233" y="42"/>
                </a:cubicBezTo>
                <a:cubicBezTo>
                  <a:pt x="247" y="42"/>
                  <a:pt x="261" y="57"/>
                  <a:pt x="261" y="71"/>
                </a:cubicBezTo>
                <a:cubicBezTo>
                  <a:pt x="261" y="155"/>
                  <a:pt x="261" y="155"/>
                  <a:pt x="261" y="155"/>
                </a:cubicBezTo>
                <a:cubicBezTo>
                  <a:pt x="261" y="225"/>
                  <a:pt x="261" y="225"/>
                  <a:pt x="261" y="225"/>
                </a:cubicBezTo>
                <a:cubicBezTo>
                  <a:pt x="261" y="253"/>
                  <a:pt x="261" y="253"/>
                  <a:pt x="261" y="253"/>
                </a:cubicBezTo>
                <a:cubicBezTo>
                  <a:pt x="261" y="282"/>
                  <a:pt x="261" y="282"/>
                  <a:pt x="261" y="282"/>
                </a:cubicBezTo>
                <a:cubicBezTo>
                  <a:pt x="261" y="324"/>
                  <a:pt x="261" y="324"/>
                  <a:pt x="261" y="324"/>
                </a:cubicBezTo>
                <a:cubicBezTo>
                  <a:pt x="261" y="345"/>
                  <a:pt x="247" y="352"/>
                  <a:pt x="233" y="35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9932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73380-414F-CC59-5322-07717000A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83">
            <a:extLst>
              <a:ext uri="{FF2B5EF4-FFF2-40B4-BE49-F238E27FC236}">
                <a16:creationId xmlns:a16="http://schemas.microsoft.com/office/drawing/2014/main" id="{54F907FF-A240-D9F9-25EA-D7DE4DA1A6C3}"/>
              </a:ext>
            </a:extLst>
          </p:cNvPr>
          <p:cNvSpPr>
            <a:spLocks/>
          </p:cNvSpPr>
          <p:nvPr/>
        </p:nvSpPr>
        <p:spPr bwMode="auto">
          <a:xfrm>
            <a:off x="274191" y="1029354"/>
            <a:ext cx="4249424" cy="3719766"/>
          </a:xfrm>
          <a:custGeom>
            <a:avLst/>
            <a:gdLst>
              <a:gd name="T0" fmla="*/ 1030 w 1379"/>
              <a:gd name="T1" fmla="*/ 38 h 1211"/>
              <a:gd name="T2" fmla="*/ 1013 w 1379"/>
              <a:gd name="T3" fmla="*/ 70 h 1211"/>
              <a:gd name="T4" fmla="*/ 989 w 1379"/>
              <a:gd name="T5" fmla="*/ 133 h 1211"/>
              <a:gd name="T6" fmla="*/ 964 w 1379"/>
              <a:gd name="T7" fmla="*/ 91 h 1211"/>
              <a:gd name="T8" fmla="*/ 533 w 1379"/>
              <a:gd name="T9" fmla="*/ 61 h 1211"/>
              <a:gd name="T10" fmla="*/ 273 w 1379"/>
              <a:gd name="T11" fmla="*/ 0 h 1211"/>
              <a:gd name="T12" fmla="*/ 23 w 1379"/>
              <a:gd name="T13" fmla="*/ 58 h 1211"/>
              <a:gd name="T14" fmla="*/ 35 w 1379"/>
              <a:gd name="T15" fmla="*/ 133 h 1211"/>
              <a:gd name="T16" fmla="*/ 64 w 1379"/>
              <a:gd name="T17" fmla="*/ 136 h 1211"/>
              <a:gd name="T18" fmla="*/ 89 w 1379"/>
              <a:gd name="T19" fmla="*/ 98 h 1211"/>
              <a:gd name="T20" fmla="*/ 112 w 1379"/>
              <a:gd name="T21" fmla="*/ 103 h 1211"/>
              <a:gd name="T22" fmla="*/ 149 w 1379"/>
              <a:gd name="T23" fmla="*/ 124 h 1211"/>
              <a:gd name="T24" fmla="*/ 215 w 1379"/>
              <a:gd name="T25" fmla="*/ 107 h 1211"/>
              <a:gd name="T26" fmla="*/ 271 w 1379"/>
              <a:gd name="T27" fmla="*/ 128 h 1211"/>
              <a:gd name="T28" fmla="*/ 201 w 1379"/>
              <a:gd name="T29" fmla="*/ 124 h 1211"/>
              <a:gd name="T30" fmla="*/ 322 w 1379"/>
              <a:gd name="T31" fmla="*/ 158 h 1211"/>
              <a:gd name="T32" fmla="*/ 371 w 1379"/>
              <a:gd name="T33" fmla="*/ 151 h 1211"/>
              <a:gd name="T34" fmla="*/ 383 w 1379"/>
              <a:gd name="T35" fmla="*/ 188 h 1211"/>
              <a:gd name="T36" fmla="*/ 355 w 1379"/>
              <a:gd name="T37" fmla="*/ 182 h 1211"/>
              <a:gd name="T38" fmla="*/ 421 w 1379"/>
              <a:gd name="T39" fmla="*/ 271 h 1211"/>
              <a:gd name="T40" fmla="*/ 481 w 1379"/>
              <a:gd name="T41" fmla="*/ 264 h 1211"/>
              <a:gd name="T42" fmla="*/ 571 w 1379"/>
              <a:gd name="T43" fmla="*/ 229 h 1211"/>
              <a:gd name="T44" fmla="*/ 589 w 1379"/>
              <a:gd name="T45" fmla="*/ 209 h 1211"/>
              <a:gd name="T46" fmla="*/ 619 w 1379"/>
              <a:gd name="T47" fmla="*/ 188 h 1211"/>
              <a:gd name="T48" fmla="*/ 730 w 1379"/>
              <a:gd name="T49" fmla="*/ 245 h 1211"/>
              <a:gd name="T50" fmla="*/ 774 w 1379"/>
              <a:gd name="T51" fmla="*/ 313 h 1211"/>
              <a:gd name="T52" fmla="*/ 832 w 1379"/>
              <a:gd name="T53" fmla="*/ 379 h 1211"/>
              <a:gd name="T54" fmla="*/ 886 w 1379"/>
              <a:gd name="T55" fmla="*/ 413 h 1211"/>
              <a:gd name="T56" fmla="*/ 905 w 1379"/>
              <a:gd name="T57" fmla="*/ 470 h 1211"/>
              <a:gd name="T58" fmla="*/ 886 w 1379"/>
              <a:gd name="T59" fmla="*/ 574 h 1211"/>
              <a:gd name="T60" fmla="*/ 882 w 1379"/>
              <a:gd name="T61" fmla="*/ 677 h 1211"/>
              <a:gd name="T62" fmla="*/ 907 w 1379"/>
              <a:gd name="T63" fmla="*/ 684 h 1211"/>
              <a:gd name="T64" fmla="*/ 898 w 1379"/>
              <a:gd name="T65" fmla="*/ 624 h 1211"/>
              <a:gd name="T66" fmla="*/ 934 w 1379"/>
              <a:gd name="T67" fmla="*/ 649 h 1211"/>
              <a:gd name="T68" fmla="*/ 915 w 1379"/>
              <a:gd name="T69" fmla="*/ 715 h 1211"/>
              <a:gd name="T70" fmla="*/ 904 w 1379"/>
              <a:gd name="T71" fmla="*/ 730 h 1211"/>
              <a:gd name="T72" fmla="*/ 919 w 1379"/>
              <a:gd name="T73" fmla="*/ 771 h 1211"/>
              <a:gd name="T74" fmla="*/ 971 w 1379"/>
              <a:gd name="T75" fmla="*/ 866 h 1211"/>
              <a:gd name="T76" fmla="*/ 983 w 1379"/>
              <a:gd name="T77" fmla="*/ 841 h 1211"/>
              <a:gd name="T78" fmla="*/ 1023 w 1379"/>
              <a:gd name="T79" fmla="*/ 839 h 1211"/>
              <a:gd name="T80" fmla="*/ 1025 w 1379"/>
              <a:gd name="T81" fmla="*/ 926 h 1211"/>
              <a:gd name="T82" fmla="*/ 1027 w 1379"/>
              <a:gd name="T83" fmla="*/ 930 h 1211"/>
              <a:gd name="T84" fmla="*/ 1050 w 1379"/>
              <a:gd name="T85" fmla="*/ 951 h 1211"/>
              <a:gd name="T86" fmla="*/ 1082 w 1379"/>
              <a:gd name="T87" fmla="*/ 1040 h 1211"/>
              <a:gd name="T88" fmla="*/ 1093 w 1379"/>
              <a:gd name="T89" fmla="*/ 1050 h 1211"/>
              <a:gd name="T90" fmla="*/ 1141 w 1379"/>
              <a:gd name="T91" fmla="*/ 1082 h 1211"/>
              <a:gd name="T92" fmla="*/ 1175 w 1379"/>
              <a:gd name="T93" fmla="*/ 1155 h 1211"/>
              <a:gd name="T94" fmla="*/ 1217 w 1379"/>
              <a:gd name="T95" fmla="*/ 1191 h 1211"/>
              <a:gd name="T96" fmla="*/ 1196 w 1379"/>
              <a:gd name="T97" fmla="*/ 1210 h 1211"/>
              <a:gd name="T98" fmla="*/ 1253 w 1379"/>
              <a:gd name="T99" fmla="*/ 1206 h 1211"/>
              <a:gd name="T100" fmla="*/ 1289 w 1379"/>
              <a:gd name="T101" fmla="*/ 1191 h 1211"/>
              <a:gd name="T102" fmla="*/ 1310 w 1379"/>
              <a:gd name="T103" fmla="*/ 1181 h 1211"/>
              <a:gd name="T104" fmla="*/ 1341 w 1379"/>
              <a:gd name="T105" fmla="*/ 1090 h 1211"/>
              <a:gd name="T106" fmla="*/ 1373 w 1379"/>
              <a:gd name="T107" fmla="*/ 949 h 1211"/>
              <a:gd name="T108" fmla="*/ 1353 w 1379"/>
              <a:gd name="T109" fmla="*/ 801 h 1211"/>
              <a:gd name="T110" fmla="*/ 1246 w 1379"/>
              <a:gd name="T111" fmla="*/ 533 h 1211"/>
              <a:gd name="T112" fmla="*/ 1264 w 1379"/>
              <a:gd name="T113" fmla="*/ 499 h 1211"/>
              <a:gd name="T114" fmla="*/ 1277 w 1379"/>
              <a:gd name="T115" fmla="*/ 571 h 1211"/>
              <a:gd name="T116" fmla="*/ 1202 w 1379"/>
              <a:gd name="T117" fmla="*/ 371 h 1211"/>
              <a:gd name="T118" fmla="*/ 1131 w 1379"/>
              <a:gd name="T119" fmla="*/ 125 h 1211"/>
              <a:gd name="T120" fmla="*/ 1119 w 1379"/>
              <a:gd name="T121" fmla="*/ 95 h 1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79" h="1211">
                <a:moveTo>
                  <a:pt x="1107" y="60"/>
                </a:moveTo>
                <a:lnTo>
                  <a:pt x="1102" y="61"/>
                </a:lnTo>
                <a:lnTo>
                  <a:pt x="1101" y="61"/>
                </a:lnTo>
                <a:lnTo>
                  <a:pt x="1093" y="60"/>
                </a:lnTo>
                <a:lnTo>
                  <a:pt x="1090" y="58"/>
                </a:lnTo>
                <a:lnTo>
                  <a:pt x="1088" y="57"/>
                </a:lnTo>
                <a:lnTo>
                  <a:pt x="1087" y="57"/>
                </a:lnTo>
                <a:lnTo>
                  <a:pt x="1086" y="57"/>
                </a:lnTo>
                <a:lnTo>
                  <a:pt x="1083" y="57"/>
                </a:lnTo>
                <a:lnTo>
                  <a:pt x="1074" y="54"/>
                </a:lnTo>
                <a:lnTo>
                  <a:pt x="1072" y="53"/>
                </a:lnTo>
                <a:lnTo>
                  <a:pt x="1070" y="52"/>
                </a:lnTo>
                <a:lnTo>
                  <a:pt x="1068" y="50"/>
                </a:lnTo>
                <a:lnTo>
                  <a:pt x="1066" y="49"/>
                </a:lnTo>
                <a:lnTo>
                  <a:pt x="1064" y="48"/>
                </a:lnTo>
                <a:lnTo>
                  <a:pt x="1063" y="48"/>
                </a:lnTo>
                <a:lnTo>
                  <a:pt x="1060" y="48"/>
                </a:lnTo>
                <a:lnTo>
                  <a:pt x="1044" y="42"/>
                </a:lnTo>
                <a:lnTo>
                  <a:pt x="1042" y="41"/>
                </a:lnTo>
                <a:lnTo>
                  <a:pt x="1041" y="40"/>
                </a:lnTo>
                <a:lnTo>
                  <a:pt x="1037" y="38"/>
                </a:lnTo>
                <a:lnTo>
                  <a:pt x="1036" y="38"/>
                </a:lnTo>
                <a:lnTo>
                  <a:pt x="1035" y="38"/>
                </a:lnTo>
                <a:lnTo>
                  <a:pt x="1034" y="38"/>
                </a:lnTo>
                <a:lnTo>
                  <a:pt x="1030" y="38"/>
                </a:lnTo>
                <a:lnTo>
                  <a:pt x="1030" y="38"/>
                </a:lnTo>
                <a:lnTo>
                  <a:pt x="1029" y="38"/>
                </a:lnTo>
                <a:lnTo>
                  <a:pt x="1028" y="39"/>
                </a:lnTo>
                <a:lnTo>
                  <a:pt x="1027" y="40"/>
                </a:lnTo>
                <a:lnTo>
                  <a:pt x="1027" y="41"/>
                </a:lnTo>
                <a:lnTo>
                  <a:pt x="1027" y="42"/>
                </a:lnTo>
                <a:lnTo>
                  <a:pt x="1027" y="42"/>
                </a:lnTo>
                <a:lnTo>
                  <a:pt x="1027" y="43"/>
                </a:lnTo>
                <a:lnTo>
                  <a:pt x="1026" y="45"/>
                </a:lnTo>
                <a:lnTo>
                  <a:pt x="1025" y="45"/>
                </a:lnTo>
                <a:lnTo>
                  <a:pt x="1023" y="46"/>
                </a:lnTo>
                <a:lnTo>
                  <a:pt x="1022" y="45"/>
                </a:lnTo>
                <a:lnTo>
                  <a:pt x="1020" y="45"/>
                </a:lnTo>
                <a:lnTo>
                  <a:pt x="1019" y="45"/>
                </a:lnTo>
                <a:lnTo>
                  <a:pt x="1019" y="46"/>
                </a:lnTo>
                <a:lnTo>
                  <a:pt x="1018" y="48"/>
                </a:lnTo>
                <a:lnTo>
                  <a:pt x="1018" y="49"/>
                </a:lnTo>
                <a:lnTo>
                  <a:pt x="1018" y="50"/>
                </a:lnTo>
                <a:lnTo>
                  <a:pt x="1015" y="53"/>
                </a:lnTo>
                <a:lnTo>
                  <a:pt x="1014" y="53"/>
                </a:lnTo>
                <a:lnTo>
                  <a:pt x="1014" y="54"/>
                </a:lnTo>
                <a:lnTo>
                  <a:pt x="1014" y="55"/>
                </a:lnTo>
                <a:lnTo>
                  <a:pt x="1013" y="57"/>
                </a:lnTo>
                <a:lnTo>
                  <a:pt x="1014" y="63"/>
                </a:lnTo>
                <a:lnTo>
                  <a:pt x="1014" y="64"/>
                </a:lnTo>
                <a:lnTo>
                  <a:pt x="1014" y="65"/>
                </a:lnTo>
                <a:lnTo>
                  <a:pt x="1013" y="70"/>
                </a:lnTo>
                <a:lnTo>
                  <a:pt x="1012" y="70"/>
                </a:lnTo>
                <a:lnTo>
                  <a:pt x="1013" y="73"/>
                </a:lnTo>
                <a:lnTo>
                  <a:pt x="1013" y="75"/>
                </a:lnTo>
                <a:lnTo>
                  <a:pt x="1013" y="77"/>
                </a:lnTo>
                <a:lnTo>
                  <a:pt x="1014" y="79"/>
                </a:lnTo>
                <a:lnTo>
                  <a:pt x="1018" y="84"/>
                </a:lnTo>
                <a:lnTo>
                  <a:pt x="1019" y="86"/>
                </a:lnTo>
                <a:lnTo>
                  <a:pt x="1019" y="87"/>
                </a:lnTo>
                <a:lnTo>
                  <a:pt x="1020" y="88"/>
                </a:lnTo>
                <a:lnTo>
                  <a:pt x="1020" y="92"/>
                </a:lnTo>
                <a:lnTo>
                  <a:pt x="1017" y="105"/>
                </a:lnTo>
                <a:lnTo>
                  <a:pt x="1013" y="118"/>
                </a:lnTo>
                <a:lnTo>
                  <a:pt x="1013" y="122"/>
                </a:lnTo>
                <a:lnTo>
                  <a:pt x="1012" y="123"/>
                </a:lnTo>
                <a:lnTo>
                  <a:pt x="1013" y="128"/>
                </a:lnTo>
                <a:lnTo>
                  <a:pt x="1013" y="130"/>
                </a:lnTo>
                <a:lnTo>
                  <a:pt x="1012" y="131"/>
                </a:lnTo>
                <a:lnTo>
                  <a:pt x="1012" y="132"/>
                </a:lnTo>
                <a:lnTo>
                  <a:pt x="1011" y="132"/>
                </a:lnTo>
                <a:lnTo>
                  <a:pt x="1005" y="133"/>
                </a:lnTo>
                <a:lnTo>
                  <a:pt x="1005" y="135"/>
                </a:lnTo>
                <a:lnTo>
                  <a:pt x="1004" y="133"/>
                </a:lnTo>
                <a:lnTo>
                  <a:pt x="1002" y="132"/>
                </a:lnTo>
                <a:lnTo>
                  <a:pt x="1000" y="132"/>
                </a:lnTo>
                <a:lnTo>
                  <a:pt x="991" y="133"/>
                </a:lnTo>
                <a:lnTo>
                  <a:pt x="989" y="133"/>
                </a:lnTo>
                <a:lnTo>
                  <a:pt x="988" y="133"/>
                </a:lnTo>
                <a:lnTo>
                  <a:pt x="987" y="132"/>
                </a:lnTo>
                <a:lnTo>
                  <a:pt x="987" y="131"/>
                </a:lnTo>
                <a:lnTo>
                  <a:pt x="985" y="130"/>
                </a:lnTo>
                <a:lnTo>
                  <a:pt x="982" y="123"/>
                </a:lnTo>
                <a:lnTo>
                  <a:pt x="982" y="121"/>
                </a:lnTo>
                <a:lnTo>
                  <a:pt x="982" y="120"/>
                </a:lnTo>
                <a:lnTo>
                  <a:pt x="982" y="118"/>
                </a:lnTo>
                <a:lnTo>
                  <a:pt x="983" y="116"/>
                </a:lnTo>
                <a:lnTo>
                  <a:pt x="983" y="113"/>
                </a:lnTo>
                <a:lnTo>
                  <a:pt x="984" y="111"/>
                </a:lnTo>
                <a:lnTo>
                  <a:pt x="984" y="110"/>
                </a:lnTo>
                <a:lnTo>
                  <a:pt x="984" y="109"/>
                </a:lnTo>
                <a:lnTo>
                  <a:pt x="983" y="108"/>
                </a:lnTo>
                <a:lnTo>
                  <a:pt x="983" y="106"/>
                </a:lnTo>
                <a:lnTo>
                  <a:pt x="982" y="105"/>
                </a:lnTo>
                <a:lnTo>
                  <a:pt x="977" y="99"/>
                </a:lnTo>
                <a:lnTo>
                  <a:pt x="976" y="98"/>
                </a:lnTo>
                <a:lnTo>
                  <a:pt x="976" y="98"/>
                </a:lnTo>
                <a:lnTo>
                  <a:pt x="976" y="96"/>
                </a:lnTo>
                <a:lnTo>
                  <a:pt x="976" y="95"/>
                </a:lnTo>
                <a:lnTo>
                  <a:pt x="977" y="94"/>
                </a:lnTo>
                <a:lnTo>
                  <a:pt x="977" y="93"/>
                </a:lnTo>
                <a:lnTo>
                  <a:pt x="977" y="92"/>
                </a:lnTo>
                <a:lnTo>
                  <a:pt x="971" y="92"/>
                </a:lnTo>
                <a:lnTo>
                  <a:pt x="964" y="91"/>
                </a:lnTo>
                <a:lnTo>
                  <a:pt x="954" y="91"/>
                </a:lnTo>
                <a:lnTo>
                  <a:pt x="945" y="90"/>
                </a:lnTo>
                <a:lnTo>
                  <a:pt x="933" y="88"/>
                </a:lnTo>
                <a:lnTo>
                  <a:pt x="919" y="87"/>
                </a:lnTo>
                <a:lnTo>
                  <a:pt x="905" y="86"/>
                </a:lnTo>
                <a:lnTo>
                  <a:pt x="890" y="85"/>
                </a:lnTo>
                <a:lnTo>
                  <a:pt x="873" y="84"/>
                </a:lnTo>
                <a:lnTo>
                  <a:pt x="854" y="83"/>
                </a:lnTo>
                <a:lnTo>
                  <a:pt x="836" y="82"/>
                </a:lnTo>
                <a:lnTo>
                  <a:pt x="816" y="80"/>
                </a:lnTo>
                <a:lnTo>
                  <a:pt x="797" y="79"/>
                </a:lnTo>
                <a:lnTo>
                  <a:pt x="777" y="77"/>
                </a:lnTo>
                <a:lnTo>
                  <a:pt x="756" y="76"/>
                </a:lnTo>
                <a:lnTo>
                  <a:pt x="736" y="75"/>
                </a:lnTo>
                <a:lnTo>
                  <a:pt x="716" y="73"/>
                </a:lnTo>
                <a:lnTo>
                  <a:pt x="697" y="71"/>
                </a:lnTo>
                <a:lnTo>
                  <a:pt x="675" y="70"/>
                </a:lnTo>
                <a:lnTo>
                  <a:pt x="656" y="70"/>
                </a:lnTo>
                <a:lnTo>
                  <a:pt x="638" y="69"/>
                </a:lnTo>
                <a:lnTo>
                  <a:pt x="618" y="68"/>
                </a:lnTo>
                <a:lnTo>
                  <a:pt x="602" y="67"/>
                </a:lnTo>
                <a:lnTo>
                  <a:pt x="586" y="65"/>
                </a:lnTo>
                <a:lnTo>
                  <a:pt x="570" y="64"/>
                </a:lnTo>
                <a:lnTo>
                  <a:pt x="557" y="63"/>
                </a:lnTo>
                <a:lnTo>
                  <a:pt x="543" y="62"/>
                </a:lnTo>
                <a:lnTo>
                  <a:pt x="533" y="61"/>
                </a:lnTo>
                <a:lnTo>
                  <a:pt x="524" y="61"/>
                </a:lnTo>
                <a:lnTo>
                  <a:pt x="516" y="60"/>
                </a:lnTo>
                <a:lnTo>
                  <a:pt x="510" y="60"/>
                </a:lnTo>
                <a:lnTo>
                  <a:pt x="507" y="60"/>
                </a:lnTo>
                <a:lnTo>
                  <a:pt x="505" y="60"/>
                </a:lnTo>
                <a:lnTo>
                  <a:pt x="501" y="58"/>
                </a:lnTo>
                <a:lnTo>
                  <a:pt x="500" y="58"/>
                </a:lnTo>
                <a:lnTo>
                  <a:pt x="490" y="50"/>
                </a:lnTo>
                <a:lnTo>
                  <a:pt x="488" y="37"/>
                </a:lnTo>
                <a:lnTo>
                  <a:pt x="488" y="27"/>
                </a:lnTo>
                <a:lnTo>
                  <a:pt x="486" y="22"/>
                </a:lnTo>
                <a:lnTo>
                  <a:pt x="484" y="17"/>
                </a:lnTo>
                <a:lnTo>
                  <a:pt x="482" y="16"/>
                </a:lnTo>
                <a:lnTo>
                  <a:pt x="481" y="10"/>
                </a:lnTo>
                <a:lnTo>
                  <a:pt x="480" y="8"/>
                </a:lnTo>
                <a:lnTo>
                  <a:pt x="479" y="7"/>
                </a:lnTo>
                <a:lnTo>
                  <a:pt x="475" y="4"/>
                </a:lnTo>
                <a:lnTo>
                  <a:pt x="475" y="3"/>
                </a:lnTo>
                <a:lnTo>
                  <a:pt x="475" y="0"/>
                </a:lnTo>
                <a:lnTo>
                  <a:pt x="447" y="0"/>
                </a:lnTo>
                <a:lnTo>
                  <a:pt x="418" y="0"/>
                </a:lnTo>
                <a:lnTo>
                  <a:pt x="389" y="0"/>
                </a:lnTo>
                <a:lnTo>
                  <a:pt x="360" y="0"/>
                </a:lnTo>
                <a:lnTo>
                  <a:pt x="332" y="0"/>
                </a:lnTo>
                <a:lnTo>
                  <a:pt x="303" y="0"/>
                </a:lnTo>
                <a:lnTo>
                  <a:pt x="273" y="0"/>
                </a:lnTo>
                <a:lnTo>
                  <a:pt x="244" y="0"/>
                </a:lnTo>
                <a:lnTo>
                  <a:pt x="215" y="0"/>
                </a:lnTo>
                <a:lnTo>
                  <a:pt x="187" y="0"/>
                </a:lnTo>
                <a:lnTo>
                  <a:pt x="158" y="0"/>
                </a:lnTo>
                <a:lnTo>
                  <a:pt x="129" y="0"/>
                </a:lnTo>
                <a:lnTo>
                  <a:pt x="100" y="0"/>
                </a:lnTo>
                <a:lnTo>
                  <a:pt x="71" y="0"/>
                </a:lnTo>
                <a:lnTo>
                  <a:pt x="43" y="0"/>
                </a:lnTo>
                <a:lnTo>
                  <a:pt x="13" y="0"/>
                </a:lnTo>
                <a:lnTo>
                  <a:pt x="5" y="0"/>
                </a:lnTo>
                <a:lnTo>
                  <a:pt x="3" y="2"/>
                </a:lnTo>
                <a:lnTo>
                  <a:pt x="3" y="12"/>
                </a:lnTo>
                <a:lnTo>
                  <a:pt x="3" y="14"/>
                </a:lnTo>
                <a:lnTo>
                  <a:pt x="1" y="22"/>
                </a:lnTo>
                <a:lnTo>
                  <a:pt x="0" y="24"/>
                </a:lnTo>
                <a:lnTo>
                  <a:pt x="0" y="25"/>
                </a:lnTo>
                <a:lnTo>
                  <a:pt x="0" y="26"/>
                </a:lnTo>
                <a:lnTo>
                  <a:pt x="0" y="28"/>
                </a:lnTo>
                <a:lnTo>
                  <a:pt x="0" y="30"/>
                </a:lnTo>
                <a:lnTo>
                  <a:pt x="2" y="33"/>
                </a:lnTo>
                <a:lnTo>
                  <a:pt x="3" y="35"/>
                </a:lnTo>
                <a:lnTo>
                  <a:pt x="13" y="43"/>
                </a:lnTo>
                <a:lnTo>
                  <a:pt x="14" y="45"/>
                </a:lnTo>
                <a:lnTo>
                  <a:pt x="17" y="53"/>
                </a:lnTo>
                <a:lnTo>
                  <a:pt x="21" y="56"/>
                </a:lnTo>
                <a:lnTo>
                  <a:pt x="23" y="58"/>
                </a:lnTo>
                <a:lnTo>
                  <a:pt x="37" y="68"/>
                </a:lnTo>
                <a:lnTo>
                  <a:pt x="38" y="69"/>
                </a:lnTo>
                <a:lnTo>
                  <a:pt x="39" y="70"/>
                </a:lnTo>
                <a:lnTo>
                  <a:pt x="39" y="71"/>
                </a:lnTo>
                <a:lnTo>
                  <a:pt x="39" y="75"/>
                </a:lnTo>
                <a:lnTo>
                  <a:pt x="38" y="82"/>
                </a:lnTo>
                <a:lnTo>
                  <a:pt x="37" y="87"/>
                </a:lnTo>
                <a:lnTo>
                  <a:pt x="33" y="93"/>
                </a:lnTo>
                <a:lnTo>
                  <a:pt x="32" y="95"/>
                </a:lnTo>
                <a:lnTo>
                  <a:pt x="32" y="96"/>
                </a:lnTo>
                <a:lnTo>
                  <a:pt x="32" y="99"/>
                </a:lnTo>
                <a:lnTo>
                  <a:pt x="36" y="109"/>
                </a:lnTo>
                <a:lnTo>
                  <a:pt x="37" y="109"/>
                </a:lnTo>
                <a:lnTo>
                  <a:pt x="39" y="111"/>
                </a:lnTo>
                <a:lnTo>
                  <a:pt x="41" y="113"/>
                </a:lnTo>
                <a:lnTo>
                  <a:pt x="43" y="113"/>
                </a:lnTo>
                <a:lnTo>
                  <a:pt x="46" y="113"/>
                </a:lnTo>
                <a:lnTo>
                  <a:pt x="48" y="113"/>
                </a:lnTo>
                <a:lnTo>
                  <a:pt x="50" y="115"/>
                </a:lnTo>
                <a:lnTo>
                  <a:pt x="51" y="118"/>
                </a:lnTo>
                <a:lnTo>
                  <a:pt x="51" y="121"/>
                </a:lnTo>
                <a:lnTo>
                  <a:pt x="48" y="122"/>
                </a:lnTo>
                <a:lnTo>
                  <a:pt x="44" y="123"/>
                </a:lnTo>
                <a:lnTo>
                  <a:pt x="40" y="125"/>
                </a:lnTo>
                <a:lnTo>
                  <a:pt x="35" y="131"/>
                </a:lnTo>
                <a:lnTo>
                  <a:pt x="35" y="133"/>
                </a:lnTo>
                <a:lnTo>
                  <a:pt x="37" y="135"/>
                </a:lnTo>
                <a:lnTo>
                  <a:pt x="38" y="137"/>
                </a:lnTo>
                <a:lnTo>
                  <a:pt x="36" y="139"/>
                </a:lnTo>
                <a:lnTo>
                  <a:pt x="33" y="140"/>
                </a:lnTo>
                <a:lnTo>
                  <a:pt x="31" y="141"/>
                </a:lnTo>
                <a:lnTo>
                  <a:pt x="28" y="141"/>
                </a:lnTo>
                <a:lnTo>
                  <a:pt x="25" y="141"/>
                </a:lnTo>
                <a:lnTo>
                  <a:pt x="29" y="143"/>
                </a:lnTo>
                <a:lnTo>
                  <a:pt x="31" y="145"/>
                </a:lnTo>
                <a:lnTo>
                  <a:pt x="25" y="146"/>
                </a:lnTo>
                <a:lnTo>
                  <a:pt x="23" y="146"/>
                </a:lnTo>
                <a:lnTo>
                  <a:pt x="22" y="147"/>
                </a:lnTo>
                <a:lnTo>
                  <a:pt x="21" y="148"/>
                </a:lnTo>
                <a:lnTo>
                  <a:pt x="18" y="150"/>
                </a:lnTo>
                <a:lnTo>
                  <a:pt x="17" y="151"/>
                </a:lnTo>
                <a:lnTo>
                  <a:pt x="17" y="153"/>
                </a:lnTo>
                <a:lnTo>
                  <a:pt x="18" y="152"/>
                </a:lnTo>
                <a:lnTo>
                  <a:pt x="23" y="151"/>
                </a:lnTo>
                <a:lnTo>
                  <a:pt x="24" y="151"/>
                </a:lnTo>
                <a:lnTo>
                  <a:pt x="28" y="150"/>
                </a:lnTo>
                <a:lnTo>
                  <a:pt x="53" y="144"/>
                </a:lnTo>
                <a:lnTo>
                  <a:pt x="58" y="141"/>
                </a:lnTo>
                <a:lnTo>
                  <a:pt x="58" y="138"/>
                </a:lnTo>
                <a:lnTo>
                  <a:pt x="59" y="137"/>
                </a:lnTo>
                <a:lnTo>
                  <a:pt x="62" y="136"/>
                </a:lnTo>
                <a:lnTo>
                  <a:pt x="64" y="136"/>
                </a:lnTo>
                <a:lnTo>
                  <a:pt x="64" y="133"/>
                </a:lnTo>
                <a:lnTo>
                  <a:pt x="64" y="128"/>
                </a:lnTo>
                <a:lnTo>
                  <a:pt x="64" y="125"/>
                </a:lnTo>
                <a:lnTo>
                  <a:pt x="68" y="124"/>
                </a:lnTo>
                <a:lnTo>
                  <a:pt x="73" y="124"/>
                </a:lnTo>
                <a:lnTo>
                  <a:pt x="76" y="123"/>
                </a:lnTo>
                <a:lnTo>
                  <a:pt x="78" y="117"/>
                </a:lnTo>
                <a:lnTo>
                  <a:pt x="78" y="118"/>
                </a:lnTo>
                <a:lnTo>
                  <a:pt x="79" y="118"/>
                </a:lnTo>
                <a:lnTo>
                  <a:pt x="79" y="120"/>
                </a:lnTo>
                <a:lnTo>
                  <a:pt x="81" y="120"/>
                </a:lnTo>
                <a:lnTo>
                  <a:pt x="85" y="110"/>
                </a:lnTo>
                <a:lnTo>
                  <a:pt x="85" y="108"/>
                </a:lnTo>
                <a:lnTo>
                  <a:pt x="85" y="103"/>
                </a:lnTo>
                <a:lnTo>
                  <a:pt x="82" y="99"/>
                </a:lnTo>
                <a:lnTo>
                  <a:pt x="81" y="96"/>
                </a:lnTo>
                <a:lnTo>
                  <a:pt x="79" y="90"/>
                </a:lnTo>
                <a:lnTo>
                  <a:pt x="81" y="87"/>
                </a:lnTo>
                <a:lnTo>
                  <a:pt x="83" y="87"/>
                </a:lnTo>
                <a:lnTo>
                  <a:pt x="85" y="88"/>
                </a:lnTo>
                <a:lnTo>
                  <a:pt x="86" y="91"/>
                </a:lnTo>
                <a:lnTo>
                  <a:pt x="88" y="93"/>
                </a:lnTo>
                <a:lnTo>
                  <a:pt x="90" y="93"/>
                </a:lnTo>
                <a:lnTo>
                  <a:pt x="90" y="94"/>
                </a:lnTo>
                <a:lnTo>
                  <a:pt x="89" y="96"/>
                </a:lnTo>
                <a:lnTo>
                  <a:pt x="89" y="98"/>
                </a:lnTo>
                <a:lnTo>
                  <a:pt x="93" y="98"/>
                </a:lnTo>
                <a:lnTo>
                  <a:pt x="94" y="100"/>
                </a:lnTo>
                <a:lnTo>
                  <a:pt x="94" y="105"/>
                </a:lnTo>
                <a:lnTo>
                  <a:pt x="97" y="107"/>
                </a:lnTo>
                <a:lnTo>
                  <a:pt x="96" y="110"/>
                </a:lnTo>
                <a:lnTo>
                  <a:pt x="94" y="114"/>
                </a:lnTo>
                <a:lnTo>
                  <a:pt x="96" y="116"/>
                </a:lnTo>
                <a:lnTo>
                  <a:pt x="99" y="116"/>
                </a:lnTo>
                <a:lnTo>
                  <a:pt x="100" y="114"/>
                </a:lnTo>
                <a:lnTo>
                  <a:pt x="102" y="106"/>
                </a:lnTo>
                <a:lnTo>
                  <a:pt x="105" y="101"/>
                </a:lnTo>
                <a:lnTo>
                  <a:pt x="108" y="91"/>
                </a:lnTo>
                <a:lnTo>
                  <a:pt x="109" y="88"/>
                </a:lnTo>
                <a:lnTo>
                  <a:pt x="109" y="86"/>
                </a:lnTo>
                <a:lnTo>
                  <a:pt x="108" y="83"/>
                </a:lnTo>
                <a:lnTo>
                  <a:pt x="112" y="85"/>
                </a:lnTo>
                <a:lnTo>
                  <a:pt x="114" y="90"/>
                </a:lnTo>
                <a:lnTo>
                  <a:pt x="115" y="92"/>
                </a:lnTo>
                <a:lnTo>
                  <a:pt x="119" y="90"/>
                </a:lnTo>
                <a:lnTo>
                  <a:pt x="120" y="92"/>
                </a:lnTo>
                <a:lnTo>
                  <a:pt x="120" y="93"/>
                </a:lnTo>
                <a:lnTo>
                  <a:pt x="114" y="96"/>
                </a:lnTo>
                <a:lnTo>
                  <a:pt x="112" y="98"/>
                </a:lnTo>
                <a:lnTo>
                  <a:pt x="111" y="100"/>
                </a:lnTo>
                <a:lnTo>
                  <a:pt x="111" y="102"/>
                </a:lnTo>
                <a:lnTo>
                  <a:pt x="112" y="103"/>
                </a:lnTo>
                <a:lnTo>
                  <a:pt x="113" y="103"/>
                </a:lnTo>
                <a:lnTo>
                  <a:pt x="115" y="103"/>
                </a:lnTo>
                <a:lnTo>
                  <a:pt x="115" y="105"/>
                </a:lnTo>
                <a:lnTo>
                  <a:pt x="117" y="109"/>
                </a:lnTo>
                <a:lnTo>
                  <a:pt x="119" y="110"/>
                </a:lnTo>
                <a:lnTo>
                  <a:pt x="122" y="110"/>
                </a:lnTo>
                <a:lnTo>
                  <a:pt x="127" y="111"/>
                </a:lnTo>
                <a:lnTo>
                  <a:pt x="130" y="114"/>
                </a:lnTo>
                <a:lnTo>
                  <a:pt x="132" y="116"/>
                </a:lnTo>
                <a:lnTo>
                  <a:pt x="132" y="118"/>
                </a:lnTo>
                <a:lnTo>
                  <a:pt x="130" y="117"/>
                </a:lnTo>
                <a:lnTo>
                  <a:pt x="127" y="116"/>
                </a:lnTo>
                <a:lnTo>
                  <a:pt x="123" y="115"/>
                </a:lnTo>
                <a:lnTo>
                  <a:pt x="113" y="124"/>
                </a:lnTo>
                <a:lnTo>
                  <a:pt x="109" y="125"/>
                </a:lnTo>
                <a:lnTo>
                  <a:pt x="99" y="125"/>
                </a:lnTo>
                <a:lnTo>
                  <a:pt x="88" y="128"/>
                </a:lnTo>
                <a:lnTo>
                  <a:pt x="82" y="131"/>
                </a:lnTo>
                <a:lnTo>
                  <a:pt x="79" y="131"/>
                </a:lnTo>
                <a:lnTo>
                  <a:pt x="78" y="132"/>
                </a:lnTo>
                <a:lnTo>
                  <a:pt x="78" y="135"/>
                </a:lnTo>
                <a:lnTo>
                  <a:pt x="88" y="133"/>
                </a:lnTo>
                <a:lnTo>
                  <a:pt x="105" y="128"/>
                </a:lnTo>
                <a:lnTo>
                  <a:pt x="134" y="125"/>
                </a:lnTo>
                <a:lnTo>
                  <a:pt x="143" y="125"/>
                </a:lnTo>
                <a:lnTo>
                  <a:pt x="149" y="124"/>
                </a:lnTo>
                <a:lnTo>
                  <a:pt x="152" y="122"/>
                </a:lnTo>
                <a:lnTo>
                  <a:pt x="157" y="124"/>
                </a:lnTo>
                <a:lnTo>
                  <a:pt x="170" y="122"/>
                </a:lnTo>
                <a:lnTo>
                  <a:pt x="185" y="123"/>
                </a:lnTo>
                <a:lnTo>
                  <a:pt x="188" y="122"/>
                </a:lnTo>
                <a:lnTo>
                  <a:pt x="188" y="118"/>
                </a:lnTo>
                <a:lnTo>
                  <a:pt x="188" y="117"/>
                </a:lnTo>
                <a:lnTo>
                  <a:pt x="192" y="117"/>
                </a:lnTo>
                <a:lnTo>
                  <a:pt x="195" y="117"/>
                </a:lnTo>
                <a:lnTo>
                  <a:pt x="197" y="114"/>
                </a:lnTo>
                <a:lnTo>
                  <a:pt x="198" y="113"/>
                </a:lnTo>
                <a:lnTo>
                  <a:pt x="199" y="113"/>
                </a:lnTo>
                <a:lnTo>
                  <a:pt x="203" y="111"/>
                </a:lnTo>
                <a:lnTo>
                  <a:pt x="205" y="110"/>
                </a:lnTo>
                <a:lnTo>
                  <a:pt x="206" y="109"/>
                </a:lnTo>
                <a:lnTo>
                  <a:pt x="207" y="108"/>
                </a:lnTo>
                <a:lnTo>
                  <a:pt x="206" y="102"/>
                </a:lnTo>
                <a:lnTo>
                  <a:pt x="206" y="100"/>
                </a:lnTo>
                <a:lnTo>
                  <a:pt x="207" y="102"/>
                </a:lnTo>
                <a:lnTo>
                  <a:pt x="210" y="105"/>
                </a:lnTo>
                <a:lnTo>
                  <a:pt x="211" y="105"/>
                </a:lnTo>
                <a:lnTo>
                  <a:pt x="212" y="102"/>
                </a:lnTo>
                <a:lnTo>
                  <a:pt x="214" y="101"/>
                </a:lnTo>
                <a:lnTo>
                  <a:pt x="215" y="101"/>
                </a:lnTo>
                <a:lnTo>
                  <a:pt x="220" y="101"/>
                </a:lnTo>
                <a:lnTo>
                  <a:pt x="215" y="107"/>
                </a:lnTo>
                <a:lnTo>
                  <a:pt x="215" y="110"/>
                </a:lnTo>
                <a:lnTo>
                  <a:pt x="218" y="113"/>
                </a:lnTo>
                <a:lnTo>
                  <a:pt x="221" y="114"/>
                </a:lnTo>
                <a:lnTo>
                  <a:pt x="223" y="111"/>
                </a:lnTo>
                <a:lnTo>
                  <a:pt x="226" y="109"/>
                </a:lnTo>
                <a:lnTo>
                  <a:pt x="227" y="109"/>
                </a:lnTo>
                <a:lnTo>
                  <a:pt x="231" y="108"/>
                </a:lnTo>
                <a:lnTo>
                  <a:pt x="239" y="106"/>
                </a:lnTo>
                <a:lnTo>
                  <a:pt x="243" y="106"/>
                </a:lnTo>
                <a:lnTo>
                  <a:pt x="251" y="107"/>
                </a:lnTo>
                <a:lnTo>
                  <a:pt x="253" y="107"/>
                </a:lnTo>
                <a:lnTo>
                  <a:pt x="257" y="103"/>
                </a:lnTo>
                <a:lnTo>
                  <a:pt x="259" y="109"/>
                </a:lnTo>
                <a:lnTo>
                  <a:pt x="261" y="111"/>
                </a:lnTo>
                <a:lnTo>
                  <a:pt x="265" y="111"/>
                </a:lnTo>
                <a:lnTo>
                  <a:pt x="269" y="109"/>
                </a:lnTo>
                <a:lnTo>
                  <a:pt x="269" y="113"/>
                </a:lnTo>
                <a:lnTo>
                  <a:pt x="268" y="114"/>
                </a:lnTo>
                <a:lnTo>
                  <a:pt x="267" y="114"/>
                </a:lnTo>
                <a:lnTo>
                  <a:pt x="268" y="117"/>
                </a:lnTo>
                <a:lnTo>
                  <a:pt x="274" y="124"/>
                </a:lnTo>
                <a:lnTo>
                  <a:pt x="274" y="125"/>
                </a:lnTo>
                <a:lnTo>
                  <a:pt x="275" y="125"/>
                </a:lnTo>
                <a:lnTo>
                  <a:pt x="275" y="129"/>
                </a:lnTo>
                <a:lnTo>
                  <a:pt x="274" y="130"/>
                </a:lnTo>
                <a:lnTo>
                  <a:pt x="271" y="128"/>
                </a:lnTo>
                <a:lnTo>
                  <a:pt x="268" y="126"/>
                </a:lnTo>
                <a:lnTo>
                  <a:pt x="259" y="125"/>
                </a:lnTo>
                <a:lnTo>
                  <a:pt x="254" y="121"/>
                </a:lnTo>
                <a:lnTo>
                  <a:pt x="252" y="120"/>
                </a:lnTo>
                <a:lnTo>
                  <a:pt x="250" y="120"/>
                </a:lnTo>
                <a:lnTo>
                  <a:pt x="248" y="121"/>
                </a:lnTo>
                <a:lnTo>
                  <a:pt x="248" y="122"/>
                </a:lnTo>
                <a:lnTo>
                  <a:pt x="250" y="123"/>
                </a:lnTo>
                <a:lnTo>
                  <a:pt x="253" y="124"/>
                </a:lnTo>
                <a:lnTo>
                  <a:pt x="253" y="124"/>
                </a:lnTo>
                <a:lnTo>
                  <a:pt x="253" y="125"/>
                </a:lnTo>
                <a:lnTo>
                  <a:pt x="252" y="126"/>
                </a:lnTo>
                <a:lnTo>
                  <a:pt x="251" y="126"/>
                </a:lnTo>
                <a:lnTo>
                  <a:pt x="243" y="125"/>
                </a:lnTo>
                <a:lnTo>
                  <a:pt x="241" y="124"/>
                </a:lnTo>
                <a:lnTo>
                  <a:pt x="239" y="122"/>
                </a:lnTo>
                <a:lnTo>
                  <a:pt x="238" y="120"/>
                </a:lnTo>
                <a:lnTo>
                  <a:pt x="238" y="118"/>
                </a:lnTo>
                <a:lnTo>
                  <a:pt x="237" y="120"/>
                </a:lnTo>
                <a:lnTo>
                  <a:pt x="236" y="122"/>
                </a:lnTo>
                <a:lnTo>
                  <a:pt x="235" y="124"/>
                </a:lnTo>
                <a:lnTo>
                  <a:pt x="234" y="125"/>
                </a:lnTo>
                <a:lnTo>
                  <a:pt x="231" y="126"/>
                </a:lnTo>
                <a:lnTo>
                  <a:pt x="220" y="125"/>
                </a:lnTo>
                <a:lnTo>
                  <a:pt x="205" y="124"/>
                </a:lnTo>
                <a:lnTo>
                  <a:pt x="201" y="124"/>
                </a:lnTo>
                <a:lnTo>
                  <a:pt x="201" y="125"/>
                </a:lnTo>
                <a:lnTo>
                  <a:pt x="206" y="128"/>
                </a:lnTo>
                <a:lnTo>
                  <a:pt x="228" y="130"/>
                </a:lnTo>
                <a:lnTo>
                  <a:pt x="259" y="139"/>
                </a:lnTo>
                <a:lnTo>
                  <a:pt x="282" y="146"/>
                </a:lnTo>
                <a:lnTo>
                  <a:pt x="304" y="156"/>
                </a:lnTo>
                <a:lnTo>
                  <a:pt x="319" y="164"/>
                </a:lnTo>
                <a:lnTo>
                  <a:pt x="341" y="181"/>
                </a:lnTo>
                <a:lnTo>
                  <a:pt x="345" y="182"/>
                </a:lnTo>
                <a:lnTo>
                  <a:pt x="344" y="181"/>
                </a:lnTo>
                <a:lnTo>
                  <a:pt x="343" y="179"/>
                </a:lnTo>
                <a:lnTo>
                  <a:pt x="344" y="179"/>
                </a:lnTo>
                <a:lnTo>
                  <a:pt x="347" y="181"/>
                </a:lnTo>
                <a:lnTo>
                  <a:pt x="348" y="178"/>
                </a:lnTo>
                <a:lnTo>
                  <a:pt x="344" y="176"/>
                </a:lnTo>
                <a:lnTo>
                  <a:pt x="341" y="174"/>
                </a:lnTo>
                <a:lnTo>
                  <a:pt x="340" y="170"/>
                </a:lnTo>
                <a:lnTo>
                  <a:pt x="343" y="167"/>
                </a:lnTo>
                <a:lnTo>
                  <a:pt x="341" y="164"/>
                </a:lnTo>
                <a:lnTo>
                  <a:pt x="338" y="161"/>
                </a:lnTo>
                <a:lnTo>
                  <a:pt x="336" y="160"/>
                </a:lnTo>
                <a:lnTo>
                  <a:pt x="334" y="159"/>
                </a:lnTo>
                <a:lnTo>
                  <a:pt x="330" y="160"/>
                </a:lnTo>
                <a:lnTo>
                  <a:pt x="327" y="161"/>
                </a:lnTo>
                <a:lnTo>
                  <a:pt x="326" y="161"/>
                </a:lnTo>
                <a:lnTo>
                  <a:pt x="322" y="158"/>
                </a:lnTo>
                <a:lnTo>
                  <a:pt x="321" y="154"/>
                </a:lnTo>
                <a:lnTo>
                  <a:pt x="324" y="153"/>
                </a:lnTo>
                <a:lnTo>
                  <a:pt x="327" y="151"/>
                </a:lnTo>
                <a:lnTo>
                  <a:pt x="329" y="150"/>
                </a:lnTo>
                <a:lnTo>
                  <a:pt x="335" y="150"/>
                </a:lnTo>
                <a:lnTo>
                  <a:pt x="336" y="147"/>
                </a:lnTo>
                <a:lnTo>
                  <a:pt x="338" y="144"/>
                </a:lnTo>
                <a:lnTo>
                  <a:pt x="341" y="148"/>
                </a:lnTo>
                <a:lnTo>
                  <a:pt x="343" y="152"/>
                </a:lnTo>
                <a:lnTo>
                  <a:pt x="345" y="154"/>
                </a:lnTo>
                <a:lnTo>
                  <a:pt x="345" y="158"/>
                </a:lnTo>
                <a:lnTo>
                  <a:pt x="348" y="159"/>
                </a:lnTo>
                <a:lnTo>
                  <a:pt x="349" y="156"/>
                </a:lnTo>
                <a:lnTo>
                  <a:pt x="350" y="154"/>
                </a:lnTo>
                <a:lnTo>
                  <a:pt x="352" y="153"/>
                </a:lnTo>
                <a:lnTo>
                  <a:pt x="355" y="153"/>
                </a:lnTo>
                <a:lnTo>
                  <a:pt x="358" y="152"/>
                </a:lnTo>
                <a:lnTo>
                  <a:pt x="360" y="151"/>
                </a:lnTo>
                <a:lnTo>
                  <a:pt x="360" y="153"/>
                </a:lnTo>
                <a:lnTo>
                  <a:pt x="364" y="152"/>
                </a:lnTo>
                <a:lnTo>
                  <a:pt x="367" y="144"/>
                </a:lnTo>
                <a:lnTo>
                  <a:pt x="370" y="141"/>
                </a:lnTo>
                <a:lnTo>
                  <a:pt x="371" y="143"/>
                </a:lnTo>
                <a:lnTo>
                  <a:pt x="373" y="146"/>
                </a:lnTo>
                <a:lnTo>
                  <a:pt x="375" y="151"/>
                </a:lnTo>
                <a:lnTo>
                  <a:pt x="371" y="151"/>
                </a:lnTo>
                <a:lnTo>
                  <a:pt x="365" y="159"/>
                </a:lnTo>
                <a:lnTo>
                  <a:pt x="360" y="156"/>
                </a:lnTo>
                <a:lnTo>
                  <a:pt x="357" y="158"/>
                </a:lnTo>
                <a:lnTo>
                  <a:pt x="349" y="167"/>
                </a:lnTo>
                <a:lnTo>
                  <a:pt x="345" y="169"/>
                </a:lnTo>
                <a:lnTo>
                  <a:pt x="347" y="171"/>
                </a:lnTo>
                <a:lnTo>
                  <a:pt x="348" y="173"/>
                </a:lnTo>
                <a:lnTo>
                  <a:pt x="350" y="174"/>
                </a:lnTo>
                <a:lnTo>
                  <a:pt x="356" y="177"/>
                </a:lnTo>
                <a:lnTo>
                  <a:pt x="358" y="179"/>
                </a:lnTo>
                <a:lnTo>
                  <a:pt x="359" y="181"/>
                </a:lnTo>
                <a:lnTo>
                  <a:pt x="363" y="181"/>
                </a:lnTo>
                <a:lnTo>
                  <a:pt x="366" y="181"/>
                </a:lnTo>
                <a:lnTo>
                  <a:pt x="370" y="184"/>
                </a:lnTo>
                <a:lnTo>
                  <a:pt x="373" y="186"/>
                </a:lnTo>
                <a:lnTo>
                  <a:pt x="373" y="185"/>
                </a:lnTo>
                <a:lnTo>
                  <a:pt x="373" y="184"/>
                </a:lnTo>
                <a:lnTo>
                  <a:pt x="374" y="183"/>
                </a:lnTo>
                <a:lnTo>
                  <a:pt x="374" y="182"/>
                </a:lnTo>
                <a:lnTo>
                  <a:pt x="378" y="183"/>
                </a:lnTo>
                <a:lnTo>
                  <a:pt x="380" y="182"/>
                </a:lnTo>
                <a:lnTo>
                  <a:pt x="383" y="181"/>
                </a:lnTo>
                <a:lnTo>
                  <a:pt x="387" y="181"/>
                </a:lnTo>
                <a:lnTo>
                  <a:pt x="387" y="182"/>
                </a:lnTo>
                <a:lnTo>
                  <a:pt x="385" y="184"/>
                </a:lnTo>
                <a:lnTo>
                  <a:pt x="383" y="188"/>
                </a:lnTo>
                <a:lnTo>
                  <a:pt x="385" y="190"/>
                </a:lnTo>
                <a:lnTo>
                  <a:pt x="388" y="188"/>
                </a:lnTo>
                <a:lnTo>
                  <a:pt x="389" y="191"/>
                </a:lnTo>
                <a:lnTo>
                  <a:pt x="388" y="198"/>
                </a:lnTo>
                <a:lnTo>
                  <a:pt x="390" y="203"/>
                </a:lnTo>
                <a:lnTo>
                  <a:pt x="393" y="204"/>
                </a:lnTo>
                <a:lnTo>
                  <a:pt x="394" y="201"/>
                </a:lnTo>
                <a:lnTo>
                  <a:pt x="396" y="197"/>
                </a:lnTo>
                <a:lnTo>
                  <a:pt x="397" y="196"/>
                </a:lnTo>
                <a:lnTo>
                  <a:pt x="398" y="197"/>
                </a:lnTo>
                <a:lnTo>
                  <a:pt x="398" y="198"/>
                </a:lnTo>
                <a:lnTo>
                  <a:pt x="401" y="198"/>
                </a:lnTo>
                <a:lnTo>
                  <a:pt x="403" y="198"/>
                </a:lnTo>
                <a:lnTo>
                  <a:pt x="404" y="199"/>
                </a:lnTo>
                <a:lnTo>
                  <a:pt x="405" y="201"/>
                </a:lnTo>
                <a:lnTo>
                  <a:pt x="403" y="203"/>
                </a:lnTo>
                <a:lnTo>
                  <a:pt x="401" y="204"/>
                </a:lnTo>
                <a:lnTo>
                  <a:pt x="398" y="205"/>
                </a:lnTo>
                <a:lnTo>
                  <a:pt x="396" y="207"/>
                </a:lnTo>
                <a:lnTo>
                  <a:pt x="390" y="204"/>
                </a:lnTo>
                <a:lnTo>
                  <a:pt x="383" y="199"/>
                </a:lnTo>
                <a:lnTo>
                  <a:pt x="380" y="194"/>
                </a:lnTo>
                <a:lnTo>
                  <a:pt x="378" y="191"/>
                </a:lnTo>
                <a:lnTo>
                  <a:pt x="365" y="188"/>
                </a:lnTo>
                <a:lnTo>
                  <a:pt x="365" y="183"/>
                </a:lnTo>
                <a:lnTo>
                  <a:pt x="355" y="182"/>
                </a:lnTo>
                <a:lnTo>
                  <a:pt x="353" y="182"/>
                </a:lnTo>
                <a:lnTo>
                  <a:pt x="355" y="184"/>
                </a:lnTo>
                <a:lnTo>
                  <a:pt x="364" y="193"/>
                </a:lnTo>
                <a:lnTo>
                  <a:pt x="365" y="194"/>
                </a:lnTo>
                <a:lnTo>
                  <a:pt x="389" y="214"/>
                </a:lnTo>
                <a:lnTo>
                  <a:pt x="386" y="214"/>
                </a:lnTo>
                <a:lnTo>
                  <a:pt x="381" y="211"/>
                </a:lnTo>
                <a:lnTo>
                  <a:pt x="378" y="208"/>
                </a:lnTo>
                <a:lnTo>
                  <a:pt x="375" y="204"/>
                </a:lnTo>
                <a:lnTo>
                  <a:pt x="374" y="204"/>
                </a:lnTo>
                <a:lnTo>
                  <a:pt x="374" y="206"/>
                </a:lnTo>
                <a:lnTo>
                  <a:pt x="375" y="207"/>
                </a:lnTo>
                <a:lnTo>
                  <a:pt x="375" y="208"/>
                </a:lnTo>
                <a:lnTo>
                  <a:pt x="376" y="209"/>
                </a:lnTo>
                <a:lnTo>
                  <a:pt x="382" y="214"/>
                </a:lnTo>
                <a:lnTo>
                  <a:pt x="403" y="224"/>
                </a:lnTo>
                <a:lnTo>
                  <a:pt x="405" y="227"/>
                </a:lnTo>
                <a:lnTo>
                  <a:pt x="409" y="230"/>
                </a:lnTo>
                <a:lnTo>
                  <a:pt x="412" y="235"/>
                </a:lnTo>
                <a:lnTo>
                  <a:pt x="413" y="237"/>
                </a:lnTo>
                <a:lnTo>
                  <a:pt x="414" y="241"/>
                </a:lnTo>
                <a:lnTo>
                  <a:pt x="420" y="249"/>
                </a:lnTo>
                <a:lnTo>
                  <a:pt x="421" y="253"/>
                </a:lnTo>
                <a:lnTo>
                  <a:pt x="420" y="267"/>
                </a:lnTo>
                <a:lnTo>
                  <a:pt x="420" y="269"/>
                </a:lnTo>
                <a:lnTo>
                  <a:pt x="421" y="271"/>
                </a:lnTo>
                <a:lnTo>
                  <a:pt x="420" y="273"/>
                </a:lnTo>
                <a:lnTo>
                  <a:pt x="419" y="275"/>
                </a:lnTo>
                <a:lnTo>
                  <a:pt x="417" y="275"/>
                </a:lnTo>
                <a:lnTo>
                  <a:pt x="414" y="275"/>
                </a:lnTo>
                <a:lnTo>
                  <a:pt x="413" y="275"/>
                </a:lnTo>
                <a:lnTo>
                  <a:pt x="408" y="267"/>
                </a:lnTo>
                <a:lnTo>
                  <a:pt x="405" y="264"/>
                </a:lnTo>
                <a:lnTo>
                  <a:pt x="404" y="259"/>
                </a:lnTo>
                <a:lnTo>
                  <a:pt x="404" y="253"/>
                </a:lnTo>
                <a:lnTo>
                  <a:pt x="404" y="238"/>
                </a:lnTo>
                <a:lnTo>
                  <a:pt x="404" y="236"/>
                </a:lnTo>
                <a:lnTo>
                  <a:pt x="401" y="242"/>
                </a:lnTo>
                <a:lnTo>
                  <a:pt x="402" y="252"/>
                </a:lnTo>
                <a:lnTo>
                  <a:pt x="405" y="269"/>
                </a:lnTo>
                <a:lnTo>
                  <a:pt x="406" y="273"/>
                </a:lnTo>
                <a:lnTo>
                  <a:pt x="410" y="276"/>
                </a:lnTo>
                <a:lnTo>
                  <a:pt x="413" y="277"/>
                </a:lnTo>
                <a:lnTo>
                  <a:pt x="420" y="275"/>
                </a:lnTo>
                <a:lnTo>
                  <a:pt x="424" y="275"/>
                </a:lnTo>
                <a:lnTo>
                  <a:pt x="428" y="275"/>
                </a:lnTo>
                <a:lnTo>
                  <a:pt x="433" y="275"/>
                </a:lnTo>
                <a:lnTo>
                  <a:pt x="454" y="268"/>
                </a:lnTo>
                <a:lnTo>
                  <a:pt x="462" y="268"/>
                </a:lnTo>
                <a:lnTo>
                  <a:pt x="475" y="269"/>
                </a:lnTo>
                <a:lnTo>
                  <a:pt x="478" y="268"/>
                </a:lnTo>
                <a:lnTo>
                  <a:pt x="481" y="264"/>
                </a:lnTo>
                <a:lnTo>
                  <a:pt x="486" y="262"/>
                </a:lnTo>
                <a:lnTo>
                  <a:pt x="489" y="257"/>
                </a:lnTo>
                <a:lnTo>
                  <a:pt x="492" y="256"/>
                </a:lnTo>
                <a:lnTo>
                  <a:pt x="495" y="254"/>
                </a:lnTo>
                <a:lnTo>
                  <a:pt x="497" y="253"/>
                </a:lnTo>
                <a:lnTo>
                  <a:pt x="500" y="252"/>
                </a:lnTo>
                <a:lnTo>
                  <a:pt x="503" y="253"/>
                </a:lnTo>
                <a:lnTo>
                  <a:pt x="497" y="262"/>
                </a:lnTo>
                <a:lnTo>
                  <a:pt x="496" y="264"/>
                </a:lnTo>
                <a:lnTo>
                  <a:pt x="497" y="267"/>
                </a:lnTo>
                <a:lnTo>
                  <a:pt x="500" y="266"/>
                </a:lnTo>
                <a:lnTo>
                  <a:pt x="502" y="264"/>
                </a:lnTo>
                <a:lnTo>
                  <a:pt x="503" y="264"/>
                </a:lnTo>
                <a:lnTo>
                  <a:pt x="508" y="262"/>
                </a:lnTo>
                <a:lnTo>
                  <a:pt x="510" y="260"/>
                </a:lnTo>
                <a:lnTo>
                  <a:pt x="515" y="257"/>
                </a:lnTo>
                <a:lnTo>
                  <a:pt x="518" y="257"/>
                </a:lnTo>
                <a:lnTo>
                  <a:pt x="523" y="256"/>
                </a:lnTo>
                <a:lnTo>
                  <a:pt x="525" y="254"/>
                </a:lnTo>
                <a:lnTo>
                  <a:pt x="533" y="245"/>
                </a:lnTo>
                <a:lnTo>
                  <a:pt x="539" y="241"/>
                </a:lnTo>
                <a:lnTo>
                  <a:pt x="548" y="238"/>
                </a:lnTo>
                <a:lnTo>
                  <a:pt x="556" y="234"/>
                </a:lnTo>
                <a:lnTo>
                  <a:pt x="565" y="227"/>
                </a:lnTo>
                <a:lnTo>
                  <a:pt x="568" y="229"/>
                </a:lnTo>
                <a:lnTo>
                  <a:pt x="571" y="229"/>
                </a:lnTo>
                <a:lnTo>
                  <a:pt x="574" y="228"/>
                </a:lnTo>
                <a:lnTo>
                  <a:pt x="578" y="227"/>
                </a:lnTo>
                <a:lnTo>
                  <a:pt x="586" y="228"/>
                </a:lnTo>
                <a:lnTo>
                  <a:pt x="592" y="230"/>
                </a:lnTo>
                <a:lnTo>
                  <a:pt x="592" y="231"/>
                </a:lnTo>
                <a:lnTo>
                  <a:pt x="591" y="232"/>
                </a:lnTo>
                <a:lnTo>
                  <a:pt x="589" y="235"/>
                </a:lnTo>
                <a:lnTo>
                  <a:pt x="594" y="231"/>
                </a:lnTo>
                <a:lnTo>
                  <a:pt x="596" y="227"/>
                </a:lnTo>
                <a:lnTo>
                  <a:pt x="595" y="222"/>
                </a:lnTo>
                <a:lnTo>
                  <a:pt x="589" y="220"/>
                </a:lnTo>
                <a:lnTo>
                  <a:pt x="579" y="218"/>
                </a:lnTo>
                <a:lnTo>
                  <a:pt x="577" y="216"/>
                </a:lnTo>
                <a:lnTo>
                  <a:pt x="577" y="214"/>
                </a:lnTo>
                <a:lnTo>
                  <a:pt x="577" y="213"/>
                </a:lnTo>
                <a:lnTo>
                  <a:pt x="573" y="212"/>
                </a:lnTo>
                <a:lnTo>
                  <a:pt x="576" y="208"/>
                </a:lnTo>
                <a:lnTo>
                  <a:pt x="579" y="209"/>
                </a:lnTo>
                <a:lnTo>
                  <a:pt x="583" y="212"/>
                </a:lnTo>
                <a:lnTo>
                  <a:pt x="587" y="214"/>
                </a:lnTo>
                <a:lnTo>
                  <a:pt x="592" y="216"/>
                </a:lnTo>
                <a:lnTo>
                  <a:pt x="595" y="216"/>
                </a:lnTo>
                <a:lnTo>
                  <a:pt x="595" y="215"/>
                </a:lnTo>
                <a:lnTo>
                  <a:pt x="592" y="211"/>
                </a:lnTo>
                <a:lnTo>
                  <a:pt x="591" y="209"/>
                </a:lnTo>
                <a:lnTo>
                  <a:pt x="589" y="209"/>
                </a:lnTo>
                <a:lnTo>
                  <a:pt x="588" y="212"/>
                </a:lnTo>
                <a:lnTo>
                  <a:pt x="587" y="211"/>
                </a:lnTo>
                <a:lnTo>
                  <a:pt x="586" y="209"/>
                </a:lnTo>
                <a:lnTo>
                  <a:pt x="587" y="208"/>
                </a:lnTo>
                <a:lnTo>
                  <a:pt x="587" y="207"/>
                </a:lnTo>
                <a:lnTo>
                  <a:pt x="586" y="206"/>
                </a:lnTo>
                <a:lnTo>
                  <a:pt x="588" y="204"/>
                </a:lnTo>
                <a:lnTo>
                  <a:pt x="588" y="205"/>
                </a:lnTo>
                <a:lnTo>
                  <a:pt x="589" y="205"/>
                </a:lnTo>
                <a:lnTo>
                  <a:pt x="591" y="206"/>
                </a:lnTo>
                <a:lnTo>
                  <a:pt x="591" y="203"/>
                </a:lnTo>
                <a:lnTo>
                  <a:pt x="592" y="200"/>
                </a:lnTo>
                <a:lnTo>
                  <a:pt x="599" y="197"/>
                </a:lnTo>
                <a:lnTo>
                  <a:pt x="601" y="197"/>
                </a:lnTo>
                <a:lnTo>
                  <a:pt x="607" y="197"/>
                </a:lnTo>
                <a:lnTo>
                  <a:pt x="607" y="196"/>
                </a:lnTo>
                <a:lnTo>
                  <a:pt x="608" y="193"/>
                </a:lnTo>
                <a:lnTo>
                  <a:pt x="609" y="191"/>
                </a:lnTo>
                <a:lnTo>
                  <a:pt x="611" y="190"/>
                </a:lnTo>
                <a:lnTo>
                  <a:pt x="612" y="190"/>
                </a:lnTo>
                <a:lnTo>
                  <a:pt x="614" y="190"/>
                </a:lnTo>
                <a:lnTo>
                  <a:pt x="614" y="191"/>
                </a:lnTo>
                <a:lnTo>
                  <a:pt x="616" y="191"/>
                </a:lnTo>
                <a:lnTo>
                  <a:pt x="617" y="190"/>
                </a:lnTo>
                <a:lnTo>
                  <a:pt x="618" y="189"/>
                </a:lnTo>
                <a:lnTo>
                  <a:pt x="619" y="188"/>
                </a:lnTo>
                <a:lnTo>
                  <a:pt x="621" y="188"/>
                </a:lnTo>
                <a:lnTo>
                  <a:pt x="622" y="189"/>
                </a:lnTo>
                <a:lnTo>
                  <a:pt x="622" y="190"/>
                </a:lnTo>
                <a:lnTo>
                  <a:pt x="624" y="191"/>
                </a:lnTo>
                <a:lnTo>
                  <a:pt x="624" y="193"/>
                </a:lnTo>
                <a:lnTo>
                  <a:pt x="625" y="196"/>
                </a:lnTo>
                <a:lnTo>
                  <a:pt x="627" y="194"/>
                </a:lnTo>
                <a:lnTo>
                  <a:pt x="631" y="192"/>
                </a:lnTo>
                <a:lnTo>
                  <a:pt x="644" y="191"/>
                </a:lnTo>
                <a:lnTo>
                  <a:pt x="649" y="188"/>
                </a:lnTo>
                <a:lnTo>
                  <a:pt x="654" y="188"/>
                </a:lnTo>
                <a:lnTo>
                  <a:pt x="668" y="199"/>
                </a:lnTo>
                <a:lnTo>
                  <a:pt x="684" y="209"/>
                </a:lnTo>
                <a:lnTo>
                  <a:pt x="693" y="213"/>
                </a:lnTo>
                <a:lnTo>
                  <a:pt x="698" y="212"/>
                </a:lnTo>
                <a:lnTo>
                  <a:pt x="700" y="216"/>
                </a:lnTo>
                <a:lnTo>
                  <a:pt x="702" y="219"/>
                </a:lnTo>
                <a:lnTo>
                  <a:pt x="706" y="220"/>
                </a:lnTo>
                <a:lnTo>
                  <a:pt x="708" y="221"/>
                </a:lnTo>
                <a:lnTo>
                  <a:pt x="716" y="227"/>
                </a:lnTo>
                <a:lnTo>
                  <a:pt x="718" y="229"/>
                </a:lnTo>
                <a:lnTo>
                  <a:pt x="720" y="232"/>
                </a:lnTo>
                <a:lnTo>
                  <a:pt x="725" y="238"/>
                </a:lnTo>
                <a:lnTo>
                  <a:pt x="728" y="243"/>
                </a:lnTo>
                <a:lnTo>
                  <a:pt x="728" y="244"/>
                </a:lnTo>
                <a:lnTo>
                  <a:pt x="730" y="245"/>
                </a:lnTo>
                <a:lnTo>
                  <a:pt x="731" y="246"/>
                </a:lnTo>
                <a:lnTo>
                  <a:pt x="732" y="249"/>
                </a:lnTo>
                <a:lnTo>
                  <a:pt x="733" y="254"/>
                </a:lnTo>
                <a:lnTo>
                  <a:pt x="733" y="257"/>
                </a:lnTo>
                <a:lnTo>
                  <a:pt x="735" y="260"/>
                </a:lnTo>
                <a:lnTo>
                  <a:pt x="738" y="264"/>
                </a:lnTo>
                <a:lnTo>
                  <a:pt x="741" y="267"/>
                </a:lnTo>
                <a:lnTo>
                  <a:pt x="744" y="269"/>
                </a:lnTo>
                <a:lnTo>
                  <a:pt x="751" y="273"/>
                </a:lnTo>
                <a:lnTo>
                  <a:pt x="752" y="274"/>
                </a:lnTo>
                <a:lnTo>
                  <a:pt x="753" y="276"/>
                </a:lnTo>
                <a:lnTo>
                  <a:pt x="754" y="277"/>
                </a:lnTo>
                <a:lnTo>
                  <a:pt x="759" y="279"/>
                </a:lnTo>
                <a:lnTo>
                  <a:pt x="762" y="280"/>
                </a:lnTo>
                <a:lnTo>
                  <a:pt x="766" y="281"/>
                </a:lnTo>
                <a:lnTo>
                  <a:pt x="768" y="283"/>
                </a:lnTo>
                <a:lnTo>
                  <a:pt x="768" y="288"/>
                </a:lnTo>
                <a:lnTo>
                  <a:pt x="768" y="291"/>
                </a:lnTo>
                <a:lnTo>
                  <a:pt x="767" y="296"/>
                </a:lnTo>
                <a:lnTo>
                  <a:pt x="764" y="298"/>
                </a:lnTo>
                <a:lnTo>
                  <a:pt x="766" y="301"/>
                </a:lnTo>
                <a:lnTo>
                  <a:pt x="767" y="304"/>
                </a:lnTo>
                <a:lnTo>
                  <a:pt x="767" y="306"/>
                </a:lnTo>
                <a:lnTo>
                  <a:pt x="766" y="309"/>
                </a:lnTo>
                <a:lnTo>
                  <a:pt x="771" y="312"/>
                </a:lnTo>
                <a:lnTo>
                  <a:pt x="774" y="313"/>
                </a:lnTo>
                <a:lnTo>
                  <a:pt x="775" y="313"/>
                </a:lnTo>
                <a:lnTo>
                  <a:pt x="784" y="324"/>
                </a:lnTo>
                <a:lnTo>
                  <a:pt x="789" y="328"/>
                </a:lnTo>
                <a:lnTo>
                  <a:pt x="793" y="327"/>
                </a:lnTo>
                <a:lnTo>
                  <a:pt x="798" y="330"/>
                </a:lnTo>
                <a:lnTo>
                  <a:pt x="801" y="334"/>
                </a:lnTo>
                <a:lnTo>
                  <a:pt x="807" y="342"/>
                </a:lnTo>
                <a:lnTo>
                  <a:pt x="808" y="348"/>
                </a:lnTo>
                <a:lnTo>
                  <a:pt x="809" y="348"/>
                </a:lnTo>
                <a:lnTo>
                  <a:pt x="809" y="352"/>
                </a:lnTo>
                <a:lnTo>
                  <a:pt x="810" y="355"/>
                </a:lnTo>
                <a:lnTo>
                  <a:pt x="810" y="356"/>
                </a:lnTo>
                <a:lnTo>
                  <a:pt x="813" y="358"/>
                </a:lnTo>
                <a:lnTo>
                  <a:pt x="815" y="359"/>
                </a:lnTo>
                <a:lnTo>
                  <a:pt x="819" y="362"/>
                </a:lnTo>
                <a:lnTo>
                  <a:pt x="822" y="362"/>
                </a:lnTo>
                <a:lnTo>
                  <a:pt x="824" y="363"/>
                </a:lnTo>
                <a:lnTo>
                  <a:pt x="827" y="365"/>
                </a:lnTo>
                <a:lnTo>
                  <a:pt x="828" y="369"/>
                </a:lnTo>
                <a:lnTo>
                  <a:pt x="829" y="371"/>
                </a:lnTo>
                <a:lnTo>
                  <a:pt x="827" y="373"/>
                </a:lnTo>
                <a:lnTo>
                  <a:pt x="827" y="374"/>
                </a:lnTo>
                <a:lnTo>
                  <a:pt x="828" y="375"/>
                </a:lnTo>
                <a:lnTo>
                  <a:pt x="831" y="375"/>
                </a:lnTo>
                <a:lnTo>
                  <a:pt x="831" y="377"/>
                </a:lnTo>
                <a:lnTo>
                  <a:pt x="832" y="379"/>
                </a:lnTo>
                <a:lnTo>
                  <a:pt x="832" y="381"/>
                </a:lnTo>
                <a:lnTo>
                  <a:pt x="836" y="382"/>
                </a:lnTo>
                <a:lnTo>
                  <a:pt x="837" y="382"/>
                </a:lnTo>
                <a:lnTo>
                  <a:pt x="838" y="382"/>
                </a:lnTo>
                <a:lnTo>
                  <a:pt x="842" y="381"/>
                </a:lnTo>
                <a:lnTo>
                  <a:pt x="845" y="381"/>
                </a:lnTo>
                <a:lnTo>
                  <a:pt x="850" y="380"/>
                </a:lnTo>
                <a:lnTo>
                  <a:pt x="852" y="380"/>
                </a:lnTo>
                <a:lnTo>
                  <a:pt x="855" y="382"/>
                </a:lnTo>
                <a:lnTo>
                  <a:pt x="860" y="383"/>
                </a:lnTo>
                <a:lnTo>
                  <a:pt x="863" y="383"/>
                </a:lnTo>
                <a:lnTo>
                  <a:pt x="867" y="381"/>
                </a:lnTo>
                <a:lnTo>
                  <a:pt x="868" y="382"/>
                </a:lnTo>
                <a:lnTo>
                  <a:pt x="869" y="385"/>
                </a:lnTo>
                <a:lnTo>
                  <a:pt x="870" y="386"/>
                </a:lnTo>
                <a:lnTo>
                  <a:pt x="871" y="385"/>
                </a:lnTo>
                <a:lnTo>
                  <a:pt x="876" y="382"/>
                </a:lnTo>
                <a:lnTo>
                  <a:pt x="876" y="387"/>
                </a:lnTo>
                <a:lnTo>
                  <a:pt x="876" y="390"/>
                </a:lnTo>
                <a:lnTo>
                  <a:pt x="877" y="393"/>
                </a:lnTo>
                <a:lnTo>
                  <a:pt x="881" y="395"/>
                </a:lnTo>
                <a:lnTo>
                  <a:pt x="877" y="397"/>
                </a:lnTo>
                <a:lnTo>
                  <a:pt x="880" y="401"/>
                </a:lnTo>
                <a:lnTo>
                  <a:pt x="886" y="405"/>
                </a:lnTo>
                <a:lnTo>
                  <a:pt x="886" y="407"/>
                </a:lnTo>
                <a:lnTo>
                  <a:pt x="886" y="413"/>
                </a:lnTo>
                <a:lnTo>
                  <a:pt x="885" y="415"/>
                </a:lnTo>
                <a:lnTo>
                  <a:pt x="884" y="417"/>
                </a:lnTo>
                <a:lnTo>
                  <a:pt x="885" y="419"/>
                </a:lnTo>
                <a:lnTo>
                  <a:pt x="888" y="420"/>
                </a:lnTo>
                <a:lnTo>
                  <a:pt x="890" y="420"/>
                </a:lnTo>
                <a:lnTo>
                  <a:pt x="889" y="425"/>
                </a:lnTo>
                <a:lnTo>
                  <a:pt x="890" y="428"/>
                </a:lnTo>
                <a:lnTo>
                  <a:pt x="897" y="438"/>
                </a:lnTo>
                <a:lnTo>
                  <a:pt x="898" y="439"/>
                </a:lnTo>
                <a:lnTo>
                  <a:pt x="899" y="439"/>
                </a:lnTo>
                <a:lnTo>
                  <a:pt x="903" y="440"/>
                </a:lnTo>
                <a:lnTo>
                  <a:pt x="904" y="440"/>
                </a:lnTo>
                <a:lnTo>
                  <a:pt x="906" y="442"/>
                </a:lnTo>
                <a:lnTo>
                  <a:pt x="907" y="446"/>
                </a:lnTo>
                <a:lnTo>
                  <a:pt x="905" y="456"/>
                </a:lnTo>
                <a:lnTo>
                  <a:pt x="906" y="457"/>
                </a:lnTo>
                <a:lnTo>
                  <a:pt x="907" y="464"/>
                </a:lnTo>
                <a:lnTo>
                  <a:pt x="903" y="458"/>
                </a:lnTo>
                <a:lnTo>
                  <a:pt x="899" y="456"/>
                </a:lnTo>
                <a:lnTo>
                  <a:pt x="897" y="460"/>
                </a:lnTo>
                <a:lnTo>
                  <a:pt x="897" y="462"/>
                </a:lnTo>
                <a:lnTo>
                  <a:pt x="901" y="466"/>
                </a:lnTo>
                <a:lnTo>
                  <a:pt x="901" y="469"/>
                </a:lnTo>
                <a:lnTo>
                  <a:pt x="903" y="470"/>
                </a:lnTo>
                <a:lnTo>
                  <a:pt x="904" y="470"/>
                </a:lnTo>
                <a:lnTo>
                  <a:pt x="905" y="470"/>
                </a:lnTo>
                <a:lnTo>
                  <a:pt x="906" y="472"/>
                </a:lnTo>
                <a:lnTo>
                  <a:pt x="906" y="479"/>
                </a:lnTo>
                <a:lnTo>
                  <a:pt x="906" y="481"/>
                </a:lnTo>
                <a:lnTo>
                  <a:pt x="907" y="483"/>
                </a:lnTo>
                <a:lnTo>
                  <a:pt x="906" y="484"/>
                </a:lnTo>
                <a:lnTo>
                  <a:pt x="905" y="486"/>
                </a:lnTo>
                <a:lnTo>
                  <a:pt x="904" y="487"/>
                </a:lnTo>
                <a:lnTo>
                  <a:pt x="905" y="490"/>
                </a:lnTo>
                <a:lnTo>
                  <a:pt x="905" y="491"/>
                </a:lnTo>
                <a:lnTo>
                  <a:pt x="906" y="493"/>
                </a:lnTo>
                <a:lnTo>
                  <a:pt x="904" y="496"/>
                </a:lnTo>
                <a:lnTo>
                  <a:pt x="903" y="514"/>
                </a:lnTo>
                <a:lnTo>
                  <a:pt x="901" y="519"/>
                </a:lnTo>
                <a:lnTo>
                  <a:pt x="900" y="523"/>
                </a:lnTo>
                <a:lnTo>
                  <a:pt x="900" y="534"/>
                </a:lnTo>
                <a:lnTo>
                  <a:pt x="897" y="540"/>
                </a:lnTo>
                <a:lnTo>
                  <a:pt x="897" y="541"/>
                </a:lnTo>
                <a:lnTo>
                  <a:pt x="897" y="544"/>
                </a:lnTo>
                <a:lnTo>
                  <a:pt x="895" y="546"/>
                </a:lnTo>
                <a:lnTo>
                  <a:pt x="889" y="564"/>
                </a:lnTo>
                <a:lnTo>
                  <a:pt x="890" y="563"/>
                </a:lnTo>
                <a:lnTo>
                  <a:pt x="891" y="563"/>
                </a:lnTo>
                <a:lnTo>
                  <a:pt x="891" y="562"/>
                </a:lnTo>
                <a:lnTo>
                  <a:pt x="891" y="566"/>
                </a:lnTo>
                <a:lnTo>
                  <a:pt x="890" y="567"/>
                </a:lnTo>
                <a:lnTo>
                  <a:pt x="886" y="574"/>
                </a:lnTo>
                <a:lnTo>
                  <a:pt x="884" y="579"/>
                </a:lnTo>
                <a:lnTo>
                  <a:pt x="883" y="582"/>
                </a:lnTo>
                <a:lnTo>
                  <a:pt x="881" y="585"/>
                </a:lnTo>
                <a:lnTo>
                  <a:pt x="880" y="584"/>
                </a:lnTo>
                <a:lnTo>
                  <a:pt x="878" y="586"/>
                </a:lnTo>
                <a:lnTo>
                  <a:pt x="878" y="591"/>
                </a:lnTo>
                <a:lnTo>
                  <a:pt x="878" y="593"/>
                </a:lnTo>
                <a:lnTo>
                  <a:pt x="880" y="598"/>
                </a:lnTo>
                <a:lnTo>
                  <a:pt x="881" y="601"/>
                </a:lnTo>
                <a:lnTo>
                  <a:pt x="882" y="605"/>
                </a:lnTo>
                <a:lnTo>
                  <a:pt x="881" y="606"/>
                </a:lnTo>
                <a:lnTo>
                  <a:pt x="880" y="609"/>
                </a:lnTo>
                <a:lnTo>
                  <a:pt x="880" y="615"/>
                </a:lnTo>
                <a:lnTo>
                  <a:pt x="876" y="634"/>
                </a:lnTo>
                <a:lnTo>
                  <a:pt x="869" y="650"/>
                </a:lnTo>
                <a:lnTo>
                  <a:pt x="868" y="647"/>
                </a:lnTo>
                <a:lnTo>
                  <a:pt x="869" y="644"/>
                </a:lnTo>
                <a:lnTo>
                  <a:pt x="870" y="639"/>
                </a:lnTo>
                <a:lnTo>
                  <a:pt x="868" y="642"/>
                </a:lnTo>
                <a:lnTo>
                  <a:pt x="866" y="645"/>
                </a:lnTo>
                <a:lnTo>
                  <a:pt x="866" y="650"/>
                </a:lnTo>
                <a:lnTo>
                  <a:pt x="866" y="652"/>
                </a:lnTo>
                <a:lnTo>
                  <a:pt x="868" y="659"/>
                </a:lnTo>
                <a:lnTo>
                  <a:pt x="868" y="661"/>
                </a:lnTo>
                <a:lnTo>
                  <a:pt x="870" y="667"/>
                </a:lnTo>
                <a:lnTo>
                  <a:pt x="882" y="677"/>
                </a:lnTo>
                <a:lnTo>
                  <a:pt x="884" y="684"/>
                </a:lnTo>
                <a:lnTo>
                  <a:pt x="885" y="688"/>
                </a:lnTo>
                <a:lnTo>
                  <a:pt x="886" y="692"/>
                </a:lnTo>
                <a:lnTo>
                  <a:pt x="889" y="696"/>
                </a:lnTo>
                <a:lnTo>
                  <a:pt x="891" y="697"/>
                </a:lnTo>
                <a:lnTo>
                  <a:pt x="891" y="694"/>
                </a:lnTo>
                <a:lnTo>
                  <a:pt x="890" y="689"/>
                </a:lnTo>
                <a:lnTo>
                  <a:pt x="888" y="682"/>
                </a:lnTo>
                <a:lnTo>
                  <a:pt x="885" y="677"/>
                </a:lnTo>
                <a:lnTo>
                  <a:pt x="874" y="667"/>
                </a:lnTo>
                <a:lnTo>
                  <a:pt x="873" y="664"/>
                </a:lnTo>
                <a:lnTo>
                  <a:pt x="873" y="661"/>
                </a:lnTo>
                <a:lnTo>
                  <a:pt x="877" y="665"/>
                </a:lnTo>
                <a:lnTo>
                  <a:pt x="884" y="670"/>
                </a:lnTo>
                <a:lnTo>
                  <a:pt x="888" y="674"/>
                </a:lnTo>
                <a:lnTo>
                  <a:pt x="891" y="679"/>
                </a:lnTo>
                <a:lnTo>
                  <a:pt x="892" y="680"/>
                </a:lnTo>
                <a:lnTo>
                  <a:pt x="896" y="680"/>
                </a:lnTo>
                <a:lnTo>
                  <a:pt x="897" y="681"/>
                </a:lnTo>
                <a:lnTo>
                  <a:pt x="896" y="685"/>
                </a:lnTo>
                <a:lnTo>
                  <a:pt x="897" y="688"/>
                </a:lnTo>
                <a:lnTo>
                  <a:pt x="898" y="689"/>
                </a:lnTo>
                <a:lnTo>
                  <a:pt x="899" y="689"/>
                </a:lnTo>
                <a:lnTo>
                  <a:pt x="903" y="689"/>
                </a:lnTo>
                <a:lnTo>
                  <a:pt x="906" y="688"/>
                </a:lnTo>
                <a:lnTo>
                  <a:pt x="907" y="684"/>
                </a:lnTo>
                <a:lnTo>
                  <a:pt x="908" y="681"/>
                </a:lnTo>
                <a:lnTo>
                  <a:pt x="907" y="677"/>
                </a:lnTo>
                <a:lnTo>
                  <a:pt x="909" y="672"/>
                </a:lnTo>
                <a:lnTo>
                  <a:pt x="909" y="670"/>
                </a:lnTo>
                <a:lnTo>
                  <a:pt x="911" y="669"/>
                </a:lnTo>
                <a:lnTo>
                  <a:pt x="913" y="666"/>
                </a:lnTo>
                <a:lnTo>
                  <a:pt x="913" y="664"/>
                </a:lnTo>
                <a:lnTo>
                  <a:pt x="913" y="661"/>
                </a:lnTo>
                <a:lnTo>
                  <a:pt x="913" y="657"/>
                </a:lnTo>
                <a:lnTo>
                  <a:pt x="912" y="654"/>
                </a:lnTo>
                <a:lnTo>
                  <a:pt x="919" y="651"/>
                </a:lnTo>
                <a:lnTo>
                  <a:pt x="919" y="650"/>
                </a:lnTo>
                <a:lnTo>
                  <a:pt x="912" y="650"/>
                </a:lnTo>
                <a:lnTo>
                  <a:pt x="905" y="649"/>
                </a:lnTo>
                <a:lnTo>
                  <a:pt x="898" y="644"/>
                </a:lnTo>
                <a:lnTo>
                  <a:pt x="891" y="642"/>
                </a:lnTo>
                <a:lnTo>
                  <a:pt x="893" y="638"/>
                </a:lnTo>
                <a:lnTo>
                  <a:pt x="901" y="635"/>
                </a:lnTo>
                <a:lnTo>
                  <a:pt x="904" y="632"/>
                </a:lnTo>
                <a:lnTo>
                  <a:pt x="897" y="632"/>
                </a:lnTo>
                <a:lnTo>
                  <a:pt x="896" y="632"/>
                </a:lnTo>
                <a:lnTo>
                  <a:pt x="896" y="631"/>
                </a:lnTo>
                <a:lnTo>
                  <a:pt x="897" y="630"/>
                </a:lnTo>
                <a:lnTo>
                  <a:pt x="897" y="629"/>
                </a:lnTo>
                <a:lnTo>
                  <a:pt x="898" y="627"/>
                </a:lnTo>
                <a:lnTo>
                  <a:pt x="898" y="624"/>
                </a:lnTo>
                <a:lnTo>
                  <a:pt x="898" y="623"/>
                </a:lnTo>
                <a:lnTo>
                  <a:pt x="896" y="621"/>
                </a:lnTo>
                <a:lnTo>
                  <a:pt x="896" y="619"/>
                </a:lnTo>
                <a:lnTo>
                  <a:pt x="903" y="626"/>
                </a:lnTo>
                <a:lnTo>
                  <a:pt x="903" y="623"/>
                </a:lnTo>
                <a:lnTo>
                  <a:pt x="903" y="622"/>
                </a:lnTo>
                <a:lnTo>
                  <a:pt x="904" y="622"/>
                </a:lnTo>
                <a:lnTo>
                  <a:pt x="906" y="624"/>
                </a:lnTo>
                <a:lnTo>
                  <a:pt x="908" y="627"/>
                </a:lnTo>
                <a:lnTo>
                  <a:pt x="913" y="630"/>
                </a:lnTo>
                <a:lnTo>
                  <a:pt x="913" y="631"/>
                </a:lnTo>
                <a:lnTo>
                  <a:pt x="909" y="632"/>
                </a:lnTo>
                <a:lnTo>
                  <a:pt x="909" y="635"/>
                </a:lnTo>
                <a:lnTo>
                  <a:pt x="915" y="635"/>
                </a:lnTo>
                <a:lnTo>
                  <a:pt x="920" y="636"/>
                </a:lnTo>
                <a:lnTo>
                  <a:pt x="922" y="638"/>
                </a:lnTo>
                <a:lnTo>
                  <a:pt x="924" y="644"/>
                </a:lnTo>
                <a:lnTo>
                  <a:pt x="922" y="653"/>
                </a:lnTo>
                <a:lnTo>
                  <a:pt x="923" y="658"/>
                </a:lnTo>
                <a:lnTo>
                  <a:pt x="926" y="662"/>
                </a:lnTo>
                <a:lnTo>
                  <a:pt x="927" y="662"/>
                </a:lnTo>
                <a:lnTo>
                  <a:pt x="934" y="664"/>
                </a:lnTo>
                <a:lnTo>
                  <a:pt x="935" y="661"/>
                </a:lnTo>
                <a:lnTo>
                  <a:pt x="935" y="659"/>
                </a:lnTo>
                <a:lnTo>
                  <a:pt x="933" y="655"/>
                </a:lnTo>
                <a:lnTo>
                  <a:pt x="934" y="649"/>
                </a:lnTo>
                <a:lnTo>
                  <a:pt x="934" y="645"/>
                </a:lnTo>
                <a:lnTo>
                  <a:pt x="936" y="643"/>
                </a:lnTo>
                <a:lnTo>
                  <a:pt x="939" y="641"/>
                </a:lnTo>
                <a:lnTo>
                  <a:pt x="943" y="642"/>
                </a:lnTo>
                <a:lnTo>
                  <a:pt x="945" y="644"/>
                </a:lnTo>
                <a:lnTo>
                  <a:pt x="947" y="651"/>
                </a:lnTo>
                <a:lnTo>
                  <a:pt x="950" y="660"/>
                </a:lnTo>
                <a:lnTo>
                  <a:pt x="950" y="665"/>
                </a:lnTo>
                <a:lnTo>
                  <a:pt x="949" y="668"/>
                </a:lnTo>
                <a:lnTo>
                  <a:pt x="944" y="675"/>
                </a:lnTo>
                <a:lnTo>
                  <a:pt x="942" y="677"/>
                </a:lnTo>
                <a:lnTo>
                  <a:pt x="937" y="680"/>
                </a:lnTo>
                <a:lnTo>
                  <a:pt x="936" y="682"/>
                </a:lnTo>
                <a:lnTo>
                  <a:pt x="933" y="688"/>
                </a:lnTo>
                <a:lnTo>
                  <a:pt x="931" y="689"/>
                </a:lnTo>
                <a:lnTo>
                  <a:pt x="930" y="689"/>
                </a:lnTo>
                <a:lnTo>
                  <a:pt x="929" y="690"/>
                </a:lnTo>
                <a:lnTo>
                  <a:pt x="928" y="692"/>
                </a:lnTo>
                <a:lnTo>
                  <a:pt x="927" y="695"/>
                </a:lnTo>
                <a:lnTo>
                  <a:pt x="922" y="698"/>
                </a:lnTo>
                <a:lnTo>
                  <a:pt x="920" y="703"/>
                </a:lnTo>
                <a:lnTo>
                  <a:pt x="919" y="706"/>
                </a:lnTo>
                <a:lnTo>
                  <a:pt x="918" y="710"/>
                </a:lnTo>
                <a:lnTo>
                  <a:pt x="913" y="713"/>
                </a:lnTo>
                <a:lnTo>
                  <a:pt x="914" y="715"/>
                </a:lnTo>
                <a:lnTo>
                  <a:pt x="915" y="715"/>
                </a:lnTo>
                <a:lnTo>
                  <a:pt x="913" y="718"/>
                </a:lnTo>
                <a:lnTo>
                  <a:pt x="912" y="718"/>
                </a:lnTo>
                <a:lnTo>
                  <a:pt x="911" y="718"/>
                </a:lnTo>
                <a:lnTo>
                  <a:pt x="909" y="718"/>
                </a:lnTo>
                <a:lnTo>
                  <a:pt x="908" y="720"/>
                </a:lnTo>
                <a:lnTo>
                  <a:pt x="912" y="719"/>
                </a:lnTo>
                <a:lnTo>
                  <a:pt x="913" y="719"/>
                </a:lnTo>
                <a:lnTo>
                  <a:pt x="915" y="718"/>
                </a:lnTo>
                <a:lnTo>
                  <a:pt x="918" y="717"/>
                </a:lnTo>
                <a:lnTo>
                  <a:pt x="916" y="719"/>
                </a:lnTo>
                <a:lnTo>
                  <a:pt x="914" y="721"/>
                </a:lnTo>
                <a:lnTo>
                  <a:pt x="908" y="722"/>
                </a:lnTo>
                <a:lnTo>
                  <a:pt x="906" y="725"/>
                </a:lnTo>
                <a:lnTo>
                  <a:pt x="908" y="725"/>
                </a:lnTo>
                <a:lnTo>
                  <a:pt x="911" y="726"/>
                </a:lnTo>
                <a:lnTo>
                  <a:pt x="913" y="727"/>
                </a:lnTo>
                <a:lnTo>
                  <a:pt x="915" y="729"/>
                </a:lnTo>
                <a:lnTo>
                  <a:pt x="911" y="729"/>
                </a:lnTo>
                <a:lnTo>
                  <a:pt x="906" y="727"/>
                </a:lnTo>
                <a:lnTo>
                  <a:pt x="901" y="725"/>
                </a:lnTo>
                <a:lnTo>
                  <a:pt x="898" y="729"/>
                </a:lnTo>
                <a:lnTo>
                  <a:pt x="899" y="730"/>
                </a:lnTo>
                <a:lnTo>
                  <a:pt x="900" y="732"/>
                </a:lnTo>
                <a:lnTo>
                  <a:pt x="901" y="732"/>
                </a:lnTo>
                <a:lnTo>
                  <a:pt x="903" y="730"/>
                </a:lnTo>
                <a:lnTo>
                  <a:pt x="904" y="730"/>
                </a:lnTo>
                <a:lnTo>
                  <a:pt x="905" y="733"/>
                </a:lnTo>
                <a:lnTo>
                  <a:pt x="904" y="734"/>
                </a:lnTo>
                <a:lnTo>
                  <a:pt x="904" y="735"/>
                </a:lnTo>
                <a:lnTo>
                  <a:pt x="901" y="736"/>
                </a:lnTo>
                <a:lnTo>
                  <a:pt x="900" y="734"/>
                </a:lnTo>
                <a:lnTo>
                  <a:pt x="895" y="733"/>
                </a:lnTo>
                <a:lnTo>
                  <a:pt x="892" y="732"/>
                </a:lnTo>
                <a:lnTo>
                  <a:pt x="892" y="730"/>
                </a:lnTo>
                <a:lnTo>
                  <a:pt x="890" y="723"/>
                </a:lnTo>
                <a:lnTo>
                  <a:pt x="889" y="723"/>
                </a:lnTo>
                <a:lnTo>
                  <a:pt x="890" y="726"/>
                </a:lnTo>
                <a:lnTo>
                  <a:pt x="892" y="735"/>
                </a:lnTo>
                <a:lnTo>
                  <a:pt x="895" y="738"/>
                </a:lnTo>
                <a:lnTo>
                  <a:pt x="897" y="740"/>
                </a:lnTo>
                <a:lnTo>
                  <a:pt x="904" y="741"/>
                </a:lnTo>
                <a:lnTo>
                  <a:pt x="912" y="747"/>
                </a:lnTo>
                <a:lnTo>
                  <a:pt x="915" y="748"/>
                </a:lnTo>
                <a:lnTo>
                  <a:pt x="918" y="751"/>
                </a:lnTo>
                <a:lnTo>
                  <a:pt x="919" y="760"/>
                </a:lnTo>
                <a:lnTo>
                  <a:pt x="922" y="768"/>
                </a:lnTo>
                <a:lnTo>
                  <a:pt x="922" y="773"/>
                </a:lnTo>
                <a:lnTo>
                  <a:pt x="921" y="773"/>
                </a:lnTo>
                <a:lnTo>
                  <a:pt x="921" y="772"/>
                </a:lnTo>
                <a:lnTo>
                  <a:pt x="920" y="772"/>
                </a:lnTo>
                <a:lnTo>
                  <a:pt x="920" y="771"/>
                </a:lnTo>
                <a:lnTo>
                  <a:pt x="919" y="771"/>
                </a:lnTo>
                <a:lnTo>
                  <a:pt x="919" y="775"/>
                </a:lnTo>
                <a:lnTo>
                  <a:pt x="921" y="779"/>
                </a:lnTo>
                <a:lnTo>
                  <a:pt x="924" y="783"/>
                </a:lnTo>
                <a:lnTo>
                  <a:pt x="927" y="788"/>
                </a:lnTo>
                <a:lnTo>
                  <a:pt x="928" y="788"/>
                </a:lnTo>
                <a:lnTo>
                  <a:pt x="928" y="785"/>
                </a:lnTo>
                <a:lnTo>
                  <a:pt x="930" y="787"/>
                </a:lnTo>
                <a:lnTo>
                  <a:pt x="931" y="788"/>
                </a:lnTo>
                <a:lnTo>
                  <a:pt x="931" y="790"/>
                </a:lnTo>
                <a:lnTo>
                  <a:pt x="931" y="794"/>
                </a:lnTo>
                <a:lnTo>
                  <a:pt x="930" y="793"/>
                </a:lnTo>
                <a:lnTo>
                  <a:pt x="929" y="789"/>
                </a:lnTo>
                <a:lnTo>
                  <a:pt x="930" y="795"/>
                </a:lnTo>
                <a:lnTo>
                  <a:pt x="935" y="803"/>
                </a:lnTo>
                <a:lnTo>
                  <a:pt x="937" y="811"/>
                </a:lnTo>
                <a:lnTo>
                  <a:pt x="952" y="843"/>
                </a:lnTo>
                <a:lnTo>
                  <a:pt x="954" y="847"/>
                </a:lnTo>
                <a:lnTo>
                  <a:pt x="954" y="848"/>
                </a:lnTo>
                <a:lnTo>
                  <a:pt x="956" y="849"/>
                </a:lnTo>
                <a:lnTo>
                  <a:pt x="958" y="850"/>
                </a:lnTo>
                <a:lnTo>
                  <a:pt x="957" y="847"/>
                </a:lnTo>
                <a:lnTo>
                  <a:pt x="954" y="843"/>
                </a:lnTo>
                <a:lnTo>
                  <a:pt x="954" y="840"/>
                </a:lnTo>
                <a:lnTo>
                  <a:pt x="959" y="845"/>
                </a:lnTo>
                <a:lnTo>
                  <a:pt x="965" y="862"/>
                </a:lnTo>
                <a:lnTo>
                  <a:pt x="971" y="866"/>
                </a:lnTo>
                <a:lnTo>
                  <a:pt x="972" y="866"/>
                </a:lnTo>
                <a:lnTo>
                  <a:pt x="973" y="866"/>
                </a:lnTo>
                <a:lnTo>
                  <a:pt x="975" y="868"/>
                </a:lnTo>
                <a:lnTo>
                  <a:pt x="976" y="869"/>
                </a:lnTo>
                <a:lnTo>
                  <a:pt x="979" y="870"/>
                </a:lnTo>
                <a:lnTo>
                  <a:pt x="980" y="871"/>
                </a:lnTo>
                <a:lnTo>
                  <a:pt x="981" y="870"/>
                </a:lnTo>
                <a:lnTo>
                  <a:pt x="982" y="869"/>
                </a:lnTo>
                <a:lnTo>
                  <a:pt x="983" y="870"/>
                </a:lnTo>
                <a:lnTo>
                  <a:pt x="984" y="871"/>
                </a:lnTo>
                <a:lnTo>
                  <a:pt x="985" y="871"/>
                </a:lnTo>
                <a:lnTo>
                  <a:pt x="987" y="871"/>
                </a:lnTo>
                <a:lnTo>
                  <a:pt x="988" y="870"/>
                </a:lnTo>
                <a:lnTo>
                  <a:pt x="989" y="869"/>
                </a:lnTo>
                <a:lnTo>
                  <a:pt x="989" y="868"/>
                </a:lnTo>
                <a:lnTo>
                  <a:pt x="991" y="870"/>
                </a:lnTo>
                <a:lnTo>
                  <a:pt x="991" y="874"/>
                </a:lnTo>
                <a:lnTo>
                  <a:pt x="994" y="873"/>
                </a:lnTo>
                <a:lnTo>
                  <a:pt x="995" y="871"/>
                </a:lnTo>
                <a:lnTo>
                  <a:pt x="995" y="869"/>
                </a:lnTo>
                <a:lnTo>
                  <a:pt x="992" y="859"/>
                </a:lnTo>
                <a:lnTo>
                  <a:pt x="989" y="851"/>
                </a:lnTo>
                <a:lnTo>
                  <a:pt x="989" y="850"/>
                </a:lnTo>
                <a:lnTo>
                  <a:pt x="988" y="849"/>
                </a:lnTo>
                <a:lnTo>
                  <a:pt x="984" y="843"/>
                </a:lnTo>
                <a:lnTo>
                  <a:pt x="983" y="841"/>
                </a:lnTo>
                <a:lnTo>
                  <a:pt x="981" y="842"/>
                </a:lnTo>
                <a:lnTo>
                  <a:pt x="980" y="841"/>
                </a:lnTo>
                <a:lnTo>
                  <a:pt x="975" y="834"/>
                </a:lnTo>
                <a:lnTo>
                  <a:pt x="973" y="830"/>
                </a:lnTo>
                <a:lnTo>
                  <a:pt x="972" y="828"/>
                </a:lnTo>
                <a:lnTo>
                  <a:pt x="975" y="830"/>
                </a:lnTo>
                <a:lnTo>
                  <a:pt x="977" y="832"/>
                </a:lnTo>
                <a:lnTo>
                  <a:pt x="981" y="839"/>
                </a:lnTo>
                <a:lnTo>
                  <a:pt x="983" y="840"/>
                </a:lnTo>
                <a:lnTo>
                  <a:pt x="987" y="838"/>
                </a:lnTo>
                <a:lnTo>
                  <a:pt x="989" y="838"/>
                </a:lnTo>
                <a:lnTo>
                  <a:pt x="988" y="841"/>
                </a:lnTo>
                <a:lnTo>
                  <a:pt x="991" y="843"/>
                </a:lnTo>
                <a:lnTo>
                  <a:pt x="994" y="846"/>
                </a:lnTo>
                <a:lnTo>
                  <a:pt x="995" y="845"/>
                </a:lnTo>
                <a:lnTo>
                  <a:pt x="996" y="843"/>
                </a:lnTo>
                <a:lnTo>
                  <a:pt x="998" y="843"/>
                </a:lnTo>
                <a:lnTo>
                  <a:pt x="1000" y="843"/>
                </a:lnTo>
                <a:lnTo>
                  <a:pt x="1000" y="840"/>
                </a:lnTo>
                <a:lnTo>
                  <a:pt x="1004" y="841"/>
                </a:lnTo>
                <a:lnTo>
                  <a:pt x="1007" y="840"/>
                </a:lnTo>
                <a:lnTo>
                  <a:pt x="1011" y="839"/>
                </a:lnTo>
                <a:lnTo>
                  <a:pt x="1019" y="838"/>
                </a:lnTo>
                <a:lnTo>
                  <a:pt x="1022" y="833"/>
                </a:lnTo>
                <a:lnTo>
                  <a:pt x="1026" y="832"/>
                </a:lnTo>
                <a:lnTo>
                  <a:pt x="1023" y="839"/>
                </a:lnTo>
                <a:lnTo>
                  <a:pt x="1022" y="840"/>
                </a:lnTo>
                <a:lnTo>
                  <a:pt x="1020" y="841"/>
                </a:lnTo>
                <a:lnTo>
                  <a:pt x="1017" y="842"/>
                </a:lnTo>
                <a:lnTo>
                  <a:pt x="1007" y="847"/>
                </a:lnTo>
                <a:lnTo>
                  <a:pt x="1003" y="849"/>
                </a:lnTo>
                <a:lnTo>
                  <a:pt x="1003" y="853"/>
                </a:lnTo>
                <a:lnTo>
                  <a:pt x="1007" y="856"/>
                </a:lnTo>
                <a:lnTo>
                  <a:pt x="1010" y="857"/>
                </a:lnTo>
                <a:lnTo>
                  <a:pt x="1011" y="858"/>
                </a:lnTo>
                <a:lnTo>
                  <a:pt x="1011" y="864"/>
                </a:lnTo>
                <a:lnTo>
                  <a:pt x="1011" y="869"/>
                </a:lnTo>
                <a:lnTo>
                  <a:pt x="1006" y="892"/>
                </a:lnTo>
                <a:lnTo>
                  <a:pt x="1006" y="898"/>
                </a:lnTo>
                <a:lnTo>
                  <a:pt x="1007" y="899"/>
                </a:lnTo>
                <a:lnTo>
                  <a:pt x="1011" y="907"/>
                </a:lnTo>
                <a:lnTo>
                  <a:pt x="1011" y="910"/>
                </a:lnTo>
                <a:lnTo>
                  <a:pt x="1011" y="916"/>
                </a:lnTo>
                <a:lnTo>
                  <a:pt x="1010" y="918"/>
                </a:lnTo>
                <a:lnTo>
                  <a:pt x="1010" y="921"/>
                </a:lnTo>
                <a:lnTo>
                  <a:pt x="1011" y="925"/>
                </a:lnTo>
                <a:lnTo>
                  <a:pt x="1014" y="928"/>
                </a:lnTo>
                <a:lnTo>
                  <a:pt x="1017" y="928"/>
                </a:lnTo>
                <a:lnTo>
                  <a:pt x="1019" y="926"/>
                </a:lnTo>
                <a:lnTo>
                  <a:pt x="1023" y="925"/>
                </a:lnTo>
                <a:lnTo>
                  <a:pt x="1023" y="926"/>
                </a:lnTo>
                <a:lnTo>
                  <a:pt x="1025" y="926"/>
                </a:lnTo>
                <a:lnTo>
                  <a:pt x="1029" y="925"/>
                </a:lnTo>
                <a:lnTo>
                  <a:pt x="1030" y="925"/>
                </a:lnTo>
                <a:lnTo>
                  <a:pt x="1030" y="924"/>
                </a:lnTo>
                <a:lnTo>
                  <a:pt x="1036" y="907"/>
                </a:lnTo>
                <a:lnTo>
                  <a:pt x="1038" y="903"/>
                </a:lnTo>
                <a:lnTo>
                  <a:pt x="1044" y="899"/>
                </a:lnTo>
                <a:lnTo>
                  <a:pt x="1048" y="895"/>
                </a:lnTo>
                <a:lnTo>
                  <a:pt x="1051" y="894"/>
                </a:lnTo>
                <a:lnTo>
                  <a:pt x="1055" y="893"/>
                </a:lnTo>
                <a:lnTo>
                  <a:pt x="1058" y="891"/>
                </a:lnTo>
                <a:lnTo>
                  <a:pt x="1060" y="889"/>
                </a:lnTo>
                <a:lnTo>
                  <a:pt x="1060" y="892"/>
                </a:lnTo>
                <a:lnTo>
                  <a:pt x="1059" y="894"/>
                </a:lnTo>
                <a:lnTo>
                  <a:pt x="1058" y="895"/>
                </a:lnTo>
                <a:lnTo>
                  <a:pt x="1057" y="898"/>
                </a:lnTo>
                <a:lnTo>
                  <a:pt x="1055" y="896"/>
                </a:lnTo>
                <a:lnTo>
                  <a:pt x="1052" y="896"/>
                </a:lnTo>
                <a:lnTo>
                  <a:pt x="1051" y="899"/>
                </a:lnTo>
                <a:lnTo>
                  <a:pt x="1050" y="900"/>
                </a:lnTo>
                <a:lnTo>
                  <a:pt x="1042" y="908"/>
                </a:lnTo>
                <a:lnTo>
                  <a:pt x="1040" y="910"/>
                </a:lnTo>
                <a:lnTo>
                  <a:pt x="1041" y="916"/>
                </a:lnTo>
                <a:lnTo>
                  <a:pt x="1037" y="922"/>
                </a:lnTo>
                <a:lnTo>
                  <a:pt x="1032" y="926"/>
                </a:lnTo>
                <a:lnTo>
                  <a:pt x="1028" y="929"/>
                </a:lnTo>
                <a:lnTo>
                  <a:pt x="1027" y="930"/>
                </a:lnTo>
                <a:lnTo>
                  <a:pt x="1027" y="931"/>
                </a:lnTo>
                <a:lnTo>
                  <a:pt x="1025" y="931"/>
                </a:lnTo>
                <a:lnTo>
                  <a:pt x="1023" y="931"/>
                </a:lnTo>
                <a:lnTo>
                  <a:pt x="1022" y="929"/>
                </a:lnTo>
                <a:lnTo>
                  <a:pt x="1021" y="928"/>
                </a:lnTo>
                <a:lnTo>
                  <a:pt x="1020" y="930"/>
                </a:lnTo>
                <a:lnTo>
                  <a:pt x="1020" y="933"/>
                </a:lnTo>
                <a:lnTo>
                  <a:pt x="1020" y="937"/>
                </a:lnTo>
                <a:lnTo>
                  <a:pt x="1020" y="938"/>
                </a:lnTo>
                <a:lnTo>
                  <a:pt x="1021" y="937"/>
                </a:lnTo>
                <a:lnTo>
                  <a:pt x="1022" y="938"/>
                </a:lnTo>
                <a:lnTo>
                  <a:pt x="1023" y="938"/>
                </a:lnTo>
                <a:lnTo>
                  <a:pt x="1026" y="937"/>
                </a:lnTo>
                <a:lnTo>
                  <a:pt x="1035" y="942"/>
                </a:lnTo>
                <a:lnTo>
                  <a:pt x="1038" y="942"/>
                </a:lnTo>
                <a:lnTo>
                  <a:pt x="1040" y="942"/>
                </a:lnTo>
                <a:lnTo>
                  <a:pt x="1041" y="944"/>
                </a:lnTo>
                <a:lnTo>
                  <a:pt x="1042" y="945"/>
                </a:lnTo>
                <a:lnTo>
                  <a:pt x="1043" y="944"/>
                </a:lnTo>
                <a:lnTo>
                  <a:pt x="1043" y="942"/>
                </a:lnTo>
                <a:lnTo>
                  <a:pt x="1043" y="937"/>
                </a:lnTo>
                <a:lnTo>
                  <a:pt x="1043" y="933"/>
                </a:lnTo>
                <a:lnTo>
                  <a:pt x="1044" y="937"/>
                </a:lnTo>
                <a:lnTo>
                  <a:pt x="1048" y="944"/>
                </a:lnTo>
                <a:lnTo>
                  <a:pt x="1049" y="947"/>
                </a:lnTo>
                <a:lnTo>
                  <a:pt x="1050" y="951"/>
                </a:lnTo>
                <a:lnTo>
                  <a:pt x="1050" y="963"/>
                </a:lnTo>
                <a:lnTo>
                  <a:pt x="1049" y="963"/>
                </a:lnTo>
                <a:lnTo>
                  <a:pt x="1049" y="962"/>
                </a:lnTo>
                <a:lnTo>
                  <a:pt x="1048" y="962"/>
                </a:lnTo>
                <a:lnTo>
                  <a:pt x="1049" y="966"/>
                </a:lnTo>
                <a:lnTo>
                  <a:pt x="1055" y="976"/>
                </a:lnTo>
                <a:lnTo>
                  <a:pt x="1055" y="978"/>
                </a:lnTo>
                <a:lnTo>
                  <a:pt x="1053" y="984"/>
                </a:lnTo>
                <a:lnTo>
                  <a:pt x="1055" y="1000"/>
                </a:lnTo>
                <a:lnTo>
                  <a:pt x="1058" y="1014"/>
                </a:lnTo>
                <a:lnTo>
                  <a:pt x="1058" y="1014"/>
                </a:lnTo>
                <a:lnTo>
                  <a:pt x="1058" y="1012"/>
                </a:lnTo>
                <a:lnTo>
                  <a:pt x="1058" y="1009"/>
                </a:lnTo>
                <a:lnTo>
                  <a:pt x="1059" y="1008"/>
                </a:lnTo>
                <a:lnTo>
                  <a:pt x="1059" y="1007"/>
                </a:lnTo>
                <a:lnTo>
                  <a:pt x="1063" y="1021"/>
                </a:lnTo>
                <a:lnTo>
                  <a:pt x="1066" y="1027"/>
                </a:lnTo>
                <a:lnTo>
                  <a:pt x="1071" y="1030"/>
                </a:lnTo>
                <a:lnTo>
                  <a:pt x="1070" y="1032"/>
                </a:lnTo>
                <a:lnTo>
                  <a:pt x="1070" y="1035"/>
                </a:lnTo>
                <a:lnTo>
                  <a:pt x="1072" y="1036"/>
                </a:lnTo>
                <a:lnTo>
                  <a:pt x="1074" y="1038"/>
                </a:lnTo>
                <a:lnTo>
                  <a:pt x="1075" y="1038"/>
                </a:lnTo>
                <a:lnTo>
                  <a:pt x="1080" y="1038"/>
                </a:lnTo>
                <a:lnTo>
                  <a:pt x="1083" y="1038"/>
                </a:lnTo>
                <a:lnTo>
                  <a:pt x="1082" y="1040"/>
                </a:lnTo>
                <a:lnTo>
                  <a:pt x="1081" y="1043"/>
                </a:lnTo>
                <a:lnTo>
                  <a:pt x="1079" y="1045"/>
                </a:lnTo>
                <a:lnTo>
                  <a:pt x="1078" y="1046"/>
                </a:lnTo>
                <a:lnTo>
                  <a:pt x="1075" y="1045"/>
                </a:lnTo>
                <a:lnTo>
                  <a:pt x="1073" y="1043"/>
                </a:lnTo>
                <a:lnTo>
                  <a:pt x="1071" y="1042"/>
                </a:lnTo>
                <a:lnTo>
                  <a:pt x="1068" y="1043"/>
                </a:lnTo>
                <a:lnTo>
                  <a:pt x="1070" y="1049"/>
                </a:lnTo>
                <a:lnTo>
                  <a:pt x="1070" y="1051"/>
                </a:lnTo>
                <a:lnTo>
                  <a:pt x="1072" y="1053"/>
                </a:lnTo>
                <a:lnTo>
                  <a:pt x="1073" y="1053"/>
                </a:lnTo>
                <a:lnTo>
                  <a:pt x="1074" y="1053"/>
                </a:lnTo>
                <a:lnTo>
                  <a:pt x="1075" y="1053"/>
                </a:lnTo>
                <a:lnTo>
                  <a:pt x="1075" y="1052"/>
                </a:lnTo>
                <a:lnTo>
                  <a:pt x="1076" y="1051"/>
                </a:lnTo>
                <a:lnTo>
                  <a:pt x="1078" y="1049"/>
                </a:lnTo>
                <a:lnTo>
                  <a:pt x="1078" y="1047"/>
                </a:lnTo>
                <a:lnTo>
                  <a:pt x="1079" y="1050"/>
                </a:lnTo>
                <a:lnTo>
                  <a:pt x="1081" y="1051"/>
                </a:lnTo>
                <a:lnTo>
                  <a:pt x="1083" y="1051"/>
                </a:lnTo>
                <a:lnTo>
                  <a:pt x="1086" y="1051"/>
                </a:lnTo>
                <a:lnTo>
                  <a:pt x="1086" y="1050"/>
                </a:lnTo>
                <a:lnTo>
                  <a:pt x="1088" y="1046"/>
                </a:lnTo>
                <a:lnTo>
                  <a:pt x="1089" y="1045"/>
                </a:lnTo>
                <a:lnTo>
                  <a:pt x="1090" y="1047"/>
                </a:lnTo>
                <a:lnTo>
                  <a:pt x="1093" y="1050"/>
                </a:lnTo>
                <a:lnTo>
                  <a:pt x="1095" y="1050"/>
                </a:lnTo>
                <a:lnTo>
                  <a:pt x="1096" y="1050"/>
                </a:lnTo>
                <a:lnTo>
                  <a:pt x="1096" y="1051"/>
                </a:lnTo>
                <a:lnTo>
                  <a:pt x="1097" y="1051"/>
                </a:lnTo>
                <a:lnTo>
                  <a:pt x="1097" y="1052"/>
                </a:lnTo>
                <a:lnTo>
                  <a:pt x="1096" y="1053"/>
                </a:lnTo>
                <a:lnTo>
                  <a:pt x="1097" y="1053"/>
                </a:lnTo>
                <a:lnTo>
                  <a:pt x="1099" y="1051"/>
                </a:lnTo>
                <a:lnTo>
                  <a:pt x="1101" y="1051"/>
                </a:lnTo>
                <a:lnTo>
                  <a:pt x="1102" y="1051"/>
                </a:lnTo>
                <a:lnTo>
                  <a:pt x="1105" y="1053"/>
                </a:lnTo>
                <a:lnTo>
                  <a:pt x="1109" y="1054"/>
                </a:lnTo>
                <a:lnTo>
                  <a:pt x="1111" y="1057"/>
                </a:lnTo>
                <a:lnTo>
                  <a:pt x="1113" y="1058"/>
                </a:lnTo>
                <a:lnTo>
                  <a:pt x="1114" y="1055"/>
                </a:lnTo>
                <a:lnTo>
                  <a:pt x="1117" y="1057"/>
                </a:lnTo>
                <a:lnTo>
                  <a:pt x="1119" y="1060"/>
                </a:lnTo>
                <a:lnTo>
                  <a:pt x="1121" y="1062"/>
                </a:lnTo>
                <a:lnTo>
                  <a:pt x="1124" y="1064"/>
                </a:lnTo>
                <a:lnTo>
                  <a:pt x="1129" y="1064"/>
                </a:lnTo>
                <a:lnTo>
                  <a:pt x="1132" y="1064"/>
                </a:lnTo>
                <a:lnTo>
                  <a:pt x="1136" y="1067"/>
                </a:lnTo>
                <a:lnTo>
                  <a:pt x="1140" y="1072"/>
                </a:lnTo>
                <a:lnTo>
                  <a:pt x="1143" y="1077"/>
                </a:lnTo>
                <a:lnTo>
                  <a:pt x="1144" y="1078"/>
                </a:lnTo>
                <a:lnTo>
                  <a:pt x="1141" y="1082"/>
                </a:lnTo>
                <a:lnTo>
                  <a:pt x="1139" y="1084"/>
                </a:lnTo>
                <a:lnTo>
                  <a:pt x="1141" y="1085"/>
                </a:lnTo>
                <a:lnTo>
                  <a:pt x="1141" y="1087"/>
                </a:lnTo>
                <a:lnTo>
                  <a:pt x="1143" y="1091"/>
                </a:lnTo>
                <a:lnTo>
                  <a:pt x="1144" y="1093"/>
                </a:lnTo>
                <a:lnTo>
                  <a:pt x="1145" y="1093"/>
                </a:lnTo>
                <a:lnTo>
                  <a:pt x="1152" y="1093"/>
                </a:lnTo>
                <a:lnTo>
                  <a:pt x="1152" y="1098"/>
                </a:lnTo>
                <a:lnTo>
                  <a:pt x="1154" y="1100"/>
                </a:lnTo>
                <a:lnTo>
                  <a:pt x="1155" y="1102"/>
                </a:lnTo>
                <a:lnTo>
                  <a:pt x="1155" y="1105"/>
                </a:lnTo>
                <a:lnTo>
                  <a:pt x="1158" y="1112"/>
                </a:lnTo>
                <a:lnTo>
                  <a:pt x="1160" y="1120"/>
                </a:lnTo>
                <a:lnTo>
                  <a:pt x="1162" y="1122"/>
                </a:lnTo>
                <a:lnTo>
                  <a:pt x="1164" y="1123"/>
                </a:lnTo>
                <a:lnTo>
                  <a:pt x="1167" y="1122"/>
                </a:lnTo>
                <a:lnTo>
                  <a:pt x="1169" y="1123"/>
                </a:lnTo>
                <a:lnTo>
                  <a:pt x="1169" y="1125"/>
                </a:lnTo>
                <a:lnTo>
                  <a:pt x="1169" y="1126"/>
                </a:lnTo>
                <a:lnTo>
                  <a:pt x="1169" y="1127"/>
                </a:lnTo>
                <a:lnTo>
                  <a:pt x="1164" y="1130"/>
                </a:lnTo>
                <a:lnTo>
                  <a:pt x="1166" y="1134"/>
                </a:lnTo>
                <a:lnTo>
                  <a:pt x="1172" y="1141"/>
                </a:lnTo>
                <a:lnTo>
                  <a:pt x="1174" y="1148"/>
                </a:lnTo>
                <a:lnTo>
                  <a:pt x="1174" y="1150"/>
                </a:lnTo>
                <a:lnTo>
                  <a:pt x="1175" y="1155"/>
                </a:lnTo>
                <a:lnTo>
                  <a:pt x="1175" y="1157"/>
                </a:lnTo>
                <a:lnTo>
                  <a:pt x="1178" y="1159"/>
                </a:lnTo>
                <a:lnTo>
                  <a:pt x="1185" y="1165"/>
                </a:lnTo>
                <a:lnTo>
                  <a:pt x="1183" y="1165"/>
                </a:lnTo>
                <a:lnTo>
                  <a:pt x="1182" y="1166"/>
                </a:lnTo>
                <a:lnTo>
                  <a:pt x="1181" y="1166"/>
                </a:lnTo>
                <a:lnTo>
                  <a:pt x="1183" y="1167"/>
                </a:lnTo>
                <a:lnTo>
                  <a:pt x="1189" y="1167"/>
                </a:lnTo>
                <a:lnTo>
                  <a:pt x="1190" y="1167"/>
                </a:lnTo>
                <a:lnTo>
                  <a:pt x="1188" y="1166"/>
                </a:lnTo>
                <a:lnTo>
                  <a:pt x="1193" y="1167"/>
                </a:lnTo>
                <a:lnTo>
                  <a:pt x="1194" y="1167"/>
                </a:lnTo>
                <a:lnTo>
                  <a:pt x="1196" y="1170"/>
                </a:lnTo>
                <a:lnTo>
                  <a:pt x="1203" y="1171"/>
                </a:lnTo>
                <a:lnTo>
                  <a:pt x="1206" y="1173"/>
                </a:lnTo>
                <a:lnTo>
                  <a:pt x="1217" y="1183"/>
                </a:lnTo>
                <a:lnTo>
                  <a:pt x="1216" y="1182"/>
                </a:lnTo>
                <a:lnTo>
                  <a:pt x="1215" y="1183"/>
                </a:lnTo>
                <a:lnTo>
                  <a:pt x="1213" y="1186"/>
                </a:lnTo>
                <a:lnTo>
                  <a:pt x="1215" y="1186"/>
                </a:lnTo>
                <a:lnTo>
                  <a:pt x="1216" y="1187"/>
                </a:lnTo>
                <a:lnTo>
                  <a:pt x="1216" y="1189"/>
                </a:lnTo>
                <a:lnTo>
                  <a:pt x="1217" y="1189"/>
                </a:lnTo>
                <a:lnTo>
                  <a:pt x="1217" y="1188"/>
                </a:lnTo>
                <a:lnTo>
                  <a:pt x="1218" y="1187"/>
                </a:lnTo>
                <a:lnTo>
                  <a:pt x="1217" y="1191"/>
                </a:lnTo>
                <a:lnTo>
                  <a:pt x="1213" y="1194"/>
                </a:lnTo>
                <a:lnTo>
                  <a:pt x="1209" y="1195"/>
                </a:lnTo>
                <a:lnTo>
                  <a:pt x="1205" y="1195"/>
                </a:lnTo>
                <a:lnTo>
                  <a:pt x="1202" y="1194"/>
                </a:lnTo>
                <a:lnTo>
                  <a:pt x="1202" y="1191"/>
                </a:lnTo>
                <a:lnTo>
                  <a:pt x="1203" y="1191"/>
                </a:lnTo>
                <a:lnTo>
                  <a:pt x="1204" y="1190"/>
                </a:lnTo>
                <a:lnTo>
                  <a:pt x="1205" y="1190"/>
                </a:lnTo>
                <a:lnTo>
                  <a:pt x="1205" y="1189"/>
                </a:lnTo>
                <a:lnTo>
                  <a:pt x="1193" y="1182"/>
                </a:lnTo>
                <a:lnTo>
                  <a:pt x="1189" y="1181"/>
                </a:lnTo>
                <a:lnTo>
                  <a:pt x="1186" y="1174"/>
                </a:lnTo>
                <a:lnTo>
                  <a:pt x="1185" y="1174"/>
                </a:lnTo>
                <a:lnTo>
                  <a:pt x="1182" y="1172"/>
                </a:lnTo>
                <a:lnTo>
                  <a:pt x="1180" y="1171"/>
                </a:lnTo>
                <a:lnTo>
                  <a:pt x="1178" y="1170"/>
                </a:lnTo>
                <a:lnTo>
                  <a:pt x="1179" y="1167"/>
                </a:lnTo>
                <a:lnTo>
                  <a:pt x="1175" y="1170"/>
                </a:lnTo>
                <a:lnTo>
                  <a:pt x="1173" y="1175"/>
                </a:lnTo>
                <a:lnTo>
                  <a:pt x="1171" y="1183"/>
                </a:lnTo>
                <a:lnTo>
                  <a:pt x="1171" y="1190"/>
                </a:lnTo>
                <a:lnTo>
                  <a:pt x="1173" y="1197"/>
                </a:lnTo>
                <a:lnTo>
                  <a:pt x="1175" y="1202"/>
                </a:lnTo>
                <a:lnTo>
                  <a:pt x="1185" y="1211"/>
                </a:lnTo>
                <a:lnTo>
                  <a:pt x="1188" y="1211"/>
                </a:lnTo>
                <a:lnTo>
                  <a:pt x="1196" y="1210"/>
                </a:lnTo>
                <a:lnTo>
                  <a:pt x="1203" y="1209"/>
                </a:lnTo>
                <a:lnTo>
                  <a:pt x="1209" y="1208"/>
                </a:lnTo>
                <a:lnTo>
                  <a:pt x="1216" y="1208"/>
                </a:lnTo>
                <a:lnTo>
                  <a:pt x="1219" y="1206"/>
                </a:lnTo>
                <a:lnTo>
                  <a:pt x="1224" y="1202"/>
                </a:lnTo>
                <a:lnTo>
                  <a:pt x="1224" y="1202"/>
                </a:lnTo>
                <a:lnTo>
                  <a:pt x="1230" y="1200"/>
                </a:lnTo>
                <a:lnTo>
                  <a:pt x="1232" y="1202"/>
                </a:lnTo>
                <a:lnTo>
                  <a:pt x="1238" y="1202"/>
                </a:lnTo>
                <a:lnTo>
                  <a:pt x="1236" y="1203"/>
                </a:lnTo>
                <a:lnTo>
                  <a:pt x="1236" y="1205"/>
                </a:lnTo>
                <a:lnTo>
                  <a:pt x="1239" y="1205"/>
                </a:lnTo>
                <a:lnTo>
                  <a:pt x="1240" y="1206"/>
                </a:lnTo>
                <a:lnTo>
                  <a:pt x="1240" y="1205"/>
                </a:lnTo>
                <a:lnTo>
                  <a:pt x="1241" y="1203"/>
                </a:lnTo>
                <a:lnTo>
                  <a:pt x="1242" y="1204"/>
                </a:lnTo>
                <a:lnTo>
                  <a:pt x="1242" y="1205"/>
                </a:lnTo>
                <a:lnTo>
                  <a:pt x="1243" y="1206"/>
                </a:lnTo>
                <a:lnTo>
                  <a:pt x="1244" y="1206"/>
                </a:lnTo>
                <a:lnTo>
                  <a:pt x="1244" y="1205"/>
                </a:lnTo>
                <a:lnTo>
                  <a:pt x="1246" y="1205"/>
                </a:lnTo>
                <a:lnTo>
                  <a:pt x="1246" y="1204"/>
                </a:lnTo>
                <a:lnTo>
                  <a:pt x="1246" y="1203"/>
                </a:lnTo>
                <a:lnTo>
                  <a:pt x="1248" y="1205"/>
                </a:lnTo>
                <a:lnTo>
                  <a:pt x="1251" y="1206"/>
                </a:lnTo>
                <a:lnTo>
                  <a:pt x="1253" y="1206"/>
                </a:lnTo>
                <a:lnTo>
                  <a:pt x="1255" y="1206"/>
                </a:lnTo>
                <a:lnTo>
                  <a:pt x="1259" y="1203"/>
                </a:lnTo>
                <a:lnTo>
                  <a:pt x="1262" y="1202"/>
                </a:lnTo>
                <a:lnTo>
                  <a:pt x="1264" y="1203"/>
                </a:lnTo>
                <a:lnTo>
                  <a:pt x="1265" y="1203"/>
                </a:lnTo>
                <a:lnTo>
                  <a:pt x="1266" y="1202"/>
                </a:lnTo>
                <a:lnTo>
                  <a:pt x="1266" y="1202"/>
                </a:lnTo>
                <a:lnTo>
                  <a:pt x="1265" y="1201"/>
                </a:lnTo>
                <a:lnTo>
                  <a:pt x="1265" y="1198"/>
                </a:lnTo>
                <a:lnTo>
                  <a:pt x="1266" y="1197"/>
                </a:lnTo>
                <a:lnTo>
                  <a:pt x="1273" y="1196"/>
                </a:lnTo>
                <a:lnTo>
                  <a:pt x="1273" y="1197"/>
                </a:lnTo>
                <a:lnTo>
                  <a:pt x="1272" y="1197"/>
                </a:lnTo>
                <a:lnTo>
                  <a:pt x="1274" y="1198"/>
                </a:lnTo>
                <a:lnTo>
                  <a:pt x="1277" y="1196"/>
                </a:lnTo>
                <a:lnTo>
                  <a:pt x="1278" y="1191"/>
                </a:lnTo>
                <a:lnTo>
                  <a:pt x="1280" y="1188"/>
                </a:lnTo>
                <a:lnTo>
                  <a:pt x="1281" y="1187"/>
                </a:lnTo>
                <a:lnTo>
                  <a:pt x="1289" y="1187"/>
                </a:lnTo>
                <a:lnTo>
                  <a:pt x="1292" y="1186"/>
                </a:lnTo>
                <a:lnTo>
                  <a:pt x="1293" y="1188"/>
                </a:lnTo>
                <a:lnTo>
                  <a:pt x="1293" y="1189"/>
                </a:lnTo>
                <a:lnTo>
                  <a:pt x="1291" y="1189"/>
                </a:lnTo>
                <a:lnTo>
                  <a:pt x="1291" y="1190"/>
                </a:lnTo>
                <a:lnTo>
                  <a:pt x="1289" y="1190"/>
                </a:lnTo>
                <a:lnTo>
                  <a:pt x="1289" y="1191"/>
                </a:lnTo>
                <a:lnTo>
                  <a:pt x="1291" y="1193"/>
                </a:lnTo>
                <a:lnTo>
                  <a:pt x="1292" y="1194"/>
                </a:lnTo>
                <a:lnTo>
                  <a:pt x="1292" y="1195"/>
                </a:lnTo>
                <a:lnTo>
                  <a:pt x="1293" y="1196"/>
                </a:lnTo>
                <a:lnTo>
                  <a:pt x="1296" y="1194"/>
                </a:lnTo>
                <a:lnTo>
                  <a:pt x="1300" y="1195"/>
                </a:lnTo>
                <a:lnTo>
                  <a:pt x="1302" y="1197"/>
                </a:lnTo>
                <a:lnTo>
                  <a:pt x="1303" y="1202"/>
                </a:lnTo>
                <a:lnTo>
                  <a:pt x="1304" y="1202"/>
                </a:lnTo>
                <a:lnTo>
                  <a:pt x="1304" y="1197"/>
                </a:lnTo>
                <a:lnTo>
                  <a:pt x="1302" y="1194"/>
                </a:lnTo>
                <a:lnTo>
                  <a:pt x="1299" y="1193"/>
                </a:lnTo>
                <a:lnTo>
                  <a:pt x="1294" y="1191"/>
                </a:lnTo>
                <a:lnTo>
                  <a:pt x="1296" y="1189"/>
                </a:lnTo>
                <a:lnTo>
                  <a:pt x="1300" y="1188"/>
                </a:lnTo>
                <a:lnTo>
                  <a:pt x="1303" y="1187"/>
                </a:lnTo>
                <a:lnTo>
                  <a:pt x="1303" y="1190"/>
                </a:lnTo>
                <a:lnTo>
                  <a:pt x="1306" y="1191"/>
                </a:lnTo>
                <a:lnTo>
                  <a:pt x="1308" y="1197"/>
                </a:lnTo>
                <a:lnTo>
                  <a:pt x="1311" y="1200"/>
                </a:lnTo>
                <a:lnTo>
                  <a:pt x="1311" y="1197"/>
                </a:lnTo>
                <a:lnTo>
                  <a:pt x="1309" y="1195"/>
                </a:lnTo>
                <a:lnTo>
                  <a:pt x="1308" y="1191"/>
                </a:lnTo>
                <a:lnTo>
                  <a:pt x="1308" y="1188"/>
                </a:lnTo>
                <a:lnTo>
                  <a:pt x="1308" y="1186"/>
                </a:lnTo>
                <a:lnTo>
                  <a:pt x="1310" y="1181"/>
                </a:lnTo>
                <a:lnTo>
                  <a:pt x="1311" y="1180"/>
                </a:lnTo>
                <a:lnTo>
                  <a:pt x="1311" y="1178"/>
                </a:lnTo>
                <a:lnTo>
                  <a:pt x="1312" y="1176"/>
                </a:lnTo>
                <a:lnTo>
                  <a:pt x="1320" y="1167"/>
                </a:lnTo>
                <a:lnTo>
                  <a:pt x="1327" y="1161"/>
                </a:lnTo>
                <a:lnTo>
                  <a:pt x="1329" y="1159"/>
                </a:lnTo>
                <a:lnTo>
                  <a:pt x="1326" y="1157"/>
                </a:lnTo>
                <a:lnTo>
                  <a:pt x="1324" y="1156"/>
                </a:lnTo>
                <a:lnTo>
                  <a:pt x="1323" y="1155"/>
                </a:lnTo>
                <a:lnTo>
                  <a:pt x="1324" y="1150"/>
                </a:lnTo>
                <a:lnTo>
                  <a:pt x="1326" y="1148"/>
                </a:lnTo>
                <a:lnTo>
                  <a:pt x="1325" y="1146"/>
                </a:lnTo>
                <a:lnTo>
                  <a:pt x="1324" y="1146"/>
                </a:lnTo>
                <a:lnTo>
                  <a:pt x="1323" y="1145"/>
                </a:lnTo>
                <a:lnTo>
                  <a:pt x="1323" y="1141"/>
                </a:lnTo>
                <a:lnTo>
                  <a:pt x="1323" y="1137"/>
                </a:lnTo>
                <a:lnTo>
                  <a:pt x="1324" y="1133"/>
                </a:lnTo>
                <a:lnTo>
                  <a:pt x="1327" y="1129"/>
                </a:lnTo>
                <a:lnTo>
                  <a:pt x="1329" y="1125"/>
                </a:lnTo>
                <a:lnTo>
                  <a:pt x="1329" y="1117"/>
                </a:lnTo>
                <a:lnTo>
                  <a:pt x="1330" y="1112"/>
                </a:lnTo>
                <a:lnTo>
                  <a:pt x="1334" y="1106"/>
                </a:lnTo>
                <a:lnTo>
                  <a:pt x="1338" y="1098"/>
                </a:lnTo>
                <a:lnTo>
                  <a:pt x="1338" y="1092"/>
                </a:lnTo>
                <a:lnTo>
                  <a:pt x="1339" y="1091"/>
                </a:lnTo>
                <a:lnTo>
                  <a:pt x="1341" y="1090"/>
                </a:lnTo>
                <a:lnTo>
                  <a:pt x="1342" y="1089"/>
                </a:lnTo>
                <a:lnTo>
                  <a:pt x="1345" y="1089"/>
                </a:lnTo>
                <a:lnTo>
                  <a:pt x="1346" y="1089"/>
                </a:lnTo>
                <a:lnTo>
                  <a:pt x="1349" y="1084"/>
                </a:lnTo>
                <a:lnTo>
                  <a:pt x="1349" y="1076"/>
                </a:lnTo>
                <a:lnTo>
                  <a:pt x="1352" y="1070"/>
                </a:lnTo>
                <a:lnTo>
                  <a:pt x="1353" y="1064"/>
                </a:lnTo>
                <a:lnTo>
                  <a:pt x="1360" y="1054"/>
                </a:lnTo>
                <a:lnTo>
                  <a:pt x="1361" y="1054"/>
                </a:lnTo>
                <a:lnTo>
                  <a:pt x="1362" y="1058"/>
                </a:lnTo>
                <a:lnTo>
                  <a:pt x="1362" y="1064"/>
                </a:lnTo>
                <a:lnTo>
                  <a:pt x="1361" y="1072"/>
                </a:lnTo>
                <a:lnTo>
                  <a:pt x="1361" y="1080"/>
                </a:lnTo>
                <a:lnTo>
                  <a:pt x="1362" y="1080"/>
                </a:lnTo>
                <a:lnTo>
                  <a:pt x="1364" y="1021"/>
                </a:lnTo>
                <a:lnTo>
                  <a:pt x="1362" y="1016"/>
                </a:lnTo>
                <a:lnTo>
                  <a:pt x="1362" y="1014"/>
                </a:lnTo>
                <a:lnTo>
                  <a:pt x="1364" y="1012"/>
                </a:lnTo>
                <a:lnTo>
                  <a:pt x="1365" y="1007"/>
                </a:lnTo>
                <a:lnTo>
                  <a:pt x="1370" y="977"/>
                </a:lnTo>
                <a:lnTo>
                  <a:pt x="1370" y="972"/>
                </a:lnTo>
                <a:lnTo>
                  <a:pt x="1371" y="969"/>
                </a:lnTo>
                <a:lnTo>
                  <a:pt x="1371" y="966"/>
                </a:lnTo>
                <a:lnTo>
                  <a:pt x="1371" y="959"/>
                </a:lnTo>
                <a:lnTo>
                  <a:pt x="1371" y="955"/>
                </a:lnTo>
                <a:lnTo>
                  <a:pt x="1373" y="949"/>
                </a:lnTo>
                <a:lnTo>
                  <a:pt x="1375" y="922"/>
                </a:lnTo>
                <a:lnTo>
                  <a:pt x="1378" y="922"/>
                </a:lnTo>
                <a:lnTo>
                  <a:pt x="1379" y="916"/>
                </a:lnTo>
                <a:lnTo>
                  <a:pt x="1378" y="889"/>
                </a:lnTo>
                <a:lnTo>
                  <a:pt x="1377" y="883"/>
                </a:lnTo>
                <a:lnTo>
                  <a:pt x="1375" y="879"/>
                </a:lnTo>
                <a:lnTo>
                  <a:pt x="1375" y="878"/>
                </a:lnTo>
                <a:lnTo>
                  <a:pt x="1378" y="874"/>
                </a:lnTo>
                <a:lnTo>
                  <a:pt x="1378" y="870"/>
                </a:lnTo>
                <a:lnTo>
                  <a:pt x="1373" y="850"/>
                </a:lnTo>
                <a:lnTo>
                  <a:pt x="1371" y="848"/>
                </a:lnTo>
                <a:lnTo>
                  <a:pt x="1370" y="847"/>
                </a:lnTo>
                <a:lnTo>
                  <a:pt x="1365" y="846"/>
                </a:lnTo>
                <a:lnTo>
                  <a:pt x="1363" y="845"/>
                </a:lnTo>
                <a:lnTo>
                  <a:pt x="1363" y="843"/>
                </a:lnTo>
                <a:lnTo>
                  <a:pt x="1365" y="843"/>
                </a:lnTo>
                <a:lnTo>
                  <a:pt x="1368" y="842"/>
                </a:lnTo>
                <a:lnTo>
                  <a:pt x="1370" y="842"/>
                </a:lnTo>
                <a:lnTo>
                  <a:pt x="1371" y="840"/>
                </a:lnTo>
                <a:lnTo>
                  <a:pt x="1371" y="838"/>
                </a:lnTo>
                <a:lnTo>
                  <a:pt x="1368" y="830"/>
                </a:lnTo>
                <a:lnTo>
                  <a:pt x="1363" y="818"/>
                </a:lnTo>
                <a:lnTo>
                  <a:pt x="1360" y="810"/>
                </a:lnTo>
                <a:lnTo>
                  <a:pt x="1360" y="806"/>
                </a:lnTo>
                <a:lnTo>
                  <a:pt x="1358" y="803"/>
                </a:lnTo>
                <a:lnTo>
                  <a:pt x="1353" y="801"/>
                </a:lnTo>
                <a:lnTo>
                  <a:pt x="1352" y="797"/>
                </a:lnTo>
                <a:lnTo>
                  <a:pt x="1345" y="789"/>
                </a:lnTo>
                <a:lnTo>
                  <a:pt x="1342" y="790"/>
                </a:lnTo>
                <a:lnTo>
                  <a:pt x="1339" y="791"/>
                </a:lnTo>
                <a:lnTo>
                  <a:pt x="1337" y="790"/>
                </a:lnTo>
                <a:lnTo>
                  <a:pt x="1335" y="789"/>
                </a:lnTo>
                <a:lnTo>
                  <a:pt x="1334" y="788"/>
                </a:lnTo>
                <a:lnTo>
                  <a:pt x="1329" y="783"/>
                </a:lnTo>
                <a:lnTo>
                  <a:pt x="1327" y="782"/>
                </a:lnTo>
                <a:lnTo>
                  <a:pt x="1331" y="782"/>
                </a:lnTo>
                <a:lnTo>
                  <a:pt x="1332" y="782"/>
                </a:lnTo>
                <a:lnTo>
                  <a:pt x="1333" y="783"/>
                </a:lnTo>
                <a:lnTo>
                  <a:pt x="1334" y="785"/>
                </a:lnTo>
                <a:lnTo>
                  <a:pt x="1338" y="787"/>
                </a:lnTo>
                <a:lnTo>
                  <a:pt x="1345" y="788"/>
                </a:lnTo>
                <a:lnTo>
                  <a:pt x="1347" y="790"/>
                </a:lnTo>
                <a:lnTo>
                  <a:pt x="1349" y="794"/>
                </a:lnTo>
                <a:lnTo>
                  <a:pt x="1349" y="790"/>
                </a:lnTo>
                <a:lnTo>
                  <a:pt x="1322" y="727"/>
                </a:lnTo>
                <a:lnTo>
                  <a:pt x="1315" y="695"/>
                </a:lnTo>
                <a:lnTo>
                  <a:pt x="1286" y="630"/>
                </a:lnTo>
                <a:lnTo>
                  <a:pt x="1257" y="566"/>
                </a:lnTo>
                <a:lnTo>
                  <a:pt x="1256" y="561"/>
                </a:lnTo>
                <a:lnTo>
                  <a:pt x="1251" y="549"/>
                </a:lnTo>
                <a:lnTo>
                  <a:pt x="1248" y="538"/>
                </a:lnTo>
                <a:lnTo>
                  <a:pt x="1246" y="533"/>
                </a:lnTo>
                <a:lnTo>
                  <a:pt x="1241" y="513"/>
                </a:lnTo>
                <a:lnTo>
                  <a:pt x="1241" y="505"/>
                </a:lnTo>
                <a:lnTo>
                  <a:pt x="1240" y="501"/>
                </a:lnTo>
                <a:lnTo>
                  <a:pt x="1234" y="490"/>
                </a:lnTo>
                <a:lnTo>
                  <a:pt x="1235" y="488"/>
                </a:lnTo>
                <a:lnTo>
                  <a:pt x="1235" y="486"/>
                </a:lnTo>
                <a:lnTo>
                  <a:pt x="1233" y="483"/>
                </a:lnTo>
                <a:lnTo>
                  <a:pt x="1231" y="463"/>
                </a:lnTo>
                <a:lnTo>
                  <a:pt x="1234" y="464"/>
                </a:lnTo>
                <a:lnTo>
                  <a:pt x="1240" y="470"/>
                </a:lnTo>
                <a:lnTo>
                  <a:pt x="1248" y="473"/>
                </a:lnTo>
                <a:lnTo>
                  <a:pt x="1249" y="477"/>
                </a:lnTo>
                <a:lnTo>
                  <a:pt x="1248" y="481"/>
                </a:lnTo>
                <a:lnTo>
                  <a:pt x="1246" y="484"/>
                </a:lnTo>
                <a:lnTo>
                  <a:pt x="1244" y="484"/>
                </a:lnTo>
                <a:lnTo>
                  <a:pt x="1243" y="485"/>
                </a:lnTo>
                <a:lnTo>
                  <a:pt x="1242" y="490"/>
                </a:lnTo>
                <a:lnTo>
                  <a:pt x="1242" y="494"/>
                </a:lnTo>
                <a:lnTo>
                  <a:pt x="1243" y="496"/>
                </a:lnTo>
                <a:lnTo>
                  <a:pt x="1246" y="500"/>
                </a:lnTo>
                <a:lnTo>
                  <a:pt x="1249" y="501"/>
                </a:lnTo>
                <a:lnTo>
                  <a:pt x="1261" y="503"/>
                </a:lnTo>
                <a:lnTo>
                  <a:pt x="1262" y="503"/>
                </a:lnTo>
                <a:lnTo>
                  <a:pt x="1264" y="503"/>
                </a:lnTo>
                <a:lnTo>
                  <a:pt x="1264" y="502"/>
                </a:lnTo>
                <a:lnTo>
                  <a:pt x="1264" y="499"/>
                </a:lnTo>
                <a:lnTo>
                  <a:pt x="1265" y="498"/>
                </a:lnTo>
                <a:lnTo>
                  <a:pt x="1266" y="499"/>
                </a:lnTo>
                <a:lnTo>
                  <a:pt x="1268" y="500"/>
                </a:lnTo>
                <a:lnTo>
                  <a:pt x="1272" y="500"/>
                </a:lnTo>
                <a:lnTo>
                  <a:pt x="1274" y="500"/>
                </a:lnTo>
                <a:lnTo>
                  <a:pt x="1276" y="502"/>
                </a:lnTo>
                <a:lnTo>
                  <a:pt x="1277" y="506"/>
                </a:lnTo>
                <a:lnTo>
                  <a:pt x="1279" y="514"/>
                </a:lnTo>
                <a:lnTo>
                  <a:pt x="1278" y="522"/>
                </a:lnTo>
                <a:lnTo>
                  <a:pt x="1273" y="548"/>
                </a:lnTo>
                <a:lnTo>
                  <a:pt x="1272" y="584"/>
                </a:lnTo>
                <a:lnTo>
                  <a:pt x="1274" y="593"/>
                </a:lnTo>
                <a:lnTo>
                  <a:pt x="1280" y="608"/>
                </a:lnTo>
                <a:lnTo>
                  <a:pt x="1289" y="628"/>
                </a:lnTo>
                <a:lnTo>
                  <a:pt x="1292" y="636"/>
                </a:lnTo>
                <a:lnTo>
                  <a:pt x="1297" y="642"/>
                </a:lnTo>
                <a:lnTo>
                  <a:pt x="1299" y="644"/>
                </a:lnTo>
                <a:lnTo>
                  <a:pt x="1299" y="645"/>
                </a:lnTo>
                <a:lnTo>
                  <a:pt x="1303" y="653"/>
                </a:lnTo>
                <a:lnTo>
                  <a:pt x="1303" y="645"/>
                </a:lnTo>
                <a:lnTo>
                  <a:pt x="1288" y="622"/>
                </a:lnTo>
                <a:lnTo>
                  <a:pt x="1284" y="614"/>
                </a:lnTo>
                <a:lnTo>
                  <a:pt x="1284" y="611"/>
                </a:lnTo>
                <a:lnTo>
                  <a:pt x="1280" y="605"/>
                </a:lnTo>
                <a:lnTo>
                  <a:pt x="1278" y="584"/>
                </a:lnTo>
                <a:lnTo>
                  <a:pt x="1277" y="571"/>
                </a:lnTo>
                <a:lnTo>
                  <a:pt x="1277" y="567"/>
                </a:lnTo>
                <a:lnTo>
                  <a:pt x="1276" y="567"/>
                </a:lnTo>
                <a:lnTo>
                  <a:pt x="1277" y="564"/>
                </a:lnTo>
                <a:lnTo>
                  <a:pt x="1277" y="543"/>
                </a:lnTo>
                <a:lnTo>
                  <a:pt x="1278" y="541"/>
                </a:lnTo>
                <a:lnTo>
                  <a:pt x="1279" y="541"/>
                </a:lnTo>
                <a:lnTo>
                  <a:pt x="1280" y="539"/>
                </a:lnTo>
                <a:lnTo>
                  <a:pt x="1280" y="539"/>
                </a:lnTo>
                <a:lnTo>
                  <a:pt x="1281" y="538"/>
                </a:lnTo>
                <a:lnTo>
                  <a:pt x="1282" y="538"/>
                </a:lnTo>
                <a:lnTo>
                  <a:pt x="1286" y="533"/>
                </a:lnTo>
                <a:lnTo>
                  <a:pt x="1288" y="529"/>
                </a:lnTo>
                <a:lnTo>
                  <a:pt x="1286" y="524"/>
                </a:lnTo>
                <a:lnTo>
                  <a:pt x="1281" y="511"/>
                </a:lnTo>
                <a:lnTo>
                  <a:pt x="1271" y="492"/>
                </a:lnTo>
                <a:lnTo>
                  <a:pt x="1261" y="478"/>
                </a:lnTo>
                <a:lnTo>
                  <a:pt x="1250" y="460"/>
                </a:lnTo>
                <a:lnTo>
                  <a:pt x="1225" y="418"/>
                </a:lnTo>
                <a:lnTo>
                  <a:pt x="1224" y="413"/>
                </a:lnTo>
                <a:lnTo>
                  <a:pt x="1224" y="410"/>
                </a:lnTo>
                <a:lnTo>
                  <a:pt x="1220" y="408"/>
                </a:lnTo>
                <a:lnTo>
                  <a:pt x="1218" y="404"/>
                </a:lnTo>
                <a:lnTo>
                  <a:pt x="1219" y="402"/>
                </a:lnTo>
                <a:lnTo>
                  <a:pt x="1216" y="398"/>
                </a:lnTo>
                <a:lnTo>
                  <a:pt x="1210" y="388"/>
                </a:lnTo>
                <a:lnTo>
                  <a:pt x="1202" y="371"/>
                </a:lnTo>
                <a:lnTo>
                  <a:pt x="1190" y="344"/>
                </a:lnTo>
                <a:lnTo>
                  <a:pt x="1178" y="314"/>
                </a:lnTo>
                <a:lnTo>
                  <a:pt x="1170" y="297"/>
                </a:lnTo>
                <a:lnTo>
                  <a:pt x="1169" y="294"/>
                </a:lnTo>
                <a:lnTo>
                  <a:pt x="1169" y="290"/>
                </a:lnTo>
                <a:lnTo>
                  <a:pt x="1165" y="281"/>
                </a:lnTo>
                <a:lnTo>
                  <a:pt x="1163" y="271"/>
                </a:lnTo>
                <a:lnTo>
                  <a:pt x="1159" y="265"/>
                </a:lnTo>
                <a:lnTo>
                  <a:pt x="1158" y="259"/>
                </a:lnTo>
                <a:lnTo>
                  <a:pt x="1157" y="254"/>
                </a:lnTo>
                <a:lnTo>
                  <a:pt x="1156" y="244"/>
                </a:lnTo>
                <a:lnTo>
                  <a:pt x="1155" y="241"/>
                </a:lnTo>
                <a:lnTo>
                  <a:pt x="1154" y="236"/>
                </a:lnTo>
                <a:lnTo>
                  <a:pt x="1154" y="234"/>
                </a:lnTo>
                <a:lnTo>
                  <a:pt x="1152" y="232"/>
                </a:lnTo>
                <a:lnTo>
                  <a:pt x="1150" y="234"/>
                </a:lnTo>
                <a:lnTo>
                  <a:pt x="1149" y="234"/>
                </a:lnTo>
                <a:lnTo>
                  <a:pt x="1150" y="226"/>
                </a:lnTo>
                <a:lnTo>
                  <a:pt x="1143" y="199"/>
                </a:lnTo>
                <a:lnTo>
                  <a:pt x="1140" y="175"/>
                </a:lnTo>
                <a:lnTo>
                  <a:pt x="1137" y="171"/>
                </a:lnTo>
                <a:lnTo>
                  <a:pt x="1132" y="148"/>
                </a:lnTo>
                <a:lnTo>
                  <a:pt x="1132" y="139"/>
                </a:lnTo>
                <a:lnTo>
                  <a:pt x="1133" y="129"/>
                </a:lnTo>
                <a:lnTo>
                  <a:pt x="1132" y="128"/>
                </a:lnTo>
                <a:lnTo>
                  <a:pt x="1131" y="125"/>
                </a:lnTo>
                <a:lnTo>
                  <a:pt x="1129" y="125"/>
                </a:lnTo>
                <a:lnTo>
                  <a:pt x="1128" y="124"/>
                </a:lnTo>
                <a:lnTo>
                  <a:pt x="1129" y="117"/>
                </a:lnTo>
                <a:lnTo>
                  <a:pt x="1128" y="115"/>
                </a:lnTo>
                <a:lnTo>
                  <a:pt x="1128" y="113"/>
                </a:lnTo>
                <a:lnTo>
                  <a:pt x="1127" y="111"/>
                </a:lnTo>
                <a:lnTo>
                  <a:pt x="1126" y="111"/>
                </a:lnTo>
                <a:lnTo>
                  <a:pt x="1125" y="110"/>
                </a:lnTo>
                <a:lnTo>
                  <a:pt x="1124" y="108"/>
                </a:lnTo>
                <a:lnTo>
                  <a:pt x="1122" y="105"/>
                </a:lnTo>
                <a:lnTo>
                  <a:pt x="1121" y="103"/>
                </a:lnTo>
                <a:lnTo>
                  <a:pt x="1117" y="99"/>
                </a:lnTo>
                <a:lnTo>
                  <a:pt x="1117" y="98"/>
                </a:lnTo>
                <a:lnTo>
                  <a:pt x="1113" y="98"/>
                </a:lnTo>
                <a:lnTo>
                  <a:pt x="1113" y="95"/>
                </a:lnTo>
                <a:lnTo>
                  <a:pt x="1112" y="91"/>
                </a:lnTo>
                <a:lnTo>
                  <a:pt x="1113" y="87"/>
                </a:lnTo>
                <a:lnTo>
                  <a:pt x="1113" y="82"/>
                </a:lnTo>
                <a:lnTo>
                  <a:pt x="1113" y="80"/>
                </a:lnTo>
                <a:lnTo>
                  <a:pt x="1113" y="79"/>
                </a:lnTo>
                <a:lnTo>
                  <a:pt x="1116" y="80"/>
                </a:lnTo>
                <a:lnTo>
                  <a:pt x="1117" y="82"/>
                </a:lnTo>
                <a:lnTo>
                  <a:pt x="1118" y="84"/>
                </a:lnTo>
                <a:lnTo>
                  <a:pt x="1118" y="86"/>
                </a:lnTo>
                <a:lnTo>
                  <a:pt x="1118" y="92"/>
                </a:lnTo>
                <a:lnTo>
                  <a:pt x="1119" y="95"/>
                </a:lnTo>
                <a:lnTo>
                  <a:pt x="1120" y="98"/>
                </a:lnTo>
                <a:lnTo>
                  <a:pt x="1124" y="100"/>
                </a:lnTo>
                <a:lnTo>
                  <a:pt x="1122" y="94"/>
                </a:lnTo>
                <a:lnTo>
                  <a:pt x="1124" y="76"/>
                </a:lnTo>
                <a:lnTo>
                  <a:pt x="1125" y="70"/>
                </a:lnTo>
                <a:lnTo>
                  <a:pt x="1125" y="68"/>
                </a:lnTo>
                <a:lnTo>
                  <a:pt x="1124" y="65"/>
                </a:lnTo>
                <a:lnTo>
                  <a:pt x="1124" y="64"/>
                </a:lnTo>
                <a:lnTo>
                  <a:pt x="1122" y="63"/>
                </a:lnTo>
                <a:lnTo>
                  <a:pt x="1121" y="63"/>
                </a:lnTo>
                <a:lnTo>
                  <a:pt x="1120" y="63"/>
                </a:lnTo>
                <a:lnTo>
                  <a:pt x="1118" y="64"/>
                </a:lnTo>
                <a:lnTo>
                  <a:pt x="1117" y="64"/>
                </a:lnTo>
                <a:lnTo>
                  <a:pt x="1113" y="62"/>
                </a:lnTo>
                <a:lnTo>
                  <a:pt x="1113" y="61"/>
                </a:lnTo>
                <a:lnTo>
                  <a:pt x="1111" y="61"/>
                </a:lnTo>
                <a:lnTo>
                  <a:pt x="1107" y="60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A139EDD-263E-983A-E759-349713285F50}"/>
              </a:ext>
            </a:extLst>
          </p:cNvPr>
          <p:cNvGrpSpPr/>
          <p:nvPr/>
        </p:nvGrpSpPr>
        <p:grpSpPr>
          <a:xfrm>
            <a:off x="3007668" y="1299542"/>
            <a:ext cx="1527051" cy="3449578"/>
            <a:chOff x="3007668" y="1299542"/>
            <a:chExt cx="1527051" cy="3449578"/>
          </a:xfrm>
        </p:grpSpPr>
        <p:sp>
          <p:nvSpPr>
            <p:cNvPr id="13" name="Freeform 188">
              <a:extLst>
                <a:ext uri="{FF2B5EF4-FFF2-40B4-BE49-F238E27FC236}">
                  <a16:creationId xmlns:a16="http://schemas.microsoft.com/office/drawing/2014/main" id="{83000E64-E0D8-3427-AD56-E5789A45E5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52563" y="4226097"/>
              <a:ext cx="422399" cy="523023"/>
            </a:xfrm>
            <a:custGeom>
              <a:avLst/>
              <a:gdLst>
                <a:gd name="T0" fmla="*/ 320 w 382"/>
                <a:gd name="T1" fmla="*/ 357 h 473"/>
                <a:gd name="T2" fmla="*/ 312 w 382"/>
                <a:gd name="T3" fmla="*/ 346 h 473"/>
                <a:gd name="T4" fmla="*/ 320 w 382"/>
                <a:gd name="T5" fmla="*/ 349 h 473"/>
                <a:gd name="T6" fmla="*/ 318 w 382"/>
                <a:gd name="T7" fmla="*/ 328 h 473"/>
                <a:gd name="T8" fmla="*/ 334 w 382"/>
                <a:gd name="T9" fmla="*/ 322 h 473"/>
                <a:gd name="T10" fmla="*/ 342 w 382"/>
                <a:gd name="T11" fmla="*/ 298 h 473"/>
                <a:gd name="T12" fmla="*/ 354 w 382"/>
                <a:gd name="T13" fmla="*/ 278 h 473"/>
                <a:gd name="T14" fmla="*/ 354 w 382"/>
                <a:gd name="T15" fmla="*/ 260 h 473"/>
                <a:gd name="T16" fmla="*/ 360 w 382"/>
                <a:gd name="T17" fmla="*/ 152 h 473"/>
                <a:gd name="T18" fmla="*/ 362 w 382"/>
                <a:gd name="T19" fmla="*/ 138 h 473"/>
                <a:gd name="T20" fmla="*/ 374 w 382"/>
                <a:gd name="T21" fmla="*/ 124 h 473"/>
                <a:gd name="T22" fmla="*/ 356 w 382"/>
                <a:gd name="T23" fmla="*/ 114 h 473"/>
                <a:gd name="T24" fmla="*/ 354 w 382"/>
                <a:gd name="T25" fmla="*/ 112 h 473"/>
                <a:gd name="T26" fmla="*/ 364 w 382"/>
                <a:gd name="T27" fmla="*/ 110 h 473"/>
                <a:gd name="T28" fmla="*/ 382 w 382"/>
                <a:gd name="T29" fmla="*/ 62 h 473"/>
                <a:gd name="T30" fmla="*/ 378 w 382"/>
                <a:gd name="T31" fmla="*/ 110 h 473"/>
                <a:gd name="T32" fmla="*/ 370 w 382"/>
                <a:gd name="T33" fmla="*/ 98 h 473"/>
                <a:gd name="T34" fmla="*/ 372 w 382"/>
                <a:gd name="T35" fmla="*/ 74 h 473"/>
                <a:gd name="T36" fmla="*/ 376 w 382"/>
                <a:gd name="T37" fmla="*/ 50 h 473"/>
                <a:gd name="T38" fmla="*/ 374 w 382"/>
                <a:gd name="T39" fmla="*/ 24 h 473"/>
                <a:gd name="T40" fmla="*/ 358 w 382"/>
                <a:gd name="T41" fmla="*/ 62 h 473"/>
                <a:gd name="T42" fmla="*/ 346 w 382"/>
                <a:gd name="T43" fmla="*/ 126 h 473"/>
                <a:gd name="T44" fmla="*/ 318 w 382"/>
                <a:gd name="T45" fmla="*/ 158 h 473"/>
                <a:gd name="T46" fmla="*/ 306 w 382"/>
                <a:gd name="T47" fmla="*/ 188 h 473"/>
                <a:gd name="T48" fmla="*/ 290 w 382"/>
                <a:gd name="T49" fmla="*/ 230 h 473"/>
                <a:gd name="T50" fmla="*/ 272 w 382"/>
                <a:gd name="T51" fmla="*/ 264 h 473"/>
                <a:gd name="T52" fmla="*/ 276 w 382"/>
                <a:gd name="T53" fmla="*/ 304 h 473"/>
                <a:gd name="T54" fmla="*/ 284 w 382"/>
                <a:gd name="T55" fmla="*/ 334 h 473"/>
                <a:gd name="T56" fmla="*/ 262 w 382"/>
                <a:gd name="T57" fmla="*/ 367 h 473"/>
                <a:gd name="T58" fmla="*/ 240 w 382"/>
                <a:gd name="T59" fmla="*/ 391 h 473"/>
                <a:gd name="T60" fmla="*/ 234 w 382"/>
                <a:gd name="T61" fmla="*/ 397 h 473"/>
                <a:gd name="T62" fmla="*/ 224 w 382"/>
                <a:gd name="T63" fmla="*/ 413 h 473"/>
                <a:gd name="T64" fmla="*/ 196 w 382"/>
                <a:gd name="T65" fmla="*/ 423 h 473"/>
                <a:gd name="T66" fmla="*/ 192 w 382"/>
                <a:gd name="T67" fmla="*/ 437 h 473"/>
                <a:gd name="T68" fmla="*/ 170 w 382"/>
                <a:gd name="T69" fmla="*/ 427 h 473"/>
                <a:gd name="T70" fmla="*/ 188 w 382"/>
                <a:gd name="T71" fmla="*/ 429 h 473"/>
                <a:gd name="T72" fmla="*/ 176 w 382"/>
                <a:gd name="T73" fmla="*/ 423 h 473"/>
                <a:gd name="T74" fmla="*/ 170 w 382"/>
                <a:gd name="T75" fmla="*/ 423 h 473"/>
                <a:gd name="T76" fmla="*/ 152 w 382"/>
                <a:gd name="T77" fmla="*/ 421 h 473"/>
                <a:gd name="T78" fmla="*/ 142 w 382"/>
                <a:gd name="T79" fmla="*/ 431 h 473"/>
                <a:gd name="T80" fmla="*/ 156 w 382"/>
                <a:gd name="T81" fmla="*/ 429 h 473"/>
                <a:gd name="T82" fmla="*/ 170 w 382"/>
                <a:gd name="T83" fmla="*/ 433 h 473"/>
                <a:gd name="T84" fmla="*/ 150 w 382"/>
                <a:gd name="T85" fmla="*/ 439 h 473"/>
                <a:gd name="T86" fmla="*/ 142 w 382"/>
                <a:gd name="T87" fmla="*/ 441 h 473"/>
                <a:gd name="T88" fmla="*/ 136 w 382"/>
                <a:gd name="T89" fmla="*/ 439 h 473"/>
                <a:gd name="T90" fmla="*/ 106 w 382"/>
                <a:gd name="T91" fmla="*/ 451 h 473"/>
                <a:gd name="T92" fmla="*/ 112 w 382"/>
                <a:gd name="T93" fmla="*/ 469 h 473"/>
                <a:gd name="T94" fmla="*/ 112 w 382"/>
                <a:gd name="T95" fmla="*/ 457 h 473"/>
                <a:gd name="T96" fmla="*/ 90 w 382"/>
                <a:gd name="T97" fmla="*/ 463 h 473"/>
                <a:gd name="T98" fmla="*/ 74 w 382"/>
                <a:gd name="T99" fmla="*/ 457 h 473"/>
                <a:gd name="T100" fmla="*/ 66 w 382"/>
                <a:gd name="T101" fmla="*/ 469 h 473"/>
                <a:gd name="T102" fmla="*/ 50 w 382"/>
                <a:gd name="T103" fmla="*/ 463 h 473"/>
                <a:gd name="T104" fmla="*/ 40 w 382"/>
                <a:gd name="T105" fmla="*/ 453 h 473"/>
                <a:gd name="T106" fmla="*/ 18 w 382"/>
                <a:gd name="T107" fmla="*/ 451 h 473"/>
                <a:gd name="T108" fmla="*/ 2 w 382"/>
                <a:gd name="T109" fmla="*/ 342 h 473"/>
                <a:gd name="T110" fmla="*/ 2 w 382"/>
                <a:gd name="T111" fmla="*/ 200 h 473"/>
                <a:gd name="T112" fmla="*/ 0 w 382"/>
                <a:gd name="T113" fmla="*/ 60 h 473"/>
                <a:gd name="T114" fmla="*/ 190 w 382"/>
                <a:gd name="T115" fmla="*/ 14 h 473"/>
                <a:gd name="T116" fmla="*/ 284 w 382"/>
                <a:gd name="T117" fmla="*/ 14 h 473"/>
                <a:gd name="T118" fmla="*/ 348 w 382"/>
                <a:gd name="T119" fmla="*/ 4 h 473"/>
                <a:gd name="T120" fmla="*/ 382 w 382"/>
                <a:gd name="T121" fmla="*/ 22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82" h="473">
                  <a:moveTo>
                    <a:pt x="240" y="409"/>
                  </a:moveTo>
                  <a:lnTo>
                    <a:pt x="240" y="405"/>
                  </a:lnTo>
                  <a:lnTo>
                    <a:pt x="240" y="407"/>
                  </a:lnTo>
                  <a:lnTo>
                    <a:pt x="242" y="407"/>
                  </a:lnTo>
                  <a:lnTo>
                    <a:pt x="242" y="409"/>
                  </a:lnTo>
                  <a:lnTo>
                    <a:pt x="240" y="409"/>
                  </a:lnTo>
                  <a:close/>
                  <a:moveTo>
                    <a:pt x="248" y="385"/>
                  </a:moveTo>
                  <a:lnTo>
                    <a:pt x="250" y="385"/>
                  </a:lnTo>
                  <a:lnTo>
                    <a:pt x="250" y="387"/>
                  </a:lnTo>
                  <a:lnTo>
                    <a:pt x="250" y="389"/>
                  </a:lnTo>
                  <a:lnTo>
                    <a:pt x="250" y="387"/>
                  </a:lnTo>
                  <a:lnTo>
                    <a:pt x="246" y="387"/>
                  </a:lnTo>
                  <a:lnTo>
                    <a:pt x="246" y="385"/>
                  </a:lnTo>
                  <a:lnTo>
                    <a:pt x="248" y="385"/>
                  </a:lnTo>
                  <a:close/>
                  <a:moveTo>
                    <a:pt x="266" y="367"/>
                  </a:moveTo>
                  <a:lnTo>
                    <a:pt x="268" y="367"/>
                  </a:lnTo>
                  <a:lnTo>
                    <a:pt x="270" y="367"/>
                  </a:lnTo>
                  <a:lnTo>
                    <a:pt x="270" y="369"/>
                  </a:lnTo>
                  <a:lnTo>
                    <a:pt x="270" y="371"/>
                  </a:lnTo>
                  <a:lnTo>
                    <a:pt x="268" y="371"/>
                  </a:lnTo>
                  <a:lnTo>
                    <a:pt x="266" y="369"/>
                  </a:lnTo>
                  <a:lnTo>
                    <a:pt x="266" y="367"/>
                  </a:lnTo>
                  <a:close/>
                  <a:moveTo>
                    <a:pt x="320" y="355"/>
                  </a:moveTo>
                  <a:lnTo>
                    <a:pt x="320" y="355"/>
                  </a:lnTo>
                  <a:lnTo>
                    <a:pt x="320" y="357"/>
                  </a:lnTo>
                  <a:lnTo>
                    <a:pt x="318" y="357"/>
                  </a:lnTo>
                  <a:lnTo>
                    <a:pt x="316" y="357"/>
                  </a:lnTo>
                  <a:lnTo>
                    <a:pt x="316" y="355"/>
                  </a:lnTo>
                  <a:lnTo>
                    <a:pt x="318" y="355"/>
                  </a:lnTo>
                  <a:lnTo>
                    <a:pt x="320" y="355"/>
                  </a:lnTo>
                  <a:lnTo>
                    <a:pt x="320" y="355"/>
                  </a:lnTo>
                  <a:close/>
                  <a:moveTo>
                    <a:pt x="294" y="336"/>
                  </a:moveTo>
                  <a:lnTo>
                    <a:pt x="294" y="338"/>
                  </a:lnTo>
                  <a:lnTo>
                    <a:pt x="292" y="338"/>
                  </a:lnTo>
                  <a:lnTo>
                    <a:pt x="290" y="338"/>
                  </a:lnTo>
                  <a:lnTo>
                    <a:pt x="288" y="338"/>
                  </a:lnTo>
                  <a:lnTo>
                    <a:pt x="290" y="336"/>
                  </a:lnTo>
                  <a:lnTo>
                    <a:pt x="292" y="336"/>
                  </a:lnTo>
                  <a:lnTo>
                    <a:pt x="292" y="334"/>
                  </a:lnTo>
                  <a:lnTo>
                    <a:pt x="294" y="332"/>
                  </a:lnTo>
                  <a:lnTo>
                    <a:pt x="294" y="334"/>
                  </a:lnTo>
                  <a:lnTo>
                    <a:pt x="294" y="336"/>
                  </a:lnTo>
                  <a:close/>
                  <a:moveTo>
                    <a:pt x="320" y="355"/>
                  </a:moveTo>
                  <a:lnTo>
                    <a:pt x="320" y="353"/>
                  </a:lnTo>
                  <a:lnTo>
                    <a:pt x="318" y="353"/>
                  </a:lnTo>
                  <a:lnTo>
                    <a:pt x="316" y="353"/>
                  </a:lnTo>
                  <a:lnTo>
                    <a:pt x="316" y="351"/>
                  </a:lnTo>
                  <a:lnTo>
                    <a:pt x="314" y="351"/>
                  </a:lnTo>
                  <a:lnTo>
                    <a:pt x="312" y="349"/>
                  </a:lnTo>
                  <a:lnTo>
                    <a:pt x="312" y="346"/>
                  </a:lnTo>
                  <a:lnTo>
                    <a:pt x="314" y="346"/>
                  </a:lnTo>
                  <a:lnTo>
                    <a:pt x="316" y="346"/>
                  </a:lnTo>
                  <a:lnTo>
                    <a:pt x="316" y="349"/>
                  </a:lnTo>
                  <a:lnTo>
                    <a:pt x="318" y="349"/>
                  </a:lnTo>
                  <a:lnTo>
                    <a:pt x="318" y="346"/>
                  </a:lnTo>
                  <a:lnTo>
                    <a:pt x="320" y="346"/>
                  </a:lnTo>
                  <a:lnTo>
                    <a:pt x="320" y="344"/>
                  </a:lnTo>
                  <a:lnTo>
                    <a:pt x="320" y="344"/>
                  </a:lnTo>
                  <a:lnTo>
                    <a:pt x="322" y="340"/>
                  </a:lnTo>
                  <a:lnTo>
                    <a:pt x="322" y="338"/>
                  </a:lnTo>
                  <a:lnTo>
                    <a:pt x="320" y="338"/>
                  </a:lnTo>
                  <a:lnTo>
                    <a:pt x="320" y="336"/>
                  </a:lnTo>
                  <a:lnTo>
                    <a:pt x="320" y="334"/>
                  </a:lnTo>
                  <a:lnTo>
                    <a:pt x="322" y="332"/>
                  </a:lnTo>
                  <a:lnTo>
                    <a:pt x="324" y="332"/>
                  </a:lnTo>
                  <a:lnTo>
                    <a:pt x="324" y="334"/>
                  </a:lnTo>
                  <a:lnTo>
                    <a:pt x="326" y="334"/>
                  </a:lnTo>
                  <a:lnTo>
                    <a:pt x="324" y="336"/>
                  </a:lnTo>
                  <a:lnTo>
                    <a:pt x="324" y="338"/>
                  </a:lnTo>
                  <a:lnTo>
                    <a:pt x="324" y="340"/>
                  </a:lnTo>
                  <a:lnTo>
                    <a:pt x="322" y="342"/>
                  </a:lnTo>
                  <a:lnTo>
                    <a:pt x="322" y="344"/>
                  </a:lnTo>
                  <a:lnTo>
                    <a:pt x="322" y="346"/>
                  </a:lnTo>
                  <a:lnTo>
                    <a:pt x="320" y="346"/>
                  </a:lnTo>
                  <a:lnTo>
                    <a:pt x="320" y="349"/>
                  </a:lnTo>
                  <a:lnTo>
                    <a:pt x="320" y="351"/>
                  </a:lnTo>
                  <a:lnTo>
                    <a:pt x="320" y="353"/>
                  </a:lnTo>
                  <a:lnTo>
                    <a:pt x="320" y="355"/>
                  </a:lnTo>
                  <a:close/>
                  <a:moveTo>
                    <a:pt x="318" y="342"/>
                  </a:moveTo>
                  <a:lnTo>
                    <a:pt x="316" y="342"/>
                  </a:lnTo>
                  <a:lnTo>
                    <a:pt x="314" y="342"/>
                  </a:lnTo>
                  <a:lnTo>
                    <a:pt x="314" y="340"/>
                  </a:lnTo>
                  <a:lnTo>
                    <a:pt x="314" y="338"/>
                  </a:lnTo>
                  <a:lnTo>
                    <a:pt x="314" y="336"/>
                  </a:lnTo>
                  <a:lnTo>
                    <a:pt x="316" y="334"/>
                  </a:lnTo>
                  <a:lnTo>
                    <a:pt x="316" y="332"/>
                  </a:lnTo>
                  <a:lnTo>
                    <a:pt x="318" y="332"/>
                  </a:lnTo>
                  <a:lnTo>
                    <a:pt x="320" y="332"/>
                  </a:lnTo>
                  <a:lnTo>
                    <a:pt x="320" y="332"/>
                  </a:lnTo>
                  <a:lnTo>
                    <a:pt x="320" y="336"/>
                  </a:lnTo>
                  <a:lnTo>
                    <a:pt x="320" y="336"/>
                  </a:lnTo>
                  <a:lnTo>
                    <a:pt x="318" y="338"/>
                  </a:lnTo>
                  <a:lnTo>
                    <a:pt x="318" y="340"/>
                  </a:lnTo>
                  <a:lnTo>
                    <a:pt x="318" y="342"/>
                  </a:lnTo>
                  <a:close/>
                  <a:moveTo>
                    <a:pt x="320" y="328"/>
                  </a:moveTo>
                  <a:lnTo>
                    <a:pt x="322" y="328"/>
                  </a:lnTo>
                  <a:lnTo>
                    <a:pt x="322" y="330"/>
                  </a:lnTo>
                  <a:lnTo>
                    <a:pt x="320" y="330"/>
                  </a:lnTo>
                  <a:lnTo>
                    <a:pt x="320" y="328"/>
                  </a:lnTo>
                  <a:lnTo>
                    <a:pt x="318" y="328"/>
                  </a:lnTo>
                  <a:lnTo>
                    <a:pt x="318" y="326"/>
                  </a:lnTo>
                  <a:lnTo>
                    <a:pt x="320" y="326"/>
                  </a:lnTo>
                  <a:lnTo>
                    <a:pt x="320" y="326"/>
                  </a:lnTo>
                  <a:lnTo>
                    <a:pt x="320" y="328"/>
                  </a:lnTo>
                  <a:close/>
                  <a:moveTo>
                    <a:pt x="326" y="326"/>
                  </a:moveTo>
                  <a:lnTo>
                    <a:pt x="324" y="326"/>
                  </a:lnTo>
                  <a:lnTo>
                    <a:pt x="322" y="326"/>
                  </a:lnTo>
                  <a:lnTo>
                    <a:pt x="322" y="326"/>
                  </a:lnTo>
                  <a:lnTo>
                    <a:pt x="324" y="326"/>
                  </a:lnTo>
                  <a:lnTo>
                    <a:pt x="326" y="326"/>
                  </a:lnTo>
                  <a:lnTo>
                    <a:pt x="326" y="326"/>
                  </a:lnTo>
                  <a:close/>
                  <a:moveTo>
                    <a:pt x="290" y="322"/>
                  </a:moveTo>
                  <a:lnTo>
                    <a:pt x="290" y="324"/>
                  </a:lnTo>
                  <a:lnTo>
                    <a:pt x="290" y="326"/>
                  </a:lnTo>
                  <a:lnTo>
                    <a:pt x="288" y="326"/>
                  </a:lnTo>
                  <a:lnTo>
                    <a:pt x="288" y="324"/>
                  </a:lnTo>
                  <a:lnTo>
                    <a:pt x="288" y="322"/>
                  </a:lnTo>
                  <a:lnTo>
                    <a:pt x="290" y="322"/>
                  </a:lnTo>
                  <a:close/>
                  <a:moveTo>
                    <a:pt x="338" y="314"/>
                  </a:moveTo>
                  <a:lnTo>
                    <a:pt x="338" y="316"/>
                  </a:lnTo>
                  <a:lnTo>
                    <a:pt x="340" y="316"/>
                  </a:lnTo>
                  <a:lnTo>
                    <a:pt x="340" y="318"/>
                  </a:lnTo>
                  <a:lnTo>
                    <a:pt x="338" y="320"/>
                  </a:lnTo>
                  <a:lnTo>
                    <a:pt x="336" y="322"/>
                  </a:lnTo>
                  <a:lnTo>
                    <a:pt x="334" y="322"/>
                  </a:lnTo>
                  <a:lnTo>
                    <a:pt x="334" y="324"/>
                  </a:lnTo>
                  <a:lnTo>
                    <a:pt x="332" y="324"/>
                  </a:lnTo>
                  <a:lnTo>
                    <a:pt x="332" y="326"/>
                  </a:lnTo>
                  <a:lnTo>
                    <a:pt x="330" y="326"/>
                  </a:lnTo>
                  <a:lnTo>
                    <a:pt x="328" y="326"/>
                  </a:lnTo>
                  <a:lnTo>
                    <a:pt x="326" y="328"/>
                  </a:lnTo>
                  <a:lnTo>
                    <a:pt x="326" y="326"/>
                  </a:lnTo>
                  <a:lnTo>
                    <a:pt x="328" y="326"/>
                  </a:lnTo>
                  <a:lnTo>
                    <a:pt x="330" y="324"/>
                  </a:lnTo>
                  <a:lnTo>
                    <a:pt x="332" y="324"/>
                  </a:lnTo>
                  <a:lnTo>
                    <a:pt x="334" y="320"/>
                  </a:lnTo>
                  <a:lnTo>
                    <a:pt x="336" y="318"/>
                  </a:lnTo>
                  <a:lnTo>
                    <a:pt x="338" y="316"/>
                  </a:lnTo>
                  <a:lnTo>
                    <a:pt x="338" y="314"/>
                  </a:lnTo>
                  <a:lnTo>
                    <a:pt x="336" y="316"/>
                  </a:lnTo>
                  <a:lnTo>
                    <a:pt x="336" y="314"/>
                  </a:lnTo>
                  <a:lnTo>
                    <a:pt x="336" y="312"/>
                  </a:lnTo>
                  <a:lnTo>
                    <a:pt x="336" y="310"/>
                  </a:lnTo>
                  <a:lnTo>
                    <a:pt x="338" y="310"/>
                  </a:lnTo>
                  <a:lnTo>
                    <a:pt x="338" y="308"/>
                  </a:lnTo>
                  <a:lnTo>
                    <a:pt x="340" y="306"/>
                  </a:lnTo>
                  <a:lnTo>
                    <a:pt x="340" y="304"/>
                  </a:lnTo>
                  <a:lnTo>
                    <a:pt x="340" y="302"/>
                  </a:lnTo>
                  <a:lnTo>
                    <a:pt x="342" y="300"/>
                  </a:lnTo>
                  <a:lnTo>
                    <a:pt x="342" y="298"/>
                  </a:lnTo>
                  <a:lnTo>
                    <a:pt x="342" y="296"/>
                  </a:lnTo>
                  <a:lnTo>
                    <a:pt x="344" y="294"/>
                  </a:lnTo>
                  <a:lnTo>
                    <a:pt x="344" y="292"/>
                  </a:lnTo>
                  <a:lnTo>
                    <a:pt x="344" y="290"/>
                  </a:lnTo>
                  <a:lnTo>
                    <a:pt x="346" y="288"/>
                  </a:lnTo>
                  <a:lnTo>
                    <a:pt x="346" y="286"/>
                  </a:lnTo>
                  <a:lnTo>
                    <a:pt x="346" y="284"/>
                  </a:lnTo>
                  <a:lnTo>
                    <a:pt x="348" y="282"/>
                  </a:lnTo>
                  <a:lnTo>
                    <a:pt x="348" y="280"/>
                  </a:lnTo>
                  <a:lnTo>
                    <a:pt x="350" y="276"/>
                  </a:lnTo>
                  <a:lnTo>
                    <a:pt x="348" y="274"/>
                  </a:lnTo>
                  <a:lnTo>
                    <a:pt x="348" y="272"/>
                  </a:lnTo>
                  <a:lnTo>
                    <a:pt x="346" y="270"/>
                  </a:lnTo>
                  <a:lnTo>
                    <a:pt x="346" y="268"/>
                  </a:lnTo>
                  <a:lnTo>
                    <a:pt x="348" y="268"/>
                  </a:lnTo>
                  <a:lnTo>
                    <a:pt x="350" y="268"/>
                  </a:lnTo>
                  <a:lnTo>
                    <a:pt x="352" y="266"/>
                  </a:lnTo>
                  <a:lnTo>
                    <a:pt x="352" y="268"/>
                  </a:lnTo>
                  <a:lnTo>
                    <a:pt x="352" y="270"/>
                  </a:lnTo>
                  <a:lnTo>
                    <a:pt x="352" y="272"/>
                  </a:lnTo>
                  <a:lnTo>
                    <a:pt x="352" y="274"/>
                  </a:lnTo>
                  <a:lnTo>
                    <a:pt x="354" y="274"/>
                  </a:lnTo>
                  <a:lnTo>
                    <a:pt x="352" y="276"/>
                  </a:lnTo>
                  <a:lnTo>
                    <a:pt x="352" y="278"/>
                  </a:lnTo>
                  <a:lnTo>
                    <a:pt x="354" y="278"/>
                  </a:lnTo>
                  <a:lnTo>
                    <a:pt x="352" y="278"/>
                  </a:lnTo>
                  <a:lnTo>
                    <a:pt x="352" y="280"/>
                  </a:lnTo>
                  <a:lnTo>
                    <a:pt x="350" y="282"/>
                  </a:lnTo>
                  <a:lnTo>
                    <a:pt x="350" y="284"/>
                  </a:lnTo>
                  <a:lnTo>
                    <a:pt x="348" y="286"/>
                  </a:lnTo>
                  <a:lnTo>
                    <a:pt x="348" y="288"/>
                  </a:lnTo>
                  <a:lnTo>
                    <a:pt x="348" y="290"/>
                  </a:lnTo>
                  <a:lnTo>
                    <a:pt x="346" y="290"/>
                  </a:lnTo>
                  <a:lnTo>
                    <a:pt x="346" y="292"/>
                  </a:lnTo>
                  <a:lnTo>
                    <a:pt x="346" y="294"/>
                  </a:lnTo>
                  <a:lnTo>
                    <a:pt x="346" y="296"/>
                  </a:lnTo>
                  <a:lnTo>
                    <a:pt x="346" y="298"/>
                  </a:lnTo>
                  <a:lnTo>
                    <a:pt x="344" y="300"/>
                  </a:lnTo>
                  <a:lnTo>
                    <a:pt x="344" y="302"/>
                  </a:lnTo>
                  <a:lnTo>
                    <a:pt x="344" y="304"/>
                  </a:lnTo>
                  <a:lnTo>
                    <a:pt x="342" y="306"/>
                  </a:lnTo>
                  <a:lnTo>
                    <a:pt x="340" y="308"/>
                  </a:lnTo>
                  <a:lnTo>
                    <a:pt x="340" y="310"/>
                  </a:lnTo>
                  <a:lnTo>
                    <a:pt x="338" y="312"/>
                  </a:lnTo>
                  <a:lnTo>
                    <a:pt x="338" y="314"/>
                  </a:lnTo>
                  <a:close/>
                  <a:moveTo>
                    <a:pt x="354" y="266"/>
                  </a:moveTo>
                  <a:lnTo>
                    <a:pt x="352" y="264"/>
                  </a:lnTo>
                  <a:lnTo>
                    <a:pt x="352" y="262"/>
                  </a:lnTo>
                  <a:lnTo>
                    <a:pt x="352" y="260"/>
                  </a:lnTo>
                  <a:lnTo>
                    <a:pt x="354" y="260"/>
                  </a:lnTo>
                  <a:lnTo>
                    <a:pt x="354" y="262"/>
                  </a:lnTo>
                  <a:lnTo>
                    <a:pt x="354" y="264"/>
                  </a:lnTo>
                  <a:lnTo>
                    <a:pt x="354" y="266"/>
                  </a:lnTo>
                  <a:close/>
                  <a:moveTo>
                    <a:pt x="364" y="166"/>
                  </a:moveTo>
                  <a:lnTo>
                    <a:pt x="364" y="168"/>
                  </a:lnTo>
                  <a:lnTo>
                    <a:pt x="364" y="170"/>
                  </a:lnTo>
                  <a:lnTo>
                    <a:pt x="366" y="170"/>
                  </a:lnTo>
                  <a:lnTo>
                    <a:pt x="366" y="174"/>
                  </a:lnTo>
                  <a:lnTo>
                    <a:pt x="364" y="178"/>
                  </a:lnTo>
                  <a:lnTo>
                    <a:pt x="362" y="178"/>
                  </a:lnTo>
                  <a:lnTo>
                    <a:pt x="362" y="176"/>
                  </a:lnTo>
                  <a:lnTo>
                    <a:pt x="362" y="174"/>
                  </a:lnTo>
                  <a:lnTo>
                    <a:pt x="362" y="172"/>
                  </a:lnTo>
                  <a:lnTo>
                    <a:pt x="360" y="172"/>
                  </a:lnTo>
                  <a:lnTo>
                    <a:pt x="356" y="168"/>
                  </a:lnTo>
                  <a:lnTo>
                    <a:pt x="354" y="166"/>
                  </a:lnTo>
                  <a:lnTo>
                    <a:pt x="356" y="166"/>
                  </a:lnTo>
                  <a:lnTo>
                    <a:pt x="354" y="164"/>
                  </a:lnTo>
                  <a:lnTo>
                    <a:pt x="356" y="162"/>
                  </a:lnTo>
                  <a:lnTo>
                    <a:pt x="356" y="160"/>
                  </a:lnTo>
                  <a:lnTo>
                    <a:pt x="358" y="158"/>
                  </a:lnTo>
                  <a:lnTo>
                    <a:pt x="358" y="154"/>
                  </a:lnTo>
                  <a:lnTo>
                    <a:pt x="354" y="154"/>
                  </a:lnTo>
                  <a:lnTo>
                    <a:pt x="354" y="152"/>
                  </a:lnTo>
                  <a:lnTo>
                    <a:pt x="360" y="152"/>
                  </a:lnTo>
                  <a:lnTo>
                    <a:pt x="360" y="150"/>
                  </a:lnTo>
                  <a:lnTo>
                    <a:pt x="366" y="144"/>
                  </a:lnTo>
                  <a:lnTo>
                    <a:pt x="364" y="144"/>
                  </a:lnTo>
                  <a:lnTo>
                    <a:pt x="364" y="142"/>
                  </a:lnTo>
                  <a:lnTo>
                    <a:pt x="366" y="142"/>
                  </a:lnTo>
                  <a:lnTo>
                    <a:pt x="368" y="142"/>
                  </a:lnTo>
                  <a:lnTo>
                    <a:pt x="368" y="144"/>
                  </a:lnTo>
                  <a:lnTo>
                    <a:pt x="368" y="146"/>
                  </a:lnTo>
                  <a:lnTo>
                    <a:pt x="368" y="148"/>
                  </a:lnTo>
                  <a:lnTo>
                    <a:pt x="368" y="150"/>
                  </a:lnTo>
                  <a:lnTo>
                    <a:pt x="366" y="150"/>
                  </a:lnTo>
                  <a:lnTo>
                    <a:pt x="366" y="152"/>
                  </a:lnTo>
                  <a:lnTo>
                    <a:pt x="366" y="154"/>
                  </a:lnTo>
                  <a:lnTo>
                    <a:pt x="366" y="156"/>
                  </a:lnTo>
                  <a:lnTo>
                    <a:pt x="364" y="158"/>
                  </a:lnTo>
                  <a:lnTo>
                    <a:pt x="364" y="160"/>
                  </a:lnTo>
                  <a:lnTo>
                    <a:pt x="364" y="162"/>
                  </a:lnTo>
                  <a:lnTo>
                    <a:pt x="364" y="164"/>
                  </a:lnTo>
                  <a:lnTo>
                    <a:pt x="364" y="166"/>
                  </a:lnTo>
                  <a:close/>
                  <a:moveTo>
                    <a:pt x="370" y="134"/>
                  </a:moveTo>
                  <a:lnTo>
                    <a:pt x="370" y="136"/>
                  </a:lnTo>
                  <a:lnTo>
                    <a:pt x="368" y="136"/>
                  </a:lnTo>
                  <a:lnTo>
                    <a:pt x="366" y="136"/>
                  </a:lnTo>
                  <a:lnTo>
                    <a:pt x="364" y="138"/>
                  </a:lnTo>
                  <a:lnTo>
                    <a:pt x="362" y="138"/>
                  </a:lnTo>
                  <a:lnTo>
                    <a:pt x="360" y="140"/>
                  </a:lnTo>
                  <a:lnTo>
                    <a:pt x="358" y="140"/>
                  </a:lnTo>
                  <a:lnTo>
                    <a:pt x="358" y="138"/>
                  </a:lnTo>
                  <a:lnTo>
                    <a:pt x="358" y="136"/>
                  </a:lnTo>
                  <a:lnTo>
                    <a:pt x="356" y="136"/>
                  </a:lnTo>
                  <a:lnTo>
                    <a:pt x="356" y="134"/>
                  </a:lnTo>
                  <a:lnTo>
                    <a:pt x="354" y="134"/>
                  </a:lnTo>
                  <a:lnTo>
                    <a:pt x="356" y="134"/>
                  </a:lnTo>
                  <a:lnTo>
                    <a:pt x="358" y="136"/>
                  </a:lnTo>
                  <a:lnTo>
                    <a:pt x="360" y="136"/>
                  </a:lnTo>
                  <a:lnTo>
                    <a:pt x="360" y="134"/>
                  </a:lnTo>
                  <a:lnTo>
                    <a:pt x="358" y="132"/>
                  </a:lnTo>
                  <a:lnTo>
                    <a:pt x="360" y="132"/>
                  </a:lnTo>
                  <a:lnTo>
                    <a:pt x="362" y="134"/>
                  </a:lnTo>
                  <a:lnTo>
                    <a:pt x="364" y="132"/>
                  </a:lnTo>
                  <a:lnTo>
                    <a:pt x="364" y="130"/>
                  </a:lnTo>
                  <a:lnTo>
                    <a:pt x="366" y="128"/>
                  </a:lnTo>
                  <a:lnTo>
                    <a:pt x="368" y="126"/>
                  </a:lnTo>
                  <a:lnTo>
                    <a:pt x="368" y="128"/>
                  </a:lnTo>
                  <a:lnTo>
                    <a:pt x="370" y="128"/>
                  </a:lnTo>
                  <a:lnTo>
                    <a:pt x="370" y="130"/>
                  </a:lnTo>
                  <a:lnTo>
                    <a:pt x="370" y="132"/>
                  </a:lnTo>
                  <a:lnTo>
                    <a:pt x="370" y="134"/>
                  </a:lnTo>
                  <a:close/>
                  <a:moveTo>
                    <a:pt x="372" y="122"/>
                  </a:moveTo>
                  <a:lnTo>
                    <a:pt x="374" y="124"/>
                  </a:lnTo>
                  <a:lnTo>
                    <a:pt x="372" y="126"/>
                  </a:lnTo>
                  <a:lnTo>
                    <a:pt x="370" y="128"/>
                  </a:lnTo>
                  <a:lnTo>
                    <a:pt x="370" y="126"/>
                  </a:lnTo>
                  <a:lnTo>
                    <a:pt x="370" y="124"/>
                  </a:lnTo>
                  <a:lnTo>
                    <a:pt x="368" y="124"/>
                  </a:lnTo>
                  <a:lnTo>
                    <a:pt x="368" y="122"/>
                  </a:lnTo>
                  <a:lnTo>
                    <a:pt x="370" y="122"/>
                  </a:lnTo>
                  <a:lnTo>
                    <a:pt x="370" y="122"/>
                  </a:lnTo>
                  <a:lnTo>
                    <a:pt x="372" y="122"/>
                  </a:lnTo>
                  <a:close/>
                  <a:moveTo>
                    <a:pt x="358" y="116"/>
                  </a:moveTo>
                  <a:lnTo>
                    <a:pt x="362" y="116"/>
                  </a:lnTo>
                  <a:lnTo>
                    <a:pt x="366" y="118"/>
                  </a:lnTo>
                  <a:lnTo>
                    <a:pt x="370" y="120"/>
                  </a:lnTo>
                  <a:lnTo>
                    <a:pt x="362" y="122"/>
                  </a:lnTo>
                  <a:lnTo>
                    <a:pt x="360" y="120"/>
                  </a:lnTo>
                  <a:lnTo>
                    <a:pt x="358" y="120"/>
                  </a:lnTo>
                  <a:lnTo>
                    <a:pt x="358" y="118"/>
                  </a:lnTo>
                  <a:lnTo>
                    <a:pt x="356" y="118"/>
                  </a:lnTo>
                  <a:lnTo>
                    <a:pt x="354" y="118"/>
                  </a:lnTo>
                  <a:lnTo>
                    <a:pt x="352" y="116"/>
                  </a:lnTo>
                  <a:lnTo>
                    <a:pt x="352" y="114"/>
                  </a:lnTo>
                  <a:lnTo>
                    <a:pt x="350" y="114"/>
                  </a:lnTo>
                  <a:lnTo>
                    <a:pt x="352" y="112"/>
                  </a:lnTo>
                  <a:lnTo>
                    <a:pt x="354" y="114"/>
                  </a:lnTo>
                  <a:lnTo>
                    <a:pt x="356" y="114"/>
                  </a:lnTo>
                  <a:lnTo>
                    <a:pt x="358" y="116"/>
                  </a:lnTo>
                  <a:close/>
                  <a:moveTo>
                    <a:pt x="368" y="116"/>
                  </a:moveTo>
                  <a:lnTo>
                    <a:pt x="366" y="116"/>
                  </a:lnTo>
                  <a:lnTo>
                    <a:pt x="366" y="114"/>
                  </a:lnTo>
                  <a:lnTo>
                    <a:pt x="366" y="112"/>
                  </a:lnTo>
                  <a:lnTo>
                    <a:pt x="368" y="112"/>
                  </a:lnTo>
                  <a:lnTo>
                    <a:pt x="368" y="114"/>
                  </a:lnTo>
                  <a:lnTo>
                    <a:pt x="368" y="116"/>
                  </a:lnTo>
                  <a:close/>
                  <a:moveTo>
                    <a:pt x="364" y="114"/>
                  </a:moveTo>
                  <a:lnTo>
                    <a:pt x="364" y="116"/>
                  </a:lnTo>
                  <a:lnTo>
                    <a:pt x="362" y="114"/>
                  </a:lnTo>
                  <a:lnTo>
                    <a:pt x="360" y="114"/>
                  </a:lnTo>
                  <a:lnTo>
                    <a:pt x="358" y="112"/>
                  </a:lnTo>
                  <a:lnTo>
                    <a:pt x="360" y="112"/>
                  </a:lnTo>
                  <a:lnTo>
                    <a:pt x="364" y="114"/>
                  </a:lnTo>
                  <a:close/>
                  <a:moveTo>
                    <a:pt x="364" y="112"/>
                  </a:moveTo>
                  <a:lnTo>
                    <a:pt x="364" y="114"/>
                  </a:lnTo>
                  <a:lnTo>
                    <a:pt x="362" y="112"/>
                  </a:lnTo>
                  <a:lnTo>
                    <a:pt x="360" y="112"/>
                  </a:lnTo>
                  <a:lnTo>
                    <a:pt x="360" y="110"/>
                  </a:lnTo>
                  <a:lnTo>
                    <a:pt x="362" y="112"/>
                  </a:lnTo>
                  <a:lnTo>
                    <a:pt x="364" y="112"/>
                  </a:lnTo>
                  <a:close/>
                  <a:moveTo>
                    <a:pt x="356" y="110"/>
                  </a:moveTo>
                  <a:lnTo>
                    <a:pt x="356" y="112"/>
                  </a:lnTo>
                  <a:lnTo>
                    <a:pt x="354" y="112"/>
                  </a:lnTo>
                  <a:lnTo>
                    <a:pt x="352" y="112"/>
                  </a:lnTo>
                  <a:lnTo>
                    <a:pt x="352" y="108"/>
                  </a:lnTo>
                  <a:lnTo>
                    <a:pt x="356" y="110"/>
                  </a:lnTo>
                  <a:close/>
                  <a:moveTo>
                    <a:pt x="362" y="106"/>
                  </a:moveTo>
                  <a:lnTo>
                    <a:pt x="362" y="108"/>
                  </a:lnTo>
                  <a:lnTo>
                    <a:pt x="360" y="108"/>
                  </a:lnTo>
                  <a:lnTo>
                    <a:pt x="360" y="106"/>
                  </a:lnTo>
                  <a:lnTo>
                    <a:pt x="360" y="108"/>
                  </a:lnTo>
                  <a:lnTo>
                    <a:pt x="360" y="106"/>
                  </a:lnTo>
                  <a:lnTo>
                    <a:pt x="362" y="106"/>
                  </a:lnTo>
                  <a:close/>
                  <a:moveTo>
                    <a:pt x="366" y="108"/>
                  </a:moveTo>
                  <a:lnTo>
                    <a:pt x="364" y="108"/>
                  </a:lnTo>
                  <a:lnTo>
                    <a:pt x="364" y="106"/>
                  </a:lnTo>
                  <a:lnTo>
                    <a:pt x="364" y="104"/>
                  </a:lnTo>
                  <a:lnTo>
                    <a:pt x="366" y="104"/>
                  </a:lnTo>
                  <a:lnTo>
                    <a:pt x="366" y="108"/>
                  </a:lnTo>
                  <a:close/>
                  <a:moveTo>
                    <a:pt x="364" y="110"/>
                  </a:moveTo>
                  <a:lnTo>
                    <a:pt x="362" y="110"/>
                  </a:lnTo>
                  <a:lnTo>
                    <a:pt x="362" y="108"/>
                  </a:lnTo>
                  <a:lnTo>
                    <a:pt x="362" y="106"/>
                  </a:lnTo>
                  <a:lnTo>
                    <a:pt x="362" y="104"/>
                  </a:lnTo>
                  <a:lnTo>
                    <a:pt x="364" y="104"/>
                  </a:lnTo>
                  <a:lnTo>
                    <a:pt x="364" y="106"/>
                  </a:lnTo>
                  <a:lnTo>
                    <a:pt x="364" y="108"/>
                  </a:lnTo>
                  <a:lnTo>
                    <a:pt x="364" y="110"/>
                  </a:lnTo>
                  <a:close/>
                  <a:moveTo>
                    <a:pt x="364" y="74"/>
                  </a:moveTo>
                  <a:lnTo>
                    <a:pt x="366" y="74"/>
                  </a:lnTo>
                  <a:lnTo>
                    <a:pt x="368" y="74"/>
                  </a:lnTo>
                  <a:lnTo>
                    <a:pt x="370" y="76"/>
                  </a:lnTo>
                  <a:lnTo>
                    <a:pt x="370" y="78"/>
                  </a:lnTo>
                  <a:lnTo>
                    <a:pt x="368" y="78"/>
                  </a:lnTo>
                  <a:lnTo>
                    <a:pt x="364" y="78"/>
                  </a:lnTo>
                  <a:lnTo>
                    <a:pt x="364" y="76"/>
                  </a:lnTo>
                  <a:lnTo>
                    <a:pt x="364" y="74"/>
                  </a:lnTo>
                  <a:close/>
                  <a:moveTo>
                    <a:pt x="364" y="74"/>
                  </a:moveTo>
                  <a:lnTo>
                    <a:pt x="364" y="76"/>
                  </a:lnTo>
                  <a:lnTo>
                    <a:pt x="364" y="78"/>
                  </a:lnTo>
                  <a:lnTo>
                    <a:pt x="362" y="78"/>
                  </a:lnTo>
                  <a:lnTo>
                    <a:pt x="362" y="76"/>
                  </a:lnTo>
                  <a:lnTo>
                    <a:pt x="362" y="74"/>
                  </a:lnTo>
                  <a:lnTo>
                    <a:pt x="364" y="74"/>
                  </a:lnTo>
                  <a:close/>
                  <a:moveTo>
                    <a:pt x="378" y="44"/>
                  </a:moveTo>
                  <a:lnTo>
                    <a:pt x="380" y="46"/>
                  </a:lnTo>
                  <a:lnTo>
                    <a:pt x="380" y="48"/>
                  </a:lnTo>
                  <a:lnTo>
                    <a:pt x="380" y="50"/>
                  </a:lnTo>
                  <a:lnTo>
                    <a:pt x="380" y="52"/>
                  </a:lnTo>
                  <a:lnTo>
                    <a:pt x="382" y="54"/>
                  </a:lnTo>
                  <a:lnTo>
                    <a:pt x="382" y="56"/>
                  </a:lnTo>
                  <a:lnTo>
                    <a:pt x="382" y="58"/>
                  </a:lnTo>
                  <a:lnTo>
                    <a:pt x="382" y="62"/>
                  </a:lnTo>
                  <a:lnTo>
                    <a:pt x="382" y="64"/>
                  </a:lnTo>
                  <a:lnTo>
                    <a:pt x="382" y="66"/>
                  </a:lnTo>
                  <a:lnTo>
                    <a:pt x="382" y="68"/>
                  </a:lnTo>
                  <a:lnTo>
                    <a:pt x="382" y="70"/>
                  </a:lnTo>
                  <a:lnTo>
                    <a:pt x="382" y="72"/>
                  </a:lnTo>
                  <a:lnTo>
                    <a:pt x="382" y="74"/>
                  </a:lnTo>
                  <a:lnTo>
                    <a:pt x="382" y="76"/>
                  </a:lnTo>
                  <a:lnTo>
                    <a:pt x="382" y="78"/>
                  </a:lnTo>
                  <a:lnTo>
                    <a:pt x="382" y="80"/>
                  </a:lnTo>
                  <a:lnTo>
                    <a:pt x="382" y="82"/>
                  </a:lnTo>
                  <a:lnTo>
                    <a:pt x="382" y="84"/>
                  </a:lnTo>
                  <a:lnTo>
                    <a:pt x="382" y="86"/>
                  </a:lnTo>
                  <a:lnTo>
                    <a:pt x="382" y="88"/>
                  </a:lnTo>
                  <a:lnTo>
                    <a:pt x="382" y="88"/>
                  </a:lnTo>
                  <a:lnTo>
                    <a:pt x="382" y="90"/>
                  </a:lnTo>
                  <a:lnTo>
                    <a:pt x="380" y="92"/>
                  </a:lnTo>
                  <a:lnTo>
                    <a:pt x="380" y="94"/>
                  </a:lnTo>
                  <a:lnTo>
                    <a:pt x="380" y="96"/>
                  </a:lnTo>
                  <a:lnTo>
                    <a:pt x="380" y="98"/>
                  </a:lnTo>
                  <a:lnTo>
                    <a:pt x="380" y="100"/>
                  </a:lnTo>
                  <a:lnTo>
                    <a:pt x="378" y="102"/>
                  </a:lnTo>
                  <a:lnTo>
                    <a:pt x="378" y="104"/>
                  </a:lnTo>
                  <a:lnTo>
                    <a:pt x="378" y="106"/>
                  </a:lnTo>
                  <a:lnTo>
                    <a:pt x="378" y="108"/>
                  </a:lnTo>
                  <a:lnTo>
                    <a:pt x="378" y="110"/>
                  </a:lnTo>
                  <a:lnTo>
                    <a:pt x="376" y="112"/>
                  </a:lnTo>
                  <a:lnTo>
                    <a:pt x="376" y="114"/>
                  </a:lnTo>
                  <a:lnTo>
                    <a:pt x="376" y="116"/>
                  </a:lnTo>
                  <a:lnTo>
                    <a:pt x="376" y="118"/>
                  </a:lnTo>
                  <a:lnTo>
                    <a:pt x="376" y="120"/>
                  </a:lnTo>
                  <a:lnTo>
                    <a:pt x="376" y="122"/>
                  </a:lnTo>
                  <a:lnTo>
                    <a:pt x="374" y="122"/>
                  </a:lnTo>
                  <a:lnTo>
                    <a:pt x="372" y="120"/>
                  </a:lnTo>
                  <a:lnTo>
                    <a:pt x="370" y="118"/>
                  </a:lnTo>
                  <a:lnTo>
                    <a:pt x="370" y="116"/>
                  </a:lnTo>
                  <a:lnTo>
                    <a:pt x="370" y="114"/>
                  </a:lnTo>
                  <a:lnTo>
                    <a:pt x="370" y="112"/>
                  </a:lnTo>
                  <a:lnTo>
                    <a:pt x="370" y="110"/>
                  </a:lnTo>
                  <a:lnTo>
                    <a:pt x="370" y="108"/>
                  </a:lnTo>
                  <a:lnTo>
                    <a:pt x="368" y="108"/>
                  </a:lnTo>
                  <a:lnTo>
                    <a:pt x="368" y="106"/>
                  </a:lnTo>
                  <a:lnTo>
                    <a:pt x="370" y="106"/>
                  </a:lnTo>
                  <a:lnTo>
                    <a:pt x="370" y="108"/>
                  </a:lnTo>
                  <a:lnTo>
                    <a:pt x="370" y="106"/>
                  </a:lnTo>
                  <a:lnTo>
                    <a:pt x="370" y="104"/>
                  </a:lnTo>
                  <a:lnTo>
                    <a:pt x="370" y="102"/>
                  </a:lnTo>
                  <a:lnTo>
                    <a:pt x="368" y="102"/>
                  </a:lnTo>
                  <a:lnTo>
                    <a:pt x="368" y="100"/>
                  </a:lnTo>
                  <a:lnTo>
                    <a:pt x="370" y="98"/>
                  </a:lnTo>
                  <a:lnTo>
                    <a:pt x="370" y="98"/>
                  </a:lnTo>
                  <a:lnTo>
                    <a:pt x="372" y="96"/>
                  </a:lnTo>
                  <a:lnTo>
                    <a:pt x="370" y="96"/>
                  </a:lnTo>
                  <a:lnTo>
                    <a:pt x="370" y="96"/>
                  </a:lnTo>
                  <a:lnTo>
                    <a:pt x="370" y="94"/>
                  </a:lnTo>
                  <a:lnTo>
                    <a:pt x="370" y="94"/>
                  </a:lnTo>
                  <a:lnTo>
                    <a:pt x="370" y="92"/>
                  </a:lnTo>
                  <a:lnTo>
                    <a:pt x="372" y="92"/>
                  </a:lnTo>
                  <a:lnTo>
                    <a:pt x="372" y="90"/>
                  </a:lnTo>
                  <a:lnTo>
                    <a:pt x="372" y="88"/>
                  </a:lnTo>
                  <a:lnTo>
                    <a:pt x="374" y="88"/>
                  </a:lnTo>
                  <a:lnTo>
                    <a:pt x="376" y="86"/>
                  </a:lnTo>
                  <a:lnTo>
                    <a:pt x="376" y="84"/>
                  </a:lnTo>
                  <a:lnTo>
                    <a:pt x="374" y="82"/>
                  </a:lnTo>
                  <a:lnTo>
                    <a:pt x="374" y="80"/>
                  </a:lnTo>
                  <a:lnTo>
                    <a:pt x="376" y="78"/>
                  </a:lnTo>
                  <a:lnTo>
                    <a:pt x="376" y="76"/>
                  </a:lnTo>
                  <a:lnTo>
                    <a:pt x="374" y="76"/>
                  </a:lnTo>
                  <a:lnTo>
                    <a:pt x="376" y="74"/>
                  </a:lnTo>
                  <a:lnTo>
                    <a:pt x="378" y="74"/>
                  </a:lnTo>
                  <a:lnTo>
                    <a:pt x="380" y="74"/>
                  </a:lnTo>
                  <a:lnTo>
                    <a:pt x="380" y="72"/>
                  </a:lnTo>
                  <a:lnTo>
                    <a:pt x="378" y="72"/>
                  </a:lnTo>
                  <a:lnTo>
                    <a:pt x="376" y="72"/>
                  </a:lnTo>
                  <a:lnTo>
                    <a:pt x="374" y="74"/>
                  </a:lnTo>
                  <a:lnTo>
                    <a:pt x="372" y="74"/>
                  </a:lnTo>
                  <a:lnTo>
                    <a:pt x="370" y="74"/>
                  </a:lnTo>
                  <a:lnTo>
                    <a:pt x="370" y="74"/>
                  </a:lnTo>
                  <a:lnTo>
                    <a:pt x="370" y="72"/>
                  </a:lnTo>
                  <a:lnTo>
                    <a:pt x="370" y="70"/>
                  </a:lnTo>
                  <a:lnTo>
                    <a:pt x="370" y="68"/>
                  </a:lnTo>
                  <a:lnTo>
                    <a:pt x="370" y="68"/>
                  </a:lnTo>
                  <a:lnTo>
                    <a:pt x="372" y="68"/>
                  </a:lnTo>
                  <a:lnTo>
                    <a:pt x="374" y="68"/>
                  </a:lnTo>
                  <a:lnTo>
                    <a:pt x="374" y="66"/>
                  </a:lnTo>
                  <a:lnTo>
                    <a:pt x="376" y="64"/>
                  </a:lnTo>
                  <a:lnTo>
                    <a:pt x="376" y="62"/>
                  </a:lnTo>
                  <a:lnTo>
                    <a:pt x="374" y="60"/>
                  </a:lnTo>
                  <a:lnTo>
                    <a:pt x="372" y="60"/>
                  </a:lnTo>
                  <a:lnTo>
                    <a:pt x="372" y="62"/>
                  </a:lnTo>
                  <a:lnTo>
                    <a:pt x="370" y="62"/>
                  </a:lnTo>
                  <a:lnTo>
                    <a:pt x="370" y="60"/>
                  </a:lnTo>
                  <a:lnTo>
                    <a:pt x="370" y="58"/>
                  </a:lnTo>
                  <a:lnTo>
                    <a:pt x="370" y="56"/>
                  </a:lnTo>
                  <a:lnTo>
                    <a:pt x="370" y="54"/>
                  </a:lnTo>
                  <a:lnTo>
                    <a:pt x="372" y="54"/>
                  </a:lnTo>
                  <a:lnTo>
                    <a:pt x="372" y="52"/>
                  </a:lnTo>
                  <a:lnTo>
                    <a:pt x="372" y="50"/>
                  </a:lnTo>
                  <a:lnTo>
                    <a:pt x="374" y="48"/>
                  </a:lnTo>
                  <a:lnTo>
                    <a:pt x="376" y="48"/>
                  </a:lnTo>
                  <a:lnTo>
                    <a:pt x="376" y="50"/>
                  </a:lnTo>
                  <a:lnTo>
                    <a:pt x="376" y="48"/>
                  </a:lnTo>
                  <a:lnTo>
                    <a:pt x="376" y="46"/>
                  </a:lnTo>
                  <a:lnTo>
                    <a:pt x="378" y="46"/>
                  </a:lnTo>
                  <a:lnTo>
                    <a:pt x="378" y="44"/>
                  </a:lnTo>
                  <a:close/>
                  <a:moveTo>
                    <a:pt x="378" y="44"/>
                  </a:moveTo>
                  <a:lnTo>
                    <a:pt x="378" y="42"/>
                  </a:lnTo>
                  <a:lnTo>
                    <a:pt x="378" y="40"/>
                  </a:lnTo>
                  <a:lnTo>
                    <a:pt x="378" y="40"/>
                  </a:lnTo>
                  <a:lnTo>
                    <a:pt x="378" y="38"/>
                  </a:lnTo>
                  <a:lnTo>
                    <a:pt x="378" y="36"/>
                  </a:lnTo>
                  <a:lnTo>
                    <a:pt x="378" y="34"/>
                  </a:lnTo>
                  <a:lnTo>
                    <a:pt x="376" y="34"/>
                  </a:lnTo>
                  <a:lnTo>
                    <a:pt x="376" y="32"/>
                  </a:lnTo>
                  <a:lnTo>
                    <a:pt x="378" y="30"/>
                  </a:lnTo>
                  <a:lnTo>
                    <a:pt x="378" y="28"/>
                  </a:lnTo>
                  <a:lnTo>
                    <a:pt x="378" y="26"/>
                  </a:lnTo>
                  <a:lnTo>
                    <a:pt x="378" y="20"/>
                  </a:lnTo>
                  <a:lnTo>
                    <a:pt x="380" y="20"/>
                  </a:lnTo>
                  <a:lnTo>
                    <a:pt x="378" y="18"/>
                  </a:lnTo>
                  <a:lnTo>
                    <a:pt x="378" y="16"/>
                  </a:lnTo>
                  <a:lnTo>
                    <a:pt x="374" y="16"/>
                  </a:lnTo>
                  <a:lnTo>
                    <a:pt x="374" y="18"/>
                  </a:lnTo>
                  <a:lnTo>
                    <a:pt x="374" y="20"/>
                  </a:lnTo>
                  <a:lnTo>
                    <a:pt x="374" y="22"/>
                  </a:lnTo>
                  <a:lnTo>
                    <a:pt x="374" y="24"/>
                  </a:lnTo>
                  <a:lnTo>
                    <a:pt x="376" y="26"/>
                  </a:lnTo>
                  <a:lnTo>
                    <a:pt x="376" y="30"/>
                  </a:lnTo>
                  <a:lnTo>
                    <a:pt x="376" y="34"/>
                  </a:lnTo>
                  <a:lnTo>
                    <a:pt x="376" y="36"/>
                  </a:lnTo>
                  <a:lnTo>
                    <a:pt x="376" y="38"/>
                  </a:lnTo>
                  <a:lnTo>
                    <a:pt x="376" y="40"/>
                  </a:lnTo>
                  <a:lnTo>
                    <a:pt x="376" y="40"/>
                  </a:lnTo>
                  <a:lnTo>
                    <a:pt x="374" y="42"/>
                  </a:lnTo>
                  <a:lnTo>
                    <a:pt x="374" y="40"/>
                  </a:lnTo>
                  <a:lnTo>
                    <a:pt x="374" y="40"/>
                  </a:lnTo>
                  <a:lnTo>
                    <a:pt x="372" y="38"/>
                  </a:lnTo>
                  <a:lnTo>
                    <a:pt x="372" y="40"/>
                  </a:lnTo>
                  <a:lnTo>
                    <a:pt x="372" y="40"/>
                  </a:lnTo>
                  <a:lnTo>
                    <a:pt x="372" y="42"/>
                  </a:lnTo>
                  <a:lnTo>
                    <a:pt x="374" y="42"/>
                  </a:lnTo>
                  <a:lnTo>
                    <a:pt x="372" y="42"/>
                  </a:lnTo>
                  <a:lnTo>
                    <a:pt x="372" y="44"/>
                  </a:lnTo>
                  <a:lnTo>
                    <a:pt x="368" y="50"/>
                  </a:lnTo>
                  <a:lnTo>
                    <a:pt x="366" y="52"/>
                  </a:lnTo>
                  <a:lnTo>
                    <a:pt x="364" y="54"/>
                  </a:lnTo>
                  <a:lnTo>
                    <a:pt x="362" y="56"/>
                  </a:lnTo>
                  <a:lnTo>
                    <a:pt x="360" y="58"/>
                  </a:lnTo>
                  <a:lnTo>
                    <a:pt x="360" y="60"/>
                  </a:lnTo>
                  <a:lnTo>
                    <a:pt x="360" y="62"/>
                  </a:lnTo>
                  <a:lnTo>
                    <a:pt x="358" y="62"/>
                  </a:lnTo>
                  <a:lnTo>
                    <a:pt x="358" y="64"/>
                  </a:lnTo>
                  <a:lnTo>
                    <a:pt x="356" y="64"/>
                  </a:lnTo>
                  <a:lnTo>
                    <a:pt x="356" y="66"/>
                  </a:lnTo>
                  <a:lnTo>
                    <a:pt x="356" y="70"/>
                  </a:lnTo>
                  <a:lnTo>
                    <a:pt x="356" y="72"/>
                  </a:lnTo>
                  <a:lnTo>
                    <a:pt x="356" y="76"/>
                  </a:lnTo>
                  <a:lnTo>
                    <a:pt x="356" y="78"/>
                  </a:lnTo>
                  <a:lnTo>
                    <a:pt x="354" y="80"/>
                  </a:lnTo>
                  <a:lnTo>
                    <a:pt x="352" y="82"/>
                  </a:lnTo>
                  <a:lnTo>
                    <a:pt x="352" y="84"/>
                  </a:lnTo>
                  <a:lnTo>
                    <a:pt x="352" y="86"/>
                  </a:lnTo>
                  <a:lnTo>
                    <a:pt x="352" y="88"/>
                  </a:lnTo>
                  <a:lnTo>
                    <a:pt x="352" y="88"/>
                  </a:lnTo>
                  <a:lnTo>
                    <a:pt x="352" y="90"/>
                  </a:lnTo>
                  <a:lnTo>
                    <a:pt x="350" y="92"/>
                  </a:lnTo>
                  <a:lnTo>
                    <a:pt x="348" y="94"/>
                  </a:lnTo>
                  <a:lnTo>
                    <a:pt x="350" y="94"/>
                  </a:lnTo>
                  <a:lnTo>
                    <a:pt x="350" y="96"/>
                  </a:lnTo>
                  <a:lnTo>
                    <a:pt x="350" y="108"/>
                  </a:lnTo>
                  <a:lnTo>
                    <a:pt x="350" y="114"/>
                  </a:lnTo>
                  <a:lnTo>
                    <a:pt x="348" y="118"/>
                  </a:lnTo>
                  <a:lnTo>
                    <a:pt x="348" y="120"/>
                  </a:lnTo>
                  <a:lnTo>
                    <a:pt x="348" y="122"/>
                  </a:lnTo>
                  <a:lnTo>
                    <a:pt x="346" y="124"/>
                  </a:lnTo>
                  <a:lnTo>
                    <a:pt x="346" y="126"/>
                  </a:lnTo>
                  <a:lnTo>
                    <a:pt x="344" y="128"/>
                  </a:lnTo>
                  <a:lnTo>
                    <a:pt x="342" y="130"/>
                  </a:lnTo>
                  <a:lnTo>
                    <a:pt x="340" y="132"/>
                  </a:lnTo>
                  <a:lnTo>
                    <a:pt x="338" y="132"/>
                  </a:lnTo>
                  <a:lnTo>
                    <a:pt x="336" y="134"/>
                  </a:lnTo>
                  <a:lnTo>
                    <a:pt x="334" y="136"/>
                  </a:lnTo>
                  <a:lnTo>
                    <a:pt x="334" y="136"/>
                  </a:lnTo>
                  <a:lnTo>
                    <a:pt x="332" y="136"/>
                  </a:lnTo>
                  <a:lnTo>
                    <a:pt x="330" y="136"/>
                  </a:lnTo>
                  <a:lnTo>
                    <a:pt x="328" y="136"/>
                  </a:lnTo>
                  <a:lnTo>
                    <a:pt x="326" y="138"/>
                  </a:lnTo>
                  <a:lnTo>
                    <a:pt x="324" y="140"/>
                  </a:lnTo>
                  <a:lnTo>
                    <a:pt x="324" y="142"/>
                  </a:lnTo>
                  <a:lnTo>
                    <a:pt x="322" y="142"/>
                  </a:lnTo>
                  <a:lnTo>
                    <a:pt x="320" y="142"/>
                  </a:lnTo>
                  <a:lnTo>
                    <a:pt x="320" y="144"/>
                  </a:lnTo>
                  <a:lnTo>
                    <a:pt x="320" y="146"/>
                  </a:lnTo>
                  <a:lnTo>
                    <a:pt x="320" y="148"/>
                  </a:lnTo>
                  <a:lnTo>
                    <a:pt x="318" y="148"/>
                  </a:lnTo>
                  <a:lnTo>
                    <a:pt x="318" y="150"/>
                  </a:lnTo>
                  <a:lnTo>
                    <a:pt x="318" y="152"/>
                  </a:lnTo>
                  <a:lnTo>
                    <a:pt x="318" y="154"/>
                  </a:lnTo>
                  <a:lnTo>
                    <a:pt x="318" y="156"/>
                  </a:lnTo>
                  <a:lnTo>
                    <a:pt x="320" y="156"/>
                  </a:lnTo>
                  <a:lnTo>
                    <a:pt x="318" y="158"/>
                  </a:lnTo>
                  <a:lnTo>
                    <a:pt x="318" y="160"/>
                  </a:lnTo>
                  <a:lnTo>
                    <a:pt x="318" y="162"/>
                  </a:lnTo>
                  <a:lnTo>
                    <a:pt x="316" y="164"/>
                  </a:lnTo>
                  <a:lnTo>
                    <a:pt x="316" y="166"/>
                  </a:lnTo>
                  <a:lnTo>
                    <a:pt x="316" y="164"/>
                  </a:lnTo>
                  <a:lnTo>
                    <a:pt x="314" y="164"/>
                  </a:lnTo>
                  <a:lnTo>
                    <a:pt x="312" y="166"/>
                  </a:lnTo>
                  <a:lnTo>
                    <a:pt x="312" y="168"/>
                  </a:lnTo>
                  <a:lnTo>
                    <a:pt x="314" y="170"/>
                  </a:lnTo>
                  <a:lnTo>
                    <a:pt x="312" y="170"/>
                  </a:lnTo>
                  <a:lnTo>
                    <a:pt x="310" y="170"/>
                  </a:lnTo>
                  <a:lnTo>
                    <a:pt x="312" y="170"/>
                  </a:lnTo>
                  <a:lnTo>
                    <a:pt x="312" y="172"/>
                  </a:lnTo>
                  <a:lnTo>
                    <a:pt x="312" y="174"/>
                  </a:lnTo>
                  <a:lnTo>
                    <a:pt x="310" y="174"/>
                  </a:lnTo>
                  <a:lnTo>
                    <a:pt x="310" y="176"/>
                  </a:lnTo>
                  <a:lnTo>
                    <a:pt x="310" y="178"/>
                  </a:lnTo>
                  <a:lnTo>
                    <a:pt x="308" y="180"/>
                  </a:lnTo>
                  <a:lnTo>
                    <a:pt x="308" y="182"/>
                  </a:lnTo>
                  <a:lnTo>
                    <a:pt x="306" y="182"/>
                  </a:lnTo>
                  <a:lnTo>
                    <a:pt x="308" y="184"/>
                  </a:lnTo>
                  <a:lnTo>
                    <a:pt x="308" y="184"/>
                  </a:lnTo>
                  <a:lnTo>
                    <a:pt x="306" y="184"/>
                  </a:lnTo>
                  <a:lnTo>
                    <a:pt x="306" y="186"/>
                  </a:lnTo>
                  <a:lnTo>
                    <a:pt x="306" y="188"/>
                  </a:lnTo>
                  <a:lnTo>
                    <a:pt x="306" y="190"/>
                  </a:lnTo>
                  <a:lnTo>
                    <a:pt x="304" y="192"/>
                  </a:lnTo>
                  <a:lnTo>
                    <a:pt x="302" y="194"/>
                  </a:lnTo>
                  <a:lnTo>
                    <a:pt x="302" y="196"/>
                  </a:lnTo>
                  <a:lnTo>
                    <a:pt x="300" y="198"/>
                  </a:lnTo>
                  <a:lnTo>
                    <a:pt x="300" y="196"/>
                  </a:lnTo>
                  <a:lnTo>
                    <a:pt x="300" y="194"/>
                  </a:lnTo>
                  <a:lnTo>
                    <a:pt x="298" y="194"/>
                  </a:lnTo>
                  <a:lnTo>
                    <a:pt x="298" y="196"/>
                  </a:lnTo>
                  <a:lnTo>
                    <a:pt x="296" y="198"/>
                  </a:lnTo>
                  <a:lnTo>
                    <a:pt x="294" y="198"/>
                  </a:lnTo>
                  <a:lnTo>
                    <a:pt x="292" y="198"/>
                  </a:lnTo>
                  <a:lnTo>
                    <a:pt x="292" y="200"/>
                  </a:lnTo>
                  <a:lnTo>
                    <a:pt x="292" y="202"/>
                  </a:lnTo>
                  <a:lnTo>
                    <a:pt x="290" y="204"/>
                  </a:lnTo>
                  <a:lnTo>
                    <a:pt x="288" y="204"/>
                  </a:lnTo>
                  <a:lnTo>
                    <a:pt x="288" y="206"/>
                  </a:lnTo>
                  <a:lnTo>
                    <a:pt x="286" y="206"/>
                  </a:lnTo>
                  <a:lnTo>
                    <a:pt x="286" y="208"/>
                  </a:lnTo>
                  <a:lnTo>
                    <a:pt x="286" y="210"/>
                  </a:lnTo>
                  <a:lnTo>
                    <a:pt x="286" y="214"/>
                  </a:lnTo>
                  <a:lnTo>
                    <a:pt x="286" y="216"/>
                  </a:lnTo>
                  <a:lnTo>
                    <a:pt x="286" y="218"/>
                  </a:lnTo>
                  <a:lnTo>
                    <a:pt x="286" y="220"/>
                  </a:lnTo>
                  <a:lnTo>
                    <a:pt x="290" y="230"/>
                  </a:lnTo>
                  <a:lnTo>
                    <a:pt x="288" y="230"/>
                  </a:lnTo>
                  <a:lnTo>
                    <a:pt x="286" y="234"/>
                  </a:lnTo>
                  <a:lnTo>
                    <a:pt x="286" y="236"/>
                  </a:lnTo>
                  <a:lnTo>
                    <a:pt x="286" y="238"/>
                  </a:lnTo>
                  <a:lnTo>
                    <a:pt x="284" y="242"/>
                  </a:lnTo>
                  <a:lnTo>
                    <a:pt x="284" y="244"/>
                  </a:lnTo>
                  <a:lnTo>
                    <a:pt x="282" y="244"/>
                  </a:lnTo>
                  <a:lnTo>
                    <a:pt x="284" y="244"/>
                  </a:lnTo>
                  <a:lnTo>
                    <a:pt x="284" y="246"/>
                  </a:lnTo>
                  <a:lnTo>
                    <a:pt x="284" y="250"/>
                  </a:lnTo>
                  <a:lnTo>
                    <a:pt x="282" y="250"/>
                  </a:lnTo>
                  <a:lnTo>
                    <a:pt x="282" y="248"/>
                  </a:lnTo>
                  <a:lnTo>
                    <a:pt x="282" y="246"/>
                  </a:lnTo>
                  <a:lnTo>
                    <a:pt x="280" y="248"/>
                  </a:lnTo>
                  <a:lnTo>
                    <a:pt x="278" y="248"/>
                  </a:lnTo>
                  <a:lnTo>
                    <a:pt x="278" y="250"/>
                  </a:lnTo>
                  <a:lnTo>
                    <a:pt x="276" y="250"/>
                  </a:lnTo>
                  <a:lnTo>
                    <a:pt x="276" y="252"/>
                  </a:lnTo>
                  <a:lnTo>
                    <a:pt x="274" y="254"/>
                  </a:lnTo>
                  <a:lnTo>
                    <a:pt x="274" y="256"/>
                  </a:lnTo>
                  <a:lnTo>
                    <a:pt x="274" y="258"/>
                  </a:lnTo>
                  <a:lnTo>
                    <a:pt x="274" y="260"/>
                  </a:lnTo>
                  <a:lnTo>
                    <a:pt x="272" y="260"/>
                  </a:lnTo>
                  <a:lnTo>
                    <a:pt x="272" y="262"/>
                  </a:lnTo>
                  <a:lnTo>
                    <a:pt x="272" y="264"/>
                  </a:lnTo>
                  <a:lnTo>
                    <a:pt x="272" y="266"/>
                  </a:lnTo>
                  <a:lnTo>
                    <a:pt x="272" y="268"/>
                  </a:lnTo>
                  <a:lnTo>
                    <a:pt x="272" y="266"/>
                  </a:lnTo>
                  <a:lnTo>
                    <a:pt x="272" y="268"/>
                  </a:lnTo>
                  <a:lnTo>
                    <a:pt x="272" y="270"/>
                  </a:lnTo>
                  <a:lnTo>
                    <a:pt x="270" y="272"/>
                  </a:lnTo>
                  <a:lnTo>
                    <a:pt x="272" y="272"/>
                  </a:lnTo>
                  <a:lnTo>
                    <a:pt x="272" y="274"/>
                  </a:lnTo>
                  <a:lnTo>
                    <a:pt x="272" y="276"/>
                  </a:lnTo>
                  <a:lnTo>
                    <a:pt x="272" y="278"/>
                  </a:lnTo>
                  <a:lnTo>
                    <a:pt x="272" y="278"/>
                  </a:lnTo>
                  <a:lnTo>
                    <a:pt x="272" y="280"/>
                  </a:lnTo>
                  <a:lnTo>
                    <a:pt x="272" y="282"/>
                  </a:lnTo>
                  <a:lnTo>
                    <a:pt x="272" y="284"/>
                  </a:lnTo>
                  <a:lnTo>
                    <a:pt x="272" y="286"/>
                  </a:lnTo>
                  <a:lnTo>
                    <a:pt x="272" y="290"/>
                  </a:lnTo>
                  <a:lnTo>
                    <a:pt x="272" y="290"/>
                  </a:lnTo>
                  <a:lnTo>
                    <a:pt x="272" y="292"/>
                  </a:lnTo>
                  <a:lnTo>
                    <a:pt x="272" y="294"/>
                  </a:lnTo>
                  <a:lnTo>
                    <a:pt x="272" y="296"/>
                  </a:lnTo>
                  <a:lnTo>
                    <a:pt x="274" y="296"/>
                  </a:lnTo>
                  <a:lnTo>
                    <a:pt x="274" y="298"/>
                  </a:lnTo>
                  <a:lnTo>
                    <a:pt x="274" y="300"/>
                  </a:lnTo>
                  <a:lnTo>
                    <a:pt x="274" y="302"/>
                  </a:lnTo>
                  <a:lnTo>
                    <a:pt x="276" y="304"/>
                  </a:lnTo>
                  <a:lnTo>
                    <a:pt x="276" y="306"/>
                  </a:lnTo>
                  <a:lnTo>
                    <a:pt x="278" y="304"/>
                  </a:lnTo>
                  <a:lnTo>
                    <a:pt x="280" y="306"/>
                  </a:lnTo>
                  <a:lnTo>
                    <a:pt x="278" y="308"/>
                  </a:lnTo>
                  <a:lnTo>
                    <a:pt x="276" y="308"/>
                  </a:lnTo>
                  <a:lnTo>
                    <a:pt x="276" y="310"/>
                  </a:lnTo>
                  <a:lnTo>
                    <a:pt x="274" y="310"/>
                  </a:lnTo>
                  <a:lnTo>
                    <a:pt x="276" y="312"/>
                  </a:lnTo>
                  <a:lnTo>
                    <a:pt x="276" y="314"/>
                  </a:lnTo>
                  <a:lnTo>
                    <a:pt x="276" y="316"/>
                  </a:lnTo>
                  <a:lnTo>
                    <a:pt x="276" y="318"/>
                  </a:lnTo>
                  <a:lnTo>
                    <a:pt x="276" y="320"/>
                  </a:lnTo>
                  <a:lnTo>
                    <a:pt x="276" y="322"/>
                  </a:lnTo>
                  <a:lnTo>
                    <a:pt x="276" y="324"/>
                  </a:lnTo>
                  <a:lnTo>
                    <a:pt x="276" y="326"/>
                  </a:lnTo>
                  <a:lnTo>
                    <a:pt x="274" y="326"/>
                  </a:lnTo>
                  <a:lnTo>
                    <a:pt x="274" y="326"/>
                  </a:lnTo>
                  <a:lnTo>
                    <a:pt x="276" y="326"/>
                  </a:lnTo>
                  <a:lnTo>
                    <a:pt x="276" y="328"/>
                  </a:lnTo>
                  <a:lnTo>
                    <a:pt x="278" y="328"/>
                  </a:lnTo>
                  <a:lnTo>
                    <a:pt x="278" y="330"/>
                  </a:lnTo>
                  <a:lnTo>
                    <a:pt x="280" y="332"/>
                  </a:lnTo>
                  <a:lnTo>
                    <a:pt x="282" y="332"/>
                  </a:lnTo>
                  <a:lnTo>
                    <a:pt x="282" y="334"/>
                  </a:lnTo>
                  <a:lnTo>
                    <a:pt x="284" y="334"/>
                  </a:lnTo>
                  <a:lnTo>
                    <a:pt x="284" y="332"/>
                  </a:lnTo>
                  <a:lnTo>
                    <a:pt x="286" y="330"/>
                  </a:lnTo>
                  <a:lnTo>
                    <a:pt x="288" y="332"/>
                  </a:lnTo>
                  <a:lnTo>
                    <a:pt x="288" y="334"/>
                  </a:lnTo>
                  <a:lnTo>
                    <a:pt x="286" y="334"/>
                  </a:lnTo>
                  <a:lnTo>
                    <a:pt x="286" y="336"/>
                  </a:lnTo>
                  <a:lnTo>
                    <a:pt x="286" y="338"/>
                  </a:lnTo>
                  <a:lnTo>
                    <a:pt x="286" y="340"/>
                  </a:lnTo>
                  <a:lnTo>
                    <a:pt x="284" y="342"/>
                  </a:lnTo>
                  <a:lnTo>
                    <a:pt x="284" y="344"/>
                  </a:lnTo>
                  <a:lnTo>
                    <a:pt x="282" y="346"/>
                  </a:lnTo>
                  <a:lnTo>
                    <a:pt x="280" y="346"/>
                  </a:lnTo>
                  <a:lnTo>
                    <a:pt x="278" y="349"/>
                  </a:lnTo>
                  <a:lnTo>
                    <a:pt x="276" y="351"/>
                  </a:lnTo>
                  <a:lnTo>
                    <a:pt x="276" y="353"/>
                  </a:lnTo>
                  <a:lnTo>
                    <a:pt x="274" y="355"/>
                  </a:lnTo>
                  <a:lnTo>
                    <a:pt x="274" y="357"/>
                  </a:lnTo>
                  <a:lnTo>
                    <a:pt x="272" y="359"/>
                  </a:lnTo>
                  <a:lnTo>
                    <a:pt x="272" y="361"/>
                  </a:lnTo>
                  <a:lnTo>
                    <a:pt x="272" y="363"/>
                  </a:lnTo>
                  <a:lnTo>
                    <a:pt x="270" y="365"/>
                  </a:lnTo>
                  <a:lnTo>
                    <a:pt x="268" y="365"/>
                  </a:lnTo>
                  <a:lnTo>
                    <a:pt x="266" y="365"/>
                  </a:lnTo>
                  <a:lnTo>
                    <a:pt x="264" y="367"/>
                  </a:lnTo>
                  <a:lnTo>
                    <a:pt x="262" y="367"/>
                  </a:lnTo>
                  <a:lnTo>
                    <a:pt x="260" y="367"/>
                  </a:lnTo>
                  <a:lnTo>
                    <a:pt x="258" y="369"/>
                  </a:lnTo>
                  <a:lnTo>
                    <a:pt x="256" y="371"/>
                  </a:lnTo>
                  <a:lnTo>
                    <a:pt x="254" y="371"/>
                  </a:lnTo>
                  <a:lnTo>
                    <a:pt x="254" y="373"/>
                  </a:lnTo>
                  <a:lnTo>
                    <a:pt x="252" y="375"/>
                  </a:lnTo>
                  <a:lnTo>
                    <a:pt x="254" y="375"/>
                  </a:lnTo>
                  <a:lnTo>
                    <a:pt x="252" y="379"/>
                  </a:lnTo>
                  <a:lnTo>
                    <a:pt x="250" y="379"/>
                  </a:lnTo>
                  <a:lnTo>
                    <a:pt x="252" y="375"/>
                  </a:lnTo>
                  <a:lnTo>
                    <a:pt x="250" y="375"/>
                  </a:lnTo>
                  <a:lnTo>
                    <a:pt x="250" y="377"/>
                  </a:lnTo>
                  <a:lnTo>
                    <a:pt x="250" y="379"/>
                  </a:lnTo>
                  <a:lnTo>
                    <a:pt x="250" y="381"/>
                  </a:lnTo>
                  <a:lnTo>
                    <a:pt x="248" y="381"/>
                  </a:lnTo>
                  <a:lnTo>
                    <a:pt x="248" y="383"/>
                  </a:lnTo>
                  <a:lnTo>
                    <a:pt x="246" y="383"/>
                  </a:lnTo>
                  <a:lnTo>
                    <a:pt x="244" y="383"/>
                  </a:lnTo>
                  <a:lnTo>
                    <a:pt x="244" y="385"/>
                  </a:lnTo>
                  <a:lnTo>
                    <a:pt x="244" y="387"/>
                  </a:lnTo>
                  <a:lnTo>
                    <a:pt x="242" y="387"/>
                  </a:lnTo>
                  <a:lnTo>
                    <a:pt x="240" y="387"/>
                  </a:lnTo>
                  <a:lnTo>
                    <a:pt x="238" y="389"/>
                  </a:lnTo>
                  <a:lnTo>
                    <a:pt x="240" y="389"/>
                  </a:lnTo>
                  <a:lnTo>
                    <a:pt x="240" y="391"/>
                  </a:lnTo>
                  <a:lnTo>
                    <a:pt x="238" y="389"/>
                  </a:lnTo>
                  <a:lnTo>
                    <a:pt x="238" y="391"/>
                  </a:lnTo>
                  <a:lnTo>
                    <a:pt x="238" y="393"/>
                  </a:lnTo>
                  <a:lnTo>
                    <a:pt x="236" y="393"/>
                  </a:lnTo>
                  <a:lnTo>
                    <a:pt x="236" y="395"/>
                  </a:lnTo>
                  <a:lnTo>
                    <a:pt x="238" y="397"/>
                  </a:lnTo>
                  <a:lnTo>
                    <a:pt x="240" y="397"/>
                  </a:lnTo>
                  <a:lnTo>
                    <a:pt x="240" y="399"/>
                  </a:lnTo>
                  <a:lnTo>
                    <a:pt x="240" y="401"/>
                  </a:lnTo>
                  <a:lnTo>
                    <a:pt x="240" y="403"/>
                  </a:lnTo>
                  <a:lnTo>
                    <a:pt x="238" y="401"/>
                  </a:lnTo>
                  <a:lnTo>
                    <a:pt x="236" y="401"/>
                  </a:lnTo>
                  <a:lnTo>
                    <a:pt x="234" y="401"/>
                  </a:lnTo>
                  <a:lnTo>
                    <a:pt x="236" y="401"/>
                  </a:lnTo>
                  <a:lnTo>
                    <a:pt x="236" y="399"/>
                  </a:lnTo>
                  <a:lnTo>
                    <a:pt x="238" y="399"/>
                  </a:lnTo>
                  <a:lnTo>
                    <a:pt x="238" y="397"/>
                  </a:lnTo>
                  <a:lnTo>
                    <a:pt x="238" y="399"/>
                  </a:lnTo>
                  <a:lnTo>
                    <a:pt x="236" y="399"/>
                  </a:lnTo>
                  <a:lnTo>
                    <a:pt x="236" y="397"/>
                  </a:lnTo>
                  <a:lnTo>
                    <a:pt x="234" y="397"/>
                  </a:lnTo>
                  <a:lnTo>
                    <a:pt x="234" y="395"/>
                  </a:lnTo>
                  <a:lnTo>
                    <a:pt x="232" y="395"/>
                  </a:lnTo>
                  <a:lnTo>
                    <a:pt x="232" y="397"/>
                  </a:lnTo>
                  <a:lnTo>
                    <a:pt x="234" y="397"/>
                  </a:lnTo>
                  <a:lnTo>
                    <a:pt x="234" y="399"/>
                  </a:lnTo>
                  <a:lnTo>
                    <a:pt x="232" y="397"/>
                  </a:lnTo>
                  <a:lnTo>
                    <a:pt x="232" y="399"/>
                  </a:lnTo>
                  <a:lnTo>
                    <a:pt x="234" y="399"/>
                  </a:lnTo>
                  <a:lnTo>
                    <a:pt x="234" y="401"/>
                  </a:lnTo>
                  <a:lnTo>
                    <a:pt x="232" y="401"/>
                  </a:lnTo>
                  <a:lnTo>
                    <a:pt x="232" y="399"/>
                  </a:lnTo>
                  <a:lnTo>
                    <a:pt x="230" y="397"/>
                  </a:lnTo>
                  <a:lnTo>
                    <a:pt x="230" y="399"/>
                  </a:lnTo>
                  <a:lnTo>
                    <a:pt x="232" y="401"/>
                  </a:lnTo>
                  <a:lnTo>
                    <a:pt x="230" y="401"/>
                  </a:lnTo>
                  <a:lnTo>
                    <a:pt x="230" y="403"/>
                  </a:lnTo>
                  <a:lnTo>
                    <a:pt x="228" y="403"/>
                  </a:lnTo>
                  <a:lnTo>
                    <a:pt x="228" y="405"/>
                  </a:lnTo>
                  <a:lnTo>
                    <a:pt x="226" y="403"/>
                  </a:lnTo>
                  <a:lnTo>
                    <a:pt x="226" y="401"/>
                  </a:lnTo>
                  <a:lnTo>
                    <a:pt x="226" y="403"/>
                  </a:lnTo>
                  <a:lnTo>
                    <a:pt x="226" y="405"/>
                  </a:lnTo>
                  <a:lnTo>
                    <a:pt x="224" y="405"/>
                  </a:lnTo>
                  <a:lnTo>
                    <a:pt x="224" y="407"/>
                  </a:lnTo>
                  <a:lnTo>
                    <a:pt x="226" y="407"/>
                  </a:lnTo>
                  <a:lnTo>
                    <a:pt x="226" y="409"/>
                  </a:lnTo>
                  <a:lnTo>
                    <a:pt x="224" y="409"/>
                  </a:lnTo>
                  <a:lnTo>
                    <a:pt x="224" y="411"/>
                  </a:lnTo>
                  <a:lnTo>
                    <a:pt x="224" y="413"/>
                  </a:lnTo>
                  <a:lnTo>
                    <a:pt x="224" y="415"/>
                  </a:lnTo>
                  <a:lnTo>
                    <a:pt x="224" y="417"/>
                  </a:lnTo>
                  <a:lnTo>
                    <a:pt x="226" y="417"/>
                  </a:lnTo>
                  <a:lnTo>
                    <a:pt x="224" y="419"/>
                  </a:lnTo>
                  <a:lnTo>
                    <a:pt x="224" y="419"/>
                  </a:lnTo>
                  <a:lnTo>
                    <a:pt x="224" y="417"/>
                  </a:lnTo>
                  <a:lnTo>
                    <a:pt x="222" y="417"/>
                  </a:lnTo>
                  <a:lnTo>
                    <a:pt x="222" y="415"/>
                  </a:lnTo>
                  <a:lnTo>
                    <a:pt x="220" y="415"/>
                  </a:lnTo>
                  <a:lnTo>
                    <a:pt x="218" y="415"/>
                  </a:lnTo>
                  <a:lnTo>
                    <a:pt x="218" y="417"/>
                  </a:lnTo>
                  <a:lnTo>
                    <a:pt x="216" y="417"/>
                  </a:lnTo>
                  <a:lnTo>
                    <a:pt x="214" y="417"/>
                  </a:lnTo>
                  <a:lnTo>
                    <a:pt x="212" y="417"/>
                  </a:lnTo>
                  <a:lnTo>
                    <a:pt x="212" y="419"/>
                  </a:lnTo>
                  <a:lnTo>
                    <a:pt x="210" y="419"/>
                  </a:lnTo>
                  <a:lnTo>
                    <a:pt x="208" y="419"/>
                  </a:lnTo>
                  <a:lnTo>
                    <a:pt x="206" y="419"/>
                  </a:lnTo>
                  <a:lnTo>
                    <a:pt x="206" y="421"/>
                  </a:lnTo>
                  <a:lnTo>
                    <a:pt x="206" y="423"/>
                  </a:lnTo>
                  <a:lnTo>
                    <a:pt x="204" y="423"/>
                  </a:lnTo>
                  <a:lnTo>
                    <a:pt x="202" y="423"/>
                  </a:lnTo>
                  <a:lnTo>
                    <a:pt x="200" y="423"/>
                  </a:lnTo>
                  <a:lnTo>
                    <a:pt x="198" y="423"/>
                  </a:lnTo>
                  <a:lnTo>
                    <a:pt x="196" y="423"/>
                  </a:lnTo>
                  <a:lnTo>
                    <a:pt x="196" y="423"/>
                  </a:lnTo>
                  <a:lnTo>
                    <a:pt x="194" y="423"/>
                  </a:lnTo>
                  <a:lnTo>
                    <a:pt x="194" y="423"/>
                  </a:lnTo>
                  <a:lnTo>
                    <a:pt x="192" y="423"/>
                  </a:lnTo>
                  <a:lnTo>
                    <a:pt x="192" y="425"/>
                  </a:lnTo>
                  <a:lnTo>
                    <a:pt x="192" y="427"/>
                  </a:lnTo>
                  <a:lnTo>
                    <a:pt x="192" y="429"/>
                  </a:lnTo>
                  <a:lnTo>
                    <a:pt x="192" y="431"/>
                  </a:lnTo>
                  <a:lnTo>
                    <a:pt x="194" y="431"/>
                  </a:lnTo>
                  <a:lnTo>
                    <a:pt x="196" y="431"/>
                  </a:lnTo>
                  <a:lnTo>
                    <a:pt x="196" y="433"/>
                  </a:lnTo>
                  <a:lnTo>
                    <a:pt x="194" y="433"/>
                  </a:lnTo>
                  <a:lnTo>
                    <a:pt x="194" y="435"/>
                  </a:lnTo>
                  <a:lnTo>
                    <a:pt x="192" y="435"/>
                  </a:lnTo>
                  <a:lnTo>
                    <a:pt x="192" y="433"/>
                  </a:lnTo>
                  <a:lnTo>
                    <a:pt x="192" y="435"/>
                  </a:lnTo>
                  <a:lnTo>
                    <a:pt x="192" y="433"/>
                  </a:lnTo>
                  <a:lnTo>
                    <a:pt x="190" y="433"/>
                  </a:lnTo>
                  <a:lnTo>
                    <a:pt x="190" y="431"/>
                  </a:lnTo>
                  <a:lnTo>
                    <a:pt x="188" y="431"/>
                  </a:lnTo>
                  <a:lnTo>
                    <a:pt x="188" y="433"/>
                  </a:lnTo>
                  <a:lnTo>
                    <a:pt x="190" y="433"/>
                  </a:lnTo>
                  <a:lnTo>
                    <a:pt x="190" y="435"/>
                  </a:lnTo>
                  <a:lnTo>
                    <a:pt x="192" y="435"/>
                  </a:lnTo>
                  <a:lnTo>
                    <a:pt x="192" y="437"/>
                  </a:lnTo>
                  <a:lnTo>
                    <a:pt x="192" y="439"/>
                  </a:lnTo>
                  <a:lnTo>
                    <a:pt x="190" y="439"/>
                  </a:lnTo>
                  <a:lnTo>
                    <a:pt x="190" y="437"/>
                  </a:lnTo>
                  <a:lnTo>
                    <a:pt x="190" y="435"/>
                  </a:lnTo>
                  <a:lnTo>
                    <a:pt x="188" y="435"/>
                  </a:lnTo>
                  <a:lnTo>
                    <a:pt x="188" y="437"/>
                  </a:lnTo>
                  <a:lnTo>
                    <a:pt x="188" y="435"/>
                  </a:lnTo>
                  <a:lnTo>
                    <a:pt x="186" y="435"/>
                  </a:lnTo>
                  <a:lnTo>
                    <a:pt x="186" y="433"/>
                  </a:lnTo>
                  <a:lnTo>
                    <a:pt x="184" y="431"/>
                  </a:lnTo>
                  <a:lnTo>
                    <a:pt x="184" y="429"/>
                  </a:lnTo>
                  <a:lnTo>
                    <a:pt x="182" y="429"/>
                  </a:lnTo>
                  <a:lnTo>
                    <a:pt x="182" y="427"/>
                  </a:lnTo>
                  <a:lnTo>
                    <a:pt x="182" y="429"/>
                  </a:lnTo>
                  <a:lnTo>
                    <a:pt x="182" y="427"/>
                  </a:lnTo>
                  <a:lnTo>
                    <a:pt x="180" y="427"/>
                  </a:lnTo>
                  <a:lnTo>
                    <a:pt x="180" y="425"/>
                  </a:lnTo>
                  <a:lnTo>
                    <a:pt x="178" y="425"/>
                  </a:lnTo>
                  <a:lnTo>
                    <a:pt x="176" y="425"/>
                  </a:lnTo>
                  <a:lnTo>
                    <a:pt x="176" y="427"/>
                  </a:lnTo>
                  <a:lnTo>
                    <a:pt x="176" y="429"/>
                  </a:lnTo>
                  <a:lnTo>
                    <a:pt x="174" y="429"/>
                  </a:lnTo>
                  <a:lnTo>
                    <a:pt x="174" y="427"/>
                  </a:lnTo>
                  <a:lnTo>
                    <a:pt x="172" y="427"/>
                  </a:lnTo>
                  <a:lnTo>
                    <a:pt x="170" y="427"/>
                  </a:lnTo>
                  <a:lnTo>
                    <a:pt x="170" y="429"/>
                  </a:lnTo>
                  <a:lnTo>
                    <a:pt x="170" y="427"/>
                  </a:lnTo>
                  <a:lnTo>
                    <a:pt x="170" y="425"/>
                  </a:lnTo>
                  <a:lnTo>
                    <a:pt x="168" y="425"/>
                  </a:lnTo>
                  <a:lnTo>
                    <a:pt x="168" y="427"/>
                  </a:lnTo>
                  <a:lnTo>
                    <a:pt x="166" y="427"/>
                  </a:lnTo>
                  <a:lnTo>
                    <a:pt x="168" y="427"/>
                  </a:lnTo>
                  <a:lnTo>
                    <a:pt x="168" y="425"/>
                  </a:lnTo>
                  <a:lnTo>
                    <a:pt x="170" y="425"/>
                  </a:lnTo>
                  <a:lnTo>
                    <a:pt x="170" y="427"/>
                  </a:lnTo>
                  <a:lnTo>
                    <a:pt x="172" y="425"/>
                  </a:lnTo>
                  <a:lnTo>
                    <a:pt x="172" y="427"/>
                  </a:lnTo>
                  <a:lnTo>
                    <a:pt x="174" y="425"/>
                  </a:lnTo>
                  <a:lnTo>
                    <a:pt x="174" y="427"/>
                  </a:lnTo>
                  <a:lnTo>
                    <a:pt x="176" y="427"/>
                  </a:lnTo>
                  <a:lnTo>
                    <a:pt x="176" y="425"/>
                  </a:lnTo>
                  <a:lnTo>
                    <a:pt x="176" y="423"/>
                  </a:lnTo>
                  <a:lnTo>
                    <a:pt x="178" y="423"/>
                  </a:lnTo>
                  <a:lnTo>
                    <a:pt x="180" y="423"/>
                  </a:lnTo>
                  <a:lnTo>
                    <a:pt x="182" y="423"/>
                  </a:lnTo>
                  <a:lnTo>
                    <a:pt x="182" y="425"/>
                  </a:lnTo>
                  <a:lnTo>
                    <a:pt x="184" y="425"/>
                  </a:lnTo>
                  <a:lnTo>
                    <a:pt x="186" y="427"/>
                  </a:lnTo>
                  <a:lnTo>
                    <a:pt x="188" y="427"/>
                  </a:lnTo>
                  <a:lnTo>
                    <a:pt x="188" y="429"/>
                  </a:lnTo>
                  <a:lnTo>
                    <a:pt x="190" y="427"/>
                  </a:lnTo>
                  <a:lnTo>
                    <a:pt x="188" y="425"/>
                  </a:lnTo>
                  <a:lnTo>
                    <a:pt x="190" y="425"/>
                  </a:lnTo>
                  <a:lnTo>
                    <a:pt x="188" y="423"/>
                  </a:lnTo>
                  <a:lnTo>
                    <a:pt x="190" y="423"/>
                  </a:lnTo>
                  <a:lnTo>
                    <a:pt x="190" y="423"/>
                  </a:lnTo>
                  <a:lnTo>
                    <a:pt x="188" y="423"/>
                  </a:lnTo>
                  <a:lnTo>
                    <a:pt x="188" y="421"/>
                  </a:lnTo>
                  <a:lnTo>
                    <a:pt x="186" y="421"/>
                  </a:lnTo>
                  <a:lnTo>
                    <a:pt x="186" y="423"/>
                  </a:lnTo>
                  <a:lnTo>
                    <a:pt x="186" y="423"/>
                  </a:lnTo>
                  <a:lnTo>
                    <a:pt x="184" y="423"/>
                  </a:lnTo>
                  <a:lnTo>
                    <a:pt x="184" y="423"/>
                  </a:lnTo>
                  <a:lnTo>
                    <a:pt x="186" y="423"/>
                  </a:lnTo>
                  <a:lnTo>
                    <a:pt x="186" y="421"/>
                  </a:lnTo>
                  <a:lnTo>
                    <a:pt x="186" y="419"/>
                  </a:lnTo>
                  <a:lnTo>
                    <a:pt x="186" y="421"/>
                  </a:lnTo>
                  <a:lnTo>
                    <a:pt x="184" y="421"/>
                  </a:lnTo>
                  <a:lnTo>
                    <a:pt x="182" y="421"/>
                  </a:lnTo>
                  <a:lnTo>
                    <a:pt x="180" y="423"/>
                  </a:lnTo>
                  <a:lnTo>
                    <a:pt x="180" y="423"/>
                  </a:lnTo>
                  <a:lnTo>
                    <a:pt x="178" y="423"/>
                  </a:lnTo>
                  <a:lnTo>
                    <a:pt x="176" y="423"/>
                  </a:lnTo>
                  <a:lnTo>
                    <a:pt x="176" y="423"/>
                  </a:lnTo>
                  <a:lnTo>
                    <a:pt x="176" y="423"/>
                  </a:lnTo>
                  <a:lnTo>
                    <a:pt x="176" y="423"/>
                  </a:lnTo>
                  <a:lnTo>
                    <a:pt x="178" y="423"/>
                  </a:lnTo>
                  <a:lnTo>
                    <a:pt x="176" y="421"/>
                  </a:lnTo>
                  <a:lnTo>
                    <a:pt x="176" y="421"/>
                  </a:lnTo>
                  <a:lnTo>
                    <a:pt x="176" y="419"/>
                  </a:lnTo>
                  <a:lnTo>
                    <a:pt x="174" y="421"/>
                  </a:lnTo>
                  <a:lnTo>
                    <a:pt x="176" y="423"/>
                  </a:lnTo>
                  <a:lnTo>
                    <a:pt x="174" y="423"/>
                  </a:lnTo>
                  <a:lnTo>
                    <a:pt x="174" y="421"/>
                  </a:lnTo>
                  <a:lnTo>
                    <a:pt x="174" y="419"/>
                  </a:lnTo>
                  <a:lnTo>
                    <a:pt x="176" y="419"/>
                  </a:lnTo>
                  <a:lnTo>
                    <a:pt x="174" y="417"/>
                  </a:lnTo>
                  <a:lnTo>
                    <a:pt x="174" y="419"/>
                  </a:lnTo>
                  <a:lnTo>
                    <a:pt x="174" y="417"/>
                  </a:lnTo>
                  <a:lnTo>
                    <a:pt x="172" y="419"/>
                  </a:lnTo>
                  <a:lnTo>
                    <a:pt x="174" y="419"/>
                  </a:lnTo>
                  <a:lnTo>
                    <a:pt x="172" y="419"/>
                  </a:lnTo>
                  <a:lnTo>
                    <a:pt x="172" y="417"/>
                  </a:lnTo>
                  <a:lnTo>
                    <a:pt x="170" y="417"/>
                  </a:lnTo>
                  <a:lnTo>
                    <a:pt x="168" y="417"/>
                  </a:lnTo>
                  <a:lnTo>
                    <a:pt x="170" y="419"/>
                  </a:lnTo>
                  <a:lnTo>
                    <a:pt x="172" y="419"/>
                  </a:lnTo>
                  <a:lnTo>
                    <a:pt x="170" y="419"/>
                  </a:lnTo>
                  <a:lnTo>
                    <a:pt x="170" y="421"/>
                  </a:lnTo>
                  <a:lnTo>
                    <a:pt x="170" y="423"/>
                  </a:lnTo>
                  <a:lnTo>
                    <a:pt x="168" y="423"/>
                  </a:lnTo>
                  <a:lnTo>
                    <a:pt x="170" y="423"/>
                  </a:lnTo>
                  <a:lnTo>
                    <a:pt x="170" y="421"/>
                  </a:lnTo>
                  <a:lnTo>
                    <a:pt x="168" y="421"/>
                  </a:lnTo>
                  <a:lnTo>
                    <a:pt x="168" y="419"/>
                  </a:lnTo>
                  <a:lnTo>
                    <a:pt x="168" y="417"/>
                  </a:lnTo>
                  <a:lnTo>
                    <a:pt x="168" y="419"/>
                  </a:lnTo>
                  <a:lnTo>
                    <a:pt x="166" y="419"/>
                  </a:lnTo>
                  <a:lnTo>
                    <a:pt x="164" y="417"/>
                  </a:lnTo>
                  <a:lnTo>
                    <a:pt x="162" y="417"/>
                  </a:lnTo>
                  <a:lnTo>
                    <a:pt x="164" y="417"/>
                  </a:lnTo>
                  <a:lnTo>
                    <a:pt x="164" y="415"/>
                  </a:lnTo>
                  <a:lnTo>
                    <a:pt x="162" y="415"/>
                  </a:lnTo>
                  <a:lnTo>
                    <a:pt x="160" y="415"/>
                  </a:lnTo>
                  <a:lnTo>
                    <a:pt x="160" y="417"/>
                  </a:lnTo>
                  <a:lnTo>
                    <a:pt x="158" y="417"/>
                  </a:lnTo>
                  <a:lnTo>
                    <a:pt x="156" y="415"/>
                  </a:lnTo>
                  <a:lnTo>
                    <a:pt x="156" y="417"/>
                  </a:lnTo>
                  <a:lnTo>
                    <a:pt x="154" y="417"/>
                  </a:lnTo>
                  <a:lnTo>
                    <a:pt x="152" y="417"/>
                  </a:lnTo>
                  <a:lnTo>
                    <a:pt x="150" y="419"/>
                  </a:lnTo>
                  <a:lnTo>
                    <a:pt x="150" y="421"/>
                  </a:lnTo>
                  <a:lnTo>
                    <a:pt x="152" y="421"/>
                  </a:lnTo>
                  <a:lnTo>
                    <a:pt x="152" y="419"/>
                  </a:lnTo>
                  <a:lnTo>
                    <a:pt x="152" y="421"/>
                  </a:lnTo>
                  <a:lnTo>
                    <a:pt x="150" y="423"/>
                  </a:lnTo>
                  <a:lnTo>
                    <a:pt x="150" y="421"/>
                  </a:lnTo>
                  <a:lnTo>
                    <a:pt x="148" y="421"/>
                  </a:lnTo>
                  <a:lnTo>
                    <a:pt x="148" y="423"/>
                  </a:lnTo>
                  <a:lnTo>
                    <a:pt x="148" y="421"/>
                  </a:lnTo>
                  <a:lnTo>
                    <a:pt x="146" y="421"/>
                  </a:lnTo>
                  <a:lnTo>
                    <a:pt x="146" y="423"/>
                  </a:lnTo>
                  <a:lnTo>
                    <a:pt x="144" y="421"/>
                  </a:lnTo>
                  <a:lnTo>
                    <a:pt x="144" y="423"/>
                  </a:lnTo>
                  <a:lnTo>
                    <a:pt x="144" y="423"/>
                  </a:lnTo>
                  <a:lnTo>
                    <a:pt x="144" y="425"/>
                  </a:lnTo>
                  <a:lnTo>
                    <a:pt x="144" y="423"/>
                  </a:lnTo>
                  <a:lnTo>
                    <a:pt x="142" y="423"/>
                  </a:lnTo>
                  <a:lnTo>
                    <a:pt x="142" y="423"/>
                  </a:lnTo>
                  <a:lnTo>
                    <a:pt x="140" y="423"/>
                  </a:lnTo>
                  <a:lnTo>
                    <a:pt x="140" y="423"/>
                  </a:lnTo>
                  <a:lnTo>
                    <a:pt x="142" y="425"/>
                  </a:lnTo>
                  <a:lnTo>
                    <a:pt x="142" y="427"/>
                  </a:lnTo>
                  <a:lnTo>
                    <a:pt x="142" y="425"/>
                  </a:lnTo>
                  <a:lnTo>
                    <a:pt x="142" y="427"/>
                  </a:lnTo>
                  <a:lnTo>
                    <a:pt x="144" y="427"/>
                  </a:lnTo>
                  <a:lnTo>
                    <a:pt x="144" y="429"/>
                  </a:lnTo>
                  <a:lnTo>
                    <a:pt x="144" y="431"/>
                  </a:lnTo>
                  <a:lnTo>
                    <a:pt x="144" y="433"/>
                  </a:lnTo>
                  <a:lnTo>
                    <a:pt x="142" y="431"/>
                  </a:lnTo>
                  <a:lnTo>
                    <a:pt x="140" y="429"/>
                  </a:lnTo>
                  <a:lnTo>
                    <a:pt x="140" y="431"/>
                  </a:lnTo>
                  <a:lnTo>
                    <a:pt x="138" y="431"/>
                  </a:lnTo>
                  <a:lnTo>
                    <a:pt x="138" y="429"/>
                  </a:lnTo>
                  <a:lnTo>
                    <a:pt x="138" y="427"/>
                  </a:lnTo>
                  <a:lnTo>
                    <a:pt x="136" y="427"/>
                  </a:lnTo>
                  <a:lnTo>
                    <a:pt x="134" y="427"/>
                  </a:lnTo>
                  <a:lnTo>
                    <a:pt x="134" y="429"/>
                  </a:lnTo>
                  <a:lnTo>
                    <a:pt x="134" y="431"/>
                  </a:lnTo>
                  <a:lnTo>
                    <a:pt x="136" y="431"/>
                  </a:lnTo>
                  <a:lnTo>
                    <a:pt x="136" y="433"/>
                  </a:lnTo>
                  <a:lnTo>
                    <a:pt x="138" y="433"/>
                  </a:lnTo>
                  <a:lnTo>
                    <a:pt x="140" y="433"/>
                  </a:lnTo>
                  <a:lnTo>
                    <a:pt x="138" y="435"/>
                  </a:lnTo>
                  <a:lnTo>
                    <a:pt x="140" y="435"/>
                  </a:lnTo>
                  <a:lnTo>
                    <a:pt x="144" y="435"/>
                  </a:lnTo>
                  <a:lnTo>
                    <a:pt x="146" y="435"/>
                  </a:lnTo>
                  <a:lnTo>
                    <a:pt x="144" y="433"/>
                  </a:lnTo>
                  <a:lnTo>
                    <a:pt x="146" y="433"/>
                  </a:lnTo>
                  <a:lnTo>
                    <a:pt x="146" y="431"/>
                  </a:lnTo>
                  <a:lnTo>
                    <a:pt x="148" y="429"/>
                  </a:lnTo>
                  <a:lnTo>
                    <a:pt x="150" y="429"/>
                  </a:lnTo>
                  <a:lnTo>
                    <a:pt x="152" y="429"/>
                  </a:lnTo>
                  <a:lnTo>
                    <a:pt x="154" y="431"/>
                  </a:lnTo>
                  <a:lnTo>
                    <a:pt x="156" y="429"/>
                  </a:lnTo>
                  <a:lnTo>
                    <a:pt x="156" y="427"/>
                  </a:lnTo>
                  <a:lnTo>
                    <a:pt x="158" y="425"/>
                  </a:lnTo>
                  <a:lnTo>
                    <a:pt x="160" y="425"/>
                  </a:lnTo>
                  <a:lnTo>
                    <a:pt x="162" y="425"/>
                  </a:lnTo>
                  <a:lnTo>
                    <a:pt x="164" y="425"/>
                  </a:lnTo>
                  <a:lnTo>
                    <a:pt x="164" y="427"/>
                  </a:lnTo>
                  <a:lnTo>
                    <a:pt x="164" y="425"/>
                  </a:lnTo>
                  <a:lnTo>
                    <a:pt x="162" y="425"/>
                  </a:lnTo>
                  <a:lnTo>
                    <a:pt x="162" y="427"/>
                  </a:lnTo>
                  <a:lnTo>
                    <a:pt x="162" y="429"/>
                  </a:lnTo>
                  <a:lnTo>
                    <a:pt x="162" y="427"/>
                  </a:lnTo>
                  <a:lnTo>
                    <a:pt x="164" y="427"/>
                  </a:lnTo>
                  <a:lnTo>
                    <a:pt x="164" y="429"/>
                  </a:lnTo>
                  <a:lnTo>
                    <a:pt x="166" y="429"/>
                  </a:lnTo>
                  <a:lnTo>
                    <a:pt x="166" y="427"/>
                  </a:lnTo>
                  <a:lnTo>
                    <a:pt x="166" y="429"/>
                  </a:lnTo>
                  <a:lnTo>
                    <a:pt x="168" y="429"/>
                  </a:lnTo>
                  <a:lnTo>
                    <a:pt x="170" y="431"/>
                  </a:lnTo>
                  <a:lnTo>
                    <a:pt x="170" y="429"/>
                  </a:lnTo>
                  <a:lnTo>
                    <a:pt x="172" y="429"/>
                  </a:lnTo>
                  <a:lnTo>
                    <a:pt x="174" y="429"/>
                  </a:lnTo>
                  <a:lnTo>
                    <a:pt x="172" y="431"/>
                  </a:lnTo>
                  <a:lnTo>
                    <a:pt x="172" y="429"/>
                  </a:lnTo>
                  <a:lnTo>
                    <a:pt x="170" y="431"/>
                  </a:lnTo>
                  <a:lnTo>
                    <a:pt x="170" y="433"/>
                  </a:lnTo>
                  <a:lnTo>
                    <a:pt x="170" y="435"/>
                  </a:lnTo>
                  <a:lnTo>
                    <a:pt x="172" y="435"/>
                  </a:lnTo>
                  <a:lnTo>
                    <a:pt x="170" y="435"/>
                  </a:lnTo>
                  <a:lnTo>
                    <a:pt x="168" y="435"/>
                  </a:lnTo>
                  <a:lnTo>
                    <a:pt x="166" y="435"/>
                  </a:lnTo>
                  <a:lnTo>
                    <a:pt x="166" y="433"/>
                  </a:lnTo>
                  <a:lnTo>
                    <a:pt x="166" y="431"/>
                  </a:lnTo>
                  <a:lnTo>
                    <a:pt x="166" y="429"/>
                  </a:lnTo>
                  <a:lnTo>
                    <a:pt x="164" y="429"/>
                  </a:lnTo>
                  <a:lnTo>
                    <a:pt x="164" y="431"/>
                  </a:lnTo>
                  <a:lnTo>
                    <a:pt x="164" y="429"/>
                  </a:lnTo>
                  <a:lnTo>
                    <a:pt x="162" y="431"/>
                  </a:lnTo>
                  <a:lnTo>
                    <a:pt x="160" y="431"/>
                  </a:lnTo>
                  <a:lnTo>
                    <a:pt x="158" y="431"/>
                  </a:lnTo>
                  <a:lnTo>
                    <a:pt x="158" y="433"/>
                  </a:lnTo>
                  <a:lnTo>
                    <a:pt x="160" y="433"/>
                  </a:lnTo>
                  <a:lnTo>
                    <a:pt x="160" y="435"/>
                  </a:lnTo>
                  <a:lnTo>
                    <a:pt x="160" y="437"/>
                  </a:lnTo>
                  <a:lnTo>
                    <a:pt x="160" y="439"/>
                  </a:lnTo>
                  <a:lnTo>
                    <a:pt x="158" y="439"/>
                  </a:lnTo>
                  <a:lnTo>
                    <a:pt x="158" y="441"/>
                  </a:lnTo>
                  <a:lnTo>
                    <a:pt x="154" y="441"/>
                  </a:lnTo>
                  <a:lnTo>
                    <a:pt x="154" y="439"/>
                  </a:lnTo>
                  <a:lnTo>
                    <a:pt x="152" y="439"/>
                  </a:lnTo>
                  <a:lnTo>
                    <a:pt x="150" y="439"/>
                  </a:lnTo>
                  <a:lnTo>
                    <a:pt x="150" y="437"/>
                  </a:lnTo>
                  <a:lnTo>
                    <a:pt x="152" y="437"/>
                  </a:lnTo>
                  <a:lnTo>
                    <a:pt x="152" y="439"/>
                  </a:lnTo>
                  <a:lnTo>
                    <a:pt x="154" y="439"/>
                  </a:lnTo>
                  <a:lnTo>
                    <a:pt x="154" y="437"/>
                  </a:lnTo>
                  <a:lnTo>
                    <a:pt x="154" y="435"/>
                  </a:lnTo>
                  <a:lnTo>
                    <a:pt x="156" y="435"/>
                  </a:lnTo>
                  <a:lnTo>
                    <a:pt x="158" y="435"/>
                  </a:lnTo>
                  <a:lnTo>
                    <a:pt x="158" y="433"/>
                  </a:lnTo>
                  <a:lnTo>
                    <a:pt x="156" y="433"/>
                  </a:lnTo>
                  <a:lnTo>
                    <a:pt x="156" y="431"/>
                  </a:lnTo>
                  <a:lnTo>
                    <a:pt x="154" y="431"/>
                  </a:lnTo>
                  <a:lnTo>
                    <a:pt x="154" y="433"/>
                  </a:lnTo>
                  <a:lnTo>
                    <a:pt x="154" y="431"/>
                  </a:lnTo>
                  <a:lnTo>
                    <a:pt x="152" y="433"/>
                  </a:lnTo>
                  <a:lnTo>
                    <a:pt x="152" y="431"/>
                  </a:lnTo>
                  <a:lnTo>
                    <a:pt x="150" y="431"/>
                  </a:lnTo>
                  <a:lnTo>
                    <a:pt x="148" y="431"/>
                  </a:lnTo>
                  <a:lnTo>
                    <a:pt x="148" y="433"/>
                  </a:lnTo>
                  <a:lnTo>
                    <a:pt x="148" y="435"/>
                  </a:lnTo>
                  <a:lnTo>
                    <a:pt x="148" y="437"/>
                  </a:lnTo>
                  <a:lnTo>
                    <a:pt x="146" y="437"/>
                  </a:lnTo>
                  <a:lnTo>
                    <a:pt x="144" y="439"/>
                  </a:lnTo>
                  <a:lnTo>
                    <a:pt x="142" y="439"/>
                  </a:lnTo>
                  <a:lnTo>
                    <a:pt x="142" y="441"/>
                  </a:lnTo>
                  <a:lnTo>
                    <a:pt x="142" y="443"/>
                  </a:lnTo>
                  <a:lnTo>
                    <a:pt x="142" y="445"/>
                  </a:lnTo>
                  <a:lnTo>
                    <a:pt x="140" y="445"/>
                  </a:lnTo>
                  <a:lnTo>
                    <a:pt x="138" y="445"/>
                  </a:lnTo>
                  <a:lnTo>
                    <a:pt x="136" y="445"/>
                  </a:lnTo>
                  <a:lnTo>
                    <a:pt x="134" y="447"/>
                  </a:lnTo>
                  <a:lnTo>
                    <a:pt x="134" y="449"/>
                  </a:lnTo>
                  <a:lnTo>
                    <a:pt x="132" y="449"/>
                  </a:lnTo>
                  <a:lnTo>
                    <a:pt x="132" y="451"/>
                  </a:lnTo>
                  <a:lnTo>
                    <a:pt x="132" y="453"/>
                  </a:lnTo>
                  <a:lnTo>
                    <a:pt x="130" y="451"/>
                  </a:lnTo>
                  <a:lnTo>
                    <a:pt x="128" y="451"/>
                  </a:lnTo>
                  <a:lnTo>
                    <a:pt x="130" y="449"/>
                  </a:lnTo>
                  <a:lnTo>
                    <a:pt x="128" y="449"/>
                  </a:lnTo>
                  <a:lnTo>
                    <a:pt x="128" y="449"/>
                  </a:lnTo>
                  <a:lnTo>
                    <a:pt x="128" y="449"/>
                  </a:lnTo>
                  <a:lnTo>
                    <a:pt x="130" y="449"/>
                  </a:lnTo>
                  <a:lnTo>
                    <a:pt x="132" y="449"/>
                  </a:lnTo>
                  <a:lnTo>
                    <a:pt x="134" y="449"/>
                  </a:lnTo>
                  <a:lnTo>
                    <a:pt x="134" y="447"/>
                  </a:lnTo>
                  <a:lnTo>
                    <a:pt x="134" y="445"/>
                  </a:lnTo>
                  <a:lnTo>
                    <a:pt x="136" y="445"/>
                  </a:lnTo>
                  <a:lnTo>
                    <a:pt x="136" y="443"/>
                  </a:lnTo>
                  <a:lnTo>
                    <a:pt x="136" y="441"/>
                  </a:lnTo>
                  <a:lnTo>
                    <a:pt x="136" y="439"/>
                  </a:lnTo>
                  <a:lnTo>
                    <a:pt x="136" y="437"/>
                  </a:lnTo>
                  <a:lnTo>
                    <a:pt x="134" y="437"/>
                  </a:lnTo>
                  <a:lnTo>
                    <a:pt x="132" y="437"/>
                  </a:lnTo>
                  <a:lnTo>
                    <a:pt x="130" y="439"/>
                  </a:lnTo>
                  <a:lnTo>
                    <a:pt x="128" y="439"/>
                  </a:lnTo>
                  <a:lnTo>
                    <a:pt x="128" y="439"/>
                  </a:lnTo>
                  <a:lnTo>
                    <a:pt x="128" y="441"/>
                  </a:lnTo>
                  <a:lnTo>
                    <a:pt x="126" y="441"/>
                  </a:lnTo>
                  <a:lnTo>
                    <a:pt x="126" y="439"/>
                  </a:lnTo>
                  <a:lnTo>
                    <a:pt x="124" y="439"/>
                  </a:lnTo>
                  <a:lnTo>
                    <a:pt x="124" y="441"/>
                  </a:lnTo>
                  <a:lnTo>
                    <a:pt x="122" y="441"/>
                  </a:lnTo>
                  <a:lnTo>
                    <a:pt x="122" y="443"/>
                  </a:lnTo>
                  <a:lnTo>
                    <a:pt x="120" y="443"/>
                  </a:lnTo>
                  <a:lnTo>
                    <a:pt x="118" y="443"/>
                  </a:lnTo>
                  <a:lnTo>
                    <a:pt x="116" y="443"/>
                  </a:lnTo>
                  <a:lnTo>
                    <a:pt x="116" y="445"/>
                  </a:lnTo>
                  <a:lnTo>
                    <a:pt x="116" y="443"/>
                  </a:lnTo>
                  <a:lnTo>
                    <a:pt x="114" y="443"/>
                  </a:lnTo>
                  <a:lnTo>
                    <a:pt x="112" y="445"/>
                  </a:lnTo>
                  <a:lnTo>
                    <a:pt x="112" y="447"/>
                  </a:lnTo>
                  <a:lnTo>
                    <a:pt x="110" y="447"/>
                  </a:lnTo>
                  <a:lnTo>
                    <a:pt x="108" y="447"/>
                  </a:lnTo>
                  <a:lnTo>
                    <a:pt x="108" y="449"/>
                  </a:lnTo>
                  <a:lnTo>
                    <a:pt x="106" y="451"/>
                  </a:lnTo>
                  <a:lnTo>
                    <a:pt x="108" y="451"/>
                  </a:lnTo>
                  <a:lnTo>
                    <a:pt x="108" y="453"/>
                  </a:lnTo>
                  <a:lnTo>
                    <a:pt x="110" y="453"/>
                  </a:lnTo>
                  <a:lnTo>
                    <a:pt x="110" y="451"/>
                  </a:lnTo>
                  <a:lnTo>
                    <a:pt x="112" y="453"/>
                  </a:lnTo>
                  <a:lnTo>
                    <a:pt x="114" y="453"/>
                  </a:lnTo>
                  <a:lnTo>
                    <a:pt x="116" y="451"/>
                  </a:lnTo>
                  <a:lnTo>
                    <a:pt x="118" y="451"/>
                  </a:lnTo>
                  <a:lnTo>
                    <a:pt x="120" y="451"/>
                  </a:lnTo>
                  <a:lnTo>
                    <a:pt x="122" y="451"/>
                  </a:lnTo>
                  <a:lnTo>
                    <a:pt x="124" y="451"/>
                  </a:lnTo>
                  <a:lnTo>
                    <a:pt x="122" y="453"/>
                  </a:lnTo>
                  <a:lnTo>
                    <a:pt x="122" y="451"/>
                  </a:lnTo>
                  <a:lnTo>
                    <a:pt x="120" y="451"/>
                  </a:lnTo>
                  <a:lnTo>
                    <a:pt x="118" y="453"/>
                  </a:lnTo>
                  <a:lnTo>
                    <a:pt x="116" y="453"/>
                  </a:lnTo>
                  <a:lnTo>
                    <a:pt x="116" y="455"/>
                  </a:lnTo>
                  <a:lnTo>
                    <a:pt x="114" y="457"/>
                  </a:lnTo>
                  <a:lnTo>
                    <a:pt x="114" y="459"/>
                  </a:lnTo>
                  <a:lnTo>
                    <a:pt x="114" y="461"/>
                  </a:lnTo>
                  <a:lnTo>
                    <a:pt x="114" y="463"/>
                  </a:lnTo>
                  <a:lnTo>
                    <a:pt x="112" y="463"/>
                  </a:lnTo>
                  <a:lnTo>
                    <a:pt x="112" y="465"/>
                  </a:lnTo>
                  <a:lnTo>
                    <a:pt x="112" y="467"/>
                  </a:lnTo>
                  <a:lnTo>
                    <a:pt x="112" y="469"/>
                  </a:lnTo>
                  <a:lnTo>
                    <a:pt x="114" y="469"/>
                  </a:lnTo>
                  <a:lnTo>
                    <a:pt x="112" y="469"/>
                  </a:lnTo>
                  <a:lnTo>
                    <a:pt x="110" y="471"/>
                  </a:lnTo>
                  <a:lnTo>
                    <a:pt x="110" y="469"/>
                  </a:lnTo>
                  <a:lnTo>
                    <a:pt x="110" y="471"/>
                  </a:lnTo>
                  <a:lnTo>
                    <a:pt x="108" y="471"/>
                  </a:lnTo>
                  <a:lnTo>
                    <a:pt x="108" y="471"/>
                  </a:lnTo>
                  <a:lnTo>
                    <a:pt x="106" y="471"/>
                  </a:lnTo>
                  <a:lnTo>
                    <a:pt x="106" y="471"/>
                  </a:lnTo>
                  <a:lnTo>
                    <a:pt x="104" y="471"/>
                  </a:lnTo>
                  <a:lnTo>
                    <a:pt x="104" y="471"/>
                  </a:lnTo>
                  <a:lnTo>
                    <a:pt x="102" y="471"/>
                  </a:lnTo>
                  <a:lnTo>
                    <a:pt x="102" y="471"/>
                  </a:lnTo>
                  <a:lnTo>
                    <a:pt x="104" y="471"/>
                  </a:lnTo>
                  <a:lnTo>
                    <a:pt x="104" y="469"/>
                  </a:lnTo>
                  <a:lnTo>
                    <a:pt x="106" y="469"/>
                  </a:lnTo>
                  <a:lnTo>
                    <a:pt x="106" y="467"/>
                  </a:lnTo>
                  <a:lnTo>
                    <a:pt x="108" y="465"/>
                  </a:lnTo>
                  <a:lnTo>
                    <a:pt x="110" y="465"/>
                  </a:lnTo>
                  <a:lnTo>
                    <a:pt x="110" y="463"/>
                  </a:lnTo>
                  <a:lnTo>
                    <a:pt x="112" y="463"/>
                  </a:lnTo>
                  <a:lnTo>
                    <a:pt x="112" y="461"/>
                  </a:lnTo>
                  <a:lnTo>
                    <a:pt x="114" y="459"/>
                  </a:lnTo>
                  <a:lnTo>
                    <a:pt x="112" y="459"/>
                  </a:lnTo>
                  <a:lnTo>
                    <a:pt x="112" y="457"/>
                  </a:lnTo>
                  <a:lnTo>
                    <a:pt x="110" y="457"/>
                  </a:lnTo>
                  <a:lnTo>
                    <a:pt x="108" y="457"/>
                  </a:lnTo>
                  <a:lnTo>
                    <a:pt x="106" y="457"/>
                  </a:lnTo>
                  <a:lnTo>
                    <a:pt x="104" y="457"/>
                  </a:lnTo>
                  <a:lnTo>
                    <a:pt x="106" y="455"/>
                  </a:lnTo>
                  <a:lnTo>
                    <a:pt x="104" y="455"/>
                  </a:lnTo>
                  <a:lnTo>
                    <a:pt x="104" y="453"/>
                  </a:lnTo>
                  <a:lnTo>
                    <a:pt x="102" y="453"/>
                  </a:lnTo>
                  <a:lnTo>
                    <a:pt x="102" y="455"/>
                  </a:lnTo>
                  <a:lnTo>
                    <a:pt x="102" y="457"/>
                  </a:lnTo>
                  <a:lnTo>
                    <a:pt x="100" y="457"/>
                  </a:lnTo>
                  <a:lnTo>
                    <a:pt x="100" y="459"/>
                  </a:lnTo>
                  <a:lnTo>
                    <a:pt x="98" y="459"/>
                  </a:lnTo>
                  <a:lnTo>
                    <a:pt x="100" y="457"/>
                  </a:lnTo>
                  <a:lnTo>
                    <a:pt x="100" y="455"/>
                  </a:lnTo>
                  <a:lnTo>
                    <a:pt x="100" y="453"/>
                  </a:lnTo>
                  <a:lnTo>
                    <a:pt x="98" y="453"/>
                  </a:lnTo>
                  <a:lnTo>
                    <a:pt x="98" y="455"/>
                  </a:lnTo>
                  <a:lnTo>
                    <a:pt x="96" y="455"/>
                  </a:lnTo>
                  <a:lnTo>
                    <a:pt x="94" y="455"/>
                  </a:lnTo>
                  <a:lnTo>
                    <a:pt x="94" y="457"/>
                  </a:lnTo>
                  <a:lnTo>
                    <a:pt x="92" y="457"/>
                  </a:lnTo>
                  <a:lnTo>
                    <a:pt x="90" y="459"/>
                  </a:lnTo>
                  <a:lnTo>
                    <a:pt x="88" y="461"/>
                  </a:lnTo>
                  <a:lnTo>
                    <a:pt x="90" y="463"/>
                  </a:lnTo>
                  <a:lnTo>
                    <a:pt x="90" y="465"/>
                  </a:lnTo>
                  <a:lnTo>
                    <a:pt x="88" y="465"/>
                  </a:lnTo>
                  <a:lnTo>
                    <a:pt x="86" y="465"/>
                  </a:lnTo>
                  <a:lnTo>
                    <a:pt x="86" y="467"/>
                  </a:lnTo>
                  <a:lnTo>
                    <a:pt x="86" y="469"/>
                  </a:lnTo>
                  <a:lnTo>
                    <a:pt x="86" y="471"/>
                  </a:lnTo>
                  <a:lnTo>
                    <a:pt x="86" y="471"/>
                  </a:lnTo>
                  <a:lnTo>
                    <a:pt x="84" y="471"/>
                  </a:lnTo>
                  <a:lnTo>
                    <a:pt x="84" y="471"/>
                  </a:lnTo>
                  <a:lnTo>
                    <a:pt x="84" y="469"/>
                  </a:lnTo>
                  <a:lnTo>
                    <a:pt x="84" y="467"/>
                  </a:lnTo>
                  <a:lnTo>
                    <a:pt x="82" y="467"/>
                  </a:lnTo>
                  <a:lnTo>
                    <a:pt x="80" y="465"/>
                  </a:lnTo>
                  <a:lnTo>
                    <a:pt x="80" y="463"/>
                  </a:lnTo>
                  <a:lnTo>
                    <a:pt x="80" y="463"/>
                  </a:lnTo>
                  <a:lnTo>
                    <a:pt x="80" y="465"/>
                  </a:lnTo>
                  <a:lnTo>
                    <a:pt x="78" y="465"/>
                  </a:lnTo>
                  <a:lnTo>
                    <a:pt x="76" y="465"/>
                  </a:lnTo>
                  <a:lnTo>
                    <a:pt x="76" y="463"/>
                  </a:lnTo>
                  <a:lnTo>
                    <a:pt x="78" y="463"/>
                  </a:lnTo>
                  <a:lnTo>
                    <a:pt x="78" y="461"/>
                  </a:lnTo>
                  <a:lnTo>
                    <a:pt x="78" y="459"/>
                  </a:lnTo>
                  <a:lnTo>
                    <a:pt x="76" y="459"/>
                  </a:lnTo>
                  <a:lnTo>
                    <a:pt x="76" y="457"/>
                  </a:lnTo>
                  <a:lnTo>
                    <a:pt x="74" y="457"/>
                  </a:lnTo>
                  <a:lnTo>
                    <a:pt x="74" y="459"/>
                  </a:lnTo>
                  <a:lnTo>
                    <a:pt x="74" y="461"/>
                  </a:lnTo>
                  <a:lnTo>
                    <a:pt x="72" y="461"/>
                  </a:lnTo>
                  <a:lnTo>
                    <a:pt x="70" y="461"/>
                  </a:lnTo>
                  <a:lnTo>
                    <a:pt x="68" y="461"/>
                  </a:lnTo>
                  <a:lnTo>
                    <a:pt x="68" y="459"/>
                  </a:lnTo>
                  <a:lnTo>
                    <a:pt x="66" y="459"/>
                  </a:lnTo>
                  <a:lnTo>
                    <a:pt x="66" y="461"/>
                  </a:lnTo>
                  <a:lnTo>
                    <a:pt x="66" y="463"/>
                  </a:lnTo>
                  <a:lnTo>
                    <a:pt x="66" y="465"/>
                  </a:lnTo>
                  <a:lnTo>
                    <a:pt x="68" y="465"/>
                  </a:lnTo>
                  <a:lnTo>
                    <a:pt x="70" y="467"/>
                  </a:lnTo>
                  <a:lnTo>
                    <a:pt x="72" y="467"/>
                  </a:lnTo>
                  <a:lnTo>
                    <a:pt x="74" y="465"/>
                  </a:lnTo>
                  <a:lnTo>
                    <a:pt x="74" y="467"/>
                  </a:lnTo>
                  <a:lnTo>
                    <a:pt x="76" y="467"/>
                  </a:lnTo>
                  <a:lnTo>
                    <a:pt x="78" y="469"/>
                  </a:lnTo>
                  <a:lnTo>
                    <a:pt x="76" y="469"/>
                  </a:lnTo>
                  <a:lnTo>
                    <a:pt x="76" y="471"/>
                  </a:lnTo>
                  <a:lnTo>
                    <a:pt x="74" y="471"/>
                  </a:lnTo>
                  <a:lnTo>
                    <a:pt x="72" y="471"/>
                  </a:lnTo>
                  <a:lnTo>
                    <a:pt x="70" y="471"/>
                  </a:lnTo>
                  <a:lnTo>
                    <a:pt x="68" y="471"/>
                  </a:lnTo>
                  <a:lnTo>
                    <a:pt x="66" y="471"/>
                  </a:lnTo>
                  <a:lnTo>
                    <a:pt x="66" y="469"/>
                  </a:lnTo>
                  <a:lnTo>
                    <a:pt x="64" y="469"/>
                  </a:lnTo>
                  <a:lnTo>
                    <a:pt x="64" y="467"/>
                  </a:lnTo>
                  <a:lnTo>
                    <a:pt x="62" y="467"/>
                  </a:lnTo>
                  <a:lnTo>
                    <a:pt x="60" y="465"/>
                  </a:lnTo>
                  <a:lnTo>
                    <a:pt x="62" y="463"/>
                  </a:lnTo>
                  <a:lnTo>
                    <a:pt x="60" y="461"/>
                  </a:lnTo>
                  <a:lnTo>
                    <a:pt x="58" y="461"/>
                  </a:lnTo>
                  <a:lnTo>
                    <a:pt x="56" y="461"/>
                  </a:lnTo>
                  <a:lnTo>
                    <a:pt x="54" y="461"/>
                  </a:lnTo>
                  <a:lnTo>
                    <a:pt x="52" y="461"/>
                  </a:lnTo>
                  <a:lnTo>
                    <a:pt x="52" y="463"/>
                  </a:lnTo>
                  <a:lnTo>
                    <a:pt x="52" y="465"/>
                  </a:lnTo>
                  <a:lnTo>
                    <a:pt x="54" y="465"/>
                  </a:lnTo>
                  <a:lnTo>
                    <a:pt x="54" y="467"/>
                  </a:lnTo>
                  <a:lnTo>
                    <a:pt x="54" y="469"/>
                  </a:lnTo>
                  <a:lnTo>
                    <a:pt x="54" y="471"/>
                  </a:lnTo>
                  <a:lnTo>
                    <a:pt x="52" y="471"/>
                  </a:lnTo>
                  <a:lnTo>
                    <a:pt x="50" y="473"/>
                  </a:lnTo>
                  <a:lnTo>
                    <a:pt x="48" y="473"/>
                  </a:lnTo>
                  <a:lnTo>
                    <a:pt x="50" y="471"/>
                  </a:lnTo>
                  <a:lnTo>
                    <a:pt x="52" y="471"/>
                  </a:lnTo>
                  <a:lnTo>
                    <a:pt x="52" y="469"/>
                  </a:lnTo>
                  <a:lnTo>
                    <a:pt x="52" y="467"/>
                  </a:lnTo>
                  <a:lnTo>
                    <a:pt x="52" y="465"/>
                  </a:lnTo>
                  <a:lnTo>
                    <a:pt x="50" y="463"/>
                  </a:lnTo>
                  <a:lnTo>
                    <a:pt x="50" y="461"/>
                  </a:lnTo>
                  <a:lnTo>
                    <a:pt x="50" y="459"/>
                  </a:lnTo>
                  <a:lnTo>
                    <a:pt x="48" y="459"/>
                  </a:lnTo>
                  <a:lnTo>
                    <a:pt x="46" y="459"/>
                  </a:lnTo>
                  <a:lnTo>
                    <a:pt x="44" y="459"/>
                  </a:lnTo>
                  <a:lnTo>
                    <a:pt x="42" y="459"/>
                  </a:lnTo>
                  <a:lnTo>
                    <a:pt x="40" y="459"/>
                  </a:lnTo>
                  <a:lnTo>
                    <a:pt x="40" y="461"/>
                  </a:lnTo>
                  <a:lnTo>
                    <a:pt x="38" y="463"/>
                  </a:lnTo>
                  <a:lnTo>
                    <a:pt x="38" y="465"/>
                  </a:lnTo>
                  <a:lnTo>
                    <a:pt x="38" y="467"/>
                  </a:lnTo>
                  <a:lnTo>
                    <a:pt x="38" y="469"/>
                  </a:lnTo>
                  <a:lnTo>
                    <a:pt x="38" y="471"/>
                  </a:lnTo>
                  <a:lnTo>
                    <a:pt x="36" y="471"/>
                  </a:lnTo>
                  <a:lnTo>
                    <a:pt x="38" y="469"/>
                  </a:lnTo>
                  <a:lnTo>
                    <a:pt x="38" y="467"/>
                  </a:lnTo>
                  <a:lnTo>
                    <a:pt x="36" y="467"/>
                  </a:lnTo>
                  <a:lnTo>
                    <a:pt x="36" y="465"/>
                  </a:lnTo>
                  <a:lnTo>
                    <a:pt x="36" y="463"/>
                  </a:lnTo>
                  <a:lnTo>
                    <a:pt x="38" y="463"/>
                  </a:lnTo>
                  <a:lnTo>
                    <a:pt x="38" y="461"/>
                  </a:lnTo>
                  <a:lnTo>
                    <a:pt x="38" y="459"/>
                  </a:lnTo>
                  <a:lnTo>
                    <a:pt x="38" y="457"/>
                  </a:lnTo>
                  <a:lnTo>
                    <a:pt x="40" y="455"/>
                  </a:lnTo>
                  <a:lnTo>
                    <a:pt x="40" y="453"/>
                  </a:lnTo>
                  <a:lnTo>
                    <a:pt x="40" y="451"/>
                  </a:lnTo>
                  <a:lnTo>
                    <a:pt x="40" y="449"/>
                  </a:lnTo>
                  <a:lnTo>
                    <a:pt x="38" y="449"/>
                  </a:lnTo>
                  <a:lnTo>
                    <a:pt x="36" y="449"/>
                  </a:lnTo>
                  <a:lnTo>
                    <a:pt x="34" y="447"/>
                  </a:lnTo>
                  <a:lnTo>
                    <a:pt x="34" y="449"/>
                  </a:lnTo>
                  <a:lnTo>
                    <a:pt x="32" y="449"/>
                  </a:lnTo>
                  <a:lnTo>
                    <a:pt x="32" y="447"/>
                  </a:lnTo>
                  <a:lnTo>
                    <a:pt x="32" y="449"/>
                  </a:lnTo>
                  <a:lnTo>
                    <a:pt x="32" y="451"/>
                  </a:lnTo>
                  <a:lnTo>
                    <a:pt x="32" y="453"/>
                  </a:lnTo>
                  <a:lnTo>
                    <a:pt x="32" y="455"/>
                  </a:lnTo>
                  <a:lnTo>
                    <a:pt x="32" y="457"/>
                  </a:lnTo>
                  <a:lnTo>
                    <a:pt x="32" y="459"/>
                  </a:lnTo>
                  <a:lnTo>
                    <a:pt x="30" y="459"/>
                  </a:lnTo>
                  <a:lnTo>
                    <a:pt x="28" y="459"/>
                  </a:lnTo>
                  <a:lnTo>
                    <a:pt x="26" y="461"/>
                  </a:lnTo>
                  <a:lnTo>
                    <a:pt x="26" y="459"/>
                  </a:lnTo>
                  <a:lnTo>
                    <a:pt x="24" y="459"/>
                  </a:lnTo>
                  <a:lnTo>
                    <a:pt x="24" y="457"/>
                  </a:lnTo>
                  <a:lnTo>
                    <a:pt x="22" y="455"/>
                  </a:lnTo>
                  <a:lnTo>
                    <a:pt x="22" y="453"/>
                  </a:lnTo>
                  <a:lnTo>
                    <a:pt x="20" y="453"/>
                  </a:lnTo>
                  <a:lnTo>
                    <a:pt x="18" y="453"/>
                  </a:lnTo>
                  <a:lnTo>
                    <a:pt x="18" y="451"/>
                  </a:lnTo>
                  <a:lnTo>
                    <a:pt x="16" y="451"/>
                  </a:lnTo>
                  <a:lnTo>
                    <a:pt x="14" y="451"/>
                  </a:lnTo>
                  <a:lnTo>
                    <a:pt x="12" y="451"/>
                  </a:lnTo>
                  <a:lnTo>
                    <a:pt x="8" y="451"/>
                  </a:lnTo>
                  <a:lnTo>
                    <a:pt x="8" y="447"/>
                  </a:lnTo>
                  <a:lnTo>
                    <a:pt x="8" y="443"/>
                  </a:lnTo>
                  <a:lnTo>
                    <a:pt x="8" y="437"/>
                  </a:lnTo>
                  <a:lnTo>
                    <a:pt x="8" y="431"/>
                  </a:lnTo>
                  <a:lnTo>
                    <a:pt x="8" y="429"/>
                  </a:lnTo>
                  <a:lnTo>
                    <a:pt x="10" y="415"/>
                  </a:lnTo>
                  <a:lnTo>
                    <a:pt x="6" y="415"/>
                  </a:lnTo>
                  <a:lnTo>
                    <a:pt x="6" y="413"/>
                  </a:lnTo>
                  <a:lnTo>
                    <a:pt x="6" y="411"/>
                  </a:lnTo>
                  <a:lnTo>
                    <a:pt x="6" y="409"/>
                  </a:lnTo>
                  <a:lnTo>
                    <a:pt x="6" y="407"/>
                  </a:lnTo>
                  <a:lnTo>
                    <a:pt x="6" y="405"/>
                  </a:lnTo>
                  <a:lnTo>
                    <a:pt x="6" y="403"/>
                  </a:lnTo>
                  <a:lnTo>
                    <a:pt x="6" y="399"/>
                  </a:lnTo>
                  <a:lnTo>
                    <a:pt x="6" y="395"/>
                  </a:lnTo>
                  <a:lnTo>
                    <a:pt x="6" y="393"/>
                  </a:lnTo>
                  <a:lnTo>
                    <a:pt x="6" y="391"/>
                  </a:lnTo>
                  <a:lnTo>
                    <a:pt x="6" y="381"/>
                  </a:lnTo>
                  <a:lnTo>
                    <a:pt x="6" y="346"/>
                  </a:lnTo>
                  <a:lnTo>
                    <a:pt x="2" y="346"/>
                  </a:lnTo>
                  <a:lnTo>
                    <a:pt x="2" y="342"/>
                  </a:lnTo>
                  <a:lnTo>
                    <a:pt x="0" y="340"/>
                  </a:lnTo>
                  <a:lnTo>
                    <a:pt x="2" y="336"/>
                  </a:lnTo>
                  <a:lnTo>
                    <a:pt x="2" y="334"/>
                  </a:lnTo>
                  <a:lnTo>
                    <a:pt x="2" y="332"/>
                  </a:lnTo>
                  <a:lnTo>
                    <a:pt x="0" y="326"/>
                  </a:lnTo>
                  <a:lnTo>
                    <a:pt x="0" y="316"/>
                  </a:lnTo>
                  <a:lnTo>
                    <a:pt x="0" y="312"/>
                  </a:lnTo>
                  <a:lnTo>
                    <a:pt x="0" y="308"/>
                  </a:lnTo>
                  <a:lnTo>
                    <a:pt x="0" y="306"/>
                  </a:lnTo>
                  <a:lnTo>
                    <a:pt x="0" y="304"/>
                  </a:lnTo>
                  <a:lnTo>
                    <a:pt x="0" y="296"/>
                  </a:lnTo>
                  <a:lnTo>
                    <a:pt x="0" y="292"/>
                  </a:lnTo>
                  <a:lnTo>
                    <a:pt x="0" y="288"/>
                  </a:lnTo>
                  <a:lnTo>
                    <a:pt x="0" y="278"/>
                  </a:lnTo>
                  <a:lnTo>
                    <a:pt x="0" y="272"/>
                  </a:lnTo>
                  <a:lnTo>
                    <a:pt x="2" y="270"/>
                  </a:lnTo>
                  <a:lnTo>
                    <a:pt x="2" y="264"/>
                  </a:lnTo>
                  <a:lnTo>
                    <a:pt x="0" y="246"/>
                  </a:lnTo>
                  <a:lnTo>
                    <a:pt x="0" y="244"/>
                  </a:lnTo>
                  <a:lnTo>
                    <a:pt x="0" y="236"/>
                  </a:lnTo>
                  <a:lnTo>
                    <a:pt x="0" y="224"/>
                  </a:lnTo>
                  <a:lnTo>
                    <a:pt x="2" y="212"/>
                  </a:lnTo>
                  <a:lnTo>
                    <a:pt x="2" y="206"/>
                  </a:lnTo>
                  <a:lnTo>
                    <a:pt x="2" y="202"/>
                  </a:lnTo>
                  <a:lnTo>
                    <a:pt x="2" y="200"/>
                  </a:lnTo>
                  <a:lnTo>
                    <a:pt x="0" y="200"/>
                  </a:lnTo>
                  <a:lnTo>
                    <a:pt x="0" y="186"/>
                  </a:lnTo>
                  <a:lnTo>
                    <a:pt x="2" y="180"/>
                  </a:lnTo>
                  <a:lnTo>
                    <a:pt x="2" y="178"/>
                  </a:lnTo>
                  <a:lnTo>
                    <a:pt x="2" y="176"/>
                  </a:lnTo>
                  <a:lnTo>
                    <a:pt x="2" y="168"/>
                  </a:lnTo>
                  <a:lnTo>
                    <a:pt x="2" y="166"/>
                  </a:lnTo>
                  <a:lnTo>
                    <a:pt x="2" y="164"/>
                  </a:lnTo>
                  <a:lnTo>
                    <a:pt x="2" y="162"/>
                  </a:lnTo>
                  <a:lnTo>
                    <a:pt x="2" y="150"/>
                  </a:lnTo>
                  <a:lnTo>
                    <a:pt x="2" y="138"/>
                  </a:lnTo>
                  <a:lnTo>
                    <a:pt x="2" y="130"/>
                  </a:lnTo>
                  <a:lnTo>
                    <a:pt x="2" y="124"/>
                  </a:lnTo>
                  <a:lnTo>
                    <a:pt x="2" y="122"/>
                  </a:lnTo>
                  <a:lnTo>
                    <a:pt x="2" y="118"/>
                  </a:lnTo>
                  <a:lnTo>
                    <a:pt x="2" y="114"/>
                  </a:lnTo>
                  <a:lnTo>
                    <a:pt x="2" y="98"/>
                  </a:lnTo>
                  <a:lnTo>
                    <a:pt x="2" y="96"/>
                  </a:lnTo>
                  <a:lnTo>
                    <a:pt x="2" y="94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0" y="74"/>
                  </a:lnTo>
                  <a:lnTo>
                    <a:pt x="0" y="68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28"/>
                  </a:lnTo>
                  <a:lnTo>
                    <a:pt x="2" y="18"/>
                  </a:lnTo>
                  <a:lnTo>
                    <a:pt x="2" y="4"/>
                  </a:lnTo>
                  <a:lnTo>
                    <a:pt x="2" y="0"/>
                  </a:lnTo>
                  <a:lnTo>
                    <a:pt x="20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64" y="0"/>
                  </a:lnTo>
                  <a:lnTo>
                    <a:pt x="98" y="0"/>
                  </a:lnTo>
                  <a:lnTo>
                    <a:pt x="98" y="2"/>
                  </a:lnTo>
                  <a:lnTo>
                    <a:pt x="98" y="4"/>
                  </a:lnTo>
                  <a:lnTo>
                    <a:pt x="98" y="8"/>
                  </a:lnTo>
                  <a:lnTo>
                    <a:pt x="98" y="14"/>
                  </a:lnTo>
                  <a:lnTo>
                    <a:pt x="124" y="14"/>
                  </a:lnTo>
                  <a:lnTo>
                    <a:pt x="148" y="14"/>
                  </a:lnTo>
                  <a:lnTo>
                    <a:pt x="164" y="14"/>
                  </a:lnTo>
                  <a:lnTo>
                    <a:pt x="172" y="14"/>
                  </a:lnTo>
                  <a:lnTo>
                    <a:pt x="176" y="14"/>
                  </a:lnTo>
                  <a:lnTo>
                    <a:pt x="178" y="14"/>
                  </a:lnTo>
                  <a:lnTo>
                    <a:pt x="184" y="14"/>
                  </a:lnTo>
                  <a:lnTo>
                    <a:pt x="190" y="14"/>
                  </a:lnTo>
                  <a:lnTo>
                    <a:pt x="208" y="14"/>
                  </a:lnTo>
                  <a:lnTo>
                    <a:pt x="212" y="14"/>
                  </a:lnTo>
                  <a:lnTo>
                    <a:pt x="214" y="14"/>
                  </a:lnTo>
                  <a:lnTo>
                    <a:pt x="216" y="14"/>
                  </a:lnTo>
                  <a:lnTo>
                    <a:pt x="220" y="14"/>
                  </a:lnTo>
                  <a:lnTo>
                    <a:pt x="224" y="14"/>
                  </a:lnTo>
                  <a:lnTo>
                    <a:pt x="228" y="14"/>
                  </a:lnTo>
                  <a:lnTo>
                    <a:pt x="236" y="14"/>
                  </a:lnTo>
                  <a:lnTo>
                    <a:pt x="238" y="14"/>
                  </a:lnTo>
                  <a:lnTo>
                    <a:pt x="240" y="14"/>
                  </a:lnTo>
                  <a:lnTo>
                    <a:pt x="244" y="14"/>
                  </a:lnTo>
                  <a:lnTo>
                    <a:pt x="246" y="14"/>
                  </a:lnTo>
                  <a:lnTo>
                    <a:pt x="250" y="14"/>
                  </a:lnTo>
                  <a:lnTo>
                    <a:pt x="252" y="14"/>
                  </a:lnTo>
                  <a:lnTo>
                    <a:pt x="254" y="14"/>
                  </a:lnTo>
                  <a:lnTo>
                    <a:pt x="256" y="14"/>
                  </a:lnTo>
                  <a:lnTo>
                    <a:pt x="258" y="14"/>
                  </a:lnTo>
                  <a:lnTo>
                    <a:pt x="262" y="14"/>
                  </a:lnTo>
                  <a:lnTo>
                    <a:pt x="264" y="14"/>
                  </a:lnTo>
                  <a:lnTo>
                    <a:pt x="266" y="14"/>
                  </a:lnTo>
                  <a:lnTo>
                    <a:pt x="270" y="14"/>
                  </a:lnTo>
                  <a:lnTo>
                    <a:pt x="272" y="14"/>
                  </a:lnTo>
                  <a:lnTo>
                    <a:pt x="276" y="14"/>
                  </a:lnTo>
                  <a:lnTo>
                    <a:pt x="282" y="14"/>
                  </a:lnTo>
                  <a:lnTo>
                    <a:pt x="284" y="14"/>
                  </a:lnTo>
                  <a:lnTo>
                    <a:pt x="290" y="14"/>
                  </a:lnTo>
                  <a:lnTo>
                    <a:pt x="292" y="14"/>
                  </a:lnTo>
                  <a:lnTo>
                    <a:pt x="294" y="12"/>
                  </a:lnTo>
                  <a:lnTo>
                    <a:pt x="294" y="10"/>
                  </a:lnTo>
                  <a:lnTo>
                    <a:pt x="294" y="8"/>
                  </a:lnTo>
                  <a:lnTo>
                    <a:pt x="294" y="6"/>
                  </a:lnTo>
                  <a:lnTo>
                    <a:pt x="298" y="6"/>
                  </a:lnTo>
                  <a:lnTo>
                    <a:pt x="302" y="6"/>
                  </a:lnTo>
                  <a:lnTo>
                    <a:pt x="310" y="6"/>
                  </a:lnTo>
                  <a:lnTo>
                    <a:pt x="312" y="6"/>
                  </a:lnTo>
                  <a:lnTo>
                    <a:pt x="316" y="6"/>
                  </a:lnTo>
                  <a:lnTo>
                    <a:pt x="318" y="6"/>
                  </a:lnTo>
                  <a:lnTo>
                    <a:pt x="318" y="4"/>
                  </a:lnTo>
                  <a:lnTo>
                    <a:pt x="324" y="4"/>
                  </a:lnTo>
                  <a:lnTo>
                    <a:pt x="326" y="4"/>
                  </a:lnTo>
                  <a:lnTo>
                    <a:pt x="328" y="4"/>
                  </a:lnTo>
                  <a:lnTo>
                    <a:pt x="330" y="4"/>
                  </a:lnTo>
                  <a:lnTo>
                    <a:pt x="334" y="4"/>
                  </a:lnTo>
                  <a:lnTo>
                    <a:pt x="336" y="4"/>
                  </a:lnTo>
                  <a:lnTo>
                    <a:pt x="338" y="4"/>
                  </a:lnTo>
                  <a:lnTo>
                    <a:pt x="340" y="4"/>
                  </a:lnTo>
                  <a:lnTo>
                    <a:pt x="342" y="4"/>
                  </a:lnTo>
                  <a:lnTo>
                    <a:pt x="344" y="4"/>
                  </a:lnTo>
                  <a:lnTo>
                    <a:pt x="346" y="4"/>
                  </a:lnTo>
                  <a:lnTo>
                    <a:pt x="348" y="4"/>
                  </a:lnTo>
                  <a:lnTo>
                    <a:pt x="350" y="4"/>
                  </a:lnTo>
                  <a:lnTo>
                    <a:pt x="352" y="4"/>
                  </a:lnTo>
                  <a:lnTo>
                    <a:pt x="354" y="4"/>
                  </a:lnTo>
                  <a:lnTo>
                    <a:pt x="356" y="4"/>
                  </a:lnTo>
                  <a:lnTo>
                    <a:pt x="358" y="4"/>
                  </a:lnTo>
                  <a:lnTo>
                    <a:pt x="360" y="4"/>
                  </a:lnTo>
                  <a:lnTo>
                    <a:pt x="362" y="4"/>
                  </a:lnTo>
                  <a:lnTo>
                    <a:pt x="364" y="4"/>
                  </a:lnTo>
                  <a:lnTo>
                    <a:pt x="366" y="4"/>
                  </a:lnTo>
                  <a:lnTo>
                    <a:pt x="368" y="4"/>
                  </a:lnTo>
                  <a:lnTo>
                    <a:pt x="370" y="4"/>
                  </a:lnTo>
                  <a:lnTo>
                    <a:pt x="370" y="4"/>
                  </a:lnTo>
                  <a:lnTo>
                    <a:pt x="374" y="4"/>
                  </a:lnTo>
                  <a:lnTo>
                    <a:pt x="378" y="4"/>
                  </a:lnTo>
                  <a:lnTo>
                    <a:pt x="380" y="4"/>
                  </a:lnTo>
                  <a:lnTo>
                    <a:pt x="382" y="4"/>
                  </a:lnTo>
                  <a:lnTo>
                    <a:pt x="382" y="6"/>
                  </a:lnTo>
                  <a:lnTo>
                    <a:pt x="382" y="8"/>
                  </a:lnTo>
                  <a:lnTo>
                    <a:pt x="382" y="10"/>
                  </a:lnTo>
                  <a:lnTo>
                    <a:pt x="382" y="12"/>
                  </a:lnTo>
                  <a:lnTo>
                    <a:pt x="382" y="14"/>
                  </a:lnTo>
                  <a:lnTo>
                    <a:pt x="382" y="16"/>
                  </a:lnTo>
                  <a:lnTo>
                    <a:pt x="382" y="18"/>
                  </a:lnTo>
                  <a:lnTo>
                    <a:pt x="382" y="20"/>
                  </a:lnTo>
                  <a:lnTo>
                    <a:pt x="382" y="22"/>
                  </a:lnTo>
                  <a:lnTo>
                    <a:pt x="382" y="24"/>
                  </a:lnTo>
                  <a:lnTo>
                    <a:pt x="382" y="26"/>
                  </a:lnTo>
                  <a:lnTo>
                    <a:pt x="382" y="30"/>
                  </a:lnTo>
                  <a:lnTo>
                    <a:pt x="380" y="30"/>
                  </a:lnTo>
                  <a:lnTo>
                    <a:pt x="380" y="32"/>
                  </a:lnTo>
                  <a:lnTo>
                    <a:pt x="380" y="34"/>
                  </a:lnTo>
                  <a:lnTo>
                    <a:pt x="380" y="36"/>
                  </a:lnTo>
                  <a:lnTo>
                    <a:pt x="380" y="38"/>
                  </a:lnTo>
                  <a:lnTo>
                    <a:pt x="380" y="40"/>
                  </a:lnTo>
                  <a:lnTo>
                    <a:pt x="380" y="40"/>
                  </a:lnTo>
                  <a:lnTo>
                    <a:pt x="380" y="42"/>
                  </a:lnTo>
                  <a:lnTo>
                    <a:pt x="380" y="44"/>
                  </a:lnTo>
                  <a:lnTo>
                    <a:pt x="378" y="44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  <p:sp>
          <p:nvSpPr>
            <p:cNvPr id="14" name="Freeform 60">
              <a:extLst>
                <a:ext uri="{FF2B5EF4-FFF2-40B4-BE49-F238E27FC236}">
                  <a16:creationId xmlns:a16="http://schemas.microsoft.com/office/drawing/2014/main" id="{FC7F7289-5AA2-C919-F5A7-822BF267B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9244" y="4006435"/>
              <a:ext cx="451149" cy="237738"/>
            </a:xfrm>
            <a:custGeom>
              <a:avLst/>
              <a:gdLst>
                <a:gd name="T0" fmla="*/ 334 w 408"/>
                <a:gd name="T1" fmla="*/ 2 h 215"/>
                <a:gd name="T2" fmla="*/ 360 w 408"/>
                <a:gd name="T3" fmla="*/ 4 h 215"/>
                <a:gd name="T4" fmla="*/ 380 w 408"/>
                <a:gd name="T5" fmla="*/ 4 h 215"/>
                <a:gd name="T6" fmla="*/ 390 w 408"/>
                <a:gd name="T7" fmla="*/ 4 h 215"/>
                <a:gd name="T8" fmla="*/ 396 w 408"/>
                <a:gd name="T9" fmla="*/ 8 h 215"/>
                <a:gd name="T10" fmla="*/ 402 w 408"/>
                <a:gd name="T11" fmla="*/ 6 h 215"/>
                <a:gd name="T12" fmla="*/ 408 w 408"/>
                <a:gd name="T13" fmla="*/ 10 h 215"/>
                <a:gd name="T14" fmla="*/ 408 w 408"/>
                <a:gd name="T15" fmla="*/ 20 h 215"/>
                <a:gd name="T16" fmla="*/ 406 w 408"/>
                <a:gd name="T17" fmla="*/ 42 h 215"/>
                <a:gd name="T18" fmla="*/ 400 w 408"/>
                <a:gd name="T19" fmla="*/ 64 h 215"/>
                <a:gd name="T20" fmla="*/ 398 w 408"/>
                <a:gd name="T21" fmla="*/ 80 h 215"/>
                <a:gd name="T22" fmla="*/ 398 w 408"/>
                <a:gd name="T23" fmla="*/ 88 h 215"/>
                <a:gd name="T24" fmla="*/ 396 w 408"/>
                <a:gd name="T25" fmla="*/ 100 h 215"/>
                <a:gd name="T26" fmla="*/ 394 w 408"/>
                <a:gd name="T27" fmla="*/ 120 h 215"/>
                <a:gd name="T28" fmla="*/ 386 w 408"/>
                <a:gd name="T29" fmla="*/ 139 h 215"/>
                <a:gd name="T30" fmla="*/ 386 w 408"/>
                <a:gd name="T31" fmla="*/ 137 h 215"/>
                <a:gd name="T32" fmla="*/ 388 w 408"/>
                <a:gd name="T33" fmla="*/ 143 h 215"/>
                <a:gd name="T34" fmla="*/ 390 w 408"/>
                <a:gd name="T35" fmla="*/ 141 h 215"/>
                <a:gd name="T36" fmla="*/ 390 w 408"/>
                <a:gd name="T37" fmla="*/ 147 h 215"/>
                <a:gd name="T38" fmla="*/ 390 w 408"/>
                <a:gd name="T39" fmla="*/ 159 h 215"/>
                <a:gd name="T40" fmla="*/ 388 w 408"/>
                <a:gd name="T41" fmla="*/ 185 h 215"/>
                <a:gd name="T42" fmla="*/ 384 w 408"/>
                <a:gd name="T43" fmla="*/ 205 h 215"/>
                <a:gd name="T44" fmla="*/ 374 w 408"/>
                <a:gd name="T45" fmla="*/ 205 h 215"/>
                <a:gd name="T46" fmla="*/ 366 w 408"/>
                <a:gd name="T47" fmla="*/ 205 h 215"/>
                <a:gd name="T48" fmla="*/ 358 w 408"/>
                <a:gd name="T49" fmla="*/ 205 h 215"/>
                <a:gd name="T50" fmla="*/ 350 w 408"/>
                <a:gd name="T51" fmla="*/ 205 h 215"/>
                <a:gd name="T52" fmla="*/ 342 w 408"/>
                <a:gd name="T53" fmla="*/ 205 h 215"/>
                <a:gd name="T54" fmla="*/ 332 w 408"/>
                <a:gd name="T55" fmla="*/ 205 h 215"/>
                <a:gd name="T56" fmla="*/ 322 w 408"/>
                <a:gd name="T57" fmla="*/ 207 h 215"/>
                <a:gd name="T58" fmla="*/ 306 w 408"/>
                <a:gd name="T59" fmla="*/ 207 h 215"/>
                <a:gd name="T60" fmla="*/ 298 w 408"/>
                <a:gd name="T61" fmla="*/ 211 h 215"/>
                <a:gd name="T62" fmla="*/ 288 w 408"/>
                <a:gd name="T63" fmla="*/ 215 h 215"/>
                <a:gd name="T64" fmla="*/ 274 w 408"/>
                <a:gd name="T65" fmla="*/ 215 h 215"/>
                <a:gd name="T66" fmla="*/ 262 w 408"/>
                <a:gd name="T67" fmla="*/ 215 h 215"/>
                <a:gd name="T68" fmla="*/ 254 w 408"/>
                <a:gd name="T69" fmla="*/ 215 h 215"/>
                <a:gd name="T70" fmla="*/ 242 w 408"/>
                <a:gd name="T71" fmla="*/ 215 h 215"/>
                <a:gd name="T72" fmla="*/ 224 w 408"/>
                <a:gd name="T73" fmla="*/ 215 h 215"/>
                <a:gd name="T74" fmla="*/ 212 w 408"/>
                <a:gd name="T75" fmla="*/ 215 h 215"/>
                <a:gd name="T76" fmla="*/ 180 w 408"/>
                <a:gd name="T77" fmla="*/ 215 h 215"/>
                <a:gd name="T78" fmla="*/ 128 w 408"/>
                <a:gd name="T79" fmla="*/ 215 h 215"/>
                <a:gd name="T80" fmla="*/ 102 w 408"/>
                <a:gd name="T81" fmla="*/ 203 h 215"/>
                <a:gd name="T82" fmla="*/ 52 w 408"/>
                <a:gd name="T83" fmla="*/ 201 h 215"/>
                <a:gd name="T84" fmla="*/ 6 w 408"/>
                <a:gd name="T85" fmla="*/ 201 h 215"/>
                <a:gd name="T86" fmla="*/ 4 w 408"/>
                <a:gd name="T87" fmla="*/ 175 h 215"/>
                <a:gd name="T88" fmla="*/ 4 w 408"/>
                <a:gd name="T89" fmla="*/ 131 h 215"/>
                <a:gd name="T90" fmla="*/ 2 w 408"/>
                <a:gd name="T91" fmla="*/ 84 h 215"/>
                <a:gd name="T92" fmla="*/ 2 w 408"/>
                <a:gd name="T93" fmla="*/ 44 h 215"/>
                <a:gd name="T94" fmla="*/ 0 w 408"/>
                <a:gd name="T95" fmla="*/ 22 h 215"/>
                <a:gd name="T96" fmla="*/ 0 w 408"/>
                <a:gd name="T97" fmla="*/ 2 h 215"/>
                <a:gd name="T98" fmla="*/ 26 w 408"/>
                <a:gd name="T99" fmla="*/ 2 h 215"/>
                <a:gd name="T100" fmla="*/ 56 w 408"/>
                <a:gd name="T101" fmla="*/ 2 h 215"/>
                <a:gd name="T102" fmla="*/ 162 w 408"/>
                <a:gd name="T103" fmla="*/ 2 h 215"/>
                <a:gd name="T104" fmla="*/ 178 w 408"/>
                <a:gd name="T105" fmla="*/ 0 h 215"/>
                <a:gd name="T106" fmla="*/ 294 w 408"/>
                <a:gd name="T107" fmla="*/ 0 h 215"/>
                <a:gd name="T108" fmla="*/ 310 w 408"/>
                <a:gd name="T109" fmla="*/ 0 h 215"/>
                <a:gd name="T110" fmla="*/ 328 w 408"/>
                <a:gd name="T111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08" h="215">
                  <a:moveTo>
                    <a:pt x="328" y="0"/>
                  </a:moveTo>
                  <a:lnTo>
                    <a:pt x="330" y="0"/>
                  </a:lnTo>
                  <a:lnTo>
                    <a:pt x="332" y="0"/>
                  </a:lnTo>
                  <a:lnTo>
                    <a:pt x="334" y="2"/>
                  </a:lnTo>
                  <a:lnTo>
                    <a:pt x="336" y="2"/>
                  </a:lnTo>
                  <a:lnTo>
                    <a:pt x="342" y="4"/>
                  </a:lnTo>
                  <a:lnTo>
                    <a:pt x="344" y="4"/>
                  </a:lnTo>
                  <a:lnTo>
                    <a:pt x="360" y="4"/>
                  </a:lnTo>
                  <a:lnTo>
                    <a:pt x="362" y="4"/>
                  </a:lnTo>
                  <a:lnTo>
                    <a:pt x="370" y="4"/>
                  </a:lnTo>
                  <a:lnTo>
                    <a:pt x="374" y="4"/>
                  </a:lnTo>
                  <a:lnTo>
                    <a:pt x="380" y="4"/>
                  </a:lnTo>
                  <a:lnTo>
                    <a:pt x="384" y="4"/>
                  </a:lnTo>
                  <a:lnTo>
                    <a:pt x="386" y="4"/>
                  </a:lnTo>
                  <a:lnTo>
                    <a:pt x="388" y="4"/>
                  </a:lnTo>
                  <a:lnTo>
                    <a:pt x="390" y="4"/>
                  </a:lnTo>
                  <a:lnTo>
                    <a:pt x="394" y="4"/>
                  </a:lnTo>
                  <a:lnTo>
                    <a:pt x="396" y="4"/>
                  </a:lnTo>
                  <a:lnTo>
                    <a:pt x="396" y="6"/>
                  </a:lnTo>
                  <a:lnTo>
                    <a:pt x="396" y="8"/>
                  </a:lnTo>
                  <a:lnTo>
                    <a:pt x="398" y="8"/>
                  </a:lnTo>
                  <a:lnTo>
                    <a:pt x="398" y="6"/>
                  </a:lnTo>
                  <a:lnTo>
                    <a:pt x="400" y="6"/>
                  </a:lnTo>
                  <a:lnTo>
                    <a:pt x="402" y="6"/>
                  </a:lnTo>
                  <a:lnTo>
                    <a:pt x="402" y="8"/>
                  </a:lnTo>
                  <a:lnTo>
                    <a:pt x="406" y="8"/>
                  </a:lnTo>
                  <a:lnTo>
                    <a:pt x="408" y="8"/>
                  </a:lnTo>
                  <a:lnTo>
                    <a:pt x="408" y="10"/>
                  </a:lnTo>
                  <a:lnTo>
                    <a:pt x="408" y="12"/>
                  </a:lnTo>
                  <a:lnTo>
                    <a:pt x="408" y="16"/>
                  </a:lnTo>
                  <a:lnTo>
                    <a:pt x="408" y="18"/>
                  </a:lnTo>
                  <a:lnTo>
                    <a:pt x="408" y="20"/>
                  </a:lnTo>
                  <a:lnTo>
                    <a:pt x="408" y="30"/>
                  </a:lnTo>
                  <a:lnTo>
                    <a:pt x="406" y="36"/>
                  </a:lnTo>
                  <a:lnTo>
                    <a:pt x="406" y="38"/>
                  </a:lnTo>
                  <a:lnTo>
                    <a:pt x="406" y="42"/>
                  </a:lnTo>
                  <a:lnTo>
                    <a:pt x="406" y="44"/>
                  </a:lnTo>
                  <a:lnTo>
                    <a:pt x="404" y="46"/>
                  </a:lnTo>
                  <a:lnTo>
                    <a:pt x="404" y="54"/>
                  </a:lnTo>
                  <a:lnTo>
                    <a:pt x="400" y="64"/>
                  </a:lnTo>
                  <a:lnTo>
                    <a:pt x="400" y="68"/>
                  </a:lnTo>
                  <a:lnTo>
                    <a:pt x="400" y="74"/>
                  </a:lnTo>
                  <a:lnTo>
                    <a:pt x="398" y="76"/>
                  </a:lnTo>
                  <a:lnTo>
                    <a:pt x="398" y="80"/>
                  </a:lnTo>
                  <a:lnTo>
                    <a:pt x="398" y="82"/>
                  </a:lnTo>
                  <a:lnTo>
                    <a:pt x="398" y="84"/>
                  </a:lnTo>
                  <a:lnTo>
                    <a:pt x="398" y="86"/>
                  </a:lnTo>
                  <a:lnTo>
                    <a:pt x="398" y="88"/>
                  </a:lnTo>
                  <a:lnTo>
                    <a:pt x="396" y="96"/>
                  </a:lnTo>
                  <a:lnTo>
                    <a:pt x="396" y="96"/>
                  </a:lnTo>
                  <a:lnTo>
                    <a:pt x="396" y="98"/>
                  </a:lnTo>
                  <a:lnTo>
                    <a:pt x="396" y="100"/>
                  </a:lnTo>
                  <a:lnTo>
                    <a:pt x="396" y="102"/>
                  </a:lnTo>
                  <a:lnTo>
                    <a:pt x="394" y="106"/>
                  </a:lnTo>
                  <a:lnTo>
                    <a:pt x="394" y="112"/>
                  </a:lnTo>
                  <a:lnTo>
                    <a:pt x="394" y="120"/>
                  </a:lnTo>
                  <a:lnTo>
                    <a:pt x="394" y="127"/>
                  </a:lnTo>
                  <a:lnTo>
                    <a:pt x="394" y="129"/>
                  </a:lnTo>
                  <a:lnTo>
                    <a:pt x="392" y="137"/>
                  </a:lnTo>
                  <a:lnTo>
                    <a:pt x="386" y="139"/>
                  </a:lnTo>
                  <a:lnTo>
                    <a:pt x="386" y="135"/>
                  </a:lnTo>
                  <a:lnTo>
                    <a:pt x="386" y="133"/>
                  </a:lnTo>
                  <a:lnTo>
                    <a:pt x="386" y="135"/>
                  </a:lnTo>
                  <a:lnTo>
                    <a:pt x="386" y="137"/>
                  </a:lnTo>
                  <a:lnTo>
                    <a:pt x="386" y="139"/>
                  </a:lnTo>
                  <a:lnTo>
                    <a:pt x="384" y="141"/>
                  </a:lnTo>
                  <a:lnTo>
                    <a:pt x="386" y="143"/>
                  </a:lnTo>
                  <a:lnTo>
                    <a:pt x="388" y="143"/>
                  </a:lnTo>
                  <a:lnTo>
                    <a:pt x="388" y="145"/>
                  </a:lnTo>
                  <a:lnTo>
                    <a:pt x="390" y="145"/>
                  </a:lnTo>
                  <a:lnTo>
                    <a:pt x="388" y="143"/>
                  </a:lnTo>
                  <a:lnTo>
                    <a:pt x="390" y="141"/>
                  </a:lnTo>
                  <a:lnTo>
                    <a:pt x="392" y="139"/>
                  </a:lnTo>
                  <a:lnTo>
                    <a:pt x="390" y="143"/>
                  </a:lnTo>
                  <a:lnTo>
                    <a:pt x="390" y="145"/>
                  </a:lnTo>
                  <a:lnTo>
                    <a:pt x="390" y="147"/>
                  </a:lnTo>
                  <a:lnTo>
                    <a:pt x="390" y="149"/>
                  </a:lnTo>
                  <a:lnTo>
                    <a:pt x="390" y="151"/>
                  </a:lnTo>
                  <a:lnTo>
                    <a:pt x="390" y="157"/>
                  </a:lnTo>
                  <a:lnTo>
                    <a:pt x="390" y="159"/>
                  </a:lnTo>
                  <a:lnTo>
                    <a:pt x="390" y="161"/>
                  </a:lnTo>
                  <a:lnTo>
                    <a:pt x="388" y="165"/>
                  </a:lnTo>
                  <a:lnTo>
                    <a:pt x="388" y="177"/>
                  </a:lnTo>
                  <a:lnTo>
                    <a:pt x="388" y="185"/>
                  </a:lnTo>
                  <a:lnTo>
                    <a:pt x="388" y="191"/>
                  </a:lnTo>
                  <a:lnTo>
                    <a:pt x="386" y="197"/>
                  </a:lnTo>
                  <a:lnTo>
                    <a:pt x="386" y="205"/>
                  </a:lnTo>
                  <a:lnTo>
                    <a:pt x="384" y="205"/>
                  </a:lnTo>
                  <a:lnTo>
                    <a:pt x="382" y="205"/>
                  </a:lnTo>
                  <a:lnTo>
                    <a:pt x="378" y="205"/>
                  </a:lnTo>
                  <a:lnTo>
                    <a:pt x="374" y="205"/>
                  </a:lnTo>
                  <a:lnTo>
                    <a:pt x="374" y="205"/>
                  </a:lnTo>
                  <a:lnTo>
                    <a:pt x="372" y="205"/>
                  </a:lnTo>
                  <a:lnTo>
                    <a:pt x="370" y="205"/>
                  </a:lnTo>
                  <a:lnTo>
                    <a:pt x="368" y="205"/>
                  </a:lnTo>
                  <a:lnTo>
                    <a:pt x="366" y="205"/>
                  </a:lnTo>
                  <a:lnTo>
                    <a:pt x="364" y="205"/>
                  </a:lnTo>
                  <a:lnTo>
                    <a:pt x="362" y="205"/>
                  </a:lnTo>
                  <a:lnTo>
                    <a:pt x="360" y="205"/>
                  </a:lnTo>
                  <a:lnTo>
                    <a:pt x="358" y="205"/>
                  </a:lnTo>
                  <a:lnTo>
                    <a:pt x="356" y="205"/>
                  </a:lnTo>
                  <a:lnTo>
                    <a:pt x="354" y="205"/>
                  </a:lnTo>
                  <a:lnTo>
                    <a:pt x="352" y="205"/>
                  </a:lnTo>
                  <a:lnTo>
                    <a:pt x="350" y="205"/>
                  </a:lnTo>
                  <a:lnTo>
                    <a:pt x="348" y="205"/>
                  </a:lnTo>
                  <a:lnTo>
                    <a:pt x="346" y="205"/>
                  </a:lnTo>
                  <a:lnTo>
                    <a:pt x="344" y="205"/>
                  </a:lnTo>
                  <a:lnTo>
                    <a:pt x="342" y="205"/>
                  </a:lnTo>
                  <a:lnTo>
                    <a:pt x="340" y="205"/>
                  </a:lnTo>
                  <a:lnTo>
                    <a:pt x="338" y="205"/>
                  </a:lnTo>
                  <a:lnTo>
                    <a:pt x="334" y="205"/>
                  </a:lnTo>
                  <a:lnTo>
                    <a:pt x="332" y="205"/>
                  </a:lnTo>
                  <a:lnTo>
                    <a:pt x="330" y="205"/>
                  </a:lnTo>
                  <a:lnTo>
                    <a:pt x="328" y="205"/>
                  </a:lnTo>
                  <a:lnTo>
                    <a:pt x="322" y="205"/>
                  </a:lnTo>
                  <a:lnTo>
                    <a:pt x="322" y="207"/>
                  </a:lnTo>
                  <a:lnTo>
                    <a:pt x="320" y="207"/>
                  </a:lnTo>
                  <a:lnTo>
                    <a:pt x="316" y="207"/>
                  </a:lnTo>
                  <a:lnTo>
                    <a:pt x="314" y="207"/>
                  </a:lnTo>
                  <a:lnTo>
                    <a:pt x="306" y="207"/>
                  </a:lnTo>
                  <a:lnTo>
                    <a:pt x="302" y="207"/>
                  </a:lnTo>
                  <a:lnTo>
                    <a:pt x="298" y="207"/>
                  </a:lnTo>
                  <a:lnTo>
                    <a:pt x="298" y="209"/>
                  </a:lnTo>
                  <a:lnTo>
                    <a:pt x="298" y="211"/>
                  </a:lnTo>
                  <a:lnTo>
                    <a:pt x="298" y="213"/>
                  </a:lnTo>
                  <a:lnTo>
                    <a:pt x="296" y="215"/>
                  </a:lnTo>
                  <a:lnTo>
                    <a:pt x="294" y="215"/>
                  </a:lnTo>
                  <a:lnTo>
                    <a:pt x="288" y="215"/>
                  </a:lnTo>
                  <a:lnTo>
                    <a:pt x="286" y="215"/>
                  </a:lnTo>
                  <a:lnTo>
                    <a:pt x="280" y="215"/>
                  </a:lnTo>
                  <a:lnTo>
                    <a:pt x="276" y="215"/>
                  </a:lnTo>
                  <a:lnTo>
                    <a:pt x="274" y="215"/>
                  </a:lnTo>
                  <a:lnTo>
                    <a:pt x="270" y="215"/>
                  </a:lnTo>
                  <a:lnTo>
                    <a:pt x="268" y="215"/>
                  </a:lnTo>
                  <a:lnTo>
                    <a:pt x="266" y="215"/>
                  </a:lnTo>
                  <a:lnTo>
                    <a:pt x="262" y="215"/>
                  </a:lnTo>
                  <a:lnTo>
                    <a:pt x="260" y="215"/>
                  </a:lnTo>
                  <a:lnTo>
                    <a:pt x="258" y="215"/>
                  </a:lnTo>
                  <a:lnTo>
                    <a:pt x="256" y="215"/>
                  </a:lnTo>
                  <a:lnTo>
                    <a:pt x="254" y="215"/>
                  </a:lnTo>
                  <a:lnTo>
                    <a:pt x="250" y="215"/>
                  </a:lnTo>
                  <a:lnTo>
                    <a:pt x="248" y="215"/>
                  </a:lnTo>
                  <a:lnTo>
                    <a:pt x="244" y="215"/>
                  </a:lnTo>
                  <a:lnTo>
                    <a:pt x="242" y="215"/>
                  </a:lnTo>
                  <a:lnTo>
                    <a:pt x="240" y="215"/>
                  </a:lnTo>
                  <a:lnTo>
                    <a:pt x="232" y="215"/>
                  </a:lnTo>
                  <a:lnTo>
                    <a:pt x="228" y="215"/>
                  </a:lnTo>
                  <a:lnTo>
                    <a:pt x="224" y="215"/>
                  </a:lnTo>
                  <a:lnTo>
                    <a:pt x="220" y="215"/>
                  </a:lnTo>
                  <a:lnTo>
                    <a:pt x="218" y="215"/>
                  </a:lnTo>
                  <a:lnTo>
                    <a:pt x="216" y="215"/>
                  </a:lnTo>
                  <a:lnTo>
                    <a:pt x="212" y="215"/>
                  </a:lnTo>
                  <a:lnTo>
                    <a:pt x="194" y="215"/>
                  </a:lnTo>
                  <a:lnTo>
                    <a:pt x="188" y="215"/>
                  </a:lnTo>
                  <a:lnTo>
                    <a:pt x="182" y="215"/>
                  </a:lnTo>
                  <a:lnTo>
                    <a:pt x="180" y="215"/>
                  </a:lnTo>
                  <a:lnTo>
                    <a:pt x="176" y="215"/>
                  </a:lnTo>
                  <a:lnTo>
                    <a:pt x="168" y="215"/>
                  </a:lnTo>
                  <a:lnTo>
                    <a:pt x="152" y="215"/>
                  </a:lnTo>
                  <a:lnTo>
                    <a:pt x="128" y="215"/>
                  </a:lnTo>
                  <a:lnTo>
                    <a:pt x="102" y="215"/>
                  </a:lnTo>
                  <a:lnTo>
                    <a:pt x="102" y="209"/>
                  </a:lnTo>
                  <a:lnTo>
                    <a:pt x="102" y="205"/>
                  </a:lnTo>
                  <a:lnTo>
                    <a:pt x="102" y="203"/>
                  </a:lnTo>
                  <a:lnTo>
                    <a:pt x="102" y="201"/>
                  </a:lnTo>
                  <a:lnTo>
                    <a:pt x="68" y="201"/>
                  </a:lnTo>
                  <a:lnTo>
                    <a:pt x="54" y="201"/>
                  </a:lnTo>
                  <a:lnTo>
                    <a:pt x="52" y="201"/>
                  </a:lnTo>
                  <a:lnTo>
                    <a:pt x="40" y="201"/>
                  </a:lnTo>
                  <a:lnTo>
                    <a:pt x="36" y="201"/>
                  </a:lnTo>
                  <a:lnTo>
                    <a:pt x="24" y="201"/>
                  </a:lnTo>
                  <a:lnTo>
                    <a:pt x="6" y="201"/>
                  </a:lnTo>
                  <a:lnTo>
                    <a:pt x="6" y="195"/>
                  </a:lnTo>
                  <a:lnTo>
                    <a:pt x="6" y="191"/>
                  </a:lnTo>
                  <a:lnTo>
                    <a:pt x="6" y="189"/>
                  </a:lnTo>
                  <a:lnTo>
                    <a:pt x="4" y="175"/>
                  </a:lnTo>
                  <a:lnTo>
                    <a:pt x="4" y="157"/>
                  </a:lnTo>
                  <a:lnTo>
                    <a:pt x="4" y="155"/>
                  </a:lnTo>
                  <a:lnTo>
                    <a:pt x="4" y="133"/>
                  </a:lnTo>
                  <a:lnTo>
                    <a:pt x="4" y="131"/>
                  </a:lnTo>
                  <a:lnTo>
                    <a:pt x="4" y="120"/>
                  </a:lnTo>
                  <a:lnTo>
                    <a:pt x="2" y="110"/>
                  </a:lnTo>
                  <a:lnTo>
                    <a:pt x="2" y="94"/>
                  </a:lnTo>
                  <a:lnTo>
                    <a:pt x="2" y="8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2" y="48"/>
                  </a:lnTo>
                  <a:lnTo>
                    <a:pt x="2" y="44"/>
                  </a:lnTo>
                  <a:lnTo>
                    <a:pt x="2" y="38"/>
                  </a:lnTo>
                  <a:lnTo>
                    <a:pt x="2" y="36"/>
                  </a:lnTo>
                  <a:lnTo>
                    <a:pt x="2" y="28"/>
                  </a:lnTo>
                  <a:lnTo>
                    <a:pt x="0" y="22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2"/>
                  </a:lnTo>
                  <a:lnTo>
                    <a:pt x="2" y="2"/>
                  </a:lnTo>
                  <a:lnTo>
                    <a:pt x="4" y="2"/>
                  </a:lnTo>
                  <a:lnTo>
                    <a:pt x="22" y="2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36" y="2"/>
                  </a:lnTo>
                  <a:lnTo>
                    <a:pt x="54" y="2"/>
                  </a:lnTo>
                  <a:lnTo>
                    <a:pt x="56" y="2"/>
                  </a:lnTo>
                  <a:lnTo>
                    <a:pt x="110" y="2"/>
                  </a:lnTo>
                  <a:lnTo>
                    <a:pt x="126" y="2"/>
                  </a:lnTo>
                  <a:lnTo>
                    <a:pt x="132" y="2"/>
                  </a:lnTo>
                  <a:lnTo>
                    <a:pt x="162" y="2"/>
                  </a:lnTo>
                  <a:lnTo>
                    <a:pt x="174" y="2"/>
                  </a:lnTo>
                  <a:lnTo>
                    <a:pt x="174" y="0"/>
                  </a:lnTo>
                  <a:lnTo>
                    <a:pt x="176" y="0"/>
                  </a:lnTo>
                  <a:lnTo>
                    <a:pt x="178" y="0"/>
                  </a:lnTo>
                  <a:lnTo>
                    <a:pt x="194" y="0"/>
                  </a:lnTo>
                  <a:lnTo>
                    <a:pt x="258" y="0"/>
                  </a:lnTo>
                  <a:lnTo>
                    <a:pt x="278" y="0"/>
                  </a:lnTo>
                  <a:lnTo>
                    <a:pt x="294" y="0"/>
                  </a:lnTo>
                  <a:lnTo>
                    <a:pt x="296" y="0"/>
                  </a:lnTo>
                  <a:lnTo>
                    <a:pt x="306" y="0"/>
                  </a:lnTo>
                  <a:lnTo>
                    <a:pt x="308" y="0"/>
                  </a:lnTo>
                  <a:lnTo>
                    <a:pt x="310" y="0"/>
                  </a:lnTo>
                  <a:lnTo>
                    <a:pt x="312" y="0"/>
                  </a:lnTo>
                  <a:lnTo>
                    <a:pt x="320" y="0"/>
                  </a:lnTo>
                  <a:lnTo>
                    <a:pt x="324" y="0"/>
                  </a:lnTo>
                  <a:lnTo>
                    <a:pt x="328" y="0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  <p:sp>
          <p:nvSpPr>
            <p:cNvPr id="15" name="Freeform 225">
              <a:extLst>
                <a:ext uri="{FF2B5EF4-FFF2-40B4-BE49-F238E27FC236}">
                  <a16:creationId xmlns:a16="http://schemas.microsoft.com/office/drawing/2014/main" id="{694CB566-C751-2195-8803-5BB8E9C8A6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57032" y="3609469"/>
              <a:ext cx="477687" cy="405813"/>
            </a:xfrm>
            <a:custGeom>
              <a:avLst/>
              <a:gdLst>
                <a:gd name="T0" fmla="*/ 412 w 432"/>
                <a:gd name="T1" fmla="*/ 16 h 367"/>
                <a:gd name="T2" fmla="*/ 408 w 432"/>
                <a:gd name="T3" fmla="*/ 2 h 367"/>
                <a:gd name="T4" fmla="*/ 402 w 432"/>
                <a:gd name="T5" fmla="*/ 0 h 367"/>
                <a:gd name="T6" fmla="*/ 408 w 432"/>
                <a:gd name="T7" fmla="*/ 14 h 367"/>
                <a:gd name="T8" fmla="*/ 396 w 432"/>
                <a:gd name="T9" fmla="*/ 6 h 367"/>
                <a:gd name="T10" fmla="*/ 390 w 432"/>
                <a:gd name="T11" fmla="*/ 0 h 367"/>
                <a:gd name="T12" fmla="*/ 398 w 432"/>
                <a:gd name="T13" fmla="*/ 12 h 367"/>
                <a:gd name="T14" fmla="*/ 388 w 432"/>
                <a:gd name="T15" fmla="*/ 2 h 367"/>
                <a:gd name="T16" fmla="*/ 386 w 432"/>
                <a:gd name="T17" fmla="*/ 6 h 367"/>
                <a:gd name="T18" fmla="*/ 386 w 432"/>
                <a:gd name="T19" fmla="*/ 16 h 367"/>
                <a:gd name="T20" fmla="*/ 398 w 432"/>
                <a:gd name="T21" fmla="*/ 14 h 367"/>
                <a:gd name="T22" fmla="*/ 404 w 432"/>
                <a:gd name="T23" fmla="*/ 18 h 367"/>
                <a:gd name="T24" fmla="*/ 412 w 432"/>
                <a:gd name="T25" fmla="*/ 16 h 367"/>
                <a:gd name="T26" fmla="*/ 420 w 432"/>
                <a:gd name="T27" fmla="*/ 40 h 367"/>
                <a:gd name="T28" fmla="*/ 426 w 432"/>
                <a:gd name="T29" fmla="*/ 73 h 367"/>
                <a:gd name="T30" fmla="*/ 430 w 432"/>
                <a:gd name="T31" fmla="*/ 113 h 367"/>
                <a:gd name="T32" fmla="*/ 426 w 432"/>
                <a:gd name="T33" fmla="*/ 101 h 367"/>
                <a:gd name="T34" fmla="*/ 424 w 432"/>
                <a:gd name="T35" fmla="*/ 89 h 367"/>
                <a:gd name="T36" fmla="*/ 428 w 432"/>
                <a:gd name="T37" fmla="*/ 83 h 367"/>
                <a:gd name="T38" fmla="*/ 424 w 432"/>
                <a:gd name="T39" fmla="*/ 81 h 367"/>
                <a:gd name="T40" fmla="*/ 422 w 432"/>
                <a:gd name="T41" fmla="*/ 81 h 367"/>
                <a:gd name="T42" fmla="*/ 424 w 432"/>
                <a:gd name="T43" fmla="*/ 103 h 367"/>
                <a:gd name="T44" fmla="*/ 424 w 432"/>
                <a:gd name="T45" fmla="*/ 123 h 367"/>
                <a:gd name="T46" fmla="*/ 424 w 432"/>
                <a:gd name="T47" fmla="*/ 143 h 367"/>
                <a:gd name="T48" fmla="*/ 424 w 432"/>
                <a:gd name="T49" fmla="*/ 155 h 367"/>
                <a:gd name="T50" fmla="*/ 424 w 432"/>
                <a:gd name="T51" fmla="*/ 177 h 367"/>
                <a:gd name="T52" fmla="*/ 424 w 432"/>
                <a:gd name="T53" fmla="*/ 205 h 367"/>
                <a:gd name="T54" fmla="*/ 424 w 432"/>
                <a:gd name="T55" fmla="*/ 233 h 367"/>
                <a:gd name="T56" fmla="*/ 422 w 432"/>
                <a:gd name="T57" fmla="*/ 251 h 367"/>
                <a:gd name="T58" fmla="*/ 426 w 432"/>
                <a:gd name="T59" fmla="*/ 233 h 367"/>
                <a:gd name="T60" fmla="*/ 426 w 432"/>
                <a:gd name="T61" fmla="*/ 231 h 367"/>
                <a:gd name="T62" fmla="*/ 426 w 432"/>
                <a:gd name="T63" fmla="*/ 215 h 367"/>
                <a:gd name="T64" fmla="*/ 428 w 432"/>
                <a:gd name="T65" fmla="*/ 205 h 367"/>
                <a:gd name="T66" fmla="*/ 426 w 432"/>
                <a:gd name="T67" fmla="*/ 189 h 367"/>
                <a:gd name="T68" fmla="*/ 428 w 432"/>
                <a:gd name="T69" fmla="*/ 169 h 367"/>
                <a:gd name="T70" fmla="*/ 426 w 432"/>
                <a:gd name="T71" fmla="*/ 153 h 367"/>
                <a:gd name="T72" fmla="*/ 426 w 432"/>
                <a:gd name="T73" fmla="*/ 129 h 367"/>
                <a:gd name="T74" fmla="*/ 430 w 432"/>
                <a:gd name="T75" fmla="*/ 119 h 367"/>
                <a:gd name="T76" fmla="*/ 432 w 432"/>
                <a:gd name="T77" fmla="*/ 157 h 367"/>
                <a:gd name="T78" fmla="*/ 428 w 432"/>
                <a:gd name="T79" fmla="*/ 191 h 367"/>
                <a:gd name="T80" fmla="*/ 428 w 432"/>
                <a:gd name="T81" fmla="*/ 227 h 367"/>
                <a:gd name="T82" fmla="*/ 424 w 432"/>
                <a:gd name="T83" fmla="*/ 257 h 367"/>
                <a:gd name="T84" fmla="*/ 418 w 432"/>
                <a:gd name="T85" fmla="*/ 301 h 367"/>
                <a:gd name="T86" fmla="*/ 414 w 432"/>
                <a:gd name="T87" fmla="*/ 351 h 367"/>
                <a:gd name="T88" fmla="*/ 398 w 432"/>
                <a:gd name="T89" fmla="*/ 367 h 367"/>
                <a:gd name="T90" fmla="*/ 376 w 432"/>
                <a:gd name="T91" fmla="*/ 363 h 367"/>
                <a:gd name="T92" fmla="*/ 332 w 432"/>
                <a:gd name="T93" fmla="*/ 359 h 367"/>
                <a:gd name="T94" fmla="*/ 296 w 432"/>
                <a:gd name="T95" fmla="*/ 359 h 367"/>
                <a:gd name="T96" fmla="*/ 134 w 432"/>
                <a:gd name="T97" fmla="*/ 361 h 367"/>
                <a:gd name="T98" fmla="*/ 6 w 432"/>
                <a:gd name="T99" fmla="*/ 361 h 367"/>
                <a:gd name="T100" fmla="*/ 2 w 432"/>
                <a:gd name="T101" fmla="*/ 297 h 367"/>
                <a:gd name="T102" fmla="*/ 2 w 432"/>
                <a:gd name="T103" fmla="*/ 243 h 367"/>
                <a:gd name="T104" fmla="*/ 0 w 432"/>
                <a:gd name="T105" fmla="*/ 193 h 367"/>
                <a:gd name="T106" fmla="*/ 0 w 432"/>
                <a:gd name="T107" fmla="*/ 157 h 367"/>
                <a:gd name="T108" fmla="*/ 0 w 432"/>
                <a:gd name="T109" fmla="*/ 127 h 367"/>
                <a:gd name="T110" fmla="*/ 112 w 432"/>
                <a:gd name="T111" fmla="*/ 8 h 367"/>
                <a:gd name="T112" fmla="*/ 164 w 432"/>
                <a:gd name="T113" fmla="*/ 8 h 367"/>
                <a:gd name="T114" fmla="*/ 236 w 432"/>
                <a:gd name="T115" fmla="*/ 8 h 367"/>
                <a:gd name="T116" fmla="*/ 278 w 432"/>
                <a:gd name="T117" fmla="*/ 8 h 367"/>
                <a:gd name="T118" fmla="*/ 348 w 432"/>
                <a:gd name="T119" fmla="*/ 8 h 367"/>
                <a:gd name="T120" fmla="*/ 368 w 432"/>
                <a:gd name="T121" fmla="*/ 8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32" h="367">
                  <a:moveTo>
                    <a:pt x="424" y="115"/>
                  </a:moveTo>
                  <a:lnTo>
                    <a:pt x="424" y="115"/>
                  </a:lnTo>
                  <a:lnTo>
                    <a:pt x="424" y="113"/>
                  </a:lnTo>
                  <a:lnTo>
                    <a:pt x="424" y="111"/>
                  </a:lnTo>
                  <a:lnTo>
                    <a:pt x="426" y="111"/>
                  </a:lnTo>
                  <a:lnTo>
                    <a:pt x="426" y="113"/>
                  </a:lnTo>
                  <a:lnTo>
                    <a:pt x="424" y="115"/>
                  </a:lnTo>
                  <a:close/>
                  <a:moveTo>
                    <a:pt x="412" y="14"/>
                  </a:moveTo>
                  <a:lnTo>
                    <a:pt x="412" y="16"/>
                  </a:lnTo>
                  <a:lnTo>
                    <a:pt x="410" y="16"/>
                  </a:lnTo>
                  <a:lnTo>
                    <a:pt x="410" y="14"/>
                  </a:lnTo>
                  <a:lnTo>
                    <a:pt x="410" y="12"/>
                  </a:lnTo>
                  <a:lnTo>
                    <a:pt x="410" y="10"/>
                  </a:lnTo>
                  <a:lnTo>
                    <a:pt x="410" y="8"/>
                  </a:lnTo>
                  <a:lnTo>
                    <a:pt x="408" y="4"/>
                  </a:lnTo>
                  <a:lnTo>
                    <a:pt x="408" y="2"/>
                  </a:lnTo>
                  <a:lnTo>
                    <a:pt x="408" y="0"/>
                  </a:lnTo>
                  <a:lnTo>
                    <a:pt x="408" y="2"/>
                  </a:lnTo>
                  <a:lnTo>
                    <a:pt x="410" y="4"/>
                  </a:lnTo>
                  <a:lnTo>
                    <a:pt x="410" y="8"/>
                  </a:lnTo>
                  <a:lnTo>
                    <a:pt x="410" y="10"/>
                  </a:lnTo>
                  <a:lnTo>
                    <a:pt x="412" y="12"/>
                  </a:lnTo>
                  <a:lnTo>
                    <a:pt x="412" y="14"/>
                  </a:lnTo>
                  <a:close/>
                  <a:moveTo>
                    <a:pt x="396" y="0"/>
                  </a:moveTo>
                  <a:lnTo>
                    <a:pt x="398" y="0"/>
                  </a:lnTo>
                  <a:lnTo>
                    <a:pt x="400" y="0"/>
                  </a:lnTo>
                  <a:lnTo>
                    <a:pt x="402" y="0"/>
                  </a:lnTo>
                  <a:lnTo>
                    <a:pt x="404" y="0"/>
                  </a:lnTo>
                  <a:lnTo>
                    <a:pt x="406" y="0"/>
                  </a:lnTo>
                  <a:lnTo>
                    <a:pt x="404" y="0"/>
                  </a:lnTo>
                  <a:lnTo>
                    <a:pt x="406" y="2"/>
                  </a:lnTo>
                  <a:lnTo>
                    <a:pt x="406" y="4"/>
                  </a:lnTo>
                  <a:lnTo>
                    <a:pt x="408" y="6"/>
                  </a:lnTo>
                  <a:lnTo>
                    <a:pt x="408" y="10"/>
                  </a:lnTo>
                  <a:lnTo>
                    <a:pt x="408" y="12"/>
                  </a:lnTo>
                  <a:lnTo>
                    <a:pt x="408" y="14"/>
                  </a:lnTo>
                  <a:lnTo>
                    <a:pt x="406" y="14"/>
                  </a:lnTo>
                  <a:lnTo>
                    <a:pt x="404" y="14"/>
                  </a:lnTo>
                  <a:lnTo>
                    <a:pt x="402" y="14"/>
                  </a:lnTo>
                  <a:lnTo>
                    <a:pt x="402" y="12"/>
                  </a:lnTo>
                  <a:lnTo>
                    <a:pt x="400" y="12"/>
                  </a:lnTo>
                  <a:lnTo>
                    <a:pt x="398" y="12"/>
                  </a:lnTo>
                  <a:lnTo>
                    <a:pt x="398" y="10"/>
                  </a:lnTo>
                  <a:lnTo>
                    <a:pt x="396" y="8"/>
                  </a:lnTo>
                  <a:lnTo>
                    <a:pt x="396" y="6"/>
                  </a:lnTo>
                  <a:lnTo>
                    <a:pt x="398" y="6"/>
                  </a:lnTo>
                  <a:lnTo>
                    <a:pt x="398" y="4"/>
                  </a:lnTo>
                  <a:lnTo>
                    <a:pt x="396" y="4"/>
                  </a:lnTo>
                  <a:lnTo>
                    <a:pt x="396" y="2"/>
                  </a:lnTo>
                  <a:lnTo>
                    <a:pt x="394" y="2"/>
                  </a:lnTo>
                  <a:lnTo>
                    <a:pt x="394" y="0"/>
                  </a:lnTo>
                  <a:lnTo>
                    <a:pt x="396" y="0"/>
                  </a:lnTo>
                  <a:close/>
                  <a:moveTo>
                    <a:pt x="386" y="0"/>
                  </a:moveTo>
                  <a:lnTo>
                    <a:pt x="390" y="0"/>
                  </a:lnTo>
                  <a:lnTo>
                    <a:pt x="392" y="0"/>
                  </a:lnTo>
                  <a:lnTo>
                    <a:pt x="392" y="2"/>
                  </a:lnTo>
                  <a:lnTo>
                    <a:pt x="394" y="2"/>
                  </a:lnTo>
                  <a:lnTo>
                    <a:pt x="394" y="4"/>
                  </a:lnTo>
                  <a:lnTo>
                    <a:pt x="396" y="4"/>
                  </a:lnTo>
                  <a:lnTo>
                    <a:pt x="396" y="6"/>
                  </a:lnTo>
                  <a:lnTo>
                    <a:pt x="396" y="8"/>
                  </a:lnTo>
                  <a:lnTo>
                    <a:pt x="396" y="10"/>
                  </a:lnTo>
                  <a:lnTo>
                    <a:pt x="398" y="12"/>
                  </a:lnTo>
                  <a:lnTo>
                    <a:pt x="396" y="12"/>
                  </a:lnTo>
                  <a:lnTo>
                    <a:pt x="394" y="10"/>
                  </a:lnTo>
                  <a:lnTo>
                    <a:pt x="392" y="10"/>
                  </a:lnTo>
                  <a:lnTo>
                    <a:pt x="392" y="8"/>
                  </a:lnTo>
                  <a:lnTo>
                    <a:pt x="390" y="8"/>
                  </a:lnTo>
                  <a:lnTo>
                    <a:pt x="388" y="8"/>
                  </a:lnTo>
                  <a:lnTo>
                    <a:pt x="388" y="6"/>
                  </a:lnTo>
                  <a:lnTo>
                    <a:pt x="388" y="4"/>
                  </a:lnTo>
                  <a:lnTo>
                    <a:pt x="388" y="2"/>
                  </a:lnTo>
                  <a:lnTo>
                    <a:pt x="386" y="0"/>
                  </a:lnTo>
                  <a:lnTo>
                    <a:pt x="384" y="0"/>
                  </a:lnTo>
                  <a:lnTo>
                    <a:pt x="386" y="0"/>
                  </a:lnTo>
                  <a:close/>
                  <a:moveTo>
                    <a:pt x="378" y="0"/>
                  </a:moveTo>
                  <a:lnTo>
                    <a:pt x="380" y="0"/>
                  </a:lnTo>
                  <a:lnTo>
                    <a:pt x="384" y="2"/>
                  </a:lnTo>
                  <a:lnTo>
                    <a:pt x="384" y="4"/>
                  </a:lnTo>
                  <a:lnTo>
                    <a:pt x="386" y="4"/>
                  </a:lnTo>
                  <a:lnTo>
                    <a:pt x="386" y="6"/>
                  </a:lnTo>
                  <a:lnTo>
                    <a:pt x="386" y="8"/>
                  </a:lnTo>
                  <a:lnTo>
                    <a:pt x="386" y="10"/>
                  </a:lnTo>
                  <a:lnTo>
                    <a:pt x="388" y="10"/>
                  </a:lnTo>
                  <a:lnTo>
                    <a:pt x="390" y="10"/>
                  </a:lnTo>
                  <a:lnTo>
                    <a:pt x="392" y="12"/>
                  </a:lnTo>
                  <a:lnTo>
                    <a:pt x="392" y="14"/>
                  </a:lnTo>
                  <a:lnTo>
                    <a:pt x="390" y="14"/>
                  </a:lnTo>
                  <a:lnTo>
                    <a:pt x="388" y="14"/>
                  </a:lnTo>
                  <a:lnTo>
                    <a:pt x="386" y="16"/>
                  </a:lnTo>
                  <a:lnTo>
                    <a:pt x="386" y="18"/>
                  </a:lnTo>
                  <a:lnTo>
                    <a:pt x="388" y="16"/>
                  </a:lnTo>
                  <a:lnTo>
                    <a:pt x="390" y="16"/>
                  </a:lnTo>
                  <a:lnTo>
                    <a:pt x="392" y="16"/>
                  </a:lnTo>
                  <a:lnTo>
                    <a:pt x="392" y="14"/>
                  </a:lnTo>
                  <a:lnTo>
                    <a:pt x="394" y="16"/>
                  </a:lnTo>
                  <a:lnTo>
                    <a:pt x="396" y="16"/>
                  </a:lnTo>
                  <a:lnTo>
                    <a:pt x="398" y="16"/>
                  </a:lnTo>
                  <a:lnTo>
                    <a:pt x="398" y="14"/>
                  </a:lnTo>
                  <a:lnTo>
                    <a:pt x="400" y="14"/>
                  </a:lnTo>
                  <a:lnTo>
                    <a:pt x="402" y="16"/>
                  </a:lnTo>
                  <a:lnTo>
                    <a:pt x="402" y="14"/>
                  </a:lnTo>
                  <a:lnTo>
                    <a:pt x="402" y="16"/>
                  </a:lnTo>
                  <a:lnTo>
                    <a:pt x="402" y="18"/>
                  </a:lnTo>
                  <a:lnTo>
                    <a:pt x="404" y="18"/>
                  </a:lnTo>
                  <a:lnTo>
                    <a:pt x="402" y="16"/>
                  </a:lnTo>
                  <a:lnTo>
                    <a:pt x="404" y="16"/>
                  </a:lnTo>
                  <a:lnTo>
                    <a:pt x="404" y="18"/>
                  </a:lnTo>
                  <a:lnTo>
                    <a:pt x="406" y="20"/>
                  </a:lnTo>
                  <a:lnTo>
                    <a:pt x="406" y="18"/>
                  </a:lnTo>
                  <a:lnTo>
                    <a:pt x="404" y="16"/>
                  </a:lnTo>
                  <a:lnTo>
                    <a:pt x="404" y="14"/>
                  </a:lnTo>
                  <a:lnTo>
                    <a:pt x="406" y="14"/>
                  </a:lnTo>
                  <a:lnTo>
                    <a:pt x="408" y="14"/>
                  </a:lnTo>
                  <a:lnTo>
                    <a:pt x="408" y="16"/>
                  </a:lnTo>
                  <a:lnTo>
                    <a:pt x="410" y="16"/>
                  </a:lnTo>
                  <a:lnTo>
                    <a:pt x="412" y="16"/>
                  </a:lnTo>
                  <a:lnTo>
                    <a:pt x="414" y="18"/>
                  </a:lnTo>
                  <a:lnTo>
                    <a:pt x="414" y="22"/>
                  </a:lnTo>
                  <a:lnTo>
                    <a:pt x="414" y="22"/>
                  </a:lnTo>
                  <a:lnTo>
                    <a:pt x="416" y="24"/>
                  </a:lnTo>
                  <a:lnTo>
                    <a:pt x="416" y="26"/>
                  </a:lnTo>
                  <a:lnTo>
                    <a:pt x="416" y="28"/>
                  </a:lnTo>
                  <a:lnTo>
                    <a:pt x="418" y="32"/>
                  </a:lnTo>
                  <a:lnTo>
                    <a:pt x="418" y="34"/>
                  </a:lnTo>
                  <a:lnTo>
                    <a:pt x="420" y="40"/>
                  </a:lnTo>
                  <a:lnTo>
                    <a:pt x="420" y="44"/>
                  </a:lnTo>
                  <a:lnTo>
                    <a:pt x="422" y="50"/>
                  </a:lnTo>
                  <a:lnTo>
                    <a:pt x="422" y="52"/>
                  </a:lnTo>
                  <a:lnTo>
                    <a:pt x="422" y="54"/>
                  </a:lnTo>
                  <a:lnTo>
                    <a:pt x="424" y="54"/>
                  </a:lnTo>
                  <a:lnTo>
                    <a:pt x="424" y="56"/>
                  </a:lnTo>
                  <a:lnTo>
                    <a:pt x="424" y="58"/>
                  </a:lnTo>
                  <a:lnTo>
                    <a:pt x="424" y="65"/>
                  </a:lnTo>
                  <a:lnTo>
                    <a:pt x="426" y="73"/>
                  </a:lnTo>
                  <a:lnTo>
                    <a:pt x="426" y="75"/>
                  </a:lnTo>
                  <a:lnTo>
                    <a:pt x="430" y="89"/>
                  </a:lnTo>
                  <a:lnTo>
                    <a:pt x="432" y="97"/>
                  </a:lnTo>
                  <a:lnTo>
                    <a:pt x="432" y="99"/>
                  </a:lnTo>
                  <a:lnTo>
                    <a:pt x="432" y="101"/>
                  </a:lnTo>
                  <a:lnTo>
                    <a:pt x="430" y="105"/>
                  </a:lnTo>
                  <a:lnTo>
                    <a:pt x="432" y="109"/>
                  </a:lnTo>
                  <a:lnTo>
                    <a:pt x="432" y="113"/>
                  </a:lnTo>
                  <a:lnTo>
                    <a:pt x="430" y="113"/>
                  </a:lnTo>
                  <a:lnTo>
                    <a:pt x="428" y="113"/>
                  </a:lnTo>
                  <a:lnTo>
                    <a:pt x="426" y="111"/>
                  </a:lnTo>
                  <a:lnTo>
                    <a:pt x="428" y="111"/>
                  </a:lnTo>
                  <a:lnTo>
                    <a:pt x="428" y="107"/>
                  </a:lnTo>
                  <a:lnTo>
                    <a:pt x="426" y="107"/>
                  </a:lnTo>
                  <a:lnTo>
                    <a:pt x="428" y="107"/>
                  </a:lnTo>
                  <a:lnTo>
                    <a:pt x="428" y="105"/>
                  </a:lnTo>
                  <a:lnTo>
                    <a:pt x="426" y="105"/>
                  </a:lnTo>
                  <a:lnTo>
                    <a:pt x="426" y="101"/>
                  </a:lnTo>
                  <a:lnTo>
                    <a:pt x="426" y="99"/>
                  </a:lnTo>
                  <a:lnTo>
                    <a:pt x="428" y="99"/>
                  </a:lnTo>
                  <a:lnTo>
                    <a:pt x="430" y="99"/>
                  </a:lnTo>
                  <a:lnTo>
                    <a:pt x="430" y="97"/>
                  </a:lnTo>
                  <a:lnTo>
                    <a:pt x="430" y="95"/>
                  </a:lnTo>
                  <a:lnTo>
                    <a:pt x="430" y="93"/>
                  </a:lnTo>
                  <a:lnTo>
                    <a:pt x="428" y="89"/>
                  </a:lnTo>
                  <a:lnTo>
                    <a:pt x="426" y="89"/>
                  </a:lnTo>
                  <a:lnTo>
                    <a:pt x="424" y="89"/>
                  </a:lnTo>
                  <a:lnTo>
                    <a:pt x="424" y="91"/>
                  </a:lnTo>
                  <a:lnTo>
                    <a:pt x="424" y="87"/>
                  </a:lnTo>
                  <a:lnTo>
                    <a:pt x="424" y="87"/>
                  </a:lnTo>
                  <a:lnTo>
                    <a:pt x="424" y="89"/>
                  </a:lnTo>
                  <a:lnTo>
                    <a:pt x="426" y="89"/>
                  </a:lnTo>
                  <a:lnTo>
                    <a:pt x="428" y="89"/>
                  </a:lnTo>
                  <a:lnTo>
                    <a:pt x="428" y="87"/>
                  </a:lnTo>
                  <a:lnTo>
                    <a:pt x="428" y="85"/>
                  </a:lnTo>
                  <a:lnTo>
                    <a:pt x="428" y="83"/>
                  </a:lnTo>
                  <a:lnTo>
                    <a:pt x="428" y="81"/>
                  </a:lnTo>
                  <a:lnTo>
                    <a:pt x="426" y="81"/>
                  </a:lnTo>
                  <a:lnTo>
                    <a:pt x="426" y="79"/>
                  </a:lnTo>
                  <a:lnTo>
                    <a:pt x="426" y="81"/>
                  </a:lnTo>
                  <a:lnTo>
                    <a:pt x="426" y="85"/>
                  </a:lnTo>
                  <a:lnTo>
                    <a:pt x="426" y="87"/>
                  </a:lnTo>
                  <a:lnTo>
                    <a:pt x="426" y="85"/>
                  </a:lnTo>
                  <a:lnTo>
                    <a:pt x="424" y="83"/>
                  </a:lnTo>
                  <a:lnTo>
                    <a:pt x="424" y="81"/>
                  </a:lnTo>
                  <a:lnTo>
                    <a:pt x="424" y="81"/>
                  </a:lnTo>
                  <a:lnTo>
                    <a:pt x="424" y="77"/>
                  </a:lnTo>
                  <a:lnTo>
                    <a:pt x="424" y="75"/>
                  </a:lnTo>
                  <a:lnTo>
                    <a:pt x="422" y="73"/>
                  </a:lnTo>
                  <a:lnTo>
                    <a:pt x="420" y="75"/>
                  </a:lnTo>
                  <a:lnTo>
                    <a:pt x="420" y="77"/>
                  </a:lnTo>
                  <a:lnTo>
                    <a:pt x="420" y="79"/>
                  </a:lnTo>
                  <a:lnTo>
                    <a:pt x="422" y="79"/>
                  </a:lnTo>
                  <a:lnTo>
                    <a:pt x="422" y="81"/>
                  </a:lnTo>
                  <a:lnTo>
                    <a:pt x="420" y="83"/>
                  </a:lnTo>
                  <a:lnTo>
                    <a:pt x="422" y="85"/>
                  </a:lnTo>
                  <a:lnTo>
                    <a:pt x="422" y="87"/>
                  </a:lnTo>
                  <a:lnTo>
                    <a:pt x="424" y="93"/>
                  </a:lnTo>
                  <a:lnTo>
                    <a:pt x="424" y="95"/>
                  </a:lnTo>
                  <a:lnTo>
                    <a:pt x="424" y="97"/>
                  </a:lnTo>
                  <a:lnTo>
                    <a:pt x="424" y="99"/>
                  </a:lnTo>
                  <a:lnTo>
                    <a:pt x="424" y="101"/>
                  </a:lnTo>
                  <a:lnTo>
                    <a:pt x="424" y="103"/>
                  </a:lnTo>
                  <a:lnTo>
                    <a:pt x="424" y="105"/>
                  </a:lnTo>
                  <a:lnTo>
                    <a:pt x="424" y="107"/>
                  </a:lnTo>
                  <a:lnTo>
                    <a:pt x="424" y="109"/>
                  </a:lnTo>
                  <a:lnTo>
                    <a:pt x="424" y="111"/>
                  </a:lnTo>
                  <a:lnTo>
                    <a:pt x="424" y="113"/>
                  </a:lnTo>
                  <a:lnTo>
                    <a:pt x="424" y="115"/>
                  </a:lnTo>
                  <a:lnTo>
                    <a:pt x="424" y="117"/>
                  </a:lnTo>
                  <a:lnTo>
                    <a:pt x="424" y="121"/>
                  </a:lnTo>
                  <a:lnTo>
                    <a:pt x="424" y="123"/>
                  </a:lnTo>
                  <a:lnTo>
                    <a:pt x="424" y="125"/>
                  </a:lnTo>
                  <a:lnTo>
                    <a:pt x="424" y="127"/>
                  </a:lnTo>
                  <a:lnTo>
                    <a:pt x="424" y="129"/>
                  </a:lnTo>
                  <a:lnTo>
                    <a:pt x="424" y="131"/>
                  </a:lnTo>
                  <a:lnTo>
                    <a:pt x="424" y="135"/>
                  </a:lnTo>
                  <a:lnTo>
                    <a:pt x="424" y="137"/>
                  </a:lnTo>
                  <a:lnTo>
                    <a:pt x="424" y="139"/>
                  </a:lnTo>
                  <a:lnTo>
                    <a:pt x="424" y="141"/>
                  </a:lnTo>
                  <a:lnTo>
                    <a:pt x="424" y="143"/>
                  </a:lnTo>
                  <a:lnTo>
                    <a:pt x="424" y="145"/>
                  </a:lnTo>
                  <a:lnTo>
                    <a:pt x="424" y="147"/>
                  </a:lnTo>
                  <a:lnTo>
                    <a:pt x="424" y="147"/>
                  </a:lnTo>
                  <a:lnTo>
                    <a:pt x="424" y="149"/>
                  </a:lnTo>
                  <a:lnTo>
                    <a:pt x="424" y="151"/>
                  </a:lnTo>
                  <a:lnTo>
                    <a:pt x="424" y="151"/>
                  </a:lnTo>
                  <a:lnTo>
                    <a:pt x="424" y="151"/>
                  </a:lnTo>
                  <a:lnTo>
                    <a:pt x="424" y="153"/>
                  </a:lnTo>
                  <a:lnTo>
                    <a:pt x="424" y="155"/>
                  </a:lnTo>
                  <a:lnTo>
                    <a:pt x="424" y="159"/>
                  </a:lnTo>
                  <a:lnTo>
                    <a:pt x="424" y="161"/>
                  </a:lnTo>
                  <a:lnTo>
                    <a:pt x="424" y="165"/>
                  </a:lnTo>
                  <a:lnTo>
                    <a:pt x="424" y="167"/>
                  </a:lnTo>
                  <a:lnTo>
                    <a:pt x="424" y="169"/>
                  </a:lnTo>
                  <a:lnTo>
                    <a:pt x="424" y="169"/>
                  </a:lnTo>
                  <a:lnTo>
                    <a:pt x="424" y="171"/>
                  </a:lnTo>
                  <a:lnTo>
                    <a:pt x="424" y="175"/>
                  </a:lnTo>
                  <a:lnTo>
                    <a:pt x="424" y="177"/>
                  </a:lnTo>
                  <a:lnTo>
                    <a:pt x="424" y="179"/>
                  </a:lnTo>
                  <a:lnTo>
                    <a:pt x="424" y="181"/>
                  </a:lnTo>
                  <a:lnTo>
                    <a:pt x="424" y="185"/>
                  </a:lnTo>
                  <a:lnTo>
                    <a:pt x="424" y="187"/>
                  </a:lnTo>
                  <a:lnTo>
                    <a:pt x="424" y="189"/>
                  </a:lnTo>
                  <a:lnTo>
                    <a:pt x="424" y="191"/>
                  </a:lnTo>
                  <a:lnTo>
                    <a:pt x="424" y="195"/>
                  </a:lnTo>
                  <a:lnTo>
                    <a:pt x="424" y="203"/>
                  </a:lnTo>
                  <a:lnTo>
                    <a:pt x="424" y="205"/>
                  </a:lnTo>
                  <a:lnTo>
                    <a:pt x="424" y="209"/>
                  </a:lnTo>
                  <a:lnTo>
                    <a:pt x="424" y="213"/>
                  </a:lnTo>
                  <a:lnTo>
                    <a:pt x="424" y="215"/>
                  </a:lnTo>
                  <a:lnTo>
                    <a:pt x="424" y="215"/>
                  </a:lnTo>
                  <a:lnTo>
                    <a:pt x="424" y="219"/>
                  </a:lnTo>
                  <a:lnTo>
                    <a:pt x="424" y="219"/>
                  </a:lnTo>
                  <a:lnTo>
                    <a:pt x="424" y="219"/>
                  </a:lnTo>
                  <a:lnTo>
                    <a:pt x="424" y="221"/>
                  </a:lnTo>
                  <a:lnTo>
                    <a:pt x="424" y="233"/>
                  </a:lnTo>
                  <a:lnTo>
                    <a:pt x="424" y="235"/>
                  </a:lnTo>
                  <a:lnTo>
                    <a:pt x="422" y="237"/>
                  </a:lnTo>
                  <a:lnTo>
                    <a:pt x="422" y="239"/>
                  </a:lnTo>
                  <a:lnTo>
                    <a:pt x="422" y="241"/>
                  </a:lnTo>
                  <a:lnTo>
                    <a:pt x="422" y="243"/>
                  </a:lnTo>
                  <a:lnTo>
                    <a:pt x="422" y="245"/>
                  </a:lnTo>
                  <a:lnTo>
                    <a:pt x="422" y="247"/>
                  </a:lnTo>
                  <a:lnTo>
                    <a:pt x="422" y="249"/>
                  </a:lnTo>
                  <a:lnTo>
                    <a:pt x="422" y="251"/>
                  </a:lnTo>
                  <a:lnTo>
                    <a:pt x="424" y="249"/>
                  </a:lnTo>
                  <a:lnTo>
                    <a:pt x="424" y="247"/>
                  </a:lnTo>
                  <a:lnTo>
                    <a:pt x="424" y="245"/>
                  </a:lnTo>
                  <a:lnTo>
                    <a:pt x="424" y="243"/>
                  </a:lnTo>
                  <a:lnTo>
                    <a:pt x="424" y="243"/>
                  </a:lnTo>
                  <a:lnTo>
                    <a:pt x="424" y="241"/>
                  </a:lnTo>
                  <a:lnTo>
                    <a:pt x="426" y="239"/>
                  </a:lnTo>
                  <a:lnTo>
                    <a:pt x="426" y="237"/>
                  </a:lnTo>
                  <a:lnTo>
                    <a:pt x="426" y="233"/>
                  </a:lnTo>
                  <a:lnTo>
                    <a:pt x="426" y="231"/>
                  </a:lnTo>
                  <a:lnTo>
                    <a:pt x="426" y="229"/>
                  </a:lnTo>
                  <a:lnTo>
                    <a:pt x="428" y="225"/>
                  </a:lnTo>
                  <a:lnTo>
                    <a:pt x="428" y="221"/>
                  </a:lnTo>
                  <a:lnTo>
                    <a:pt x="426" y="221"/>
                  </a:lnTo>
                  <a:lnTo>
                    <a:pt x="426" y="223"/>
                  </a:lnTo>
                  <a:lnTo>
                    <a:pt x="426" y="227"/>
                  </a:lnTo>
                  <a:lnTo>
                    <a:pt x="426" y="229"/>
                  </a:lnTo>
                  <a:lnTo>
                    <a:pt x="426" y="231"/>
                  </a:lnTo>
                  <a:lnTo>
                    <a:pt x="426" y="233"/>
                  </a:lnTo>
                  <a:lnTo>
                    <a:pt x="424" y="235"/>
                  </a:lnTo>
                  <a:lnTo>
                    <a:pt x="424" y="233"/>
                  </a:lnTo>
                  <a:lnTo>
                    <a:pt x="424" y="231"/>
                  </a:lnTo>
                  <a:lnTo>
                    <a:pt x="424" y="227"/>
                  </a:lnTo>
                  <a:lnTo>
                    <a:pt x="424" y="223"/>
                  </a:lnTo>
                  <a:lnTo>
                    <a:pt x="426" y="219"/>
                  </a:lnTo>
                  <a:lnTo>
                    <a:pt x="426" y="217"/>
                  </a:lnTo>
                  <a:lnTo>
                    <a:pt x="426" y="215"/>
                  </a:lnTo>
                  <a:lnTo>
                    <a:pt x="428" y="215"/>
                  </a:lnTo>
                  <a:lnTo>
                    <a:pt x="426" y="215"/>
                  </a:lnTo>
                  <a:lnTo>
                    <a:pt x="426" y="217"/>
                  </a:lnTo>
                  <a:lnTo>
                    <a:pt x="428" y="215"/>
                  </a:lnTo>
                  <a:lnTo>
                    <a:pt x="428" y="215"/>
                  </a:lnTo>
                  <a:lnTo>
                    <a:pt x="428" y="213"/>
                  </a:lnTo>
                  <a:lnTo>
                    <a:pt x="428" y="211"/>
                  </a:lnTo>
                  <a:lnTo>
                    <a:pt x="428" y="209"/>
                  </a:lnTo>
                  <a:lnTo>
                    <a:pt x="428" y="205"/>
                  </a:lnTo>
                  <a:lnTo>
                    <a:pt x="428" y="203"/>
                  </a:lnTo>
                  <a:lnTo>
                    <a:pt x="428" y="201"/>
                  </a:lnTo>
                  <a:lnTo>
                    <a:pt x="428" y="197"/>
                  </a:lnTo>
                  <a:lnTo>
                    <a:pt x="428" y="195"/>
                  </a:lnTo>
                  <a:lnTo>
                    <a:pt x="428" y="193"/>
                  </a:lnTo>
                  <a:lnTo>
                    <a:pt x="428" y="191"/>
                  </a:lnTo>
                  <a:lnTo>
                    <a:pt x="426" y="191"/>
                  </a:lnTo>
                  <a:lnTo>
                    <a:pt x="426" y="187"/>
                  </a:lnTo>
                  <a:lnTo>
                    <a:pt x="426" y="189"/>
                  </a:lnTo>
                  <a:lnTo>
                    <a:pt x="428" y="189"/>
                  </a:lnTo>
                  <a:lnTo>
                    <a:pt x="428" y="187"/>
                  </a:lnTo>
                  <a:lnTo>
                    <a:pt x="428" y="185"/>
                  </a:lnTo>
                  <a:lnTo>
                    <a:pt x="428" y="183"/>
                  </a:lnTo>
                  <a:lnTo>
                    <a:pt x="428" y="179"/>
                  </a:lnTo>
                  <a:lnTo>
                    <a:pt x="428" y="177"/>
                  </a:lnTo>
                  <a:lnTo>
                    <a:pt x="428" y="173"/>
                  </a:lnTo>
                  <a:lnTo>
                    <a:pt x="428" y="171"/>
                  </a:lnTo>
                  <a:lnTo>
                    <a:pt x="428" y="169"/>
                  </a:lnTo>
                  <a:lnTo>
                    <a:pt x="428" y="167"/>
                  </a:lnTo>
                  <a:lnTo>
                    <a:pt x="428" y="167"/>
                  </a:lnTo>
                  <a:lnTo>
                    <a:pt x="428" y="163"/>
                  </a:lnTo>
                  <a:lnTo>
                    <a:pt x="428" y="161"/>
                  </a:lnTo>
                  <a:lnTo>
                    <a:pt x="428" y="159"/>
                  </a:lnTo>
                  <a:lnTo>
                    <a:pt x="426" y="159"/>
                  </a:lnTo>
                  <a:lnTo>
                    <a:pt x="426" y="161"/>
                  </a:lnTo>
                  <a:lnTo>
                    <a:pt x="426" y="155"/>
                  </a:lnTo>
                  <a:lnTo>
                    <a:pt x="426" y="153"/>
                  </a:lnTo>
                  <a:lnTo>
                    <a:pt x="424" y="153"/>
                  </a:lnTo>
                  <a:lnTo>
                    <a:pt x="424" y="151"/>
                  </a:lnTo>
                  <a:lnTo>
                    <a:pt x="426" y="151"/>
                  </a:lnTo>
                  <a:lnTo>
                    <a:pt x="426" y="147"/>
                  </a:lnTo>
                  <a:lnTo>
                    <a:pt x="424" y="147"/>
                  </a:lnTo>
                  <a:lnTo>
                    <a:pt x="426" y="143"/>
                  </a:lnTo>
                  <a:lnTo>
                    <a:pt x="426" y="139"/>
                  </a:lnTo>
                  <a:lnTo>
                    <a:pt x="426" y="133"/>
                  </a:lnTo>
                  <a:lnTo>
                    <a:pt x="426" y="129"/>
                  </a:lnTo>
                  <a:lnTo>
                    <a:pt x="426" y="125"/>
                  </a:lnTo>
                  <a:lnTo>
                    <a:pt x="426" y="121"/>
                  </a:lnTo>
                  <a:lnTo>
                    <a:pt x="426" y="119"/>
                  </a:lnTo>
                  <a:lnTo>
                    <a:pt x="426" y="117"/>
                  </a:lnTo>
                  <a:lnTo>
                    <a:pt x="426" y="115"/>
                  </a:lnTo>
                  <a:lnTo>
                    <a:pt x="428" y="115"/>
                  </a:lnTo>
                  <a:lnTo>
                    <a:pt x="430" y="115"/>
                  </a:lnTo>
                  <a:lnTo>
                    <a:pt x="430" y="117"/>
                  </a:lnTo>
                  <a:lnTo>
                    <a:pt x="430" y="119"/>
                  </a:lnTo>
                  <a:lnTo>
                    <a:pt x="430" y="121"/>
                  </a:lnTo>
                  <a:lnTo>
                    <a:pt x="430" y="123"/>
                  </a:lnTo>
                  <a:lnTo>
                    <a:pt x="430" y="129"/>
                  </a:lnTo>
                  <a:lnTo>
                    <a:pt x="430" y="135"/>
                  </a:lnTo>
                  <a:lnTo>
                    <a:pt x="430" y="139"/>
                  </a:lnTo>
                  <a:lnTo>
                    <a:pt x="430" y="143"/>
                  </a:lnTo>
                  <a:lnTo>
                    <a:pt x="430" y="147"/>
                  </a:lnTo>
                  <a:lnTo>
                    <a:pt x="432" y="151"/>
                  </a:lnTo>
                  <a:lnTo>
                    <a:pt x="432" y="157"/>
                  </a:lnTo>
                  <a:lnTo>
                    <a:pt x="430" y="163"/>
                  </a:lnTo>
                  <a:lnTo>
                    <a:pt x="430" y="167"/>
                  </a:lnTo>
                  <a:lnTo>
                    <a:pt x="430" y="167"/>
                  </a:lnTo>
                  <a:lnTo>
                    <a:pt x="430" y="169"/>
                  </a:lnTo>
                  <a:lnTo>
                    <a:pt x="430" y="173"/>
                  </a:lnTo>
                  <a:lnTo>
                    <a:pt x="430" y="179"/>
                  </a:lnTo>
                  <a:lnTo>
                    <a:pt x="430" y="183"/>
                  </a:lnTo>
                  <a:lnTo>
                    <a:pt x="430" y="187"/>
                  </a:lnTo>
                  <a:lnTo>
                    <a:pt x="428" y="191"/>
                  </a:lnTo>
                  <a:lnTo>
                    <a:pt x="430" y="195"/>
                  </a:lnTo>
                  <a:lnTo>
                    <a:pt x="430" y="199"/>
                  </a:lnTo>
                  <a:lnTo>
                    <a:pt x="430" y="205"/>
                  </a:lnTo>
                  <a:lnTo>
                    <a:pt x="430" y="209"/>
                  </a:lnTo>
                  <a:lnTo>
                    <a:pt x="430" y="213"/>
                  </a:lnTo>
                  <a:lnTo>
                    <a:pt x="430" y="215"/>
                  </a:lnTo>
                  <a:lnTo>
                    <a:pt x="430" y="217"/>
                  </a:lnTo>
                  <a:lnTo>
                    <a:pt x="428" y="221"/>
                  </a:lnTo>
                  <a:lnTo>
                    <a:pt x="428" y="227"/>
                  </a:lnTo>
                  <a:lnTo>
                    <a:pt x="428" y="231"/>
                  </a:lnTo>
                  <a:lnTo>
                    <a:pt x="426" y="233"/>
                  </a:lnTo>
                  <a:lnTo>
                    <a:pt x="426" y="237"/>
                  </a:lnTo>
                  <a:lnTo>
                    <a:pt x="426" y="241"/>
                  </a:lnTo>
                  <a:lnTo>
                    <a:pt x="426" y="243"/>
                  </a:lnTo>
                  <a:lnTo>
                    <a:pt x="426" y="245"/>
                  </a:lnTo>
                  <a:lnTo>
                    <a:pt x="424" y="253"/>
                  </a:lnTo>
                  <a:lnTo>
                    <a:pt x="424" y="255"/>
                  </a:lnTo>
                  <a:lnTo>
                    <a:pt x="424" y="257"/>
                  </a:lnTo>
                  <a:lnTo>
                    <a:pt x="424" y="259"/>
                  </a:lnTo>
                  <a:lnTo>
                    <a:pt x="424" y="261"/>
                  </a:lnTo>
                  <a:lnTo>
                    <a:pt x="422" y="269"/>
                  </a:lnTo>
                  <a:lnTo>
                    <a:pt x="422" y="279"/>
                  </a:lnTo>
                  <a:lnTo>
                    <a:pt x="422" y="281"/>
                  </a:lnTo>
                  <a:lnTo>
                    <a:pt x="420" y="289"/>
                  </a:lnTo>
                  <a:lnTo>
                    <a:pt x="420" y="293"/>
                  </a:lnTo>
                  <a:lnTo>
                    <a:pt x="418" y="299"/>
                  </a:lnTo>
                  <a:lnTo>
                    <a:pt x="418" y="301"/>
                  </a:lnTo>
                  <a:lnTo>
                    <a:pt x="418" y="303"/>
                  </a:lnTo>
                  <a:lnTo>
                    <a:pt x="418" y="307"/>
                  </a:lnTo>
                  <a:lnTo>
                    <a:pt x="418" y="309"/>
                  </a:lnTo>
                  <a:lnTo>
                    <a:pt x="416" y="329"/>
                  </a:lnTo>
                  <a:lnTo>
                    <a:pt x="416" y="333"/>
                  </a:lnTo>
                  <a:lnTo>
                    <a:pt x="414" y="337"/>
                  </a:lnTo>
                  <a:lnTo>
                    <a:pt x="414" y="341"/>
                  </a:lnTo>
                  <a:lnTo>
                    <a:pt x="414" y="345"/>
                  </a:lnTo>
                  <a:lnTo>
                    <a:pt x="414" y="351"/>
                  </a:lnTo>
                  <a:lnTo>
                    <a:pt x="412" y="359"/>
                  </a:lnTo>
                  <a:lnTo>
                    <a:pt x="410" y="367"/>
                  </a:lnTo>
                  <a:lnTo>
                    <a:pt x="408" y="367"/>
                  </a:lnTo>
                  <a:lnTo>
                    <a:pt x="404" y="367"/>
                  </a:lnTo>
                  <a:lnTo>
                    <a:pt x="404" y="365"/>
                  </a:lnTo>
                  <a:lnTo>
                    <a:pt x="402" y="365"/>
                  </a:lnTo>
                  <a:lnTo>
                    <a:pt x="400" y="365"/>
                  </a:lnTo>
                  <a:lnTo>
                    <a:pt x="400" y="367"/>
                  </a:lnTo>
                  <a:lnTo>
                    <a:pt x="398" y="367"/>
                  </a:lnTo>
                  <a:lnTo>
                    <a:pt x="398" y="365"/>
                  </a:lnTo>
                  <a:lnTo>
                    <a:pt x="398" y="363"/>
                  </a:lnTo>
                  <a:lnTo>
                    <a:pt x="396" y="363"/>
                  </a:lnTo>
                  <a:lnTo>
                    <a:pt x="392" y="363"/>
                  </a:lnTo>
                  <a:lnTo>
                    <a:pt x="390" y="363"/>
                  </a:lnTo>
                  <a:lnTo>
                    <a:pt x="388" y="363"/>
                  </a:lnTo>
                  <a:lnTo>
                    <a:pt x="386" y="363"/>
                  </a:lnTo>
                  <a:lnTo>
                    <a:pt x="382" y="363"/>
                  </a:lnTo>
                  <a:lnTo>
                    <a:pt x="376" y="363"/>
                  </a:lnTo>
                  <a:lnTo>
                    <a:pt x="372" y="363"/>
                  </a:lnTo>
                  <a:lnTo>
                    <a:pt x="364" y="363"/>
                  </a:lnTo>
                  <a:lnTo>
                    <a:pt x="362" y="363"/>
                  </a:lnTo>
                  <a:lnTo>
                    <a:pt x="346" y="363"/>
                  </a:lnTo>
                  <a:lnTo>
                    <a:pt x="344" y="363"/>
                  </a:lnTo>
                  <a:lnTo>
                    <a:pt x="338" y="361"/>
                  </a:lnTo>
                  <a:lnTo>
                    <a:pt x="336" y="361"/>
                  </a:lnTo>
                  <a:lnTo>
                    <a:pt x="334" y="359"/>
                  </a:lnTo>
                  <a:lnTo>
                    <a:pt x="332" y="359"/>
                  </a:lnTo>
                  <a:lnTo>
                    <a:pt x="330" y="359"/>
                  </a:lnTo>
                  <a:lnTo>
                    <a:pt x="326" y="359"/>
                  </a:lnTo>
                  <a:lnTo>
                    <a:pt x="322" y="359"/>
                  </a:lnTo>
                  <a:lnTo>
                    <a:pt x="314" y="359"/>
                  </a:lnTo>
                  <a:lnTo>
                    <a:pt x="312" y="359"/>
                  </a:lnTo>
                  <a:lnTo>
                    <a:pt x="310" y="359"/>
                  </a:lnTo>
                  <a:lnTo>
                    <a:pt x="308" y="359"/>
                  </a:lnTo>
                  <a:lnTo>
                    <a:pt x="298" y="359"/>
                  </a:lnTo>
                  <a:lnTo>
                    <a:pt x="296" y="359"/>
                  </a:lnTo>
                  <a:lnTo>
                    <a:pt x="280" y="359"/>
                  </a:lnTo>
                  <a:lnTo>
                    <a:pt x="260" y="359"/>
                  </a:lnTo>
                  <a:lnTo>
                    <a:pt x="196" y="359"/>
                  </a:lnTo>
                  <a:lnTo>
                    <a:pt x="180" y="359"/>
                  </a:lnTo>
                  <a:lnTo>
                    <a:pt x="178" y="359"/>
                  </a:lnTo>
                  <a:lnTo>
                    <a:pt x="176" y="359"/>
                  </a:lnTo>
                  <a:lnTo>
                    <a:pt x="176" y="361"/>
                  </a:lnTo>
                  <a:lnTo>
                    <a:pt x="164" y="361"/>
                  </a:lnTo>
                  <a:lnTo>
                    <a:pt x="134" y="361"/>
                  </a:lnTo>
                  <a:lnTo>
                    <a:pt x="128" y="361"/>
                  </a:lnTo>
                  <a:lnTo>
                    <a:pt x="112" y="361"/>
                  </a:lnTo>
                  <a:lnTo>
                    <a:pt x="58" y="361"/>
                  </a:lnTo>
                  <a:lnTo>
                    <a:pt x="56" y="361"/>
                  </a:lnTo>
                  <a:lnTo>
                    <a:pt x="38" y="361"/>
                  </a:lnTo>
                  <a:lnTo>
                    <a:pt x="30" y="361"/>
                  </a:lnTo>
                  <a:lnTo>
                    <a:pt x="28" y="361"/>
                  </a:lnTo>
                  <a:lnTo>
                    <a:pt x="24" y="361"/>
                  </a:lnTo>
                  <a:lnTo>
                    <a:pt x="6" y="361"/>
                  </a:lnTo>
                  <a:lnTo>
                    <a:pt x="4" y="361"/>
                  </a:lnTo>
                  <a:lnTo>
                    <a:pt x="2" y="361"/>
                  </a:lnTo>
                  <a:lnTo>
                    <a:pt x="2" y="355"/>
                  </a:lnTo>
                  <a:lnTo>
                    <a:pt x="4" y="355"/>
                  </a:lnTo>
                  <a:lnTo>
                    <a:pt x="4" y="345"/>
                  </a:lnTo>
                  <a:lnTo>
                    <a:pt x="2" y="337"/>
                  </a:lnTo>
                  <a:lnTo>
                    <a:pt x="2" y="329"/>
                  </a:lnTo>
                  <a:lnTo>
                    <a:pt x="2" y="305"/>
                  </a:lnTo>
                  <a:lnTo>
                    <a:pt x="2" y="297"/>
                  </a:lnTo>
                  <a:lnTo>
                    <a:pt x="2" y="289"/>
                  </a:lnTo>
                  <a:lnTo>
                    <a:pt x="2" y="279"/>
                  </a:lnTo>
                  <a:lnTo>
                    <a:pt x="2" y="269"/>
                  </a:lnTo>
                  <a:lnTo>
                    <a:pt x="2" y="267"/>
                  </a:lnTo>
                  <a:lnTo>
                    <a:pt x="2" y="259"/>
                  </a:lnTo>
                  <a:lnTo>
                    <a:pt x="2" y="255"/>
                  </a:lnTo>
                  <a:lnTo>
                    <a:pt x="2" y="251"/>
                  </a:lnTo>
                  <a:lnTo>
                    <a:pt x="2" y="247"/>
                  </a:lnTo>
                  <a:lnTo>
                    <a:pt x="2" y="243"/>
                  </a:lnTo>
                  <a:lnTo>
                    <a:pt x="2" y="239"/>
                  </a:lnTo>
                  <a:lnTo>
                    <a:pt x="0" y="231"/>
                  </a:lnTo>
                  <a:lnTo>
                    <a:pt x="0" y="225"/>
                  </a:lnTo>
                  <a:lnTo>
                    <a:pt x="0" y="217"/>
                  </a:lnTo>
                  <a:lnTo>
                    <a:pt x="0" y="215"/>
                  </a:lnTo>
                  <a:lnTo>
                    <a:pt x="0" y="207"/>
                  </a:lnTo>
                  <a:lnTo>
                    <a:pt x="0" y="201"/>
                  </a:lnTo>
                  <a:lnTo>
                    <a:pt x="0" y="197"/>
                  </a:lnTo>
                  <a:lnTo>
                    <a:pt x="0" y="193"/>
                  </a:lnTo>
                  <a:lnTo>
                    <a:pt x="0" y="189"/>
                  </a:lnTo>
                  <a:lnTo>
                    <a:pt x="0" y="185"/>
                  </a:lnTo>
                  <a:lnTo>
                    <a:pt x="0" y="181"/>
                  </a:lnTo>
                  <a:lnTo>
                    <a:pt x="0" y="175"/>
                  </a:lnTo>
                  <a:lnTo>
                    <a:pt x="0" y="173"/>
                  </a:lnTo>
                  <a:lnTo>
                    <a:pt x="0" y="171"/>
                  </a:lnTo>
                  <a:lnTo>
                    <a:pt x="0" y="165"/>
                  </a:lnTo>
                  <a:lnTo>
                    <a:pt x="0" y="161"/>
                  </a:lnTo>
                  <a:lnTo>
                    <a:pt x="0" y="157"/>
                  </a:lnTo>
                  <a:lnTo>
                    <a:pt x="0" y="153"/>
                  </a:lnTo>
                  <a:lnTo>
                    <a:pt x="0" y="149"/>
                  </a:lnTo>
                  <a:lnTo>
                    <a:pt x="0" y="143"/>
                  </a:lnTo>
                  <a:lnTo>
                    <a:pt x="0" y="139"/>
                  </a:lnTo>
                  <a:lnTo>
                    <a:pt x="0" y="135"/>
                  </a:lnTo>
                  <a:lnTo>
                    <a:pt x="0" y="133"/>
                  </a:lnTo>
                  <a:lnTo>
                    <a:pt x="0" y="131"/>
                  </a:lnTo>
                  <a:lnTo>
                    <a:pt x="0" y="129"/>
                  </a:lnTo>
                  <a:lnTo>
                    <a:pt x="0" y="127"/>
                  </a:lnTo>
                  <a:lnTo>
                    <a:pt x="0" y="125"/>
                  </a:lnTo>
                  <a:lnTo>
                    <a:pt x="0" y="117"/>
                  </a:lnTo>
                  <a:lnTo>
                    <a:pt x="0" y="54"/>
                  </a:lnTo>
                  <a:lnTo>
                    <a:pt x="0" y="12"/>
                  </a:lnTo>
                  <a:lnTo>
                    <a:pt x="0" y="8"/>
                  </a:lnTo>
                  <a:lnTo>
                    <a:pt x="6" y="6"/>
                  </a:lnTo>
                  <a:lnTo>
                    <a:pt x="8" y="6"/>
                  </a:lnTo>
                  <a:lnTo>
                    <a:pt x="70" y="6"/>
                  </a:lnTo>
                  <a:lnTo>
                    <a:pt x="112" y="8"/>
                  </a:lnTo>
                  <a:lnTo>
                    <a:pt x="132" y="8"/>
                  </a:lnTo>
                  <a:lnTo>
                    <a:pt x="134" y="8"/>
                  </a:lnTo>
                  <a:lnTo>
                    <a:pt x="138" y="8"/>
                  </a:lnTo>
                  <a:lnTo>
                    <a:pt x="140" y="8"/>
                  </a:lnTo>
                  <a:lnTo>
                    <a:pt x="144" y="8"/>
                  </a:lnTo>
                  <a:lnTo>
                    <a:pt x="146" y="8"/>
                  </a:lnTo>
                  <a:lnTo>
                    <a:pt x="154" y="8"/>
                  </a:lnTo>
                  <a:lnTo>
                    <a:pt x="156" y="8"/>
                  </a:lnTo>
                  <a:lnTo>
                    <a:pt x="164" y="8"/>
                  </a:lnTo>
                  <a:lnTo>
                    <a:pt x="180" y="8"/>
                  </a:lnTo>
                  <a:lnTo>
                    <a:pt x="186" y="8"/>
                  </a:lnTo>
                  <a:lnTo>
                    <a:pt x="196" y="8"/>
                  </a:lnTo>
                  <a:lnTo>
                    <a:pt x="204" y="8"/>
                  </a:lnTo>
                  <a:lnTo>
                    <a:pt x="220" y="8"/>
                  </a:lnTo>
                  <a:lnTo>
                    <a:pt x="222" y="8"/>
                  </a:lnTo>
                  <a:lnTo>
                    <a:pt x="226" y="8"/>
                  </a:lnTo>
                  <a:lnTo>
                    <a:pt x="230" y="8"/>
                  </a:lnTo>
                  <a:lnTo>
                    <a:pt x="236" y="8"/>
                  </a:lnTo>
                  <a:lnTo>
                    <a:pt x="252" y="8"/>
                  </a:lnTo>
                  <a:lnTo>
                    <a:pt x="254" y="8"/>
                  </a:lnTo>
                  <a:lnTo>
                    <a:pt x="256" y="8"/>
                  </a:lnTo>
                  <a:lnTo>
                    <a:pt x="258" y="8"/>
                  </a:lnTo>
                  <a:lnTo>
                    <a:pt x="260" y="8"/>
                  </a:lnTo>
                  <a:lnTo>
                    <a:pt x="264" y="8"/>
                  </a:lnTo>
                  <a:lnTo>
                    <a:pt x="268" y="8"/>
                  </a:lnTo>
                  <a:lnTo>
                    <a:pt x="274" y="8"/>
                  </a:lnTo>
                  <a:lnTo>
                    <a:pt x="278" y="8"/>
                  </a:lnTo>
                  <a:lnTo>
                    <a:pt x="304" y="8"/>
                  </a:lnTo>
                  <a:lnTo>
                    <a:pt x="320" y="8"/>
                  </a:lnTo>
                  <a:lnTo>
                    <a:pt x="322" y="8"/>
                  </a:lnTo>
                  <a:lnTo>
                    <a:pt x="326" y="8"/>
                  </a:lnTo>
                  <a:lnTo>
                    <a:pt x="328" y="8"/>
                  </a:lnTo>
                  <a:lnTo>
                    <a:pt x="334" y="8"/>
                  </a:lnTo>
                  <a:lnTo>
                    <a:pt x="340" y="8"/>
                  </a:lnTo>
                  <a:lnTo>
                    <a:pt x="346" y="8"/>
                  </a:lnTo>
                  <a:lnTo>
                    <a:pt x="348" y="8"/>
                  </a:lnTo>
                  <a:lnTo>
                    <a:pt x="350" y="8"/>
                  </a:lnTo>
                  <a:lnTo>
                    <a:pt x="352" y="8"/>
                  </a:lnTo>
                  <a:lnTo>
                    <a:pt x="354" y="8"/>
                  </a:lnTo>
                  <a:lnTo>
                    <a:pt x="356" y="8"/>
                  </a:lnTo>
                  <a:lnTo>
                    <a:pt x="360" y="8"/>
                  </a:lnTo>
                  <a:lnTo>
                    <a:pt x="362" y="8"/>
                  </a:lnTo>
                  <a:lnTo>
                    <a:pt x="364" y="8"/>
                  </a:lnTo>
                  <a:lnTo>
                    <a:pt x="366" y="8"/>
                  </a:lnTo>
                  <a:lnTo>
                    <a:pt x="368" y="8"/>
                  </a:lnTo>
                  <a:lnTo>
                    <a:pt x="372" y="8"/>
                  </a:lnTo>
                  <a:lnTo>
                    <a:pt x="374" y="8"/>
                  </a:lnTo>
                  <a:lnTo>
                    <a:pt x="376" y="8"/>
                  </a:lnTo>
                  <a:lnTo>
                    <a:pt x="376" y="8"/>
                  </a:lnTo>
                  <a:lnTo>
                    <a:pt x="376" y="4"/>
                  </a:lnTo>
                  <a:lnTo>
                    <a:pt x="376" y="2"/>
                  </a:lnTo>
                  <a:lnTo>
                    <a:pt x="376" y="0"/>
                  </a:lnTo>
                  <a:lnTo>
                    <a:pt x="378" y="0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  <p:sp>
          <p:nvSpPr>
            <p:cNvPr id="16" name="Freeform 36">
              <a:extLst>
                <a:ext uri="{FF2B5EF4-FFF2-40B4-BE49-F238E27FC236}">
                  <a16:creationId xmlns:a16="http://schemas.microsoft.com/office/drawing/2014/main" id="{A1901A0E-55D7-FEAA-12EA-D0B663AB1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681" y="2461693"/>
              <a:ext cx="445620" cy="279757"/>
            </a:xfrm>
            <a:custGeom>
              <a:avLst/>
              <a:gdLst>
                <a:gd name="T0" fmla="*/ 94 w 403"/>
                <a:gd name="T1" fmla="*/ 0 h 253"/>
                <a:gd name="T2" fmla="*/ 124 w 403"/>
                <a:gd name="T3" fmla="*/ 8 h 253"/>
                <a:gd name="T4" fmla="*/ 122 w 403"/>
                <a:gd name="T5" fmla="*/ 24 h 253"/>
                <a:gd name="T6" fmla="*/ 112 w 403"/>
                <a:gd name="T7" fmla="*/ 38 h 253"/>
                <a:gd name="T8" fmla="*/ 100 w 403"/>
                <a:gd name="T9" fmla="*/ 52 h 253"/>
                <a:gd name="T10" fmla="*/ 100 w 403"/>
                <a:gd name="T11" fmla="*/ 70 h 253"/>
                <a:gd name="T12" fmla="*/ 102 w 403"/>
                <a:gd name="T13" fmla="*/ 84 h 253"/>
                <a:gd name="T14" fmla="*/ 122 w 403"/>
                <a:gd name="T15" fmla="*/ 84 h 253"/>
                <a:gd name="T16" fmla="*/ 138 w 403"/>
                <a:gd name="T17" fmla="*/ 84 h 253"/>
                <a:gd name="T18" fmla="*/ 153 w 403"/>
                <a:gd name="T19" fmla="*/ 84 h 253"/>
                <a:gd name="T20" fmla="*/ 169 w 403"/>
                <a:gd name="T21" fmla="*/ 88 h 253"/>
                <a:gd name="T22" fmla="*/ 171 w 403"/>
                <a:gd name="T23" fmla="*/ 100 h 253"/>
                <a:gd name="T24" fmla="*/ 187 w 403"/>
                <a:gd name="T25" fmla="*/ 100 h 253"/>
                <a:gd name="T26" fmla="*/ 203 w 403"/>
                <a:gd name="T27" fmla="*/ 100 h 253"/>
                <a:gd name="T28" fmla="*/ 221 w 403"/>
                <a:gd name="T29" fmla="*/ 100 h 253"/>
                <a:gd name="T30" fmla="*/ 241 w 403"/>
                <a:gd name="T31" fmla="*/ 100 h 253"/>
                <a:gd name="T32" fmla="*/ 275 w 403"/>
                <a:gd name="T33" fmla="*/ 100 h 253"/>
                <a:gd name="T34" fmla="*/ 313 w 403"/>
                <a:gd name="T35" fmla="*/ 100 h 253"/>
                <a:gd name="T36" fmla="*/ 343 w 403"/>
                <a:gd name="T37" fmla="*/ 100 h 253"/>
                <a:gd name="T38" fmla="*/ 349 w 403"/>
                <a:gd name="T39" fmla="*/ 102 h 253"/>
                <a:gd name="T40" fmla="*/ 359 w 403"/>
                <a:gd name="T41" fmla="*/ 104 h 253"/>
                <a:gd name="T42" fmla="*/ 363 w 403"/>
                <a:gd name="T43" fmla="*/ 112 h 253"/>
                <a:gd name="T44" fmla="*/ 363 w 403"/>
                <a:gd name="T45" fmla="*/ 118 h 253"/>
                <a:gd name="T46" fmla="*/ 371 w 403"/>
                <a:gd name="T47" fmla="*/ 128 h 253"/>
                <a:gd name="T48" fmla="*/ 369 w 403"/>
                <a:gd name="T49" fmla="*/ 140 h 253"/>
                <a:gd name="T50" fmla="*/ 375 w 403"/>
                <a:gd name="T51" fmla="*/ 146 h 253"/>
                <a:gd name="T52" fmla="*/ 381 w 403"/>
                <a:gd name="T53" fmla="*/ 154 h 253"/>
                <a:gd name="T54" fmla="*/ 391 w 403"/>
                <a:gd name="T55" fmla="*/ 158 h 253"/>
                <a:gd name="T56" fmla="*/ 397 w 403"/>
                <a:gd name="T57" fmla="*/ 170 h 253"/>
                <a:gd name="T58" fmla="*/ 399 w 403"/>
                <a:gd name="T59" fmla="*/ 180 h 253"/>
                <a:gd name="T60" fmla="*/ 387 w 403"/>
                <a:gd name="T61" fmla="*/ 182 h 253"/>
                <a:gd name="T62" fmla="*/ 389 w 403"/>
                <a:gd name="T63" fmla="*/ 194 h 253"/>
                <a:gd name="T64" fmla="*/ 383 w 403"/>
                <a:gd name="T65" fmla="*/ 202 h 253"/>
                <a:gd name="T66" fmla="*/ 389 w 403"/>
                <a:gd name="T67" fmla="*/ 210 h 253"/>
                <a:gd name="T68" fmla="*/ 393 w 403"/>
                <a:gd name="T69" fmla="*/ 222 h 253"/>
                <a:gd name="T70" fmla="*/ 393 w 403"/>
                <a:gd name="T71" fmla="*/ 236 h 253"/>
                <a:gd name="T72" fmla="*/ 397 w 403"/>
                <a:gd name="T73" fmla="*/ 244 h 253"/>
                <a:gd name="T74" fmla="*/ 391 w 403"/>
                <a:gd name="T75" fmla="*/ 250 h 253"/>
                <a:gd name="T76" fmla="*/ 361 w 403"/>
                <a:gd name="T77" fmla="*/ 250 h 253"/>
                <a:gd name="T78" fmla="*/ 285 w 403"/>
                <a:gd name="T79" fmla="*/ 250 h 253"/>
                <a:gd name="T80" fmla="*/ 247 w 403"/>
                <a:gd name="T81" fmla="*/ 250 h 253"/>
                <a:gd name="T82" fmla="*/ 207 w 403"/>
                <a:gd name="T83" fmla="*/ 250 h 253"/>
                <a:gd name="T84" fmla="*/ 185 w 403"/>
                <a:gd name="T85" fmla="*/ 250 h 253"/>
                <a:gd name="T86" fmla="*/ 167 w 403"/>
                <a:gd name="T87" fmla="*/ 250 h 253"/>
                <a:gd name="T88" fmla="*/ 136 w 403"/>
                <a:gd name="T89" fmla="*/ 250 h 253"/>
                <a:gd name="T90" fmla="*/ 102 w 403"/>
                <a:gd name="T91" fmla="*/ 250 h 253"/>
                <a:gd name="T92" fmla="*/ 64 w 403"/>
                <a:gd name="T93" fmla="*/ 250 h 253"/>
                <a:gd name="T94" fmla="*/ 42 w 403"/>
                <a:gd name="T95" fmla="*/ 250 h 253"/>
                <a:gd name="T96" fmla="*/ 14 w 403"/>
                <a:gd name="T97" fmla="*/ 250 h 253"/>
                <a:gd name="T98" fmla="*/ 0 w 403"/>
                <a:gd name="T99" fmla="*/ 242 h 253"/>
                <a:gd name="T100" fmla="*/ 0 w 403"/>
                <a:gd name="T101" fmla="*/ 216 h 253"/>
                <a:gd name="T102" fmla="*/ 0 w 403"/>
                <a:gd name="T103" fmla="*/ 194 h 253"/>
                <a:gd name="T104" fmla="*/ 0 w 403"/>
                <a:gd name="T105" fmla="*/ 154 h 253"/>
                <a:gd name="T106" fmla="*/ 0 w 403"/>
                <a:gd name="T107" fmla="*/ 134 h 253"/>
                <a:gd name="T108" fmla="*/ 6 w 403"/>
                <a:gd name="T109" fmla="*/ 114 h 253"/>
                <a:gd name="T110" fmla="*/ 0 w 403"/>
                <a:gd name="T111" fmla="*/ 92 h 253"/>
                <a:gd name="T112" fmla="*/ 0 w 403"/>
                <a:gd name="T113" fmla="*/ 52 h 253"/>
                <a:gd name="T114" fmla="*/ 0 w 403"/>
                <a:gd name="T115" fmla="*/ 26 h 253"/>
                <a:gd name="T116" fmla="*/ 2 w 403"/>
                <a:gd name="T117" fmla="*/ 4 h 253"/>
                <a:gd name="T118" fmla="*/ 16 w 403"/>
                <a:gd name="T119" fmla="*/ 0 h 253"/>
                <a:gd name="T120" fmla="*/ 56 w 403"/>
                <a:gd name="T121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3" h="253">
                  <a:moveTo>
                    <a:pt x="64" y="0"/>
                  </a:moveTo>
                  <a:lnTo>
                    <a:pt x="66" y="0"/>
                  </a:lnTo>
                  <a:lnTo>
                    <a:pt x="68" y="0"/>
                  </a:lnTo>
                  <a:lnTo>
                    <a:pt x="70" y="0"/>
                  </a:lnTo>
                  <a:lnTo>
                    <a:pt x="78" y="0"/>
                  </a:lnTo>
                  <a:lnTo>
                    <a:pt x="82" y="0"/>
                  </a:lnTo>
                  <a:lnTo>
                    <a:pt x="86" y="0"/>
                  </a:lnTo>
                  <a:lnTo>
                    <a:pt x="94" y="0"/>
                  </a:lnTo>
                  <a:lnTo>
                    <a:pt x="100" y="0"/>
                  </a:lnTo>
                  <a:lnTo>
                    <a:pt x="106" y="0"/>
                  </a:lnTo>
                  <a:lnTo>
                    <a:pt x="110" y="0"/>
                  </a:lnTo>
                  <a:lnTo>
                    <a:pt x="116" y="0"/>
                  </a:lnTo>
                  <a:lnTo>
                    <a:pt x="124" y="0"/>
                  </a:lnTo>
                  <a:lnTo>
                    <a:pt x="124" y="4"/>
                  </a:lnTo>
                  <a:lnTo>
                    <a:pt x="124" y="4"/>
                  </a:lnTo>
                  <a:lnTo>
                    <a:pt x="124" y="8"/>
                  </a:lnTo>
                  <a:lnTo>
                    <a:pt x="124" y="10"/>
                  </a:lnTo>
                  <a:lnTo>
                    <a:pt x="124" y="12"/>
                  </a:lnTo>
                  <a:lnTo>
                    <a:pt x="124" y="14"/>
                  </a:lnTo>
                  <a:lnTo>
                    <a:pt x="124" y="16"/>
                  </a:lnTo>
                  <a:lnTo>
                    <a:pt x="122" y="16"/>
                  </a:lnTo>
                  <a:lnTo>
                    <a:pt x="122" y="18"/>
                  </a:lnTo>
                  <a:lnTo>
                    <a:pt x="122" y="22"/>
                  </a:lnTo>
                  <a:lnTo>
                    <a:pt x="122" y="24"/>
                  </a:lnTo>
                  <a:lnTo>
                    <a:pt x="120" y="26"/>
                  </a:lnTo>
                  <a:lnTo>
                    <a:pt x="120" y="28"/>
                  </a:lnTo>
                  <a:lnTo>
                    <a:pt x="118" y="30"/>
                  </a:lnTo>
                  <a:lnTo>
                    <a:pt x="116" y="32"/>
                  </a:lnTo>
                  <a:lnTo>
                    <a:pt x="116" y="34"/>
                  </a:lnTo>
                  <a:lnTo>
                    <a:pt x="114" y="34"/>
                  </a:lnTo>
                  <a:lnTo>
                    <a:pt x="114" y="36"/>
                  </a:lnTo>
                  <a:lnTo>
                    <a:pt x="112" y="38"/>
                  </a:lnTo>
                  <a:lnTo>
                    <a:pt x="110" y="40"/>
                  </a:lnTo>
                  <a:lnTo>
                    <a:pt x="108" y="40"/>
                  </a:lnTo>
                  <a:lnTo>
                    <a:pt x="106" y="40"/>
                  </a:lnTo>
                  <a:lnTo>
                    <a:pt x="102" y="40"/>
                  </a:lnTo>
                  <a:lnTo>
                    <a:pt x="100" y="42"/>
                  </a:lnTo>
                  <a:lnTo>
                    <a:pt x="100" y="44"/>
                  </a:lnTo>
                  <a:lnTo>
                    <a:pt x="100" y="50"/>
                  </a:lnTo>
                  <a:lnTo>
                    <a:pt x="100" y="52"/>
                  </a:lnTo>
                  <a:lnTo>
                    <a:pt x="100" y="54"/>
                  </a:lnTo>
                  <a:lnTo>
                    <a:pt x="100" y="58"/>
                  </a:lnTo>
                  <a:lnTo>
                    <a:pt x="100" y="60"/>
                  </a:lnTo>
                  <a:lnTo>
                    <a:pt x="100" y="62"/>
                  </a:lnTo>
                  <a:lnTo>
                    <a:pt x="100" y="64"/>
                  </a:lnTo>
                  <a:lnTo>
                    <a:pt x="100" y="66"/>
                  </a:lnTo>
                  <a:lnTo>
                    <a:pt x="100" y="68"/>
                  </a:lnTo>
                  <a:lnTo>
                    <a:pt x="100" y="70"/>
                  </a:lnTo>
                  <a:lnTo>
                    <a:pt x="100" y="72"/>
                  </a:lnTo>
                  <a:lnTo>
                    <a:pt x="100" y="74"/>
                  </a:lnTo>
                  <a:lnTo>
                    <a:pt x="100" y="76"/>
                  </a:lnTo>
                  <a:lnTo>
                    <a:pt x="100" y="78"/>
                  </a:lnTo>
                  <a:lnTo>
                    <a:pt x="100" y="80"/>
                  </a:lnTo>
                  <a:lnTo>
                    <a:pt x="100" y="82"/>
                  </a:lnTo>
                  <a:lnTo>
                    <a:pt x="100" y="84"/>
                  </a:lnTo>
                  <a:lnTo>
                    <a:pt x="102" y="84"/>
                  </a:lnTo>
                  <a:lnTo>
                    <a:pt x="106" y="84"/>
                  </a:lnTo>
                  <a:lnTo>
                    <a:pt x="108" y="84"/>
                  </a:lnTo>
                  <a:lnTo>
                    <a:pt x="110" y="84"/>
                  </a:lnTo>
                  <a:lnTo>
                    <a:pt x="112" y="84"/>
                  </a:lnTo>
                  <a:lnTo>
                    <a:pt x="114" y="84"/>
                  </a:lnTo>
                  <a:lnTo>
                    <a:pt x="118" y="84"/>
                  </a:lnTo>
                  <a:lnTo>
                    <a:pt x="120" y="84"/>
                  </a:lnTo>
                  <a:lnTo>
                    <a:pt x="122" y="84"/>
                  </a:lnTo>
                  <a:lnTo>
                    <a:pt x="124" y="82"/>
                  </a:lnTo>
                  <a:lnTo>
                    <a:pt x="124" y="84"/>
                  </a:lnTo>
                  <a:lnTo>
                    <a:pt x="126" y="84"/>
                  </a:lnTo>
                  <a:lnTo>
                    <a:pt x="128" y="84"/>
                  </a:lnTo>
                  <a:lnTo>
                    <a:pt x="130" y="84"/>
                  </a:lnTo>
                  <a:lnTo>
                    <a:pt x="134" y="84"/>
                  </a:lnTo>
                  <a:lnTo>
                    <a:pt x="136" y="84"/>
                  </a:lnTo>
                  <a:lnTo>
                    <a:pt x="138" y="84"/>
                  </a:lnTo>
                  <a:lnTo>
                    <a:pt x="138" y="84"/>
                  </a:lnTo>
                  <a:lnTo>
                    <a:pt x="141" y="84"/>
                  </a:lnTo>
                  <a:lnTo>
                    <a:pt x="143" y="84"/>
                  </a:lnTo>
                  <a:lnTo>
                    <a:pt x="145" y="84"/>
                  </a:lnTo>
                  <a:lnTo>
                    <a:pt x="147" y="84"/>
                  </a:lnTo>
                  <a:lnTo>
                    <a:pt x="149" y="84"/>
                  </a:lnTo>
                  <a:lnTo>
                    <a:pt x="151" y="84"/>
                  </a:lnTo>
                  <a:lnTo>
                    <a:pt x="153" y="84"/>
                  </a:lnTo>
                  <a:lnTo>
                    <a:pt x="155" y="84"/>
                  </a:lnTo>
                  <a:lnTo>
                    <a:pt x="157" y="84"/>
                  </a:lnTo>
                  <a:lnTo>
                    <a:pt x="159" y="84"/>
                  </a:lnTo>
                  <a:lnTo>
                    <a:pt x="163" y="84"/>
                  </a:lnTo>
                  <a:lnTo>
                    <a:pt x="165" y="84"/>
                  </a:lnTo>
                  <a:lnTo>
                    <a:pt x="167" y="84"/>
                  </a:lnTo>
                  <a:lnTo>
                    <a:pt x="169" y="84"/>
                  </a:lnTo>
                  <a:lnTo>
                    <a:pt x="169" y="88"/>
                  </a:lnTo>
                  <a:lnTo>
                    <a:pt x="169" y="90"/>
                  </a:lnTo>
                  <a:lnTo>
                    <a:pt x="169" y="92"/>
                  </a:lnTo>
                  <a:lnTo>
                    <a:pt x="169" y="94"/>
                  </a:lnTo>
                  <a:lnTo>
                    <a:pt x="169" y="96"/>
                  </a:lnTo>
                  <a:lnTo>
                    <a:pt x="169" y="98"/>
                  </a:lnTo>
                  <a:lnTo>
                    <a:pt x="169" y="100"/>
                  </a:lnTo>
                  <a:lnTo>
                    <a:pt x="169" y="100"/>
                  </a:lnTo>
                  <a:lnTo>
                    <a:pt x="171" y="100"/>
                  </a:lnTo>
                  <a:lnTo>
                    <a:pt x="175" y="100"/>
                  </a:lnTo>
                  <a:lnTo>
                    <a:pt x="177" y="100"/>
                  </a:lnTo>
                  <a:lnTo>
                    <a:pt x="179" y="100"/>
                  </a:lnTo>
                  <a:lnTo>
                    <a:pt x="181" y="100"/>
                  </a:lnTo>
                  <a:lnTo>
                    <a:pt x="183" y="100"/>
                  </a:lnTo>
                  <a:lnTo>
                    <a:pt x="185" y="100"/>
                  </a:lnTo>
                  <a:lnTo>
                    <a:pt x="187" y="100"/>
                  </a:lnTo>
                  <a:lnTo>
                    <a:pt x="187" y="100"/>
                  </a:lnTo>
                  <a:lnTo>
                    <a:pt x="189" y="100"/>
                  </a:lnTo>
                  <a:lnTo>
                    <a:pt x="191" y="100"/>
                  </a:lnTo>
                  <a:lnTo>
                    <a:pt x="193" y="100"/>
                  </a:lnTo>
                  <a:lnTo>
                    <a:pt x="195" y="100"/>
                  </a:lnTo>
                  <a:lnTo>
                    <a:pt x="197" y="100"/>
                  </a:lnTo>
                  <a:lnTo>
                    <a:pt x="199" y="100"/>
                  </a:lnTo>
                  <a:lnTo>
                    <a:pt x="201" y="100"/>
                  </a:lnTo>
                  <a:lnTo>
                    <a:pt x="203" y="100"/>
                  </a:lnTo>
                  <a:lnTo>
                    <a:pt x="205" y="100"/>
                  </a:lnTo>
                  <a:lnTo>
                    <a:pt x="207" y="100"/>
                  </a:lnTo>
                  <a:lnTo>
                    <a:pt x="211" y="100"/>
                  </a:lnTo>
                  <a:lnTo>
                    <a:pt x="213" y="100"/>
                  </a:lnTo>
                  <a:lnTo>
                    <a:pt x="215" y="100"/>
                  </a:lnTo>
                  <a:lnTo>
                    <a:pt x="217" y="100"/>
                  </a:lnTo>
                  <a:lnTo>
                    <a:pt x="219" y="100"/>
                  </a:lnTo>
                  <a:lnTo>
                    <a:pt x="221" y="100"/>
                  </a:lnTo>
                  <a:lnTo>
                    <a:pt x="225" y="100"/>
                  </a:lnTo>
                  <a:lnTo>
                    <a:pt x="227" y="100"/>
                  </a:lnTo>
                  <a:lnTo>
                    <a:pt x="229" y="100"/>
                  </a:lnTo>
                  <a:lnTo>
                    <a:pt x="231" y="100"/>
                  </a:lnTo>
                  <a:lnTo>
                    <a:pt x="233" y="100"/>
                  </a:lnTo>
                  <a:lnTo>
                    <a:pt x="237" y="100"/>
                  </a:lnTo>
                  <a:lnTo>
                    <a:pt x="237" y="100"/>
                  </a:lnTo>
                  <a:lnTo>
                    <a:pt x="241" y="100"/>
                  </a:lnTo>
                  <a:lnTo>
                    <a:pt x="243" y="100"/>
                  </a:lnTo>
                  <a:lnTo>
                    <a:pt x="245" y="100"/>
                  </a:lnTo>
                  <a:lnTo>
                    <a:pt x="253" y="100"/>
                  </a:lnTo>
                  <a:lnTo>
                    <a:pt x="255" y="100"/>
                  </a:lnTo>
                  <a:lnTo>
                    <a:pt x="269" y="100"/>
                  </a:lnTo>
                  <a:lnTo>
                    <a:pt x="271" y="100"/>
                  </a:lnTo>
                  <a:lnTo>
                    <a:pt x="273" y="100"/>
                  </a:lnTo>
                  <a:lnTo>
                    <a:pt x="275" y="100"/>
                  </a:lnTo>
                  <a:lnTo>
                    <a:pt x="277" y="100"/>
                  </a:lnTo>
                  <a:lnTo>
                    <a:pt x="281" y="100"/>
                  </a:lnTo>
                  <a:lnTo>
                    <a:pt x="285" y="100"/>
                  </a:lnTo>
                  <a:lnTo>
                    <a:pt x="285" y="100"/>
                  </a:lnTo>
                  <a:lnTo>
                    <a:pt x="299" y="100"/>
                  </a:lnTo>
                  <a:lnTo>
                    <a:pt x="301" y="100"/>
                  </a:lnTo>
                  <a:lnTo>
                    <a:pt x="307" y="100"/>
                  </a:lnTo>
                  <a:lnTo>
                    <a:pt x="313" y="100"/>
                  </a:lnTo>
                  <a:lnTo>
                    <a:pt x="319" y="100"/>
                  </a:lnTo>
                  <a:lnTo>
                    <a:pt x="331" y="100"/>
                  </a:lnTo>
                  <a:lnTo>
                    <a:pt x="333" y="100"/>
                  </a:lnTo>
                  <a:lnTo>
                    <a:pt x="333" y="100"/>
                  </a:lnTo>
                  <a:lnTo>
                    <a:pt x="335" y="100"/>
                  </a:lnTo>
                  <a:lnTo>
                    <a:pt x="337" y="100"/>
                  </a:lnTo>
                  <a:lnTo>
                    <a:pt x="341" y="100"/>
                  </a:lnTo>
                  <a:lnTo>
                    <a:pt x="343" y="100"/>
                  </a:lnTo>
                  <a:lnTo>
                    <a:pt x="343" y="100"/>
                  </a:lnTo>
                  <a:lnTo>
                    <a:pt x="343" y="100"/>
                  </a:lnTo>
                  <a:lnTo>
                    <a:pt x="343" y="100"/>
                  </a:lnTo>
                  <a:lnTo>
                    <a:pt x="345" y="100"/>
                  </a:lnTo>
                  <a:lnTo>
                    <a:pt x="347" y="100"/>
                  </a:lnTo>
                  <a:lnTo>
                    <a:pt x="347" y="100"/>
                  </a:lnTo>
                  <a:lnTo>
                    <a:pt x="349" y="100"/>
                  </a:lnTo>
                  <a:lnTo>
                    <a:pt x="349" y="102"/>
                  </a:lnTo>
                  <a:lnTo>
                    <a:pt x="351" y="102"/>
                  </a:lnTo>
                  <a:lnTo>
                    <a:pt x="353" y="102"/>
                  </a:lnTo>
                  <a:lnTo>
                    <a:pt x="355" y="102"/>
                  </a:lnTo>
                  <a:lnTo>
                    <a:pt x="355" y="104"/>
                  </a:lnTo>
                  <a:lnTo>
                    <a:pt x="357" y="104"/>
                  </a:lnTo>
                  <a:lnTo>
                    <a:pt x="357" y="102"/>
                  </a:lnTo>
                  <a:lnTo>
                    <a:pt x="359" y="102"/>
                  </a:lnTo>
                  <a:lnTo>
                    <a:pt x="359" y="104"/>
                  </a:lnTo>
                  <a:lnTo>
                    <a:pt x="359" y="106"/>
                  </a:lnTo>
                  <a:lnTo>
                    <a:pt x="361" y="106"/>
                  </a:lnTo>
                  <a:lnTo>
                    <a:pt x="359" y="106"/>
                  </a:lnTo>
                  <a:lnTo>
                    <a:pt x="361" y="106"/>
                  </a:lnTo>
                  <a:lnTo>
                    <a:pt x="361" y="108"/>
                  </a:lnTo>
                  <a:lnTo>
                    <a:pt x="363" y="108"/>
                  </a:lnTo>
                  <a:lnTo>
                    <a:pt x="363" y="110"/>
                  </a:lnTo>
                  <a:lnTo>
                    <a:pt x="363" y="112"/>
                  </a:lnTo>
                  <a:lnTo>
                    <a:pt x="361" y="112"/>
                  </a:lnTo>
                  <a:lnTo>
                    <a:pt x="363" y="114"/>
                  </a:lnTo>
                  <a:lnTo>
                    <a:pt x="361" y="112"/>
                  </a:lnTo>
                  <a:lnTo>
                    <a:pt x="361" y="114"/>
                  </a:lnTo>
                  <a:lnTo>
                    <a:pt x="363" y="116"/>
                  </a:lnTo>
                  <a:lnTo>
                    <a:pt x="361" y="116"/>
                  </a:lnTo>
                  <a:lnTo>
                    <a:pt x="363" y="116"/>
                  </a:lnTo>
                  <a:lnTo>
                    <a:pt x="363" y="118"/>
                  </a:lnTo>
                  <a:lnTo>
                    <a:pt x="365" y="118"/>
                  </a:lnTo>
                  <a:lnTo>
                    <a:pt x="365" y="120"/>
                  </a:lnTo>
                  <a:lnTo>
                    <a:pt x="365" y="122"/>
                  </a:lnTo>
                  <a:lnTo>
                    <a:pt x="367" y="122"/>
                  </a:lnTo>
                  <a:lnTo>
                    <a:pt x="367" y="124"/>
                  </a:lnTo>
                  <a:lnTo>
                    <a:pt x="369" y="124"/>
                  </a:lnTo>
                  <a:lnTo>
                    <a:pt x="369" y="126"/>
                  </a:lnTo>
                  <a:lnTo>
                    <a:pt x="371" y="128"/>
                  </a:lnTo>
                  <a:lnTo>
                    <a:pt x="369" y="128"/>
                  </a:lnTo>
                  <a:lnTo>
                    <a:pt x="369" y="130"/>
                  </a:lnTo>
                  <a:lnTo>
                    <a:pt x="369" y="132"/>
                  </a:lnTo>
                  <a:lnTo>
                    <a:pt x="369" y="134"/>
                  </a:lnTo>
                  <a:lnTo>
                    <a:pt x="369" y="136"/>
                  </a:lnTo>
                  <a:lnTo>
                    <a:pt x="367" y="138"/>
                  </a:lnTo>
                  <a:lnTo>
                    <a:pt x="369" y="138"/>
                  </a:lnTo>
                  <a:lnTo>
                    <a:pt x="369" y="140"/>
                  </a:lnTo>
                  <a:lnTo>
                    <a:pt x="367" y="140"/>
                  </a:lnTo>
                  <a:lnTo>
                    <a:pt x="365" y="140"/>
                  </a:lnTo>
                  <a:lnTo>
                    <a:pt x="365" y="144"/>
                  </a:lnTo>
                  <a:lnTo>
                    <a:pt x="367" y="146"/>
                  </a:lnTo>
                  <a:lnTo>
                    <a:pt x="369" y="146"/>
                  </a:lnTo>
                  <a:lnTo>
                    <a:pt x="371" y="146"/>
                  </a:lnTo>
                  <a:lnTo>
                    <a:pt x="373" y="146"/>
                  </a:lnTo>
                  <a:lnTo>
                    <a:pt x="375" y="146"/>
                  </a:lnTo>
                  <a:lnTo>
                    <a:pt x="375" y="148"/>
                  </a:lnTo>
                  <a:lnTo>
                    <a:pt x="375" y="148"/>
                  </a:lnTo>
                  <a:lnTo>
                    <a:pt x="375" y="150"/>
                  </a:lnTo>
                  <a:lnTo>
                    <a:pt x="377" y="150"/>
                  </a:lnTo>
                  <a:lnTo>
                    <a:pt x="379" y="150"/>
                  </a:lnTo>
                  <a:lnTo>
                    <a:pt x="381" y="150"/>
                  </a:lnTo>
                  <a:lnTo>
                    <a:pt x="381" y="152"/>
                  </a:lnTo>
                  <a:lnTo>
                    <a:pt x="381" y="154"/>
                  </a:lnTo>
                  <a:lnTo>
                    <a:pt x="381" y="156"/>
                  </a:lnTo>
                  <a:lnTo>
                    <a:pt x="383" y="158"/>
                  </a:lnTo>
                  <a:lnTo>
                    <a:pt x="385" y="158"/>
                  </a:lnTo>
                  <a:lnTo>
                    <a:pt x="387" y="158"/>
                  </a:lnTo>
                  <a:lnTo>
                    <a:pt x="387" y="156"/>
                  </a:lnTo>
                  <a:lnTo>
                    <a:pt x="389" y="156"/>
                  </a:lnTo>
                  <a:lnTo>
                    <a:pt x="391" y="156"/>
                  </a:lnTo>
                  <a:lnTo>
                    <a:pt x="391" y="158"/>
                  </a:lnTo>
                  <a:lnTo>
                    <a:pt x="393" y="160"/>
                  </a:lnTo>
                  <a:lnTo>
                    <a:pt x="393" y="162"/>
                  </a:lnTo>
                  <a:lnTo>
                    <a:pt x="395" y="162"/>
                  </a:lnTo>
                  <a:lnTo>
                    <a:pt x="395" y="164"/>
                  </a:lnTo>
                  <a:lnTo>
                    <a:pt x="393" y="166"/>
                  </a:lnTo>
                  <a:lnTo>
                    <a:pt x="393" y="168"/>
                  </a:lnTo>
                  <a:lnTo>
                    <a:pt x="395" y="170"/>
                  </a:lnTo>
                  <a:lnTo>
                    <a:pt x="397" y="170"/>
                  </a:lnTo>
                  <a:lnTo>
                    <a:pt x="395" y="170"/>
                  </a:lnTo>
                  <a:lnTo>
                    <a:pt x="395" y="172"/>
                  </a:lnTo>
                  <a:lnTo>
                    <a:pt x="397" y="172"/>
                  </a:lnTo>
                  <a:lnTo>
                    <a:pt x="397" y="174"/>
                  </a:lnTo>
                  <a:lnTo>
                    <a:pt x="397" y="176"/>
                  </a:lnTo>
                  <a:lnTo>
                    <a:pt x="397" y="178"/>
                  </a:lnTo>
                  <a:lnTo>
                    <a:pt x="399" y="178"/>
                  </a:lnTo>
                  <a:lnTo>
                    <a:pt x="399" y="180"/>
                  </a:lnTo>
                  <a:lnTo>
                    <a:pt x="397" y="182"/>
                  </a:lnTo>
                  <a:lnTo>
                    <a:pt x="395" y="180"/>
                  </a:lnTo>
                  <a:lnTo>
                    <a:pt x="395" y="182"/>
                  </a:lnTo>
                  <a:lnTo>
                    <a:pt x="393" y="182"/>
                  </a:lnTo>
                  <a:lnTo>
                    <a:pt x="391" y="182"/>
                  </a:lnTo>
                  <a:lnTo>
                    <a:pt x="389" y="184"/>
                  </a:lnTo>
                  <a:lnTo>
                    <a:pt x="389" y="182"/>
                  </a:lnTo>
                  <a:lnTo>
                    <a:pt x="387" y="182"/>
                  </a:lnTo>
                  <a:lnTo>
                    <a:pt x="387" y="184"/>
                  </a:lnTo>
                  <a:lnTo>
                    <a:pt x="387" y="186"/>
                  </a:lnTo>
                  <a:lnTo>
                    <a:pt x="387" y="188"/>
                  </a:lnTo>
                  <a:lnTo>
                    <a:pt x="385" y="188"/>
                  </a:lnTo>
                  <a:lnTo>
                    <a:pt x="385" y="190"/>
                  </a:lnTo>
                  <a:lnTo>
                    <a:pt x="385" y="192"/>
                  </a:lnTo>
                  <a:lnTo>
                    <a:pt x="387" y="192"/>
                  </a:lnTo>
                  <a:lnTo>
                    <a:pt x="389" y="194"/>
                  </a:lnTo>
                  <a:lnTo>
                    <a:pt x="389" y="196"/>
                  </a:lnTo>
                  <a:lnTo>
                    <a:pt x="387" y="196"/>
                  </a:lnTo>
                  <a:lnTo>
                    <a:pt x="387" y="196"/>
                  </a:lnTo>
                  <a:lnTo>
                    <a:pt x="387" y="198"/>
                  </a:lnTo>
                  <a:lnTo>
                    <a:pt x="387" y="200"/>
                  </a:lnTo>
                  <a:lnTo>
                    <a:pt x="385" y="198"/>
                  </a:lnTo>
                  <a:lnTo>
                    <a:pt x="385" y="200"/>
                  </a:lnTo>
                  <a:lnTo>
                    <a:pt x="383" y="202"/>
                  </a:lnTo>
                  <a:lnTo>
                    <a:pt x="385" y="202"/>
                  </a:lnTo>
                  <a:lnTo>
                    <a:pt x="385" y="204"/>
                  </a:lnTo>
                  <a:lnTo>
                    <a:pt x="385" y="206"/>
                  </a:lnTo>
                  <a:lnTo>
                    <a:pt x="387" y="208"/>
                  </a:lnTo>
                  <a:lnTo>
                    <a:pt x="387" y="210"/>
                  </a:lnTo>
                  <a:lnTo>
                    <a:pt x="385" y="210"/>
                  </a:lnTo>
                  <a:lnTo>
                    <a:pt x="387" y="210"/>
                  </a:lnTo>
                  <a:lnTo>
                    <a:pt x="389" y="210"/>
                  </a:lnTo>
                  <a:lnTo>
                    <a:pt x="389" y="212"/>
                  </a:lnTo>
                  <a:lnTo>
                    <a:pt x="391" y="212"/>
                  </a:lnTo>
                  <a:lnTo>
                    <a:pt x="391" y="214"/>
                  </a:lnTo>
                  <a:lnTo>
                    <a:pt x="391" y="216"/>
                  </a:lnTo>
                  <a:lnTo>
                    <a:pt x="393" y="216"/>
                  </a:lnTo>
                  <a:lnTo>
                    <a:pt x="391" y="218"/>
                  </a:lnTo>
                  <a:lnTo>
                    <a:pt x="391" y="220"/>
                  </a:lnTo>
                  <a:lnTo>
                    <a:pt x="393" y="222"/>
                  </a:lnTo>
                  <a:lnTo>
                    <a:pt x="393" y="224"/>
                  </a:lnTo>
                  <a:lnTo>
                    <a:pt x="391" y="224"/>
                  </a:lnTo>
                  <a:lnTo>
                    <a:pt x="389" y="226"/>
                  </a:lnTo>
                  <a:lnTo>
                    <a:pt x="391" y="228"/>
                  </a:lnTo>
                  <a:lnTo>
                    <a:pt x="391" y="230"/>
                  </a:lnTo>
                  <a:lnTo>
                    <a:pt x="395" y="232"/>
                  </a:lnTo>
                  <a:lnTo>
                    <a:pt x="395" y="234"/>
                  </a:lnTo>
                  <a:lnTo>
                    <a:pt x="393" y="236"/>
                  </a:lnTo>
                  <a:lnTo>
                    <a:pt x="393" y="238"/>
                  </a:lnTo>
                  <a:lnTo>
                    <a:pt x="395" y="238"/>
                  </a:lnTo>
                  <a:lnTo>
                    <a:pt x="397" y="238"/>
                  </a:lnTo>
                  <a:lnTo>
                    <a:pt x="399" y="238"/>
                  </a:lnTo>
                  <a:lnTo>
                    <a:pt x="399" y="240"/>
                  </a:lnTo>
                  <a:lnTo>
                    <a:pt x="399" y="242"/>
                  </a:lnTo>
                  <a:lnTo>
                    <a:pt x="397" y="242"/>
                  </a:lnTo>
                  <a:lnTo>
                    <a:pt x="397" y="244"/>
                  </a:lnTo>
                  <a:lnTo>
                    <a:pt x="399" y="244"/>
                  </a:lnTo>
                  <a:lnTo>
                    <a:pt x="399" y="246"/>
                  </a:lnTo>
                  <a:lnTo>
                    <a:pt x="401" y="248"/>
                  </a:lnTo>
                  <a:lnTo>
                    <a:pt x="401" y="250"/>
                  </a:lnTo>
                  <a:lnTo>
                    <a:pt x="403" y="250"/>
                  </a:lnTo>
                  <a:lnTo>
                    <a:pt x="399" y="250"/>
                  </a:lnTo>
                  <a:lnTo>
                    <a:pt x="395" y="250"/>
                  </a:lnTo>
                  <a:lnTo>
                    <a:pt x="391" y="250"/>
                  </a:lnTo>
                  <a:lnTo>
                    <a:pt x="389" y="250"/>
                  </a:lnTo>
                  <a:lnTo>
                    <a:pt x="383" y="250"/>
                  </a:lnTo>
                  <a:lnTo>
                    <a:pt x="375" y="250"/>
                  </a:lnTo>
                  <a:lnTo>
                    <a:pt x="373" y="250"/>
                  </a:lnTo>
                  <a:lnTo>
                    <a:pt x="371" y="250"/>
                  </a:lnTo>
                  <a:lnTo>
                    <a:pt x="365" y="250"/>
                  </a:lnTo>
                  <a:lnTo>
                    <a:pt x="363" y="250"/>
                  </a:lnTo>
                  <a:lnTo>
                    <a:pt x="361" y="250"/>
                  </a:lnTo>
                  <a:lnTo>
                    <a:pt x="359" y="250"/>
                  </a:lnTo>
                  <a:lnTo>
                    <a:pt x="353" y="250"/>
                  </a:lnTo>
                  <a:lnTo>
                    <a:pt x="337" y="250"/>
                  </a:lnTo>
                  <a:lnTo>
                    <a:pt x="333" y="250"/>
                  </a:lnTo>
                  <a:lnTo>
                    <a:pt x="323" y="250"/>
                  </a:lnTo>
                  <a:lnTo>
                    <a:pt x="289" y="250"/>
                  </a:lnTo>
                  <a:lnTo>
                    <a:pt x="285" y="250"/>
                  </a:lnTo>
                  <a:lnTo>
                    <a:pt x="285" y="250"/>
                  </a:lnTo>
                  <a:lnTo>
                    <a:pt x="277" y="250"/>
                  </a:lnTo>
                  <a:lnTo>
                    <a:pt x="271" y="250"/>
                  </a:lnTo>
                  <a:lnTo>
                    <a:pt x="269" y="250"/>
                  </a:lnTo>
                  <a:lnTo>
                    <a:pt x="259" y="250"/>
                  </a:lnTo>
                  <a:lnTo>
                    <a:pt x="257" y="250"/>
                  </a:lnTo>
                  <a:lnTo>
                    <a:pt x="251" y="250"/>
                  </a:lnTo>
                  <a:lnTo>
                    <a:pt x="249" y="250"/>
                  </a:lnTo>
                  <a:lnTo>
                    <a:pt x="247" y="250"/>
                  </a:lnTo>
                  <a:lnTo>
                    <a:pt x="239" y="250"/>
                  </a:lnTo>
                  <a:lnTo>
                    <a:pt x="231" y="250"/>
                  </a:lnTo>
                  <a:lnTo>
                    <a:pt x="223" y="250"/>
                  </a:lnTo>
                  <a:lnTo>
                    <a:pt x="217" y="250"/>
                  </a:lnTo>
                  <a:lnTo>
                    <a:pt x="215" y="250"/>
                  </a:lnTo>
                  <a:lnTo>
                    <a:pt x="213" y="250"/>
                  </a:lnTo>
                  <a:lnTo>
                    <a:pt x="211" y="250"/>
                  </a:lnTo>
                  <a:lnTo>
                    <a:pt x="207" y="250"/>
                  </a:lnTo>
                  <a:lnTo>
                    <a:pt x="203" y="250"/>
                  </a:lnTo>
                  <a:lnTo>
                    <a:pt x="201" y="250"/>
                  </a:lnTo>
                  <a:lnTo>
                    <a:pt x="199" y="250"/>
                  </a:lnTo>
                  <a:lnTo>
                    <a:pt x="197" y="250"/>
                  </a:lnTo>
                  <a:lnTo>
                    <a:pt x="191" y="250"/>
                  </a:lnTo>
                  <a:lnTo>
                    <a:pt x="189" y="250"/>
                  </a:lnTo>
                  <a:lnTo>
                    <a:pt x="187" y="250"/>
                  </a:lnTo>
                  <a:lnTo>
                    <a:pt x="185" y="250"/>
                  </a:lnTo>
                  <a:lnTo>
                    <a:pt x="183" y="250"/>
                  </a:lnTo>
                  <a:lnTo>
                    <a:pt x="181" y="250"/>
                  </a:lnTo>
                  <a:lnTo>
                    <a:pt x="179" y="250"/>
                  </a:lnTo>
                  <a:lnTo>
                    <a:pt x="177" y="250"/>
                  </a:lnTo>
                  <a:lnTo>
                    <a:pt x="175" y="250"/>
                  </a:lnTo>
                  <a:lnTo>
                    <a:pt x="173" y="250"/>
                  </a:lnTo>
                  <a:lnTo>
                    <a:pt x="169" y="250"/>
                  </a:lnTo>
                  <a:lnTo>
                    <a:pt x="167" y="250"/>
                  </a:lnTo>
                  <a:lnTo>
                    <a:pt x="165" y="250"/>
                  </a:lnTo>
                  <a:lnTo>
                    <a:pt x="161" y="250"/>
                  </a:lnTo>
                  <a:lnTo>
                    <a:pt x="157" y="250"/>
                  </a:lnTo>
                  <a:lnTo>
                    <a:pt x="151" y="250"/>
                  </a:lnTo>
                  <a:lnTo>
                    <a:pt x="145" y="250"/>
                  </a:lnTo>
                  <a:lnTo>
                    <a:pt x="138" y="250"/>
                  </a:lnTo>
                  <a:lnTo>
                    <a:pt x="138" y="250"/>
                  </a:lnTo>
                  <a:lnTo>
                    <a:pt x="136" y="250"/>
                  </a:lnTo>
                  <a:lnTo>
                    <a:pt x="130" y="250"/>
                  </a:lnTo>
                  <a:lnTo>
                    <a:pt x="124" y="250"/>
                  </a:lnTo>
                  <a:lnTo>
                    <a:pt x="120" y="250"/>
                  </a:lnTo>
                  <a:lnTo>
                    <a:pt x="118" y="250"/>
                  </a:lnTo>
                  <a:lnTo>
                    <a:pt x="112" y="250"/>
                  </a:lnTo>
                  <a:lnTo>
                    <a:pt x="108" y="250"/>
                  </a:lnTo>
                  <a:lnTo>
                    <a:pt x="106" y="250"/>
                  </a:lnTo>
                  <a:lnTo>
                    <a:pt x="102" y="250"/>
                  </a:lnTo>
                  <a:lnTo>
                    <a:pt x="88" y="250"/>
                  </a:lnTo>
                  <a:lnTo>
                    <a:pt x="86" y="250"/>
                  </a:lnTo>
                  <a:lnTo>
                    <a:pt x="82" y="250"/>
                  </a:lnTo>
                  <a:lnTo>
                    <a:pt x="78" y="250"/>
                  </a:lnTo>
                  <a:lnTo>
                    <a:pt x="76" y="250"/>
                  </a:lnTo>
                  <a:lnTo>
                    <a:pt x="74" y="250"/>
                  </a:lnTo>
                  <a:lnTo>
                    <a:pt x="70" y="250"/>
                  </a:lnTo>
                  <a:lnTo>
                    <a:pt x="64" y="250"/>
                  </a:lnTo>
                  <a:lnTo>
                    <a:pt x="62" y="250"/>
                  </a:lnTo>
                  <a:lnTo>
                    <a:pt x="58" y="250"/>
                  </a:lnTo>
                  <a:lnTo>
                    <a:pt x="56" y="250"/>
                  </a:lnTo>
                  <a:lnTo>
                    <a:pt x="54" y="250"/>
                  </a:lnTo>
                  <a:lnTo>
                    <a:pt x="48" y="250"/>
                  </a:lnTo>
                  <a:lnTo>
                    <a:pt x="46" y="250"/>
                  </a:lnTo>
                  <a:lnTo>
                    <a:pt x="42" y="250"/>
                  </a:lnTo>
                  <a:lnTo>
                    <a:pt x="42" y="250"/>
                  </a:lnTo>
                  <a:lnTo>
                    <a:pt x="40" y="250"/>
                  </a:lnTo>
                  <a:lnTo>
                    <a:pt x="36" y="250"/>
                  </a:lnTo>
                  <a:lnTo>
                    <a:pt x="28" y="250"/>
                  </a:lnTo>
                  <a:lnTo>
                    <a:pt x="26" y="250"/>
                  </a:lnTo>
                  <a:lnTo>
                    <a:pt x="22" y="250"/>
                  </a:lnTo>
                  <a:lnTo>
                    <a:pt x="20" y="250"/>
                  </a:lnTo>
                  <a:lnTo>
                    <a:pt x="18" y="250"/>
                  </a:lnTo>
                  <a:lnTo>
                    <a:pt x="14" y="250"/>
                  </a:lnTo>
                  <a:lnTo>
                    <a:pt x="12" y="250"/>
                  </a:lnTo>
                  <a:lnTo>
                    <a:pt x="10" y="250"/>
                  </a:lnTo>
                  <a:lnTo>
                    <a:pt x="8" y="250"/>
                  </a:lnTo>
                  <a:lnTo>
                    <a:pt x="6" y="250"/>
                  </a:lnTo>
                  <a:lnTo>
                    <a:pt x="2" y="253"/>
                  </a:lnTo>
                  <a:lnTo>
                    <a:pt x="0" y="250"/>
                  </a:lnTo>
                  <a:lnTo>
                    <a:pt x="0" y="244"/>
                  </a:lnTo>
                  <a:lnTo>
                    <a:pt x="0" y="242"/>
                  </a:lnTo>
                  <a:lnTo>
                    <a:pt x="0" y="240"/>
                  </a:lnTo>
                  <a:lnTo>
                    <a:pt x="0" y="238"/>
                  </a:lnTo>
                  <a:lnTo>
                    <a:pt x="0" y="236"/>
                  </a:lnTo>
                  <a:lnTo>
                    <a:pt x="0" y="232"/>
                  </a:lnTo>
                  <a:lnTo>
                    <a:pt x="0" y="230"/>
                  </a:lnTo>
                  <a:lnTo>
                    <a:pt x="0" y="226"/>
                  </a:lnTo>
                  <a:lnTo>
                    <a:pt x="0" y="218"/>
                  </a:lnTo>
                  <a:lnTo>
                    <a:pt x="0" y="216"/>
                  </a:lnTo>
                  <a:lnTo>
                    <a:pt x="0" y="210"/>
                  </a:lnTo>
                  <a:lnTo>
                    <a:pt x="0" y="208"/>
                  </a:lnTo>
                  <a:lnTo>
                    <a:pt x="0" y="206"/>
                  </a:lnTo>
                  <a:lnTo>
                    <a:pt x="0" y="204"/>
                  </a:lnTo>
                  <a:lnTo>
                    <a:pt x="0" y="200"/>
                  </a:lnTo>
                  <a:lnTo>
                    <a:pt x="0" y="198"/>
                  </a:lnTo>
                  <a:lnTo>
                    <a:pt x="0" y="196"/>
                  </a:lnTo>
                  <a:lnTo>
                    <a:pt x="0" y="194"/>
                  </a:lnTo>
                  <a:lnTo>
                    <a:pt x="0" y="192"/>
                  </a:lnTo>
                  <a:lnTo>
                    <a:pt x="0" y="180"/>
                  </a:lnTo>
                  <a:lnTo>
                    <a:pt x="0" y="178"/>
                  </a:lnTo>
                  <a:lnTo>
                    <a:pt x="0" y="170"/>
                  </a:lnTo>
                  <a:lnTo>
                    <a:pt x="0" y="168"/>
                  </a:lnTo>
                  <a:lnTo>
                    <a:pt x="0" y="164"/>
                  </a:lnTo>
                  <a:lnTo>
                    <a:pt x="0" y="160"/>
                  </a:lnTo>
                  <a:lnTo>
                    <a:pt x="0" y="154"/>
                  </a:lnTo>
                  <a:lnTo>
                    <a:pt x="0" y="152"/>
                  </a:lnTo>
                  <a:lnTo>
                    <a:pt x="0" y="150"/>
                  </a:lnTo>
                  <a:lnTo>
                    <a:pt x="0" y="146"/>
                  </a:lnTo>
                  <a:lnTo>
                    <a:pt x="0" y="144"/>
                  </a:lnTo>
                  <a:lnTo>
                    <a:pt x="0" y="140"/>
                  </a:lnTo>
                  <a:lnTo>
                    <a:pt x="0" y="138"/>
                  </a:lnTo>
                  <a:lnTo>
                    <a:pt x="0" y="136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0" y="128"/>
                  </a:lnTo>
                  <a:lnTo>
                    <a:pt x="0" y="124"/>
                  </a:lnTo>
                  <a:lnTo>
                    <a:pt x="4" y="122"/>
                  </a:lnTo>
                  <a:lnTo>
                    <a:pt x="4" y="120"/>
                  </a:lnTo>
                  <a:lnTo>
                    <a:pt x="4" y="118"/>
                  </a:lnTo>
                  <a:lnTo>
                    <a:pt x="4" y="116"/>
                  </a:lnTo>
                  <a:lnTo>
                    <a:pt x="6" y="114"/>
                  </a:lnTo>
                  <a:lnTo>
                    <a:pt x="4" y="114"/>
                  </a:lnTo>
                  <a:lnTo>
                    <a:pt x="2" y="112"/>
                  </a:lnTo>
                  <a:lnTo>
                    <a:pt x="2" y="110"/>
                  </a:lnTo>
                  <a:lnTo>
                    <a:pt x="0" y="110"/>
                  </a:lnTo>
                  <a:lnTo>
                    <a:pt x="0" y="108"/>
                  </a:lnTo>
                  <a:lnTo>
                    <a:pt x="0" y="102"/>
                  </a:lnTo>
                  <a:lnTo>
                    <a:pt x="0" y="100"/>
                  </a:lnTo>
                  <a:lnTo>
                    <a:pt x="0" y="92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0" y="72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0" y="54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26" y="0"/>
                  </a:lnTo>
                  <a:lnTo>
                    <a:pt x="34" y="0"/>
                  </a:lnTo>
                  <a:lnTo>
                    <a:pt x="42" y="0"/>
                  </a:lnTo>
                  <a:lnTo>
                    <a:pt x="48" y="0"/>
                  </a:lnTo>
                  <a:lnTo>
                    <a:pt x="50" y="0"/>
                  </a:lnTo>
                  <a:lnTo>
                    <a:pt x="52" y="0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  <p:sp>
          <p:nvSpPr>
            <p:cNvPr id="17" name="Freeform 125">
              <a:extLst>
                <a:ext uri="{FF2B5EF4-FFF2-40B4-BE49-F238E27FC236}">
                  <a16:creationId xmlns:a16="http://schemas.microsoft.com/office/drawing/2014/main" id="{F205D8DC-626C-0AF8-9809-69491E29D2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05741" y="1299542"/>
              <a:ext cx="374852" cy="315141"/>
            </a:xfrm>
            <a:custGeom>
              <a:avLst/>
              <a:gdLst>
                <a:gd name="T0" fmla="*/ 294 w 339"/>
                <a:gd name="T1" fmla="*/ 131 h 285"/>
                <a:gd name="T2" fmla="*/ 316 w 339"/>
                <a:gd name="T3" fmla="*/ 161 h 285"/>
                <a:gd name="T4" fmla="*/ 310 w 339"/>
                <a:gd name="T5" fmla="*/ 205 h 285"/>
                <a:gd name="T6" fmla="*/ 282 w 339"/>
                <a:gd name="T7" fmla="*/ 285 h 285"/>
                <a:gd name="T8" fmla="*/ 232 w 339"/>
                <a:gd name="T9" fmla="*/ 269 h 285"/>
                <a:gd name="T10" fmla="*/ 192 w 339"/>
                <a:gd name="T11" fmla="*/ 259 h 285"/>
                <a:gd name="T12" fmla="*/ 212 w 339"/>
                <a:gd name="T13" fmla="*/ 223 h 285"/>
                <a:gd name="T14" fmla="*/ 200 w 339"/>
                <a:gd name="T15" fmla="*/ 187 h 285"/>
                <a:gd name="T16" fmla="*/ 222 w 339"/>
                <a:gd name="T17" fmla="*/ 159 h 285"/>
                <a:gd name="T18" fmla="*/ 228 w 339"/>
                <a:gd name="T19" fmla="*/ 157 h 285"/>
                <a:gd name="T20" fmla="*/ 220 w 339"/>
                <a:gd name="T21" fmla="*/ 117 h 285"/>
                <a:gd name="T22" fmla="*/ 266 w 339"/>
                <a:gd name="T23" fmla="*/ 135 h 285"/>
                <a:gd name="T24" fmla="*/ 286 w 339"/>
                <a:gd name="T25" fmla="*/ 117 h 285"/>
                <a:gd name="T26" fmla="*/ 336 w 339"/>
                <a:gd name="T27" fmla="*/ 171 h 285"/>
                <a:gd name="T28" fmla="*/ 320 w 339"/>
                <a:gd name="T29" fmla="*/ 191 h 285"/>
                <a:gd name="T30" fmla="*/ 310 w 339"/>
                <a:gd name="T31" fmla="*/ 141 h 285"/>
                <a:gd name="T32" fmla="*/ 298 w 339"/>
                <a:gd name="T33" fmla="*/ 107 h 285"/>
                <a:gd name="T34" fmla="*/ 258 w 339"/>
                <a:gd name="T35" fmla="*/ 123 h 285"/>
                <a:gd name="T36" fmla="*/ 272 w 339"/>
                <a:gd name="T37" fmla="*/ 109 h 285"/>
                <a:gd name="T38" fmla="*/ 258 w 339"/>
                <a:gd name="T39" fmla="*/ 103 h 285"/>
                <a:gd name="T40" fmla="*/ 276 w 339"/>
                <a:gd name="T41" fmla="*/ 109 h 285"/>
                <a:gd name="T42" fmla="*/ 290 w 339"/>
                <a:gd name="T43" fmla="*/ 109 h 285"/>
                <a:gd name="T44" fmla="*/ 326 w 339"/>
                <a:gd name="T45" fmla="*/ 107 h 285"/>
                <a:gd name="T46" fmla="*/ 308 w 339"/>
                <a:gd name="T47" fmla="*/ 109 h 285"/>
                <a:gd name="T48" fmla="*/ 308 w 339"/>
                <a:gd name="T49" fmla="*/ 87 h 285"/>
                <a:gd name="T50" fmla="*/ 318 w 339"/>
                <a:gd name="T51" fmla="*/ 59 h 285"/>
                <a:gd name="T52" fmla="*/ 306 w 339"/>
                <a:gd name="T53" fmla="*/ 77 h 285"/>
                <a:gd name="T54" fmla="*/ 296 w 339"/>
                <a:gd name="T55" fmla="*/ 47 h 285"/>
                <a:gd name="T56" fmla="*/ 280 w 339"/>
                <a:gd name="T57" fmla="*/ 47 h 285"/>
                <a:gd name="T58" fmla="*/ 258 w 339"/>
                <a:gd name="T59" fmla="*/ 45 h 285"/>
                <a:gd name="T60" fmla="*/ 278 w 339"/>
                <a:gd name="T61" fmla="*/ 20 h 285"/>
                <a:gd name="T62" fmla="*/ 228 w 339"/>
                <a:gd name="T63" fmla="*/ 8 h 285"/>
                <a:gd name="T64" fmla="*/ 238 w 339"/>
                <a:gd name="T65" fmla="*/ 26 h 285"/>
                <a:gd name="T66" fmla="*/ 258 w 339"/>
                <a:gd name="T67" fmla="*/ 51 h 285"/>
                <a:gd name="T68" fmla="*/ 288 w 339"/>
                <a:gd name="T69" fmla="*/ 55 h 285"/>
                <a:gd name="T70" fmla="*/ 288 w 339"/>
                <a:gd name="T71" fmla="*/ 53 h 285"/>
                <a:gd name="T72" fmla="*/ 274 w 339"/>
                <a:gd name="T73" fmla="*/ 18 h 285"/>
                <a:gd name="T74" fmla="*/ 294 w 339"/>
                <a:gd name="T75" fmla="*/ 55 h 285"/>
                <a:gd name="T76" fmla="*/ 300 w 339"/>
                <a:gd name="T77" fmla="*/ 89 h 285"/>
                <a:gd name="T78" fmla="*/ 286 w 339"/>
                <a:gd name="T79" fmla="*/ 97 h 285"/>
                <a:gd name="T80" fmla="*/ 284 w 339"/>
                <a:gd name="T81" fmla="*/ 91 h 285"/>
                <a:gd name="T82" fmla="*/ 268 w 339"/>
                <a:gd name="T83" fmla="*/ 85 h 285"/>
                <a:gd name="T84" fmla="*/ 270 w 339"/>
                <a:gd name="T85" fmla="*/ 103 h 285"/>
                <a:gd name="T86" fmla="*/ 260 w 339"/>
                <a:gd name="T87" fmla="*/ 97 h 285"/>
                <a:gd name="T88" fmla="*/ 238 w 339"/>
                <a:gd name="T89" fmla="*/ 97 h 285"/>
                <a:gd name="T90" fmla="*/ 220 w 339"/>
                <a:gd name="T91" fmla="*/ 89 h 285"/>
                <a:gd name="T92" fmla="*/ 208 w 339"/>
                <a:gd name="T93" fmla="*/ 113 h 285"/>
                <a:gd name="T94" fmla="*/ 174 w 339"/>
                <a:gd name="T95" fmla="*/ 99 h 285"/>
                <a:gd name="T96" fmla="*/ 190 w 339"/>
                <a:gd name="T97" fmla="*/ 109 h 285"/>
                <a:gd name="T98" fmla="*/ 206 w 339"/>
                <a:gd name="T99" fmla="*/ 117 h 285"/>
                <a:gd name="T100" fmla="*/ 204 w 339"/>
                <a:gd name="T101" fmla="*/ 155 h 285"/>
                <a:gd name="T102" fmla="*/ 170 w 339"/>
                <a:gd name="T103" fmla="*/ 185 h 285"/>
                <a:gd name="T104" fmla="*/ 174 w 339"/>
                <a:gd name="T105" fmla="*/ 197 h 285"/>
                <a:gd name="T106" fmla="*/ 188 w 339"/>
                <a:gd name="T107" fmla="*/ 201 h 285"/>
                <a:gd name="T108" fmla="*/ 180 w 339"/>
                <a:gd name="T109" fmla="*/ 233 h 285"/>
                <a:gd name="T110" fmla="*/ 100 w 339"/>
                <a:gd name="T111" fmla="*/ 235 h 285"/>
                <a:gd name="T112" fmla="*/ 20 w 339"/>
                <a:gd name="T113" fmla="*/ 237 h 285"/>
                <a:gd name="T114" fmla="*/ 44 w 339"/>
                <a:gd name="T115" fmla="*/ 143 h 285"/>
                <a:gd name="T116" fmla="*/ 112 w 339"/>
                <a:gd name="T117" fmla="*/ 71 h 285"/>
                <a:gd name="T118" fmla="*/ 158 w 339"/>
                <a:gd name="T119" fmla="*/ 24 h 285"/>
                <a:gd name="T120" fmla="*/ 176 w 339"/>
                <a:gd name="T121" fmla="*/ 12 h 285"/>
                <a:gd name="T122" fmla="*/ 192 w 339"/>
                <a:gd name="T123" fmla="*/ 18 h 285"/>
                <a:gd name="T124" fmla="*/ 214 w 339"/>
                <a:gd name="T125" fmla="*/ 2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39" h="285">
                  <a:moveTo>
                    <a:pt x="296" y="123"/>
                  </a:moveTo>
                  <a:lnTo>
                    <a:pt x="296" y="125"/>
                  </a:lnTo>
                  <a:lnTo>
                    <a:pt x="296" y="123"/>
                  </a:lnTo>
                  <a:lnTo>
                    <a:pt x="294" y="123"/>
                  </a:lnTo>
                  <a:lnTo>
                    <a:pt x="292" y="121"/>
                  </a:lnTo>
                  <a:lnTo>
                    <a:pt x="294" y="121"/>
                  </a:lnTo>
                  <a:lnTo>
                    <a:pt x="294" y="119"/>
                  </a:lnTo>
                  <a:lnTo>
                    <a:pt x="296" y="121"/>
                  </a:lnTo>
                  <a:lnTo>
                    <a:pt x="296" y="123"/>
                  </a:lnTo>
                  <a:close/>
                  <a:moveTo>
                    <a:pt x="240" y="123"/>
                  </a:moveTo>
                  <a:lnTo>
                    <a:pt x="238" y="123"/>
                  </a:lnTo>
                  <a:lnTo>
                    <a:pt x="236" y="123"/>
                  </a:lnTo>
                  <a:lnTo>
                    <a:pt x="238" y="121"/>
                  </a:lnTo>
                  <a:lnTo>
                    <a:pt x="238" y="119"/>
                  </a:lnTo>
                  <a:lnTo>
                    <a:pt x="238" y="121"/>
                  </a:lnTo>
                  <a:lnTo>
                    <a:pt x="240" y="123"/>
                  </a:lnTo>
                  <a:close/>
                  <a:moveTo>
                    <a:pt x="292" y="119"/>
                  </a:moveTo>
                  <a:lnTo>
                    <a:pt x="290" y="121"/>
                  </a:lnTo>
                  <a:lnTo>
                    <a:pt x="292" y="123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6" y="127"/>
                  </a:lnTo>
                  <a:lnTo>
                    <a:pt x="294" y="127"/>
                  </a:lnTo>
                  <a:lnTo>
                    <a:pt x="294" y="129"/>
                  </a:lnTo>
                  <a:lnTo>
                    <a:pt x="294" y="131"/>
                  </a:lnTo>
                  <a:lnTo>
                    <a:pt x="296" y="131"/>
                  </a:lnTo>
                  <a:lnTo>
                    <a:pt x="294" y="129"/>
                  </a:lnTo>
                  <a:lnTo>
                    <a:pt x="296" y="127"/>
                  </a:lnTo>
                  <a:lnTo>
                    <a:pt x="298" y="127"/>
                  </a:lnTo>
                  <a:lnTo>
                    <a:pt x="300" y="127"/>
                  </a:lnTo>
                  <a:lnTo>
                    <a:pt x="302" y="127"/>
                  </a:lnTo>
                  <a:lnTo>
                    <a:pt x="304" y="129"/>
                  </a:lnTo>
                  <a:lnTo>
                    <a:pt x="306" y="131"/>
                  </a:lnTo>
                  <a:lnTo>
                    <a:pt x="306" y="133"/>
                  </a:lnTo>
                  <a:lnTo>
                    <a:pt x="306" y="135"/>
                  </a:lnTo>
                  <a:lnTo>
                    <a:pt x="308" y="135"/>
                  </a:lnTo>
                  <a:lnTo>
                    <a:pt x="308" y="137"/>
                  </a:lnTo>
                  <a:lnTo>
                    <a:pt x="308" y="139"/>
                  </a:lnTo>
                  <a:lnTo>
                    <a:pt x="308" y="141"/>
                  </a:lnTo>
                  <a:lnTo>
                    <a:pt x="308" y="143"/>
                  </a:lnTo>
                  <a:lnTo>
                    <a:pt x="310" y="143"/>
                  </a:lnTo>
                  <a:lnTo>
                    <a:pt x="310" y="143"/>
                  </a:lnTo>
                  <a:lnTo>
                    <a:pt x="310" y="147"/>
                  </a:lnTo>
                  <a:lnTo>
                    <a:pt x="310" y="149"/>
                  </a:lnTo>
                  <a:lnTo>
                    <a:pt x="310" y="151"/>
                  </a:lnTo>
                  <a:lnTo>
                    <a:pt x="308" y="153"/>
                  </a:lnTo>
                  <a:lnTo>
                    <a:pt x="310" y="155"/>
                  </a:lnTo>
                  <a:lnTo>
                    <a:pt x="310" y="157"/>
                  </a:lnTo>
                  <a:lnTo>
                    <a:pt x="314" y="161"/>
                  </a:lnTo>
                  <a:lnTo>
                    <a:pt x="316" y="161"/>
                  </a:lnTo>
                  <a:lnTo>
                    <a:pt x="316" y="163"/>
                  </a:lnTo>
                  <a:lnTo>
                    <a:pt x="316" y="167"/>
                  </a:lnTo>
                  <a:lnTo>
                    <a:pt x="316" y="169"/>
                  </a:lnTo>
                  <a:lnTo>
                    <a:pt x="318" y="169"/>
                  </a:lnTo>
                  <a:lnTo>
                    <a:pt x="318" y="171"/>
                  </a:lnTo>
                  <a:lnTo>
                    <a:pt x="318" y="173"/>
                  </a:lnTo>
                  <a:lnTo>
                    <a:pt x="318" y="175"/>
                  </a:lnTo>
                  <a:lnTo>
                    <a:pt x="318" y="177"/>
                  </a:lnTo>
                  <a:lnTo>
                    <a:pt x="318" y="179"/>
                  </a:lnTo>
                  <a:lnTo>
                    <a:pt x="318" y="181"/>
                  </a:lnTo>
                  <a:lnTo>
                    <a:pt x="318" y="183"/>
                  </a:lnTo>
                  <a:lnTo>
                    <a:pt x="318" y="187"/>
                  </a:lnTo>
                  <a:lnTo>
                    <a:pt x="318" y="189"/>
                  </a:lnTo>
                  <a:lnTo>
                    <a:pt x="316" y="189"/>
                  </a:lnTo>
                  <a:lnTo>
                    <a:pt x="316" y="191"/>
                  </a:lnTo>
                  <a:lnTo>
                    <a:pt x="316" y="191"/>
                  </a:lnTo>
                  <a:lnTo>
                    <a:pt x="314" y="191"/>
                  </a:lnTo>
                  <a:lnTo>
                    <a:pt x="316" y="191"/>
                  </a:lnTo>
                  <a:lnTo>
                    <a:pt x="314" y="193"/>
                  </a:lnTo>
                  <a:lnTo>
                    <a:pt x="314" y="197"/>
                  </a:lnTo>
                  <a:lnTo>
                    <a:pt x="312" y="197"/>
                  </a:lnTo>
                  <a:lnTo>
                    <a:pt x="310" y="197"/>
                  </a:lnTo>
                  <a:lnTo>
                    <a:pt x="310" y="199"/>
                  </a:lnTo>
                  <a:lnTo>
                    <a:pt x="310" y="203"/>
                  </a:lnTo>
                  <a:lnTo>
                    <a:pt x="310" y="205"/>
                  </a:lnTo>
                  <a:lnTo>
                    <a:pt x="310" y="207"/>
                  </a:lnTo>
                  <a:lnTo>
                    <a:pt x="310" y="209"/>
                  </a:lnTo>
                  <a:lnTo>
                    <a:pt x="310" y="211"/>
                  </a:lnTo>
                  <a:lnTo>
                    <a:pt x="310" y="213"/>
                  </a:lnTo>
                  <a:lnTo>
                    <a:pt x="312" y="223"/>
                  </a:lnTo>
                  <a:lnTo>
                    <a:pt x="312" y="231"/>
                  </a:lnTo>
                  <a:lnTo>
                    <a:pt x="312" y="237"/>
                  </a:lnTo>
                  <a:lnTo>
                    <a:pt x="312" y="239"/>
                  </a:lnTo>
                  <a:lnTo>
                    <a:pt x="312" y="239"/>
                  </a:lnTo>
                  <a:lnTo>
                    <a:pt x="312" y="241"/>
                  </a:lnTo>
                  <a:lnTo>
                    <a:pt x="312" y="247"/>
                  </a:lnTo>
                  <a:lnTo>
                    <a:pt x="312" y="249"/>
                  </a:lnTo>
                  <a:lnTo>
                    <a:pt x="312" y="257"/>
                  </a:lnTo>
                  <a:lnTo>
                    <a:pt x="312" y="259"/>
                  </a:lnTo>
                  <a:lnTo>
                    <a:pt x="312" y="265"/>
                  </a:lnTo>
                  <a:lnTo>
                    <a:pt x="312" y="283"/>
                  </a:lnTo>
                  <a:lnTo>
                    <a:pt x="312" y="285"/>
                  </a:lnTo>
                  <a:lnTo>
                    <a:pt x="308" y="285"/>
                  </a:lnTo>
                  <a:lnTo>
                    <a:pt x="296" y="285"/>
                  </a:lnTo>
                  <a:lnTo>
                    <a:pt x="294" y="285"/>
                  </a:lnTo>
                  <a:lnTo>
                    <a:pt x="292" y="285"/>
                  </a:lnTo>
                  <a:lnTo>
                    <a:pt x="290" y="285"/>
                  </a:lnTo>
                  <a:lnTo>
                    <a:pt x="288" y="285"/>
                  </a:lnTo>
                  <a:lnTo>
                    <a:pt x="288" y="285"/>
                  </a:lnTo>
                  <a:lnTo>
                    <a:pt x="282" y="285"/>
                  </a:lnTo>
                  <a:lnTo>
                    <a:pt x="278" y="285"/>
                  </a:lnTo>
                  <a:lnTo>
                    <a:pt x="274" y="285"/>
                  </a:lnTo>
                  <a:lnTo>
                    <a:pt x="272" y="285"/>
                  </a:lnTo>
                  <a:lnTo>
                    <a:pt x="270" y="285"/>
                  </a:lnTo>
                  <a:lnTo>
                    <a:pt x="266" y="285"/>
                  </a:lnTo>
                  <a:lnTo>
                    <a:pt x="258" y="285"/>
                  </a:lnTo>
                  <a:lnTo>
                    <a:pt x="258" y="277"/>
                  </a:lnTo>
                  <a:lnTo>
                    <a:pt x="258" y="275"/>
                  </a:lnTo>
                  <a:lnTo>
                    <a:pt x="256" y="275"/>
                  </a:lnTo>
                  <a:lnTo>
                    <a:pt x="254" y="275"/>
                  </a:lnTo>
                  <a:lnTo>
                    <a:pt x="252" y="275"/>
                  </a:lnTo>
                  <a:lnTo>
                    <a:pt x="252" y="277"/>
                  </a:lnTo>
                  <a:lnTo>
                    <a:pt x="250" y="277"/>
                  </a:lnTo>
                  <a:lnTo>
                    <a:pt x="248" y="277"/>
                  </a:lnTo>
                  <a:lnTo>
                    <a:pt x="246" y="277"/>
                  </a:lnTo>
                  <a:lnTo>
                    <a:pt x="244" y="277"/>
                  </a:lnTo>
                  <a:lnTo>
                    <a:pt x="240" y="275"/>
                  </a:lnTo>
                  <a:lnTo>
                    <a:pt x="240" y="273"/>
                  </a:lnTo>
                  <a:lnTo>
                    <a:pt x="240" y="273"/>
                  </a:lnTo>
                  <a:lnTo>
                    <a:pt x="240" y="271"/>
                  </a:lnTo>
                  <a:lnTo>
                    <a:pt x="238" y="271"/>
                  </a:lnTo>
                  <a:lnTo>
                    <a:pt x="236" y="271"/>
                  </a:lnTo>
                  <a:lnTo>
                    <a:pt x="234" y="271"/>
                  </a:lnTo>
                  <a:lnTo>
                    <a:pt x="232" y="271"/>
                  </a:lnTo>
                  <a:lnTo>
                    <a:pt x="232" y="269"/>
                  </a:lnTo>
                  <a:lnTo>
                    <a:pt x="230" y="269"/>
                  </a:lnTo>
                  <a:lnTo>
                    <a:pt x="230" y="267"/>
                  </a:lnTo>
                  <a:lnTo>
                    <a:pt x="228" y="267"/>
                  </a:lnTo>
                  <a:lnTo>
                    <a:pt x="226" y="267"/>
                  </a:lnTo>
                  <a:lnTo>
                    <a:pt x="224" y="267"/>
                  </a:lnTo>
                  <a:lnTo>
                    <a:pt x="222" y="265"/>
                  </a:lnTo>
                  <a:lnTo>
                    <a:pt x="220" y="265"/>
                  </a:lnTo>
                  <a:lnTo>
                    <a:pt x="218" y="265"/>
                  </a:lnTo>
                  <a:lnTo>
                    <a:pt x="216" y="265"/>
                  </a:lnTo>
                  <a:lnTo>
                    <a:pt x="214" y="265"/>
                  </a:lnTo>
                  <a:lnTo>
                    <a:pt x="212" y="267"/>
                  </a:lnTo>
                  <a:lnTo>
                    <a:pt x="210" y="267"/>
                  </a:lnTo>
                  <a:lnTo>
                    <a:pt x="208" y="269"/>
                  </a:lnTo>
                  <a:lnTo>
                    <a:pt x="206" y="269"/>
                  </a:lnTo>
                  <a:lnTo>
                    <a:pt x="204" y="267"/>
                  </a:lnTo>
                  <a:lnTo>
                    <a:pt x="202" y="267"/>
                  </a:lnTo>
                  <a:lnTo>
                    <a:pt x="200" y="267"/>
                  </a:lnTo>
                  <a:lnTo>
                    <a:pt x="200" y="269"/>
                  </a:lnTo>
                  <a:lnTo>
                    <a:pt x="198" y="267"/>
                  </a:lnTo>
                  <a:lnTo>
                    <a:pt x="196" y="267"/>
                  </a:lnTo>
                  <a:lnTo>
                    <a:pt x="196" y="265"/>
                  </a:lnTo>
                  <a:lnTo>
                    <a:pt x="194" y="263"/>
                  </a:lnTo>
                  <a:lnTo>
                    <a:pt x="192" y="263"/>
                  </a:lnTo>
                  <a:lnTo>
                    <a:pt x="192" y="261"/>
                  </a:lnTo>
                  <a:lnTo>
                    <a:pt x="192" y="259"/>
                  </a:lnTo>
                  <a:lnTo>
                    <a:pt x="192" y="257"/>
                  </a:lnTo>
                  <a:lnTo>
                    <a:pt x="192" y="255"/>
                  </a:lnTo>
                  <a:lnTo>
                    <a:pt x="192" y="253"/>
                  </a:lnTo>
                  <a:lnTo>
                    <a:pt x="192" y="251"/>
                  </a:lnTo>
                  <a:lnTo>
                    <a:pt x="194" y="249"/>
                  </a:lnTo>
                  <a:lnTo>
                    <a:pt x="196" y="249"/>
                  </a:lnTo>
                  <a:lnTo>
                    <a:pt x="198" y="249"/>
                  </a:lnTo>
                  <a:lnTo>
                    <a:pt x="200" y="249"/>
                  </a:lnTo>
                  <a:lnTo>
                    <a:pt x="202" y="247"/>
                  </a:lnTo>
                  <a:lnTo>
                    <a:pt x="204" y="247"/>
                  </a:lnTo>
                  <a:lnTo>
                    <a:pt x="206" y="243"/>
                  </a:lnTo>
                  <a:lnTo>
                    <a:pt x="206" y="239"/>
                  </a:lnTo>
                  <a:lnTo>
                    <a:pt x="206" y="239"/>
                  </a:lnTo>
                  <a:lnTo>
                    <a:pt x="206" y="237"/>
                  </a:lnTo>
                  <a:lnTo>
                    <a:pt x="208" y="237"/>
                  </a:lnTo>
                  <a:lnTo>
                    <a:pt x="210" y="237"/>
                  </a:lnTo>
                  <a:lnTo>
                    <a:pt x="210" y="235"/>
                  </a:lnTo>
                  <a:lnTo>
                    <a:pt x="212" y="233"/>
                  </a:lnTo>
                  <a:lnTo>
                    <a:pt x="210" y="231"/>
                  </a:lnTo>
                  <a:lnTo>
                    <a:pt x="208" y="229"/>
                  </a:lnTo>
                  <a:lnTo>
                    <a:pt x="206" y="229"/>
                  </a:lnTo>
                  <a:lnTo>
                    <a:pt x="206" y="227"/>
                  </a:lnTo>
                  <a:lnTo>
                    <a:pt x="208" y="225"/>
                  </a:lnTo>
                  <a:lnTo>
                    <a:pt x="210" y="223"/>
                  </a:lnTo>
                  <a:lnTo>
                    <a:pt x="212" y="223"/>
                  </a:lnTo>
                  <a:lnTo>
                    <a:pt x="214" y="223"/>
                  </a:lnTo>
                  <a:lnTo>
                    <a:pt x="214" y="221"/>
                  </a:lnTo>
                  <a:lnTo>
                    <a:pt x="216" y="219"/>
                  </a:lnTo>
                  <a:lnTo>
                    <a:pt x="218" y="219"/>
                  </a:lnTo>
                  <a:lnTo>
                    <a:pt x="218" y="217"/>
                  </a:lnTo>
                  <a:lnTo>
                    <a:pt x="218" y="215"/>
                  </a:lnTo>
                  <a:lnTo>
                    <a:pt x="218" y="213"/>
                  </a:lnTo>
                  <a:lnTo>
                    <a:pt x="216" y="211"/>
                  </a:lnTo>
                  <a:lnTo>
                    <a:pt x="216" y="209"/>
                  </a:lnTo>
                  <a:lnTo>
                    <a:pt x="216" y="207"/>
                  </a:lnTo>
                  <a:lnTo>
                    <a:pt x="214" y="205"/>
                  </a:lnTo>
                  <a:lnTo>
                    <a:pt x="214" y="203"/>
                  </a:lnTo>
                  <a:lnTo>
                    <a:pt x="212" y="203"/>
                  </a:lnTo>
                  <a:lnTo>
                    <a:pt x="212" y="201"/>
                  </a:lnTo>
                  <a:lnTo>
                    <a:pt x="210" y="201"/>
                  </a:lnTo>
                  <a:lnTo>
                    <a:pt x="208" y="201"/>
                  </a:lnTo>
                  <a:lnTo>
                    <a:pt x="206" y="199"/>
                  </a:lnTo>
                  <a:lnTo>
                    <a:pt x="206" y="197"/>
                  </a:lnTo>
                  <a:lnTo>
                    <a:pt x="206" y="195"/>
                  </a:lnTo>
                  <a:lnTo>
                    <a:pt x="204" y="195"/>
                  </a:lnTo>
                  <a:lnTo>
                    <a:pt x="204" y="193"/>
                  </a:lnTo>
                  <a:lnTo>
                    <a:pt x="204" y="191"/>
                  </a:lnTo>
                  <a:lnTo>
                    <a:pt x="202" y="191"/>
                  </a:lnTo>
                  <a:lnTo>
                    <a:pt x="200" y="189"/>
                  </a:lnTo>
                  <a:lnTo>
                    <a:pt x="200" y="187"/>
                  </a:lnTo>
                  <a:lnTo>
                    <a:pt x="198" y="185"/>
                  </a:lnTo>
                  <a:lnTo>
                    <a:pt x="196" y="183"/>
                  </a:lnTo>
                  <a:lnTo>
                    <a:pt x="196" y="181"/>
                  </a:lnTo>
                  <a:lnTo>
                    <a:pt x="196" y="179"/>
                  </a:lnTo>
                  <a:lnTo>
                    <a:pt x="198" y="177"/>
                  </a:lnTo>
                  <a:lnTo>
                    <a:pt x="200" y="173"/>
                  </a:lnTo>
                  <a:lnTo>
                    <a:pt x="200" y="169"/>
                  </a:lnTo>
                  <a:lnTo>
                    <a:pt x="198" y="169"/>
                  </a:lnTo>
                  <a:lnTo>
                    <a:pt x="198" y="167"/>
                  </a:lnTo>
                  <a:lnTo>
                    <a:pt x="196" y="165"/>
                  </a:lnTo>
                  <a:lnTo>
                    <a:pt x="196" y="163"/>
                  </a:lnTo>
                  <a:lnTo>
                    <a:pt x="196" y="161"/>
                  </a:lnTo>
                  <a:lnTo>
                    <a:pt x="196" y="159"/>
                  </a:lnTo>
                  <a:lnTo>
                    <a:pt x="196" y="157"/>
                  </a:lnTo>
                  <a:lnTo>
                    <a:pt x="198" y="157"/>
                  </a:lnTo>
                  <a:lnTo>
                    <a:pt x="200" y="157"/>
                  </a:lnTo>
                  <a:lnTo>
                    <a:pt x="202" y="159"/>
                  </a:lnTo>
                  <a:lnTo>
                    <a:pt x="206" y="161"/>
                  </a:lnTo>
                  <a:lnTo>
                    <a:pt x="208" y="161"/>
                  </a:lnTo>
                  <a:lnTo>
                    <a:pt x="210" y="163"/>
                  </a:lnTo>
                  <a:lnTo>
                    <a:pt x="214" y="163"/>
                  </a:lnTo>
                  <a:lnTo>
                    <a:pt x="216" y="163"/>
                  </a:lnTo>
                  <a:lnTo>
                    <a:pt x="216" y="161"/>
                  </a:lnTo>
                  <a:lnTo>
                    <a:pt x="220" y="159"/>
                  </a:lnTo>
                  <a:lnTo>
                    <a:pt x="222" y="159"/>
                  </a:lnTo>
                  <a:lnTo>
                    <a:pt x="222" y="161"/>
                  </a:lnTo>
                  <a:lnTo>
                    <a:pt x="224" y="161"/>
                  </a:lnTo>
                  <a:lnTo>
                    <a:pt x="226" y="159"/>
                  </a:lnTo>
                  <a:lnTo>
                    <a:pt x="228" y="159"/>
                  </a:lnTo>
                  <a:lnTo>
                    <a:pt x="228" y="157"/>
                  </a:lnTo>
                  <a:lnTo>
                    <a:pt x="230" y="157"/>
                  </a:lnTo>
                  <a:lnTo>
                    <a:pt x="232" y="159"/>
                  </a:lnTo>
                  <a:lnTo>
                    <a:pt x="234" y="159"/>
                  </a:lnTo>
                  <a:lnTo>
                    <a:pt x="232" y="161"/>
                  </a:lnTo>
                  <a:lnTo>
                    <a:pt x="230" y="163"/>
                  </a:lnTo>
                  <a:lnTo>
                    <a:pt x="230" y="165"/>
                  </a:lnTo>
                  <a:lnTo>
                    <a:pt x="230" y="167"/>
                  </a:lnTo>
                  <a:lnTo>
                    <a:pt x="232" y="169"/>
                  </a:lnTo>
                  <a:lnTo>
                    <a:pt x="232" y="171"/>
                  </a:lnTo>
                  <a:lnTo>
                    <a:pt x="232" y="169"/>
                  </a:lnTo>
                  <a:lnTo>
                    <a:pt x="232" y="167"/>
                  </a:lnTo>
                  <a:lnTo>
                    <a:pt x="230" y="165"/>
                  </a:lnTo>
                  <a:lnTo>
                    <a:pt x="232" y="163"/>
                  </a:lnTo>
                  <a:lnTo>
                    <a:pt x="232" y="161"/>
                  </a:lnTo>
                  <a:lnTo>
                    <a:pt x="234" y="161"/>
                  </a:lnTo>
                  <a:lnTo>
                    <a:pt x="234" y="159"/>
                  </a:lnTo>
                  <a:lnTo>
                    <a:pt x="234" y="157"/>
                  </a:lnTo>
                  <a:lnTo>
                    <a:pt x="232" y="155"/>
                  </a:lnTo>
                  <a:lnTo>
                    <a:pt x="230" y="155"/>
                  </a:lnTo>
                  <a:lnTo>
                    <a:pt x="228" y="157"/>
                  </a:lnTo>
                  <a:lnTo>
                    <a:pt x="226" y="157"/>
                  </a:lnTo>
                  <a:lnTo>
                    <a:pt x="224" y="157"/>
                  </a:lnTo>
                  <a:lnTo>
                    <a:pt x="222" y="157"/>
                  </a:lnTo>
                  <a:lnTo>
                    <a:pt x="222" y="155"/>
                  </a:lnTo>
                  <a:lnTo>
                    <a:pt x="222" y="153"/>
                  </a:lnTo>
                  <a:lnTo>
                    <a:pt x="222" y="151"/>
                  </a:lnTo>
                  <a:lnTo>
                    <a:pt x="222" y="149"/>
                  </a:lnTo>
                  <a:lnTo>
                    <a:pt x="222" y="147"/>
                  </a:lnTo>
                  <a:lnTo>
                    <a:pt x="224" y="145"/>
                  </a:lnTo>
                  <a:lnTo>
                    <a:pt x="224" y="143"/>
                  </a:lnTo>
                  <a:lnTo>
                    <a:pt x="224" y="143"/>
                  </a:lnTo>
                  <a:lnTo>
                    <a:pt x="222" y="141"/>
                  </a:lnTo>
                  <a:lnTo>
                    <a:pt x="222" y="139"/>
                  </a:lnTo>
                  <a:lnTo>
                    <a:pt x="222" y="137"/>
                  </a:lnTo>
                  <a:lnTo>
                    <a:pt x="222" y="135"/>
                  </a:lnTo>
                  <a:lnTo>
                    <a:pt x="222" y="133"/>
                  </a:lnTo>
                  <a:lnTo>
                    <a:pt x="222" y="131"/>
                  </a:lnTo>
                  <a:lnTo>
                    <a:pt x="220" y="129"/>
                  </a:lnTo>
                  <a:lnTo>
                    <a:pt x="220" y="127"/>
                  </a:lnTo>
                  <a:lnTo>
                    <a:pt x="220" y="125"/>
                  </a:lnTo>
                  <a:lnTo>
                    <a:pt x="218" y="125"/>
                  </a:lnTo>
                  <a:lnTo>
                    <a:pt x="218" y="123"/>
                  </a:lnTo>
                  <a:lnTo>
                    <a:pt x="216" y="121"/>
                  </a:lnTo>
                  <a:lnTo>
                    <a:pt x="218" y="117"/>
                  </a:lnTo>
                  <a:lnTo>
                    <a:pt x="220" y="117"/>
                  </a:lnTo>
                  <a:lnTo>
                    <a:pt x="222" y="117"/>
                  </a:lnTo>
                  <a:lnTo>
                    <a:pt x="224" y="117"/>
                  </a:lnTo>
                  <a:lnTo>
                    <a:pt x="228" y="119"/>
                  </a:lnTo>
                  <a:lnTo>
                    <a:pt x="230" y="121"/>
                  </a:lnTo>
                  <a:lnTo>
                    <a:pt x="232" y="121"/>
                  </a:lnTo>
                  <a:lnTo>
                    <a:pt x="234" y="123"/>
                  </a:lnTo>
                  <a:lnTo>
                    <a:pt x="236" y="125"/>
                  </a:lnTo>
                  <a:lnTo>
                    <a:pt x="238" y="125"/>
                  </a:lnTo>
                  <a:lnTo>
                    <a:pt x="240" y="125"/>
                  </a:lnTo>
                  <a:lnTo>
                    <a:pt x="240" y="125"/>
                  </a:lnTo>
                  <a:lnTo>
                    <a:pt x="240" y="127"/>
                  </a:lnTo>
                  <a:lnTo>
                    <a:pt x="242" y="127"/>
                  </a:lnTo>
                  <a:lnTo>
                    <a:pt x="246" y="129"/>
                  </a:lnTo>
                  <a:lnTo>
                    <a:pt x="248" y="129"/>
                  </a:lnTo>
                  <a:lnTo>
                    <a:pt x="250" y="131"/>
                  </a:lnTo>
                  <a:lnTo>
                    <a:pt x="252" y="131"/>
                  </a:lnTo>
                  <a:lnTo>
                    <a:pt x="252" y="133"/>
                  </a:lnTo>
                  <a:lnTo>
                    <a:pt x="254" y="133"/>
                  </a:lnTo>
                  <a:lnTo>
                    <a:pt x="256" y="135"/>
                  </a:lnTo>
                  <a:lnTo>
                    <a:pt x="258" y="137"/>
                  </a:lnTo>
                  <a:lnTo>
                    <a:pt x="260" y="137"/>
                  </a:lnTo>
                  <a:lnTo>
                    <a:pt x="262" y="137"/>
                  </a:lnTo>
                  <a:lnTo>
                    <a:pt x="264" y="137"/>
                  </a:lnTo>
                  <a:lnTo>
                    <a:pt x="266" y="137"/>
                  </a:lnTo>
                  <a:lnTo>
                    <a:pt x="266" y="135"/>
                  </a:lnTo>
                  <a:lnTo>
                    <a:pt x="268" y="133"/>
                  </a:lnTo>
                  <a:lnTo>
                    <a:pt x="268" y="131"/>
                  </a:lnTo>
                  <a:lnTo>
                    <a:pt x="268" y="129"/>
                  </a:lnTo>
                  <a:lnTo>
                    <a:pt x="268" y="127"/>
                  </a:lnTo>
                  <a:lnTo>
                    <a:pt x="268" y="125"/>
                  </a:lnTo>
                  <a:lnTo>
                    <a:pt x="268" y="123"/>
                  </a:lnTo>
                  <a:lnTo>
                    <a:pt x="266" y="123"/>
                  </a:lnTo>
                  <a:lnTo>
                    <a:pt x="264" y="123"/>
                  </a:lnTo>
                  <a:lnTo>
                    <a:pt x="264" y="125"/>
                  </a:lnTo>
                  <a:lnTo>
                    <a:pt x="262" y="125"/>
                  </a:lnTo>
                  <a:lnTo>
                    <a:pt x="260" y="123"/>
                  </a:lnTo>
                  <a:lnTo>
                    <a:pt x="260" y="121"/>
                  </a:lnTo>
                  <a:lnTo>
                    <a:pt x="262" y="119"/>
                  </a:lnTo>
                  <a:lnTo>
                    <a:pt x="264" y="119"/>
                  </a:lnTo>
                  <a:lnTo>
                    <a:pt x="266" y="119"/>
                  </a:lnTo>
                  <a:lnTo>
                    <a:pt x="268" y="117"/>
                  </a:lnTo>
                  <a:lnTo>
                    <a:pt x="270" y="117"/>
                  </a:lnTo>
                  <a:lnTo>
                    <a:pt x="272" y="117"/>
                  </a:lnTo>
                  <a:lnTo>
                    <a:pt x="274" y="117"/>
                  </a:lnTo>
                  <a:lnTo>
                    <a:pt x="276" y="117"/>
                  </a:lnTo>
                  <a:lnTo>
                    <a:pt x="278" y="119"/>
                  </a:lnTo>
                  <a:lnTo>
                    <a:pt x="280" y="119"/>
                  </a:lnTo>
                  <a:lnTo>
                    <a:pt x="282" y="119"/>
                  </a:lnTo>
                  <a:lnTo>
                    <a:pt x="284" y="117"/>
                  </a:lnTo>
                  <a:lnTo>
                    <a:pt x="286" y="117"/>
                  </a:lnTo>
                  <a:lnTo>
                    <a:pt x="288" y="117"/>
                  </a:lnTo>
                  <a:lnTo>
                    <a:pt x="288" y="117"/>
                  </a:lnTo>
                  <a:lnTo>
                    <a:pt x="290" y="117"/>
                  </a:lnTo>
                  <a:lnTo>
                    <a:pt x="292" y="117"/>
                  </a:lnTo>
                  <a:lnTo>
                    <a:pt x="292" y="119"/>
                  </a:lnTo>
                  <a:close/>
                  <a:moveTo>
                    <a:pt x="324" y="113"/>
                  </a:moveTo>
                  <a:lnTo>
                    <a:pt x="324" y="115"/>
                  </a:lnTo>
                  <a:lnTo>
                    <a:pt x="326" y="115"/>
                  </a:lnTo>
                  <a:lnTo>
                    <a:pt x="328" y="113"/>
                  </a:lnTo>
                  <a:lnTo>
                    <a:pt x="330" y="113"/>
                  </a:lnTo>
                  <a:lnTo>
                    <a:pt x="332" y="113"/>
                  </a:lnTo>
                  <a:lnTo>
                    <a:pt x="334" y="113"/>
                  </a:lnTo>
                  <a:lnTo>
                    <a:pt x="332" y="121"/>
                  </a:lnTo>
                  <a:lnTo>
                    <a:pt x="332" y="123"/>
                  </a:lnTo>
                  <a:lnTo>
                    <a:pt x="332" y="129"/>
                  </a:lnTo>
                  <a:lnTo>
                    <a:pt x="332" y="135"/>
                  </a:lnTo>
                  <a:lnTo>
                    <a:pt x="332" y="145"/>
                  </a:lnTo>
                  <a:lnTo>
                    <a:pt x="332" y="147"/>
                  </a:lnTo>
                  <a:lnTo>
                    <a:pt x="332" y="151"/>
                  </a:lnTo>
                  <a:lnTo>
                    <a:pt x="332" y="153"/>
                  </a:lnTo>
                  <a:lnTo>
                    <a:pt x="334" y="161"/>
                  </a:lnTo>
                  <a:lnTo>
                    <a:pt x="334" y="165"/>
                  </a:lnTo>
                  <a:lnTo>
                    <a:pt x="334" y="167"/>
                  </a:lnTo>
                  <a:lnTo>
                    <a:pt x="334" y="171"/>
                  </a:lnTo>
                  <a:lnTo>
                    <a:pt x="336" y="171"/>
                  </a:lnTo>
                  <a:lnTo>
                    <a:pt x="336" y="173"/>
                  </a:lnTo>
                  <a:lnTo>
                    <a:pt x="336" y="175"/>
                  </a:lnTo>
                  <a:lnTo>
                    <a:pt x="336" y="177"/>
                  </a:lnTo>
                  <a:lnTo>
                    <a:pt x="336" y="179"/>
                  </a:lnTo>
                  <a:lnTo>
                    <a:pt x="336" y="181"/>
                  </a:lnTo>
                  <a:lnTo>
                    <a:pt x="339" y="197"/>
                  </a:lnTo>
                  <a:lnTo>
                    <a:pt x="336" y="197"/>
                  </a:lnTo>
                  <a:lnTo>
                    <a:pt x="336" y="197"/>
                  </a:lnTo>
                  <a:lnTo>
                    <a:pt x="334" y="197"/>
                  </a:lnTo>
                  <a:lnTo>
                    <a:pt x="332" y="197"/>
                  </a:lnTo>
                  <a:lnTo>
                    <a:pt x="330" y="197"/>
                  </a:lnTo>
                  <a:lnTo>
                    <a:pt x="328" y="197"/>
                  </a:lnTo>
                  <a:lnTo>
                    <a:pt x="326" y="197"/>
                  </a:lnTo>
                  <a:lnTo>
                    <a:pt x="324" y="197"/>
                  </a:lnTo>
                  <a:lnTo>
                    <a:pt x="322" y="197"/>
                  </a:lnTo>
                  <a:lnTo>
                    <a:pt x="320" y="197"/>
                  </a:lnTo>
                  <a:lnTo>
                    <a:pt x="318" y="197"/>
                  </a:lnTo>
                  <a:lnTo>
                    <a:pt x="316" y="197"/>
                  </a:lnTo>
                  <a:lnTo>
                    <a:pt x="314" y="197"/>
                  </a:lnTo>
                  <a:lnTo>
                    <a:pt x="314" y="195"/>
                  </a:lnTo>
                  <a:lnTo>
                    <a:pt x="316" y="195"/>
                  </a:lnTo>
                  <a:lnTo>
                    <a:pt x="316" y="193"/>
                  </a:lnTo>
                  <a:lnTo>
                    <a:pt x="318" y="191"/>
                  </a:lnTo>
                  <a:lnTo>
                    <a:pt x="320" y="191"/>
                  </a:lnTo>
                  <a:lnTo>
                    <a:pt x="320" y="191"/>
                  </a:lnTo>
                  <a:lnTo>
                    <a:pt x="320" y="189"/>
                  </a:lnTo>
                  <a:lnTo>
                    <a:pt x="320" y="187"/>
                  </a:lnTo>
                  <a:lnTo>
                    <a:pt x="320" y="181"/>
                  </a:lnTo>
                  <a:lnTo>
                    <a:pt x="320" y="179"/>
                  </a:lnTo>
                  <a:lnTo>
                    <a:pt x="320" y="177"/>
                  </a:lnTo>
                  <a:lnTo>
                    <a:pt x="320" y="175"/>
                  </a:lnTo>
                  <a:lnTo>
                    <a:pt x="318" y="173"/>
                  </a:lnTo>
                  <a:lnTo>
                    <a:pt x="318" y="171"/>
                  </a:lnTo>
                  <a:lnTo>
                    <a:pt x="318" y="169"/>
                  </a:lnTo>
                  <a:lnTo>
                    <a:pt x="318" y="167"/>
                  </a:lnTo>
                  <a:lnTo>
                    <a:pt x="318" y="163"/>
                  </a:lnTo>
                  <a:lnTo>
                    <a:pt x="318" y="161"/>
                  </a:lnTo>
                  <a:lnTo>
                    <a:pt x="316" y="161"/>
                  </a:lnTo>
                  <a:lnTo>
                    <a:pt x="316" y="159"/>
                  </a:lnTo>
                  <a:lnTo>
                    <a:pt x="314" y="159"/>
                  </a:lnTo>
                  <a:lnTo>
                    <a:pt x="312" y="157"/>
                  </a:lnTo>
                  <a:lnTo>
                    <a:pt x="312" y="155"/>
                  </a:lnTo>
                  <a:lnTo>
                    <a:pt x="312" y="153"/>
                  </a:lnTo>
                  <a:lnTo>
                    <a:pt x="312" y="151"/>
                  </a:lnTo>
                  <a:lnTo>
                    <a:pt x="310" y="151"/>
                  </a:lnTo>
                  <a:lnTo>
                    <a:pt x="310" y="149"/>
                  </a:lnTo>
                  <a:lnTo>
                    <a:pt x="310" y="147"/>
                  </a:lnTo>
                  <a:lnTo>
                    <a:pt x="310" y="145"/>
                  </a:lnTo>
                  <a:lnTo>
                    <a:pt x="310" y="143"/>
                  </a:lnTo>
                  <a:lnTo>
                    <a:pt x="310" y="141"/>
                  </a:lnTo>
                  <a:lnTo>
                    <a:pt x="310" y="139"/>
                  </a:lnTo>
                  <a:lnTo>
                    <a:pt x="310" y="137"/>
                  </a:lnTo>
                  <a:lnTo>
                    <a:pt x="310" y="135"/>
                  </a:lnTo>
                  <a:lnTo>
                    <a:pt x="308" y="133"/>
                  </a:lnTo>
                  <a:lnTo>
                    <a:pt x="310" y="131"/>
                  </a:lnTo>
                  <a:lnTo>
                    <a:pt x="310" y="129"/>
                  </a:lnTo>
                  <a:lnTo>
                    <a:pt x="308" y="127"/>
                  </a:lnTo>
                  <a:lnTo>
                    <a:pt x="306" y="127"/>
                  </a:lnTo>
                  <a:lnTo>
                    <a:pt x="308" y="125"/>
                  </a:lnTo>
                  <a:lnTo>
                    <a:pt x="310" y="125"/>
                  </a:lnTo>
                  <a:lnTo>
                    <a:pt x="310" y="123"/>
                  </a:lnTo>
                  <a:lnTo>
                    <a:pt x="310" y="121"/>
                  </a:lnTo>
                  <a:lnTo>
                    <a:pt x="312" y="119"/>
                  </a:lnTo>
                  <a:lnTo>
                    <a:pt x="312" y="117"/>
                  </a:lnTo>
                  <a:lnTo>
                    <a:pt x="314" y="115"/>
                  </a:lnTo>
                  <a:lnTo>
                    <a:pt x="314" y="113"/>
                  </a:lnTo>
                  <a:lnTo>
                    <a:pt x="316" y="111"/>
                  </a:lnTo>
                  <a:lnTo>
                    <a:pt x="318" y="111"/>
                  </a:lnTo>
                  <a:lnTo>
                    <a:pt x="320" y="111"/>
                  </a:lnTo>
                  <a:lnTo>
                    <a:pt x="324" y="111"/>
                  </a:lnTo>
                  <a:lnTo>
                    <a:pt x="326" y="111"/>
                  </a:lnTo>
                  <a:lnTo>
                    <a:pt x="324" y="113"/>
                  </a:lnTo>
                  <a:close/>
                  <a:moveTo>
                    <a:pt x="294" y="107"/>
                  </a:moveTo>
                  <a:lnTo>
                    <a:pt x="296" y="107"/>
                  </a:lnTo>
                  <a:lnTo>
                    <a:pt x="298" y="107"/>
                  </a:lnTo>
                  <a:lnTo>
                    <a:pt x="296" y="107"/>
                  </a:lnTo>
                  <a:lnTo>
                    <a:pt x="298" y="109"/>
                  </a:lnTo>
                  <a:lnTo>
                    <a:pt x="300" y="109"/>
                  </a:lnTo>
                  <a:lnTo>
                    <a:pt x="300" y="111"/>
                  </a:lnTo>
                  <a:lnTo>
                    <a:pt x="298" y="113"/>
                  </a:lnTo>
                  <a:lnTo>
                    <a:pt x="298" y="115"/>
                  </a:lnTo>
                  <a:lnTo>
                    <a:pt x="296" y="115"/>
                  </a:lnTo>
                  <a:lnTo>
                    <a:pt x="294" y="115"/>
                  </a:lnTo>
                  <a:lnTo>
                    <a:pt x="292" y="113"/>
                  </a:lnTo>
                  <a:lnTo>
                    <a:pt x="290" y="111"/>
                  </a:lnTo>
                  <a:lnTo>
                    <a:pt x="292" y="109"/>
                  </a:lnTo>
                  <a:lnTo>
                    <a:pt x="294" y="109"/>
                  </a:lnTo>
                  <a:lnTo>
                    <a:pt x="294" y="107"/>
                  </a:lnTo>
                  <a:close/>
                  <a:moveTo>
                    <a:pt x="240" y="113"/>
                  </a:moveTo>
                  <a:lnTo>
                    <a:pt x="240" y="113"/>
                  </a:lnTo>
                  <a:lnTo>
                    <a:pt x="242" y="117"/>
                  </a:lnTo>
                  <a:lnTo>
                    <a:pt x="244" y="117"/>
                  </a:lnTo>
                  <a:lnTo>
                    <a:pt x="244" y="119"/>
                  </a:lnTo>
                  <a:lnTo>
                    <a:pt x="246" y="121"/>
                  </a:lnTo>
                  <a:lnTo>
                    <a:pt x="248" y="121"/>
                  </a:lnTo>
                  <a:lnTo>
                    <a:pt x="250" y="121"/>
                  </a:lnTo>
                  <a:lnTo>
                    <a:pt x="254" y="121"/>
                  </a:lnTo>
                  <a:lnTo>
                    <a:pt x="256" y="121"/>
                  </a:lnTo>
                  <a:lnTo>
                    <a:pt x="258" y="121"/>
                  </a:lnTo>
                  <a:lnTo>
                    <a:pt x="258" y="123"/>
                  </a:lnTo>
                  <a:lnTo>
                    <a:pt x="258" y="125"/>
                  </a:lnTo>
                  <a:lnTo>
                    <a:pt x="256" y="125"/>
                  </a:lnTo>
                  <a:lnTo>
                    <a:pt x="254" y="123"/>
                  </a:lnTo>
                  <a:lnTo>
                    <a:pt x="252" y="123"/>
                  </a:lnTo>
                  <a:lnTo>
                    <a:pt x="252" y="125"/>
                  </a:lnTo>
                  <a:lnTo>
                    <a:pt x="250" y="125"/>
                  </a:lnTo>
                  <a:lnTo>
                    <a:pt x="250" y="123"/>
                  </a:lnTo>
                  <a:lnTo>
                    <a:pt x="248" y="123"/>
                  </a:lnTo>
                  <a:lnTo>
                    <a:pt x="246" y="121"/>
                  </a:lnTo>
                  <a:lnTo>
                    <a:pt x="244" y="121"/>
                  </a:lnTo>
                  <a:lnTo>
                    <a:pt x="240" y="117"/>
                  </a:lnTo>
                  <a:lnTo>
                    <a:pt x="240" y="115"/>
                  </a:lnTo>
                  <a:lnTo>
                    <a:pt x="240" y="113"/>
                  </a:lnTo>
                  <a:lnTo>
                    <a:pt x="238" y="113"/>
                  </a:lnTo>
                  <a:lnTo>
                    <a:pt x="236" y="113"/>
                  </a:lnTo>
                  <a:lnTo>
                    <a:pt x="234" y="113"/>
                  </a:lnTo>
                  <a:lnTo>
                    <a:pt x="232" y="111"/>
                  </a:lnTo>
                  <a:lnTo>
                    <a:pt x="230" y="109"/>
                  </a:lnTo>
                  <a:lnTo>
                    <a:pt x="232" y="107"/>
                  </a:lnTo>
                  <a:lnTo>
                    <a:pt x="234" y="105"/>
                  </a:lnTo>
                  <a:lnTo>
                    <a:pt x="234" y="107"/>
                  </a:lnTo>
                  <a:lnTo>
                    <a:pt x="236" y="107"/>
                  </a:lnTo>
                  <a:lnTo>
                    <a:pt x="238" y="109"/>
                  </a:lnTo>
                  <a:lnTo>
                    <a:pt x="240" y="113"/>
                  </a:lnTo>
                  <a:close/>
                  <a:moveTo>
                    <a:pt x="272" y="109"/>
                  </a:moveTo>
                  <a:lnTo>
                    <a:pt x="272" y="111"/>
                  </a:lnTo>
                  <a:lnTo>
                    <a:pt x="274" y="113"/>
                  </a:lnTo>
                  <a:lnTo>
                    <a:pt x="272" y="113"/>
                  </a:lnTo>
                  <a:lnTo>
                    <a:pt x="270" y="111"/>
                  </a:lnTo>
                  <a:lnTo>
                    <a:pt x="268" y="111"/>
                  </a:lnTo>
                  <a:lnTo>
                    <a:pt x="266" y="109"/>
                  </a:lnTo>
                  <a:lnTo>
                    <a:pt x="266" y="111"/>
                  </a:lnTo>
                  <a:lnTo>
                    <a:pt x="268" y="111"/>
                  </a:lnTo>
                  <a:lnTo>
                    <a:pt x="268" y="113"/>
                  </a:lnTo>
                  <a:lnTo>
                    <a:pt x="272" y="115"/>
                  </a:lnTo>
                  <a:lnTo>
                    <a:pt x="270" y="115"/>
                  </a:lnTo>
                  <a:lnTo>
                    <a:pt x="266" y="115"/>
                  </a:lnTo>
                  <a:lnTo>
                    <a:pt x="264" y="115"/>
                  </a:lnTo>
                  <a:lnTo>
                    <a:pt x="262" y="117"/>
                  </a:lnTo>
                  <a:lnTo>
                    <a:pt x="256" y="117"/>
                  </a:lnTo>
                  <a:lnTo>
                    <a:pt x="254" y="117"/>
                  </a:lnTo>
                  <a:lnTo>
                    <a:pt x="252" y="117"/>
                  </a:lnTo>
                  <a:lnTo>
                    <a:pt x="254" y="115"/>
                  </a:lnTo>
                  <a:lnTo>
                    <a:pt x="254" y="113"/>
                  </a:lnTo>
                  <a:lnTo>
                    <a:pt x="254" y="111"/>
                  </a:lnTo>
                  <a:lnTo>
                    <a:pt x="256" y="111"/>
                  </a:lnTo>
                  <a:lnTo>
                    <a:pt x="256" y="109"/>
                  </a:lnTo>
                  <a:lnTo>
                    <a:pt x="256" y="107"/>
                  </a:lnTo>
                  <a:lnTo>
                    <a:pt x="258" y="107"/>
                  </a:lnTo>
                  <a:lnTo>
                    <a:pt x="258" y="103"/>
                  </a:lnTo>
                  <a:lnTo>
                    <a:pt x="260" y="103"/>
                  </a:lnTo>
                  <a:lnTo>
                    <a:pt x="262" y="103"/>
                  </a:lnTo>
                  <a:lnTo>
                    <a:pt x="264" y="103"/>
                  </a:lnTo>
                  <a:lnTo>
                    <a:pt x="266" y="105"/>
                  </a:lnTo>
                  <a:lnTo>
                    <a:pt x="268" y="107"/>
                  </a:lnTo>
                  <a:lnTo>
                    <a:pt x="270" y="107"/>
                  </a:lnTo>
                  <a:lnTo>
                    <a:pt x="272" y="109"/>
                  </a:lnTo>
                  <a:close/>
                  <a:moveTo>
                    <a:pt x="286" y="105"/>
                  </a:moveTo>
                  <a:lnTo>
                    <a:pt x="284" y="105"/>
                  </a:lnTo>
                  <a:lnTo>
                    <a:pt x="282" y="107"/>
                  </a:lnTo>
                  <a:lnTo>
                    <a:pt x="284" y="109"/>
                  </a:lnTo>
                  <a:lnTo>
                    <a:pt x="286" y="111"/>
                  </a:lnTo>
                  <a:lnTo>
                    <a:pt x="284" y="111"/>
                  </a:lnTo>
                  <a:lnTo>
                    <a:pt x="284" y="113"/>
                  </a:lnTo>
                  <a:lnTo>
                    <a:pt x="282" y="113"/>
                  </a:lnTo>
                  <a:lnTo>
                    <a:pt x="284" y="113"/>
                  </a:lnTo>
                  <a:lnTo>
                    <a:pt x="286" y="113"/>
                  </a:lnTo>
                  <a:lnTo>
                    <a:pt x="288" y="113"/>
                  </a:lnTo>
                  <a:lnTo>
                    <a:pt x="284" y="115"/>
                  </a:lnTo>
                  <a:lnTo>
                    <a:pt x="282" y="115"/>
                  </a:lnTo>
                  <a:lnTo>
                    <a:pt x="280" y="115"/>
                  </a:lnTo>
                  <a:lnTo>
                    <a:pt x="278" y="115"/>
                  </a:lnTo>
                  <a:lnTo>
                    <a:pt x="278" y="113"/>
                  </a:lnTo>
                  <a:lnTo>
                    <a:pt x="276" y="111"/>
                  </a:lnTo>
                  <a:lnTo>
                    <a:pt x="276" y="109"/>
                  </a:lnTo>
                  <a:lnTo>
                    <a:pt x="276" y="107"/>
                  </a:lnTo>
                  <a:lnTo>
                    <a:pt x="278" y="107"/>
                  </a:lnTo>
                  <a:lnTo>
                    <a:pt x="280" y="105"/>
                  </a:lnTo>
                  <a:lnTo>
                    <a:pt x="282" y="105"/>
                  </a:lnTo>
                  <a:lnTo>
                    <a:pt x="284" y="103"/>
                  </a:lnTo>
                  <a:lnTo>
                    <a:pt x="286" y="101"/>
                  </a:lnTo>
                  <a:lnTo>
                    <a:pt x="286" y="103"/>
                  </a:lnTo>
                  <a:lnTo>
                    <a:pt x="286" y="105"/>
                  </a:lnTo>
                  <a:close/>
                  <a:moveTo>
                    <a:pt x="288" y="101"/>
                  </a:moveTo>
                  <a:lnTo>
                    <a:pt x="286" y="101"/>
                  </a:lnTo>
                  <a:lnTo>
                    <a:pt x="286" y="99"/>
                  </a:lnTo>
                  <a:lnTo>
                    <a:pt x="288" y="99"/>
                  </a:lnTo>
                  <a:lnTo>
                    <a:pt x="288" y="101"/>
                  </a:lnTo>
                  <a:close/>
                  <a:moveTo>
                    <a:pt x="292" y="97"/>
                  </a:moveTo>
                  <a:lnTo>
                    <a:pt x="292" y="99"/>
                  </a:lnTo>
                  <a:lnTo>
                    <a:pt x="292" y="101"/>
                  </a:lnTo>
                  <a:lnTo>
                    <a:pt x="292" y="103"/>
                  </a:lnTo>
                  <a:lnTo>
                    <a:pt x="294" y="103"/>
                  </a:lnTo>
                  <a:lnTo>
                    <a:pt x="294" y="105"/>
                  </a:lnTo>
                  <a:lnTo>
                    <a:pt x="294" y="107"/>
                  </a:lnTo>
                  <a:lnTo>
                    <a:pt x="292" y="107"/>
                  </a:lnTo>
                  <a:lnTo>
                    <a:pt x="290" y="107"/>
                  </a:lnTo>
                  <a:lnTo>
                    <a:pt x="292" y="107"/>
                  </a:lnTo>
                  <a:lnTo>
                    <a:pt x="292" y="109"/>
                  </a:lnTo>
                  <a:lnTo>
                    <a:pt x="290" y="109"/>
                  </a:lnTo>
                  <a:lnTo>
                    <a:pt x="288" y="111"/>
                  </a:lnTo>
                  <a:lnTo>
                    <a:pt x="288" y="111"/>
                  </a:lnTo>
                  <a:lnTo>
                    <a:pt x="286" y="109"/>
                  </a:lnTo>
                  <a:lnTo>
                    <a:pt x="284" y="109"/>
                  </a:lnTo>
                  <a:lnTo>
                    <a:pt x="284" y="107"/>
                  </a:lnTo>
                  <a:lnTo>
                    <a:pt x="286" y="107"/>
                  </a:lnTo>
                  <a:lnTo>
                    <a:pt x="286" y="105"/>
                  </a:lnTo>
                  <a:lnTo>
                    <a:pt x="288" y="103"/>
                  </a:lnTo>
                  <a:lnTo>
                    <a:pt x="288" y="101"/>
                  </a:lnTo>
                  <a:lnTo>
                    <a:pt x="288" y="101"/>
                  </a:lnTo>
                  <a:lnTo>
                    <a:pt x="288" y="99"/>
                  </a:lnTo>
                  <a:lnTo>
                    <a:pt x="290" y="97"/>
                  </a:lnTo>
                  <a:lnTo>
                    <a:pt x="292" y="97"/>
                  </a:lnTo>
                  <a:close/>
                  <a:moveTo>
                    <a:pt x="318" y="95"/>
                  </a:moveTo>
                  <a:lnTo>
                    <a:pt x="320" y="97"/>
                  </a:lnTo>
                  <a:lnTo>
                    <a:pt x="320" y="99"/>
                  </a:lnTo>
                  <a:lnTo>
                    <a:pt x="320" y="101"/>
                  </a:lnTo>
                  <a:lnTo>
                    <a:pt x="320" y="103"/>
                  </a:lnTo>
                  <a:lnTo>
                    <a:pt x="322" y="105"/>
                  </a:lnTo>
                  <a:lnTo>
                    <a:pt x="324" y="105"/>
                  </a:lnTo>
                  <a:lnTo>
                    <a:pt x="326" y="107"/>
                  </a:lnTo>
                  <a:lnTo>
                    <a:pt x="328" y="105"/>
                  </a:lnTo>
                  <a:lnTo>
                    <a:pt x="330" y="109"/>
                  </a:lnTo>
                  <a:lnTo>
                    <a:pt x="328" y="109"/>
                  </a:lnTo>
                  <a:lnTo>
                    <a:pt x="326" y="107"/>
                  </a:lnTo>
                  <a:lnTo>
                    <a:pt x="324" y="107"/>
                  </a:lnTo>
                  <a:lnTo>
                    <a:pt x="322" y="107"/>
                  </a:lnTo>
                  <a:lnTo>
                    <a:pt x="320" y="107"/>
                  </a:lnTo>
                  <a:lnTo>
                    <a:pt x="318" y="107"/>
                  </a:lnTo>
                  <a:lnTo>
                    <a:pt x="316" y="107"/>
                  </a:lnTo>
                  <a:lnTo>
                    <a:pt x="314" y="109"/>
                  </a:lnTo>
                  <a:lnTo>
                    <a:pt x="314" y="111"/>
                  </a:lnTo>
                  <a:lnTo>
                    <a:pt x="312" y="111"/>
                  </a:lnTo>
                  <a:lnTo>
                    <a:pt x="310" y="113"/>
                  </a:lnTo>
                  <a:lnTo>
                    <a:pt x="310" y="115"/>
                  </a:lnTo>
                  <a:lnTo>
                    <a:pt x="310" y="117"/>
                  </a:lnTo>
                  <a:lnTo>
                    <a:pt x="308" y="119"/>
                  </a:lnTo>
                  <a:lnTo>
                    <a:pt x="306" y="119"/>
                  </a:lnTo>
                  <a:lnTo>
                    <a:pt x="304" y="121"/>
                  </a:lnTo>
                  <a:lnTo>
                    <a:pt x="302" y="119"/>
                  </a:lnTo>
                  <a:lnTo>
                    <a:pt x="300" y="119"/>
                  </a:lnTo>
                  <a:lnTo>
                    <a:pt x="298" y="119"/>
                  </a:lnTo>
                  <a:lnTo>
                    <a:pt x="298" y="117"/>
                  </a:lnTo>
                  <a:lnTo>
                    <a:pt x="298" y="115"/>
                  </a:lnTo>
                  <a:lnTo>
                    <a:pt x="300" y="115"/>
                  </a:lnTo>
                  <a:lnTo>
                    <a:pt x="302" y="113"/>
                  </a:lnTo>
                  <a:lnTo>
                    <a:pt x="304" y="113"/>
                  </a:lnTo>
                  <a:lnTo>
                    <a:pt x="306" y="111"/>
                  </a:lnTo>
                  <a:lnTo>
                    <a:pt x="308" y="111"/>
                  </a:lnTo>
                  <a:lnTo>
                    <a:pt x="308" y="109"/>
                  </a:lnTo>
                  <a:lnTo>
                    <a:pt x="310" y="109"/>
                  </a:lnTo>
                  <a:lnTo>
                    <a:pt x="312" y="111"/>
                  </a:lnTo>
                  <a:lnTo>
                    <a:pt x="312" y="109"/>
                  </a:lnTo>
                  <a:lnTo>
                    <a:pt x="312" y="107"/>
                  </a:lnTo>
                  <a:lnTo>
                    <a:pt x="312" y="105"/>
                  </a:lnTo>
                  <a:lnTo>
                    <a:pt x="310" y="105"/>
                  </a:lnTo>
                  <a:lnTo>
                    <a:pt x="308" y="103"/>
                  </a:lnTo>
                  <a:lnTo>
                    <a:pt x="308" y="101"/>
                  </a:lnTo>
                  <a:lnTo>
                    <a:pt x="306" y="101"/>
                  </a:lnTo>
                  <a:lnTo>
                    <a:pt x="306" y="99"/>
                  </a:lnTo>
                  <a:lnTo>
                    <a:pt x="304" y="99"/>
                  </a:lnTo>
                  <a:lnTo>
                    <a:pt x="304" y="97"/>
                  </a:lnTo>
                  <a:lnTo>
                    <a:pt x="304" y="95"/>
                  </a:lnTo>
                  <a:lnTo>
                    <a:pt x="302" y="95"/>
                  </a:lnTo>
                  <a:lnTo>
                    <a:pt x="302" y="97"/>
                  </a:lnTo>
                  <a:lnTo>
                    <a:pt x="302" y="95"/>
                  </a:lnTo>
                  <a:lnTo>
                    <a:pt x="300" y="95"/>
                  </a:lnTo>
                  <a:lnTo>
                    <a:pt x="300" y="93"/>
                  </a:lnTo>
                  <a:lnTo>
                    <a:pt x="302" y="91"/>
                  </a:lnTo>
                  <a:lnTo>
                    <a:pt x="302" y="89"/>
                  </a:lnTo>
                  <a:lnTo>
                    <a:pt x="304" y="87"/>
                  </a:lnTo>
                  <a:lnTo>
                    <a:pt x="304" y="85"/>
                  </a:lnTo>
                  <a:lnTo>
                    <a:pt x="306" y="85"/>
                  </a:lnTo>
                  <a:lnTo>
                    <a:pt x="308" y="85"/>
                  </a:lnTo>
                  <a:lnTo>
                    <a:pt x="308" y="87"/>
                  </a:lnTo>
                  <a:lnTo>
                    <a:pt x="310" y="87"/>
                  </a:lnTo>
                  <a:lnTo>
                    <a:pt x="312" y="89"/>
                  </a:lnTo>
                  <a:lnTo>
                    <a:pt x="314" y="89"/>
                  </a:lnTo>
                  <a:lnTo>
                    <a:pt x="316" y="89"/>
                  </a:lnTo>
                  <a:lnTo>
                    <a:pt x="318" y="91"/>
                  </a:lnTo>
                  <a:lnTo>
                    <a:pt x="318" y="93"/>
                  </a:lnTo>
                  <a:lnTo>
                    <a:pt x="318" y="95"/>
                  </a:lnTo>
                  <a:lnTo>
                    <a:pt x="318" y="95"/>
                  </a:lnTo>
                  <a:close/>
                  <a:moveTo>
                    <a:pt x="318" y="55"/>
                  </a:moveTo>
                  <a:lnTo>
                    <a:pt x="314" y="59"/>
                  </a:lnTo>
                  <a:lnTo>
                    <a:pt x="314" y="57"/>
                  </a:lnTo>
                  <a:lnTo>
                    <a:pt x="314" y="55"/>
                  </a:lnTo>
                  <a:lnTo>
                    <a:pt x="316" y="55"/>
                  </a:lnTo>
                  <a:lnTo>
                    <a:pt x="312" y="53"/>
                  </a:lnTo>
                  <a:lnTo>
                    <a:pt x="316" y="53"/>
                  </a:lnTo>
                  <a:lnTo>
                    <a:pt x="318" y="55"/>
                  </a:lnTo>
                  <a:close/>
                  <a:moveTo>
                    <a:pt x="302" y="47"/>
                  </a:moveTo>
                  <a:lnTo>
                    <a:pt x="302" y="47"/>
                  </a:lnTo>
                  <a:lnTo>
                    <a:pt x="304" y="49"/>
                  </a:lnTo>
                  <a:lnTo>
                    <a:pt x="308" y="51"/>
                  </a:lnTo>
                  <a:lnTo>
                    <a:pt x="310" y="53"/>
                  </a:lnTo>
                  <a:lnTo>
                    <a:pt x="312" y="55"/>
                  </a:lnTo>
                  <a:lnTo>
                    <a:pt x="314" y="59"/>
                  </a:lnTo>
                  <a:lnTo>
                    <a:pt x="316" y="59"/>
                  </a:lnTo>
                  <a:lnTo>
                    <a:pt x="318" y="59"/>
                  </a:lnTo>
                  <a:lnTo>
                    <a:pt x="320" y="59"/>
                  </a:lnTo>
                  <a:lnTo>
                    <a:pt x="320" y="61"/>
                  </a:lnTo>
                  <a:lnTo>
                    <a:pt x="324" y="61"/>
                  </a:lnTo>
                  <a:lnTo>
                    <a:pt x="326" y="97"/>
                  </a:lnTo>
                  <a:lnTo>
                    <a:pt x="324" y="97"/>
                  </a:lnTo>
                  <a:lnTo>
                    <a:pt x="322" y="97"/>
                  </a:lnTo>
                  <a:lnTo>
                    <a:pt x="322" y="95"/>
                  </a:lnTo>
                  <a:lnTo>
                    <a:pt x="322" y="95"/>
                  </a:lnTo>
                  <a:lnTo>
                    <a:pt x="322" y="93"/>
                  </a:lnTo>
                  <a:lnTo>
                    <a:pt x="322" y="91"/>
                  </a:lnTo>
                  <a:lnTo>
                    <a:pt x="320" y="89"/>
                  </a:lnTo>
                  <a:lnTo>
                    <a:pt x="320" y="87"/>
                  </a:lnTo>
                  <a:lnTo>
                    <a:pt x="320" y="83"/>
                  </a:lnTo>
                  <a:lnTo>
                    <a:pt x="318" y="85"/>
                  </a:lnTo>
                  <a:lnTo>
                    <a:pt x="318" y="87"/>
                  </a:lnTo>
                  <a:lnTo>
                    <a:pt x="316" y="87"/>
                  </a:lnTo>
                  <a:lnTo>
                    <a:pt x="314" y="87"/>
                  </a:lnTo>
                  <a:lnTo>
                    <a:pt x="312" y="87"/>
                  </a:lnTo>
                  <a:lnTo>
                    <a:pt x="310" y="85"/>
                  </a:lnTo>
                  <a:lnTo>
                    <a:pt x="308" y="85"/>
                  </a:lnTo>
                  <a:lnTo>
                    <a:pt x="308" y="83"/>
                  </a:lnTo>
                  <a:lnTo>
                    <a:pt x="306" y="83"/>
                  </a:lnTo>
                  <a:lnTo>
                    <a:pt x="306" y="81"/>
                  </a:lnTo>
                  <a:lnTo>
                    <a:pt x="306" y="79"/>
                  </a:lnTo>
                  <a:lnTo>
                    <a:pt x="306" y="77"/>
                  </a:lnTo>
                  <a:lnTo>
                    <a:pt x="304" y="77"/>
                  </a:lnTo>
                  <a:lnTo>
                    <a:pt x="304" y="75"/>
                  </a:lnTo>
                  <a:lnTo>
                    <a:pt x="306" y="75"/>
                  </a:lnTo>
                  <a:lnTo>
                    <a:pt x="304" y="73"/>
                  </a:lnTo>
                  <a:lnTo>
                    <a:pt x="302" y="73"/>
                  </a:lnTo>
                  <a:lnTo>
                    <a:pt x="302" y="71"/>
                  </a:lnTo>
                  <a:lnTo>
                    <a:pt x="300" y="69"/>
                  </a:lnTo>
                  <a:lnTo>
                    <a:pt x="300" y="67"/>
                  </a:lnTo>
                  <a:lnTo>
                    <a:pt x="300" y="63"/>
                  </a:lnTo>
                  <a:lnTo>
                    <a:pt x="300" y="61"/>
                  </a:lnTo>
                  <a:lnTo>
                    <a:pt x="302" y="61"/>
                  </a:lnTo>
                  <a:lnTo>
                    <a:pt x="302" y="59"/>
                  </a:lnTo>
                  <a:lnTo>
                    <a:pt x="300" y="59"/>
                  </a:lnTo>
                  <a:lnTo>
                    <a:pt x="300" y="57"/>
                  </a:lnTo>
                  <a:lnTo>
                    <a:pt x="298" y="57"/>
                  </a:lnTo>
                  <a:lnTo>
                    <a:pt x="298" y="55"/>
                  </a:lnTo>
                  <a:lnTo>
                    <a:pt x="298" y="53"/>
                  </a:lnTo>
                  <a:lnTo>
                    <a:pt x="294" y="51"/>
                  </a:lnTo>
                  <a:lnTo>
                    <a:pt x="294" y="49"/>
                  </a:lnTo>
                  <a:lnTo>
                    <a:pt x="294" y="47"/>
                  </a:lnTo>
                  <a:lnTo>
                    <a:pt x="298" y="47"/>
                  </a:lnTo>
                  <a:lnTo>
                    <a:pt x="298" y="47"/>
                  </a:lnTo>
                  <a:lnTo>
                    <a:pt x="300" y="45"/>
                  </a:lnTo>
                  <a:lnTo>
                    <a:pt x="302" y="47"/>
                  </a:lnTo>
                  <a:close/>
                  <a:moveTo>
                    <a:pt x="296" y="47"/>
                  </a:moveTo>
                  <a:lnTo>
                    <a:pt x="294" y="47"/>
                  </a:lnTo>
                  <a:lnTo>
                    <a:pt x="296" y="45"/>
                  </a:lnTo>
                  <a:lnTo>
                    <a:pt x="298" y="41"/>
                  </a:lnTo>
                  <a:lnTo>
                    <a:pt x="300" y="41"/>
                  </a:lnTo>
                  <a:lnTo>
                    <a:pt x="300" y="43"/>
                  </a:lnTo>
                  <a:lnTo>
                    <a:pt x="302" y="43"/>
                  </a:lnTo>
                  <a:lnTo>
                    <a:pt x="300" y="45"/>
                  </a:lnTo>
                  <a:lnTo>
                    <a:pt x="298" y="45"/>
                  </a:lnTo>
                  <a:lnTo>
                    <a:pt x="298" y="47"/>
                  </a:lnTo>
                  <a:lnTo>
                    <a:pt x="296" y="47"/>
                  </a:lnTo>
                  <a:close/>
                  <a:moveTo>
                    <a:pt x="278" y="26"/>
                  </a:moveTo>
                  <a:lnTo>
                    <a:pt x="280" y="28"/>
                  </a:lnTo>
                  <a:lnTo>
                    <a:pt x="280" y="30"/>
                  </a:lnTo>
                  <a:lnTo>
                    <a:pt x="278" y="33"/>
                  </a:lnTo>
                  <a:lnTo>
                    <a:pt x="276" y="35"/>
                  </a:lnTo>
                  <a:lnTo>
                    <a:pt x="276" y="37"/>
                  </a:lnTo>
                  <a:lnTo>
                    <a:pt x="278" y="39"/>
                  </a:lnTo>
                  <a:lnTo>
                    <a:pt x="280" y="39"/>
                  </a:lnTo>
                  <a:lnTo>
                    <a:pt x="282" y="41"/>
                  </a:lnTo>
                  <a:lnTo>
                    <a:pt x="282" y="43"/>
                  </a:lnTo>
                  <a:lnTo>
                    <a:pt x="282" y="45"/>
                  </a:lnTo>
                  <a:lnTo>
                    <a:pt x="280" y="45"/>
                  </a:lnTo>
                  <a:lnTo>
                    <a:pt x="280" y="47"/>
                  </a:lnTo>
                  <a:lnTo>
                    <a:pt x="278" y="47"/>
                  </a:lnTo>
                  <a:lnTo>
                    <a:pt x="280" y="47"/>
                  </a:lnTo>
                  <a:lnTo>
                    <a:pt x="282" y="49"/>
                  </a:lnTo>
                  <a:lnTo>
                    <a:pt x="282" y="51"/>
                  </a:lnTo>
                  <a:lnTo>
                    <a:pt x="280" y="49"/>
                  </a:lnTo>
                  <a:lnTo>
                    <a:pt x="278" y="49"/>
                  </a:lnTo>
                  <a:lnTo>
                    <a:pt x="278" y="51"/>
                  </a:lnTo>
                  <a:lnTo>
                    <a:pt x="278" y="49"/>
                  </a:lnTo>
                  <a:lnTo>
                    <a:pt x="276" y="49"/>
                  </a:lnTo>
                  <a:lnTo>
                    <a:pt x="274" y="51"/>
                  </a:lnTo>
                  <a:lnTo>
                    <a:pt x="272" y="51"/>
                  </a:lnTo>
                  <a:lnTo>
                    <a:pt x="272" y="49"/>
                  </a:lnTo>
                  <a:lnTo>
                    <a:pt x="270" y="49"/>
                  </a:lnTo>
                  <a:lnTo>
                    <a:pt x="270" y="47"/>
                  </a:lnTo>
                  <a:lnTo>
                    <a:pt x="270" y="47"/>
                  </a:lnTo>
                  <a:lnTo>
                    <a:pt x="268" y="45"/>
                  </a:lnTo>
                  <a:lnTo>
                    <a:pt x="264" y="47"/>
                  </a:lnTo>
                  <a:lnTo>
                    <a:pt x="262" y="47"/>
                  </a:lnTo>
                  <a:lnTo>
                    <a:pt x="262" y="47"/>
                  </a:lnTo>
                  <a:lnTo>
                    <a:pt x="260" y="49"/>
                  </a:lnTo>
                  <a:lnTo>
                    <a:pt x="260" y="51"/>
                  </a:lnTo>
                  <a:lnTo>
                    <a:pt x="258" y="49"/>
                  </a:lnTo>
                  <a:lnTo>
                    <a:pt x="260" y="49"/>
                  </a:lnTo>
                  <a:lnTo>
                    <a:pt x="260" y="47"/>
                  </a:lnTo>
                  <a:lnTo>
                    <a:pt x="260" y="47"/>
                  </a:lnTo>
                  <a:lnTo>
                    <a:pt x="258" y="47"/>
                  </a:lnTo>
                  <a:lnTo>
                    <a:pt x="258" y="45"/>
                  </a:lnTo>
                  <a:lnTo>
                    <a:pt x="256" y="45"/>
                  </a:lnTo>
                  <a:lnTo>
                    <a:pt x="258" y="45"/>
                  </a:lnTo>
                  <a:lnTo>
                    <a:pt x="258" y="43"/>
                  </a:lnTo>
                  <a:lnTo>
                    <a:pt x="258" y="41"/>
                  </a:lnTo>
                  <a:lnTo>
                    <a:pt x="256" y="41"/>
                  </a:lnTo>
                  <a:lnTo>
                    <a:pt x="256" y="39"/>
                  </a:lnTo>
                  <a:lnTo>
                    <a:pt x="258" y="39"/>
                  </a:lnTo>
                  <a:lnTo>
                    <a:pt x="260" y="39"/>
                  </a:lnTo>
                  <a:lnTo>
                    <a:pt x="262" y="39"/>
                  </a:lnTo>
                  <a:lnTo>
                    <a:pt x="264" y="39"/>
                  </a:lnTo>
                  <a:lnTo>
                    <a:pt x="266" y="37"/>
                  </a:lnTo>
                  <a:lnTo>
                    <a:pt x="268" y="35"/>
                  </a:lnTo>
                  <a:lnTo>
                    <a:pt x="268" y="33"/>
                  </a:lnTo>
                  <a:lnTo>
                    <a:pt x="268" y="30"/>
                  </a:lnTo>
                  <a:lnTo>
                    <a:pt x="270" y="28"/>
                  </a:lnTo>
                  <a:lnTo>
                    <a:pt x="270" y="26"/>
                  </a:lnTo>
                  <a:lnTo>
                    <a:pt x="272" y="28"/>
                  </a:lnTo>
                  <a:lnTo>
                    <a:pt x="274" y="26"/>
                  </a:lnTo>
                  <a:lnTo>
                    <a:pt x="276" y="26"/>
                  </a:lnTo>
                  <a:lnTo>
                    <a:pt x="278" y="26"/>
                  </a:lnTo>
                  <a:close/>
                  <a:moveTo>
                    <a:pt x="282" y="20"/>
                  </a:moveTo>
                  <a:lnTo>
                    <a:pt x="282" y="22"/>
                  </a:lnTo>
                  <a:lnTo>
                    <a:pt x="282" y="20"/>
                  </a:lnTo>
                  <a:lnTo>
                    <a:pt x="280" y="20"/>
                  </a:lnTo>
                  <a:lnTo>
                    <a:pt x="278" y="20"/>
                  </a:lnTo>
                  <a:lnTo>
                    <a:pt x="276" y="18"/>
                  </a:lnTo>
                  <a:lnTo>
                    <a:pt x="274" y="16"/>
                  </a:lnTo>
                  <a:lnTo>
                    <a:pt x="274" y="14"/>
                  </a:lnTo>
                  <a:lnTo>
                    <a:pt x="272" y="14"/>
                  </a:lnTo>
                  <a:lnTo>
                    <a:pt x="272" y="12"/>
                  </a:lnTo>
                  <a:lnTo>
                    <a:pt x="274" y="12"/>
                  </a:lnTo>
                  <a:lnTo>
                    <a:pt x="276" y="12"/>
                  </a:lnTo>
                  <a:lnTo>
                    <a:pt x="276" y="14"/>
                  </a:lnTo>
                  <a:lnTo>
                    <a:pt x="278" y="14"/>
                  </a:lnTo>
                  <a:lnTo>
                    <a:pt x="280" y="16"/>
                  </a:lnTo>
                  <a:lnTo>
                    <a:pt x="282" y="16"/>
                  </a:lnTo>
                  <a:lnTo>
                    <a:pt x="282" y="18"/>
                  </a:lnTo>
                  <a:lnTo>
                    <a:pt x="282" y="20"/>
                  </a:lnTo>
                  <a:close/>
                  <a:moveTo>
                    <a:pt x="220" y="4"/>
                  </a:moveTo>
                  <a:lnTo>
                    <a:pt x="222" y="4"/>
                  </a:lnTo>
                  <a:lnTo>
                    <a:pt x="222" y="2"/>
                  </a:lnTo>
                  <a:lnTo>
                    <a:pt x="224" y="0"/>
                  </a:lnTo>
                  <a:lnTo>
                    <a:pt x="226" y="0"/>
                  </a:lnTo>
                  <a:lnTo>
                    <a:pt x="226" y="2"/>
                  </a:lnTo>
                  <a:lnTo>
                    <a:pt x="226" y="4"/>
                  </a:lnTo>
                  <a:lnTo>
                    <a:pt x="224" y="4"/>
                  </a:lnTo>
                  <a:lnTo>
                    <a:pt x="222" y="6"/>
                  </a:lnTo>
                  <a:lnTo>
                    <a:pt x="224" y="6"/>
                  </a:lnTo>
                  <a:lnTo>
                    <a:pt x="226" y="8"/>
                  </a:lnTo>
                  <a:lnTo>
                    <a:pt x="228" y="8"/>
                  </a:lnTo>
                  <a:lnTo>
                    <a:pt x="228" y="10"/>
                  </a:lnTo>
                  <a:lnTo>
                    <a:pt x="228" y="12"/>
                  </a:lnTo>
                  <a:lnTo>
                    <a:pt x="226" y="12"/>
                  </a:lnTo>
                  <a:lnTo>
                    <a:pt x="224" y="12"/>
                  </a:lnTo>
                  <a:lnTo>
                    <a:pt x="222" y="14"/>
                  </a:lnTo>
                  <a:lnTo>
                    <a:pt x="222" y="16"/>
                  </a:lnTo>
                  <a:lnTo>
                    <a:pt x="222" y="18"/>
                  </a:lnTo>
                  <a:lnTo>
                    <a:pt x="224" y="20"/>
                  </a:lnTo>
                  <a:lnTo>
                    <a:pt x="226" y="20"/>
                  </a:lnTo>
                  <a:lnTo>
                    <a:pt x="226" y="18"/>
                  </a:lnTo>
                  <a:lnTo>
                    <a:pt x="226" y="16"/>
                  </a:lnTo>
                  <a:lnTo>
                    <a:pt x="228" y="16"/>
                  </a:lnTo>
                  <a:lnTo>
                    <a:pt x="230" y="16"/>
                  </a:lnTo>
                  <a:lnTo>
                    <a:pt x="232" y="14"/>
                  </a:lnTo>
                  <a:lnTo>
                    <a:pt x="234" y="12"/>
                  </a:lnTo>
                  <a:lnTo>
                    <a:pt x="236" y="12"/>
                  </a:lnTo>
                  <a:lnTo>
                    <a:pt x="238" y="12"/>
                  </a:lnTo>
                  <a:lnTo>
                    <a:pt x="238" y="14"/>
                  </a:lnTo>
                  <a:lnTo>
                    <a:pt x="236" y="16"/>
                  </a:lnTo>
                  <a:lnTo>
                    <a:pt x="234" y="20"/>
                  </a:lnTo>
                  <a:lnTo>
                    <a:pt x="234" y="22"/>
                  </a:lnTo>
                  <a:lnTo>
                    <a:pt x="234" y="24"/>
                  </a:lnTo>
                  <a:lnTo>
                    <a:pt x="236" y="24"/>
                  </a:lnTo>
                  <a:lnTo>
                    <a:pt x="236" y="26"/>
                  </a:lnTo>
                  <a:lnTo>
                    <a:pt x="238" y="26"/>
                  </a:lnTo>
                  <a:lnTo>
                    <a:pt x="238" y="28"/>
                  </a:lnTo>
                  <a:lnTo>
                    <a:pt x="240" y="30"/>
                  </a:lnTo>
                  <a:lnTo>
                    <a:pt x="240" y="30"/>
                  </a:lnTo>
                  <a:lnTo>
                    <a:pt x="242" y="30"/>
                  </a:lnTo>
                  <a:lnTo>
                    <a:pt x="244" y="30"/>
                  </a:lnTo>
                  <a:lnTo>
                    <a:pt x="246" y="30"/>
                  </a:lnTo>
                  <a:lnTo>
                    <a:pt x="248" y="28"/>
                  </a:lnTo>
                  <a:lnTo>
                    <a:pt x="250" y="26"/>
                  </a:lnTo>
                  <a:lnTo>
                    <a:pt x="252" y="26"/>
                  </a:lnTo>
                  <a:lnTo>
                    <a:pt x="252" y="28"/>
                  </a:lnTo>
                  <a:lnTo>
                    <a:pt x="252" y="30"/>
                  </a:lnTo>
                  <a:lnTo>
                    <a:pt x="252" y="33"/>
                  </a:lnTo>
                  <a:lnTo>
                    <a:pt x="252" y="35"/>
                  </a:lnTo>
                  <a:lnTo>
                    <a:pt x="254" y="37"/>
                  </a:lnTo>
                  <a:lnTo>
                    <a:pt x="254" y="39"/>
                  </a:lnTo>
                  <a:lnTo>
                    <a:pt x="256" y="39"/>
                  </a:lnTo>
                  <a:lnTo>
                    <a:pt x="256" y="41"/>
                  </a:lnTo>
                  <a:lnTo>
                    <a:pt x="256" y="43"/>
                  </a:lnTo>
                  <a:lnTo>
                    <a:pt x="258" y="43"/>
                  </a:lnTo>
                  <a:lnTo>
                    <a:pt x="256" y="45"/>
                  </a:lnTo>
                  <a:lnTo>
                    <a:pt x="256" y="47"/>
                  </a:lnTo>
                  <a:lnTo>
                    <a:pt x="258" y="47"/>
                  </a:lnTo>
                  <a:lnTo>
                    <a:pt x="258" y="47"/>
                  </a:lnTo>
                  <a:lnTo>
                    <a:pt x="258" y="49"/>
                  </a:lnTo>
                  <a:lnTo>
                    <a:pt x="258" y="51"/>
                  </a:lnTo>
                  <a:lnTo>
                    <a:pt x="260" y="51"/>
                  </a:lnTo>
                  <a:lnTo>
                    <a:pt x="260" y="49"/>
                  </a:lnTo>
                  <a:lnTo>
                    <a:pt x="262" y="49"/>
                  </a:lnTo>
                  <a:lnTo>
                    <a:pt x="262" y="47"/>
                  </a:lnTo>
                  <a:lnTo>
                    <a:pt x="262" y="49"/>
                  </a:lnTo>
                  <a:lnTo>
                    <a:pt x="264" y="49"/>
                  </a:lnTo>
                  <a:lnTo>
                    <a:pt x="264" y="47"/>
                  </a:lnTo>
                  <a:lnTo>
                    <a:pt x="266" y="49"/>
                  </a:lnTo>
                  <a:lnTo>
                    <a:pt x="268" y="49"/>
                  </a:lnTo>
                  <a:lnTo>
                    <a:pt x="270" y="51"/>
                  </a:lnTo>
                  <a:lnTo>
                    <a:pt x="272" y="51"/>
                  </a:lnTo>
                  <a:lnTo>
                    <a:pt x="272" y="53"/>
                  </a:lnTo>
                  <a:lnTo>
                    <a:pt x="274" y="53"/>
                  </a:lnTo>
                  <a:lnTo>
                    <a:pt x="274" y="51"/>
                  </a:lnTo>
                  <a:lnTo>
                    <a:pt x="276" y="51"/>
                  </a:lnTo>
                  <a:lnTo>
                    <a:pt x="276" y="49"/>
                  </a:lnTo>
                  <a:lnTo>
                    <a:pt x="276" y="51"/>
                  </a:lnTo>
                  <a:lnTo>
                    <a:pt x="278" y="51"/>
                  </a:lnTo>
                  <a:lnTo>
                    <a:pt x="280" y="51"/>
                  </a:lnTo>
                  <a:lnTo>
                    <a:pt x="282" y="51"/>
                  </a:lnTo>
                  <a:lnTo>
                    <a:pt x="284" y="51"/>
                  </a:lnTo>
                  <a:lnTo>
                    <a:pt x="284" y="53"/>
                  </a:lnTo>
                  <a:lnTo>
                    <a:pt x="286" y="53"/>
                  </a:lnTo>
                  <a:lnTo>
                    <a:pt x="288" y="53"/>
                  </a:lnTo>
                  <a:lnTo>
                    <a:pt x="288" y="55"/>
                  </a:lnTo>
                  <a:lnTo>
                    <a:pt x="286" y="57"/>
                  </a:lnTo>
                  <a:lnTo>
                    <a:pt x="286" y="59"/>
                  </a:lnTo>
                  <a:lnTo>
                    <a:pt x="286" y="61"/>
                  </a:lnTo>
                  <a:lnTo>
                    <a:pt x="288" y="61"/>
                  </a:lnTo>
                  <a:lnTo>
                    <a:pt x="286" y="61"/>
                  </a:lnTo>
                  <a:lnTo>
                    <a:pt x="286" y="63"/>
                  </a:lnTo>
                  <a:lnTo>
                    <a:pt x="288" y="63"/>
                  </a:lnTo>
                  <a:lnTo>
                    <a:pt x="288" y="65"/>
                  </a:lnTo>
                  <a:lnTo>
                    <a:pt x="288" y="67"/>
                  </a:lnTo>
                  <a:lnTo>
                    <a:pt x="288" y="67"/>
                  </a:lnTo>
                  <a:lnTo>
                    <a:pt x="288" y="69"/>
                  </a:lnTo>
                  <a:lnTo>
                    <a:pt x="288" y="67"/>
                  </a:lnTo>
                  <a:lnTo>
                    <a:pt x="288" y="67"/>
                  </a:lnTo>
                  <a:lnTo>
                    <a:pt x="288" y="67"/>
                  </a:lnTo>
                  <a:lnTo>
                    <a:pt x="288" y="65"/>
                  </a:lnTo>
                  <a:lnTo>
                    <a:pt x="288" y="63"/>
                  </a:lnTo>
                  <a:lnTo>
                    <a:pt x="288" y="63"/>
                  </a:lnTo>
                  <a:lnTo>
                    <a:pt x="288" y="63"/>
                  </a:lnTo>
                  <a:lnTo>
                    <a:pt x="288" y="61"/>
                  </a:lnTo>
                  <a:lnTo>
                    <a:pt x="288" y="61"/>
                  </a:lnTo>
                  <a:lnTo>
                    <a:pt x="286" y="59"/>
                  </a:lnTo>
                  <a:lnTo>
                    <a:pt x="288" y="57"/>
                  </a:lnTo>
                  <a:lnTo>
                    <a:pt x="288" y="55"/>
                  </a:lnTo>
                  <a:lnTo>
                    <a:pt x="288" y="53"/>
                  </a:lnTo>
                  <a:lnTo>
                    <a:pt x="288" y="53"/>
                  </a:lnTo>
                  <a:lnTo>
                    <a:pt x="286" y="51"/>
                  </a:lnTo>
                  <a:lnTo>
                    <a:pt x="284" y="51"/>
                  </a:lnTo>
                  <a:lnTo>
                    <a:pt x="284" y="49"/>
                  </a:lnTo>
                  <a:lnTo>
                    <a:pt x="284" y="47"/>
                  </a:lnTo>
                  <a:lnTo>
                    <a:pt x="282" y="47"/>
                  </a:lnTo>
                  <a:lnTo>
                    <a:pt x="284" y="45"/>
                  </a:lnTo>
                  <a:lnTo>
                    <a:pt x="284" y="43"/>
                  </a:lnTo>
                  <a:lnTo>
                    <a:pt x="284" y="41"/>
                  </a:lnTo>
                  <a:lnTo>
                    <a:pt x="282" y="39"/>
                  </a:lnTo>
                  <a:lnTo>
                    <a:pt x="282" y="37"/>
                  </a:lnTo>
                  <a:lnTo>
                    <a:pt x="280" y="37"/>
                  </a:lnTo>
                  <a:lnTo>
                    <a:pt x="280" y="35"/>
                  </a:lnTo>
                  <a:lnTo>
                    <a:pt x="282" y="30"/>
                  </a:lnTo>
                  <a:lnTo>
                    <a:pt x="282" y="28"/>
                  </a:lnTo>
                  <a:lnTo>
                    <a:pt x="280" y="26"/>
                  </a:lnTo>
                  <a:lnTo>
                    <a:pt x="278" y="24"/>
                  </a:lnTo>
                  <a:lnTo>
                    <a:pt x="274" y="24"/>
                  </a:lnTo>
                  <a:lnTo>
                    <a:pt x="272" y="26"/>
                  </a:lnTo>
                  <a:lnTo>
                    <a:pt x="270" y="24"/>
                  </a:lnTo>
                  <a:lnTo>
                    <a:pt x="270" y="22"/>
                  </a:lnTo>
                  <a:lnTo>
                    <a:pt x="270" y="20"/>
                  </a:lnTo>
                  <a:lnTo>
                    <a:pt x="270" y="18"/>
                  </a:lnTo>
                  <a:lnTo>
                    <a:pt x="270" y="16"/>
                  </a:lnTo>
                  <a:lnTo>
                    <a:pt x="272" y="16"/>
                  </a:lnTo>
                  <a:lnTo>
                    <a:pt x="274" y="18"/>
                  </a:lnTo>
                  <a:lnTo>
                    <a:pt x="274" y="20"/>
                  </a:lnTo>
                  <a:lnTo>
                    <a:pt x="276" y="20"/>
                  </a:lnTo>
                  <a:lnTo>
                    <a:pt x="278" y="20"/>
                  </a:lnTo>
                  <a:lnTo>
                    <a:pt x="280" y="22"/>
                  </a:lnTo>
                  <a:lnTo>
                    <a:pt x="282" y="24"/>
                  </a:lnTo>
                  <a:lnTo>
                    <a:pt x="284" y="26"/>
                  </a:lnTo>
                  <a:lnTo>
                    <a:pt x="286" y="28"/>
                  </a:lnTo>
                  <a:lnTo>
                    <a:pt x="286" y="30"/>
                  </a:lnTo>
                  <a:lnTo>
                    <a:pt x="288" y="30"/>
                  </a:lnTo>
                  <a:lnTo>
                    <a:pt x="288" y="33"/>
                  </a:lnTo>
                  <a:lnTo>
                    <a:pt x="288" y="35"/>
                  </a:lnTo>
                  <a:lnTo>
                    <a:pt x="290" y="35"/>
                  </a:lnTo>
                  <a:lnTo>
                    <a:pt x="292" y="37"/>
                  </a:lnTo>
                  <a:lnTo>
                    <a:pt x="294" y="37"/>
                  </a:lnTo>
                  <a:lnTo>
                    <a:pt x="296" y="39"/>
                  </a:lnTo>
                  <a:lnTo>
                    <a:pt x="296" y="41"/>
                  </a:lnTo>
                  <a:lnTo>
                    <a:pt x="294" y="47"/>
                  </a:lnTo>
                  <a:lnTo>
                    <a:pt x="292" y="47"/>
                  </a:lnTo>
                  <a:lnTo>
                    <a:pt x="292" y="49"/>
                  </a:lnTo>
                  <a:lnTo>
                    <a:pt x="294" y="51"/>
                  </a:lnTo>
                  <a:lnTo>
                    <a:pt x="296" y="55"/>
                  </a:lnTo>
                  <a:lnTo>
                    <a:pt x="298" y="57"/>
                  </a:lnTo>
                  <a:lnTo>
                    <a:pt x="296" y="57"/>
                  </a:lnTo>
                  <a:lnTo>
                    <a:pt x="296" y="55"/>
                  </a:lnTo>
                  <a:lnTo>
                    <a:pt x="294" y="55"/>
                  </a:lnTo>
                  <a:lnTo>
                    <a:pt x="296" y="57"/>
                  </a:lnTo>
                  <a:lnTo>
                    <a:pt x="298" y="57"/>
                  </a:lnTo>
                  <a:lnTo>
                    <a:pt x="300" y="59"/>
                  </a:lnTo>
                  <a:lnTo>
                    <a:pt x="300" y="63"/>
                  </a:lnTo>
                  <a:lnTo>
                    <a:pt x="298" y="65"/>
                  </a:lnTo>
                  <a:lnTo>
                    <a:pt x="298" y="67"/>
                  </a:lnTo>
                  <a:lnTo>
                    <a:pt x="300" y="69"/>
                  </a:lnTo>
                  <a:lnTo>
                    <a:pt x="300" y="73"/>
                  </a:lnTo>
                  <a:lnTo>
                    <a:pt x="302" y="73"/>
                  </a:lnTo>
                  <a:lnTo>
                    <a:pt x="302" y="75"/>
                  </a:lnTo>
                  <a:lnTo>
                    <a:pt x="300" y="75"/>
                  </a:lnTo>
                  <a:lnTo>
                    <a:pt x="298" y="75"/>
                  </a:lnTo>
                  <a:lnTo>
                    <a:pt x="298" y="77"/>
                  </a:lnTo>
                  <a:lnTo>
                    <a:pt x="300" y="77"/>
                  </a:lnTo>
                  <a:lnTo>
                    <a:pt x="302" y="77"/>
                  </a:lnTo>
                  <a:lnTo>
                    <a:pt x="302" y="79"/>
                  </a:lnTo>
                  <a:lnTo>
                    <a:pt x="304" y="83"/>
                  </a:lnTo>
                  <a:lnTo>
                    <a:pt x="302" y="85"/>
                  </a:lnTo>
                  <a:lnTo>
                    <a:pt x="300" y="81"/>
                  </a:lnTo>
                  <a:lnTo>
                    <a:pt x="298" y="81"/>
                  </a:lnTo>
                  <a:lnTo>
                    <a:pt x="298" y="83"/>
                  </a:lnTo>
                  <a:lnTo>
                    <a:pt x="298" y="85"/>
                  </a:lnTo>
                  <a:lnTo>
                    <a:pt x="298" y="87"/>
                  </a:lnTo>
                  <a:lnTo>
                    <a:pt x="298" y="89"/>
                  </a:lnTo>
                  <a:lnTo>
                    <a:pt x="300" y="89"/>
                  </a:lnTo>
                  <a:lnTo>
                    <a:pt x="300" y="91"/>
                  </a:lnTo>
                  <a:lnTo>
                    <a:pt x="298" y="93"/>
                  </a:lnTo>
                  <a:lnTo>
                    <a:pt x="300" y="93"/>
                  </a:lnTo>
                  <a:lnTo>
                    <a:pt x="300" y="95"/>
                  </a:lnTo>
                  <a:lnTo>
                    <a:pt x="300" y="95"/>
                  </a:lnTo>
                  <a:lnTo>
                    <a:pt x="302" y="97"/>
                  </a:lnTo>
                  <a:lnTo>
                    <a:pt x="302" y="99"/>
                  </a:lnTo>
                  <a:lnTo>
                    <a:pt x="302" y="101"/>
                  </a:lnTo>
                  <a:lnTo>
                    <a:pt x="300" y="101"/>
                  </a:lnTo>
                  <a:lnTo>
                    <a:pt x="300" y="103"/>
                  </a:lnTo>
                  <a:lnTo>
                    <a:pt x="298" y="103"/>
                  </a:lnTo>
                  <a:lnTo>
                    <a:pt x="296" y="103"/>
                  </a:lnTo>
                  <a:lnTo>
                    <a:pt x="294" y="103"/>
                  </a:lnTo>
                  <a:lnTo>
                    <a:pt x="294" y="101"/>
                  </a:lnTo>
                  <a:lnTo>
                    <a:pt x="294" y="99"/>
                  </a:lnTo>
                  <a:lnTo>
                    <a:pt x="294" y="97"/>
                  </a:lnTo>
                  <a:lnTo>
                    <a:pt x="292" y="95"/>
                  </a:lnTo>
                  <a:lnTo>
                    <a:pt x="290" y="97"/>
                  </a:lnTo>
                  <a:lnTo>
                    <a:pt x="290" y="95"/>
                  </a:lnTo>
                  <a:lnTo>
                    <a:pt x="288" y="95"/>
                  </a:lnTo>
                  <a:lnTo>
                    <a:pt x="288" y="97"/>
                  </a:lnTo>
                  <a:lnTo>
                    <a:pt x="288" y="95"/>
                  </a:lnTo>
                  <a:lnTo>
                    <a:pt x="288" y="95"/>
                  </a:lnTo>
                  <a:lnTo>
                    <a:pt x="286" y="95"/>
                  </a:lnTo>
                  <a:lnTo>
                    <a:pt x="286" y="97"/>
                  </a:lnTo>
                  <a:lnTo>
                    <a:pt x="284" y="97"/>
                  </a:lnTo>
                  <a:lnTo>
                    <a:pt x="284" y="99"/>
                  </a:lnTo>
                  <a:lnTo>
                    <a:pt x="284" y="101"/>
                  </a:lnTo>
                  <a:lnTo>
                    <a:pt x="284" y="103"/>
                  </a:lnTo>
                  <a:lnTo>
                    <a:pt x="282" y="103"/>
                  </a:lnTo>
                  <a:lnTo>
                    <a:pt x="280" y="103"/>
                  </a:lnTo>
                  <a:lnTo>
                    <a:pt x="280" y="101"/>
                  </a:lnTo>
                  <a:lnTo>
                    <a:pt x="278" y="99"/>
                  </a:lnTo>
                  <a:lnTo>
                    <a:pt x="278" y="97"/>
                  </a:lnTo>
                  <a:lnTo>
                    <a:pt x="278" y="95"/>
                  </a:lnTo>
                  <a:lnTo>
                    <a:pt x="280" y="95"/>
                  </a:lnTo>
                  <a:lnTo>
                    <a:pt x="282" y="95"/>
                  </a:lnTo>
                  <a:lnTo>
                    <a:pt x="282" y="95"/>
                  </a:lnTo>
                  <a:lnTo>
                    <a:pt x="284" y="95"/>
                  </a:lnTo>
                  <a:lnTo>
                    <a:pt x="282" y="95"/>
                  </a:lnTo>
                  <a:lnTo>
                    <a:pt x="284" y="95"/>
                  </a:lnTo>
                  <a:lnTo>
                    <a:pt x="286" y="95"/>
                  </a:lnTo>
                  <a:lnTo>
                    <a:pt x="284" y="93"/>
                  </a:lnTo>
                  <a:lnTo>
                    <a:pt x="286" y="93"/>
                  </a:lnTo>
                  <a:lnTo>
                    <a:pt x="286" y="91"/>
                  </a:lnTo>
                  <a:lnTo>
                    <a:pt x="284" y="91"/>
                  </a:lnTo>
                  <a:lnTo>
                    <a:pt x="284" y="93"/>
                  </a:lnTo>
                  <a:lnTo>
                    <a:pt x="282" y="93"/>
                  </a:lnTo>
                  <a:lnTo>
                    <a:pt x="282" y="91"/>
                  </a:lnTo>
                  <a:lnTo>
                    <a:pt x="284" y="91"/>
                  </a:lnTo>
                  <a:lnTo>
                    <a:pt x="284" y="89"/>
                  </a:lnTo>
                  <a:lnTo>
                    <a:pt x="282" y="89"/>
                  </a:lnTo>
                  <a:lnTo>
                    <a:pt x="282" y="91"/>
                  </a:lnTo>
                  <a:lnTo>
                    <a:pt x="282" y="93"/>
                  </a:lnTo>
                  <a:lnTo>
                    <a:pt x="280" y="93"/>
                  </a:lnTo>
                  <a:lnTo>
                    <a:pt x="278" y="93"/>
                  </a:lnTo>
                  <a:lnTo>
                    <a:pt x="278" y="91"/>
                  </a:lnTo>
                  <a:lnTo>
                    <a:pt x="278" y="89"/>
                  </a:lnTo>
                  <a:lnTo>
                    <a:pt x="280" y="89"/>
                  </a:lnTo>
                  <a:lnTo>
                    <a:pt x="282" y="85"/>
                  </a:lnTo>
                  <a:lnTo>
                    <a:pt x="282" y="83"/>
                  </a:lnTo>
                  <a:lnTo>
                    <a:pt x="284" y="81"/>
                  </a:lnTo>
                  <a:lnTo>
                    <a:pt x="282" y="85"/>
                  </a:lnTo>
                  <a:lnTo>
                    <a:pt x="280" y="85"/>
                  </a:lnTo>
                  <a:lnTo>
                    <a:pt x="278" y="87"/>
                  </a:lnTo>
                  <a:lnTo>
                    <a:pt x="278" y="89"/>
                  </a:lnTo>
                  <a:lnTo>
                    <a:pt x="276" y="91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2" y="87"/>
                  </a:lnTo>
                  <a:lnTo>
                    <a:pt x="272" y="85"/>
                  </a:lnTo>
                  <a:lnTo>
                    <a:pt x="272" y="83"/>
                  </a:lnTo>
                  <a:lnTo>
                    <a:pt x="270" y="85"/>
                  </a:lnTo>
                  <a:lnTo>
                    <a:pt x="270" y="83"/>
                  </a:lnTo>
                  <a:lnTo>
                    <a:pt x="268" y="85"/>
                  </a:lnTo>
                  <a:lnTo>
                    <a:pt x="270" y="85"/>
                  </a:lnTo>
                  <a:lnTo>
                    <a:pt x="270" y="87"/>
                  </a:lnTo>
                  <a:lnTo>
                    <a:pt x="272" y="87"/>
                  </a:lnTo>
                  <a:lnTo>
                    <a:pt x="272" y="89"/>
                  </a:lnTo>
                  <a:lnTo>
                    <a:pt x="272" y="91"/>
                  </a:lnTo>
                  <a:lnTo>
                    <a:pt x="270" y="89"/>
                  </a:lnTo>
                  <a:lnTo>
                    <a:pt x="270" y="91"/>
                  </a:lnTo>
                  <a:lnTo>
                    <a:pt x="272" y="91"/>
                  </a:lnTo>
                  <a:lnTo>
                    <a:pt x="274" y="91"/>
                  </a:lnTo>
                  <a:lnTo>
                    <a:pt x="276" y="91"/>
                  </a:lnTo>
                  <a:lnTo>
                    <a:pt x="276" y="93"/>
                  </a:lnTo>
                  <a:lnTo>
                    <a:pt x="278" y="93"/>
                  </a:lnTo>
                  <a:lnTo>
                    <a:pt x="280" y="95"/>
                  </a:lnTo>
                  <a:lnTo>
                    <a:pt x="278" y="95"/>
                  </a:lnTo>
                  <a:lnTo>
                    <a:pt x="278" y="95"/>
                  </a:lnTo>
                  <a:lnTo>
                    <a:pt x="278" y="97"/>
                  </a:lnTo>
                  <a:lnTo>
                    <a:pt x="276" y="99"/>
                  </a:lnTo>
                  <a:lnTo>
                    <a:pt x="276" y="101"/>
                  </a:lnTo>
                  <a:lnTo>
                    <a:pt x="276" y="103"/>
                  </a:lnTo>
                  <a:lnTo>
                    <a:pt x="276" y="105"/>
                  </a:lnTo>
                  <a:lnTo>
                    <a:pt x="274" y="107"/>
                  </a:lnTo>
                  <a:lnTo>
                    <a:pt x="272" y="107"/>
                  </a:lnTo>
                  <a:lnTo>
                    <a:pt x="272" y="105"/>
                  </a:lnTo>
                  <a:lnTo>
                    <a:pt x="270" y="105"/>
                  </a:lnTo>
                  <a:lnTo>
                    <a:pt x="270" y="103"/>
                  </a:lnTo>
                  <a:lnTo>
                    <a:pt x="268" y="103"/>
                  </a:lnTo>
                  <a:lnTo>
                    <a:pt x="266" y="101"/>
                  </a:lnTo>
                  <a:lnTo>
                    <a:pt x="264" y="101"/>
                  </a:lnTo>
                  <a:lnTo>
                    <a:pt x="264" y="99"/>
                  </a:lnTo>
                  <a:lnTo>
                    <a:pt x="262" y="99"/>
                  </a:lnTo>
                  <a:lnTo>
                    <a:pt x="264" y="99"/>
                  </a:lnTo>
                  <a:lnTo>
                    <a:pt x="264" y="97"/>
                  </a:lnTo>
                  <a:lnTo>
                    <a:pt x="264" y="99"/>
                  </a:lnTo>
                  <a:lnTo>
                    <a:pt x="266" y="99"/>
                  </a:lnTo>
                  <a:lnTo>
                    <a:pt x="270" y="99"/>
                  </a:lnTo>
                  <a:lnTo>
                    <a:pt x="272" y="99"/>
                  </a:lnTo>
                  <a:lnTo>
                    <a:pt x="272" y="97"/>
                  </a:lnTo>
                  <a:lnTo>
                    <a:pt x="272" y="95"/>
                  </a:lnTo>
                  <a:lnTo>
                    <a:pt x="272" y="95"/>
                  </a:lnTo>
                  <a:lnTo>
                    <a:pt x="270" y="95"/>
                  </a:lnTo>
                  <a:lnTo>
                    <a:pt x="268" y="95"/>
                  </a:lnTo>
                  <a:lnTo>
                    <a:pt x="268" y="97"/>
                  </a:lnTo>
                  <a:lnTo>
                    <a:pt x="266" y="95"/>
                  </a:lnTo>
                  <a:lnTo>
                    <a:pt x="264" y="95"/>
                  </a:lnTo>
                  <a:lnTo>
                    <a:pt x="262" y="97"/>
                  </a:lnTo>
                  <a:lnTo>
                    <a:pt x="260" y="97"/>
                  </a:lnTo>
                  <a:lnTo>
                    <a:pt x="260" y="95"/>
                  </a:lnTo>
                  <a:lnTo>
                    <a:pt x="258" y="95"/>
                  </a:lnTo>
                  <a:lnTo>
                    <a:pt x="258" y="97"/>
                  </a:lnTo>
                  <a:lnTo>
                    <a:pt x="260" y="97"/>
                  </a:lnTo>
                  <a:lnTo>
                    <a:pt x="262" y="99"/>
                  </a:lnTo>
                  <a:lnTo>
                    <a:pt x="260" y="101"/>
                  </a:lnTo>
                  <a:lnTo>
                    <a:pt x="258" y="101"/>
                  </a:lnTo>
                  <a:lnTo>
                    <a:pt x="256" y="103"/>
                  </a:lnTo>
                  <a:lnTo>
                    <a:pt x="254" y="105"/>
                  </a:lnTo>
                  <a:lnTo>
                    <a:pt x="254" y="107"/>
                  </a:lnTo>
                  <a:lnTo>
                    <a:pt x="252" y="109"/>
                  </a:lnTo>
                  <a:lnTo>
                    <a:pt x="252" y="111"/>
                  </a:lnTo>
                  <a:lnTo>
                    <a:pt x="252" y="113"/>
                  </a:lnTo>
                  <a:lnTo>
                    <a:pt x="250" y="115"/>
                  </a:lnTo>
                  <a:lnTo>
                    <a:pt x="250" y="117"/>
                  </a:lnTo>
                  <a:lnTo>
                    <a:pt x="248" y="117"/>
                  </a:lnTo>
                  <a:lnTo>
                    <a:pt x="246" y="117"/>
                  </a:lnTo>
                  <a:lnTo>
                    <a:pt x="246" y="115"/>
                  </a:lnTo>
                  <a:lnTo>
                    <a:pt x="244" y="113"/>
                  </a:lnTo>
                  <a:lnTo>
                    <a:pt x="242" y="111"/>
                  </a:lnTo>
                  <a:lnTo>
                    <a:pt x="242" y="109"/>
                  </a:lnTo>
                  <a:lnTo>
                    <a:pt x="240" y="109"/>
                  </a:lnTo>
                  <a:lnTo>
                    <a:pt x="240" y="107"/>
                  </a:lnTo>
                  <a:lnTo>
                    <a:pt x="238" y="105"/>
                  </a:lnTo>
                  <a:lnTo>
                    <a:pt x="240" y="103"/>
                  </a:lnTo>
                  <a:lnTo>
                    <a:pt x="240" y="101"/>
                  </a:lnTo>
                  <a:lnTo>
                    <a:pt x="240" y="101"/>
                  </a:lnTo>
                  <a:lnTo>
                    <a:pt x="240" y="99"/>
                  </a:lnTo>
                  <a:lnTo>
                    <a:pt x="238" y="97"/>
                  </a:lnTo>
                  <a:lnTo>
                    <a:pt x="238" y="95"/>
                  </a:lnTo>
                  <a:lnTo>
                    <a:pt x="238" y="95"/>
                  </a:lnTo>
                  <a:lnTo>
                    <a:pt x="236" y="93"/>
                  </a:lnTo>
                  <a:lnTo>
                    <a:pt x="236" y="91"/>
                  </a:lnTo>
                  <a:lnTo>
                    <a:pt x="236" y="93"/>
                  </a:lnTo>
                  <a:lnTo>
                    <a:pt x="234" y="95"/>
                  </a:lnTo>
                  <a:lnTo>
                    <a:pt x="236" y="95"/>
                  </a:lnTo>
                  <a:lnTo>
                    <a:pt x="236" y="97"/>
                  </a:lnTo>
                  <a:lnTo>
                    <a:pt x="236" y="99"/>
                  </a:lnTo>
                  <a:lnTo>
                    <a:pt x="238" y="101"/>
                  </a:lnTo>
                  <a:lnTo>
                    <a:pt x="236" y="99"/>
                  </a:lnTo>
                  <a:lnTo>
                    <a:pt x="234" y="101"/>
                  </a:lnTo>
                  <a:lnTo>
                    <a:pt x="234" y="103"/>
                  </a:lnTo>
                  <a:lnTo>
                    <a:pt x="232" y="101"/>
                  </a:lnTo>
                  <a:lnTo>
                    <a:pt x="230" y="101"/>
                  </a:lnTo>
                  <a:lnTo>
                    <a:pt x="228" y="99"/>
                  </a:lnTo>
                  <a:lnTo>
                    <a:pt x="226" y="99"/>
                  </a:lnTo>
                  <a:lnTo>
                    <a:pt x="226" y="97"/>
                  </a:lnTo>
                  <a:lnTo>
                    <a:pt x="224" y="97"/>
                  </a:lnTo>
                  <a:lnTo>
                    <a:pt x="224" y="95"/>
                  </a:lnTo>
                  <a:lnTo>
                    <a:pt x="224" y="95"/>
                  </a:lnTo>
                  <a:lnTo>
                    <a:pt x="224" y="93"/>
                  </a:lnTo>
                  <a:lnTo>
                    <a:pt x="222" y="91"/>
                  </a:lnTo>
                  <a:lnTo>
                    <a:pt x="222" y="89"/>
                  </a:lnTo>
                  <a:lnTo>
                    <a:pt x="220" y="89"/>
                  </a:lnTo>
                  <a:lnTo>
                    <a:pt x="218" y="89"/>
                  </a:lnTo>
                  <a:lnTo>
                    <a:pt x="216" y="91"/>
                  </a:lnTo>
                  <a:lnTo>
                    <a:pt x="214" y="91"/>
                  </a:lnTo>
                  <a:lnTo>
                    <a:pt x="212" y="91"/>
                  </a:lnTo>
                  <a:lnTo>
                    <a:pt x="214" y="91"/>
                  </a:lnTo>
                  <a:lnTo>
                    <a:pt x="216" y="91"/>
                  </a:lnTo>
                  <a:lnTo>
                    <a:pt x="218" y="93"/>
                  </a:lnTo>
                  <a:lnTo>
                    <a:pt x="220" y="93"/>
                  </a:lnTo>
                  <a:lnTo>
                    <a:pt x="222" y="95"/>
                  </a:lnTo>
                  <a:lnTo>
                    <a:pt x="222" y="97"/>
                  </a:lnTo>
                  <a:lnTo>
                    <a:pt x="222" y="99"/>
                  </a:lnTo>
                  <a:lnTo>
                    <a:pt x="224" y="99"/>
                  </a:lnTo>
                  <a:lnTo>
                    <a:pt x="226" y="101"/>
                  </a:lnTo>
                  <a:lnTo>
                    <a:pt x="228" y="103"/>
                  </a:lnTo>
                  <a:lnTo>
                    <a:pt x="226" y="105"/>
                  </a:lnTo>
                  <a:lnTo>
                    <a:pt x="224" y="105"/>
                  </a:lnTo>
                  <a:lnTo>
                    <a:pt x="222" y="107"/>
                  </a:lnTo>
                  <a:lnTo>
                    <a:pt x="220" y="109"/>
                  </a:lnTo>
                  <a:lnTo>
                    <a:pt x="218" y="109"/>
                  </a:lnTo>
                  <a:lnTo>
                    <a:pt x="218" y="111"/>
                  </a:lnTo>
                  <a:lnTo>
                    <a:pt x="214" y="111"/>
                  </a:lnTo>
                  <a:lnTo>
                    <a:pt x="214" y="113"/>
                  </a:lnTo>
                  <a:lnTo>
                    <a:pt x="212" y="113"/>
                  </a:lnTo>
                  <a:lnTo>
                    <a:pt x="210" y="113"/>
                  </a:lnTo>
                  <a:lnTo>
                    <a:pt x="208" y="113"/>
                  </a:lnTo>
                  <a:lnTo>
                    <a:pt x="208" y="111"/>
                  </a:lnTo>
                  <a:lnTo>
                    <a:pt x="206" y="111"/>
                  </a:lnTo>
                  <a:lnTo>
                    <a:pt x="204" y="111"/>
                  </a:lnTo>
                  <a:lnTo>
                    <a:pt x="204" y="113"/>
                  </a:lnTo>
                  <a:lnTo>
                    <a:pt x="202" y="113"/>
                  </a:lnTo>
                  <a:lnTo>
                    <a:pt x="200" y="113"/>
                  </a:lnTo>
                  <a:lnTo>
                    <a:pt x="198" y="111"/>
                  </a:lnTo>
                  <a:lnTo>
                    <a:pt x="196" y="109"/>
                  </a:lnTo>
                  <a:lnTo>
                    <a:pt x="194" y="107"/>
                  </a:lnTo>
                  <a:lnTo>
                    <a:pt x="192" y="107"/>
                  </a:lnTo>
                  <a:lnTo>
                    <a:pt x="192" y="105"/>
                  </a:lnTo>
                  <a:lnTo>
                    <a:pt x="192" y="103"/>
                  </a:lnTo>
                  <a:lnTo>
                    <a:pt x="194" y="103"/>
                  </a:lnTo>
                  <a:lnTo>
                    <a:pt x="194" y="101"/>
                  </a:lnTo>
                  <a:lnTo>
                    <a:pt x="192" y="99"/>
                  </a:lnTo>
                  <a:lnTo>
                    <a:pt x="192" y="99"/>
                  </a:lnTo>
                  <a:lnTo>
                    <a:pt x="192" y="97"/>
                  </a:lnTo>
                  <a:lnTo>
                    <a:pt x="188" y="97"/>
                  </a:lnTo>
                  <a:lnTo>
                    <a:pt x="186" y="97"/>
                  </a:lnTo>
                  <a:lnTo>
                    <a:pt x="184" y="99"/>
                  </a:lnTo>
                  <a:lnTo>
                    <a:pt x="182" y="99"/>
                  </a:lnTo>
                  <a:lnTo>
                    <a:pt x="180" y="99"/>
                  </a:lnTo>
                  <a:lnTo>
                    <a:pt x="178" y="99"/>
                  </a:lnTo>
                  <a:lnTo>
                    <a:pt x="176" y="99"/>
                  </a:lnTo>
                  <a:lnTo>
                    <a:pt x="174" y="99"/>
                  </a:lnTo>
                  <a:lnTo>
                    <a:pt x="172" y="99"/>
                  </a:lnTo>
                  <a:lnTo>
                    <a:pt x="170" y="99"/>
                  </a:lnTo>
                  <a:lnTo>
                    <a:pt x="168" y="99"/>
                  </a:lnTo>
                  <a:lnTo>
                    <a:pt x="166" y="99"/>
                  </a:lnTo>
                  <a:lnTo>
                    <a:pt x="164" y="99"/>
                  </a:lnTo>
                  <a:lnTo>
                    <a:pt x="162" y="97"/>
                  </a:lnTo>
                  <a:lnTo>
                    <a:pt x="164" y="99"/>
                  </a:lnTo>
                  <a:lnTo>
                    <a:pt x="166" y="99"/>
                  </a:lnTo>
                  <a:lnTo>
                    <a:pt x="168" y="99"/>
                  </a:lnTo>
                  <a:lnTo>
                    <a:pt x="170" y="99"/>
                  </a:lnTo>
                  <a:lnTo>
                    <a:pt x="172" y="99"/>
                  </a:lnTo>
                  <a:lnTo>
                    <a:pt x="174" y="99"/>
                  </a:lnTo>
                  <a:lnTo>
                    <a:pt x="176" y="99"/>
                  </a:lnTo>
                  <a:lnTo>
                    <a:pt x="178" y="99"/>
                  </a:lnTo>
                  <a:lnTo>
                    <a:pt x="180" y="99"/>
                  </a:lnTo>
                  <a:lnTo>
                    <a:pt x="182" y="101"/>
                  </a:lnTo>
                  <a:lnTo>
                    <a:pt x="184" y="101"/>
                  </a:lnTo>
                  <a:lnTo>
                    <a:pt x="186" y="101"/>
                  </a:lnTo>
                  <a:lnTo>
                    <a:pt x="186" y="99"/>
                  </a:lnTo>
                  <a:lnTo>
                    <a:pt x="188" y="99"/>
                  </a:lnTo>
                  <a:lnTo>
                    <a:pt x="190" y="101"/>
                  </a:lnTo>
                  <a:lnTo>
                    <a:pt x="192" y="103"/>
                  </a:lnTo>
                  <a:lnTo>
                    <a:pt x="190" y="105"/>
                  </a:lnTo>
                  <a:lnTo>
                    <a:pt x="190" y="107"/>
                  </a:lnTo>
                  <a:lnTo>
                    <a:pt x="190" y="109"/>
                  </a:lnTo>
                  <a:lnTo>
                    <a:pt x="190" y="111"/>
                  </a:lnTo>
                  <a:lnTo>
                    <a:pt x="190" y="113"/>
                  </a:lnTo>
                  <a:lnTo>
                    <a:pt x="188" y="113"/>
                  </a:lnTo>
                  <a:lnTo>
                    <a:pt x="190" y="113"/>
                  </a:lnTo>
                  <a:lnTo>
                    <a:pt x="190" y="111"/>
                  </a:lnTo>
                  <a:lnTo>
                    <a:pt x="190" y="109"/>
                  </a:lnTo>
                  <a:lnTo>
                    <a:pt x="192" y="107"/>
                  </a:lnTo>
                  <a:lnTo>
                    <a:pt x="192" y="109"/>
                  </a:lnTo>
                  <a:lnTo>
                    <a:pt x="192" y="111"/>
                  </a:lnTo>
                  <a:lnTo>
                    <a:pt x="194" y="111"/>
                  </a:lnTo>
                  <a:lnTo>
                    <a:pt x="194" y="113"/>
                  </a:lnTo>
                  <a:lnTo>
                    <a:pt x="196" y="113"/>
                  </a:lnTo>
                  <a:lnTo>
                    <a:pt x="196" y="115"/>
                  </a:lnTo>
                  <a:lnTo>
                    <a:pt x="196" y="117"/>
                  </a:lnTo>
                  <a:lnTo>
                    <a:pt x="194" y="119"/>
                  </a:lnTo>
                  <a:lnTo>
                    <a:pt x="196" y="117"/>
                  </a:lnTo>
                  <a:lnTo>
                    <a:pt x="196" y="115"/>
                  </a:lnTo>
                  <a:lnTo>
                    <a:pt x="198" y="115"/>
                  </a:lnTo>
                  <a:lnTo>
                    <a:pt x="198" y="117"/>
                  </a:lnTo>
                  <a:lnTo>
                    <a:pt x="200" y="117"/>
                  </a:lnTo>
                  <a:lnTo>
                    <a:pt x="202" y="117"/>
                  </a:lnTo>
                  <a:lnTo>
                    <a:pt x="204" y="117"/>
                  </a:lnTo>
                  <a:lnTo>
                    <a:pt x="204" y="115"/>
                  </a:lnTo>
                  <a:lnTo>
                    <a:pt x="206" y="115"/>
                  </a:lnTo>
                  <a:lnTo>
                    <a:pt x="206" y="117"/>
                  </a:lnTo>
                  <a:lnTo>
                    <a:pt x="208" y="117"/>
                  </a:lnTo>
                  <a:lnTo>
                    <a:pt x="210" y="119"/>
                  </a:lnTo>
                  <a:lnTo>
                    <a:pt x="212" y="121"/>
                  </a:lnTo>
                  <a:lnTo>
                    <a:pt x="212" y="123"/>
                  </a:lnTo>
                  <a:lnTo>
                    <a:pt x="212" y="125"/>
                  </a:lnTo>
                  <a:lnTo>
                    <a:pt x="212" y="127"/>
                  </a:lnTo>
                  <a:lnTo>
                    <a:pt x="214" y="129"/>
                  </a:lnTo>
                  <a:lnTo>
                    <a:pt x="216" y="131"/>
                  </a:lnTo>
                  <a:lnTo>
                    <a:pt x="218" y="133"/>
                  </a:lnTo>
                  <a:lnTo>
                    <a:pt x="218" y="135"/>
                  </a:lnTo>
                  <a:lnTo>
                    <a:pt x="218" y="137"/>
                  </a:lnTo>
                  <a:lnTo>
                    <a:pt x="218" y="139"/>
                  </a:lnTo>
                  <a:lnTo>
                    <a:pt x="218" y="141"/>
                  </a:lnTo>
                  <a:lnTo>
                    <a:pt x="218" y="143"/>
                  </a:lnTo>
                  <a:lnTo>
                    <a:pt x="216" y="145"/>
                  </a:lnTo>
                  <a:lnTo>
                    <a:pt x="214" y="149"/>
                  </a:lnTo>
                  <a:lnTo>
                    <a:pt x="214" y="153"/>
                  </a:lnTo>
                  <a:lnTo>
                    <a:pt x="214" y="157"/>
                  </a:lnTo>
                  <a:lnTo>
                    <a:pt x="214" y="159"/>
                  </a:lnTo>
                  <a:lnTo>
                    <a:pt x="212" y="159"/>
                  </a:lnTo>
                  <a:lnTo>
                    <a:pt x="210" y="159"/>
                  </a:lnTo>
                  <a:lnTo>
                    <a:pt x="210" y="157"/>
                  </a:lnTo>
                  <a:lnTo>
                    <a:pt x="208" y="157"/>
                  </a:lnTo>
                  <a:lnTo>
                    <a:pt x="206" y="157"/>
                  </a:lnTo>
                  <a:lnTo>
                    <a:pt x="204" y="155"/>
                  </a:lnTo>
                  <a:lnTo>
                    <a:pt x="202" y="155"/>
                  </a:lnTo>
                  <a:lnTo>
                    <a:pt x="200" y="155"/>
                  </a:lnTo>
                  <a:lnTo>
                    <a:pt x="198" y="155"/>
                  </a:lnTo>
                  <a:lnTo>
                    <a:pt x="196" y="155"/>
                  </a:lnTo>
                  <a:lnTo>
                    <a:pt x="194" y="155"/>
                  </a:lnTo>
                  <a:lnTo>
                    <a:pt x="192" y="157"/>
                  </a:lnTo>
                  <a:lnTo>
                    <a:pt x="192" y="157"/>
                  </a:lnTo>
                  <a:lnTo>
                    <a:pt x="192" y="159"/>
                  </a:lnTo>
                  <a:lnTo>
                    <a:pt x="190" y="161"/>
                  </a:lnTo>
                  <a:lnTo>
                    <a:pt x="190" y="163"/>
                  </a:lnTo>
                  <a:lnTo>
                    <a:pt x="188" y="163"/>
                  </a:lnTo>
                  <a:lnTo>
                    <a:pt x="186" y="165"/>
                  </a:lnTo>
                  <a:lnTo>
                    <a:pt x="184" y="165"/>
                  </a:lnTo>
                  <a:lnTo>
                    <a:pt x="184" y="167"/>
                  </a:lnTo>
                  <a:lnTo>
                    <a:pt x="182" y="167"/>
                  </a:lnTo>
                  <a:lnTo>
                    <a:pt x="180" y="169"/>
                  </a:lnTo>
                  <a:lnTo>
                    <a:pt x="178" y="171"/>
                  </a:lnTo>
                  <a:lnTo>
                    <a:pt x="178" y="173"/>
                  </a:lnTo>
                  <a:lnTo>
                    <a:pt x="176" y="175"/>
                  </a:lnTo>
                  <a:lnTo>
                    <a:pt x="174" y="177"/>
                  </a:lnTo>
                  <a:lnTo>
                    <a:pt x="174" y="179"/>
                  </a:lnTo>
                  <a:lnTo>
                    <a:pt x="174" y="181"/>
                  </a:lnTo>
                  <a:lnTo>
                    <a:pt x="172" y="181"/>
                  </a:lnTo>
                  <a:lnTo>
                    <a:pt x="172" y="183"/>
                  </a:lnTo>
                  <a:lnTo>
                    <a:pt x="170" y="185"/>
                  </a:lnTo>
                  <a:lnTo>
                    <a:pt x="168" y="185"/>
                  </a:lnTo>
                  <a:lnTo>
                    <a:pt x="168" y="187"/>
                  </a:lnTo>
                  <a:lnTo>
                    <a:pt x="166" y="189"/>
                  </a:lnTo>
                  <a:lnTo>
                    <a:pt x="164" y="189"/>
                  </a:lnTo>
                  <a:lnTo>
                    <a:pt x="162" y="189"/>
                  </a:lnTo>
                  <a:lnTo>
                    <a:pt x="162" y="187"/>
                  </a:lnTo>
                  <a:lnTo>
                    <a:pt x="162" y="189"/>
                  </a:lnTo>
                  <a:lnTo>
                    <a:pt x="164" y="191"/>
                  </a:lnTo>
                  <a:lnTo>
                    <a:pt x="164" y="191"/>
                  </a:lnTo>
                  <a:lnTo>
                    <a:pt x="166" y="191"/>
                  </a:lnTo>
                  <a:lnTo>
                    <a:pt x="168" y="191"/>
                  </a:lnTo>
                  <a:lnTo>
                    <a:pt x="168" y="193"/>
                  </a:lnTo>
                  <a:lnTo>
                    <a:pt x="170" y="195"/>
                  </a:lnTo>
                  <a:lnTo>
                    <a:pt x="170" y="197"/>
                  </a:lnTo>
                  <a:lnTo>
                    <a:pt x="172" y="197"/>
                  </a:lnTo>
                  <a:lnTo>
                    <a:pt x="172" y="199"/>
                  </a:lnTo>
                  <a:lnTo>
                    <a:pt x="172" y="201"/>
                  </a:lnTo>
                  <a:lnTo>
                    <a:pt x="172" y="205"/>
                  </a:lnTo>
                  <a:lnTo>
                    <a:pt x="172" y="207"/>
                  </a:lnTo>
                  <a:lnTo>
                    <a:pt x="174" y="207"/>
                  </a:lnTo>
                  <a:lnTo>
                    <a:pt x="174" y="205"/>
                  </a:lnTo>
                  <a:lnTo>
                    <a:pt x="174" y="203"/>
                  </a:lnTo>
                  <a:lnTo>
                    <a:pt x="174" y="201"/>
                  </a:lnTo>
                  <a:lnTo>
                    <a:pt x="174" y="199"/>
                  </a:lnTo>
                  <a:lnTo>
                    <a:pt x="174" y="197"/>
                  </a:lnTo>
                  <a:lnTo>
                    <a:pt x="174" y="195"/>
                  </a:lnTo>
                  <a:lnTo>
                    <a:pt x="172" y="193"/>
                  </a:lnTo>
                  <a:lnTo>
                    <a:pt x="170" y="193"/>
                  </a:lnTo>
                  <a:lnTo>
                    <a:pt x="170" y="191"/>
                  </a:lnTo>
                  <a:lnTo>
                    <a:pt x="170" y="191"/>
                  </a:lnTo>
                  <a:lnTo>
                    <a:pt x="170" y="189"/>
                  </a:lnTo>
                  <a:lnTo>
                    <a:pt x="170" y="187"/>
                  </a:lnTo>
                  <a:lnTo>
                    <a:pt x="172" y="185"/>
                  </a:lnTo>
                  <a:lnTo>
                    <a:pt x="174" y="185"/>
                  </a:lnTo>
                  <a:lnTo>
                    <a:pt x="176" y="183"/>
                  </a:lnTo>
                  <a:lnTo>
                    <a:pt x="178" y="181"/>
                  </a:lnTo>
                  <a:lnTo>
                    <a:pt x="180" y="181"/>
                  </a:lnTo>
                  <a:lnTo>
                    <a:pt x="180" y="183"/>
                  </a:lnTo>
                  <a:lnTo>
                    <a:pt x="178" y="185"/>
                  </a:lnTo>
                  <a:lnTo>
                    <a:pt x="178" y="187"/>
                  </a:lnTo>
                  <a:lnTo>
                    <a:pt x="178" y="189"/>
                  </a:lnTo>
                  <a:lnTo>
                    <a:pt x="180" y="191"/>
                  </a:lnTo>
                  <a:lnTo>
                    <a:pt x="180" y="191"/>
                  </a:lnTo>
                  <a:lnTo>
                    <a:pt x="182" y="193"/>
                  </a:lnTo>
                  <a:lnTo>
                    <a:pt x="182" y="195"/>
                  </a:lnTo>
                  <a:lnTo>
                    <a:pt x="184" y="195"/>
                  </a:lnTo>
                  <a:lnTo>
                    <a:pt x="184" y="197"/>
                  </a:lnTo>
                  <a:lnTo>
                    <a:pt x="184" y="199"/>
                  </a:lnTo>
                  <a:lnTo>
                    <a:pt x="186" y="199"/>
                  </a:lnTo>
                  <a:lnTo>
                    <a:pt x="188" y="201"/>
                  </a:lnTo>
                  <a:lnTo>
                    <a:pt x="190" y="203"/>
                  </a:lnTo>
                  <a:lnTo>
                    <a:pt x="192" y="205"/>
                  </a:lnTo>
                  <a:lnTo>
                    <a:pt x="192" y="205"/>
                  </a:lnTo>
                  <a:lnTo>
                    <a:pt x="194" y="205"/>
                  </a:lnTo>
                  <a:lnTo>
                    <a:pt x="196" y="205"/>
                  </a:lnTo>
                  <a:lnTo>
                    <a:pt x="196" y="207"/>
                  </a:lnTo>
                  <a:lnTo>
                    <a:pt x="196" y="209"/>
                  </a:lnTo>
                  <a:lnTo>
                    <a:pt x="194" y="211"/>
                  </a:lnTo>
                  <a:lnTo>
                    <a:pt x="194" y="213"/>
                  </a:lnTo>
                  <a:lnTo>
                    <a:pt x="194" y="215"/>
                  </a:lnTo>
                  <a:lnTo>
                    <a:pt x="194" y="217"/>
                  </a:lnTo>
                  <a:lnTo>
                    <a:pt x="192" y="217"/>
                  </a:lnTo>
                  <a:lnTo>
                    <a:pt x="192" y="217"/>
                  </a:lnTo>
                  <a:lnTo>
                    <a:pt x="190" y="215"/>
                  </a:lnTo>
                  <a:lnTo>
                    <a:pt x="188" y="217"/>
                  </a:lnTo>
                  <a:lnTo>
                    <a:pt x="190" y="219"/>
                  </a:lnTo>
                  <a:lnTo>
                    <a:pt x="190" y="221"/>
                  </a:lnTo>
                  <a:lnTo>
                    <a:pt x="190" y="223"/>
                  </a:lnTo>
                  <a:lnTo>
                    <a:pt x="188" y="227"/>
                  </a:lnTo>
                  <a:lnTo>
                    <a:pt x="188" y="229"/>
                  </a:lnTo>
                  <a:lnTo>
                    <a:pt x="186" y="229"/>
                  </a:lnTo>
                  <a:lnTo>
                    <a:pt x="184" y="231"/>
                  </a:lnTo>
                  <a:lnTo>
                    <a:pt x="184" y="233"/>
                  </a:lnTo>
                  <a:lnTo>
                    <a:pt x="182" y="233"/>
                  </a:lnTo>
                  <a:lnTo>
                    <a:pt x="180" y="233"/>
                  </a:lnTo>
                  <a:lnTo>
                    <a:pt x="178" y="233"/>
                  </a:lnTo>
                  <a:lnTo>
                    <a:pt x="176" y="233"/>
                  </a:lnTo>
                  <a:lnTo>
                    <a:pt x="176" y="235"/>
                  </a:lnTo>
                  <a:lnTo>
                    <a:pt x="174" y="235"/>
                  </a:lnTo>
                  <a:lnTo>
                    <a:pt x="174" y="233"/>
                  </a:lnTo>
                  <a:lnTo>
                    <a:pt x="172" y="233"/>
                  </a:lnTo>
                  <a:lnTo>
                    <a:pt x="166" y="233"/>
                  </a:lnTo>
                  <a:lnTo>
                    <a:pt x="164" y="233"/>
                  </a:lnTo>
                  <a:lnTo>
                    <a:pt x="162" y="233"/>
                  </a:lnTo>
                  <a:lnTo>
                    <a:pt x="160" y="233"/>
                  </a:lnTo>
                  <a:lnTo>
                    <a:pt x="158" y="235"/>
                  </a:lnTo>
                  <a:lnTo>
                    <a:pt x="150" y="235"/>
                  </a:lnTo>
                  <a:lnTo>
                    <a:pt x="148" y="235"/>
                  </a:lnTo>
                  <a:lnTo>
                    <a:pt x="144" y="235"/>
                  </a:lnTo>
                  <a:lnTo>
                    <a:pt x="142" y="235"/>
                  </a:lnTo>
                  <a:lnTo>
                    <a:pt x="134" y="235"/>
                  </a:lnTo>
                  <a:lnTo>
                    <a:pt x="132" y="235"/>
                  </a:lnTo>
                  <a:lnTo>
                    <a:pt x="130" y="235"/>
                  </a:lnTo>
                  <a:lnTo>
                    <a:pt x="128" y="235"/>
                  </a:lnTo>
                  <a:lnTo>
                    <a:pt x="126" y="235"/>
                  </a:lnTo>
                  <a:lnTo>
                    <a:pt x="124" y="235"/>
                  </a:lnTo>
                  <a:lnTo>
                    <a:pt x="114" y="235"/>
                  </a:lnTo>
                  <a:lnTo>
                    <a:pt x="112" y="235"/>
                  </a:lnTo>
                  <a:lnTo>
                    <a:pt x="108" y="235"/>
                  </a:lnTo>
                  <a:lnTo>
                    <a:pt x="100" y="235"/>
                  </a:lnTo>
                  <a:lnTo>
                    <a:pt x="94" y="235"/>
                  </a:lnTo>
                  <a:lnTo>
                    <a:pt x="92" y="235"/>
                  </a:lnTo>
                  <a:lnTo>
                    <a:pt x="82" y="235"/>
                  </a:lnTo>
                  <a:lnTo>
                    <a:pt x="76" y="237"/>
                  </a:lnTo>
                  <a:lnTo>
                    <a:pt x="72" y="237"/>
                  </a:lnTo>
                  <a:lnTo>
                    <a:pt x="70" y="237"/>
                  </a:lnTo>
                  <a:lnTo>
                    <a:pt x="68" y="237"/>
                  </a:lnTo>
                  <a:lnTo>
                    <a:pt x="66" y="237"/>
                  </a:lnTo>
                  <a:lnTo>
                    <a:pt x="64" y="237"/>
                  </a:lnTo>
                  <a:lnTo>
                    <a:pt x="60" y="237"/>
                  </a:lnTo>
                  <a:lnTo>
                    <a:pt x="58" y="237"/>
                  </a:lnTo>
                  <a:lnTo>
                    <a:pt x="56" y="237"/>
                  </a:lnTo>
                  <a:lnTo>
                    <a:pt x="52" y="237"/>
                  </a:lnTo>
                  <a:lnTo>
                    <a:pt x="50" y="237"/>
                  </a:lnTo>
                  <a:lnTo>
                    <a:pt x="48" y="237"/>
                  </a:lnTo>
                  <a:lnTo>
                    <a:pt x="48" y="237"/>
                  </a:lnTo>
                  <a:lnTo>
                    <a:pt x="46" y="237"/>
                  </a:lnTo>
                  <a:lnTo>
                    <a:pt x="42" y="237"/>
                  </a:lnTo>
                  <a:lnTo>
                    <a:pt x="38" y="237"/>
                  </a:lnTo>
                  <a:lnTo>
                    <a:pt x="32" y="237"/>
                  </a:lnTo>
                  <a:lnTo>
                    <a:pt x="30" y="237"/>
                  </a:lnTo>
                  <a:lnTo>
                    <a:pt x="28" y="237"/>
                  </a:lnTo>
                  <a:lnTo>
                    <a:pt x="26" y="237"/>
                  </a:lnTo>
                  <a:lnTo>
                    <a:pt x="24" y="237"/>
                  </a:lnTo>
                  <a:lnTo>
                    <a:pt x="20" y="237"/>
                  </a:lnTo>
                  <a:lnTo>
                    <a:pt x="18" y="237"/>
                  </a:lnTo>
                  <a:lnTo>
                    <a:pt x="16" y="237"/>
                  </a:lnTo>
                  <a:lnTo>
                    <a:pt x="10" y="237"/>
                  </a:lnTo>
                  <a:lnTo>
                    <a:pt x="4" y="237"/>
                  </a:lnTo>
                  <a:lnTo>
                    <a:pt x="0" y="237"/>
                  </a:lnTo>
                  <a:lnTo>
                    <a:pt x="0" y="235"/>
                  </a:lnTo>
                  <a:lnTo>
                    <a:pt x="0" y="233"/>
                  </a:lnTo>
                  <a:lnTo>
                    <a:pt x="0" y="227"/>
                  </a:lnTo>
                  <a:lnTo>
                    <a:pt x="0" y="213"/>
                  </a:lnTo>
                  <a:lnTo>
                    <a:pt x="0" y="205"/>
                  </a:lnTo>
                  <a:lnTo>
                    <a:pt x="0" y="203"/>
                  </a:lnTo>
                  <a:lnTo>
                    <a:pt x="0" y="189"/>
                  </a:lnTo>
                  <a:lnTo>
                    <a:pt x="0" y="185"/>
                  </a:lnTo>
                  <a:lnTo>
                    <a:pt x="4" y="183"/>
                  </a:lnTo>
                  <a:lnTo>
                    <a:pt x="6" y="179"/>
                  </a:lnTo>
                  <a:lnTo>
                    <a:pt x="12" y="173"/>
                  </a:lnTo>
                  <a:lnTo>
                    <a:pt x="14" y="173"/>
                  </a:lnTo>
                  <a:lnTo>
                    <a:pt x="18" y="167"/>
                  </a:lnTo>
                  <a:lnTo>
                    <a:pt x="20" y="165"/>
                  </a:lnTo>
                  <a:lnTo>
                    <a:pt x="22" y="165"/>
                  </a:lnTo>
                  <a:lnTo>
                    <a:pt x="30" y="155"/>
                  </a:lnTo>
                  <a:lnTo>
                    <a:pt x="36" y="149"/>
                  </a:lnTo>
                  <a:lnTo>
                    <a:pt x="38" y="147"/>
                  </a:lnTo>
                  <a:lnTo>
                    <a:pt x="40" y="145"/>
                  </a:lnTo>
                  <a:lnTo>
                    <a:pt x="44" y="143"/>
                  </a:lnTo>
                  <a:lnTo>
                    <a:pt x="46" y="141"/>
                  </a:lnTo>
                  <a:lnTo>
                    <a:pt x="48" y="139"/>
                  </a:lnTo>
                  <a:lnTo>
                    <a:pt x="48" y="137"/>
                  </a:lnTo>
                  <a:lnTo>
                    <a:pt x="48" y="137"/>
                  </a:lnTo>
                  <a:lnTo>
                    <a:pt x="50" y="135"/>
                  </a:lnTo>
                  <a:lnTo>
                    <a:pt x="52" y="131"/>
                  </a:lnTo>
                  <a:lnTo>
                    <a:pt x="54" y="131"/>
                  </a:lnTo>
                  <a:lnTo>
                    <a:pt x="56" y="127"/>
                  </a:lnTo>
                  <a:lnTo>
                    <a:pt x="58" y="127"/>
                  </a:lnTo>
                  <a:lnTo>
                    <a:pt x="60" y="125"/>
                  </a:lnTo>
                  <a:lnTo>
                    <a:pt x="66" y="119"/>
                  </a:lnTo>
                  <a:lnTo>
                    <a:pt x="68" y="117"/>
                  </a:lnTo>
                  <a:lnTo>
                    <a:pt x="68" y="115"/>
                  </a:lnTo>
                  <a:lnTo>
                    <a:pt x="76" y="109"/>
                  </a:lnTo>
                  <a:lnTo>
                    <a:pt x="78" y="107"/>
                  </a:lnTo>
                  <a:lnTo>
                    <a:pt x="82" y="103"/>
                  </a:lnTo>
                  <a:lnTo>
                    <a:pt x="86" y="97"/>
                  </a:lnTo>
                  <a:lnTo>
                    <a:pt x="88" y="97"/>
                  </a:lnTo>
                  <a:lnTo>
                    <a:pt x="94" y="91"/>
                  </a:lnTo>
                  <a:lnTo>
                    <a:pt x="102" y="81"/>
                  </a:lnTo>
                  <a:lnTo>
                    <a:pt x="104" y="79"/>
                  </a:lnTo>
                  <a:lnTo>
                    <a:pt x="106" y="77"/>
                  </a:lnTo>
                  <a:lnTo>
                    <a:pt x="108" y="75"/>
                  </a:lnTo>
                  <a:lnTo>
                    <a:pt x="110" y="73"/>
                  </a:lnTo>
                  <a:lnTo>
                    <a:pt x="112" y="71"/>
                  </a:lnTo>
                  <a:lnTo>
                    <a:pt x="116" y="67"/>
                  </a:lnTo>
                  <a:lnTo>
                    <a:pt x="122" y="61"/>
                  </a:lnTo>
                  <a:lnTo>
                    <a:pt x="126" y="55"/>
                  </a:lnTo>
                  <a:lnTo>
                    <a:pt x="130" y="49"/>
                  </a:lnTo>
                  <a:lnTo>
                    <a:pt x="132" y="49"/>
                  </a:lnTo>
                  <a:lnTo>
                    <a:pt x="138" y="49"/>
                  </a:lnTo>
                  <a:lnTo>
                    <a:pt x="140" y="47"/>
                  </a:lnTo>
                  <a:lnTo>
                    <a:pt x="144" y="43"/>
                  </a:lnTo>
                  <a:lnTo>
                    <a:pt x="144" y="43"/>
                  </a:lnTo>
                  <a:lnTo>
                    <a:pt x="144" y="30"/>
                  </a:lnTo>
                  <a:lnTo>
                    <a:pt x="148" y="35"/>
                  </a:lnTo>
                  <a:lnTo>
                    <a:pt x="152" y="35"/>
                  </a:lnTo>
                  <a:lnTo>
                    <a:pt x="154" y="35"/>
                  </a:lnTo>
                  <a:lnTo>
                    <a:pt x="154" y="33"/>
                  </a:lnTo>
                  <a:lnTo>
                    <a:pt x="156" y="35"/>
                  </a:lnTo>
                  <a:lnTo>
                    <a:pt x="156" y="33"/>
                  </a:lnTo>
                  <a:lnTo>
                    <a:pt x="158" y="33"/>
                  </a:lnTo>
                  <a:lnTo>
                    <a:pt x="158" y="30"/>
                  </a:lnTo>
                  <a:lnTo>
                    <a:pt x="158" y="28"/>
                  </a:lnTo>
                  <a:lnTo>
                    <a:pt x="160" y="28"/>
                  </a:lnTo>
                  <a:lnTo>
                    <a:pt x="160" y="26"/>
                  </a:lnTo>
                  <a:lnTo>
                    <a:pt x="158" y="26"/>
                  </a:lnTo>
                  <a:lnTo>
                    <a:pt x="160" y="26"/>
                  </a:lnTo>
                  <a:lnTo>
                    <a:pt x="160" y="24"/>
                  </a:lnTo>
                  <a:lnTo>
                    <a:pt x="158" y="24"/>
                  </a:lnTo>
                  <a:lnTo>
                    <a:pt x="160" y="24"/>
                  </a:lnTo>
                  <a:lnTo>
                    <a:pt x="158" y="24"/>
                  </a:lnTo>
                  <a:lnTo>
                    <a:pt x="158" y="22"/>
                  </a:lnTo>
                  <a:lnTo>
                    <a:pt x="160" y="20"/>
                  </a:lnTo>
                  <a:lnTo>
                    <a:pt x="160" y="18"/>
                  </a:lnTo>
                  <a:lnTo>
                    <a:pt x="160" y="16"/>
                  </a:lnTo>
                  <a:lnTo>
                    <a:pt x="162" y="18"/>
                  </a:lnTo>
                  <a:lnTo>
                    <a:pt x="162" y="16"/>
                  </a:lnTo>
                  <a:lnTo>
                    <a:pt x="162" y="14"/>
                  </a:lnTo>
                  <a:lnTo>
                    <a:pt x="164" y="14"/>
                  </a:lnTo>
                  <a:lnTo>
                    <a:pt x="164" y="16"/>
                  </a:lnTo>
                  <a:lnTo>
                    <a:pt x="164" y="14"/>
                  </a:lnTo>
                  <a:lnTo>
                    <a:pt x="164" y="12"/>
                  </a:lnTo>
                  <a:lnTo>
                    <a:pt x="162" y="12"/>
                  </a:lnTo>
                  <a:lnTo>
                    <a:pt x="164" y="12"/>
                  </a:lnTo>
                  <a:lnTo>
                    <a:pt x="166" y="12"/>
                  </a:lnTo>
                  <a:lnTo>
                    <a:pt x="166" y="10"/>
                  </a:lnTo>
                  <a:lnTo>
                    <a:pt x="166" y="8"/>
                  </a:lnTo>
                  <a:lnTo>
                    <a:pt x="168" y="10"/>
                  </a:lnTo>
                  <a:lnTo>
                    <a:pt x="170" y="8"/>
                  </a:lnTo>
                  <a:lnTo>
                    <a:pt x="170" y="10"/>
                  </a:lnTo>
                  <a:lnTo>
                    <a:pt x="172" y="10"/>
                  </a:lnTo>
                  <a:lnTo>
                    <a:pt x="172" y="12"/>
                  </a:lnTo>
                  <a:lnTo>
                    <a:pt x="174" y="12"/>
                  </a:lnTo>
                  <a:lnTo>
                    <a:pt x="176" y="12"/>
                  </a:lnTo>
                  <a:lnTo>
                    <a:pt x="176" y="14"/>
                  </a:lnTo>
                  <a:lnTo>
                    <a:pt x="178" y="14"/>
                  </a:lnTo>
                  <a:lnTo>
                    <a:pt x="178" y="12"/>
                  </a:lnTo>
                  <a:lnTo>
                    <a:pt x="178" y="10"/>
                  </a:lnTo>
                  <a:lnTo>
                    <a:pt x="180" y="10"/>
                  </a:lnTo>
                  <a:lnTo>
                    <a:pt x="180" y="12"/>
                  </a:lnTo>
                  <a:lnTo>
                    <a:pt x="180" y="14"/>
                  </a:lnTo>
                  <a:lnTo>
                    <a:pt x="182" y="14"/>
                  </a:lnTo>
                  <a:lnTo>
                    <a:pt x="182" y="12"/>
                  </a:lnTo>
                  <a:lnTo>
                    <a:pt x="184" y="12"/>
                  </a:lnTo>
                  <a:lnTo>
                    <a:pt x="184" y="14"/>
                  </a:lnTo>
                  <a:lnTo>
                    <a:pt x="186" y="14"/>
                  </a:lnTo>
                  <a:lnTo>
                    <a:pt x="186" y="12"/>
                  </a:lnTo>
                  <a:lnTo>
                    <a:pt x="188" y="12"/>
                  </a:lnTo>
                  <a:lnTo>
                    <a:pt x="188" y="14"/>
                  </a:lnTo>
                  <a:lnTo>
                    <a:pt x="190" y="14"/>
                  </a:lnTo>
                  <a:lnTo>
                    <a:pt x="192" y="12"/>
                  </a:lnTo>
                  <a:lnTo>
                    <a:pt x="192" y="14"/>
                  </a:lnTo>
                  <a:lnTo>
                    <a:pt x="192" y="14"/>
                  </a:lnTo>
                  <a:lnTo>
                    <a:pt x="192" y="16"/>
                  </a:lnTo>
                  <a:lnTo>
                    <a:pt x="192" y="16"/>
                  </a:lnTo>
                  <a:lnTo>
                    <a:pt x="194" y="16"/>
                  </a:lnTo>
                  <a:lnTo>
                    <a:pt x="192" y="16"/>
                  </a:lnTo>
                  <a:lnTo>
                    <a:pt x="194" y="18"/>
                  </a:lnTo>
                  <a:lnTo>
                    <a:pt x="192" y="18"/>
                  </a:lnTo>
                  <a:lnTo>
                    <a:pt x="192" y="18"/>
                  </a:lnTo>
                  <a:lnTo>
                    <a:pt x="192" y="18"/>
                  </a:lnTo>
                  <a:lnTo>
                    <a:pt x="192" y="20"/>
                  </a:lnTo>
                  <a:lnTo>
                    <a:pt x="194" y="20"/>
                  </a:lnTo>
                  <a:lnTo>
                    <a:pt x="194" y="22"/>
                  </a:lnTo>
                  <a:lnTo>
                    <a:pt x="196" y="22"/>
                  </a:lnTo>
                  <a:lnTo>
                    <a:pt x="198" y="22"/>
                  </a:lnTo>
                  <a:lnTo>
                    <a:pt x="198" y="20"/>
                  </a:lnTo>
                  <a:lnTo>
                    <a:pt x="196" y="20"/>
                  </a:lnTo>
                  <a:lnTo>
                    <a:pt x="196" y="18"/>
                  </a:lnTo>
                  <a:lnTo>
                    <a:pt x="196" y="16"/>
                  </a:lnTo>
                  <a:lnTo>
                    <a:pt x="198" y="14"/>
                  </a:lnTo>
                  <a:lnTo>
                    <a:pt x="198" y="12"/>
                  </a:lnTo>
                  <a:lnTo>
                    <a:pt x="198" y="10"/>
                  </a:lnTo>
                  <a:lnTo>
                    <a:pt x="200" y="10"/>
                  </a:lnTo>
                  <a:lnTo>
                    <a:pt x="202" y="8"/>
                  </a:lnTo>
                  <a:lnTo>
                    <a:pt x="202" y="6"/>
                  </a:lnTo>
                  <a:lnTo>
                    <a:pt x="204" y="6"/>
                  </a:lnTo>
                  <a:lnTo>
                    <a:pt x="206" y="6"/>
                  </a:lnTo>
                  <a:lnTo>
                    <a:pt x="206" y="4"/>
                  </a:lnTo>
                  <a:lnTo>
                    <a:pt x="208" y="4"/>
                  </a:lnTo>
                  <a:lnTo>
                    <a:pt x="210" y="4"/>
                  </a:lnTo>
                  <a:lnTo>
                    <a:pt x="210" y="2"/>
                  </a:lnTo>
                  <a:lnTo>
                    <a:pt x="212" y="2"/>
                  </a:lnTo>
                  <a:lnTo>
                    <a:pt x="214" y="2"/>
                  </a:lnTo>
                  <a:lnTo>
                    <a:pt x="214" y="0"/>
                  </a:lnTo>
                  <a:lnTo>
                    <a:pt x="216" y="0"/>
                  </a:lnTo>
                  <a:lnTo>
                    <a:pt x="216" y="2"/>
                  </a:lnTo>
                  <a:lnTo>
                    <a:pt x="218" y="2"/>
                  </a:lnTo>
                  <a:lnTo>
                    <a:pt x="220" y="4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  <p:sp>
          <p:nvSpPr>
            <p:cNvPr id="18" name="Freeform 153">
              <a:extLst>
                <a:ext uri="{FF2B5EF4-FFF2-40B4-BE49-F238E27FC236}">
                  <a16:creationId xmlns:a16="http://schemas.microsoft.com/office/drawing/2014/main" id="{90B5ACA9-7A56-6C85-6873-FCF7BD3CC7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07668" y="2849813"/>
              <a:ext cx="398072" cy="377063"/>
            </a:xfrm>
            <a:custGeom>
              <a:avLst/>
              <a:gdLst>
                <a:gd name="T0" fmla="*/ 2 w 360"/>
                <a:gd name="T1" fmla="*/ 335 h 341"/>
                <a:gd name="T2" fmla="*/ 166 w 360"/>
                <a:gd name="T3" fmla="*/ 178 h 341"/>
                <a:gd name="T4" fmla="*/ 92 w 360"/>
                <a:gd name="T5" fmla="*/ 0 h 341"/>
                <a:gd name="T6" fmla="*/ 136 w 360"/>
                <a:gd name="T7" fmla="*/ 2 h 341"/>
                <a:gd name="T8" fmla="*/ 162 w 360"/>
                <a:gd name="T9" fmla="*/ 2 h 341"/>
                <a:gd name="T10" fmla="*/ 190 w 360"/>
                <a:gd name="T11" fmla="*/ 2 h 341"/>
                <a:gd name="T12" fmla="*/ 222 w 360"/>
                <a:gd name="T13" fmla="*/ 2 h 341"/>
                <a:gd name="T14" fmla="*/ 276 w 360"/>
                <a:gd name="T15" fmla="*/ 2 h 341"/>
                <a:gd name="T16" fmla="*/ 310 w 360"/>
                <a:gd name="T17" fmla="*/ 2 h 341"/>
                <a:gd name="T18" fmla="*/ 358 w 360"/>
                <a:gd name="T19" fmla="*/ 30 h 341"/>
                <a:gd name="T20" fmla="*/ 358 w 360"/>
                <a:gd name="T21" fmla="*/ 58 h 341"/>
                <a:gd name="T22" fmla="*/ 360 w 360"/>
                <a:gd name="T23" fmla="*/ 86 h 341"/>
                <a:gd name="T24" fmla="*/ 360 w 360"/>
                <a:gd name="T25" fmla="*/ 118 h 341"/>
                <a:gd name="T26" fmla="*/ 360 w 360"/>
                <a:gd name="T27" fmla="*/ 152 h 341"/>
                <a:gd name="T28" fmla="*/ 360 w 360"/>
                <a:gd name="T29" fmla="*/ 182 h 341"/>
                <a:gd name="T30" fmla="*/ 360 w 360"/>
                <a:gd name="T31" fmla="*/ 240 h 341"/>
                <a:gd name="T32" fmla="*/ 360 w 360"/>
                <a:gd name="T33" fmla="*/ 284 h 341"/>
                <a:gd name="T34" fmla="*/ 342 w 360"/>
                <a:gd name="T35" fmla="*/ 302 h 341"/>
                <a:gd name="T36" fmla="*/ 284 w 360"/>
                <a:gd name="T37" fmla="*/ 302 h 341"/>
                <a:gd name="T38" fmla="*/ 242 w 360"/>
                <a:gd name="T39" fmla="*/ 302 h 341"/>
                <a:gd name="T40" fmla="*/ 206 w 360"/>
                <a:gd name="T41" fmla="*/ 302 h 341"/>
                <a:gd name="T42" fmla="*/ 162 w 360"/>
                <a:gd name="T43" fmla="*/ 302 h 341"/>
                <a:gd name="T44" fmla="*/ 118 w 360"/>
                <a:gd name="T45" fmla="*/ 302 h 341"/>
                <a:gd name="T46" fmla="*/ 116 w 360"/>
                <a:gd name="T47" fmla="*/ 288 h 341"/>
                <a:gd name="T48" fmla="*/ 130 w 360"/>
                <a:gd name="T49" fmla="*/ 284 h 341"/>
                <a:gd name="T50" fmla="*/ 122 w 360"/>
                <a:gd name="T51" fmla="*/ 278 h 341"/>
                <a:gd name="T52" fmla="*/ 136 w 360"/>
                <a:gd name="T53" fmla="*/ 268 h 341"/>
                <a:gd name="T54" fmla="*/ 156 w 360"/>
                <a:gd name="T55" fmla="*/ 266 h 341"/>
                <a:gd name="T56" fmla="*/ 144 w 360"/>
                <a:gd name="T57" fmla="*/ 260 h 341"/>
                <a:gd name="T58" fmla="*/ 152 w 360"/>
                <a:gd name="T59" fmla="*/ 242 h 341"/>
                <a:gd name="T60" fmla="*/ 164 w 360"/>
                <a:gd name="T61" fmla="*/ 236 h 341"/>
                <a:gd name="T62" fmla="*/ 170 w 360"/>
                <a:gd name="T63" fmla="*/ 226 h 341"/>
                <a:gd name="T64" fmla="*/ 174 w 360"/>
                <a:gd name="T65" fmla="*/ 224 h 341"/>
                <a:gd name="T66" fmla="*/ 178 w 360"/>
                <a:gd name="T67" fmla="*/ 216 h 341"/>
                <a:gd name="T68" fmla="*/ 192 w 360"/>
                <a:gd name="T69" fmla="*/ 202 h 341"/>
                <a:gd name="T70" fmla="*/ 186 w 360"/>
                <a:gd name="T71" fmla="*/ 186 h 341"/>
                <a:gd name="T72" fmla="*/ 206 w 360"/>
                <a:gd name="T73" fmla="*/ 182 h 341"/>
                <a:gd name="T74" fmla="*/ 200 w 360"/>
                <a:gd name="T75" fmla="*/ 182 h 341"/>
                <a:gd name="T76" fmla="*/ 184 w 360"/>
                <a:gd name="T77" fmla="*/ 180 h 341"/>
                <a:gd name="T78" fmla="*/ 176 w 360"/>
                <a:gd name="T79" fmla="*/ 156 h 341"/>
                <a:gd name="T80" fmla="*/ 174 w 360"/>
                <a:gd name="T81" fmla="*/ 144 h 341"/>
                <a:gd name="T82" fmla="*/ 186 w 360"/>
                <a:gd name="T83" fmla="*/ 132 h 341"/>
                <a:gd name="T84" fmla="*/ 176 w 360"/>
                <a:gd name="T85" fmla="*/ 130 h 341"/>
                <a:gd name="T86" fmla="*/ 168 w 360"/>
                <a:gd name="T87" fmla="*/ 142 h 341"/>
                <a:gd name="T88" fmla="*/ 162 w 360"/>
                <a:gd name="T89" fmla="*/ 146 h 341"/>
                <a:gd name="T90" fmla="*/ 162 w 360"/>
                <a:gd name="T91" fmla="*/ 134 h 341"/>
                <a:gd name="T92" fmla="*/ 162 w 360"/>
                <a:gd name="T93" fmla="*/ 150 h 341"/>
                <a:gd name="T94" fmla="*/ 152 w 360"/>
                <a:gd name="T95" fmla="*/ 136 h 341"/>
                <a:gd name="T96" fmla="*/ 140 w 360"/>
                <a:gd name="T97" fmla="*/ 158 h 341"/>
                <a:gd name="T98" fmla="*/ 140 w 360"/>
                <a:gd name="T99" fmla="*/ 180 h 341"/>
                <a:gd name="T100" fmla="*/ 146 w 360"/>
                <a:gd name="T101" fmla="*/ 202 h 341"/>
                <a:gd name="T102" fmla="*/ 122 w 360"/>
                <a:gd name="T103" fmla="*/ 196 h 341"/>
                <a:gd name="T104" fmla="*/ 112 w 360"/>
                <a:gd name="T105" fmla="*/ 182 h 341"/>
                <a:gd name="T106" fmla="*/ 114 w 360"/>
                <a:gd name="T107" fmla="*/ 180 h 341"/>
                <a:gd name="T108" fmla="*/ 116 w 360"/>
                <a:gd name="T109" fmla="*/ 162 h 341"/>
                <a:gd name="T110" fmla="*/ 118 w 360"/>
                <a:gd name="T111" fmla="*/ 142 h 341"/>
                <a:gd name="T112" fmla="*/ 112 w 360"/>
                <a:gd name="T113" fmla="*/ 126 h 341"/>
                <a:gd name="T114" fmla="*/ 100 w 360"/>
                <a:gd name="T115" fmla="*/ 118 h 341"/>
                <a:gd name="T116" fmla="*/ 80 w 360"/>
                <a:gd name="T117" fmla="*/ 110 h 341"/>
                <a:gd name="T118" fmla="*/ 62 w 360"/>
                <a:gd name="T119" fmla="*/ 90 h 341"/>
                <a:gd name="T120" fmla="*/ 60 w 360"/>
                <a:gd name="T121" fmla="*/ 66 h 341"/>
                <a:gd name="T122" fmla="*/ 58 w 360"/>
                <a:gd name="T123" fmla="*/ 22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60" h="341">
                  <a:moveTo>
                    <a:pt x="2" y="339"/>
                  </a:moveTo>
                  <a:lnTo>
                    <a:pt x="2" y="341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5"/>
                  </a:lnTo>
                  <a:lnTo>
                    <a:pt x="0" y="333"/>
                  </a:lnTo>
                  <a:lnTo>
                    <a:pt x="0" y="331"/>
                  </a:lnTo>
                  <a:lnTo>
                    <a:pt x="0" y="329"/>
                  </a:lnTo>
                  <a:lnTo>
                    <a:pt x="2" y="327"/>
                  </a:lnTo>
                  <a:lnTo>
                    <a:pt x="4" y="329"/>
                  </a:lnTo>
                  <a:lnTo>
                    <a:pt x="4" y="331"/>
                  </a:lnTo>
                  <a:lnTo>
                    <a:pt x="2" y="333"/>
                  </a:lnTo>
                  <a:lnTo>
                    <a:pt x="2" y="335"/>
                  </a:lnTo>
                  <a:lnTo>
                    <a:pt x="2" y="337"/>
                  </a:lnTo>
                  <a:lnTo>
                    <a:pt x="2" y="339"/>
                  </a:lnTo>
                  <a:close/>
                  <a:moveTo>
                    <a:pt x="168" y="202"/>
                  </a:moveTo>
                  <a:lnTo>
                    <a:pt x="166" y="202"/>
                  </a:lnTo>
                  <a:lnTo>
                    <a:pt x="166" y="200"/>
                  </a:lnTo>
                  <a:lnTo>
                    <a:pt x="164" y="200"/>
                  </a:lnTo>
                  <a:lnTo>
                    <a:pt x="164" y="192"/>
                  </a:lnTo>
                  <a:lnTo>
                    <a:pt x="166" y="192"/>
                  </a:lnTo>
                  <a:lnTo>
                    <a:pt x="168" y="192"/>
                  </a:lnTo>
                  <a:lnTo>
                    <a:pt x="168" y="202"/>
                  </a:lnTo>
                  <a:close/>
                  <a:moveTo>
                    <a:pt x="168" y="178"/>
                  </a:moveTo>
                  <a:lnTo>
                    <a:pt x="166" y="178"/>
                  </a:lnTo>
                  <a:lnTo>
                    <a:pt x="166" y="178"/>
                  </a:lnTo>
                  <a:lnTo>
                    <a:pt x="166" y="176"/>
                  </a:lnTo>
                  <a:lnTo>
                    <a:pt x="166" y="166"/>
                  </a:lnTo>
                  <a:lnTo>
                    <a:pt x="172" y="166"/>
                  </a:lnTo>
                  <a:lnTo>
                    <a:pt x="172" y="170"/>
                  </a:lnTo>
                  <a:lnTo>
                    <a:pt x="170" y="174"/>
                  </a:lnTo>
                  <a:lnTo>
                    <a:pt x="168" y="176"/>
                  </a:lnTo>
                  <a:lnTo>
                    <a:pt x="168" y="178"/>
                  </a:lnTo>
                  <a:close/>
                  <a:moveTo>
                    <a:pt x="82" y="0"/>
                  </a:moveTo>
                  <a:lnTo>
                    <a:pt x="84" y="0"/>
                  </a:lnTo>
                  <a:lnTo>
                    <a:pt x="86" y="0"/>
                  </a:lnTo>
                  <a:lnTo>
                    <a:pt x="88" y="0"/>
                  </a:lnTo>
                  <a:lnTo>
                    <a:pt x="90" y="0"/>
                  </a:lnTo>
                  <a:lnTo>
                    <a:pt x="92" y="0"/>
                  </a:lnTo>
                  <a:lnTo>
                    <a:pt x="94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2" y="0"/>
                  </a:lnTo>
                  <a:lnTo>
                    <a:pt x="104" y="0"/>
                  </a:lnTo>
                  <a:lnTo>
                    <a:pt x="106" y="0"/>
                  </a:lnTo>
                  <a:lnTo>
                    <a:pt x="114" y="0"/>
                  </a:lnTo>
                  <a:lnTo>
                    <a:pt x="116" y="0"/>
                  </a:lnTo>
                  <a:lnTo>
                    <a:pt x="124" y="0"/>
                  </a:lnTo>
                  <a:lnTo>
                    <a:pt x="132" y="2"/>
                  </a:lnTo>
                  <a:lnTo>
                    <a:pt x="134" y="2"/>
                  </a:lnTo>
                  <a:lnTo>
                    <a:pt x="134" y="0"/>
                  </a:lnTo>
                  <a:lnTo>
                    <a:pt x="136" y="2"/>
                  </a:lnTo>
                  <a:lnTo>
                    <a:pt x="138" y="2"/>
                  </a:lnTo>
                  <a:lnTo>
                    <a:pt x="140" y="2"/>
                  </a:lnTo>
                  <a:lnTo>
                    <a:pt x="142" y="2"/>
                  </a:lnTo>
                  <a:lnTo>
                    <a:pt x="144" y="2"/>
                  </a:lnTo>
                  <a:lnTo>
                    <a:pt x="146" y="2"/>
                  </a:lnTo>
                  <a:lnTo>
                    <a:pt x="148" y="2"/>
                  </a:lnTo>
                  <a:lnTo>
                    <a:pt x="150" y="2"/>
                  </a:lnTo>
                  <a:lnTo>
                    <a:pt x="152" y="2"/>
                  </a:lnTo>
                  <a:lnTo>
                    <a:pt x="154" y="2"/>
                  </a:lnTo>
                  <a:lnTo>
                    <a:pt x="156" y="2"/>
                  </a:lnTo>
                  <a:lnTo>
                    <a:pt x="158" y="2"/>
                  </a:lnTo>
                  <a:lnTo>
                    <a:pt x="160" y="2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6" y="2"/>
                  </a:lnTo>
                  <a:lnTo>
                    <a:pt x="166" y="2"/>
                  </a:lnTo>
                  <a:lnTo>
                    <a:pt x="168" y="2"/>
                  </a:lnTo>
                  <a:lnTo>
                    <a:pt x="170" y="2"/>
                  </a:lnTo>
                  <a:lnTo>
                    <a:pt x="172" y="2"/>
                  </a:lnTo>
                  <a:lnTo>
                    <a:pt x="174" y="2"/>
                  </a:lnTo>
                  <a:lnTo>
                    <a:pt x="176" y="2"/>
                  </a:lnTo>
                  <a:lnTo>
                    <a:pt x="178" y="2"/>
                  </a:lnTo>
                  <a:lnTo>
                    <a:pt x="182" y="2"/>
                  </a:lnTo>
                  <a:lnTo>
                    <a:pt x="186" y="2"/>
                  </a:lnTo>
                  <a:lnTo>
                    <a:pt x="188" y="2"/>
                  </a:lnTo>
                  <a:lnTo>
                    <a:pt x="190" y="2"/>
                  </a:lnTo>
                  <a:lnTo>
                    <a:pt x="192" y="2"/>
                  </a:lnTo>
                  <a:lnTo>
                    <a:pt x="194" y="2"/>
                  </a:lnTo>
                  <a:lnTo>
                    <a:pt x="198" y="2"/>
                  </a:lnTo>
                  <a:lnTo>
                    <a:pt x="200" y="2"/>
                  </a:lnTo>
                  <a:lnTo>
                    <a:pt x="202" y="2"/>
                  </a:lnTo>
                  <a:lnTo>
                    <a:pt x="204" y="2"/>
                  </a:lnTo>
                  <a:lnTo>
                    <a:pt x="206" y="2"/>
                  </a:lnTo>
                  <a:lnTo>
                    <a:pt x="208" y="2"/>
                  </a:lnTo>
                  <a:lnTo>
                    <a:pt x="210" y="2"/>
                  </a:lnTo>
                  <a:lnTo>
                    <a:pt x="216" y="2"/>
                  </a:lnTo>
                  <a:lnTo>
                    <a:pt x="218" y="2"/>
                  </a:lnTo>
                  <a:lnTo>
                    <a:pt x="220" y="2"/>
                  </a:lnTo>
                  <a:lnTo>
                    <a:pt x="222" y="2"/>
                  </a:lnTo>
                  <a:lnTo>
                    <a:pt x="228" y="2"/>
                  </a:lnTo>
                  <a:lnTo>
                    <a:pt x="230" y="2"/>
                  </a:lnTo>
                  <a:lnTo>
                    <a:pt x="232" y="2"/>
                  </a:lnTo>
                  <a:lnTo>
                    <a:pt x="234" y="2"/>
                  </a:lnTo>
                  <a:lnTo>
                    <a:pt x="240" y="2"/>
                  </a:lnTo>
                  <a:lnTo>
                    <a:pt x="242" y="2"/>
                  </a:lnTo>
                  <a:lnTo>
                    <a:pt x="250" y="2"/>
                  </a:lnTo>
                  <a:lnTo>
                    <a:pt x="256" y="2"/>
                  </a:lnTo>
                  <a:lnTo>
                    <a:pt x="258" y="2"/>
                  </a:lnTo>
                  <a:lnTo>
                    <a:pt x="260" y="2"/>
                  </a:lnTo>
                  <a:lnTo>
                    <a:pt x="262" y="2"/>
                  </a:lnTo>
                  <a:lnTo>
                    <a:pt x="270" y="2"/>
                  </a:lnTo>
                  <a:lnTo>
                    <a:pt x="276" y="2"/>
                  </a:lnTo>
                  <a:lnTo>
                    <a:pt x="278" y="2"/>
                  </a:lnTo>
                  <a:lnTo>
                    <a:pt x="280" y="2"/>
                  </a:lnTo>
                  <a:lnTo>
                    <a:pt x="288" y="2"/>
                  </a:lnTo>
                  <a:lnTo>
                    <a:pt x="292" y="2"/>
                  </a:lnTo>
                  <a:lnTo>
                    <a:pt x="294" y="2"/>
                  </a:lnTo>
                  <a:lnTo>
                    <a:pt x="296" y="2"/>
                  </a:lnTo>
                  <a:lnTo>
                    <a:pt x="298" y="2"/>
                  </a:lnTo>
                  <a:lnTo>
                    <a:pt x="300" y="2"/>
                  </a:lnTo>
                  <a:lnTo>
                    <a:pt x="302" y="2"/>
                  </a:lnTo>
                  <a:lnTo>
                    <a:pt x="304" y="2"/>
                  </a:lnTo>
                  <a:lnTo>
                    <a:pt x="306" y="2"/>
                  </a:lnTo>
                  <a:lnTo>
                    <a:pt x="308" y="2"/>
                  </a:lnTo>
                  <a:lnTo>
                    <a:pt x="310" y="2"/>
                  </a:lnTo>
                  <a:lnTo>
                    <a:pt x="312" y="2"/>
                  </a:lnTo>
                  <a:lnTo>
                    <a:pt x="314" y="2"/>
                  </a:lnTo>
                  <a:lnTo>
                    <a:pt x="316" y="2"/>
                  </a:lnTo>
                  <a:lnTo>
                    <a:pt x="322" y="2"/>
                  </a:lnTo>
                  <a:lnTo>
                    <a:pt x="332" y="2"/>
                  </a:lnTo>
                  <a:lnTo>
                    <a:pt x="354" y="2"/>
                  </a:lnTo>
                  <a:lnTo>
                    <a:pt x="358" y="2"/>
                  </a:lnTo>
                  <a:lnTo>
                    <a:pt x="358" y="8"/>
                  </a:lnTo>
                  <a:lnTo>
                    <a:pt x="358" y="10"/>
                  </a:lnTo>
                  <a:lnTo>
                    <a:pt x="358" y="14"/>
                  </a:lnTo>
                  <a:lnTo>
                    <a:pt x="358" y="18"/>
                  </a:lnTo>
                  <a:lnTo>
                    <a:pt x="358" y="20"/>
                  </a:lnTo>
                  <a:lnTo>
                    <a:pt x="358" y="30"/>
                  </a:lnTo>
                  <a:lnTo>
                    <a:pt x="358" y="32"/>
                  </a:lnTo>
                  <a:lnTo>
                    <a:pt x="358" y="34"/>
                  </a:lnTo>
                  <a:lnTo>
                    <a:pt x="358" y="36"/>
                  </a:lnTo>
                  <a:lnTo>
                    <a:pt x="358" y="38"/>
                  </a:lnTo>
                  <a:lnTo>
                    <a:pt x="358" y="38"/>
                  </a:lnTo>
                  <a:lnTo>
                    <a:pt x="358" y="42"/>
                  </a:lnTo>
                  <a:lnTo>
                    <a:pt x="358" y="44"/>
                  </a:lnTo>
                  <a:lnTo>
                    <a:pt x="358" y="48"/>
                  </a:lnTo>
                  <a:lnTo>
                    <a:pt x="358" y="50"/>
                  </a:lnTo>
                  <a:lnTo>
                    <a:pt x="358" y="52"/>
                  </a:lnTo>
                  <a:lnTo>
                    <a:pt x="358" y="54"/>
                  </a:lnTo>
                  <a:lnTo>
                    <a:pt x="358" y="56"/>
                  </a:lnTo>
                  <a:lnTo>
                    <a:pt x="358" y="58"/>
                  </a:lnTo>
                  <a:lnTo>
                    <a:pt x="358" y="60"/>
                  </a:lnTo>
                  <a:lnTo>
                    <a:pt x="358" y="62"/>
                  </a:lnTo>
                  <a:lnTo>
                    <a:pt x="358" y="64"/>
                  </a:lnTo>
                  <a:lnTo>
                    <a:pt x="358" y="68"/>
                  </a:lnTo>
                  <a:lnTo>
                    <a:pt x="358" y="70"/>
                  </a:lnTo>
                  <a:lnTo>
                    <a:pt x="358" y="72"/>
                  </a:lnTo>
                  <a:lnTo>
                    <a:pt x="358" y="74"/>
                  </a:lnTo>
                  <a:lnTo>
                    <a:pt x="358" y="78"/>
                  </a:lnTo>
                  <a:lnTo>
                    <a:pt x="358" y="80"/>
                  </a:lnTo>
                  <a:lnTo>
                    <a:pt x="358" y="82"/>
                  </a:lnTo>
                  <a:lnTo>
                    <a:pt x="358" y="84"/>
                  </a:lnTo>
                  <a:lnTo>
                    <a:pt x="360" y="86"/>
                  </a:lnTo>
                  <a:lnTo>
                    <a:pt x="360" y="86"/>
                  </a:lnTo>
                  <a:lnTo>
                    <a:pt x="358" y="88"/>
                  </a:lnTo>
                  <a:lnTo>
                    <a:pt x="360" y="90"/>
                  </a:lnTo>
                  <a:lnTo>
                    <a:pt x="360" y="96"/>
                  </a:lnTo>
                  <a:lnTo>
                    <a:pt x="360" y="98"/>
                  </a:lnTo>
                  <a:lnTo>
                    <a:pt x="360" y="100"/>
                  </a:lnTo>
                  <a:lnTo>
                    <a:pt x="360" y="102"/>
                  </a:lnTo>
                  <a:lnTo>
                    <a:pt x="360" y="104"/>
                  </a:lnTo>
                  <a:lnTo>
                    <a:pt x="358" y="106"/>
                  </a:lnTo>
                  <a:lnTo>
                    <a:pt x="358" y="110"/>
                  </a:lnTo>
                  <a:lnTo>
                    <a:pt x="358" y="112"/>
                  </a:lnTo>
                  <a:lnTo>
                    <a:pt x="358" y="114"/>
                  </a:lnTo>
                  <a:lnTo>
                    <a:pt x="360" y="114"/>
                  </a:lnTo>
                  <a:lnTo>
                    <a:pt x="360" y="118"/>
                  </a:lnTo>
                  <a:lnTo>
                    <a:pt x="360" y="120"/>
                  </a:lnTo>
                  <a:lnTo>
                    <a:pt x="360" y="122"/>
                  </a:lnTo>
                  <a:lnTo>
                    <a:pt x="360" y="124"/>
                  </a:lnTo>
                  <a:lnTo>
                    <a:pt x="360" y="128"/>
                  </a:lnTo>
                  <a:lnTo>
                    <a:pt x="360" y="130"/>
                  </a:lnTo>
                  <a:lnTo>
                    <a:pt x="360" y="134"/>
                  </a:lnTo>
                  <a:lnTo>
                    <a:pt x="360" y="134"/>
                  </a:lnTo>
                  <a:lnTo>
                    <a:pt x="360" y="136"/>
                  </a:lnTo>
                  <a:lnTo>
                    <a:pt x="360" y="138"/>
                  </a:lnTo>
                  <a:lnTo>
                    <a:pt x="360" y="140"/>
                  </a:lnTo>
                  <a:lnTo>
                    <a:pt x="360" y="142"/>
                  </a:lnTo>
                  <a:lnTo>
                    <a:pt x="360" y="148"/>
                  </a:lnTo>
                  <a:lnTo>
                    <a:pt x="360" y="152"/>
                  </a:lnTo>
                  <a:lnTo>
                    <a:pt x="360" y="154"/>
                  </a:lnTo>
                  <a:lnTo>
                    <a:pt x="360" y="158"/>
                  </a:lnTo>
                  <a:lnTo>
                    <a:pt x="360" y="160"/>
                  </a:lnTo>
                  <a:lnTo>
                    <a:pt x="360" y="164"/>
                  </a:lnTo>
                  <a:lnTo>
                    <a:pt x="360" y="166"/>
                  </a:lnTo>
                  <a:lnTo>
                    <a:pt x="360" y="168"/>
                  </a:lnTo>
                  <a:lnTo>
                    <a:pt x="360" y="170"/>
                  </a:lnTo>
                  <a:lnTo>
                    <a:pt x="360" y="172"/>
                  </a:lnTo>
                  <a:lnTo>
                    <a:pt x="360" y="174"/>
                  </a:lnTo>
                  <a:lnTo>
                    <a:pt x="360" y="176"/>
                  </a:lnTo>
                  <a:lnTo>
                    <a:pt x="360" y="178"/>
                  </a:lnTo>
                  <a:lnTo>
                    <a:pt x="360" y="180"/>
                  </a:lnTo>
                  <a:lnTo>
                    <a:pt x="360" y="182"/>
                  </a:lnTo>
                  <a:lnTo>
                    <a:pt x="360" y="184"/>
                  </a:lnTo>
                  <a:lnTo>
                    <a:pt x="360" y="206"/>
                  </a:lnTo>
                  <a:lnTo>
                    <a:pt x="360" y="214"/>
                  </a:lnTo>
                  <a:lnTo>
                    <a:pt x="360" y="216"/>
                  </a:lnTo>
                  <a:lnTo>
                    <a:pt x="360" y="218"/>
                  </a:lnTo>
                  <a:lnTo>
                    <a:pt x="360" y="222"/>
                  </a:lnTo>
                  <a:lnTo>
                    <a:pt x="360" y="224"/>
                  </a:lnTo>
                  <a:lnTo>
                    <a:pt x="360" y="228"/>
                  </a:lnTo>
                  <a:lnTo>
                    <a:pt x="360" y="230"/>
                  </a:lnTo>
                  <a:lnTo>
                    <a:pt x="360" y="230"/>
                  </a:lnTo>
                  <a:lnTo>
                    <a:pt x="360" y="232"/>
                  </a:lnTo>
                  <a:lnTo>
                    <a:pt x="360" y="236"/>
                  </a:lnTo>
                  <a:lnTo>
                    <a:pt x="360" y="240"/>
                  </a:lnTo>
                  <a:lnTo>
                    <a:pt x="360" y="242"/>
                  </a:lnTo>
                  <a:lnTo>
                    <a:pt x="360" y="250"/>
                  </a:lnTo>
                  <a:lnTo>
                    <a:pt x="360" y="254"/>
                  </a:lnTo>
                  <a:lnTo>
                    <a:pt x="360" y="256"/>
                  </a:lnTo>
                  <a:lnTo>
                    <a:pt x="360" y="258"/>
                  </a:lnTo>
                  <a:lnTo>
                    <a:pt x="360" y="260"/>
                  </a:lnTo>
                  <a:lnTo>
                    <a:pt x="360" y="264"/>
                  </a:lnTo>
                  <a:lnTo>
                    <a:pt x="360" y="266"/>
                  </a:lnTo>
                  <a:lnTo>
                    <a:pt x="360" y="268"/>
                  </a:lnTo>
                  <a:lnTo>
                    <a:pt x="360" y="270"/>
                  </a:lnTo>
                  <a:lnTo>
                    <a:pt x="360" y="272"/>
                  </a:lnTo>
                  <a:lnTo>
                    <a:pt x="360" y="278"/>
                  </a:lnTo>
                  <a:lnTo>
                    <a:pt x="360" y="284"/>
                  </a:lnTo>
                  <a:lnTo>
                    <a:pt x="360" y="286"/>
                  </a:lnTo>
                  <a:lnTo>
                    <a:pt x="360" y="288"/>
                  </a:lnTo>
                  <a:lnTo>
                    <a:pt x="360" y="290"/>
                  </a:lnTo>
                  <a:lnTo>
                    <a:pt x="360" y="292"/>
                  </a:lnTo>
                  <a:lnTo>
                    <a:pt x="360" y="296"/>
                  </a:lnTo>
                  <a:lnTo>
                    <a:pt x="360" y="300"/>
                  </a:lnTo>
                  <a:lnTo>
                    <a:pt x="360" y="302"/>
                  </a:lnTo>
                  <a:lnTo>
                    <a:pt x="358" y="302"/>
                  </a:lnTo>
                  <a:lnTo>
                    <a:pt x="356" y="302"/>
                  </a:lnTo>
                  <a:lnTo>
                    <a:pt x="352" y="302"/>
                  </a:lnTo>
                  <a:lnTo>
                    <a:pt x="348" y="302"/>
                  </a:lnTo>
                  <a:lnTo>
                    <a:pt x="346" y="302"/>
                  </a:lnTo>
                  <a:lnTo>
                    <a:pt x="342" y="302"/>
                  </a:lnTo>
                  <a:lnTo>
                    <a:pt x="340" y="302"/>
                  </a:lnTo>
                  <a:lnTo>
                    <a:pt x="338" y="302"/>
                  </a:lnTo>
                  <a:lnTo>
                    <a:pt x="336" y="302"/>
                  </a:lnTo>
                  <a:lnTo>
                    <a:pt x="334" y="302"/>
                  </a:lnTo>
                  <a:lnTo>
                    <a:pt x="326" y="302"/>
                  </a:lnTo>
                  <a:lnTo>
                    <a:pt x="324" y="302"/>
                  </a:lnTo>
                  <a:lnTo>
                    <a:pt x="322" y="302"/>
                  </a:lnTo>
                  <a:lnTo>
                    <a:pt x="318" y="302"/>
                  </a:lnTo>
                  <a:lnTo>
                    <a:pt x="314" y="302"/>
                  </a:lnTo>
                  <a:lnTo>
                    <a:pt x="312" y="302"/>
                  </a:lnTo>
                  <a:lnTo>
                    <a:pt x="306" y="302"/>
                  </a:lnTo>
                  <a:lnTo>
                    <a:pt x="288" y="302"/>
                  </a:lnTo>
                  <a:lnTo>
                    <a:pt x="284" y="302"/>
                  </a:lnTo>
                  <a:lnTo>
                    <a:pt x="282" y="302"/>
                  </a:lnTo>
                  <a:lnTo>
                    <a:pt x="280" y="302"/>
                  </a:lnTo>
                  <a:lnTo>
                    <a:pt x="276" y="302"/>
                  </a:lnTo>
                  <a:lnTo>
                    <a:pt x="272" y="302"/>
                  </a:lnTo>
                  <a:lnTo>
                    <a:pt x="270" y="302"/>
                  </a:lnTo>
                  <a:lnTo>
                    <a:pt x="260" y="302"/>
                  </a:lnTo>
                  <a:lnTo>
                    <a:pt x="258" y="302"/>
                  </a:lnTo>
                  <a:lnTo>
                    <a:pt x="256" y="302"/>
                  </a:lnTo>
                  <a:lnTo>
                    <a:pt x="254" y="302"/>
                  </a:lnTo>
                  <a:lnTo>
                    <a:pt x="252" y="302"/>
                  </a:lnTo>
                  <a:lnTo>
                    <a:pt x="248" y="302"/>
                  </a:lnTo>
                  <a:lnTo>
                    <a:pt x="244" y="302"/>
                  </a:lnTo>
                  <a:lnTo>
                    <a:pt x="242" y="302"/>
                  </a:lnTo>
                  <a:lnTo>
                    <a:pt x="240" y="302"/>
                  </a:lnTo>
                  <a:lnTo>
                    <a:pt x="238" y="302"/>
                  </a:lnTo>
                  <a:lnTo>
                    <a:pt x="236" y="302"/>
                  </a:lnTo>
                  <a:lnTo>
                    <a:pt x="232" y="302"/>
                  </a:lnTo>
                  <a:lnTo>
                    <a:pt x="228" y="302"/>
                  </a:lnTo>
                  <a:lnTo>
                    <a:pt x="226" y="302"/>
                  </a:lnTo>
                  <a:lnTo>
                    <a:pt x="222" y="302"/>
                  </a:lnTo>
                  <a:lnTo>
                    <a:pt x="216" y="302"/>
                  </a:lnTo>
                  <a:lnTo>
                    <a:pt x="214" y="302"/>
                  </a:lnTo>
                  <a:lnTo>
                    <a:pt x="214" y="302"/>
                  </a:lnTo>
                  <a:lnTo>
                    <a:pt x="212" y="302"/>
                  </a:lnTo>
                  <a:lnTo>
                    <a:pt x="208" y="302"/>
                  </a:lnTo>
                  <a:lnTo>
                    <a:pt x="206" y="302"/>
                  </a:lnTo>
                  <a:lnTo>
                    <a:pt x="202" y="302"/>
                  </a:lnTo>
                  <a:lnTo>
                    <a:pt x="200" y="302"/>
                  </a:lnTo>
                  <a:lnTo>
                    <a:pt x="198" y="302"/>
                  </a:lnTo>
                  <a:lnTo>
                    <a:pt x="196" y="302"/>
                  </a:lnTo>
                  <a:lnTo>
                    <a:pt x="194" y="302"/>
                  </a:lnTo>
                  <a:lnTo>
                    <a:pt x="192" y="302"/>
                  </a:lnTo>
                  <a:lnTo>
                    <a:pt x="186" y="302"/>
                  </a:lnTo>
                  <a:lnTo>
                    <a:pt x="184" y="302"/>
                  </a:lnTo>
                  <a:lnTo>
                    <a:pt x="182" y="302"/>
                  </a:lnTo>
                  <a:lnTo>
                    <a:pt x="170" y="302"/>
                  </a:lnTo>
                  <a:lnTo>
                    <a:pt x="166" y="302"/>
                  </a:lnTo>
                  <a:lnTo>
                    <a:pt x="166" y="302"/>
                  </a:lnTo>
                  <a:lnTo>
                    <a:pt x="162" y="302"/>
                  </a:lnTo>
                  <a:lnTo>
                    <a:pt x="160" y="302"/>
                  </a:lnTo>
                  <a:lnTo>
                    <a:pt x="158" y="302"/>
                  </a:lnTo>
                  <a:lnTo>
                    <a:pt x="156" y="302"/>
                  </a:lnTo>
                  <a:lnTo>
                    <a:pt x="154" y="302"/>
                  </a:lnTo>
                  <a:lnTo>
                    <a:pt x="152" y="302"/>
                  </a:lnTo>
                  <a:lnTo>
                    <a:pt x="150" y="302"/>
                  </a:lnTo>
                  <a:lnTo>
                    <a:pt x="146" y="302"/>
                  </a:lnTo>
                  <a:lnTo>
                    <a:pt x="140" y="302"/>
                  </a:lnTo>
                  <a:lnTo>
                    <a:pt x="134" y="302"/>
                  </a:lnTo>
                  <a:lnTo>
                    <a:pt x="124" y="302"/>
                  </a:lnTo>
                  <a:lnTo>
                    <a:pt x="120" y="302"/>
                  </a:lnTo>
                  <a:lnTo>
                    <a:pt x="118" y="302"/>
                  </a:lnTo>
                  <a:lnTo>
                    <a:pt x="118" y="302"/>
                  </a:lnTo>
                  <a:lnTo>
                    <a:pt x="116" y="302"/>
                  </a:lnTo>
                  <a:lnTo>
                    <a:pt x="114" y="302"/>
                  </a:lnTo>
                  <a:lnTo>
                    <a:pt x="110" y="302"/>
                  </a:lnTo>
                  <a:lnTo>
                    <a:pt x="108" y="302"/>
                  </a:lnTo>
                  <a:lnTo>
                    <a:pt x="108" y="300"/>
                  </a:lnTo>
                  <a:lnTo>
                    <a:pt x="110" y="298"/>
                  </a:lnTo>
                  <a:lnTo>
                    <a:pt x="110" y="296"/>
                  </a:lnTo>
                  <a:lnTo>
                    <a:pt x="112" y="296"/>
                  </a:lnTo>
                  <a:lnTo>
                    <a:pt x="112" y="294"/>
                  </a:lnTo>
                  <a:lnTo>
                    <a:pt x="114" y="294"/>
                  </a:lnTo>
                  <a:lnTo>
                    <a:pt x="114" y="292"/>
                  </a:lnTo>
                  <a:lnTo>
                    <a:pt x="114" y="290"/>
                  </a:lnTo>
                  <a:lnTo>
                    <a:pt x="116" y="288"/>
                  </a:lnTo>
                  <a:lnTo>
                    <a:pt x="116" y="286"/>
                  </a:lnTo>
                  <a:lnTo>
                    <a:pt x="118" y="286"/>
                  </a:lnTo>
                  <a:lnTo>
                    <a:pt x="118" y="284"/>
                  </a:lnTo>
                  <a:lnTo>
                    <a:pt x="118" y="284"/>
                  </a:lnTo>
                  <a:lnTo>
                    <a:pt x="118" y="282"/>
                  </a:lnTo>
                  <a:lnTo>
                    <a:pt x="120" y="282"/>
                  </a:lnTo>
                  <a:lnTo>
                    <a:pt x="122" y="282"/>
                  </a:lnTo>
                  <a:lnTo>
                    <a:pt x="122" y="284"/>
                  </a:lnTo>
                  <a:lnTo>
                    <a:pt x="124" y="284"/>
                  </a:lnTo>
                  <a:lnTo>
                    <a:pt x="124" y="288"/>
                  </a:lnTo>
                  <a:lnTo>
                    <a:pt x="126" y="288"/>
                  </a:lnTo>
                  <a:lnTo>
                    <a:pt x="128" y="286"/>
                  </a:lnTo>
                  <a:lnTo>
                    <a:pt x="130" y="284"/>
                  </a:lnTo>
                  <a:lnTo>
                    <a:pt x="132" y="284"/>
                  </a:lnTo>
                  <a:lnTo>
                    <a:pt x="134" y="282"/>
                  </a:lnTo>
                  <a:lnTo>
                    <a:pt x="136" y="282"/>
                  </a:lnTo>
                  <a:lnTo>
                    <a:pt x="134" y="280"/>
                  </a:lnTo>
                  <a:lnTo>
                    <a:pt x="132" y="280"/>
                  </a:lnTo>
                  <a:lnTo>
                    <a:pt x="130" y="282"/>
                  </a:lnTo>
                  <a:lnTo>
                    <a:pt x="128" y="282"/>
                  </a:lnTo>
                  <a:lnTo>
                    <a:pt x="126" y="282"/>
                  </a:lnTo>
                  <a:lnTo>
                    <a:pt x="124" y="282"/>
                  </a:lnTo>
                  <a:lnTo>
                    <a:pt x="124" y="280"/>
                  </a:lnTo>
                  <a:lnTo>
                    <a:pt x="124" y="278"/>
                  </a:lnTo>
                  <a:lnTo>
                    <a:pt x="122" y="278"/>
                  </a:lnTo>
                  <a:lnTo>
                    <a:pt x="122" y="278"/>
                  </a:lnTo>
                  <a:lnTo>
                    <a:pt x="122" y="276"/>
                  </a:lnTo>
                  <a:lnTo>
                    <a:pt x="124" y="274"/>
                  </a:lnTo>
                  <a:lnTo>
                    <a:pt x="126" y="274"/>
                  </a:lnTo>
                  <a:lnTo>
                    <a:pt x="124" y="276"/>
                  </a:lnTo>
                  <a:lnTo>
                    <a:pt x="126" y="276"/>
                  </a:lnTo>
                  <a:lnTo>
                    <a:pt x="128" y="274"/>
                  </a:lnTo>
                  <a:lnTo>
                    <a:pt x="128" y="272"/>
                  </a:lnTo>
                  <a:lnTo>
                    <a:pt x="130" y="272"/>
                  </a:lnTo>
                  <a:lnTo>
                    <a:pt x="130" y="270"/>
                  </a:lnTo>
                  <a:lnTo>
                    <a:pt x="132" y="270"/>
                  </a:lnTo>
                  <a:lnTo>
                    <a:pt x="134" y="270"/>
                  </a:lnTo>
                  <a:lnTo>
                    <a:pt x="134" y="268"/>
                  </a:lnTo>
                  <a:lnTo>
                    <a:pt x="136" y="268"/>
                  </a:lnTo>
                  <a:lnTo>
                    <a:pt x="136" y="266"/>
                  </a:lnTo>
                  <a:lnTo>
                    <a:pt x="138" y="266"/>
                  </a:lnTo>
                  <a:lnTo>
                    <a:pt x="140" y="266"/>
                  </a:lnTo>
                  <a:lnTo>
                    <a:pt x="142" y="266"/>
                  </a:lnTo>
                  <a:lnTo>
                    <a:pt x="144" y="266"/>
                  </a:lnTo>
                  <a:lnTo>
                    <a:pt x="146" y="266"/>
                  </a:lnTo>
                  <a:lnTo>
                    <a:pt x="148" y="266"/>
                  </a:lnTo>
                  <a:lnTo>
                    <a:pt x="150" y="266"/>
                  </a:lnTo>
                  <a:lnTo>
                    <a:pt x="150" y="268"/>
                  </a:lnTo>
                  <a:lnTo>
                    <a:pt x="152" y="268"/>
                  </a:lnTo>
                  <a:lnTo>
                    <a:pt x="154" y="268"/>
                  </a:lnTo>
                  <a:lnTo>
                    <a:pt x="154" y="266"/>
                  </a:lnTo>
                  <a:lnTo>
                    <a:pt x="156" y="266"/>
                  </a:lnTo>
                  <a:lnTo>
                    <a:pt x="158" y="268"/>
                  </a:lnTo>
                  <a:lnTo>
                    <a:pt x="158" y="266"/>
                  </a:lnTo>
                  <a:lnTo>
                    <a:pt x="158" y="264"/>
                  </a:lnTo>
                  <a:lnTo>
                    <a:pt x="156" y="264"/>
                  </a:lnTo>
                  <a:lnTo>
                    <a:pt x="154" y="264"/>
                  </a:lnTo>
                  <a:lnTo>
                    <a:pt x="154" y="262"/>
                  </a:lnTo>
                  <a:lnTo>
                    <a:pt x="152" y="262"/>
                  </a:lnTo>
                  <a:lnTo>
                    <a:pt x="150" y="262"/>
                  </a:lnTo>
                  <a:lnTo>
                    <a:pt x="148" y="262"/>
                  </a:lnTo>
                  <a:lnTo>
                    <a:pt x="148" y="260"/>
                  </a:lnTo>
                  <a:lnTo>
                    <a:pt x="146" y="260"/>
                  </a:lnTo>
                  <a:lnTo>
                    <a:pt x="144" y="262"/>
                  </a:lnTo>
                  <a:lnTo>
                    <a:pt x="144" y="260"/>
                  </a:lnTo>
                  <a:lnTo>
                    <a:pt x="144" y="258"/>
                  </a:lnTo>
                  <a:lnTo>
                    <a:pt x="146" y="258"/>
                  </a:lnTo>
                  <a:lnTo>
                    <a:pt x="146" y="256"/>
                  </a:lnTo>
                  <a:lnTo>
                    <a:pt x="146" y="254"/>
                  </a:lnTo>
                  <a:lnTo>
                    <a:pt x="146" y="252"/>
                  </a:lnTo>
                  <a:lnTo>
                    <a:pt x="146" y="250"/>
                  </a:lnTo>
                  <a:lnTo>
                    <a:pt x="146" y="248"/>
                  </a:lnTo>
                  <a:lnTo>
                    <a:pt x="144" y="246"/>
                  </a:lnTo>
                  <a:lnTo>
                    <a:pt x="146" y="244"/>
                  </a:lnTo>
                  <a:lnTo>
                    <a:pt x="148" y="244"/>
                  </a:lnTo>
                  <a:lnTo>
                    <a:pt x="150" y="244"/>
                  </a:lnTo>
                  <a:lnTo>
                    <a:pt x="152" y="244"/>
                  </a:lnTo>
                  <a:lnTo>
                    <a:pt x="152" y="242"/>
                  </a:lnTo>
                  <a:lnTo>
                    <a:pt x="152" y="244"/>
                  </a:lnTo>
                  <a:lnTo>
                    <a:pt x="154" y="244"/>
                  </a:lnTo>
                  <a:lnTo>
                    <a:pt x="154" y="246"/>
                  </a:lnTo>
                  <a:lnTo>
                    <a:pt x="154" y="244"/>
                  </a:lnTo>
                  <a:lnTo>
                    <a:pt x="156" y="242"/>
                  </a:lnTo>
                  <a:lnTo>
                    <a:pt x="158" y="242"/>
                  </a:lnTo>
                  <a:lnTo>
                    <a:pt x="158" y="240"/>
                  </a:lnTo>
                  <a:lnTo>
                    <a:pt x="160" y="240"/>
                  </a:lnTo>
                  <a:lnTo>
                    <a:pt x="160" y="238"/>
                  </a:lnTo>
                  <a:lnTo>
                    <a:pt x="162" y="240"/>
                  </a:lnTo>
                  <a:lnTo>
                    <a:pt x="162" y="238"/>
                  </a:lnTo>
                  <a:lnTo>
                    <a:pt x="164" y="238"/>
                  </a:lnTo>
                  <a:lnTo>
                    <a:pt x="164" y="236"/>
                  </a:lnTo>
                  <a:lnTo>
                    <a:pt x="166" y="236"/>
                  </a:lnTo>
                  <a:lnTo>
                    <a:pt x="166" y="234"/>
                  </a:lnTo>
                  <a:lnTo>
                    <a:pt x="168" y="232"/>
                  </a:lnTo>
                  <a:lnTo>
                    <a:pt x="166" y="232"/>
                  </a:lnTo>
                  <a:lnTo>
                    <a:pt x="168" y="230"/>
                  </a:lnTo>
                  <a:lnTo>
                    <a:pt x="170" y="230"/>
                  </a:lnTo>
                  <a:lnTo>
                    <a:pt x="170" y="230"/>
                  </a:lnTo>
                  <a:lnTo>
                    <a:pt x="172" y="230"/>
                  </a:lnTo>
                  <a:lnTo>
                    <a:pt x="172" y="228"/>
                  </a:lnTo>
                  <a:lnTo>
                    <a:pt x="174" y="228"/>
                  </a:lnTo>
                  <a:lnTo>
                    <a:pt x="172" y="228"/>
                  </a:lnTo>
                  <a:lnTo>
                    <a:pt x="172" y="226"/>
                  </a:lnTo>
                  <a:lnTo>
                    <a:pt x="170" y="226"/>
                  </a:lnTo>
                  <a:lnTo>
                    <a:pt x="170" y="228"/>
                  </a:lnTo>
                  <a:lnTo>
                    <a:pt x="168" y="230"/>
                  </a:lnTo>
                  <a:lnTo>
                    <a:pt x="166" y="230"/>
                  </a:lnTo>
                  <a:lnTo>
                    <a:pt x="166" y="228"/>
                  </a:lnTo>
                  <a:lnTo>
                    <a:pt x="168" y="228"/>
                  </a:lnTo>
                  <a:lnTo>
                    <a:pt x="168" y="226"/>
                  </a:lnTo>
                  <a:lnTo>
                    <a:pt x="170" y="224"/>
                  </a:lnTo>
                  <a:lnTo>
                    <a:pt x="172" y="222"/>
                  </a:lnTo>
                  <a:lnTo>
                    <a:pt x="174" y="220"/>
                  </a:lnTo>
                  <a:lnTo>
                    <a:pt x="176" y="220"/>
                  </a:lnTo>
                  <a:lnTo>
                    <a:pt x="176" y="222"/>
                  </a:lnTo>
                  <a:lnTo>
                    <a:pt x="174" y="222"/>
                  </a:lnTo>
                  <a:lnTo>
                    <a:pt x="174" y="224"/>
                  </a:lnTo>
                  <a:lnTo>
                    <a:pt x="172" y="224"/>
                  </a:lnTo>
                  <a:lnTo>
                    <a:pt x="172" y="226"/>
                  </a:lnTo>
                  <a:lnTo>
                    <a:pt x="174" y="226"/>
                  </a:lnTo>
                  <a:lnTo>
                    <a:pt x="174" y="224"/>
                  </a:lnTo>
                  <a:lnTo>
                    <a:pt x="176" y="224"/>
                  </a:lnTo>
                  <a:lnTo>
                    <a:pt x="178" y="222"/>
                  </a:lnTo>
                  <a:lnTo>
                    <a:pt x="180" y="224"/>
                  </a:lnTo>
                  <a:lnTo>
                    <a:pt x="180" y="222"/>
                  </a:lnTo>
                  <a:lnTo>
                    <a:pt x="184" y="220"/>
                  </a:lnTo>
                  <a:lnTo>
                    <a:pt x="182" y="218"/>
                  </a:lnTo>
                  <a:lnTo>
                    <a:pt x="180" y="218"/>
                  </a:lnTo>
                  <a:lnTo>
                    <a:pt x="178" y="218"/>
                  </a:lnTo>
                  <a:lnTo>
                    <a:pt x="178" y="216"/>
                  </a:lnTo>
                  <a:lnTo>
                    <a:pt x="178" y="214"/>
                  </a:lnTo>
                  <a:lnTo>
                    <a:pt x="178" y="212"/>
                  </a:lnTo>
                  <a:lnTo>
                    <a:pt x="180" y="210"/>
                  </a:lnTo>
                  <a:lnTo>
                    <a:pt x="178" y="210"/>
                  </a:lnTo>
                  <a:lnTo>
                    <a:pt x="178" y="208"/>
                  </a:lnTo>
                  <a:lnTo>
                    <a:pt x="180" y="208"/>
                  </a:lnTo>
                  <a:lnTo>
                    <a:pt x="182" y="208"/>
                  </a:lnTo>
                  <a:lnTo>
                    <a:pt x="184" y="206"/>
                  </a:lnTo>
                  <a:lnTo>
                    <a:pt x="186" y="206"/>
                  </a:lnTo>
                  <a:lnTo>
                    <a:pt x="188" y="206"/>
                  </a:lnTo>
                  <a:lnTo>
                    <a:pt x="188" y="204"/>
                  </a:lnTo>
                  <a:lnTo>
                    <a:pt x="190" y="204"/>
                  </a:lnTo>
                  <a:lnTo>
                    <a:pt x="192" y="202"/>
                  </a:lnTo>
                  <a:lnTo>
                    <a:pt x="190" y="200"/>
                  </a:lnTo>
                  <a:lnTo>
                    <a:pt x="188" y="200"/>
                  </a:lnTo>
                  <a:lnTo>
                    <a:pt x="188" y="198"/>
                  </a:lnTo>
                  <a:lnTo>
                    <a:pt x="186" y="196"/>
                  </a:lnTo>
                  <a:lnTo>
                    <a:pt x="186" y="194"/>
                  </a:lnTo>
                  <a:lnTo>
                    <a:pt x="188" y="194"/>
                  </a:lnTo>
                  <a:lnTo>
                    <a:pt x="188" y="192"/>
                  </a:lnTo>
                  <a:lnTo>
                    <a:pt x="188" y="190"/>
                  </a:lnTo>
                  <a:lnTo>
                    <a:pt x="188" y="188"/>
                  </a:lnTo>
                  <a:lnTo>
                    <a:pt x="190" y="186"/>
                  </a:lnTo>
                  <a:lnTo>
                    <a:pt x="190" y="184"/>
                  </a:lnTo>
                  <a:lnTo>
                    <a:pt x="188" y="186"/>
                  </a:lnTo>
                  <a:lnTo>
                    <a:pt x="186" y="186"/>
                  </a:lnTo>
                  <a:lnTo>
                    <a:pt x="186" y="184"/>
                  </a:lnTo>
                  <a:lnTo>
                    <a:pt x="188" y="184"/>
                  </a:lnTo>
                  <a:lnTo>
                    <a:pt x="190" y="182"/>
                  </a:lnTo>
                  <a:lnTo>
                    <a:pt x="190" y="182"/>
                  </a:lnTo>
                  <a:lnTo>
                    <a:pt x="192" y="182"/>
                  </a:lnTo>
                  <a:lnTo>
                    <a:pt x="194" y="182"/>
                  </a:lnTo>
                  <a:lnTo>
                    <a:pt x="194" y="182"/>
                  </a:lnTo>
                  <a:lnTo>
                    <a:pt x="196" y="182"/>
                  </a:lnTo>
                  <a:lnTo>
                    <a:pt x="198" y="182"/>
                  </a:lnTo>
                  <a:lnTo>
                    <a:pt x="200" y="182"/>
                  </a:lnTo>
                  <a:lnTo>
                    <a:pt x="202" y="182"/>
                  </a:lnTo>
                  <a:lnTo>
                    <a:pt x="204" y="182"/>
                  </a:lnTo>
                  <a:lnTo>
                    <a:pt x="206" y="182"/>
                  </a:lnTo>
                  <a:lnTo>
                    <a:pt x="208" y="182"/>
                  </a:lnTo>
                  <a:lnTo>
                    <a:pt x="210" y="182"/>
                  </a:lnTo>
                  <a:lnTo>
                    <a:pt x="212" y="182"/>
                  </a:lnTo>
                  <a:lnTo>
                    <a:pt x="214" y="182"/>
                  </a:lnTo>
                  <a:lnTo>
                    <a:pt x="214" y="180"/>
                  </a:lnTo>
                  <a:lnTo>
                    <a:pt x="212" y="180"/>
                  </a:lnTo>
                  <a:lnTo>
                    <a:pt x="212" y="182"/>
                  </a:lnTo>
                  <a:lnTo>
                    <a:pt x="210" y="182"/>
                  </a:lnTo>
                  <a:lnTo>
                    <a:pt x="208" y="182"/>
                  </a:lnTo>
                  <a:lnTo>
                    <a:pt x="206" y="182"/>
                  </a:lnTo>
                  <a:lnTo>
                    <a:pt x="204" y="182"/>
                  </a:lnTo>
                  <a:lnTo>
                    <a:pt x="200" y="180"/>
                  </a:lnTo>
                  <a:lnTo>
                    <a:pt x="200" y="182"/>
                  </a:lnTo>
                  <a:lnTo>
                    <a:pt x="198" y="182"/>
                  </a:lnTo>
                  <a:lnTo>
                    <a:pt x="196" y="182"/>
                  </a:lnTo>
                  <a:lnTo>
                    <a:pt x="194" y="180"/>
                  </a:lnTo>
                  <a:lnTo>
                    <a:pt x="194" y="178"/>
                  </a:lnTo>
                  <a:lnTo>
                    <a:pt x="192" y="180"/>
                  </a:lnTo>
                  <a:lnTo>
                    <a:pt x="190" y="182"/>
                  </a:lnTo>
                  <a:lnTo>
                    <a:pt x="188" y="182"/>
                  </a:lnTo>
                  <a:lnTo>
                    <a:pt x="186" y="182"/>
                  </a:lnTo>
                  <a:lnTo>
                    <a:pt x="184" y="182"/>
                  </a:lnTo>
                  <a:lnTo>
                    <a:pt x="182" y="182"/>
                  </a:lnTo>
                  <a:lnTo>
                    <a:pt x="182" y="182"/>
                  </a:lnTo>
                  <a:lnTo>
                    <a:pt x="184" y="182"/>
                  </a:lnTo>
                  <a:lnTo>
                    <a:pt x="184" y="180"/>
                  </a:lnTo>
                  <a:lnTo>
                    <a:pt x="184" y="178"/>
                  </a:lnTo>
                  <a:lnTo>
                    <a:pt x="182" y="176"/>
                  </a:lnTo>
                  <a:lnTo>
                    <a:pt x="182" y="174"/>
                  </a:lnTo>
                  <a:lnTo>
                    <a:pt x="182" y="172"/>
                  </a:lnTo>
                  <a:lnTo>
                    <a:pt x="184" y="170"/>
                  </a:lnTo>
                  <a:lnTo>
                    <a:pt x="184" y="168"/>
                  </a:lnTo>
                  <a:lnTo>
                    <a:pt x="182" y="166"/>
                  </a:lnTo>
                  <a:lnTo>
                    <a:pt x="180" y="164"/>
                  </a:lnTo>
                  <a:lnTo>
                    <a:pt x="180" y="162"/>
                  </a:lnTo>
                  <a:lnTo>
                    <a:pt x="178" y="160"/>
                  </a:lnTo>
                  <a:lnTo>
                    <a:pt x="178" y="158"/>
                  </a:lnTo>
                  <a:lnTo>
                    <a:pt x="176" y="158"/>
                  </a:lnTo>
                  <a:lnTo>
                    <a:pt x="176" y="156"/>
                  </a:lnTo>
                  <a:lnTo>
                    <a:pt x="174" y="158"/>
                  </a:lnTo>
                  <a:lnTo>
                    <a:pt x="172" y="158"/>
                  </a:lnTo>
                  <a:lnTo>
                    <a:pt x="168" y="158"/>
                  </a:lnTo>
                  <a:lnTo>
                    <a:pt x="166" y="158"/>
                  </a:lnTo>
                  <a:lnTo>
                    <a:pt x="166" y="156"/>
                  </a:lnTo>
                  <a:lnTo>
                    <a:pt x="168" y="156"/>
                  </a:lnTo>
                  <a:lnTo>
                    <a:pt x="170" y="156"/>
                  </a:lnTo>
                  <a:lnTo>
                    <a:pt x="170" y="154"/>
                  </a:lnTo>
                  <a:lnTo>
                    <a:pt x="170" y="152"/>
                  </a:lnTo>
                  <a:lnTo>
                    <a:pt x="172" y="150"/>
                  </a:lnTo>
                  <a:lnTo>
                    <a:pt x="172" y="148"/>
                  </a:lnTo>
                  <a:lnTo>
                    <a:pt x="174" y="146"/>
                  </a:lnTo>
                  <a:lnTo>
                    <a:pt x="174" y="144"/>
                  </a:lnTo>
                  <a:lnTo>
                    <a:pt x="174" y="142"/>
                  </a:lnTo>
                  <a:lnTo>
                    <a:pt x="176" y="142"/>
                  </a:lnTo>
                  <a:lnTo>
                    <a:pt x="176" y="140"/>
                  </a:lnTo>
                  <a:lnTo>
                    <a:pt x="178" y="140"/>
                  </a:lnTo>
                  <a:lnTo>
                    <a:pt x="176" y="138"/>
                  </a:lnTo>
                  <a:lnTo>
                    <a:pt x="176" y="136"/>
                  </a:lnTo>
                  <a:lnTo>
                    <a:pt x="178" y="134"/>
                  </a:lnTo>
                  <a:lnTo>
                    <a:pt x="178" y="134"/>
                  </a:lnTo>
                  <a:lnTo>
                    <a:pt x="180" y="134"/>
                  </a:lnTo>
                  <a:lnTo>
                    <a:pt x="182" y="134"/>
                  </a:lnTo>
                  <a:lnTo>
                    <a:pt x="182" y="132"/>
                  </a:lnTo>
                  <a:lnTo>
                    <a:pt x="184" y="132"/>
                  </a:lnTo>
                  <a:lnTo>
                    <a:pt x="186" y="132"/>
                  </a:lnTo>
                  <a:lnTo>
                    <a:pt x="188" y="132"/>
                  </a:lnTo>
                  <a:lnTo>
                    <a:pt x="186" y="132"/>
                  </a:lnTo>
                  <a:lnTo>
                    <a:pt x="184" y="132"/>
                  </a:lnTo>
                  <a:lnTo>
                    <a:pt x="182" y="132"/>
                  </a:lnTo>
                  <a:lnTo>
                    <a:pt x="180" y="132"/>
                  </a:lnTo>
                  <a:lnTo>
                    <a:pt x="178" y="134"/>
                  </a:lnTo>
                  <a:lnTo>
                    <a:pt x="178" y="132"/>
                  </a:lnTo>
                  <a:lnTo>
                    <a:pt x="178" y="130"/>
                  </a:lnTo>
                  <a:lnTo>
                    <a:pt x="176" y="130"/>
                  </a:lnTo>
                  <a:lnTo>
                    <a:pt x="178" y="128"/>
                  </a:lnTo>
                  <a:lnTo>
                    <a:pt x="176" y="128"/>
                  </a:lnTo>
                  <a:lnTo>
                    <a:pt x="174" y="128"/>
                  </a:lnTo>
                  <a:lnTo>
                    <a:pt x="176" y="130"/>
                  </a:lnTo>
                  <a:lnTo>
                    <a:pt x="174" y="132"/>
                  </a:lnTo>
                  <a:lnTo>
                    <a:pt x="176" y="134"/>
                  </a:lnTo>
                  <a:lnTo>
                    <a:pt x="174" y="134"/>
                  </a:lnTo>
                  <a:lnTo>
                    <a:pt x="172" y="134"/>
                  </a:lnTo>
                  <a:lnTo>
                    <a:pt x="172" y="132"/>
                  </a:lnTo>
                  <a:lnTo>
                    <a:pt x="170" y="132"/>
                  </a:lnTo>
                  <a:lnTo>
                    <a:pt x="168" y="132"/>
                  </a:lnTo>
                  <a:lnTo>
                    <a:pt x="166" y="134"/>
                  </a:lnTo>
                  <a:lnTo>
                    <a:pt x="166" y="134"/>
                  </a:lnTo>
                  <a:lnTo>
                    <a:pt x="166" y="136"/>
                  </a:lnTo>
                  <a:lnTo>
                    <a:pt x="166" y="138"/>
                  </a:lnTo>
                  <a:lnTo>
                    <a:pt x="166" y="140"/>
                  </a:lnTo>
                  <a:lnTo>
                    <a:pt x="168" y="142"/>
                  </a:lnTo>
                  <a:lnTo>
                    <a:pt x="168" y="144"/>
                  </a:lnTo>
                  <a:lnTo>
                    <a:pt x="168" y="146"/>
                  </a:lnTo>
                  <a:lnTo>
                    <a:pt x="168" y="148"/>
                  </a:lnTo>
                  <a:lnTo>
                    <a:pt x="168" y="150"/>
                  </a:lnTo>
                  <a:lnTo>
                    <a:pt x="168" y="152"/>
                  </a:lnTo>
                  <a:lnTo>
                    <a:pt x="166" y="152"/>
                  </a:lnTo>
                  <a:lnTo>
                    <a:pt x="166" y="154"/>
                  </a:lnTo>
                  <a:lnTo>
                    <a:pt x="166" y="154"/>
                  </a:lnTo>
                  <a:lnTo>
                    <a:pt x="166" y="152"/>
                  </a:lnTo>
                  <a:lnTo>
                    <a:pt x="164" y="150"/>
                  </a:lnTo>
                  <a:lnTo>
                    <a:pt x="164" y="148"/>
                  </a:lnTo>
                  <a:lnTo>
                    <a:pt x="164" y="146"/>
                  </a:lnTo>
                  <a:lnTo>
                    <a:pt x="162" y="146"/>
                  </a:lnTo>
                  <a:lnTo>
                    <a:pt x="162" y="144"/>
                  </a:lnTo>
                  <a:lnTo>
                    <a:pt x="162" y="142"/>
                  </a:lnTo>
                  <a:lnTo>
                    <a:pt x="162" y="140"/>
                  </a:lnTo>
                  <a:lnTo>
                    <a:pt x="162" y="138"/>
                  </a:lnTo>
                  <a:lnTo>
                    <a:pt x="162" y="136"/>
                  </a:lnTo>
                  <a:lnTo>
                    <a:pt x="164" y="134"/>
                  </a:lnTo>
                  <a:lnTo>
                    <a:pt x="164" y="134"/>
                  </a:lnTo>
                  <a:lnTo>
                    <a:pt x="164" y="132"/>
                  </a:lnTo>
                  <a:lnTo>
                    <a:pt x="164" y="130"/>
                  </a:lnTo>
                  <a:lnTo>
                    <a:pt x="164" y="128"/>
                  </a:lnTo>
                  <a:lnTo>
                    <a:pt x="164" y="130"/>
                  </a:lnTo>
                  <a:lnTo>
                    <a:pt x="162" y="132"/>
                  </a:lnTo>
                  <a:lnTo>
                    <a:pt x="162" y="134"/>
                  </a:lnTo>
                  <a:lnTo>
                    <a:pt x="160" y="134"/>
                  </a:lnTo>
                  <a:lnTo>
                    <a:pt x="160" y="134"/>
                  </a:lnTo>
                  <a:lnTo>
                    <a:pt x="162" y="134"/>
                  </a:lnTo>
                  <a:lnTo>
                    <a:pt x="160" y="136"/>
                  </a:lnTo>
                  <a:lnTo>
                    <a:pt x="160" y="138"/>
                  </a:lnTo>
                  <a:lnTo>
                    <a:pt x="160" y="140"/>
                  </a:lnTo>
                  <a:lnTo>
                    <a:pt x="160" y="138"/>
                  </a:lnTo>
                  <a:lnTo>
                    <a:pt x="158" y="138"/>
                  </a:lnTo>
                  <a:lnTo>
                    <a:pt x="158" y="140"/>
                  </a:lnTo>
                  <a:lnTo>
                    <a:pt x="160" y="144"/>
                  </a:lnTo>
                  <a:lnTo>
                    <a:pt x="160" y="146"/>
                  </a:lnTo>
                  <a:lnTo>
                    <a:pt x="162" y="148"/>
                  </a:lnTo>
                  <a:lnTo>
                    <a:pt x="162" y="150"/>
                  </a:lnTo>
                  <a:lnTo>
                    <a:pt x="160" y="150"/>
                  </a:lnTo>
                  <a:lnTo>
                    <a:pt x="158" y="152"/>
                  </a:lnTo>
                  <a:lnTo>
                    <a:pt x="156" y="152"/>
                  </a:lnTo>
                  <a:lnTo>
                    <a:pt x="154" y="152"/>
                  </a:lnTo>
                  <a:lnTo>
                    <a:pt x="154" y="150"/>
                  </a:lnTo>
                  <a:lnTo>
                    <a:pt x="154" y="148"/>
                  </a:lnTo>
                  <a:lnTo>
                    <a:pt x="154" y="146"/>
                  </a:lnTo>
                  <a:lnTo>
                    <a:pt x="154" y="144"/>
                  </a:lnTo>
                  <a:lnTo>
                    <a:pt x="154" y="142"/>
                  </a:lnTo>
                  <a:lnTo>
                    <a:pt x="154" y="140"/>
                  </a:lnTo>
                  <a:lnTo>
                    <a:pt x="154" y="138"/>
                  </a:lnTo>
                  <a:lnTo>
                    <a:pt x="154" y="134"/>
                  </a:lnTo>
                  <a:lnTo>
                    <a:pt x="152" y="136"/>
                  </a:lnTo>
                  <a:lnTo>
                    <a:pt x="150" y="136"/>
                  </a:lnTo>
                  <a:lnTo>
                    <a:pt x="150" y="138"/>
                  </a:lnTo>
                  <a:lnTo>
                    <a:pt x="148" y="138"/>
                  </a:lnTo>
                  <a:lnTo>
                    <a:pt x="146" y="140"/>
                  </a:lnTo>
                  <a:lnTo>
                    <a:pt x="144" y="142"/>
                  </a:lnTo>
                  <a:lnTo>
                    <a:pt x="142" y="142"/>
                  </a:lnTo>
                  <a:lnTo>
                    <a:pt x="140" y="144"/>
                  </a:lnTo>
                  <a:lnTo>
                    <a:pt x="138" y="146"/>
                  </a:lnTo>
                  <a:lnTo>
                    <a:pt x="138" y="148"/>
                  </a:lnTo>
                  <a:lnTo>
                    <a:pt x="138" y="150"/>
                  </a:lnTo>
                  <a:lnTo>
                    <a:pt x="138" y="152"/>
                  </a:lnTo>
                  <a:lnTo>
                    <a:pt x="140" y="156"/>
                  </a:lnTo>
                  <a:lnTo>
                    <a:pt x="140" y="158"/>
                  </a:lnTo>
                  <a:lnTo>
                    <a:pt x="140" y="160"/>
                  </a:lnTo>
                  <a:lnTo>
                    <a:pt x="140" y="162"/>
                  </a:lnTo>
                  <a:lnTo>
                    <a:pt x="142" y="162"/>
                  </a:lnTo>
                  <a:lnTo>
                    <a:pt x="142" y="164"/>
                  </a:lnTo>
                  <a:lnTo>
                    <a:pt x="144" y="164"/>
                  </a:lnTo>
                  <a:lnTo>
                    <a:pt x="144" y="166"/>
                  </a:lnTo>
                  <a:lnTo>
                    <a:pt x="144" y="168"/>
                  </a:lnTo>
                  <a:lnTo>
                    <a:pt x="142" y="170"/>
                  </a:lnTo>
                  <a:lnTo>
                    <a:pt x="140" y="172"/>
                  </a:lnTo>
                  <a:lnTo>
                    <a:pt x="140" y="174"/>
                  </a:lnTo>
                  <a:lnTo>
                    <a:pt x="140" y="176"/>
                  </a:lnTo>
                  <a:lnTo>
                    <a:pt x="140" y="178"/>
                  </a:lnTo>
                  <a:lnTo>
                    <a:pt x="140" y="180"/>
                  </a:lnTo>
                  <a:lnTo>
                    <a:pt x="142" y="182"/>
                  </a:lnTo>
                  <a:lnTo>
                    <a:pt x="144" y="182"/>
                  </a:lnTo>
                  <a:lnTo>
                    <a:pt x="144" y="184"/>
                  </a:lnTo>
                  <a:lnTo>
                    <a:pt x="146" y="184"/>
                  </a:lnTo>
                  <a:lnTo>
                    <a:pt x="146" y="186"/>
                  </a:lnTo>
                  <a:lnTo>
                    <a:pt x="148" y="188"/>
                  </a:lnTo>
                  <a:lnTo>
                    <a:pt x="150" y="190"/>
                  </a:lnTo>
                  <a:lnTo>
                    <a:pt x="150" y="192"/>
                  </a:lnTo>
                  <a:lnTo>
                    <a:pt x="150" y="194"/>
                  </a:lnTo>
                  <a:lnTo>
                    <a:pt x="148" y="196"/>
                  </a:lnTo>
                  <a:lnTo>
                    <a:pt x="148" y="198"/>
                  </a:lnTo>
                  <a:lnTo>
                    <a:pt x="148" y="202"/>
                  </a:lnTo>
                  <a:lnTo>
                    <a:pt x="146" y="202"/>
                  </a:lnTo>
                  <a:lnTo>
                    <a:pt x="144" y="202"/>
                  </a:lnTo>
                  <a:lnTo>
                    <a:pt x="142" y="202"/>
                  </a:lnTo>
                  <a:lnTo>
                    <a:pt x="140" y="202"/>
                  </a:lnTo>
                  <a:lnTo>
                    <a:pt x="138" y="202"/>
                  </a:lnTo>
                  <a:lnTo>
                    <a:pt x="136" y="200"/>
                  </a:lnTo>
                  <a:lnTo>
                    <a:pt x="134" y="200"/>
                  </a:lnTo>
                  <a:lnTo>
                    <a:pt x="132" y="200"/>
                  </a:lnTo>
                  <a:lnTo>
                    <a:pt x="130" y="198"/>
                  </a:lnTo>
                  <a:lnTo>
                    <a:pt x="128" y="198"/>
                  </a:lnTo>
                  <a:lnTo>
                    <a:pt x="126" y="198"/>
                  </a:lnTo>
                  <a:lnTo>
                    <a:pt x="126" y="196"/>
                  </a:lnTo>
                  <a:lnTo>
                    <a:pt x="124" y="196"/>
                  </a:lnTo>
                  <a:lnTo>
                    <a:pt x="122" y="196"/>
                  </a:lnTo>
                  <a:lnTo>
                    <a:pt x="120" y="194"/>
                  </a:lnTo>
                  <a:lnTo>
                    <a:pt x="118" y="194"/>
                  </a:lnTo>
                  <a:lnTo>
                    <a:pt x="118" y="194"/>
                  </a:lnTo>
                  <a:lnTo>
                    <a:pt x="118" y="196"/>
                  </a:lnTo>
                  <a:lnTo>
                    <a:pt x="116" y="194"/>
                  </a:lnTo>
                  <a:lnTo>
                    <a:pt x="116" y="192"/>
                  </a:lnTo>
                  <a:lnTo>
                    <a:pt x="116" y="190"/>
                  </a:lnTo>
                  <a:lnTo>
                    <a:pt x="114" y="188"/>
                  </a:lnTo>
                  <a:lnTo>
                    <a:pt x="112" y="186"/>
                  </a:lnTo>
                  <a:lnTo>
                    <a:pt x="110" y="184"/>
                  </a:lnTo>
                  <a:lnTo>
                    <a:pt x="110" y="182"/>
                  </a:lnTo>
                  <a:lnTo>
                    <a:pt x="112" y="182"/>
                  </a:lnTo>
                  <a:lnTo>
                    <a:pt x="112" y="182"/>
                  </a:lnTo>
                  <a:lnTo>
                    <a:pt x="110" y="182"/>
                  </a:lnTo>
                  <a:lnTo>
                    <a:pt x="110" y="182"/>
                  </a:lnTo>
                  <a:lnTo>
                    <a:pt x="108" y="184"/>
                  </a:lnTo>
                  <a:lnTo>
                    <a:pt x="108" y="186"/>
                  </a:lnTo>
                  <a:lnTo>
                    <a:pt x="106" y="186"/>
                  </a:lnTo>
                  <a:lnTo>
                    <a:pt x="106" y="184"/>
                  </a:lnTo>
                  <a:lnTo>
                    <a:pt x="108" y="184"/>
                  </a:lnTo>
                  <a:lnTo>
                    <a:pt x="108" y="182"/>
                  </a:lnTo>
                  <a:lnTo>
                    <a:pt x="108" y="182"/>
                  </a:lnTo>
                  <a:lnTo>
                    <a:pt x="108" y="180"/>
                  </a:lnTo>
                  <a:lnTo>
                    <a:pt x="110" y="180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6" y="176"/>
                  </a:lnTo>
                  <a:lnTo>
                    <a:pt x="118" y="176"/>
                  </a:lnTo>
                  <a:lnTo>
                    <a:pt x="118" y="174"/>
                  </a:lnTo>
                  <a:lnTo>
                    <a:pt x="118" y="172"/>
                  </a:lnTo>
                  <a:lnTo>
                    <a:pt x="118" y="170"/>
                  </a:lnTo>
                  <a:lnTo>
                    <a:pt x="118" y="166"/>
                  </a:lnTo>
                  <a:lnTo>
                    <a:pt x="118" y="166"/>
                  </a:lnTo>
                  <a:lnTo>
                    <a:pt x="116" y="166"/>
                  </a:lnTo>
                  <a:lnTo>
                    <a:pt x="114" y="166"/>
                  </a:lnTo>
                  <a:lnTo>
                    <a:pt x="114" y="164"/>
                  </a:lnTo>
                  <a:lnTo>
                    <a:pt x="114" y="162"/>
                  </a:lnTo>
                  <a:lnTo>
                    <a:pt x="116" y="162"/>
                  </a:lnTo>
                  <a:lnTo>
                    <a:pt x="118" y="160"/>
                  </a:lnTo>
                  <a:lnTo>
                    <a:pt x="118" y="158"/>
                  </a:lnTo>
                  <a:lnTo>
                    <a:pt x="116" y="158"/>
                  </a:lnTo>
                  <a:lnTo>
                    <a:pt x="116" y="156"/>
                  </a:lnTo>
                  <a:lnTo>
                    <a:pt x="118" y="156"/>
                  </a:lnTo>
                  <a:lnTo>
                    <a:pt x="118" y="154"/>
                  </a:lnTo>
                  <a:lnTo>
                    <a:pt x="118" y="152"/>
                  </a:lnTo>
                  <a:lnTo>
                    <a:pt x="118" y="150"/>
                  </a:lnTo>
                  <a:lnTo>
                    <a:pt x="118" y="148"/>
                  </a:lnTo>
                  <a:lnTo>
                    <a:pt x="118" y="144"/>
                  </a:lnTo>
                  <a:lnTo>
                    <a:pt x="118" y="142"/>
                  </a:lnTo>
                  <a:lnTo>
                    <a:pt x="118" y="142"/>
                  </a:lnTo>
                  <a:lnTo>
                    <a:pt x="118" y="142"/>
                  </a:lnTo>
                  <a:lnTo>
                    <a:pt x="118" y="140"/>
                  </a:lnTo>
                  <a:lnTo>
                    <a:pt x="118" y="138"/>
                  </a:lnTo>
                  <a:lnTo>
                    <a:pt x="118" y="136"/>
                  </a:lnTo>
                  <a:lnTo>
                    <a:pt x="118" y="134"/>
                  </a:lnTo>
                  <a:lnTo>
                    <a:pt x="116" y="134"/>
                  </a:lnTo>
                  <a:lnTo>
                    <a:pt x="114" y="134"/>
                  </a:lnTo>
                  <a:lnTo>
                    <a:pt x="114" y="132"/>
                  </a:lnTo>
                  <a:lnTo>
                    <a:pt x="114" y="130"/>
                  </a:lnTo>
                  <a:lnTo>
                    <a:pt x="112" y="130"/>
                  </a:lnTo>
                  <a:lnTo>
                    <a:pt x="110" y="130"/>
                  </a:lnTo>
                  <a:lnTo>
                    <a:pt x="110" y="128"/>
                  </a:lnTo>
                  <a:lnTo>
                    <a:pt x="112" y="128"/>
                  </a:lnTo>
                  <a:lnTo>
                    <a:pt x="112" y="126"/>
                  </a:lnTo>
                  <a:lnTo>
                    <a:pt x="110" y="124"/>
                  </a:lnTo>
                  <a:lnTo>
                    <a:pt x="110" y="122"/>
                  </a:lnTo>
                  <a:lnTo>
                    <a:pt x="108" y="120"/>
                  </a:lnTo>
                  <a:lnTo>
                    <a:pt x="106" y="118"/>
                  </a:lnTo>
                  <a:lnTo>
                    <a:pt x="104" y="118"/>
                  </a:lnTo>
                  <a:lnTo>
                    <a:pt x="102" y="118"/>
                  </a:lnTo>
                  <a:lnTo>
                    <a:pt x="102" y="120"/>
                  </a:lnTo>
                  <a:lnTo>
                    <a:pt x="100" y="122"/>
                  </a:lnTo>
                  <a:lnTo>
                    <a:pt x="98" y="122"/>
                  </a:lnTo>
                  <a:lnTo>
                    <a:pt x="96" y="120"/>
                  </a:lnTo>
                  <a:lnTo>
                    <a:pt x="98" y="120"/>
                  </a:lnTo>
                  <a:lnTo>
                    <a:pt x="98" y="118"/>
                  </a:lnTo>
                  <a:lnTo>
                    <a:pt x="100" y="118"/>
                  </a:lnTo>
                  <a:lnTo>
                    <a:pt x="100" y="116"/>
                  </a:lnTo>
                  <a:lnTo>
                    <a:pt x="100" y="114"/>
                  </a:lnTo>
                  <a:lnTo>
                    <a:pt x="98" y="114"/>
                  </a:lnTo>
                  <a:lnTo>
                    <a:pt x="96" y="114"/>
                  </a:lnTo>
                  <a:lnTo>
                    <a:pt x="94" y="114"/>
                  </a:lnTo>
                  <a:lnTo>
                    <a:pt x="92" y="112"/>
                  </a:lnTo>
                  <a:lnTo>
                    <a:pt x="90" y="112"/>
                  </a:lnTo>
                  <a:lnTo>
                    <a:pt x="88" y="112"/>
                  </a:lnTo>
                  <a:lnTo>
                    <a:pt x="86" y="112"/>
                  </a:lnTo>
                  <a:lnTo>
                    <a:pt x="84" y="112"/>
                  </a:lnTo>
                  <a:lnTo>
                    <a:pt x="82" y="112"/>
                  </a:lnTo>
                  <a:lnTo>
                    <a:pt x="82" y="110"/>
                  </a:lnTo>
                  <a:lnTo>
                    <a:pt x="80" y="110"/>
                  </a:lnTo>
                  <a:lnTo>
                    <a:pt x="80" y="108"/>
                  </a:lnTo>
                  <a:lnTo>
                    <a:pt x="78" y="108"/>
                  </a:lnTo>
                  <a:lnTo>
                    <a:pt x="74" y="104"/>
                  </a:lnTo>
                  <a:lnTo>
                    <a:pt x="72" y="104"/>
                  </a:lnTo>
                  <a:lnTo>
                    <a:pt x="70" y="100"/>
                  </a:lnTo>
                  <a:lnTo>
                    <a:pt x="70" y="98"/>
                  </a:lnTo>
                  <a:lnTo>
                    <a:pt x="68" y="98"/>
                  </a:lnTo>
                  <a:lnTo>
                    <a:pt x="66" y="96"/>
                  </a:lnTo>
                  <a:lnTo>
                    <a:pt x="64" y="94"/>
                  </a:lnTo>
                  <a:lnTo>
                    <a:pt x="64" y="92"/>
                  </a:lnTo>
                  <a:lnTo>
                    <a:pt x="64" y="90"/>
                  </a:lnTo>
                  <a:lnTo>
                    <a:pt x="62" y="88"/>
                  </a:lnTo>
                  <a:lnTo>
                    <a:pt x="62" y="90"/>
                  </a:lnTo>
                  <a:lnTo>
                    <a:pt x="60" y="90"/>
                  </a:lnTo>
                  <a:lnTo>
                    <a:pt x="60" y="88"/>
                  </a:lnTo>
                  <a:lnTo>
                    <a:pt x="60" y="86"/>
                  </a:lnTo>
                  <a:lnTo>
                    <a:pt x="60" y="86"/>
                  </a:lnTo>
                  <a:lnTo>
                    <a:pt x="60" y="84"/>
                  </a:lnTo>
                  <a:lnTo>
                    <a:pt x="60" y="82"/>
                  </a:lnTo>
                  <a:lnTo>
                    <a:pt x="60" y="80"/>
                  </a:lnTo>
                  <a:lnTo>
                    <a:pt x="60" y="78"/>
                  </a:lnTo>
                  <a:lnTo>
                    <a:pt x="60" y="76"/>
                  </a:lnTo>
                  <a:lnTo>
                    <a:pt x="60" y="74"/>
                  </a:lnTo>
                  <a:lnTo>
                    <a:pt x="60" y="70"/>
                  </a:lnTo>
                  <a:lnTo>
                    <a:pt x="60" y="68"/>
                  </a:lnTo>
                  <a:lnTo>
                    <a:pt x="60" y="66"/>
                  </a:lnTo>
                  <a:lnTo>
                    <a:pt x="60" y="64"/>
                  </a:lnTo>
                  <a:lnTo>
                    <a:pt x="58" y="54"/>
                  </a:lnTo>
                  <a:lnTo>
                    <a:pt x="58" y="52"/>
                  </a:lnTo>
                  <a:lnTo>
                    <a:pt x="58" y="48"/>
                  </a:lnTo>
                  <a:lnTo>
                    <a:pt x="58" y="46"/>
                  </a:lnTo>
                  <a:lnTo>
                    <a:pt x="58" y="44"/>
                  </a:lnTo>
                  <a:lnTo>
                    <a:pt x="58" y="42"/>
                  </a:lnTo>
                  <a:lnTo>
                    <a:pt x="58" y="38"/>
                  </a:lnTo>
                  <a:lnTo>
                    <a:pt x="58" y="34"/>
                  </a:lnTo>
                  <a:lnTo>
                    <a:pt x="58" y="32"/>
                  </a:lnTo>
                  <a:lnTo>
                    <a:pt x="58" y="30"/>
                  </a:lnTo>
                  <a:lnTo>
                    <a:pt x="58" y="24"/>
                  </a:lnTo>
                  <a:lnTo>
                    <a:pt x="58" y="22"/>
                  </a:lnTo>
                  <a:lnTo>
                    <a:pt x="58" y="18"/>
                  </a:lnTo>
                  <a:lnTo>
                    <a:pt x="58" y="12"/>
                  </a:lnTo>
                  <a:lnTo>
                    <a:pt x="58" y="8"/>
                  </a:lnTo>
                  <a:lnTo>
                    <a:pt x="58" y="4"/>
                  </a:lnTo>
                  <a:lnTo>
                    <a:pt x="58" y="2"/>
                  </a:lnTo>
                  <a:lnTo>
                    <a:pt x="58" y="0"/>
                  </a:lnTo>
                  <a:lnTo>
                    <a:pt x="70" y="0"/>
                  </a:lnTo>
                  <a:lnTo>
                    <a:pt x="72" y="0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C000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/>
              <a:endParaRPr lang="zh-CN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5514756-5064-835C-5D68-4AF9CD4A4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Florida with 6 Counties</a:t>
            </a:r>
            <a:endParaRPr lang="en-US" altLang="zh-CN" dirty="0">
              <a:solidFill>
                <a:schemeClr val="accent2"/>
              </a:solidFill>
            </a:endParaRPr>
          </a:p>
        </p:txBody>
      </p:sp>
      <p:sp>
        <p:nvSpPr>
          <p:cNvPr id="8" name="Oval 25">
            <a:extLst>
              <a:ext uri="{FF2B5EF4-FFF2-40B4-BE49-F238E27FC236}">
                <a16:creationId xmlns:a16="http://schemas.microsoft.com/office/drawing/2014/main" id="{BB24E274-8D17-37A4-055C-1BD9AD5C3F92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08955" y="410962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9" name="肘形连接符 164">
            <a:extLst>
              <a:ext uri="{FF2B5EF4-FFF2-40B4-BE49-F238E27FC236}">
                <a16:creationId xmlns:a16="http://schemas.microsoft.com/office/drawing/2014/main" id="{4A7E9779-4A0E-AB1B-F563-40E6573CA576}"/>
              </a:ext>
            </a:extLst>
          </p:cNvPr>
          <p:cNvCxnSpPr>
            <a:cxnSpLocks/>
            <a:stCxn id="19" idx="1"/>
            <a:endCxn id="8" idx="0"/>
          </p:cNvCxnSpPr>
          <p:nvPr/>
        </p:nvCxnSpPr>
        <p:spPr>
          <a:xfrm rot="10800000" flipV="1">
            <a:off x="4351163" y="3947071"/>
            <a:ext cx="209192" cy="16255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9" name="圆角矩形 45">
            <a:extLst>
              <a:ext uri="{FF2B5EF4-FFF2-40B4-BE49-F238E27FC236}">
                <a16:creationId xmlns:a16="http://schemas.microsoft.com/office/drawing/2014/main" id="{50BBBCD2-0461-0D84-F11C-528FDCCDD5DB}"/>
              </a:ext>
            </a:extLst>
          </p:cNvPr>
          <p:cNvSpPr/>
          <p:nvPr/>
        </p:nvSpPr>
        <p:spPr>
          <a:xfrm>
            <a:off x="4560355" y="378309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Broward</a:t>
            </a:r>
            <a:endParaRPr lang="en-US" altLang="zh-CN" sz="1200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22" name="Oval 25">
            <a:extLst>
              <a:ext uri="{FF2B5EF4-FFF2-40B4-BE49-F238E27FC236}">
                <a16:creationId xmlns:a16="http://schemas.microsoft.com/office/drawing/2014/main" id="{2CBD56F2-54C9-520C-FEBC-DF69EF1A7DA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80759" y="449021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3" name="肘形连接符 164">
            <a:extLst>
              <a:ext uri="{FF2B5EF4-FFF2-40B4-BE49-F238E27FC236}">
                <a16:creationId xmlns:a16="http://schemas.microsoft.com/office/drawing/2014/main" id="{4BD4FB76-32A6-C693-ED0B-15B5DC548873}"/>
              </a:ext>
            </a:extLst>
          </p:cNvPr>
          <p:cNvCxnSpPr>
            <a:cxnSpLocks/>
            <a:stCxn id="25" idx="1"/>
            <a:endCxn id="22" idx="0"/>
          </p:cNvCxnSpPr>
          <p:nvPr/>
        </p:nvCxnSpPr>
        <p:spPr>
          <a:xfrm rot="10800000" flipV="1">
            <a:off x="4222968" y="4442514"/>
            <a:ext cx="170403" cy="4769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5" name="圆角矩形 45">
            <a:extLst>
              <a:ext uri="{FF2B5EF4-FFF2-40B4-BE49-F238E27FC236}">
                <a16:creationId xmlns:a16="http://schemas.microsoft.com/office/drawing/2014/main" id="{0606F1A1-D9A4-DF8D-EE39-98C70654C88B}"/>
              </a:ext>
            </a:extLst>
          </p:cNvPr>
          <p:cNvSpPr/>
          <p:nvPr/>
        </p:nvSpPr>
        <p:spPr>
          <a:xfrm>
            <a:off x="4393370" y="427853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Miami-Dade</a:t>
            </a:r>
          </a:p>
        </p:txBody>
      </p:sp>
      <p:sp>
        <p:nvSpPr>
          <p:cNvPr id="28" name="Oval 25">
            <a:extLst>
              <a:ext uri="{FF2B5EF4-FFF2-40B4-BE49-F238E27FC236}">
                <a16:creationId xmlns:a16="http://schemas.microsoft.com/office/drawing/2014/main" id="{3EF9A792-354D-A489-92B0-EC1DCE7D1637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39799" y="377152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9" name="肘形连接符 164">
            <a:extLst>
              <a:ext uri="{FF2B5EF4-FFF2-40B4-BE49-F238E27FC236}">
                <a16:creationId xmlns:a16="http://schemas.microsoft.com/office/drawing/2014/main" id="{796B4A66-B228-D170-297A-A85EEAB0CF9D}"/>
              </a:ext>
            </a:extLst>
          </p:cNvPr>
          <p:cNvCxnSpPr>
            <a:cxnSpLocks/>
            <a:stCxn id="30" idx="1"/>
            <a:endCxn id="28" idx="0"/>
          </p:cNvCxnSpPr>
          <p:nvPr/>
        </p:nvCxnSpPr>
        <p:spPr>
          <a:xfrm rot="10800000" flipV="1">
            <a:off x="4282008" y="3451627"/>
            <a:ext cx="248289" cy="31989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0" name="圆角矩形 45">
            <a:extLst>
              <a:ext uri="{FF2B5EF4-FFF2-40B4-BE49-F238E27FC236}">
                <a16:creationId xmlns:a16="http://schemas.microsoft.com/office/drawing/2014/main" id="{537AFC9D-8CA7-FE53-4D82-EF2CF971166C}"/>
              </a:ext>
            </a:extLst>
          </p:cNvPr>
          <p:cNvSpPr/>
          <p:nvPr/>
        </p:nvSpPr>
        <p:spPr>
          <a:xfrm>
            <a:off x="4530296" y="3287647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Palm Beach</a:t>
            </a:r>
          </a:p>
        </p:txBody>
      </p:sp>
      <p:sp>
        <p:nvSpPr>
          <p:cNvPr id="34" name="Oval 25">
            <a:extLst>
              <a:ext uri="{FF2B5EF4-FFF2-40B4-BE49-F238E27FC236}">
                <a16:creationId xmlns:a16="http://schemas.microsoft.com/office/drawing/2014/main" id="{BEDC524D-5069-4284-61FC-A368BE1F2CF6}"/>
              </a:ext>
            </a:extLst>
          </p:cNvPr>
          <p:cNvSpPr>
            <a:spLocks noChangeArrowheads="1"/>
          </p:cNvSpPr>
          <p:nvPr/>
        </p:nvSpPr>
        <p:spPr bwMode="gray">
          <a:xfrm>
            <a:off x="3571288" y="142020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7" name="肘形连接符 164">
            <a:extLst>
              <a:ext uri="{FF2B5EF4-FFF2-40B4-BE49-F238E27FC236}">
                <a16:creationId xmlns:a16="http://schemas.microsoft.com/office/drawing/2014/main" id="{1E2DC0EC-9D17-EE45-E919-A08A2E6F6246}"/>
              </a:ext>
            </a:extLst>
          </p:cNvPr>
          <p:cNvCxnSpPr>
            <a:cxnSpLocks/>
            <a:stCxn id="39" idx="1"/>
            <a:endCxn id="34" idx="0"/>
          </p:cNvCxnSpPr>
          <p:nvPr/>
        </p:nvCxnSpPr>
        <p:spPr>
          <a:xfrm rot="10800000" flipV="1">
            <a:off x="3613496" y="1223887"/>
            <a:ext cx="244474" cy="19632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39" name="圆角矩形 45">
            <a:extLst>
              <a:ext uri="{FF2B5EF4-FFF2-40B4-BE49-F238E27FC236}">
                <a16:creationId xmlns:a16="http://schemas.microsoft.com/office/drawing/2014/main" id="{D6A47712-B11E-11B5-284C-766F7EC2170C}"/>
              </a:ext>
            </a:extLst>
          </p:cNvPr>
          <p:cNvSpPr/>
          <p:nvPr/>
        </p:nvSpPr>
        <p:spPr>
          <a:xfrm>
            <a:off x="3857970" y="1059907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Duval</a:t>
            </a:r>
          </a:p>
        </p:txBody>
      </p:sp>
      <p:sp>
        <p:nvSpPr>
          <p:cNvPr id="42" name="Oval 25">
            <a:extLst>
              <a:ext uri="{FF2B5EF4-FFF2-40B4-BE49-F238E27FC236}">
                <a16:creationId xmlns:a16="http://schemas.microsoft.com/office/drawing/2014/main" id="{3561E25C-3F73-8874-15B7-778442BFC00E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71611" y="294933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3" name="肘形连接符 164">
            <a:extLst>
              <a:ext uri="{FF2B5EF4-FFF2-40B4-BE49-F238E27FC236}">
                <a16:creationId xmlns:a16="http://schemas.microsoft.com/office/drawing/2014/main" id="{038C2622-1134-C4E6-9CF8-8BD619B6D6C3}"/>
              </a:ext>
            </a:extLst>
          </p:cNvPr>
          <p:cNvCxnSpPr>
            <a:cxnSpLocks/>
            <a:stCxn id="44" idx="3"/>
            <a:endCxn id="42" idx="0"/>
          </p:cNvCxnSpPr>
          <p:nvPr/>
        </p:nvCxnSpPr>
        <p:spPr>
          <a:xfrm>
            <a:off x="2945493" y="2685833"/>
            <a:ext cx="368326" cy="26349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44" name="圆角矩形 45">
            <a:extLst>
              <a:ext uri="{FF2B5EF4-FFF2-40B4-BE49-F238E27FC236}">
                <a16:creationId xmlns:a16="http://schemas.microsoft.com/office/drawing/2014/main" id="{5D950CF6-0B8C-0E9B-9A7D-4095C238DA89}"/>
              </a:ext>
            </a:extLst>
          </p:cNvPr>
          <p:cNvSpPr/>
          <p:nvPr/>
        </p:nvSpPr>
        <p:spPr>
          <a:xfrm>
            <a:off x="1614203" y="252185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Hillsborough</a:t>
            </a:r>
          </a:p>
        </p:txBody>
      </p:sp>
      <p:sp>
        <p:nvSpPr>
          <p:cNvPr id="58" name="Oval 25">
            <a:extLst>
              <a:ext uri="{FF2B5EF4-FFF2-40B4-BE49-F238E27FC236}">
                <a16:creationId xmlns:a16="http://schemas.microsoft.com/office/drawing/2014/main" id="{480720A8-9EC7-F4D1-5CD2-D1BE0E4693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63281" y="261123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9" name="肘形连接符 164">
            <a:extLst>
              <a:ext uri="{FF2B5EF4-FFF2-40B4-BE49-F238E27FC236}">
                <a16:creationId xmlns:a16="http://schemas.microsoft.com/office/drawing/2014/main" id="{CFDD9D24-78C7-49E6-98BB-CDB95FDADB58}"/>
              </a:ext>
            </a:extLst>
          </p:cNvPr>
          <p:cNvCxnSpPr>
            <a:cxnSpLocks/>
            <a:stCxn id="61" idx="1"/>
            <a:endCxn id="58" idx="0"/>
          </p:cNvCxnSpPr>
          <p:nvPr/>
        </p:nvCxnSpPr>
        <p:spPr>
          <a:xfrm rot="10800000" flipV="1">
            <a:off x="3905490" y="2291338"/>
            <a:ext cx="248289" cy="31989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1" name="圆角矩形 45">
            <a:extLst>
              <a:ext uri="{FF2B5EF4-FFF2-40B4-BE49-F238E27FC236}">
                <a16:creationId xmlns:a16="http://schemas.microsoft.com/office/drawing/2014/main" id="{F999F193-C554-4FDB-2326-3C9CC7863812}"/>
              </a:ext>
            </a:extLst>
          </p:cNvPr>
          <p:cNvSpPr/>
          <p:nvPr/>
        </p:nvSpPr>
        <p:spPr>
          <a:xfrm>
            <a:off x="4153778" y="212735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200" dirty="0"/>
              <a:t>Orange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1621ABD2-D5FA-8F66-D6CD-A733056B4772}"/>
              </a:ext>
            </a:extLst>
          </p:cNvPr>
          <p:cNvGrpSpPr/>
          <p:nvPr/>
        </p:nvGrpSpPr>
        <p:grpSpPr>
          <a:xfrm>
            <a:off x="6139217" y="1615098"/>
            <a:ext cx="2594815" cy="2629723"/>
            <a:chOff x="2567404" y="540186"/>
            <a:chExt cx="4009191" cy="4063127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3242A39-288B-1E2D-5DE7-BA2397390738}"/>
                </a:ext>
              </a:extLst>
            </p:cNvPr>
            <p:cNvSpPr/>
            <p:nvPr/>
          </p:nvSpPr>
          <p:spPr>
            <a:xfrm>
              <a:off x="4363447" y="1033819"/>
              <a:ext cx="382904" cy="91440"/>
            </a:xfrm>
            <a:custGeom>
              <a:avLst/>
              <a:gdLst>
                <a:gd name="csX0" fmla="*/ 0 w 382904"/>
                <a:gd name="csY0" fmla="*/ 45720 h 91440"/>
                <a:gd name="csX1" fmla="*/ 382904 w 382904"/>
                <a:gd name="csY1" fmla="*/ 45720 h 914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382904" h="91440">
                  <a:moveTo>
                    <a:pt x="0" y="45720"/>
                  </a:moveTo>
                  <a:lnTo>
                    <a:pt x="382904" y="45720"/>
                  </a:lnTo>
                </a:path>
              </a:pathLst>
            </a:custGeom>
            <a:noFill/>
            <a:ln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815" tIns="43653" rIns="193814" bIns="43652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00" kern="120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7F07BFB-A872-C3C5-ECE3-A9CC9675C5F1}"/>
                </a:ext>
              </a:extLst>
            </p:cNvPr>
            <p:cNvSpPr/>
            <p:nvPr/>
          </p:nvSpPr>
          <p:spPr>
            <a:xfrm>
              <a:off x="2567404" y="540186"/>
              <a:ext cx="1797843" cy="1078706"/>
            </a:xfrm>
            <a:custGeom>
              <a:avLst/>
              <a:gdLst>
                <a:gd name="csX0" fmla="*/ 0 w 1797843"/>
                <a:gd name="csY0" fmla="*/ 0 h 1078706"/>
                <a:gd name="csX1" fmla="*/ 1797843 w 1797843"/>
                <a:gd name="csY1" fmla="*/ 0 h 1078706"/>
                <a:gd name="csX2" fmla="*/ 1797843 w 1797843"/>
                <a:gd name="csY2" fmla="*/ 1078706 h 1078706"/>
                <a:gd name="csX3" fmla="*/ 0 w 1797843"/>
                <a:gd name="csY3" fmla="*/ 1078706 h 1078706"/>
                <a:gd name="csX4" fmla="*/ 0 w 1797843"/>
                <a:gd name="csY4" fmla="*/ 0 h 10787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97843" h="1078706">
                  <a:moveTo>
                    <a:pt x="0" y="0"/>
                  </a:moveTo>
                  <a:lnTo>
                    <a:pt x="1797843" y="0"/>
                  </a:lnTo>
                  <a:lnTo>
                    <a:pt x="1797843" y="1078706"/>
                  </a:lnTo>
                  <a:lnTo>
                    <a:pt x="0" y="10787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0256" tIns="270256" rIns="270256" bIns="270256" numCol="1" spcCol="1270" anchor="ctr" anchorCtr="0">
              <a:noAutofit/>
            </a:bodyPr>
            <a:lstStyle/>
            <a:p>
              <a:pPr marL="0" lvl="0" indent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3800" kern="120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BF4688F-0D0B-E786-499E-1373BC77963B}"/>
                </a:ext>
              </a:extLst>
            </p:cNvPr>
            <p:cNvSpPr/>
            <p:nvPr/>
          </p:nvSpPr>
          <p:spPr>
            <a:xfrm>
              <a:off x="3466326" y="1617092"/>
              <a:ext cx="2211347" cy="382904"/>
            </a:xfrm>
            <a:custGeom>
              <a:avLst/>
              <a:gdLst>
                <a:gd name="csX0" fmla="*/ 2211347 w 2211347"/>
                <a:gd name="csY0" fmla="*/ 0 h 382904"/>
                <a:gd name="csX1" fmla="*/ 2211347 w 2211347"/>
                <a:gd name="csY1" fmla="*/ 208552 h 382904"/>
                <a:gd name="csX2" fmla="*/ 0 w 2211347"/>
                <a:gd name="csY2" fmla="*/ 208552 h 382904"/>
                <a:gd name="csX3" fmla="*/ 0 w 2211347"/>
                <a:gd name="csY3" fmla="*/ 382904 h 38290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2211347" h="382904">
                  <a:moveTo>
                    <a:pt x="2211347" y="0"/>
                  </a:moveTo>
                  <a:lnTo>
                    <a:pt x="2211347" y="208552"/>
                  </a:lnTo>
                  <a:lnTo>
                    <a:pt x="0" y="208552"/>
                  </a:lnTo>
                  <a:lnTo>
                    <a:pt x="0" y="382904"/>
                  </a:lnTo>
                </a:path>
              </a:pathLst>
            </a:custGeom>
            <a:noFill/>
            <a:ln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2132" tIns="189385" rIns="1062132" bIns="189384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00" kern="120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0B9054D-55B8-381B-797D-1B3CE093FF9D}"/>
                </a:ext>
              </a:extLst>
            </p:cNvPr>
            <p:cNvSpPr/>
            <p:nvPr/>
          </p:nvSpPr>
          <p:spPr>
            <a:xfrm>
              <a:off x="4778752" y="540186"/>
              <a:ext cx="1797843" cy="1078706"/>
            </a:xfrm>
            <a:custGeom>
              <a:avLst/>
              <a:gdLst>
                <a:gd name="csX0" fmla="*/ 0 w 1797843"/>
                <a:gd name="csY0" fmla="*/ 0 h 1078706"/>
                <a:gd name="csX1" fmla="*/ 1797843 w 1797843"/>
                <a:gd name="csY1" fmla="*/ 0 h 1078706"/>
                <a:gd name="csX2" fmla="*/ 1797843 w 1797843"/>
                <a:gd name="csY2" fmla="*/ 1078706 h 1078706"/>
                <a:gd name="csX3" fmla="*/ 0 w 1797843"/>
                <a:gd name="csY3" fmla="*/ 1078706 h 1078706"/>
                <a:gd name="csX4" fmla="*/ 0 w 1797843"/>
                <a:gd name="csY4" fmla="*/ 0 h 10787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97843" h="1078706">
                  <a:moveTo>
                    <a:pt x="0" y="0"/>
                  </a:moveTo>
                  <a:lnTo>
                    <a:pt x="1797843" y="0"/>
                  </a:lnTo>
                  <a:lnTo>
                    <a:pt x="1797843" y="1078706"/>
                  </a:lnTo>
                  <a:lnTo>
                    <a:pt x="0" y="10787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0256" tIns="270256" rIns="270256" bIns="270256" numCol="1" spcCol="1270" anchor="ctr" anchorCtr="0">
              <a:noAutofit/>
            </a:bodyPr>
            <a:lstStyle/>
            <a:p>
              <a:pPr marL="0" lvl="0" indent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3800" kern="120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6B1BC87-2317-43E6-CF2B-10914E627BAE}"/>
                </a:ext>
              </a:extLst>
            </p:cNvPr>
            <p:cNvSpPr/>
            <p:nvPr/>
          </p:nvSpPr>
          <p:spPr>
            <a:xfrm>
              <a:off x="4363447" y="2526030"/>
              <a:ext cx="382904" cy="91440"/>
            </a:xfrm>
            <a:custGeom>
              <a:avLst/>
              <a:gdLst>
                <a:gd name="csX0" fmla="*/ 0 w 382904"/>
                <a:gd name="csY0" fmla="*/ 45720 h 91440"/>
                <a:gd name="csX1" fmla="*/ 382904 w 382904"/>
                <a:gd name="csY1" fmla="*/ 45720 h 914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382904" h="91440">
                  <a:moveTo>
                    <a:pt x="0" y="45720"/>
                  </a:moveTo>
                  <a:lnTo>
                    <a:pt x="382904" y="45720"/>
                  </a:lnTo>
                </a:path>
              </a:pathLst>
            </a:custGeom>
            <a:noFill/>
            <a:ln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815" tIns="43652" rIns="193814" bIns="43653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00" kern="120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E5A763B-D775-E5C9-6AC2-C4AEBC8C4CDD}"/>
                </a:ext>
              </a:extLst>
            </p:cNvPr>
            <p:cNvSpPr/>
            <p:nvPr/>
          </p:nvSpPr>
          <p:spPr>
            <a:xfrm>
              <a:off x="2567404" y="2032396"/>
              <a:ext cx="1797843" cy="1078706"/>
            </a:xfrm>
            <a:custGeom>
              <a:avLst/>
              <a:gdLst>
                <a:gd name="csX0" fmla="*/ 0 w 1797843"/>
                <a:gd name="csY0" fmla="*/ 0 h 1078706"/>
                <a:gd name="csX1" fmla="*/ 1797843 w 1797843"/>
                <a:gd name="csY1" fmla="*/ 0 h 1078706"/>
                <a:gd name="csX2" fmla="*/ 1797843 w 1797843"/>
                <a:gd name="csY2" fmla="*/ 1078706 h 1078706"/>
                <a:gd name="csX3" fmla="*/ 0 w 1797843"/>
                <a:gd name="csY3" fmla="*/ 1078706 h 1078706"/>
                <a:gd name="csX4" fmla="*/ 0 w 1797843"/>
                <a:gd name="csY4" fmla="*/ 0 h 10787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97843" h="1078706">
                  <a:moveTo>
                    <a:pt x="0" y="0"/>
                  </a:moveTo>
                  <a:lnTo>
                    <a:pt x="1797843" y="0"/>
                  </a:lnTo>
                  <a:lnTo>
                    <a:pt x="1797843" y="1078706"/>
                  </a:lnTo>
                  <a:lnTo>
                    <a:pt x="0" y="10787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0256" tIns="270256" rIns="270256" bIns="270256" numCol="1" spcCol="1270" anchor="ctr" anchorCtr="0">
              <a:noAutofit/>
            </a:bodyPr>
            <a:lstStyle/>
            <a:p>
              <a:pPr marL="0" lvl="0" indent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3800" kern="120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708D292-0593-F981-06F0-DE73BE168A7F}"/>
                </a:ext>
              </a:extLst>
            </p:cNvPr>
            <p:cNvSpPr/>
            <p:nvPr/>
          </p:nvSpPr>
          <p:spPr>
            <a:xfrm>
              <a:off x="3466326" y="3109303"/>
              <a:ext cx="2211347" cy="382904"/>
            </a:xfrm>
            <a:custGeom>
              <a:avLst/>
              <a:gdLst>
                <a:gd name="csX0" fmla="*/ 2211347 w 2211347"/>
                <a:gd name="csY0" fmla="*/ 0 h 382904"/>
                <a:gd name="csX1" fmla="*/ 2211347 w 2211347"/>
                <a:gd name="csY1" fmla="*/ 208552 h 382904"/>
                <a:gd name="csX2" fmla="*/ 0 w 2211347"/>
                <a:gd name="csY2" fmla="*/ 208552 h 382904"/>
                <a:gd name="csX3" fmla="*/ 0 w 2211347"/>
                <a:gd name="csY3" fmla="*/ 382904 h 38290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2211347" h="382904">
                  <a:moveTo>
                    <a:pt x="2211347" y="0"/>
                  </a:moveTo>
                  <a:lnTo>
                    <a:pt x="2211347" y="208552"/>
                  </a:lnTo>
                  <a:lnTo>
                    <a:pt x="0" y="208552"/>
                  </a:lnTo>
                  <a:lnTo>
                    <a:pt x="0" y="382904"/>
                  </a:lnTo>
                </a:path>
              </a:pathLst>
            </a:custGeom>
            <a:noFill/>
            <a:ln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2132" tIns="189384" rIns="1062132" bIns="18938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500" kern="120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158880A-71BB-CBFF-6673-235AF19BAB74}"/>
                </a:ext>
              </a:extLst>
            </p:cNvPr>
            <p:cNvSpPr/>
            <p:nvPr/>
          </p:nvSpPr>
          <p:spPr>
            <a:xfrm>
              <a:off x="4778752" y="2032396"/>
              <a:ext cx="1797843" cy="1078706"/>
            </a:xfrm>
            <a:custGeom>
              <a:avLst/>
              <a:gdLst>
                <a:gd name="csX0" fmla="*/ 0 w 1797843"/>
                <a:gd name="csY0" fmla="*/ 0 h 1078706"/>
                <a:gd name="csX1" fmla="*/ 1797843 w 1797843"/>
                <a:gd name="csY1" fmla="*/ 0 h 1078706"/>
                <a:gd name="csX2" fmla="*/ 1797843 w 1797843"/>
                <a:gd name="csY2" fmla="*/ 1078706 h 1078706"/>
                <a:gd name="csX3" fmla="*/ 0 w 1797843"/>
                <a:gd name="csY3" fmla="*/ 1078706 h 1078706"/>
                <a:gd name="csX4" fmla="*/ 0 w 1797843"/>
                <a:gd name="csY4" fmla="*/ 0 h 10787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97843" h="1078706">
                  <a:moveTo>
                    <a:pt x="0" y="0"/>
                  </a:moveTo>
                  <a:lnTo>
                    <a:pt x="1797843" y="0"/>
                  </a:lnTo>
                  <a:lnTo>
                    <a:pt x="1797843" y="1078706"/>
                  </a:lnTo>
                  <a:lnTo>
                    <a:pt x="0" y="10787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0256" tIns="270256" rIns="270256" bIns="270256" numCol="1" spcCol="1270" anchor="ctr" anchorCtr="0">
              <a:noAutofit/>
            </a:bodyPr>
            <a:lstStyle/>
            <a:p>
              <a:pPr marL="0" lvl="0" indent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3800" kern="120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F72C84A-61FA-1BDA-9EBE-9EC70A701B07}"/>
                </a:ext>
              </a:extLst>
            </p:cNvPr>
            <p:cNvSpPr/>
            <p:nvPr/>
          </p:nvSpPr>
          <p:spPr>
            <a:xfrm>
              <a:off x="2567404" y="3524607"/>
              <a:ext cx="1797843" cy="1078706"/>
            </a:xfrm>
            <a:custGeom>
              <a:avLst/>
              <a:gdLst>
                <a:gd name="csX0" fmla="*/ 0 w 1797843"/>
                <a:gd name="csY0" fmla="*/ 0 h 1078706"/>
                <a:gd name="csX1" fmla="*/ 1797843 w 1797843"/>
                <a:gd name="csY1" fmla="*/ 0 h 1078706"/>
                <a:gd name="csX2" fmla="*/ 1797843 w 1797843"/>
                <a:gd name="csY2" fmla="*/ 1078706 h 1078706"/>
                <a:gd name="csX3" fmla="*/ 0 w 1797843"/>
                <a:gd name="csY3" fmla="*/ 1078706 h 1078706"/>
                <a:gd name="csX4" fmla="*/ 0 w 1797843"/>
                <a:gd name="csY4" fmla="*/ 0 h 107870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97843" h="1078706">
                  <a:moveTo>
                    <a:pt x="0" y="0"/>
                  </a:moveTo>
                  <a:lnTo>
                    <a:pt x="1797843" y="0"/>
                  </a:lnTo>
                  <a:lnTo>
                    <a:pt x="1797843" y="1078706"/>
                  </a:lnTo>
                  <a:lnTo>
                    <a:pt x="0" y="10787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0256" tIns="270256" rIns="270256" bIns="270256" numCol="1" spcCol="1270" anchor="ctr" anchorCtr="0">
              <a:noAutofit/>
            </a:bodyPr>
            <a:lstStyle/>
            <a:p>
              <a:pPr marL="0" lvl="0" indent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3800" kern="1200"/>
            </a:p>
          </p:txBody>
        </p:sp>
      </p:grpSp>
      <p:sp>
        <p:nvSpPr>
          <p:cNvPr id="74" name="Freeform 27">
            <a:extLst>
              <a:ext uri="{FF2B5EF4-FFF2-40B4-BE49-F238E27FC236}">
                <a16:creationId xmlns:a16="http://schemas.microsoft.com/office/drawing/2014/main" id="{64AB7CED-8BDA-D043-C323-5D33322A8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214" y="3696765"/>
            <a:ext cx="487599" cy="412856"/>
          </a:xfrm>
          <a:custGeom>
            <a:avLst/>
            <a:gdLst>
              <a:gd name="T0" fmla="*/ 579 w 602"/>
              <a:gd name="T1" fmla="*/ 509 h 510"/>
              <a:gd name="T2" fmla="*/ 579 w 602"/>
              <a:gd name="T3" fmla="*/ 509 h 510"/>
              <a:gd name="T4" fmla="*/ 21 w 602"/>
              <a:gd name="T5" fmla="*/ 509 h 510"/>
              <a:gd name="T6" fmla="*/ 0 w 602"/>
              <a:gd name="T7" fmla="*/ 488 h 510"/>
              <a:gd name="T8" fmla="*/ 0 w 602"/>
              <a:gd name="T9" fmla="*/ 481 h 510"/>
              <a:gd name="T10" fmla="*/ 21 w 602"/>
              <a:gd name="T11" fmla="*/ 452 h 510"/>
              <a:gd name="T12" fmla="*/ 579 w 602"/>
              <a:gd name="T13" fmla="*/ 452 h 510"/>
              <a:gd name="T14" fmla="*/ 601 w 602"/>
              <a:gd name="T15" fmla="*/ 481 h 510"/>
              <a:gd name="T16" fmla="*/ 601 w 602"/>
              <a:gd name="T17" fmla="*/ 488 h 510"/>
              <a:gd name="T18" fmla="*/ 579 w 602"/>
              <a:gd name="T19" fmla="*/ 509 h 510"/>
              <a:gd name="T20" fmla="*/ 487 w 602"/>
              <a:gd name="T21" fmla="*/ 424 h 510"/>
              <a:gd name="T22" fmla="*/ 487 w 602"/>
              <a:gd name="T23" fmla="*/ 424 h 510"/>
              <a:gd name="T24" fmla="*/ 431 w 602"/>
              <a:gd name="T25" fmla="*/ 424 h 510"/>
              <a:gd name="T26" fmla="*/ 403 w 602"/>
              <a:gd name="T27" fmla="*/ 396 h 510"/>
              <a:gd name="T28" fmla="*/ 403 w 602"/>
              <a:gd name="T29" fmla="*/ 28 h 510"/>
              <a:gd name="T30" fmla="*/ 431 w 602"/>
              <a:gd name="T31" fmla="*/ 0 h 510"/>
              <a:gd name="T32" fmla="*/ 487 w 602"/>
              <a:gd name="T33" fmla="*/ 0 h 510"/>
              <a:gd name="T34" fmla="*/ 516 w 602"/>
              <a:gd name="T35" fmla="*/ 28 h 510"/>
              <a:gd name="T36" fmla="*/ 516 w 602"/>
              <a:gd name="T37" fmla="*/ 396 h 510"/>
              <a:gd name="T38" fmla="*/ 487 w 602"/>
              <a:gd name="T39" fmla="*/ 424 h 510"/>
              <a:gd name="T40" fmla="*/ 332 w 602"/>
              <a:gd name="T41" fmla="*/ 424 h 510"/>
              <a:gd name="T42" fmla="*/ 332 w 602"/>
              <a:gd name="T43" fmla="*/ 424 h 510"/>
              <a:gd name="T44" fmla="*/ 276 w 602"/>
              <a:gd name="T45" fmla="*/ 424 h 510"/>
              <a:gd name="T46" fmla="*/ 247 w 602"/>
              <a:gd name="T47" fmla="*/ 396 h 510"/>
              <a:gd name="T48" fmla="*/ 247 w 602"/>
              <a:gd name="T49" fmla="*/ 163 h 510"/>
              <a:gd name="T50" fmla="*/ 276 w 602"/>
              <a:gd name="T51" fmla="*/ 134 h 510"/>
              <a:gd name="T52" fmla="*/ 332 w 602"/>
              <a:gd name="T53" fmla="*/ 134 h 510"/>
              <a:gd name="T54" fmla="*/ 360 w 602"/>
              <a:gd name="T55" fmla="*/ 163 h 510"/>
              <a:gd name="T56" fmla="*/ 360 w 602"/>
              <a:gd name="T57" fmla="*/ 396 h 510"/>
              <a:gd name="T58" fmla="*/ 332 w 602"/>
              <a:gd name="T59" fmla="*/ 424 h 510"/>
              <a:gd name="T60" fmla="*/ 169 w 602"/>
              <a:gd name="T61" fmla="*/ 424 h 510"/>
              <a:gd name="T62" fmla="*/ 169 w 602"/>
              <a:gd name="T63" fmla="*/ 424 h 510"/>
              <a:gd name="T64" fmla="*/ 113 w 602"/>
              <a:gd name="T65" fmla="*/ 424 h 510"/>
              <a:gd name="T66" fmla="*/ 85 w 602"/>
              <a:gd name="T67" fmla="*/ 396 h 510"/>
              <a:gd name="T68" fmla="*/ 85 w 602"/>
              <a:gd name="T69" fmla="*/ 297 h 510"/>
              <a:gd name="T70" fmla="*/ 113 w 602"/>
              <a:gd name="T71" fmla="*/ 269 h 510"/>
              <a:gd name="T72" fmla="*/ 169 w 602"/>
              <a:gd name="T73" fmla="*/ 269 h 510"/>
              <a:gd name="T74" fmla="*/ 198 w 602"/>
              <a:gd name="T75" fmla="*/ 297 h 510"/>
              <a:gd name="T76" fmla="*/ 198 w 602"/>
              <a:gd name="T77" fmla="*/ 396 h 510"/>
              <a:gd name="T78" fmla="*/ 169 w 602"/>
              <a:gd name="T79" fmla="*/ 424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02" h="510">
                <a:moveTo>
                  <a:pt x="579" y="509"/>
                </a:moveTo>
                <a:lnTo>
                  <a:pt x="579" y="509"/>
                </a:lnTo>
                <a:cubicBezTo>
                  <a:pt x="21" y="509"/>
                  <a:pt x="21" y="509"/>
                  <a:pt x="21" y="509"/>
                </a:cubicBezTo>
                <a:cubicBezTo>
                  <a:pt x="7" y="509"/>
                  <a:pt x="0" y="502"/>
                  <a:pt x="0" y="488"/>
                </a:cubicBezTo>
                <a:cubicBezTo>
                  <a:pt x="0" y="481"/>
                  <a:pt x="0" y="481"/>
                  <a:pt x="0" y="481"/>
                </a:cubicBezTo>
                <a:cubicBezTo>
                  <a:pt x="0" y="467"/>
                  <a:pt x="7" y="452"/>
                  <a:pt x="21" y="452"/>
                </a:cubicBezTo>
                <a:cubicBezTo>
                  <a:pt x="579" y="452"/>
                  <a:pt x="579" y="452"/>
                  <a:pt x="579" y="452"/>
                </a:cubicBezTo>
                <a:cubicBezTo>
                  <a:pt x="594" y="452"/>
                  <a:pt x="601" y="467"/>
                  <a:pt x="601" y="481"/>
                </a:cubicBezTo>
                <a:cubicBezTo>
                  <a:pt x="601" y="488"/>
                  <a:pt x="601" y="488"/>
                  <a:pt x="601" y="488"/>
                </a:cubicBezTo>
                <a:cubicBezTo>
                  <a:pt x="601" y="502"/>
                  <a:pt x="594" y="509"/>
                  <a:pt x="579" y="509"/>
                </a:cubicBezTo>
                <a:close/>
                <a:moveTo>
                  <a:pt x="487" y="424"/>
                </a:moveTo>
                <a:lnTo>
                  <a:pt x="487" y="424"/>
                </a:lnTo>
                <a:cubicBezTo>
                  <a:pt x="431" y="424"/>
                  <a:pt x="431" y="424"/>
                  <a:pt x="431" y="424"/>
                </a:cubicBezTo>
                <a:cubicBezTo>
                  <a:pt x="417" y="424"/>
                  <a:pt x="403" y="417"/>
                  <a:pt x="403" y="396"/>
                </a:cubicBezTo>
                <a:cubicBezTo>
                  <a:pt x="403" y="28"/>
                  <a:pt x="403" y="28"/>
                  <a:pt x="403" y="28"/>
                </a:cubicBezTo>
                <a:cubicBezTo>
                  <a:pt x="403" y="14"/>
                  <a:pt x="417" y="0"/>
                  <a:pt x="431" y="0"/>
                </a:cubicBezTo>
                <a:cubicBezTo>
                  <a:pt x="487" y="0"/>
                  <a:pt x="487" y="0"/>
                  <a:pt x="487" y="0"/>
                </a:cubicBezTo>
                <a:cubicBezTo>
                  <a:pt x="509" y="0"/>
                  <a:pt x="516" y="14"/>
                  <a:pt x="516" y="28"/>
                </a:cubicBezTo>
                <a:cubicBezTo>
                  <a:pt x="516" y="396"/>
                  <a:pt x="516" y="396"/>
                  <a:pt x="516" y="396"/>
                </a:cubicBezTo>
                <a:cubicBezTo>
                  <a:pt x="516" y="417"/>
                  <a:pt x="509" y="424"/>
                  <a:pt x="487" y="424"/>
                </a:cubicBezTo>
                <a:close/>
                <a:moveTo>
                  <a:pt x="332" y="424"/>
                </a:moveTo>
                <a:lnTo>
                  <a:pt x="332" y="424"/>
                </a:lnTo>
                <a:cubicBezTo>
                  <a:pt x="276" y="424"/>
                  <a:pt x="276" y="424"/>
                  <a:pt x="276" y="424"/>
                </a:cubicBezTo>
                <a:cubicBezTo>
                  <a:pt x="254" y="424"/>
                  <a:pt x="247" y="417"/>
                  <a:pt x="247" y="396"/>
                </a:cubicBezTo>
                <a:cubicBezTo>
                  <a:pt x="247" y="163"/>
                  <a:pt x="247" y="163"/>
                  <a:pt x="247" y="163"/>
                </a:cubicBezTo>
                <a:cubicBezTo>
                  <a:pt x="247" y="149"/>
                  <a:pt x="254" y="134"/>
                  <a:pt x="276" y="134"/>
                </a:cubicBezTo>
                <a:cubicBezTo>
                  <a:pt x="332" y="134"/>
                  <a:pt x="332" y="134"/>
                  <a:pt x="332" y="134"/>
                </a:cubicBezTo>
                <a:cubicBezTo>
                  <a:pt x="346" y="134"/>
                  <a:pt x="360" y="149"/>
                  <a:pt x="360" y="163"/>
                </a:cubicBezTo>
                <a:cubicBezTo>
                  <a:pt x="360" y="396"/>
                  <a:pt x="360" y="396"/>
                  <a:pt x="360" y="396"/>
                </a:cubicBezTo>
                <a:cubicBezTo>
                  <a:pt x="360" y="417"/>
                  <a:pt x="346" y="424"/>
                  <a:pt x="332" y="424"/>
                </a:cubicBezTo>
                <a:close/>
                <a:moveTo>
                  <a:pt x="169" y="424"/>
                </a:moveTo>
                <a:lnTo>
                  <a:pt x="169" y="424"/>
                </a:lnTo>
                <a:cubicBezTo>
                  <a:pt x="113" y="424"/>
                  <a:pt x="113" y="424"/>
                  <a:pt x="113" y="424"/>
                </a:cubicBezTo>
                <a:cubicBezTo>
                  <a:pt x="99" y="424"/>
                  <a:pt x="85" y="417"/>
                  <a:pt x="85" y="396"/>
                </a:cubicBezTo>
                <a:cubicBezTo>
                  <a:pt x="85" y="297"/>
                  <a:pt x="85" y="297"/>
                  <a:pt x="85" y="297"/>
                </a:cubicBezTo>
                <a:cubicBezTo>
                  <a:pt x="85" y="276"/>
                  <a:pt x="99" y="269"/>
                  <a:pt x="113" y="269"/>
                </a:cubicBezTo>
                <a:cubicBezTo>
                  <a:pt x="169" y="269"/>
                  <a:pt x="169" y="269"/>
                  <a:pt x="169" y="269"/>
                </a:cubicBezTo>
                <a:cubicBezTo>
                  <a:pt x="184" y="269"/>
                  <a:pt x="198" y="276"/>
                  <a:pt x="198" y="297"/>
                </a:cubicBezTo>
                <a:cubicBezTo>
                  <a:pt x="198" y="396"/>
                  <a:pt x="198" y="396"/>
                  <a:pt x="198" y="396"/>
                </a:cubicBezTo>
                <a:cubicBezTo>
                  <a:pt x="198" y="417"/>
                  <a:pt x="184" y="424"/>
                  <a:pt x="169" y="4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75" name="Freeform 34">
            <a:extLst>
              <a:ext uri="{FF2B5EF4-FFF2-40B4-BE49-F238E27FC236}">
                <a16:creationId xmlns:a16="http://schemas.microsoft.com/office/drawing/2014/main" id="{0DAC226B-2487-BD97-889D-A5CA1EA82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0907" y="2709664"/>
            <a:ext cx="442656" cy="439426"/>
          </a:xfrm>
          <a:custGeom>
            <a:avLst/>
            <a:gdLst>
              <a:gd name="T0" fmla="*/ 573 w 602"/>
              <a:gd name="T1" fmla="*/ 113 h 601"/>
              <a:gd name="T2" fmla="*/ 573 w 602"/>
              <a:gd name="T3" fmla="*/ 113 h 601"/>
              <a:gd name="T4" fmla="*/ 544 w 602"/>
              <a:gd name="T5" fmla="*/ 113 h 601"/>
              <a:gd name="T6" fmla="*/ 544 w 602"/>
              <a:gd name="T7" fmla="*/ 268 h 601"/>
              <a:gd name="T8" fmla="*/ 544 w 602"/>
              <a:gd name="T9" fmla="*/ 402 h 601"/>
              <a:gd name="T10" fmla="*/ 544 w 602"/>
              <a:gd name="T11" fmla="*/ 431 h 601"/>
              <a:gd name="T12" fmla="*/ 516 w 602"/>
              <a:gd name="T13" fmla="*/ 459 h 601"/>
              <a:gd name="T14" fmla="*/ 368 w 602"/>
              <a:gd name="T15" fmla="*/ 459 h 601"/>
              <a:gd name="T16" fmla="*/ 460 w 602"/>
              <a:gd name="T17" fmla="*/ 551 h 601"/>
              <a:gd name="T18" fmla="*/ 460 w 602"/>
              <a:gd name="T19" fmla="*/ 551 h 601"/>
              <a:gd name="T20" fmla="*/ 467 w 602"/>
              <a:gd name="T21" fmla="*/ 572 h 601"/>
              <a:gd name="T22" fmla="*/ 438 w 602"/>
              <a:gd name="T23" fmla="*/ 600 h 601"/>
              <a:gd name="T24" fmla="*/ 424 w 602"/>
              <a:gd name="T25" fmla="*/ 593 h 601"/>
              <a:gd name="T26" fmla="*/ 424 w 602"/>
              <a:gd name="T27" fmla="*/ 593 h 601"/>
              <a:gd name="T28" fmla="*/ 325 w 602"/>
              <a:gd name="T29" fmla="*/ 502 h 601"/>
              <a:gd name="T30" fmla="*/ 325 w 602"/>
              <a:gd name="T31" fmla="*/ 572 h 601"/>
              <a:gd name="T32" fmla="*/ 297 w 602"/>
              <a:gd name="T33" fmla="*/ 600 h 601"/>
              <a:gd name="T34" fmla="*/ 269 w 602"/>
              <a:gd name="T35" fmla="*/ 572 h 601"/>
              <a:gd name="T36" fmla="*/ 269 w 602"/>
              <a:gd name="T37" fmla="*/ 502 h 601"/>
              <a:gd name="T38" fmla="*/ 177 w 602"/>
              <a:gd name="T39" fmla="*/ 593 h 601"/>
              <a:gd name="T40" fmla="*/ 177 w 602"/>
              <a:gd name="T41" fmla="*/ 593 h 601"/>
              <a:gd name="T42" fmla="*/ 156 w 602"/>
              <a:gd name="T43" fmla="*/ 600 h 601"/>
              <a:gd name="T44" fmla="*/ 127 w 602"/>
              <a:gd name="T45" fmla="*/ 572 h 601"/>
              <a:gd name="T46" fmla="*/ 142 w 602"/>
              <a:gd name="T47" fmla="*/ 551 h 601"/>
              <a:gd name="T48" fmla="*/ 142 w 602"/>
              <a:gd name="T49" fmla="*/ 551 h 601"/>
              <a:gd name="T50" fmla="*/ 233 w 602"/>
              <a:gd name="T51" fmla="*/ 459 h 601"/>
              <a:gd name="T52" fmla="*/ 85 w 602"/>
              <a:gd name="T53" fmla="*/ 459 h 601"/>
              <a:gd name="T54" fmla="*/ 57 w 602"/>
              <a:gd name="T55" fmla="*/ 431 h 601"/>
              <a:gd name="T56" fmla="*/ 57 w 602"/>
              <a:gd name="T57" fmla="*/ 402 h 601"/>
              <a:gd name="T58" fmla="*/ 57 w 602"/>
              <a:gd name="T59" fmla="*/ 268 h 601"/>
              <a:gd name="T60" fmla="*/ 57 w 602"/>
              <a:gd name="T61" fmla="*/ 113 h 601"/>
              <a:gd name="T62" fmla="*/ 29 w 602"/>
              <a:gd name="T63" fmla="*/ 113 h 601"/>
              <a:gd name="T64" fmla="*/ 0 w 602"/>
              <a:gd name="T65" fmla="*/ 84 h 601"/>
              <a:gd name="T66" fmla="*/ 29 w 602"/>
              <a:gd name="T67" fmla="*/ 56 h 601"/>
              <a:gd name="T68" fmla="*/ 269 w 602"/>
              <a:gd name="T69" fmla="*/ 56 h 601"/>
              <a:gd name="T70" fmla="*/ 269 w 602"/>
              <a:gd name="T71" fmla="*/ 28 h 601"/>
              <a:gd name="T72" fmla="*/ 297 w 602"/>
              <a:gd name="T73" fmla="*/ 0 h 601"/>
              <a:gd name="T74" fmla="*/ 325 w 602"/>
              <a:gd name="T75" fmla="*/ 28 h 601"/>
              <a:gd name="T76" fmla="*/ 325 w 602"/>
              <a:gd name="T77" fmla="*/ 56 h 601"/>
              <a:gd name="T78" fmla="*/ 573 w 602"/>
              <a:gd name="T79" fmla="*/ 56 h 601"/>
              <a:gd name="T80" fmla="*/ 601 w 602"/>
              <a:gd name="T81" fmla="*/ 84 h 601"/>
              <a:gd name="T82" fmla="*/ 573 w 602"/>
              <a:gd name="T83" fmla="*/ 113 h 601"/>
              <a:gd name="T84" fmla="*/ 488 w 602"/>
              <a:gd name="T85" fmla="*/ 240 h 601"/>
              <a:gd name="T86" fmla="*/ 488 w 602"/>
              <a:gd name="T87" fmla="*/ 240 h 601"/>
              <a:gd name="T88" fmla="*/ 488 w 602"/>
              <a:gd name="T89" fmla="*/ 212 h 601"/>
              <a:gd name="T90" fmla="*/ 488 w 602"/>
              <a:gd name="T91" fmla="*/ 113 h 601"/>
              <a:gd name="T92" fmla="*/ 113 w 602"/>
              <a:gd name="T93" fmla="*/ 113 h 601"/>
              <a:gd name="T94" fmla="*/ 113 w 602"/>
              <a:gd name="T95" fmla="*/ 212 h 601"/>
              <a:gd name="T96" fmla="*/ 113 w 602"/>
              <a:gd name="T97" fmla="*/ 240 h 601"/>
              <a:gd name="T98" fmla="*/ 113 w 602"/>
              <a:gd name="T99" fmla="*/ 402 h 601"/>
              <a:gd name="T100" fmla="*/ 488 w 602"/>
              <a:gd name="T101" fmla="*/ 402 h 601"/>
              <a:gd name="T102" fmla="*/ 488 w 602"/>
              <a:gd name="T103" fmla="*/ 240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02" h="601">
                <a:moveTo>
                  <a:pt x="573" y="113"/>
                </a:moveTo>
                <a:lnTo>
                  <a:pt x="573" y="113"/>
                </a:lnTo>
                <a:cubicBezTo>
                  <a:pt x="544" y="113"/>
                  <a:pt x="544" y="113"/>
                  <a:pt x="544" y="113"/>
                </a:cubicBezTo>
                <a:cubicBezTo>
                  <a:pt x="544" y="268"/>
                  <a:pt x="544" y="268"/>
                  <a:pt x="544" y="268"/>
                </a:cubicBezTo>
                <a:cubicBezTo>
                  <a:pt x="544" y="402"/>
                  <a:pt x="544" y="402"/>
                  <a:pt x="544" y="402"/>
                </a:cubicBezTo>
                <a:cubicBezTo>
                  <a:pt x="544" y="431"/>
                  <a:pt x="544" y="431"/>
                  <a:pt x="544" y="431"/>
                </a:cubicBezTo>
                <a:cubicBezTo>
                  <a:pt x="544" y="445"/>
                  <a:pt x="530" y="459"/>
                  <a:pt x="516" y="459"/>
                </a:cubicBezTo>
                <a:cubicBezTo>
                  <a:pt x="368" y="459"/>
                  <a:pt x="368" y="459"/>
                  <a:pt x="368" y="459"/>
                </a:cubicBezTo>
                <a:cubicBezTo>
                  <a:pt x="460" y="551"/>
                  <a:pt x="460" y="551"/>
                  <a:pt x="460" y="551"/>
                </a:cubicBezTo>
                <a:lnTo>
                  <a:pt x="460" y="551"/>
                </a:lnTo>
                <a:cubicBezTo>
                  <a:pt x="467" y="558"/>
                  <a:pt x="467" y="565"/>
                  <a:pt x="467" y="572"/>
                </a:cubicBezTo>
                <a:cubicBezTo>
                  <a:pt x="467" y="586"/>
                  <a:pt x="460" y="600"/>
                  <a:pt x="438" y="600"/>
                </a:cubicBezTo>
                <a:cubicBezTo>
                  <a:pt x="431" y="600"/>
                  <a:pt x="424" y="600"/>
                  <a:pt x="424" y="593"/>
                </a:cubicBezTo>
                <a:lnTo>
                  <a:pt x="424" y="593"/>
                </a:lnTo>
                <a:cubicBezTo>
                  <a:pt x="325" y="502"/>
                  <a:pt x="325" y="502"/>
                  <a:pt x="325" y="502"/>
                </a:cubicBezTo>
                <a:cubicBezTo>
                  <a:pt x="325" y="572"/>
                  <a:pt x="325" y="572"/>
                  <a:pt x="325" y="572"/>
                </a:cubicBezTo>
                <a:cubicBezTo>
                  <a:pt x="325" y="586"/>
                  <a:pt x="318" y="600"/>
                  <a:pt x="297" y="600"/>
                </a:cubicBezTo>
                <a:cubicBezTo>
                  <a:pt x="283" y="600"/>
                  <a:pt x="269" y="586"/>
                  <a:pt x="269" y="572"/>
                </a:cubicBezTo>
                <a:cubicBezTo>
                  <a:pt x="269" y="502"/>
                  <a:pt x="269" y="502"/>
                  <a:pt x="269" y="502"/>
                </a:cubicBezTo>
                <a:cubicBezTo>
                  <a:pt x="177" y="593"/>
                  <a:pt x="177" y="593"/>
                  <a:pt x="177" y="593"/>
                </a:cubicBezTo>
                <a:lnTo>
                  <a:pt x="177" y="593"/>
                </a:lnTo>
                <a:cubicBezTo>
                  <a:pt x="170" y="600"/>
                  <a:pt x="163" y="600"/>
                  <a:pt x="156" y="600"/>
                </a:cubicBezTo>
                <a:cubicBezTo>
                  <a:pt x="142" y="600"/>
                  <a:pt x="127" y="586"/>
                  <a:pt x="127" y="572"/>
                </a:cubicBezTo>
                <a:cubicBezTo>
                  <a:pt x="127" y="565"/>
                  <a:pt x="135" y="558"/>
                  <a:pt x="142" y="551"/>
                </a:cubicBezTo>
                <a:lnTo>
                  <a:pt x="142" y="551"/>
                </a:lnTo>
                <a:cubicBezTo>
                  <a:pt x="233" y="459"/>
                  <a:pt x="233" y="459"/>
                  <a:pt x="233" y="459"/>
                </a:cubicBezTo>
                <a:cubicBezTo>
                  <a:pt x="85" y="459"/>
                  <a:pt x="85" y="459"/>
                  <a:pt x="85" y="459"/>
                </a:cubicBezTo>
                <a:cubicBezTo>
                  <a:pt x="64" y="459"/>
                  <a:pt x="57" y="445"/>
                  <a:pt x="57" y="431"/>
                </a:cubicBezTo>
                <a:cubicBezTo>
                  <a:pt x="57" y="402"/>
                  <a:pt x="57" y="402"/>
                  <a:pt x="57" y="402"/>
                </a:cubicBezTo>
                <a:cubicBezTo>
                  <a:pt x="57" y="268"/>
                  <a:pt x="57" y="268"/>
                  <a:pt x="57" y="268"/>
                </a:cubicBezTo>
                <a:cubicBezTo>
                  <a:pt x="57" y="113"/>
                  <a:pt x="57" y="113"/>
                  <a:pt x="57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7" y="113"/>
                  <a:pt x="0" y="98"/>
                  <a:pt x="0" y="84"/>
                </a:cubicBezTo>
                <a:cubicBezTo>
                  <a:pt x="0" y="63"/>
                  <a:pt x="7" y="56"/>
                  <a:pt x="29" y="56"/>
                </a:cubicBezTo>
                <a:cubicBezTo>
                  <a:pt x="269" y="56"/>
                  <a:pt x="269" y="56"/>
                  <a:pt x="269" y="56"/>
                </a:cubicBezTo>
                <a:cubicBezTo>
                  <a:pt x="269" y="28"/>
                  <a:pt x="269" y="28"/>
                  <a:pt x="269" y="28"/>
                </a:cubicBezTo>
                <a:cubicBezTo>
                  <a:pt x="269" y="7"/>
                  <a:pt x="283" y="0"/>
                  <a:pt x="297" y="0"/>
                </a:cubicBezTo>
                <a:cubicBezTo>
                  <a:pt x="318" y="0"/>
                  <a:pt x="325" y="7"/>
                  <a:pt x="325" y="28"/>
                </a:cubicBezTo>
                <a:cubicBezTo>
                  <a:pt x="325" y="56"/>
                  <a:pt x="325" y="56"/>
                  <a:pt x="325" y="56"/>
                </a:cubicBezTo>
                <a:cubicBezTo>
                  <a:pt x="573" y="56"/>
                  <a:pt x="573" y="56"/>
                  <a:pt x="573" y="56"/>
                </a:cubicBezTo>
                <a:cubicBezTo>
                  <a:pt x="587" y="56"/>
                  <a:pt x="601" y="63"/>
                  <a:pt x="601" y="84"/>
                </a:cubicBezTo>
                <a:cubicBezTo>
                  <a:pt x="601" y="98"/>
                  <a:pt x="587" y="113"/>
                  <a:pt x="573" y="113"/>
                </a:cubicBezTo>
                <a:close/>
                <a:moveTo>
                  <a:pt x="488" y="240"/>
                </a:moveTo>
                <a:lnTo>
                  <a:pt x="488" y="240"/>
                </a:lnTo>
                <a:cubicBezTo>
                  <a:pt x="488" y="212"/>
                  <a:pt x="488" y="212"/>
                  <a:pt x="488" y="212"/>
                </a:cubicBezTo>
                <a:cubicBezTo>
                  <a:pt x="488" y="113"/>
                  <a:pt x="488" y="113"/>
                  <a:pt x="488" y="113"/>
                </a:cubicBezTo>
                <a:cubicBezTo>
                  <a:pt x="113" y="113"/>
                  <a:pt x="113" y="113"/>
                  <a:pt x="113" y="113"/>
                </a:cubicBezTo>
                <a:cubicBezTo>
                  <a:pt x="113" y="212"/>
                  <a:pt x="113" y="212"/>
                  <a:pt x="113" y="212"/>
                </a:cubicBezTo>
                <a:cubicBezTo>
                  <a:pt x="113" y="240"/>
                  <a:pt x="113" y="240"/>
                  <a:pt x="113" y="240"/>
                </a:cubicBezTo>
                <a:cubicBezTo>
                  <a:pt x="113" y="402"/>
                  <a:pt x="113" y="402"/>
                  <a:pt x="113" y="402"/>
                </a:cubicBezTo>
                <a:cubicBezTo>
                  <a:pt x="488" y="402"/>
                  <a:pt x="488" y="402"/>
                  <a:pt x="488" y="402"/>
                </a:cubicBezTo>
                <a:lnTo>
                  <a:pt x="488" y="24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76" name="Freeform 127">
            <a:extLst>
              <a:ext uri="{FF2B5EF4-FFF2-40B4-BE49-F238E27FC236}">
                <a16:creationId xmlns:a16="http://schemas.microsoft.com/office/drawing/2014/main" id="{674FA932-72F8-8339-AA0D-A666C55E0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4304" y="2708151"/>
            <a:ext cx="398072" cy="454467"/>
          </a:xfrm>
          <a:custGeom>
            <a:avLst/>
            <a:gdLst>
              <a:gd name="T0" fmla="*/ 502 w 531"/>
              <a:gd name="T1" fmla="*/ 311 h 602"/>
              <a:gd name="T2" fmla="*/ 417 w 531"/>
              <a:gd name="T3" fmla="*/ 283 h 602"/>
              <a:gd name="T4" fmla="*/ 445 w 531"/>
              <a:gd name="T5" fmla="*/ 142 h 602"/>
              <a:gd name="T6" fmla="*/ 530 w 531"/>
              <a:gd name="T7" fmla="*/ 170 h 602"/>
              <a:gd name="T8" fmla="*/ 502 w 531"/>
              <a:gd name="T9" fmla="*/ 311 h 602"/>
              <a:gd name="T10" fmla="*/ 445 w 531"/>
              <a:gd name="T11" fmla="*/ 29 h 602"/>
              <a:gd name="T12" fmla="*/ 502 w 531"/>
              <a:gd name="T13" fmla="*/ 29 h 602"/>
              <a:gd name="T14" fmla="*/ 445 w 531"/>
              <a:gd name="T15" fmla="*/ 113 h 602"/>
              <a:gd name="T16" fmla="*/ 290 w 531"/>
              <a:gd name="T17" fmla="*/ 460 h 602"/>
              <a:gd name="T18" fmla="*/ 233 w 531"/>
              <a:gd name="T19" fmla="*/ 460 h 602"/>
              <a:gd name="T20" fmla="*/ 205 w 531"/>
              <a:gd name="T21" fmla="*/ 318 h 602"/>
              <a:gd name="T22" fmla="*/ 290 w 531"/>
              <a:gd name="T23" fmla="*/ 290 h 602"/>
              <a:gd name="T24" fmla="*/ 318 w 531"/>
              <a:gd name="T25" fmla="*/ 431 h 602"/>
              <a:gd name="T26" fmla="*/ 233 w 531"/>
              <a:gd name="T27" fmla="*/ 29 h 602"/>
              <a:gd name="T28" fmla="*/ 261 w 531"/>
              <a:gd name="T29" fmla="*/ 0 h 602"/>
              <a:gd name="T30" fmla="*/ 290 w 531"/>
              <a:gd name="T31" fmla="*/ 262 h 602"/>
              <a:gd name="T32" fmla="*/ 233 w 531"/>
              <a:gd name="T33" fmla="*/ 29 h 602"/>
              <a:gd name="T34" fmla="*/ 85 w 531"/>
              <a:gd name="T35" fmla="*/ 389 h 602"/>
              <a:gd name="T36" fmla="*/ 0 w 531"/>
              <a:gd name="T37" fmla="*/ 361 h 602"/>
              <a:gd name="T38" fmla="*/ 28 w 531"/>
              <a:gd name="T39" fmla="*/ 219 h 602"/>
              <a:gd name="T40" fmla="*/ 113 w 531"/>
              <a:gd name="T41" fmla="*/ 248 h 602"/>
              <a:gd name="T42" fmla="*/ 85 w 531"/>
              <a:gd name="T43" fmla="*/ 389 h 602"/>
              <a:gd name="T44" fmla="*/ 28 w 531"/>
              <a:gd name="T45" fmla="*/ 29 h 602"/>
              <a:gd name="T46" fmla="*/ 85 w 531"/>
              <a:gd name="T47" fmla="*/ 29 h 602"/>
              <a:gd name="T48" fmla="*/ 28 w 531"/>
              <a:gd name="T49" fmla="*/ 191 h 602"/>
              <a:gd name="T50" fmla="*/ 85 w 531"/>
              <a:gd name="T51" fmla="*/ 573 h 602"/>
              <a:gd name="T52" fmla="*/ 56 w 531"/>
              <a:gd name="T53" fmla="*/ 601 h 602"/>
              <a:gd name="T54" fmla="*/ 28 w 531"/>
              <a:gd name="T55" fmla="*/ 417 h 602"/>
              <a:gd name="T56" fmla="*/ 85 w 531"/>
              <a:gd name="T57" fmla="*/ 573 h 602"/>
              <a:gd name="T58" fmla="*/ 290 w 531"/>
              <a:gd name="T59" fmla="*/ 573 h 602"/>
              <a:gd name="T60" fmla="*/ 233 w 531"/>
              <a:gd name="T61" fmla="*/ 573 h 602"/>
              <a:gd name="T62" fmla="*/ 290 w 531"/>
              <a:gd name="T63" fmla="*/ 488 h 602"/>
              <a:gd name="T64" fmla="*/ 502 w 531"/>
              <a:gd name="T65" fmla="*/ 573 h 602"/>
              <a:gd name="T66" fmla="*/ 473 w 531"/>
              <a:gd name="T67" fmla="*/ 601 h 602"/>
              <a:gd name="T68" fmla="*/ 445 w 531"/>
              <a:gd name="T69" fmla="*/ 340 h 602"/>
              <a:gd name="T70" fmla="*/ 502 w 531"/>
              <a:gd name="T71" fmla="*/ 573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31" h="602">
                <a:moveTo>
                  <a:pt x="502" y="311"/>
                </a:moveTo>
                <a:lnTo>
                  <a:pt x="502" y="311"/>
                </a:lnTo>
                <a:cubicBezTo>
                  <a:pt x="445" y="311"/>
                  <a:pt x="445" y="311"/>
                  <a:pt x="445" y="311"/>
                </a:cubicBezTo>
                <a:cubicBezTo>
                  <a:pt x="424" y="311"/>
                  <a:pt x="417" y="297"/>
                  <a:pt x="417" y="283"/>
                </a:cubicBezTo>
                <a:cubicBezTo>
                  <a:pt x="417" y="170"/>
                  <a:pt x="417" y="170"/>
                  <a:pt x="417" y="170"/>
                </a:cubicBezTo>
                <a:cubicBezTo>
                  <a:pt x="417" y="156"/>
                  <a:pt x="424" y="142"/>
                  <a:pt x="445" y="142"/>
                </a:cubicBezTo>
                <a:cubicBezTo>
                  <a:pt x="502" y="142"/>
                  <a:pt x="502" y="142"/>
                  <a:pt x="502" y="142"/>
                </a:cubicBezTo>
                <a:cubicBezTo>
                  <a:pt x="516" y="142"/>
                  <a:pt x="530" y="156"/>
                  <a:pt x="530" y="170"/>
                </a:cubicBezTo>
                <a:cubicBezTo>
                  <a:pt x="530" y="283"/>
                  <a:pt x="530" y="283"/>
                  <a:pt x="530" y="283"/>
                </a:cubicBezTo>
                <a:cubicBezTo>
                  <a:pt x="530" y="297"/>
                  <a:pt x="516" y="311"/>
                  <a:pt x="502" y="311"/>
                </a:cubicBezTo>
                <a:close/>
                <a:moveTo>
                  <a:pt x="445" y="29"/>
                </a:moveTo>
                <a:lnTo>
                  <a:pt x="445" y="29"/>
                </a:lnTo>
                <a:cubicBezTo>
                  <a:pt x="445" y="15"/>
                  <a:pt x="452" y="0"/>
                  <a:pt x="473" y="0"/>
                </a:cubicBezTo>
                <a:cubicBezTo>
                  <a:pt x="487" y="0"/>
                  <a:pt x="502" y="15"/>
                  <a:pt x="502" y="29"/>
                </a:cubicBezTo>
                <a:cubicBezTo>
                  <a:pt x="502" y="113"/>
                  <a:pt x="502" y="113"/>
                  <a:pt x="502" y="113"/>
                </a:cubicBezTo>
                <a:cubicBezTo>
                  <a:pt x="445" y="113"/>
                  <a:pt x="445" y="113"/>
                  <a:pt x="445" y="113"/>
                </a:cubicBezTo>
                <a:lnTo>
                  <a:pt x="445" y="29"/>
                </a:lnTo>
                <a:close/>
                <a:moveTo>
                  <a:pt x="290" y="460"/>
                </a:moveTo>
                <a:lnTo>
                  <a:pt x="290" y="460"/>
                </a:lnTo>
                <a:cubicBezTo>
                  <a:pt x="233" y="460"/>
                  <a:pt x="233" y="460"/>
                  <a:pt x="233" y="460"/>
                </a:cubicBezTo>
                <a:cubicBezTo>
                  <a:pt x="219" y="460"/>
                  <a:pt x="205" y="453"/>
                  <a:pt x="205" y="431"/>
                </a:cubicBezTo>
                <a:cubicBezTo>
                  <a:pt x="205" y="318"/>
                  <a:pt x="205" y="318"/>
                  <a:pt x="205" y="318"/>
                </a:cubicBezTo>
                <a:cubicBezTo>
                  <a:pt x="205" y="304"/>
                  <a:pt x="219" y="290"/>
                  <a:pt x="233" y="290"/>
                </a:cubicBezTo>
                <a:cubicBezTo>
                  <a:pt x="290" y="290"/>
                  <a:pt x="290" y="290"/>
                  <a:pt x="290" y="290"/>
                </a:cubicBezTo>
                <a:cubicBezTo>
                  <a:pt x="311" y="290"/>
                  <a:pt x="318" y="304"/>
                  <a:pt x="318" y="318"/>
                </a:cubicBezTo>
                <a:cubicBezTo>
                  <a:pt x="318" y="431"/>
                  <a:pt x="318" y="431"/>
                  <a:pt x="318" y="431"/>
                </a:cubicBezTo>
                <a:cubicBezTo>
                  <a:pt x="318" y="453"/>
                  <a:pt x="311" y="460"/>
                  <a:pt x="290" y="460"/>
                </a:cubicBezTo>
                <a:close/>
                <a:moveTo>
                  <a:pt x="233" y="29"/>
                </a:moveTo>
                <a:lnTo>
                  <a:pt x="233" y="29"/>
                </a:lnTo>
                <a:cubicBezTo>
                  <a:pt x="233" y="15"/>
                  <a:pt x="247" y="0"/>
                  <a:pt x="261" y="0"/>
                </a:cubicBezTo>
                <a:cubicBezTo>
                  <a:pt x="283" y="0"/>
                  <a:pt x="290" y="15"/>
                  <a:pt x="290" y="29"/>
                </a:cubicBezTo>
                <a:cubicBezTo>
                  <a:pt x="290" y="262"/>
                  <a:pt x="290" y="262"/>
                  <a:pt x="290" y="262"/>
                </a:cubicBezTo>
                <a:cubicBezTo>
                  <a:pt x="233" y="262"/>
                  <a:pt x="233" y="262"/>
                  <a:pt x="233" y="262"/>
                </a:cubicBezTo>
                <a:lnTo>
                  <a:pt x="233" y="29"/>
                </a:lnTo>
                <a:close/>
                <a:moveTo>
                  <a:pt x="85" y="389"/>
                </a:moveTo>
                <a:lnTo>
                  <a:pt x="85" y="389"/>
                </a:lnTo>
                <a:cubicBezTo>
                  <a:pt x="28" y="389"/>
                  <a:pt x="28" y="389"/>
                  <a:pt x="28" y="389"/>
                </a:cubicBezTo>
                <a:cubicBezTo>
                  <a:pt x="14" y="389"/>
                  <a:pt x="0" y="375"/>
                  <a:pt x="0" y="361"/>
                </a:cubicBezTo>
                <a:cubicBezTo>
                  <a:pt x="0" y="248"/>
                  <a:pt x="0" y="248"/>
                  <a:pt x="0" y="248"/>
                </a:cubicBezTo>
                <a:cubicBezTo>
                  <a:pt x="0" y="226"/>
                  <a:pt x="14" y="219"/>
                  <a:pt x="28" y="219"/>
                </a:cubicBezTo>
                <a:cubicBezTo>
                  <a:pt x="85" y="219"/>
                  <a:pt x="85" y="219"/>
                  <a:pt x="85" y="219"/>
                </a:cubicBezTo>
                <a:cubicBezTo>
                  <a:pt x="99" y="219"/>
                  <a:pt x="113" y="226"/>
                  <a:pt x="113" y="248"/>
                </a:cubicBezTo>
                <a:cubicBezTo>
                  <a:pt x="113" y="361"/>
                  <a:pt x="113" y="361"/>
                  <a:pt x="113" y="361"/>
                </a:cubicBezTo>
                <a:cubicBezTo>
                  <a:pt x="113" y="375"/>
                  <a:pt x="99" y="389"/>
                  <a:pt x="85" y="389"/>
                </a:cubicBezTo>
                <a:close/>
                <a:moveTo>
                  <a:pt x="28" y="29"/>
                </a:moveTo>
                <a:lnTo>
                  <a:pt x="28" y="29"/>
                </a:lnTo>
                <a:cubicBezTo>
                  <a:pt x="28" y="15"/>
                  <a:pt x="42" y="0"/>
                  <a:pt x="56" y="0"/>
                </a:cubicBezTo>
                <a:cubicBezTo>
                  <a:pt x="71" y="0"/>
                  <a:pt x="85" y="15"/>
                  <a:pt x="85" y="29"/>
                </a:cubicBezTo>
                <a:cubicBezTo>
                  <a:pt x="85" y="191"/>
                  <a:pt x="85" y="191"/>
                  <a:pt x="85" y="191"/>
                </a:cubicBezTo>
                <a:cubicBezTo>
                  <a:pt x="28" y="191"/>
                  <a:pt x="28" y="191"/>
                  <a:pt x="28" y="191"/>
                </a:cubicBezTo>
                <a:lnTo>
                  <a:pt x="28" y="29"/>
                </a:lnTo>
                <a:close/>
                <a:moveTo>
                  <a:pt x="85" y="573"/>
                </a:moveTo>
                <a:lnTo>
                  <a:pt x="85" y="573"/>
                </a:lnTo>
                <a:cubicBezTo>
                  <a:pt x="85" y="594"/>
                  <a:pt x="71" y="601"/>
                  <a:pt x="56" y="601"/>
                </a:cubicBezTo>
                <a:cubicBezTo>
                  <a:pt x="42" y="601"/>
                  <a:pt x="28" y="594"/>
                  <a:pt x="28" y="573"/>
                </a:cubicBezTo>
                <a:cubicBezTo>
                  <a:pt x="28" y="417"/>
                  <a:pt x="28" y="417"/>
                  <a:pt x="28" y="417"/>
                </a:cubicBezTo>
                <a:cubicBezTo>
                  <a:pt x="85" y="417"/>
                  <a:pt x="85" y="417"/>
                  <a:pt x="85" y="417"/>
                </a:cubicBezTo>
                <a:lnTo>
                  <a:pt x="85" y="573"/>
                </a:lnTo>
                <a:close/>
                <a:moveTo>
                  <a:pt x="290" y="573"/>
                </a:moveTo>
                <a:lnTo>
                  <a:pt x="290" y="573"/>
                </a:lnTo>
                <a:cubicBezTo>
                  <a:pt x="290" y="594"/>
                  <a:pt x="283" y="601"/>
                  <a:pt x="261" y="601"/>
                </a:cubicBezTo>
                <a:cubicBezTo>
                  <a:pt x="247" y="601"/>
                  <a:pt x="233" y="594"/>
                  <a:pt x="233" y="573"/>
                </a:cubicBezTo>
                <a:cubicBezTo>
                  <a:pt x="233" y="488"/>
                  <a:pt x="233" y="488"/>
                  <a:pt x="233" y="488"/>
                </a:cubicBezTo>
                <a:cubicBezTo>
                  <a:pt x="290" y="488"/>
                  <a:pt x="290" y="488"/>
                  <a:pt x="290" y="488"/>
                </a:cubicBezTo>
                <a:lnTo>
                  <a:pt x="290" y="573"/>
                </a:lnTo>
                <a:close/>
                <a:moveTo>
                  <a:pt x="502" y="573"/>
                </a:moveTo>
                <a:lnTo>
                  <a:pt x="502" y="573"/>
                </a:lnTo>
                <a:cubicBezTo>
                  <a:pt x="502" y="594"/>
                  <a:pt x="487" y="601"/>
                  <a:pt x="473" y="601"/>
                </a:cubicBezTo>
                <a:cubicBezTo>
                  <a:pt x="452" y="601"/>
                  <a:pt x="445" y="594"/>
                  <a:pt x="445" y="573"/>
                </a:cubicBezTo>
                <a:cubicBezTo>
                  <a:pt x="445" y="340"/>
                  <a:pt x="445" y="340"/>
                  <a:pt x="445" y="340"/>
                </a:cubicBezTo>
                <a:cubicBezTo>
                  <a:pt x="502" y="340"/>
                  <a:pt x="502" y="340"/>
                  <a:pt x="502" y="340"/>
                </a:cubicBezTo>
                <a:lnTo>
                  <a:pt x="502" y="5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77" name="Freeform 114">
            <a:extLst>
              <a:ext uri="{FF2B5EF4-FFF2-40B4-BE49-F238E27FC236}">
                <a16:creationId xmlns:a16="http://schemas.microsoft.com/office/drawing/2014/main" id="{A460FF84-50B7-2895-E566-B8BBC94BC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6960" y="1725882"/>
            <a:ext cx="380741" cy="473355"/>
          </a:xfrm>
          <a:custGeom>
            <a:avLst/>
            <a:gdLst>
              <a:gd name="T0" fmla="*/ 459 w 489"/>
              <a:gd name="T1" fmla="*/ 608 h 609"/>
              <a:gd name="T2" fmla="*/ 459 w 489"/>
              <a:gd name="T3" fmla="*/ 608 h 609"/>
              <a:gd name="T4" fmla="*/ 28 w 489"/>
              <a:gd name="T5" fmla="*/ 608 h 609"/>
              <a:gd name="T6" fmla="*/ 0 w 489"/>
              <a:gd name="T7" fmla="*/ 580 h 609"/>
              <a:gd name="T8" fmla="*/ 0 w 489"/>
              <a:gd name="T9" fmla="*/ 552 h 609"/>
              <a:gd name="T10" fmla="*/ 488 w 489"/>
              <a:gd name="T11" fmla="*/ 552 h 609"/>
              <a:gd name="T12" fmla="*/ 488 w 489"/>
              <a:gd name="T13" fmla="*/ 580 h 609"/>
              <a:gd name="T14" fmla="*/ 459 w 489"/>
              <a:gd name="T15" fmla="*/ 608 h 609"/>
              <a:gd name="T16" fmla="*/ 0 w 489"/>
              <a:gd name="T17" fmla="*/ 170 h 609"/>
              <a:gd name="T18" fmla="*/ 0 w 489"/>
              <a:gd name="T19" fmla="*/ 170 h 609"/>
              <a:gd name="T20" fmla="*/ 28 w 489"/>
              <a:gd name="T21" fmla="*/ 142 h 609"/>
              <a:gd name="T22" fmla="*/ 106 w 489"/>
              <a:gd name="T23" fmla="*/ 142 h 609"/>
              <a:gd name="T24" fmla="*/ 248 w 489"/>
              <a:gd name="T25" fmla="*/ 0 h 609"/>
              <a:gd name="T26" fmla="*/ 389 w 489"/>
              <a:gd name="T27" fmla="*/ 142 h 609"/>
              <a:gd name="T28" fmla="*/ 459 w 489"/>
              <a:gd name="T29" fmla="*/ 142 h 609"/>
              <a:gd name="T30" fmla="*/ 488 w 489"/>
              <a:gd name="T31" fmla="*/ 170 h 609"/>
              <a:gd name="T32" fmla="*/ 488 w 489"/>
              <a:gd name="T33" fmla="*/ 524 h 609"/>
              <a:gd name="T34" fmla="*/ 0 w 489"/>
              <a:gd name="T35" fmla="*/ 524 h 609"/>
              <a:gd name="T36" fmla="*/ 0 w 489"/>
              <a:gd name="T37" fmla="*/ 170 h 609"/>
              <a:gd name="T38" fmla="*/ 332 w 489"/>
              <a:gd name="T39" fmla="*/ 142 h 609"/>
              <a:gd name="T40" fmla="*/ 332 w 489"/>
              <a:gd name="T41" fmla="*/ 142 h 609"/>
              <a:gd name="T42" fmla="*/ 248 w 489"/>
              <a:gd name="T43" fmla="*/ 57 h 609"/>
              <a:gd name="T44" fmla="*/ 163 w 489"/>
              <a:gd name="T45" fmla="*/ 142 h 609"/>
              <a:gd name="T46" fmla="*/ 332 w 489"/>
              <a:gd name="T47" fmla="*/ 142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89" h="609">
                <a:moveTo>
                  <a:pt x="459" y="608"/>
                </a:moveTo>
                <a:lnTo>
                  <a:pt x="459" y="608"/>
                </a:ln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552"/>
                  <a:pt x="0" y="552"/>
                  <a:pt x="0" y="552"/>
                </a:cubicBezTo>
                <a:cubicBezTo>
                  <a:pt x="488" y="552"/>
                  <a:pt x="488" y="552"/>
                  <a:pt x="488" y="552"/>
                </a:cubicBezTo>
                <a:cubicBezTo>
                  <a:pt x="488" y="580"/>
                  <a:pt x="488" y="580"/>
                  <a:pt x="488" y="580"/>
                </a:cubicBezTo>
                <a:cubicBezTo>
                  <a:pt x="488" y="594"/>
                  <a:pt x="481" y="608"/>
                  <a:pt x="459" y="608"/>
                </a:cubicBezTo>
                <a:close/>
                <a:moveTo>
                  <a:pt x="0" y="170"/>
                </a:moveTo>
                <a:lnTo>
                  <a:pt x="0" y="170"/>
                </a:lnTo>
                <a:cubicBezTo>
                  <a:pt x="0" y="156"/>
                  <a:pt x="14" y="142"/>
                  <a:pt x="28" y="142"/>
                </a:cubicBezTo>
                <a:cubicBezTo>
                  <a:pt x="106" y="142"/>
                  <a:pt x="106" y="142"/>
                  <a:pt x="106" y="142"/>
                </a:cubicBezTo>
                <a:cubicBezTo>
                  <a:pt x="106" y="64"/>
                  <a:pt x="170" y="0"/>
                  <a:pt x="248" y="0"/>
                </a:cubicBezTo>
                <a:cubicBezTo>
                  <a:pt x="325" y="0"/>
                  <a:pt x="389" y="64"/>
                  <a:pt x="389" y="142"/>
                </a:cubicBezTo>
                <a:cubicBezTo>
                  <a:pt x="459" y="142"/>
                  <a:pt x="459" y="142"/>
                  <a:pt x="459" y="142"/>
                </a:cubicBezTo>
                <a:cubicBezTo>
                  <a:pt x="481" y="142"/>
                  <a:pt x="488" y="156"/>
                  <a:pt x="488" y="170"/>
                </a:cubicBezTo>
                <a:cubicBezTo>
                  <a:pt x="488" y="524"/>
                  <a:pt x="488" y="524"/>
                  <a:pt x="488" y="524"/>
                </a:cubicBezTo>
                <a:cubicBezTo>
                  <a:pt x="0" y="524"/>
                  <a:pt x="0" y="524"/>
                  <a:pt x="0" y="524"/>
                </a:cubicBezTo>
                <a:lnTo>
                  <a:pt x="0" y="170"/>
                </a:lnTo>
                <a:close/>
                <a:moveTo>
                  <a:pt x="332" y="142"/>
                </a:moveTo>
                <a:lnTo>
                  <a:pt x="332" y="142"/>
                </a:lnTo>
                <a:cubicBezTo>
                  <a:pt x="332" y="99"/>
                  <a:pt x="290" y="57"/>
                  <a:pt x="248" y="57"/>
                </a:cubicBezTo>
                <a:cubicBezTo>
                  <a:pt x="198" y="57"/>
                  <a:pt x="163" y="99"/>
                  <a:pt x="163" y="142"/>
                </a:cubicBezTo>
                <a:lnTo>
                  <a:pt x="332" y="14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78" name="Freeform 58">
            <a:extLst>
              <a:ext uri="{FF2B5EF4-FFF2-40B4-BE49-F238E27FC236}">
                <a16:creationId xmlns:a16="http://schemas.microsoft.com/office/drawing/2014/main" id="{ECE21645-65C7-F354-8420-DBDA412FC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9551" y="1777888"/>
            <a:ext cx="422399" cy="422397"/>
          </a:xfrm>
          <a:custGeom>
            <a:avLst/>
            <a:gdLst>
              <a:gd name="T0" fmla="*/ 297 w 602"/>
              <a:gd name="T1" fmla="*/ 601 h 602"/>
              <a:gd name="T2" fmla="*/ 297 w 602"/>
              <a:gd name="T3" fmla="*/ 601 h 602"/>
              <a:gd name="T4" fmla="*/ 0 w 602"/>
              <a:gd name="T5" fmla="*/ 304 h 602"/>
              <a:gd name="T6" fmla="*/ 297 w 602"/>
              <a:gd name="T7" fmla="*/ 0 h 602"/>
              <a:gd name="T8" fmla="*/ 601 w 602"/>
              <a:gd name="T9" fmla="*/ 304 h 602"/>
              <a:gd name="T10" fmla="*/ 297 w 602"/>
              <a:gd name="T11" fmla="*/ 601 h 602"/>
              <a:gd name="T12" fmla="*/ 297 w 602"/>
              <a:gd name="T13" fmla="*/ 57 h 602"/>
              <a:gd name="T14" fmla="*/ 297 w 602"/>
              <a:gd name="T15" fmla="*/ 57 h 602"/>
              <a:gd name="T16" fmla="*/ 57 w 602"/>
              <a:gd name="T17" fmla="*/ 304 h 602"/>
              <a:gd name="T18" fmla="*/ 297 w 602"/>
              <a:gd name="T19" fmla="*/ 544 h 602"/>
              <a:gd name="T20" fmla="*/ 544 w 602"/>
              <a:gd name="T21" fmla="*/ 304 h 602"/>
              <a:gd name="T22" fmla="*/ 297 w 602"/>
              <a:gd name="T23" fmla="*/ 57 h 602"/>
              <a:gd name="T24" fmla="*/ 297 w 602"/>
              <a:gd name="T25" fmla="*/ 481 h 602"/>
              <a:gd name="T26" fmla="*/ 297 w 602"/>
              <a:gd name="T27" fmla="*/ 481 h 602"/>
              <a:gd name="T28" fmla="*/ 120 w 602"/>
              <a:gd name="T29" fmla="*/ 304 h 602"/>
              <a:gd name="T30" fmla="*/ 297 w 602"/>
              <a:gd name="T31" fmla="*/ 120 h 602"/>
              <a:gd name="T32" fmla="*/ 481 w 602"/>
              <a:gd name="T33" fmla="*/ 304 h 602"/>
              <a:gd name="T34" fmla="*/ 297 w 602"/>
              <a:gd name="T35" fmla="*/ 481 h 602"/>
              <a:gd name="T36" fmla="*/ 297 w 602"/>
              <a:gd name="T37" fmla="*/ 177 h 602"/>
              <a:gd name="T38" fmla="*/ 297 w 602"/>
              <a:gd name="T39" fmla="*/ 177 h 602"/>
              <a:gd name="T40" fmla="*/ 177 w 602"/>
              <a:gd name="T41" fmla="*/ 304 h 602"/>
              <a:gd name="T42" fmla="*/ 297 w 602"/>
              <a:gd name="T43" fmla="*/ 424 h 602"/>
              <a:gd name="T44" fmla="*/ 424 w 602"/>
              <a:gd name="T45" fmla="*/ 304 h 602"/>
              <a:gd name="T46" fmla="*/ 297 w 602"/>
              <a:gd name="T47" fmla="*/ 177 h 602"/>
              <a:gd name="T48" fmla="*/ 297 w 602"/>
              <a:gd name="T49" fmla="*/ 361 h 602"/>
              <a:gd name="T50" fmla="*/ 297 w 602"/>
              <a:gd name="T51" fmla="*/ 361 h 602"/>
              <a:gd name="T52" fmla="*/ 240 w 602"/>
              <a:gd name="T53" fmla="*/ 304 h 602"/>
              <a:gd name="T54" fmla="*/ 297 w 602"/>
              <a:gd name="T55" fmla="*/ 248 h 602"/>
              <a:gd name="T56" fmla="*/ 354 w 602"/>
              <a:gd name="T57" fmla="*/ 304 h 602"/>
              <a:gd name="T58" fmla="*/ 297 w 602"/>
              <a:gd name="T59" fmla="*/ 361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7"/>
                  <a:pt x="0" y="304"/>
                </a:cubicBezTo>
                <a:cubicBezTo>
                  <a:pt x="0" y="135"/>
                  <a:pt x="135" y="0"/>
                  <a:pt x="297" y="0"/>
                </a:cubicBezTo>
                <a:cubicBezTo>
                  <a:pt x="467" y="0"/>
                  <a:pt x="601" y="135"/>
                  <a:pt x="601" y="304"/>
                </a:cubicBezTo>
                <a:cubicBezTo>
                  <a:pt x="601" y="467"/>
                  <a:pt x="467" y="601"/>
                  <a:pt x="297" y="601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3" y="57"/>
                  <a:pt x="57" y="170"/>
                  <a:pt x="57" y="304"/>
                </a:cubicBezTo>
                <a:cubicBezTo>
                  <a:pt x="57" y="439"/>
                  <a:pt x="163" y="544"/>
                  <a:pt x="297" y="544"/>
                </a:cubicBezTo>
                <a:cubicBezTo>
                  <a:pt x="431" y="544"/>
                  <a:pt x="544" y="439"/>
                  <a:pt x="544" y="304"/>
                </a:cubicBezTo>
                <a:cubicBezTo>
                  <a:pt x="544" y="170"/>
                  <a:pt x="431" y="57"/>
                  <a:pt x="297" y="57"/>
                </a:cubicBezTo>
                <a:close/>
                <a:moveTo>
                  <a:pt x="297" y="481"/>
                </a:moveTo>
                <a:lnTo>
                  <a:pt x="297" y="481"/>
                </a:lnTo>
                <a:cubicBezTo>
                  <a:pt x="198" y="481"/>
                  <a:pt x="120" y="403"/>
                  <a:pt x="120" y="304"/>
                </a:cubicBezTo>
                <a:cubicBezTo>
                  <a:pt x="120" y="205"/>
                  <a:pt x="198" y="120"/>
                  <a:pt x="297" y="120"/>
                </a:cubicBezTo>
                <a:cubicBezTo>
                  <a:pt x="396" y="120"/>
                  <a:pt x="481" y="205"/>
                  <a:pt x="481" y="304"/>
                </a:cubicBezTo>
                <a:cubicBezTo>
                  <a:pt x="481" y="403"/>
                  <a:pt x="396" y="481"/>
                  <a:pt x="297" y="481"/>
                </a:cubicBezTo>
                <a:close/>
                <a:moveTo>
                  <a:pt x="297" y="177"/>
                </a:moveTo>
                <a:lnTo>
                  <a:pt x="297" y="177"/>
                </a:lnTo>
                <a:cubicBezTo>
                  <a:pt x="233" y="177"/>
                  <a:pt x="177" y="233"/>
                  <a:pt x="177" y="304"/>
                </a:cubicBezTo>
                <a:cubicBezTo>
                  <a:pt x="177" y="368"/>
                  <a:pt x="233" y="424"/>
                  <a:pt x="297" y="424"/>
                </a:cubicBezTo>
                <a:cubicBezTo>
                  <a:pt x="368" y="424"/>
                  <a:pt x="424" y="368"/>
                  <a:pt x="424" y="304"/>
                </a:cubicBezTo>
                <a:cubicBezTo>
                  <a:pt x="424" y="233"/>
                  <a:pt x="368" y="177"/>
                  <a:pt x="297" y="177"/>
                </a:cubicBezTo>
                <a:close/>
                <a:moveTo>
                  <a:pt x="297" y="361"/>
                </a:moveTo>
                <a:lnTo>
                  <a:pt x="297" y="361"/>
                </a:lnTo>
                <a:cubicBezTo>
                  <a:pt x="269" y="361"/>
                  <a:pt x="240" y="333"/>
                  <a:pt x="240" y="304"/>
                </a:cubicBezTo>
                <a:cubicBezTo>
                  <a:pt x="240" y="269"/>
                  <a:pt x="269" y="248"/>
                  <a:pt x="297" y="248"/>
                </a:cubicBezTo>
                <a:cubicBezTo>
                  <a:pt x="332" y="248"/>
                  <a:pt x="354" y="269"/>
                  <a:pt x="354" y="304"/>
                </a:cubicBezTo>
                <a:cubicBezTo>
                  <a:pt x="354" y="333"/>
                  <a:pt x="332" y="361"/>
                  <a:pt x="297" y="36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01020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5175</TotalTime>
  <Words>370</Words>
  <Application>Microsoft Office PowerPoint</Application>
  <PresentationFormat>On-screen Show (16:9)</PresentationFormat>
  <Paragraphs>106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宋体</vt:lpstr>
      <vt:lpstr>Arial</vt:lpstr>
      <vt:lpstr>Calibri</vt:lpstr>
      <vt:lpstr>Open Sans Light</vt:lpstr>
      <vt:lpstr>Wingdings</vt:lpstr>
      <vt:lpstr>Office 主题​​</vt:lpstr>
      <vt:lpstr>50 Counties from 18 States</vt:lpstr>
      <vt:lpstr>California Dominance with 10 Counties</vt:lpstr>
      <vt:lpstr>New York with 7 Counties</vt:lpstr>
      <vt:lpstr>Texas with 7 Counties</vt:lpstr>
      <vt:lpstr>Florida with 6 Counties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128</cp:revision>
  <dcterms:created xsi:type="dcterms:W3CDTF">2016-05-15T02:42:52Z</dcterms:created>
  <dcterms:modified xsi:type="dcterms:W3CDTF">2026-01-25T14:08:51Z</dcterms:modified>
</cp:coreProperties>
</file>